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12" r:id="rId5"/>
    <p:sldId id="306" r:id="rId6"/>
    <p:sldId id="309" r:id="rId7"/>
    <p:sldId id="308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A0D4F9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28" d="100"/>
          <a:sy n="28" d="100"/>
        </p:scale>
        <p:origin x="1432" y="10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2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2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3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7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>
            <a:extLst>
              <a:ext uri="{FF2B5EF4-FFF2-40B4-BE49-F238E27FC236}">
                <a16:creationId xmlns:a16="http://schemas.microsoft.com/office/drawing/2014/main" id="{5B7C29A7-0D0E-554F-A6B6-2699BAF0CA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3403" y="6212820"/>
            <a:ext cx="4577" cy="198129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CCB77537-F795-6445-9289-771309366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801" y="4327617"/>
            <a:ext cx="1885203" cy="1885203"/>
          </a:xfrm>
          <a:custGeom>
            <a:avLst/>
            <a:gdLst>
              <a:gd name="T0" fmla="*/ 235044499 w 1819"/>
              <a:gd name="T1" fmla="*/ 117522250 h 1819"/>
              <a:gd name="T2" fmla="*/ 235044499 w 1819"/>
              <a:gd name="T3" fmla="*/ 117522250 h 1819"/>
              <a:gd name="T4" fmla="*/ 117522250 w 1819"/>
              <a:gd name="T5" fmla="*/ 0 h 1819"/>
              <a:gd name="T6" fmla="*/ 0 w 1819"/>
              <a:gd name="T7" fmla="*/ 117522250 h 1819"/>
              <a:gd name="T8" fmla="*/ 117522250 w 1819"/>
              <a:gd name="T9" fmla="*/ 235044499 h 1819"/>
              <a:gd name="T10" fmla="*/ 235044499 w 1819"/>
              <a:gd name="T11" fmla="*/ 117522250 h 18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19" h="1819">
                <a:moveTo>
                  <a:pt x="1818" y="909"/>
                </a:moveTo>
                <a:lnTo>
                  <a:pt x="1818" y="909"/>
                </a:lnTo>
                <a:cubicBezTo>
                  <a:pt x="1818" y="408"/>
                  <a:pt x="1410" y="0"/>
                  <a:pt x="909" y="0"/>
                </a:cubicBezTo>
                <a:cubicBezTo>
                  <a:pt x="408" y="0"/>
                  <a:pt x="0" y="408"/>
                  <a:pt x="0" y="909"/>
                </a:cubicBezTo>
                <a:cubicBezTo>
                  <a:pt x="0" y="1410"/>
                  <a:pt x="408" y="1818"/>
                  <a:pt x="909" y="1818"/>
                </a:cubicBezTo>
                <a:cubicBezTo>
                  <a:pt x="1410" y="1818"/>
                  <a:pt x="1818" y="1410"/>
                  <a:pt x="1818" y="909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Line 3">
            <a:extLst>
              <a:ext uri="{FF2B5EF4-FFF2-40B4-BE49-F238E27FC236}">
                <a16:creationId xmlns:a16="http://schemas.microsoft.com/office/drawing/2014/main" id="{972ED809-A864-9144-A503-24EE11EAA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60274" y="6212820"/>
            <a:ext cx="4577" cy="198129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BBB0CCE3-F0DD-2745-A22A-9C5B809A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7672" y="4327617"/>
            <a:ext cx="1885203" cy="1885203"/>
          </a:xfrm>
          <a:custGeom>
            <a:avLst/>
            <a:gdLst>
              <a:gd name="T0" fmla="*/ 235044499 w 1819"/>
              <a:gd name="T1" fmla="*/ 117522250 h 1819"/>
              <a:gd name="T2" fmla="*/ 235044499 w 1819"/>
              <a:gd name="T3" fmla="*/ 117522250 h 1819"/>
              <a:gd name="T4" fmla="*/ 117522250 w 1819"/>
              <a:gd name="T5" fmla="*/ 0 h 1819"/>
              <a:gd name="T6" fmla="*/ 0 w 1819"/>
              <a:gd name="T7" fmla="*/ 117522250 h 1819"/>
              <a:gd name="T8" fmla="*/ 117522250 w 1819"/>
              <a:gd name="T9" fmla="*/ 235044499 h 1819"/>
              <a:gd name="T10" fmla="*/ 235044499 w 1819"/>
              <a:gd name="T11" fmla="*/ 117522250 h 18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19" h="1819">
                <a:moveTo>
                  <a:pt x="1818" y="909"/>
                </a:moveTo>
                <a:lnTo>
                  <a:pt x="1818" y="909"/>
                </a:lnTo>
                <a:cubicBezTo>
                  <a:pt x="1818" y="408"/>
                  <a:pt x="1410" y="0"/>
                  <a:pt x="909" y="0"/>
                </a:cubicBezTo>
                <a:cubicBezTo>
                  <a:pt x="408" y="0"/>
                  <a:pt x="0" y="408"/>
                  <a:pt x="0" y="909"/>
                </a:cubicBezTo>
                <a:cubicBezTo>
                  <a:pt x="0" y="1410"/>
                  <a:pt x="408" y="1818"/>
                  <a:pt x="909" y="1818"/>
                </a:cubicBezTo>
                <a:cubicBezTo>
                  <a:pt x="1410" y="1818"/>
                  <a:pt x="1818" y="1410"/>
                  <a:pt x="1818" y="909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Line 5">
            <a:extLst>
              <a:ext uri="{FF2B5EF4-FFF2-40B4-BE49-F238E27FC236}">
                <a16:creationId xmlns:a16="http://schemas.microsoft.com/office/drawing/2014/main" id="{3F21910B-83FF-394F-AAED-56A479163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2264" y="8189538"/>
            <a:ext cx="4574" cy="1976718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80D9A1E6-C22C-994D-90C0-5A5C4ADF3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663" y="10161681"/>
            <a:ext cx="1885203" cy="1885203"/>
          </a:xfrm>
          <a:custGeom>
            <a:avLst/>
            <a:gdLst>
              <a:gd name="T0" fmla="*/ 0 w 1818"/>
              <a:gd name="T1" fmla="*/ 117522250 h 1819"/>
              <a:gd name="T2" fmla="*/ 0 w 1818"/>
              <a:gd name="T3" fmla="*/ 117522250 h 1819"/>
              <a:gd name="T4" fmla="*/ 117522136 w 1818"/>
              <a:gd name="T5" fmla="*/ 235044499 h 1819"/>
              <a:gd name="T6" fmla="*/ 235173787 w 1818"/>
              <a:gd name="T7" fmla="*/ 117522250 h 1819"/>
              <a:gd name="T8" fmla="*/ 117522136 w 1818"/>
              <a:gd name="T9" fmla="*/ 0 h 1819"/>
              <a:gd name="T10" fmla="*/ 0 w 1818"/>
              <a:gd name="T11" fmla="*/ 117522250 h 18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18" h="1819">
                <a:moveTo>
                  <a:pt x="0" y="909"/>
                </a:moveTo>
                <a:lnTo>
                  <a:pt x="0" y="909"/>
                </a:lnTo>
                <a:cubicBezTo>
                  <a:pt x="0" y="1410"/>
                  <a:pt x="407" y="1818"/>
                  <a:pt x="908" y="1818"/>
                </a:cubicBezTo>
                <a:cubicBezTo>
                  <a:pt x="1409" y="1818"/>
                  <a:pt x="1817" y="1410"/>
                  <a:pt x="1817" y="909"/>
                </a:cubicBezTo>
                <a:cubicBezTo>
                  <a:pt x="1817" y="408"/>
                  <a:pt x="1409" y="0"/>
                  <a:pt x="908" y="0"/>
                </a:cubicBezTo>
                <a:cubicBezTo>
                  <a:pt x="407" y="0"/>
                  <a:pt x="0" y="408"/>
                  <a:pt x="0" y="909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6">
            <a:extLst>
              <a:ext uri="{FF2B5EF4-FFF2-40B4-BE49-F238E27FC236}">
                <a16:creationId xmlns:a16="http://schemas.microsoft.com/office/drawing/2014/main" id="{A2B80629-D362-D343-B10E-CE23276B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021" y="7274390"/>
            <a:ext cx="4745039" cy="1834871"/>
          </a:xfrm>
          <a:custGeom>
            <a:avLst/>
            <a:gdLst>
              <a:gd name="T0" fmla="*/ 457146106 w 4572"/>
              <a:gd name="T1" fmla="*/ 0 h 1767"/>
              <a:gd name="T2" fmla="*/ 457146106 w 4572"/>
              <a:gd name="T3" fmla="*/ 0 h 1767"/>
              <a:gd name="T4" fmla="*/ 16595246 w 4572"/>
              <a:gd name="T5" fmla="*/ 0 h 1767"/>
              <a:gd name="T6" fmla="*/ 9982928 w 4572"/>
              <a:gd name="T7" fmla="*/ 26347610 h 1767"/>
              <a:gd name="T8" fmla="*/ 102423585 w 4572"/>
              <a:gd name="T9" fmla="*/ 102404925 h 1767"/>
              <a:gd name="T10" fmla="*/ 102423585 w 4572"/>
              <a:gd name="T11" fmla="*/ 126805664 h 1767"/>
              <a:gd name="T12" fmla="*/ 9982928 w 4572"/>
              <a:gd name="T13" fmla="*/ 202862979 h 1767"/>
              <a:gd name="T14" fmla="*/ 16595246 w 4572"/>
              <a:gd name="T15" fmla="*/ 229210589 h 1767"/>
              <a:gd name="T16" fmla="*/ 457146106 w 4572"/>
              <a:gd name="T17" fmla="*/ 229210589 h 1767"/>
              <a:gd name="T18" fmla="*/ 463758423 w 4572"/>
              <a:gd name="T19" fmla="*/ 227003966 h 1767"/>
              <a:gd name="T20" fmla="*/ 586018240 w 4572"/>
              <a:gd name="T21" fmla="*/ 126805664 h 1767"/>
              <a:gd name="T22" fmla="*/ 586018240 w 4572"/>
              <a:gd name="T23" fmla="*/ 102404925 h 1767"/>
              <a:gd name="T24" fmla="*/ 463758423 w 4572"/>
              <a:gd name="T25" fmla="*/ 2206622 h 1767"/>
              <a:gd name="T26" fmla="*/ 457146106 w 4572"/>
              <a:gd name="T27" fmla="*/ 0 h 17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72" h="1767">
                <a:moveTo>
                  <a:pt x="3526" y="0"/>
                </a:moveTo>
                <a:lnTo>
                  <a:pt x="3526" y="0"/>
                </a:lnTo>
                <a:cubicBezTo>
                  <a:pt x="128" y="0"/>
                  <a:pt x="128" y="0"/>
                  <a:pt x="128" y="0"/>
                </a:cubicBezTo>
                <a:cubicBezTo>
                  <a:pt x="34" y="0"/>
                  <a:pt x="0" y="144"/>
                  <a:pt x="77" y="203"/>
                </a:cubicBezTo>
                <a:cubicBezTo>
                  <a:pt x="790" y="789"/>
                  <a:pt x="790" y="789"/>
                  <a:pt x="790" y="789"/>
                </a:cubicBezTo>
                <a:cubicBezTo>
                  <a:pt x="841" y="832"/>
                  <a:pt x="841" y="934"/>
                  <a:pt x="790" y="977"/>
                </a:cubicBezTo>
                <a:cubicBezTo>
                  <a:pt x="77" y="1563"/>
                  <a:pt x="77" y="1563"/>
                  <a:pt x="77" y="1563"/>
                </a:cubicBezTo>
                <a:cubicBezTo>
                  <a:pt x="0" y="1622"/>
                  <a:pt x="34" y="1766"/>
                  <a:pt x="128" y="1766"/>
                </a:cubicBezTo>
                <a:cubicBezTo>
                  <a:pt x="3526" y="1766"/>
                  <a:pt x="3526" y="1766"/>
                  <a:pt x="3526" y="1766"/>
                </a:cubicBezTo>
                <a:cubicBezTo>
                  <a:pt x="3543" y="1766"/>
                  <a:pt x="3560" y="1758"/>
                  <a:pt x="3577" y="1749"/>
                </a:cubicBezTo>
                <a:cubicBezTo>
                  <a:pt x="4520" y="977"/>
                  <a:pt x="4520" y="977"/>
                  <a:pt x="4520" y="977"/>
                </a:cubicBezTo>
                <a:cubicBezTo>
                  <a:pt x="4571" y="934"/>
                  <a:pt x="4571" y="832"/>
                  <a:pt x="4520" y="789"/>
                </a:cubicBezTo>
                <a:cubicBezTo>
                  <a:pt x="3577" y="17"/>
                  <a:pt x="3577" y="17"/>
                  <a:pt x="3577" y="17"/>
                </a:cubicBezTo>
                <a:cubicBezTo>
                  <a:pt x="3560" y="8"/>
                  <a:pt x="3543" y="0"/>
                  <a:pt x="352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7">
            <a:extLst>
              <a:ext uri="{FF2B5EF4-FFF2-40B4-BE49-F238E27FC236}">
                <a16:creationId xmlns:a16="http://schemas.microsoft.com/office/drawing/2014/main" id="{9F249B03-7180-6D46-9A3F-4988C4BF1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4910" y="7274390"/>
            <a:ext cx="4740462" cy="1834871"/>
          </a:xfrm>
          <a:custGeom>
            <a:avLst/>
            <a:gdLst>
              <a:gd name="T0" fmla="*/ 456405130 w 4570"/>
              <a:gd name="T1" fmla="*/ 0 h 1767"/>
              <a:gd name="T2" fmla="*/ 456405130 w 4570"/>
              <a:gd name="T3" fmla="*/ 0 h 1767"/>
              <a:gd name="T4" fmla="*/ 16448299 w 4570"/>
              <a:gd name="T5" fmla="*/ 0 h 1767"/>
              <a:gd name="T6" fmla="*/ 9972625 w 4570"/>
              <a:gd name="T7" fmla="*/ 26347610 h 1767"/>
              <a:gd name="T8" fmla="*/ 102315584 w 4570"/>
              <a:gd name="T9" fmla="*/ 102404925 h 1767"/>
              <a:gd name="T10" fmla="*/ 102315584 w 4570"/>
              <a:gd name="T11" fmla="*/ 126805664 h 1767"/>
              <a:gd name="T12" fmla="*/ 9972625 w 4570"/>
              <a:gd name="T13" fmla="*/ 202862979 h 1767"/>
              <a:gd name="T14" fmla="*/ 16448299 w 4570"/>
              <a:gd name="T15" fmla="*/ 229210589 h 1767"/>
              <a:gd name="T16" fmla="*/ 456405130 w 4570"/>
              <a:gd name="T17" fmla="*/ 229210589 h 1767"/>
              <a:gd name="T18" fmla="*/ 463010361 w 4570"/>
              <a:gd name="T19" fmla="*/ 227003966 h 1767"/>
              <a:gd name="T20" fmla="*/ 585270835 w 4570"/>
              <a:gd name="T21" fmla="*/ 126805664 h 1767"/>
              <a:gd name="T22" fmla="*/ 585270835 w 4570"/>
              <a:gd name="T23" fmla="*/ 102404925 h 1767"/>
              <a:gd name="T24" fmla="*/ 463010361 w 4570"/>
              <a:gd name="T25" fmla="*/ 2206622 h 1767"/>
              <a:gd name="T26" fmla="*/ 456405130 w 4570"/>
              <a:gd name="T27" fmla="*/ 0 h 17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70" h="1767">
                <a:moveTo>
                  <a:pt x="3524" y="0"/>
                </a:moveTo>
                <a:lnTo>
                  <a:pt x="3524" y="0"/>
                </a:lnTo>
                <a:cubicBezTo>
                  <a:pt x="127" y="0"/>
                  <a:pt x="127" y="0"/>
                  <a:pt x="127" y="0"/>
                </a:cubicBezTo>
                <a:cubicBezTo>
                  <a:pt x="34" y="0"/>
                  <a:pt x="0" y="144"/>
                  <a:pt x="77" y="203"/>
                </a:cubicBezTo>
                <a:cubicBezTo>
                  <a:pt x="790" y="789"/>
                  <a:pt x="790" y="789"/>
                  <a:pt x="790" y="789"/>
                </a:cubicBezTo>
                <a:cubicBezTo>
                  <a:pt x="841" y="832"/>
                  <a:pt x="841" y="934"/>
                  <a:pt x="790" y="977"/>
                </a:cubicBezTo>
                <a:cubicBezTo>
                  <a:pt x="77" y="1563"/>
                  <a:pt x="77" y="1563"/>
                  <a:pt x="77" y="1563"/>
                </a:cubicBezTo>
                <a:cubicBezTo>
                  <a:pt x="0" y="1622"/>
                  <a:pt x="34" y="1766"/>
                  <a:pt x="127" y="1766"/>
                </a:cubicBezTo>
                <a:cubicBezTo>
                  <a:pt x="3524" y="1766"/>
                  <a:pt x="3524" y="1766"/>
                  <a:pt x="3524" y="1766"/>
                </a:cubicBezTo>
                <a:cubicBezTo>
                  <a:pt x="3542" y="1766"/>
                  <a:pt x="3558" y="1758"/>
                  <a:pt x="3575" y="1749"/>
                </a:cubicBezTo>
                <a:cubicBezTo>
                  <a:pt x="4519" y="977"/>
                  <a:pt x="4519" y="977"/>
                  <a:pt x="4519" y="977"/>
                </a:cubicBezTo>
                <a:cubicBezTo>
                  <a:pt x="4569" y="934"/>
                  <a:pt x="4569" y="832"/>
                  <a:pt x="4519" y="789"/>
                </a:cubicBezTo>
                <a:cubicBezTo>
                  <a:pt x="3575" y="17"/>
                  <a:pt x="3575" y="17"/>
                  <a:pt x="3575" y="17"/>
                </a:cubicBezTo>
                <a:cubicBezTo>
                  <a:pt x="3558" y="8"/>
                  <a:pt x="3542" y="0"/>
                  <a:pt x="352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8">
            <a:extLst>
              <a:ext uri="{FF2B5EF4-FFF2-40B4-BE49-F238E27FC236}">
                <a16:creationId xmlns:a16="http://schemas.microsoft.com/office/drawing/2014/main" id="{1648965B-4994-834D-A1EA-F9578072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377" y="7274390"/>
            <a:ext cx="4745036" cy="1834871"/>
          </a:xfrm>
          <a:custGeom>
            <a:avLst/>
            <a:gdLst>
              <a:gd name="T0" fmla="*/ 457215946 w 4571"/>
              <a:gd name="T1" fmla="*/ 0 h 1767"/>
              <a:gd name="T2" fmla="*/ 457215946 w 4571"/>
              <a:gd name="T3" fmla="*/ 0 h 1767"/>
              <a:gd name="T4" fmla="*/ 16472814 w 4571"/>
              <a:gd name="T5" fmla="*/ 0 h 1767"/>
              <a:gd name="T6" fmla="*/ 9857614 w 4571"/>
              <a:gd name="T7" fmla="*/ 26347610 h 1767"/>
              <a:gd name="T8" fmla="*/ 102468259 w 4571"/>
              <a:gd name="T9" fmla="*/ 102404925 h 1767"/>
              <a:gd name="T10" fmla="*/ 102468259 w 4571"/>
              <a:gd name="T11" fmla="*/ 126805664 h 1767"/>
              <a:gd name="T12" fmla="*/ 9857614 w 4571"/>
              <a:gd name="T13" fmla="*/ 202862979 h 1767"/>
              <a:gd name="T14" fmla="*/ 16472814 w 4571"/>
              <a:gd name="T15" fmla="*/ 229210589 h 1767"/>
              <a:gd name="T16" fmla="*/ 457215946 w 4571"/>
              <a:gd name="T17" fmla="*/ 229210589 h 1767"/>
              <a:gd name="T18" fmla="*/ 463831146 w 4571"/>
              <a:gd name="T19" fmla="*/ 227003966 h 1767"/>
              <a:gd name="T20" fmla="*/ 586144287 w 4571"/>
              <a:gd name="T21" fmla="*/ 126805664 h 1767"/>
              <a:gd name="T22" fmla="*/ 586144287 w 4571"/>
              <a:gd name="T23" fmla="*/ 102404925 h 1767"/>
              <a:gd name="T24" fmla="*/ 463831146 w 4571"/>
              <a:gd name="T25" fmla="*/ 2206622 h 1767"/>
              <a:gd name="T26" fmla="*/ 457215946 w 4571"/>
              <a:gd name="T27" fmla="*/ 0 h 17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71" h="1767">
                <a:moveTo>
                  <a:pt x="3525" y="0"/>
                </a:moveTo>
                <a:lnTo>
                  <a:pt x="3525" y="0"/>
                </a:lnTo>
                <a:cubicBezTo>
                  <a:pt x="127" y="0"/>
                  <a:pt x="127" y="0"/>
                  <a:pt x="127" y="0"/>
                </a:cubicBezTo>
                <a:cubicBezTo>
                  <a:pt x="34" y="0"/>
                  <a:pt x="0" y="144"/>
                  <a:pt x="76" y="203"/>
                </a:cubicBezTo>
                <a:cubicBezTo>
                  <a:pt x="790" y="789"/>
                  <a:pt x="790" y="789"/>
                  <a:pt x="790" y="789"/>
                </a:cubicBezTo>
                <a:cubicBezTo>
                  <a:pt x="841" y="832"/>
                  <a:pt x="841" y="934"/>
                  <a:pt x="790" y="977"/>
                </a:cubicBezTo>
                <a:cubicBezTo>
                  <a:pt x="76" y="1563"/>
                  <a:pt x="76" y="1563"/>
                  <a:pt x="76" y="1563"/>
                </a:cubicBezTo>
                <a:cubicBezTo>
                  <a:pt x="0" y="1622"/>
                  <a:pt x="34" y="1766"/>
                  <a:pt x="127" y="1766"/>
                </a:cubicBezTo>
                <a:cubicBezTo>
                  <a:pt x="3525" y="1766"/>
                  <a:pt x="3525" y="1766"/>
                  <a:pt x="3525" y="1766"/>
                </a:cubicBezTo>
                <a:cubicBezTo>
                  <a:pt x="3542" y="1766"/>
                  <a:pt x="3559" y="1758"/>
                  <a:pt x="3576" y="1749"/>
                </a:cubicBezTo>
                <a:cubicBezTo>
                  <a:pt x="4519" y="977"/>
                  <a:pt x="4519" y="977"/>
                  <a:pt x="4519" y="977"/>
                </a:cubicBezTo>
                <a:cubicBezTo>
                  <a:pt x="4570" y="934"/>
                  <a:pt x="4570" y="832"/>
                  <a:pt x="4519" y="789"/>
                </a:cubicBezTo>
                <a:cubicBezTo>
                  <a:pt x="3576" y="17"/>
                  <a:pt x="3576" y="17"/>
                  <a:pt x="3576" y="17"/>
                </a:cubicBezTo>
                <a:cubicBezTo>
                  <a:pt x="3559" y="8"/>
                  <a:pt x="3542" y="0"/>
                  <a:pt x="352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9">
            <a:extLst>
              <a:ext uri="{FF2B5EF4-FFF2-40B4-BE49-F238E27FC236}">
                <a16:creationId xmlns:a16="http://schemas.microsoft.com/office/drawing/2014/main" id="{20FCFF2D-16AF-EA45-BC4F-6CF22FE2B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662" y="6629213"/>
            <a:ext cx="4758765" cy="3120652"/>
          </a:xfrm>
          <a:custGeom>
            <a:avLst/>
            <a:gdLst>
              <a:gd name="T0" fmla="*/ 362969903 w 4588"/>
              <a:gd name="T1" fmla="*/ 0 h 3008"/>
              <a:gd name="T2" fmla="*/ 362969903 w 4588"/>
              <a:gd name="T3" fmla="*/ 0 h 3008"/>
              <a:gd name="T4" fmla="*/ 27452733 w 4588"/>
              <a:gd name="T5" fmla="*/ 0 h 3008"/>
              <a:gd name="T6" fmla="*/ 16445587 w 4588"/>
              <a:gd name="T7" fmla="*/ 45083624 h 3008"/>
              <a:gd name="T8" fmla="*/ 173779985 w 4588"/>
              <a:gd name="T9" fmla="*/ 173857521 h 3008"/>
              <a:gd name="T10" fmla="*/ 173779985 w 4588"/>
              <a:gd name="T11" fmla="*/ 215572902 h 3008"/>
              <a:gd name="T12" fmla="*/ 16445587 w 4588"/>
              <a:gd name="T13" fmla="*/ 344346439 h 3008"/>
              <a:gd name="T14" fmla="*/ 27452733 w 4588"/>
              <a:gd name="T15" fmla="*/ 389559639 h 3008"/>
              <a:gd name="T16" fmla="*/ 362969903 w 4588"/>
              <a:gd name="T17" fmla="*/ 389559639 h 3008"/>
              <a:gd name="T18" fmla="*/ 373976690 w 4588"/>
              <a:gd name="T19" fmla="*/ 385154793 h 3008"/>
              <a:gd name="T20" fmla="*/ 581942954 w 4588"/>
              <a:gd name="T21" fmla="*/ 215572902 h 3008"/>
              <a:gd name="T22" fmla="*/ 581942954 w 4588"/>
              <a:gd name="T23" fmla="*/ 173857521 h 3008"/>
              <a:gd name="T24" fmla="*/ 373976690 w 4588"/>
              <a:gd name="T25" fmla="*/ 4404846 h 3008"/>
              <a:gd name="T26" fmla="*/ 362969903 w 4588"/>
              <a:gd name="T27" fmla="*/ 0 h 300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88" h="3008">
                <a:moveTo>
                  <a:pt x="2803" y="0"/>
                </a:moveTo>
                <a:lnTo>
                  <a:pt x="2803" y="0"/>
                </a:lnTo>
                <a:cubicBezTo>
                  <a:pt x="212" y="0"/>
                  <a:pt x="212" y="0"/>
                  <a:pt x="212" y="0"/>
                </a:cubicBezTo>
                <a:cubicBezTo>
                  <a:pt x="59" y="0"/>
                  <a:pt x="0" y="246"/>
                  <a:pt x="127" y="348"/>
                </a:cubicBezTo>
                <a:cubicBezTo>
                  <a:pt x="1342" y="1342"/>
                  <a:pt x="1342" y="1342"/>
                  <a:pt x="1342" y="1342"/>
                </a:cubicBezTo>
                <a:cubicBezTo>
                  <a:pt x="1436" y="1418"/>
                  <a:pt x="1436" y="1588"/>
                  <a:pt x="1342" y="1664"/>
                </a:cubicBezTo>
                <a:cubicBezTo>
                  <a:pt x="127" y="2658"/>
                  <a:pt x="127" y="2658"/>
                  <a:pt x="127" y="2658"/>
                </a:cubicBezTo>
                <a:cubicBezTo>
                  <a:pt x="0" y="2760"/>
                  <a:pt x="59" y="3007"/>
                  <a:pt x="212" y="3007"/>
                </a:cubicBezTo>
                <a:cubicBezTo>
                  <a:pt x="2803" y="3007"/>
                  <a:pt x="2803" y="3007"/>
                  <a:pt x="2803" y="3007"/>
                </a:cubicBezTo>
                <a:cubicBezTo>
                  <a:pt x="2837" y="3007"/>
                  <a:pt x="2863" y="2998"/>
                  <a:pt x="2888" y="2973"/>
                </a:cubicBezTo>
                <a:cubicBezTo>
                  <a:pt x="4494" y="1664"/>
                  <a:pt x="4494" y="1664"/>
                  <a:pt x="4494" y="1664"/>
                </a:cubicBezTo>
                <a:cubicBezTo>
                  <a:pt x="4587" y="1588"/>
                  <a:pt x="4587" y="1418"/>
                  <a:pt x="4494" y="1342"/>
                </a:cubicBezTo>
                <a:cubicBezTo>
                  <a:pt x="2888" y="34"/>
                  <a:pt x="2888" y="34"/>
                  <a:pt x="2888" y="34"/>
                </a:cubicBezTo>
                <a:cubicBezTo>
                  <a:pt x="2863" y="9"/>
                  <a:pt x="2837" y="0"/>
                  <a:pt x="2803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0">
            <a:extLst>
              <a:ext uri="{FF2B5EF4-FFF2-40B4-BE49-F238E27FC236}">
                <a16:creationId xmlns:a16="http://schemas.microsoft.com/office/drawing/2014/main" id="{F498B76B-D9CE-E84E-A2AD-B3F982E7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24" y="6629213"/>
            <a:ext cx="4758765" cy="3120652"/>
          </a:xfrm>
          <a:custGeom>
            <a:avLst/>
            <a:gdLst>
              <a:gd name="T0" fmla="*/ 362969903 w 4588"/>
              <a:gd name="T1" fmla="*/ 0 h 3008"/>
              <a:gd name="T2" fmla="*/ 362969903 w 4588"/>
              <a:gd name="T3" fmla="*/ 0 h 3008"/>
              <a:gd name="T4" fmla="*/ 27452733 w 4588"/>
              <a:gd name="T5" fmla="*/ 0 h 3008"/>
              <a:gd name="T6" fmla="*/ 16575133 w 4588"/>
              <a:gd name="T7" fmla="*/ 45083624 h 3008"/>
              <a:gd name="T8" fmla="*/ 173779985 w 4588"/>
              <a:gd name="T9" fmla="*/ 173857521 h 3008"/>
              <a:gd name="T10" fmla="*/ 173779985 w 4588"/>
              <a:gd name="T11" fmla="*/ 215572902 h 3008"/>
              <a:gd name="T12" fmla="*/ 16575133 w 4588"/>
              <a:gd name="T13" fmla="*/ 344346439 h 3008"/>
              <a:gd name="T14" fmla="*/ 27452733 w 4588"/>
              <a:gd name="T15" fmla="*/ 389559639 h 3008"/>
              <a:gd name="T16" fmla="*/ 362969903 w 4588"/>
              <a:gd name="T17" fmla="*/ 389559639 h 3008"/>
              <a:gd name="T18" fmla="*/ 373976690 w 4588"/>
              <a:gd name="T19" fmla="*/ 385154793 h 3008"/>
              <a:gd name="T20" fmla="*/ 581942954 w 4588"/>
              <a:gd name="T21" fmla="*/ 215572902 h 3008"/>
              <a:gd name="T22" fmla="*/ 581942954 w 4588"/>
              <a:gd name="T23" fmla="*/ 173857521 h 3008"/>
              <a:gd name="T24" fmla="*/ 373976690 w 4588"/>
              <a:gd name="T25" fmla="*/ 4404846 h 3008"/>
              <a:gd name="T26" fmla="*/ 362969903 w 4588"/>
              <a:gd name="T27" fmla="*/ 0 h 300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88" h="3008">
                <a:moveTo>
                  <a:pt x="2803" y="0"/>
                </a:moveTo>
                <a:lnTo>
                  <a:pt x="2803" y="0"/>
                </a:lnTo>
                <a:cubicBezTo>
                  <a:pt x="212" y="0"/>
                  <a:pt x="212" y="0"/>
                  <a:pt x="212" y="0"/>
                </a:cubicBezTo>
                <a:cubicBezTo>
                  <a:pt x="60" y="0"/>
                  <a:pt x="0" y="246"/>
                  <a:pt x="128" y="348"/>
                </a:cubicBezTo>
                <a:cubicBezTo>
                  <a:pt x="1342" y="1342"/>
                  <a:pt x="1342" y="1342"/>
                  <a:pt x="1342" y="1342"/>
                </a:cubicBezTo>
                <a:cubicBezTo>
                  <a:pt x="1427" y="1418"/>
                  <a:pt x="1427" y="1588"/>
                  <a:pt x="1342" y="1664"/>
                </a:cubicBezTo>
                <a:cubicBezTo>
                  <a:pt x="128" y="2658"/>
                  <a:pt x="128" y="2658"/>
                  <a:pt x="128" y="2658"/>
                </a:cubicBezTo>
                <a:cubicBezTo>
                  <a:pt x="0" y="2760"/>
                  <a:pt x="60" y="3007"/>
                  <a:pt x="212" y="3007"/>
                </a:cubicBezTo>
                <a:cubicBezTo>
                  <a:pt x="2803" y="3007"/>
                  <a:pt x="2803" y="3007"/>
                  <a:pt x="2803" y="3007"/>
                </a:cubicBezTo>
                <a:cubicBezTo>
                  <a:pt x="2829" y="3007"/>
                  <a:pt x="2863" y="2998"/>
                  <a:pt x="2888" y="2973"/>
                </a:cubicBezTo>
                <a:cubicBezTo>
                  <a:pt x="4494" y="1664"/>
                  <a:pt x="4494" y="1664"/>
                  <a:pt x="4494" y="1664"/>
                </a:cubicBezTo>
                <a:cubicBezTo>
                  <a:pt x="4587" y="1588"/>
                  <a:pt x="4587" y="1418"/>
                  <a:pt x="4494" y="1342"/>
                </a:cubicBezTo>
                <a:cubicBezTo>
                  <a:pt x="2888" y="34"/>
                  <a:pt x="2888" y="34"/>
                  <a:pt x="2888" y="34"/>
                </a:cubicBezTo>
                <a:cubicBezTo>
                  <a:pt x="2863" y="9"/>
                  <a:pt x="2829" y="0"/>
                  <a:pt x="2803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01">
            <a:extLst>
              <a:ext uri="{FF2B5EF4-FFF2-40B4-BE49-F238E27FC236}">
                <a16:creationId xmlns:a16="http://schemas.microsoft.com/office/drawing/2014/main" id="{483D8E1C-4B5D-B743-A464-F484E74C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981" y="4936191"/>
            <a:ext cx="892270" cy="681783"/>
          </a:xfrm>
          <a:custGeom>
            <a:avLst/>
            <a:gdLst>
              <a:gd name="T0" fmla="*/ 103636935 w 859"/>
              <a:gd name="T1" fmla="*/ 85159089 h 656"/>
              <a:gd name="T2" fmla="*/ 103636935 w 859"/>
              <a:gd name="T3" fmla="*/ 85159089 h 656"/>
              <a:gd name="T4" fmla="*/ 7662315 w 859"/>
              <a:gd name="T5" fmla="*/ 85159089 h 656"/>
              <a:gd name="T6" fmla="*/ 0 w 859"/>
              <a:gd name="T7" fmla="*/ 77358416 h 656"/>
              <a:gd name="T8" fmla="*/ 0 w 859"/>
              <a:gd name="T9" fmla="*/ 7800673 h 656"/>
              <a:gd name="T10" fmla="*/ 7662315 w 859"/>
              <a:gd name="T11" fmla="*/ 0 h 656"/>
              <a:gd name="T12" fmla="*/ 103636935 w 859"/>
              <a:gd name="T13" fmla="*/ 0 h 656"/>
              <a:gd name="T14" fmla="*/ 111429346 w 859"/>
              <a:gd name="T15" fmla="*/ 7800673 h 656"/>
              <a:gd name="T16" fmla="*/ 111429346 w 859"/>
              <a:gd name="T17" fmla="*/ 77358416 h 656"/>
              <a:gd name="T18" fmla="*/ 103636935 w 859"/>
              <a:gd name="T19" fmla="*/ 85159089 h 656"/>
              <a:gd name="T20" fmla="*/ 7662315 w 859"/>
              <a:gd name="T21" fmla="*/ 4420646 h 656"/>
              <a:gd name="T22" fmla="*/ 7662315 w 859"/>
              <a:gd name="T23" fmla="*/ 4420646 h 656"/>
              <a:gd name="T24" fmla="*/ 5454651 w 859"/>
              <a:gd name="T25" fmla="*/ 7800673 h 656"/>
              <a:gd name="T26" fmla="*/ 5454651 w 859"/>
              <a:gd name="T27" fmla="*/ 77358416 h 656"/>
              <a:gd name="T28" fmla="*/ 7662315 w 859"/>
              <a:gd name="T29" fmla="*/ 79568739 h 656"/>
              <a:gd name="T30" fmla="*/ 103636935 w 859"/>
              <a:gd name="T31" fmla="*/ 79568739 h 656"/>
              <a:gd name="T32" fmla="*/ 107013659 w 859"/>
              <a:gd name="T33" fmla="*/ 77358416 h 656"/>
              <a:gd name="T34" fmla="*/ 107013659 w 859"/>
              <a:gd name="T35" fmla="*/ 7800673 h 656"/>
              <a:gd name="T36" fmla="*/ 103636935 w 859"/>
              <a:gd name="T37" fmla="*/ 4420646 h 656"/>
              <a:gd name="T38" fmla="*/ 7662315 w 859"/>
              <a:gd name="T39" fmla="*/ 4420646 h 6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9" h="656">
                <a:moveTo>
                  <a:pt x="798" y="655"/>
                </a:moveTo>
                <a:lnTo>
                  <a:pt x="798" y="655"/>
                </a:lnTo>
                <a:cubicBezTo>
                  <a:pt x="59" y="655"/>
                  <a:pt x="59" y="655"/>
                  <a:pt x="59" y="655"/>
                </a:cubicBezTo>
                <a:cubicBezTo>
                  <a:pt x="25" y="655"/>
                  <a:pt x="0" y="621"/>
                  <a:pt x="0" y="595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5" y="0"/>
                  <a:pt x="59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832" y="0"/>
                  <a:pt x="858" y="26"/>
                  <a:pt x="858" y="60"/>
                </a:cubicBezTo>
                <a:cubicBezTo>
                  <a:pt x="858" y="595"/>
                  <a:pt x="858" y="595"/>
                  <a:pt x="858" y="595"/>
                </a:cubicBezTo>
                <a:cubicBezTo>
                  <a:pt x="858" y="621"/>
                  <a:pt x="832" y="655"/>
                  <a:pt x="798" y="655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51" y="34"/>
                  <a:pt x="42" y="51"/>
                  <a:pt x="42" y="60"/>
                </a:cubicBezTo>
                <a:cubicBezTo>
                  <a:pt x="42" y="595"/>
                  <a:pt x="42" y="595"/>
                  <a:pt x="42" y="595"/>
                </a:cubicBezTo>
                <a:cubicBezTo>
                  <a:pt x="42" y="604"/>
                  <a:pt x="51" y="612"/>
                  <a:pt x="59" y="612"/>
                </a:cubicBezTo>
                <a:cubicBezTo>
                  <a:pt x="798" y="612"/>
                  <a:pt x="798" y="612"/>
                  <a:pt x="798" y="612"/>
                </a:cubicBezTo>
                <a:cubicBezTo>
                  <a:pt x="815" y="612"/>
                  <a:pt x="824" y="604"/>
                  <a:pt x="824" y="595"/>
                </a:cubicBezTo>
                <a:cubicBezTo>
                  <a:pt x="824" y="60"/>
                  <a:pt x="824" y="60"/>
                  <a:pt x="824" y="60"/>
                </a:cubicBezTo>
                <a:cubicBezTo>
                  <a:pt x="824" y="51"/>
                  <a:pt x="815" y="34"/>
                  <a:pt x="798" y="34"/>
                </a:cubicBezTo>
                <a:lnTo>
                  <a:pt x="59" y="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02">
            <a:extLst>
              <a:ext uri="{FF2B5EF4-FFF2-40B4-BE49-F238E27FC236}">
                <a16:creationId xmlns:a16="http://schemas.microsoft.com/office/drawing/2014/main" id="{79C30117-5A21-974E-99CF-910DFE5C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981" y="5041432"/>
            <a:ext cx="892270" cy="36606"/>
          </a:xfrm>
          <a:custGeom>
            <a:avLst/>
            <a:gdLst>
              <a:gd name="T0" fmla="*/ 109221322 w 859"/>
              <a:gd name="T1" fmla="*/ 4476569 h 35"/>
              <a:gd name="T2" fmla="*/ 109221322 w 859"/>
              <a:gd name="T3" fmla="*/ 4476569 h 35"/>
              <a:gd name="T4" fmla="*/ 3246628 w 859"/>
              <a:gd name="T5" fmla="*/ 4476569 h 35"/>
              <a:gd name="T6" fmla="*/ 0 w 859"/>
              <a:gd name="T7" fmla="*/ 2238466 h 35"/>
              <a:gd name="T8" fmla="*/ 3246628 w 859"/>
              <a:gd name="T9" fmla="*/ 0 h 35"/>
              <a:gd name="T10" fmla="*/ 109221322 w 859"/>
              <a:gd name="T11" fmla="*/ 0 h 35"/>
              <a:gd name="T12" fmla="*/ 111429346 w 859"/>
              <a:gd name="T13" fmla="*/ 2238466 h 35"/>
              <a:gd name="T14" fmla="*/ 109221322 w 859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9" h="35">
                <a:moveTo>
                  <a:pt x="841" y="34"/>
                </a:moveTo>
                <a:lnTo>
                  <a:pt x="841" y="34"/>
                </a:lnTo>
                <a:cubicBezTo>
                  <a:pt x="25" y="34"/>
                  <a:pt x="25" y="34"/>
                  <a:pt x="25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849" y="0"/>
                  <a:pt x="858" y="9"/>
                  <a:pt x="858" y="17"/>
                </a:cubicBezTo>
                <a:cubicBezTo>
                  <a:pt x="858" y="26"/>
                  <a:pt x="849" y="34"/>
                  <a:pt x="841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03">
            <a:extLst>
              <a:ext uri="{FF2B5EF4-FFF2-40B4-BE49-F238E27FC236}">
                <a16:creationId xmlns:a16="http://schemas.microsoft.com/office/drawing/2014/main" id="{A9C4BB4F-D63F-8946-ACB3-57FA3FC0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981" y="5146675"/>
            <a:ext cx="892270" cy="36606"/>
          </a:xfrm>
          <a:custGeom>
            <a:avLst/>
            <a:gdLst>
              <a:gd name="T0" fmla="*/ 109221322 w 859"/>
              <a:gd name="T1" fmla="*/ 4476569 h 35"/>
              <a:gd name="T2" fmla="*/ 109221322 w 859"/>
              <a:gd name="T3" fmla="*/ 4476569 h 35"/>
              <a:gd name="T4" fmla="*/ 3246628 w 859"/>
              <a:gd name="T5" fmla="*/ 4476569 h 35"/>
              <a:gd name="T6" fmla="*/ 0 w 859"/>
              <a:gd name="T7" fmla="*/ 2238466 h 35"/>
              <a:gd name="T8" fmla="*/ 3246628 w 859"/>
              <a:gd name="T9" fmla="*/ 0 h 35"/>
              <a:gd name="T10" fmla="*/ 109221322 w 859"/>
              <a:gd name="T11" fmla="*/ 0 h 35"/>
              <a:gd name="T12" fmla="*/ 111429346 w 859"/>
              <a:gd name="T13" fmla="*/ 2238466 h 35"/>
              <a:gd name="T14" fmla="*/ 109221322 w 859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9" h="35">
                <a:moveTo>
                  <a:pt x="841" y="34"/>
                </a:moveTo>
                <a:lnTo>
                  <a:pt x="841" y="34"/>
                </a:lnTo>
                <a:cubicBezTo>
                  <a:pt x="25" y="34"/>
                  <a:pt x="25" y="34"/>
                  <a:pt x="25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849" y="0"/>
                  <a:pt x="858" y="9"/>
                  <a:pt x="858" y="17"/>
                </a:cubicBezTo>
                <a:cubicBezTo>
                  <a:pt x="858" y="26"/>
                  <a:pt x="849" y="34"/>
                  <a:pt x="841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04">
            <a:extLst>
              <a:ext uri="{FF2B5EF4-FFF2-40B4-BE49-F238E27FC236}">
                <a16:creationId xmlns:a16="http://schemas.microsoft.com/office/drawing/2014/main" id="{AA858D83-CDAB-974A-86D6-BB823E3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252" y="5361733"/>
            <a:ext cx="196755" cy="151001"/>
          </a:xfrm>
          <a:custGeom>
            <a:avLst/>
            <a:gdLst>
              <a:gd name="T0" fmla="*/ 22412448 w 188"/>
              <a:gd name="T1" fmla="*/ 18669146 h 146"/>
              <a:gd name="T2" fmla="*/ 22412448 w 188"/>
              <a:gd name="T3" fmla="*/ 18669146 h 146"/>
              <a:gd name="T4" fmla="*/ 2241390 w 188"/>
              <a:gd name="T5" fmla="*/ 18669146 h 146"/>
              <a:gd name="T6" fmla="*/ 0 w 188"/>
              <a:gd name="T7" fmla="*/ 15321696 h 146"/>
              <a:gd name="T8" fmla="*/ 0 w 188"/>
              <a:gd name="T9" fmla="*/ 2188814 h 146"/>
              <a:gd name="T10" fmla="*/ 2241390 w 188"/>
              <a:gd name="T11" fmla="*/ 0 h 146"/>
              <a:gd name="T12" fmla="*/ 22412448 w 188"/>
              <a:gd name="T13" fmla="*/ 0 h 146"/>
              <a:gd name="T14" fmla="*/ 24653838 w 188"/>
              <a:gd name="T15" fmla="*/ 2188814 h 146"/>
              <a:gd name="T16" fmla="*/ 24653838 w 188"/>
              <a:gd name="T17" fmla="*/ 15321696 h 146"/>
              <a:gd name="T18" fmla="*/ 22412448 w 188"/>
              <a:gd name="T19" fmla="*/ 18669146 h 146"/>
              <a:gd name="T20" fmla="*/ 4482417 w 188"/>
              <a:gd name="T21" fmla="*/ 13132882 h 146"/>
              <a:gd name="T22" fmla="*/ 4482417 w 188"/>
              <a:gd name="T23" fmla="*/ 13132882 h 146"/>
              <a:gd name="T24" fmla="*/ 20171421 w 188"/>
              <a:gd name="T25" fmla="*/ 13132882 h 146"/>
              <a:gd name="T26" fmla="*/ 20171421 w 188"/>
              <a:gd name="T27" fmla="*/ 5536263 h 146"/>
              <a:gd name="T28" fmla="*/ 4482417 w 188"/>
              <a:gd name="T29" fmla="*/ 5536263 h 146"/>
              <a:gd name="T30" fmla="*/ 4482417 w 188"/>
              <a:gd name="T31" fmla="*/ 13132882 h 1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8" h="146">
                <a:moveTo>
                  <a:pt x="170" y="145"/>
                </a:moveTo>
                <a:lnTo>
                  <a:pt x="170" y="145"/>
                </a:lnTo>
                <a:cubicBezTo>
                  <a:pt x="17" y="145"/>
                  <a:pt x="17" y="145"/>
                  <a:pt x="17" y="145"/>
                </a:cubicBezTo>
                <a:cubicBezTo>
                  <a:pt x="8" y="145"/>
                  <a:pt x="0" y="128"/>
                  <a:pt x="0" y="11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8" y="0"/>
                  <a:pt x="187" y="9"/>
                  <a:pt x="187" y="17"/>
                </a:cubicBezTo>
                <a:cubicBezTo>
                  <a:pt x="187" y="119"/>
                  <a:pt x="187" y="119"/>
                  <a:pt x="187" y="119"/>
                </a:cubicBezTo>
                <a:cubicBezTo>
                  <a:pt x="187" y="128"/>
                  <a:pt x="178" y="145"/>
                  <a:pt x="170" y="145"/>
                </a:cubicBezTo>
                <a:close/>
                <a:moveTo>
                  <a:pt x="34" y="102"/>
                </a:moveTo>
                <a:lnTo>
                  <a:pt x="34" y="102"/>
                </a:lnTo>
                <a:cubicBezTo>
                  <a:pt x="153" y="102"/>
                  <a:pt x="153" y="102"/>
                  <a:pt x="153" y="102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34" y="43"/>
                  <a:pt x="34" y="43"/>
                  <a:pt x="34" y="43"/>
                </a:cubicBezTo>
                <a:lnTo>
                  <a:pt x="34" y="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05">
            <a:extLst>
              <a:ext uri="{FF2B5EF4-FFF2-40B4-BE49-F238E27FC236}">
                <a16:creationId xmlns:a16="http://schemas.microsoft.com/office/drawing/2014/main" id="{460EB12A-2F7B-CB41-9E68-25F7E911F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376" y="5361733"/>
            <a:ext cx="141846" cy="45757"/>
          </a:xfrm>
          <a:custGeom>
            <a:avLst/>
            <a:gdLst>
              <a:gd name="T0" fmla="*/ 15354862 w 137"/>
              <a:gd name="T1" fmla="*/ 5597381 h 44"/>
              <a:gd name="T2" fmla="*/ 15354862 w 137"/>
              <a:gd name="T3" fmla="*/ 5597381 h 44"/>
              <a:gd name="T4" fmla="*/ 2193706 w 137"/>
              <a:gd name="T5" fmla="*/ 5597381 h 44"/>
              <a:gd name="T6" fmla="*/ 0 w 137"/>
              <a:gd name="T7" fmla="*/ 2213119 h 44"/>
              <a:gd name="T8" fmla="*/ 2193706 w 137"/>
              <a:gd name="T9" fmla="*/ 0 h 44"/>
              <a:gd name="T10" fmla="*/ 15354862 w 137"/>
              <a:gd name="T11" fmla="*/ 0 h 44"/>
              <a:gd name="T12" fmla="*/ 17548568 w 137"/>
              <a:gd name="T13" fmla="*/ 2213119 h 44"/>
              <a:gd name="T14" fmla="*/ 15354862 w 137"/>
              <a:gd name="T15" fmla="*/ 5597381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44">
                <a:moveTo>
                  <a:pt x="119" y="43"/>
                </a:moveTo>
                <a:lnTo>
                  <a:pt x="119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7" y="0"/>
                  <a:pt x="136" y="9"/>
                  <a:pt x="136" y="17"/>
                </a:cubicBezTo>
                <a:cubicBezTo>
                  <a:pt x="136" y="34"/>
                  <a:pt x="127" y="43"/>
                  <a:pt x="119" y="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06">
            <a:extLst>
              <a:ext uri="{FF2B5EF4-FFF2-40B4-BE49-F238E27FC236}">
                <a16:creationId xmlns:a16="http://schemas.microsoft.com/office/drawing/2014/main" id="{726CD44B-80AB-2A49-A111-EED079DD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376" y="5466976"/>
            <a:ext cx="247090" cy="45757"/>
          </a:xfrm>
          <a:custGeom>
            <a:avLst/>
            <a:gdLst>
              <a:gd name="T0" fmla="*/ 28432364 w 239"/>
              <a:gd name="T1" fmla="*/ 5597381 h 44"/>
              <a:gd name="T2" fmla="*/ 28432364 w 239"/>
              <a:gd name="T3" fmla="*/ 5597381 h 44"/>
              <a:gd name="T4" fmla="*/ 2187243 w 239"/>
              <a:gd name="T5" fmla="*/ 5597381 h 44"/>
              <a:gd name="T6" fmla="*/ 0 w 239"/>
              <a:gd name="T7" fmla="*/ 2213119 h 44"/>
              <a:gd name="T8" fmla="*/ 2187243 w 239"/>
              <a:gd name="T9" fmla="*/ 0 h 44"/>
              <a:gd name="T10" fmla="*/ 28432364 w 239"/>
              <a:gd name="T11" fmla="*/ 0 h 44"/>
              <a:gd name="T12" fmla="*/ 30619248 w 239"/>
              <a:gd name="T13" fmla="*/ 2213119 h 44"/>
              <a:gd name="T14" fmla="*/ 28432364 w 239"/>
              <a:gd name="T15" fmla="*/ 5597381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" h="44">
                <a:moveTo>
                  <a:pt x="221" y="43"/>
                </a:moveTo>
                <a:lnTo>
                  <a:pt x="221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9" y="0"/>
                  <a:pt x="238" y="9"/>
                  <a:pt x="238" y="17"/>
                </a:cubicBezTo>
                <a:cubicBezTo>
                  <a:pt x="238" y="26"/>
                  <a:pt x="229" y="43"/>
                  <a:pt x="221" y="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07">
            <a:extLst>
              <a:ext uri="{FF2B5EF4-FFF2-40B4-BE49-F238E27FC236}">
                <a16:creationId xmlns:a16="http://schemas.microsoft.com/office/drawing/2014/main" id="{9549B673-965A-574E-B4B4-90A14DA61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993" y="10875496"/>
            <a:ext cx="892267" cy="668057"/>
          </a:xfrm>
          <a:custGeom>
            <a:avLst/>
            <a:gdLst>
              <a:gd name="T0" fmla="*/ 103748009 w 858"/>
              <a:gd name="T1" fmla="*/ 83028550 h 646"/>
              <a:gd name="T2" fmla="*/ 103748009 w 858"/>
              <a:gd name="T3" fmla="*/ 83028550 h 646"/>
              <a:gd name="T4" fmla="*/ 7680240 w 858"/>
              <a:gd name="T5" fmla="*/ 83028550 h 646"/>
              <a:gd name="T6" fmla="*/ 0 w 858"/>
              <a:gd name="T7" fmla="*/ 75433793 h 646"/>
              <a:gd name="T8" fmla="*/ 0 w 858"/>
              <a:gd name="T9" fmla="*/ 7594757 h 646"/>
              <a:gd name="T10" fmla="*/ 7680240 w 858"/>
              <a:gd name="T11" fmla="*/ 0 h 646"/>
              <a:gd name="T12" fmla="*/ 103748009 w 858"/>
              <a:gd name="T13" fmla="*/ 0 h 646"/>
              <a:gd name="T14" fmla="*/ 111558135 w 858"/>
              <a:gd name="T15" fmla="*/ 7594757 h 646"/>
              <a:gd name="T16" fmla="*/ 111558135 w 858"/>
              <a:gd name="T17" fmla="*/ 75433793 h 646"/>
              <a:gd name="T18" fmla="*/ 103748009 w 858"/>
              <a:gd name="T19" fmla="*/ 83028550 h 646"/>
              <a:gd name="T20" fmla="*/ 7680240 w 858"/>
              <a:gd name="T21" fmla="*/ 4376816 h 646"/>
              <a:gd name="T22" fmla="*/ 7680240 w 858"/>
              <a:gd name="T23" fmla="*/ 4376816 h 646"/>
              <a:gd name="T24" fmla="*/ 4425871 w 858"/>
              <a:gd name="T25" fmla="*/ 7594757 h 646"/>
              <a:gd name="T26" fmla="*/ 4425871 w 858"/>
              <a:gd name="T27" fmla="*/ 75433793 h 646"/>
              <a:gd name="T28" fmla="*/ 7680240 w 858"/>
              <a:gd name="T29" fmla="*/ 78652093 h 646"/>
              <a:gd name="T30" fmla="*/ 103748009 w 858"/>
              <a:gd name="T31" fmla="*/ 78652093 h 646"/>
              <a:gd name="T32" fmla="*/ 106091010 w 858"/>
              <a:gd name="T33" fmla="*/ 75433793 h 646"/>
              <a:gd name="T34" fmla="*/ 106091010 w 858"/>
              <a:gd name="T35" fmla="*/ 7594757 h 646"/>
              <a:gd name="T36" fmla="*/ 103748009 w 858"/>
              <a:gd name="T37" fmla="*/ 4376816 h 646"/>
              <a:gd name="T38" fmla="*/ 7680240 w 858"/>
              <a:gd name="T39" fmla="*/ 4376816 h 64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8" h="646">
                <a:moveTo>
                  <a:pt x="797" y="645"/>
                </a:moveTo>
                <a:lnTo>
                  <a:pt x="797" y="645"/>
                </a:lnTo>
                <a:cubicBezTo>
                  <a:pt x="59" y="645"/>
                  <a:pt x="59" y="645"/>
                  <a:pt x="59" y="645"/>
                </a:cubicBezTo>
                <a:cubicBezTo>
                  <a:pt x="25" y="645"/>
                  <a:pt x="0" y="620"/>
                  <a:pt x="0" y="58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25" y="0"/>
                  <a:pt x="59" y="0"/>
                </a:cubicBezTo>
                <a:cubicBezTo>
                  <a:pt x="797" y="0"/>
                  <a:pt x="797" y="0"/>
                  <a:pt x="797" y="0"/>
                </a:cubicBezTo>
                <a:cubicBezTo>
                  <a:pt x="831" y="0"/>
                  <a:pt x="857" y="25"/>
                  <a:pt x="857" y="59"/>
                </a:cubicBezTo>
                <a:cubicBezTo>
                  <a:pt x="857" y="586"/>
                  <a:pt x="857" y="586"/>
                  <a:pt x="857" y="586"/>
                </a:cubicBezTo>
                <a:cubicBezTo>
                  <a:pt x="857" y="620"/>
                  <a:pt x="831" y="645"/>
                  <a:pt x="797" y="645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42" y="34"/>
                  <a:pt x="34" y="43"/>
                  <a:pt x="34" y="59"/>
                </a:cubicBezTo>
                <a:cubicBezTo>
                  <a:pt x="34" y="586"/>
                  <a:pt x="34" y="586"/>
                  <a:pt x="34" y="586"/>
                </a:cubicBezTo>
                <a:cubicBezTo>
                  <a:pt x="34" y="603"/>
                  <a:pt x="42" y="611"/>
                  <a:pt x="59" y="611"/>
                </a:cubicBezTo>
                <a:cubicBezTo>
                  <a:pt x="797" y="611"/>
                  <a:pt x="797" y="611"/>
                  <a:pt x="797" y="611"/>
                </a:cubicBezTo>
                <a:cubicBezTo>
                  <a:pt x="806" y="611"/>
                  <a:pt x="815" y="603"/>
                  <a:pt x="815" y="586"/>
                </a:cubicBezTo>
                <a:cubicBezTo>
                  <a:pt x="815" y="59"/>
                  <a:pt x="815" y="59"/>
                  <a:pt x="815" y="59"/>
                </a:cubicBezTo>
                <a:cubicBezTo>
                  <a:pt x="815" y="43"/>
                  <a:pt x="806" y="34"/>
                  <a:pt x="797" y="34"/>
                </a:cubicBezTo>
                <a:lnTo>
                  <a:pt x="59" y="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08">
            <a:extLst>
              <a:ext uri="{FF2B5EF4-FFF2-40B4-BE49-F238E27FC236}">
                <a16:creationId xmlns:a16="http://schemas.microsoft.com/office/drawing/2014/main" id="{6FE90DB3-0B8B-D945-8799-828D096B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110" y="11301038"/>
            <a:ext cx="201332" cy="141849"/>
          </a:xfrm>
          <a:custGeom>
            <a:avLst/>
            <a:gdLst>
              <a:gd name="T0" fmla="*/ 21590778 w 196"/>
              <a:gd name="T1" fmla="*/ 17549284 h 137"/>
              <a:gd name="T2" fmla="*/ 21590778 w 196"/>
              <a:gd name="T3" fmla="*/ 17549284 h 137"/>
              <a:gd name="T4" fmla="*/ 2158935 w 196"/>
              <a:gd name="T5" fmla="*/ 17549284 h 137"/>
              <a:gd name="T6" fmla="*/ 0 w 196"/>
              <a:gd name="T7" fmla="*/ 15355534 h 137"/>
              <a:gd name="T8" fmla="*/ 0 w 196"/>
              <a:gd name="T9" fmla="*/ 2193750 h 137"/>
              <a:gd name="T10" fmla="*/ 2158935 w 196"/>
              <a:gd name="T11" fmla="*/ 0 h 137"/>
              <a:gd name="T12" fmla="*/ 21590778 w 196"/>
              <a:gd name="T13" fmla="*/ 0 h 137"/>
              <a:gd name="T14" fmla="*/ 24766102 w 196"/>
              <a:gd name="T15" fmla="*/ 2193750 h 137"/>
              <a:gd name="T16" fmla="*/ 24766102 w 196"/>
              <a:gd name="T17" fmla="*/ 15355534 h 137"/>
              <a:gd name="T18" fmla="*/ 21590778 w 196"/>
              <a:gd name="T19" fmla="*/ 17549284 h 137"/>
              <a:gd name="T20" fmla="*/ 5334259 w 196"/>
              <a:gd name="T21" fmla="*/ 13161783 h 137"/>
              <a:gd name="T22" fmla="*/ 5334259 w 196"/>
              <a:gd name="T23" fmla="*/ 13161783 h 137"/>
              <a:gd name="T24" fmla="*/ 19431842 w 196"/>
              <a:gd name="T25" fmla="*/ 13161783 h 137"/>
              <a:gd name="T26" fmla="*/ 19431842 w 196"/>
              <a:gd name="T27" fmla="*/ 4387141 h 137"/>
              <a:gd name="T28" fmla="*/ 5334259 w 196"/>
              <a:gd name="T29" fmla="*/ 4387141 h 137"/>
              <a:gd name="T30" fmla="*/ 5334259 w 196"/>
              <a:gd name="T31" fmla="*/ 13161783 h 1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6" h="137">
                <a:moveTo>
                  <a:pt x="170" y="136"/>
                </a:moveTo>
                <a:lnTo>
                  <a:pt x="170" y="136"/>
                </a:lnTo>
                <a:cubicBezTo>
                  <a:pt x="17" y="136"/>
                  <a:pt x="17" y="136"/>
                  <a:pt x="17" y="136"/>
                </a:cubicBezTo>
                <a:cubicBezTo>
                  <a:pt x="8" y="136"/>
                  <a:pt x="0" y="127"/>
                  <a:pt x="0" y="11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7" y="0"/>
                  <a:pt x="195" y="8"/>
                  <a:pt x="195" y="17"/>
                </a:cubicBezTo>
                <a:cubicBezTo>
                  <a:pt x="195" y="119"/>
                  <a:pt x="195" y="119"/>
                  <a:pt x="195" y="119"/>
                </a:cubicBezTo>
                <a:cubicBezTo>
                  <a:pt x="195" y="127"/>
                  <a:pt x="187" y="136"/>
                  <a:pt x="170" y="136"/>
                </a:cubicBezTo>
                <a:close/>
                <a:moveTo>
                  <a:pt x="42" y="102"/>
                </a:moveTo>
                <a:lnTo>
                  <a:pt x="42" y="102"/>
                </a:lnTo>
                <a:cubicBezTo>
                  <a:pt x="153" y="102"/>
                  <a:pt x="153" y="102"/>
                  <a:pt x="153" y="102"/>
                </a:cubicBezTo>
                <a:cubicBezTo>
                  <a:pt x="153" y="34"/>
                  <a:pt x="153" y="34"/>
                  <a:pt x="153" y="34"/>
                </a:cubicBezTo>
                <a:cubicBezTo>
                  <a:pt x="42" y="34"/>
                  <a:pt x="42" y="34"/>
                  <a:pt x="42" y="34"/>
                </a:cubicBezTo>
                <a:lnTo>
                  <a:pt x="42" y="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09">
            <a:extLst>
              <a:ext uri="{FF2B5EF4-FFF2-40B4-BE49-F238E27FC236}">
                <a16:creationId xmlns:a16="http://schemas.microsoft.com/office/drawing/2014/main" id="{52866B8F-EB6C-4548-8B5F-E06EE0736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234" y="10655860"/>
            <a:ext cx="695512" cy="210484"/>
          </a:xfrm>
          <a:custGeom>
            <a:avLst/>
            <a:gdLst>
              <a:gd name="T0" fmla="*/ 2198311 w 671"/>
              <a:gd name="T1" fmla="*/ 26012293 h 204"/>
              <a:gd name="T2" fmla="*/ 2198311 w 671"/>
              <a:gd name="T3" fmla="*/ 26012293 h 204"/>
              <a:gd name="T4" fmla="*/ 0 w 671"/>
              <a:gd name="T5" fmla="*/ 23962223 h 204"/>
              <a:gd name="T6" fmla="*/ 2198311 w 671"/>
              <a:gd name="T7" fmla="*/ 20630278 h 204"/>
              <a:gd name="T8" fmla="*/ 76816830 w 671"/>
              <a:gd name="T9" fmla="*/ 1025214 h 204"/>
              <a:gd name="T10" fmla="*/ 81213812 w 671"/>
              <a:gd name="T11" fmla="*/ 3203435 h 204"/>
              <a:gd name="T12" fmla="*/ 86645040 w 671"/>
              <a:gd name="T13" fmla="*/ 21655492 h 204"/>
              <a:gd name="T14" fmla="*/ 84446729 w 671"/>
              <a:gd name="T15" fmla="*/ 24987079 h 204"/>
              <a:gd name="T16" fmla="*/ 81213812 w 671"/>
              <a:gd name="T17" fmla="*/ 23962223 h 204"/>
              <a:gd name="T18" fmla="*/ 76816830 w 671"/>
              <a:gd name="T19" fmla="*/ 5382014 h 204"/>
              <a:gd name="T20" fmla="*/ 3232917 w 671"/>
              <a:gd name="T21" fmla="*/ 24987079 h 204"/>
              <a:gd name="T22" fmla="*/ 2198311 w 671"/>
              <a:gd name="T23" fmla="*/ 26012293 h 2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71" h="204">
                <a:moveTo>
                  <a:pt x="17" y="203"/>
                </a:moveTo>
                <a:lnTo>
                  <a:pt x="17" y="203"/>
                </a:lnTo>
                <a:cubicBezTo>
                  <a:pt x="8" y="203"/>
                  <a:pt x="0" y="195"/>
                  <a:pt x="0" y="187"/>
                </a:cubicBezTo>
                <a:cubicBezTo>
                  <a:pt x="0" y="178"/>
                  <a:pt x="0" y="161"/>
                  <a:pt x="17" y="161"/>
                </a:cubicBezTo>
                <a:cubicBezTo>
                  <a:pt x="594" y="8"/>
                  <a:pt x="594" y="8"/>
                  <a:pt x="594" y="8"/>
                </a:cubicBezTo>
                <a:cubicBezTo>
                  <a:pt x="611" y="0"/>
                  <a:pt x="628" y="8"/>
                  <a:pt x="628" y="25"/>
                </a:cubicBezTo>
                <a:cubicBezTo>
                  <a:pt x="670" y="169"/>
                  <a:pt x="670" y="169"/>
                  <a:pt x="670" y="169"/>
                </a:cubicBezTo>
                <a:cubicBezTo>
                  <a:pt x="670" y="187"/>
                  <a:pt x="670" y="195"/>
                  <a:pt x="653" y="195"/>
                </a:cubicBezTo>
                <a:cubicBezTo>
                  <a:pt x="645" y="203"/>
                  <a:pt x="636" y="195"/>
                  <a:pt x="628" y="187"/>
                </a:cubicBezTo>
                <a:cubicBezTo>
                  <a:pt x="594" y="42"/>
                  <a:pt x="594" y="42"/>
                  <a:pt x="594" y="42"/>
                </a:cubicBezTo>
                <a:cubicBezTo>
                  <a:pt x="25" y="195"/>
                  <a:pt x="25" y="195"/>
                  <a:pt x="25" y="195"/>
                </a:cubicBezTo>
                <a:cubicBezTo>
                  <a:pt x="25" y="195"/>
                  <a:pt x="25" y="203"/>
                  <a:pt x="17" y="2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10">
            <a:extLst>
              <a:ext uri="{FF2B5EF4-FFF2-40B4-BE49-F238E27FC236}">
                <a16:creationId xmlns:a16="http://schemas.microsoft.com/office/drawing/2014/main" id="{741707FD-6BCF-EE4E-A650-03BE44585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7355" y="10761101"/>
            <a:ext cx="334027" cy="105243"/>
          </a:xfrm>
          <a:custGeom>
            <a:avLst/>
            <a:gdLst>
              <a:gd name="T0" fmla="*/ 3198338 w 324"/>
              <a:gd name="T1" fmla="*/ 12818190 h 103"/>
              <a:gd name="T2" fmla="*/ 3198338 w 324"/>
              <a:gd name="T3" fmla="*/ 12818190 h 103"/>
              <a:gd name="T4" fmla="*/ 0 w 324"/>
              <a:gd name="T5" fmla="*/ 10807494 h 103"/>
              <a:gd name="T6" fmla="*/ 2174670 w 324"/>
              <a:gd name="T7" fmla="*/ 7540112 h 103"/>
              <a:gd name="T8" fmla="*/ 31471189 w 324"/>
              <a:gd name="T9" fmla="*/ 0 h 103"/>
              <a:gd name="T10" fmla="*/ 32622548 w 324"/>
              <a:gd name="T11" fmla="*/ 0 h 103"/>
              <a:gd name="T12" fmla="*/ 33646217 w 324"/>
              <a:gd name="T13" fmla="*/ 1130840 h 103"/>
              <a:gd name="T14" fmla="*/ 36972245 w 324"/>
              <a:gd name="T15" fmla="*/ 3267382 h 103"/>
              <a:gd name="T16" fmla="*/ 40170583 w 324"/>
              <a:gd name="T17" fmla="*/ 5403570 h 103"/>
              <a:gd name="T18" fmla="*/ 41321942 w 324"/>
              <a:gd name="T19" fmla="*/ 8545460 h 103"/>
              <a:gd name="T20" fmla="*/ 39147272 w 324"/>
              <a:gd name="T21" fmla="*/ 11812842 h 103"/>
              <a:gd name="T22" fmla="*/ 35820886 w 324"/>
              <a:gd name="T23" fmla="*/ 10807494 h 103"/>
              <a:gd name="T24" fmla="*/ 35820886 w 324"/>
              <a:gd name="T25" fmla="*/ 8545460 h 103"/>
              <a:gd name="T26" fmla="*/ 30447879 w 324"/>
              <a:gd name="T27" fmla="*/ 5403570 h 103"/>
              <a:gd name="T28" fmla="*/ 3198338 w 324"/>
              <a:gd name="T29" fmla="*/ 11812842 h 103"/>
              <a:gd name="T30" fmla="*/ 3198338 w 324"/>
              <a:gd name="T31" fmla="*/ 12818190 h 1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4" h="103">
                <a:moveTo>
                  <a:pt x="25" y="102"/>
                </a:moveTo>
                <a:lnTo>
                  <a:pt x="25" y="102"/>
                </a:lnTo>
                <a:cubicBezTo>
                  <a:pt x="17" y="102"/>
                  <a:pt x="8" y="94"/>
                  <a:pt x="0" y="86"/>
                </a:cubicBezTo>
                <a:cubicBezTo>
                  <a:pt x="0" y="77"/>
                  <a:pt x="8" y="60"/>
                  <a:pt x="17" y="60"/>
                </a:cubicBezTo>
                <a:cubicBezTo>
                  <a:pt x="246" y="0"/>
                  <a:pt x="246" y="0"/>
                  <a:pt x="246" y="0"/>
                </a:cubicBezTo>
                <a:lnTo>
                  <a:pt x="255" y="0"/>
                </a:lnTo>
                <a:cubicBezTo>
                  <a:pt x="263" y="0"/>
                  <a:pt x="263" y="9"/>
                  <a:pt x="263" y="9"/>
                </a:cubicBezTo>
                <a:cubicBezTo>
                  <a:pt x="272" y="26"/>
                  <a:pt x="280" y="26"/>
                  <a:pt x="289" y="26"/>
                </a:cubicBezTo>
                <a:cubicBezTo>
                  <a:pt x="297" y="26"/>
                  <a:pt x="306" y="26"/>
                  <a:pt x="314" y="43"/>
                </a:cubicBezTo>
                <a:cubicBezTo>
                  <a:pt x="323" y="68"/>
                  <a:pt x="323" y="68"/>
                  <a:pt x="323" y="68"/>
                </a:cubicBezTo>
                <a:cubicBezTo>
                  <a:pt x="323" y="86"/>
                  <a:pt x="314" y="94"/>
                  <a:pt x="306" y="94"/>
                </a:cubicBezTo>
                <a:cubicBezTo>
                  <a:pt x="297" y="102"/>
                  <a:pt x="289" y="94"/>
                  <a:pt x="280" y="86"/>
                </a:cubicBezTo>
                <a:cubicBezTo>
                  <a:pt x="280" y="68"/>
                  <a:pt x="280" y="68"/>
                  <a:pt x="280" y="68"/>
                </a:cubicBezTo>
                <a:cubicBezTo>
                  <a:pt x="263" y="60"/>
                  <a:pt x="246" y="52"/>
                  <a:pt x="238" y="43"/>
                </a:cubicBezTo>
                <a:cubicBezTo>
                  <a:pt x="25" y="94"/>
                  <a:pt x="25" y="94"/>
                  <a:pt x="25" y="94"/>
                </a:cubicBezTo>
                <a:lnTo>
                  <a:pt x="25" y="1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11">
            <a:extLst>
              <a:ext uri="{FF2B5EF4-FFF2-40B4-BE49-F238E27FC236}">
                <a16:creationId xmlns:a16="http://schemas.microsoft.com/office/drawing/2014/main" id="{63785181-2E39-4E4E-BCDB-6329A23E4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385" y="10875496"/>
            <a:ext cx="4577" cy="45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CBC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12">
            <a:extLst>
              <a:ext uri="{FF2B5EF4-FFF2-40B4-BE49-F238E27FC236}">
                <a16:creationId xmlns:a16="http://schemas.microsoft.com/office/drawing/2014/main" id="{860A7236-1E3B-1743-A0FB-840D3C7AC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385" y="10875496"/>
            <a:ext cx="4577" cy="45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CBC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13">
            <a:extLst>
              <a:ext uri="{FF2B5EF4-FFF2-40B4-BE49-F238E27FC236}">
                <a16:creationId xmlns:a16="http://schemas.microsoft.com/office/drawing/2014/main" id="{EC4A0F15-44E5-494A-9425-F0322F04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9685" y="10875496"/>
            <a:ext cx="4577" cy="45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CBC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14">
            <a:extLst>
              <a:ext uri="{FF2B5EF4-FFF2-40B4-BE49-F238E27FC236}">
                <a16:creationId xmlns:a16="http://schemas.microsoft.com/office/drawing/2014/main" id="{106CC43F-E2D2-C441-8AB9-C3F33B979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9685" y="10875496"/>
            <a:ext cx="4577" cy="45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CBC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15">
            <a:extLst>
              <a:ext uri="{FF2B5EF4-FFF2-40B4-BE49-F238E27FC236}">
                <a16:creationId xmlns:a16="http://schemas.microsoft.com/office/drawing/2014/main" id="{F60C9485-3C86-0F43-8AF9-583631E81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792" y="4954494"/>
            <a:ext cx="722966" cy="558240"/>
          </a:xfrm>
          <a:custGeom>
            <a:avLst/>
            <a:gdLst>
              <a:gd name="T0" fmla="*/ 82492636 w 697"/>
              <a:gd name="T1" fmla="*/ 69720836 h 537"/>
              <a:gd name="T2" fmla="*/ 82492636 w 697"/>
              <a:gd name="T3" fmla="*/ 69720836 h 537"/>
              <a:gd name="T4" fmla="*/ 7640626 w 697"/>
              <a:gd name="T5" fmla="*/ 69720836 h 537"/>
              <a:gd name="T6" fmla="*/ 0 w 697"/>
              <a:gd name="T7" fmla="*/ 61916491 h 537"/>
              <a:gd name="T8" fmla="*/ 0 w 697"/>
              <a:gd name="T9" fmla="*/ 7804706 h 537"/>
              <a:gd name="T10" fmla="*/ 7640626 w 697"/>
              <a:gd name="T11" fmla="*/ 0 h 537"/>
              <a:gd name="T12" fmla="*/ 82492636 w 697"/>
              <a:gd name="T13" fmla="*/ 0 h 537"/>
              <a:gd name="T14" fmla="*/ 90133262 w 697"/>
              <a:gd name="T15" fmla="*/ 7804706 h 537"/>
              <a:gd name="T16" fmla="*/ 90133262 w 697"/>
              <a:gd name="T17" fmla="*/ 61916491 h 537"/>
              <a:gd name="T18" fmla="*/ 82492636 w 697"/>
              <a:gd name="T19" fmla="*/ 69720836 h 537"/>
              <a:gd name="T20" fmla="*/ 7640626 w 697"/>
              <a:gd name="T21" fmla="*/ 5593132 h 537"/>
              <a:gd name="T22" fmla="*/ 7640626 w 697"/>
              <a:gd name="T23" fmla="*/ 5593132 h 537"/>
              <a:gd name="T24" fmla="*/ 4402932 w 697"/>
              <a:gd name="T25" fmla="*/ 7804706 h 537"/>
              <a:gd name="T26" fmla="*/ 4402932 w 697"/>
              <a:gd name="T27" fmla="*/ 61916491 h 537"/>
              <a:gd name="T28" fmla="*/ 7640626 w 697"/>
              <a:gd name="T29" fmla="*/ 64127704 h 537"/>
              <a:gd name="T30" fmla="*/ 82492636 w 697"/>
              <a:gd name="T31" fmla="*/ 64127704 h 537"/>
              <a:gd name="T32" fmla="*/ 84694282 w 697"/>
              <a:gd name="T33" fmla="*/ 61916491 h 537"/>
              <a:gd name="T34" fmla="*/ 84694282 w 697"/>
              <a:gd name="T35" fmla="*/ 7804706 h 537"/>
              <a:gd name="T36" fmla="*/ 82492636 w 697"/>
              <a:gd name="T37" fmla="*/ 5593132 h 537"/>
              <a:gd name="T38" fmla="*/ 7640626 w 697"/>
              <a:gd name="T39" fmla="*/ 5593132 h 5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97" h="537">
                <a:moveTo>
                  <a:pt x="637" y="536"/>
                </a:moveTo>
                <a:lnTo>
                  <a:pt x="637" y="536"/>
                </a:lnTo>
                <a:cubicBezTo>
                  <a:pt x="59" y="536"/>
                  <a:pt x="59" y="536"/>
                  <a:pt x="59" y="536"/>
                </a:cubicBezTo>
                <a:cubicBezTo>
                  <a:pt x="25" y="536"/>
                  <a:pt x="0" y="510"/>
                  <a:pt x="0" y="47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5" y="0"/>
                  <a:pt x="59" y="0"/>
                </a:cubicBezTo>
                <a:cubicBezTo>
                  <a:pt x="637" y="0"/>
                  <a:pt x="637" y="0"/>
                  <a:pt x="637" y="0"/>
                </a:cubicBezTo>
                <a:cubicBezTo>
                  <a:pt x="671" y="0"/>
                  <a:pt x="696" y="26"/>
                  <a:pt x="696" y="60"/>
                </a:cubicBezTo>
                <a:cubicBezTo>
                  <a:pt x="696" y="476"/>
                  <a:pt x="696" y="476"/>
                  <a:pt x="696" y="476"/>
                </a:cubicBezTo>
                <a:cubicBezTo>
                  <a:pt x="696" y="510"/>
                  <a:pt x="671" y="536"/>
                  <a:pt x="637" y="536"/>
                </a:cubicBezTo>
                <a:close/>
                <a:moveTo>
                  <a:pt x="59" y="43"/>
                </a:moveTo>
                <a:lnTo>
                  <a:pt x="59" y="43"/>
                </a:lnTo>
                <a:cubicBezTo>
                  <a:pt x="42" y="43"/>
                  <a:pt x="34" y="51"/>
                  <a:pt x="34" y="60"/>
                </a:cubicBezTo>
                <a:cubicBezTo>
                  <a:pt x="34" y="476"/>
                  <a:pt x="34" y="476"/>
                  <a:pt x="34" y="476"/>
                </a:cubicBezTo>
                <a:cubicBezTo>
                  <a:pt x="34" y="485"/>
                  <a:pt x="42" y="493"/>
                  <a:pt x="59" y="493"/>
                </a:cubicBezTo>
                <a:cubicBezTo>
                  <a:pt x="637" y="493"/>
                  <a:pt x="637" y="493"/>
                  <a:pt x="637" y="493"/>
                </a:cubicBezTo>
                <a:cubicBezTo>
                  <a:pt x="645" y="493"/>
                  <a:pt x="654" y="485"/>
                  <a:pt x="654" y="476"/>
                </a:cubicBezTo>
                <a:cubicBezTo>
                  <a:pt x="654" y="60"/>
                  <a:pt x="654" y="60"/>
                  <a:pt x="654" y="60"/>
                </a:cubicBezTo>
                <a:cubicBezTo>
                  <a:pt x="654" y="51"/>
                  <a:pt x="645" y="43"/>
                  <a:pt x="637" y="43"/>
                </a:cubicBezTo>
                <a:lnTo>
                  <a:pt x="59" y="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16">
            <a:extLst>
              <a:ext uri="{FF2B5EF4-FFF2-40B4-BE49-F238E27FC236}">
                <a16:creationId xmlns:a16="http://schemas.microsoft.com/office/drawing/2014/main" id="{5D6CC982-348C-3F41-A2F4-C5E23694D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7277" y="4867554"/>
            <a:ext cx="892267" cy="722966"/>
          </a:xfrm>
          <a:custGeom>
            <a:avLst/>
            <a:gdLst>
              <a:gd name="T0" fmla="*/ 103636240 w 859"/>
              <a:gd name="T1" fmla="*/ 90133262 h 697"/>
              <a:gd name="T2" fmla="*/ 103636240 w 859"/>
              <a:gd name="T3" fmla="*/ 90133262 h 697"/>
              <a:gd name="T4" fmla="*/ 7662290 w 859"/>
              <a:gd name="T5" fmla="*/ 90133262 h 697"/>
              <a:gd name="T6" fmla="*/ 0 w 859"/>
              <a:gd name="T7" fmla="*/ 82492636 h 697"/>
              <a:gd name="T8" fmla="*/ 0 w 859"/>
              <a:gd name="T9" fmla="*/ 7640626 h 697"/>
              <a:gd name="T10" fmla="*/ 7662290 w 859"/>
              <a:gd name="T11" fmla="*/ 0 h 697"/>
              <a:gd name="T12" fmla="*/ 103636240 w 859"/>
              <a:gd name="T13" fmla="*/ 0 h 697"/>
              <a:gd name="T14" fmla="*/ 111428626 w 859"/>
              <a:gd name="T15" fmla="*/ 7640626 h 697"/>
              <a:gd name="T16" fmla="*/ 111428626 w 859"/>
              <a:gd name="T17" fmla="*/ 82492636 h 697"/>
              <a:gd name="T18" fmla="*/ 103636240 w 859"/>
              <a:gd name="T19" fmla="*/ 90133262 h 697"/>
              <a:gd name="T20" fmla="*/ 7662290 w 859"/>
              <a:gd name="T21" fmla="*/ 5438980 h 697"/>
              <a:gd name="T22" fmla="*/ 7662290 w 859"/>
              <a:gd name="T23" fmla="*/ 5438980 h 697"/>
              <a:gd name="T24" fmla="*/ 5454634 w 859"/>
              <a:gd name="T25" fmla="*/ 7640626 h 697"/>
              <a:gd name="T26" fmla="*/ 5454634 w 859"/>
              <a:gd name="T27" fmla="*/ 82492636 h 697"/>
              <a:gd name="T28" fmla="*/ 7662290 w 859"/>
              <a:gd name="T29" fmla="*/ 85730330 h 697"/>
              <a:gd name="T30" fmla="*/ 103636240 w 859"/>
              <a:gd name="T31" fmla="*/ 85730330 h 697"/>
              <a:gd name="T32" fmla="*/ 107012953 w 859"/>
              <a:gd name="T33" fmla="*/ 82492636 h 697"/>
              <a:gd name="T34" fmla="*/ 107012953 w 859"/>
              <a:gd name="T35" fmla="*/ 7640626 h 697"/>
              <a:gd name="T36" fmla="*/ 103636240 w 859"/>
              <a:gd name="T37" fmla="*/ 5438980 h 697"/>
              <a:gd name="T38" fmla="*/ 7662290 w 859"/>
              <a:gd name="T39" fmla="*/ 5438980 h 6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9" h="697">
                <a:moveTo>
                  <a:pt x="798" y="696"/>
                </a:moveTo>
                <a:lnTo>
                  <a:pt x="798" y="696"/>
                </a:lnTo>
                <a:cubicBezTo>
                  <a:pt x="59" y="696"/>
                  <a:pt x="59" y="696"/>
                  <a:pt x="59" y="696"/>
                </a:cubicBezTo>
                <a:cubicBezTo>
                  <a:pt x="25" y="696"/>
                  <a:pt x="0" y="671"/>
                  <a:pt x="0" y="637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25" y="0"/>
                  <a:pt x="59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832" y="0"/>
                  <a:pt x="858" y="25"/>
                  <a:pt x="858" y="59"/>
                </a:cubicBezTo>
                <a:cubicBezTo>
                  <a:pt x="858" y="637"/>
                  <a:pt x="858" y="637"/>
                  <a:pt x="858" y="637"/>
                </a:cubicBezTo>
                <a:cubicBezTo>
                  <a:pt x="858" y="671"/>
                  <a:pt x="832" y="696"/>
                  <a:pt x="798" y="696"/>
                </a:cubicBezTo>
                <a:close/>
                <a:moveTo>
                  <a:pt x="59" y="42"/>
                </a:moveTo>
                <a:lnTo>
                  <a:pt x="59" y="42"/>
                </a:lnTo>
                <a:cubicBezTo>
                  <a:pt x="51" y="42"/>
                  <a:pt x="42" y="50"/>
                  <a:pt x="42" y="59"/>
                </a:cubicBezTo>
                <a:cubicBezTo>
                  <a:pt x="42" y="637"/>
                  <a:pt x="42" y="637"/>
                  <a:pt x="42" y="637"/>
                </a:cubicBezTo>
                <a:cubicBezTo>
                  <a:pt x="42" y="654"/>
                  <a:pt x="51" y="662"/>
                  <a:pt x="59" y="662"/>
                </a:cubicBezTo>
                <a:cubicBezTo>
                  <a:pt x="798" y="662"/>
                  <a:pt x="798" y="662"/>
                  <a:pt x="798" y="662"/>
                </a:cubicBezTo>
                <a:cubicBezTo>
                  <a:pt x="815" y="662"/>
                  <a:pt x="824" y="654"/>
                  <a:pt x="824" y="637"/>
                </a:cubicBezTo>
                <a:cubicBezTo>
                  <a:pt x="824" y="59"/>
                  <a:pt x="824" y="59"/>
                  <a:pt x="824" y="59"/>
                </a:cubicBezTo>
                <a:cubicBezTo>
                  <a:pt x="824" y="50"/>
                  <a:pt x="815" y="42"/>
                  <a:pt x="798" y="42"/>
                </a:cubicBezTo>
                <a:lnTo>
                  <a:pt x="59" y="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17">
            <a:extLst>
              <a:ext uri="{FF2B5EF4-FFF2-40B4-BE49-F238E27FC236}">
                <a16:creationId xmlns:a16="http://schemas.microsoft.com/office/drawing/2014/main" id="{B8046A25-15B2-284E-A9A9-3DC8BF8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125" y="5164978"/>
            <a:ext cx="132695" cy="132695"/>
          </a:xfrm>
          <a:custGeom>
            <a:avLst/>
            <a:gdLst>
              <a:gd name="T0" fmla="*/ 7641785 w 129"/>
              <a:gd name="T1" fmla="*/ 16302094 h 129"/>
              <a:gd name="T2" fmla="*/ 7641785 w 129"/>
              <a:gd name="T3" fmla="*/ 16302094 h 129"/>
              <a:gd name="T4" fmla="*/ 0 w 129"/>
              <a:gd name="T5" fmla="*/ 8660666 h 129"/>
              <a:gd name="T6" fmla="*/ 7641785 w 129"/>
              <a:gd name="T7" fmla="*/ 0 h 129"/>
              <a:gd name="T8" fmla="*/ 16302094 w 129"/>
              <a:gd name="T9" fmla="*/ 8660666 h 129"/>
              <a:gd name="T10" fmla="*/ 7641785 w 129"/>
              <a:gd name="T11" fmla="*/ 16302094 h 129"/>
              <a:gd name="T12" fmla="*/ 7641785 w 129"/>
              <a:gd name="T13" fmla="*/ 5476619 h 129"/>
              <a:gd name="T14" fmla="*/ 7641785 w 129"/>
              <a:gd name="T15" fmla="*/ 5476619 h 129"/>
              <a:gd name="T16" fmla="*/ 5476619 w 129"/>
              <a:gd name="T17" fmla="*/ 8660666 h 129"/>
              <a:gd name="T18" fmla="*/ 7641785 w 129"/>
              <a:gd name="T19" fmla="*/ 10825476 h 129"/>
              <a:gd name="T20" fmla="*/ 10825476 w 129"/>
              <a:gd name="T21" fmla="*/ 8660666 h 129"/>
              <a:gd name="T22" fmla="*/ 7641785 w 129"/>
              <a:gd name="T23" fmla="*/ 5476619 h 1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" h="129">
                <a:moveTo>
                  <a:pt x="60" y="128"/>
                </a:moveTo>
                <a:lnTo>
                  <a:pt x="60" y="128"/>
                </a:lnTo>
                <a:cubicBezTo>
                  <a:pt x="25" y="128"/>
                  <a:pt x="0" y="102"/>
                  <a:pt x="0" y="68"/>
                </a:cubicBezTo>
                <a:cubicBezTo>
                  <a:pt x="0" y="34"/>
                  <a:pt x="25" y="0"/>
                  <a:pt x="60" y="0"/>
                </a:cubicBezTo>
                <a:cubicBezTo>
                  <a:pt x="94" y="0"/>
                  <a:pt x="128" y="34"/>
                  <a:pt x="128" y="68"/>
                </a:cubicBezTo>
                <a:cubicBezTo>
                  <a:pt x="128" y="102"/>
                  <a:pt x="94" y="128"/>
                  <a:pt x="60" y="128"/>
                </a:cubicBezTo>
                <a:close/>
                <a:moveTo>
                  <a:pt x="60" y="43"/>
                </a:moveTo>
                <a:lnTo>
                  <a:pt x="60" y="43"/>
                </a:lnTo>
                <a:cubicBezTo>
                  <a:pt x="51" y="43"/>
                  <a:pt x="43" y="51"/>
                  <a:pt x="43" y="68"/>
                </a:cubicBezTo>
                <a:cubicBezTo>
                  <a:pt x="43" y="77"/>
                  <a:pt x="51" y="85"/>
                  <a:pt x="60" y="85"/>
                </a:cubicBezTo>
                <a:cubicBezTo>
                  <a:pt x="77" y="85"/>
                  <a:pt x="85" y="77"/>
                  <a:pt x="85" y="68"/>
                </a:cubicBezTo>
                <a:cubicBezTo>
                  <a:pt x="85" y="51"/>
                  <a:pt x="77" y="43"/>
                  <a:pt x="60" y="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18">
            <a:extLst>
              <a:ext uri="{FF2B5EF4-FFF2-40B4-BE49-F238E27FC236}">
                <a16:creationId xmlns:a16="http://schemas.microsoft.com/office/drawing/2014/main" id="{37C0B72C-1CEF-7E46-AEA8-36B9E032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578" y="5041432"/>
            <a:ext cx="379787" cy="379787"/>
          </a:xfrm>
          <a:custGeom>
            <a:avLst/>
            <a:gdLst>
              <a:gd name="T0" fmla="*/ 23199288 w 366"/>
              <a:gd name="T1" fmla="*/ 47177616 h 367"/>
              <a:gd name="T2" fmla="*/ 23199288 w 366"/>
              <a:gd name="T3" fmla="*/ 47177616 h 367"/>
              <a:gd name="T4" fmla="*/ 0 w 366"/>
              <a:gd name="T5" fmla="*/ 23073245 h 367"/>
              <a:gd name="T6" fmla="*/ 23199288 w 366"/>
              <a:gd name="T7" fmla="*/ 0 h 367"/>
              <a:gd name="T8" fmla="*/ 47306157 w 366"/>
              <a:gd name="T9" fmla="*/ 23073245 h 367"/>
              <a:gd name="T10" fmla="*/ 23199288 w 366"/>
              <a:gd name="T11" fmla="*/ 47177616 h 367"/>
              <a:gd name="T12" fmla="*/ 23199288 w 366"/>
              <a:gd name="T13" fmla="*/ 5542663 h 367"/>
              <a:gd name="T14" fmla="*/ 23199288 w 366"/>
              <a:gd name="T15" fmla="*/ 5542663 h 367"/>
              <a:gd name="T16" fmla="*/ 4406500 w 366"/>
              <a:gd name="T17" fmla="*/ 23073245 h 367"/>
              <a:gd name="T18" fmla="*/ 23199288 w 366"/>
              <a:gd name="T19" fmla="*/ 41634954 h 367"/>
              <a:gd name="T20" fmla="*/ 41862833 w 366"/>
              <a:gd name="T21" fmla="*/ 23073245 h 367"/>
              <a:gd name="T22" fmla="*/ 23199288 w 366"/>
              <a:gd name="T23" fmla="*/ 5542663 h 3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6" h="367">
                <a:moveTo>
                  <a:pt x="179" y="366"/>
                </a:moveTo>
                <a:lnTo>
                  <a:pt x="179" y="366"/>
                </a:lnTo>
                <a:cubicBezTo>
                  <a:pt x="77" y="366"/>
                  <a:pt x="0" y="281"/>
                  <a:pt x="0" y="179"/>
                </a:cubicBezTo>
                <a:cubicBezTo>
                  <a:pt x="0" y="85"/>
                  <a:pt x="77" y="0"/>
                  <a:pt x="179" y="0"/>
                </a:cubicBezTo>
                <a:cubicBezTo>
                  <a:pt x="281" y="0"/>
                  <a:pt x="365" y="85"/>
                  <a:pt x="365" y="179"/>
                </a:cubicBezTo>
                <a:cubicBezTo>
                  <a:pt x="365" y="281"/>
                  <a:pt x="281" y="366"/>
                  <a:pt x="179" y="366"/>
                </a:cubicBezTo>
                <a:close/>
                <a:moveTo>
                  <a:pt x="179" y="43"/>
                </a:moveTo>
                <a:lnTo>
                  <a:pt x="179" y="43"/>
                </a:lnTo>
                <a:cubicBezTo>
                  <a:pt x="102" y="43"/>
                  <a:pt x="34" y="102"/>
                  <a:pt x="34" y="179"/>
                </a:cubicBezTo>
                <a:cubicBezTo>
                  <a:pt x="34" y="264"/>
                  <a:pt x="102" y="323"/>
                  <a:pt x="179" y="323"/>
                </a:cubicBezTo>
                <a:cubicBezTo>
                  <a:pt x="263" y="323"/>
                  <a:pt x="323" y="264"/>
                  <a:pt x="323" y="179"/>
                </a:cubicBezTo>
                <a:cubicBezTo>
                  <a:pt x="323" y="102"/>
                  <a:pt x="263" y="43"/>
                  <a:pt x="179" y="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19">
            <a:extLst>
              <a:ext uri="{FF2B5EF4-FFF2-40B4-BE49-F238E27FC236}">
                <a16:creationId xmlns:a16="http://schemas.microsoft.com/office/drawing/2014/main" id="{8B866201-9F54-8A40-AF96-727EB172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5882" y="5096340"/>
            <a:ext cx="45757" cy="64060"/>
          </a:xfrm>
          <a:custGeom>
            <a:avLst/>
            <a:gdLst>
              <a:gd name="T0" fmla="*/ 2317012 w 43"/>
              <a:gd name="T1" fmla="*/ 7964930 h 61"/>
              <a:gd name="T2" fmla="*/ 2317012 w 43"/>
              <a:gd name="T3" fmla="*/ 7964930 h 61"/>
              <a:gd name="T4" fmla="*/ 0 w 43"/>
              <a:gd name="T5" fmla="*/ 5708182 h 61"/>
              <a:gd name="T6" fmla="*/ 0 w 43"/>
              <a:gd name="T7" fmla="*/ 2256748 h 61"/>
              <a:gd name="T8" fmla="*/ 2317012 w 43"/>
              <a:gd name="T9" fmla="*/ 0 h 61"/>
              <a:gd name="T10" fmla="*/ 5724599 w 43"/>
              <a:gd name="T11" fmla="*/ 2256748 h 61"/>
              <a:gd name="T12" fmla="*/ 5724599 w 43"/>
              <a:gd name="T13" fmla="*/ 5708182 h 61"/>
              <a:gd name="T14" fmla="*/ 2317012 w 43"/>
              <a:gd name="T15" fmla="*/ 7964930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61">
                <a:moveTo>
                  <a:pt x="17" y="60"/>
                </a:moveTo>
                <a:lnTo>
                  <a:pt x="17" y="60"/>
                </a:lnTo>
                <a:cubicBezTo>
                  <a:pt x="8" y="60"/>
                  <a:pt x="0" y="51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34" y="0"/>
                  <a:pt x="42" y="9"/>
                  <a:pt x="42" y="17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51"/>
                  <a:pt x="34" y="60"/>
                  <a:pt x="17" y="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20">
            <a:extLst>
              <a:ext uri="{FF2B5EF4-FFF2-40B4-BE49-F238E27FC236}">
                <a16:creationId xmlns:a16="http://schemas.microsoft.com/office/drawing/2014/main" id="{298D43DA-1171-8045-A163-BB24E49C5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5365" y="5132946"/>
            <a:ext cx="64060" cy="54909"/>
          </a:xfrm>
          <a:custGeom>
            <a:avLst/>
            <a:gdLst>
              <a:gd name="T0" fmla="*/ 3451433 w 61"/>
              <a:gd name="T1" fmla="*/ 6844812 h 52"/>
              <a:gd name="T2" fmla="*/ 3451433 w 61"/>
              <a:gd name="T3" fmla="*/ 6844812 h 52"/>
              <a:gd name="T4" fmla="*/ 1062064 w 61"/>
              <a:gd name="T5" fmla="*/ 6844812 h 52"/>
              <a:gd name="T6" fmla="*/ 1062064 w 61"/>
              <a:gd name="T7" fmla="*/ 2281604 h 52"/>
              <a:gd name="T8" fmla="*/ 3451433 w 61"/>
              <a:gd name="T9" fmla="*/ 1207843 h 52"/>
              <a:gd name="T10" fmla="*/ 6770245 w 61"/>
              <a:gd name="T11" fmla="*/ 1207843 h 52"/>
              <a:gd name="T12" fmla="*/ 6770245 w 61"/>
              <a:gd name="T13" fmla="*/ 4563208 h 52"/>
              <a:gd name="T14" fmla="*/ 5575196 w 61"/>
              <a:gd name="T15" fmla="*/ 6844812 h 52"/>
              <a:gd name="T16" fmla="*/ 3451433 w 61"/>
              <a:gd name="T17" fmla="*/ 6844812 h 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1" h="52">
                <a:moveTo>
                  <a:pt x="26" y="51"/>
                </a:moveTo>
                <a:lnTo>
                  <a:pt x="26" y="51"/>
                </a:lnTo>
                <a:cubicBezTo>
                  <a:pt x="17" y="51"/>
                  <a:pt x="17" y="51"/>
                  <a:pt x="8" y="51"/>
                </a:cubicBezTo>
                <a:cubicBezTo>
                  <a:pt x="0" y="43"/>
                  <a:pt x="0" y="26"/>
                  <a:pt x="8" y="17"/>
                </a:cubicBezTo>
                <a:cubicBezTo>
                  <a:pt x="26" y="9"/>
                  <a:pt x="26" y="9"/>
                  <a:pt x="26" y="9"/>
                </a:cubicBezTo>
                <a:cubicBezTo>
                  <a:pt x="34" y="0"/>
                  <a:pt x="42" y="0"/>
                  <a:pt x="51" y="9"/>
                </a:cubicBezTo>
                <a:cubicBezTo>
                  <a:pt x="60" y="9"/>
                  <a:pt x="60" y="26"/>
                  <a:pt x="51" y="34"/>
                </a:cubicBezTo>
                <a:cubicBezTo>
                  <a:pt x="42" y="51"/>
                  <a:pt x="42" y="51"/>
                  <a:pt x="42" y="51"/>
                </a:cubicBezTo>
                <a:cubicBezTo>
                  <a:pt x="34" y="51"/>
                  <a:pt x="26" y="51"/>
                  <a:pt x="26" y="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21">
            <a:extLst>
              <a:ext uri="{FF2B5EF4-FFF2-40B4-BE49-F238E27FC236}">
                <a16:creationId xmlns:a16="http://schemas.microsoft.com/office/drawing/2014/main" id="{906269BB-7820-EA42-BD24-13EDA21FB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1971" y="5210735"/>
            <a:ext cx="64060" cy="45757"/>
          </a:xfrm>
          <a:custGeom>
            <a:avLst/>
            <a:gdLst>
              <a:gd name="T0" fmla="*/ 5575196 w 61"/>
              <a:gd name="T1" fmla="*/ 5724599 h 43"/>
              <a:gd name="T2" fmla="*/ 5575196 w 61"/>
              <a:gd name="T3" fmla="*/ 5724599 h 43"/>
              <a:gd name="T4" fmla="*/ 2256748 w 61"/>
              <a:gd name="T5" fmla="*/ 5724599 h 43"/>
              <a:gd name="T6" fmla="*/ 0 w 61"/>
              <a:gd name="T7" fmla="*/ 2317012 h 43"/>
              <a:gd name="T8" fmla="*/ 2256748 w 61"/>
              <a:gd name="T9" fmla="*/ 0 h 43"/>
              <a:gd name="T10" fmla="*/ 5575196 w 61"/>
              <a:gd name="T11" fmla="*/ 0 h 43"/>
              <a:gd name="T12" fmla="*/ 7964930 w 61"/>
              <a:gd name="T13" fmla="*/ 2317012 h 43"/>
              <a:gd name="T14" fmla="*/ 5575196 w 61"/>
              <a:gd name="T15" fmla="*/ 5724599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1" h="43">
                <a:moveTo>
                  <a:pt x="42" y="42"/>
                </a:moveTo>
                <a:lnTo>
                  <a:pt x="42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0"/>
                  <a:pt x="60" y="8"/>
                  <a:pt x="60" y="17"/>
                </a:cubicBezTo>
                <a:cubicBezTo>
                  <a:pt x="60" y="34"/>
                  <a:pt x="51" y="42"/>
                  <a:pt x="42" y="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2">
            <a:extLst>
              <a:ext uri="{FF2B5EF4-FFF2-40B4-BE49-F238E27FC236}">
                <a16:creationId xmlns:a16="http://schemas.microsoft.com/office/drawing/2014/main" id="{C31EE837-1303-924D-BB0B-DBC91127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516" y="5279370"/>
            <a:ext cx="54909" cy="54909"/>
          </a:xfrm>
          <a:custGeom>
            <a:avLst/>
            <a:gdLst>
              <a:gd name="T0" fmla="*/ 4392642 w 53"/>
              <a:gd name="T1" fmla="*/ 6844812 h 52"/>
              <a:gd name="T2" fmla="*/ 4392642 w 53"/>
              <a:gd name="T3" fmla="*/ 6844812 h 52"/>
              <a:gd name="T4" fmla="*/ 2325538 w 53"/>
              <a:gd name="T5" fmla="*/ 5636968 h 52"/>
              <a:gd name="T6" fmla="*/ 0 w 53"/>
              <a:gd name="T7" fmla="*/ 4563208 h 52"/>
              <a:gd name="T8" fmla="*/ 0 w 53"/>
              <a:gd name="T9" fmla="*/ 1073761 h 52"/>
              <a:gd name="T10" fmla="*/ 4392642 w 53"/>
              <a:gd name="T11" fmla="*/ 1073761 h 52"/>
              <a:gd name="T12" fmla="*/ 5555411 w 53"/>
              <a:gd name="T13" fmla="*/ 2281604 h 52"/>
              <a:gd name="T14" fmla="*/ 5555411 w 53"/>
              <a:gd name="T15" fmla="*/ 5636968 h 52"/>
              <a:gd name="T16" fmla="*/ 4392642 w 53"/>
              <a:gd name="T17" fmla="*/ 6844812 h 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3" h="52">
                <a:moveTo>
                  <a:pt x="34" y="51"/>
                </a:moveTo>
                <a:lnTo>
                  <a:pt x="34" y="51"/>
                </a:lnTo>
                <a:cubicBezTo>
                  <a:pt x="26" y="51"/>
                  <a:pt x="26" y="51"/>
                  <a:pt x="18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5"/>
                  <a:pt x="0" y="8"/>
                  <a:pt x="0" y="8"/>
                </a:cubicBezTo>
                <a:cubicBezTo>
                  <a:pt x="9" y="0"/>
                  <a:pt x="26" y="0"/>
                  <a:pt x="34" y="8"/>
                </a:cubicBezTo>
                <a:cubicBezTo>
                  <a:pt x="43" y="17"/>
                  <a:pt x="43" y="17"/>
                  <a:pt x="43" y="17"/>
                </a:cubicBezTo>
                <a:cubicBezTo>
                  <a:pt x="52" y="25"/>
                  <a:pt x="52" y="42"/>
                  <a:pt x="43" y="42"/>
                </a:cubicBezTo>
                <a:cubicBezTo>
                  <a:pt x="43" y="51"/>
                  <a:pt x="34" y="51"/>
                  <a:pt x="34" y="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23">
            <a:extLst>
              <a:ext uri="{FF2B5EF4-FFF2-40B4-BE49-F238E27FC236}">
                <a16:creationId xmlns:a16="http://schemas.microsoft.com/office/drawing/2014/main" id="{666F127C-8472-D349-B521-94D28198D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5882" y="5306824"/>
            <a:ext cx="45757" cy="64060"/>
          </a:xfrm>
          <a:custGeom>
            <a:avLst/>
            <a:gdLst>
              <a:gd name="T0" fmla="*/ 3407587 w 43"/>
              <a:gd name="T1" fmla="*/ 7964930 h 61"/>
              <a:gd name="T2" fmla="*/ 3407587 w 43"/>
              <a:gd name="T3" fmla="*/ 7964930 h 61"/>
              <a:gd name="T4" fmla="*/ 0 w 43"/>
              <a:gd name="T5" fmla="*/ 5708182 h 61"/>
              <a:gd name="T6" fmla="*/ 0 w 43"/>
              <a:gd name="T7" fmla="*/ 2256748 h 61"/>
              <a:gd name="T8" fmla="*/ 3407587 w 43"/>
              <a:gd name="T9" fmla="*/ 0 h 61"/>
              <a:gd name="T10" fmla="*/ 5724599 w 43"/>
              <a:gd name="T11" fmla="*/ 2256748 h 61"/>
              <a:gd name="T12" fmla="*/ 5724599 w 43"/>
              <a:gd name="T13" fmla="*/ 5708182 h 61"/>
              <a:gd name="T14" fmla="*/ 3407587 w 43"/>
              <a:gd name="T15" fmla="*/ 7964930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61">
                <a:moveTo>
                  <a:pt x="25" y="60"/>
                </a:moveTo>
                <a:lnTo>
                  <a:pt x="25" y="60"/>
                </a:lnTo>
                <a:cubicBezTo>
                  <a:pt x="8" y="60"/>
                  <a:pt x="0" y="51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34" y="0"/>
                  <a:pt x="42" y="9"/>
                  <a:pt x="42" y="17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51"/>
                  <a:pt x="34" y="60"/>
                  <a:pt x="25" y="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24">
            <a:extLst>
              <a:ext uri="{FF2B5EF4-FFF2-40B4-BE49-F238E27FC236}">
                <a16:creationId xmlns:a16="http://schemas.microsoft.com/office/drawing/2014/main" id="{1F8A05C7-E2BA-1341-9B5C-E354E8D1D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519" y="5279370"/>
            <a:ext cx="54909" cy="54909"/>
          </a:xfrm>
          <a:custGeom>
            <a:avLst/>
            <a:gdLst>
              <a:gd name="T0" fmla="*/ 2281604 w 52"/>
              <a:gd name="T1" fmla="*/ 6844812 h 52"/>
              <a:gd name="T2" fmla="*/ 2281604 w 52"/>
              <a:gd name="T3" fmla="*/ 6844812 h 52"/>
              <a:gd name="T4" fmla="*/ 1207843 w 52"/>
              <a:gd name="T5" fmla="*/ 6844812 h 52"/>
              <a:gd name="T6" fmla="*/ 1207843 w 52"/>
              <a:gd name="T7" fmla="*/ 2281604 h 52"/>
              <a:gd name="T8" fmla="*/ 2281604 w 52"/>
              <a:gd name="T9" fmla="*/ 1073761 h 52"/>
              <a:gd name="T10" fmla="*/ 6844812 w 52"/>
              <a:gd name="T11" fmla="*/ 1073761 h 52"/>
              <a:gd name="T12" fmla="*/ 6844812 w 52"/>
              <a:gd name="T13" fmla="*/ 4563208 h 52"/>
              <a:gd name="T14" fmla="*/ 4563208 w 52"/>
              <a:gd name="T15" fmla="*/ 6844812 h 52"/>
              <a:gd name="T16" fmla="*/ 2281604 w 52"/>
              <a:gd name="T17" fmla="*/ 6844812 h 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" h="52">
                <a:moveTo>
                  <a:pt x="17" y="51"/>
                </a:moveTo>
                <a:lnTo>
                  <a:pt x="17" y="51"/>
                </a:lnTo>
                <a:lnTo>
                  <a:pt x="9" y="51"/>
                </a:lnTo>
                <a:cubicBezTo>
                  <a:pt x="0" y="42"/>
                  <a:pt x="0" y="25"/>
                  <a:pt x="9" y="17"/>
                </a:cubicBezTo>
                <a:cubicBezTo>
                  <a:pt x="17" y="8"/>
                  <a:pt x="17" y="8"/>
                  <a:pt x="17" y="8"/>
                </a:cubicBezTo>
                <a:cubicBezTo>
                  <a:pt x="26" y="0"/>
                  <a:pt x="43" y="0"/>
                  <a:pt x="51" y="8"/>
                </a:cubicBezTo>
                <a:cubicBezTo>
                  <a:pt x="51" y="17"/>
                  <a:pt x="51" y="25"/>
                  <a:pt x="51" y="34"/>
                </a:cubicBezTo>
                <a:cubicBezTo>
                  <a:pt x="34" y="51"/>
                  <a:pt x="34" y="51"/>
                  <a:pt x="34" y="51"/>
                </a:cubicBezTo>
                <a:cubicBezTo>
                  <a:pt x="26" y="51"/>
                  <a:pt x="26" y="51"/>
                  <a:pt x="17" y="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25">
            <a:extLst>
              <a:ext uri="{FF2B5EF4-FFF2-40B4-BE49-F238E27FC236}">
                <a16:creationId xmlns:a16="http://schemas.microsoft.com/office/drawing/2014/main" id="{85AA58DB-62C7-E14F-9F39-3D846FB40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1487" y="5210735"/>
            <a:ext cx="64060" cy="45757"/>
          </a:xfrm>
          <a:custGeom>
            <a:avLst/>
            <a:gdLst>
              <a:gd name="T0" fmla="*/ 5708182 w 61"/>
              <a:gd name="T1" fmla="*/ 5724599 h 43"/>
              <a:gd name="T2" fmla="*/ 5708182 w 61"/>
              <a:gd name="T3" fmla="*/ 5724599 h 43"/>
              <a:gd name="T4" fmla="*/ 2256748 w 61"/>
              <a:gd name="T5" fmla="*/ 5724599 h 43"/>
              <a:gd name="T6" fmla="*/ 0 w 61"/>
              <a:gd name="T7" fmla="*/ 3407587 h 43"/>
              <a:gd name="T8" fmla="*/ 2256748 w 61"/>
              <a:gd name="T9" fmla="*/ 0 h 43"/>
              <a:gd name="T10" fmla="*/ 5708182 w 61"/>
              <a:gd name="T11" fmla="*/ 0 h 43"/>
              <a:gd name="T12" fmla="*/ 7964930 w 61"/>
              <a:gd name="T13" fmla="*/ 3407587 h 43"/>
              <a:gd name="T14" fmla="*/ 5708182 w 61"/>
              <a:gd name="T15" fmla="*/ 5724599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1" h="43">
                <a:moveTo>
                  <a:pt x="43" y="42"/>
                </a:moveTo>
                <a:lnTo>
                  <a:pt x="43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17"/>
                  <a:pt x="9" y="0"/>
                  <a:pt x="17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51" y="0"/>
                  <a:pt x="60" y="17"/>
                  <a:pt x="60" y="25"/>
                </a:cubicBezTo>
                <a:cubicBezTo>
                  <a:pt x="60" y="34"/>
                  <a:pt x="51" y="42"/>
                  <a:pt x="43" y="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6">
            <a:extLst>
              <a:ext uri="{FF2B5EF4-FFF2-40B4-BE49-F238E27FC236}">
                <a16:creationId xmlns:a16="http://schemas.microsoft.com/office/drawing/2014/main" id="{DBBB6055-FFDF-7945-82F9-A3599F068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4367" y="5132946"/>
            <a:ext cx="64060" cy="54909"/>
          </a:xfrm>
          <a:custGeom>
            <a:avLst/>
            <a:gdLst>
              <a:gd name="T0" fmla="*/ 5762943 w 60"/>
              <a:gd name="T1" fmla="*/ 6844812 h 52"/>
              <a:gd name="T2" fmla="*/ 5762943 w 60"/>
              <a:gd name="T3" fmla="*/ 6844812 h 52"/>
              <a:gd name="T4" fmla="*/ 3430058 w 60"/>
              <a:gd name="T5" fmla="*/ 6844812 h 52"/>
              <a:gd name="T6" fmla="*/ 1097545 w 60"/>
              <a:gd name="T7" fmla="*/ 4563208 h 52"/>
              <a:gd name="T8" fmla="*/ 1097545 w 60"/>
              <a:gd name="T9" fmla="*/ 1207843 h 52"/>
              <a:gd name="T10" fmla="*/ 5762943 w 60"/>
              <a:gd name="T11" fmla="*/ 1207843 h 52"/>
              <a:gd name="T12" fmla="*/ 6997541 w 60"/>
              <a:gd name="T13" fmla="*/ 2281604 h 52"/>
              <a:gd name="T14" fmla="*/ 6997541 w 60"/>
              <a:gd name="T15" fmla="*/ 6844812 h 52"/>
              <a:gd name="T16" fmla="*/ 5762943 w 60"/>
              <a:gd name="T17" fmla="*/ 6844812 h 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52">
                <a:moveTo>
                  <a:pt x="42" y="51"/>
                </a:moveTo>
                <a:lnTo>
                  <a:pt x="42" y="51"/>
                </a:lnTo>
                <a:cubicBezTo>
                  <a:pt x="34" y="51"/>
                  <a:pt x="25" y="51"/>
                  <a:pt x="25" y="51"/>
                </a:cubicBezTo>
                <a:cubicBezTo>
                  <a:pt x="8" y="34"/>
                  <a:pt x="8" y="34"/>
                  <a:pt x="8" y="34"/>
                </a:cubicBezTo>
                <a:cubicBezTo>
                  <a:pt x="0" y="26"/>
                  <a:pt x="0" y="17"/>
                  <a:pt x="8" y="9"/>
                </a:cubicBezTo>
                <a:cubicBezTo>
                  <a:pt x="17" y="0"/>
                  <a:pt x="34" y="0"/>
                  <a:pt x="42" y="9"/>
                </a:cubicBezTo>
                <a:cubicBezTo>
                  <a:pt x="51" y="17"/>
                  <a:pt x="51" y="17"/>
                  <a:pt x="51" y="17"/>
                </a:cubicBezTo>
                <a:cubicBezTo>
                  <a:pt x="59" y="26"/>
                  <a:pt x="59" y="43"/>
                  <a:pt x="51" y="51"/>
                </a:cubicBezTo>
                <a:lnTo>
                  <a:pt x="42" y="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7">
            <a:extLst>
              <a:ext uri="{FF2B5EF4-FFF2-40B4-BE49-F238E27FC236}">
                <a16:creationId xmlns:a16="http://schemas.microsoft.com/office/drawing/2014/main" id="{70ED46D9-E09A-C941-9C2D-470057459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3820" y="5210735"/>
            <a:ext cx="187604" cy="45757"/>
          </a:xfrm>
          <a:custGeom>
            <a:avLst/>
            <a:gdLst>
              <a:gd name="T0" fmla="*/ 20228967 w 179"/>
              <a:gd name="T1" fmla="*/ 5724599 h 43"/>
              <a:gd name="T2" fmla="*/ 20228967 w 179"/>
              <a:gd name="T3" fmla="*/ 5724599 h 43"/>
              <a:gd name="T4" fmla="*/ 2247501 w 179"/>
              <a:gd name="T5" fmla="*/ 5724599 h 43"/>
              <a:gd name="T6" fmla="*/ 0 w 179"/>
              <a:gd name="T7" fmla="*/ 2317012 h 43"/>
              <a:gd name="T8" fmla="*/ 2247501 w 179"/>
              <a:gd name="T9" fmla="*/ 0 h 43"/>
              <a:gd name="T10" fmla="*/ 20228967 w 179"/>
              <a:gd name="T11" fmla="*/ 0 h 43"/>
              <a:gd name="T12" fmla="*/ 23534223 w 179"/>
              <a:gd name="T13" fmla="*/ 2317012 h 43"/>
              <a:gd name="T14" fmla="*/ 20228967 w 179"/>
              <a:gd name="T15" fmla="*/ 5724599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9" h="43">
                <a:moveTo>
                  <a:pt x="153" y="42"/>
                </a:moveTo>
                <a:lnTo>
                  <a:pt x="153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1" y="0"/>
                  <a:pt x="178" y="8"/>
                  <a:pt x="178" y="17"/>
                </a:cubicBezTo>
                <a:cubicBezTo>
                  <a:pt x="178" y="34"/>
                  <a:pt x="161" y="42"/>
                  <a:pt x="153" y="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8">
            <a:extLst>
              <a:ext uri="{FF2B5EF4-FFF2-40B4-BE49-F238E27FC236}">
                <a16:creationId xmlns:a16="http://schemas.microsoft.com/office/drawing/2014/main" id="{67B9269F-971E-3C45-97E6-B0A1C7F49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792" y="5553914"/>
            <a:ext cx="301999" cy="123546"/>
          </a:xfrm>
          <a:custGeom>
            <a:avLst/>
            <a:gdLst>
              <a:gd name="T0" fmla="*/ 22190622 w 290"/>
              <a:gd name="T1" fmla="*/ 15182789 h 120"/>
              <a:gd name="T2" fmla="*/ 22190622 w 290"/>
              <a:gd name="T3" fmla="*/ 15182789 h 120"/>
              <a:gd name="T4" fmla="*/ 14358511 w 290"/>
              <a:gd name="T5" fmla="*/ 15182789 h 120"/>
              <a:gd name="T6" fmla="*/ 9920386 w 290"/>
              <a:gd name="T7" fmla="*/ 13013921 h 120"/>
              <a:gd name="T8" fmla="*/ 0 w 290"/>
              <a:gd name="T9" fmla="*/ 4338093 h 120"/>
              <a:gd name="T10" fmla="*/ 0 w 290"/>
              <a:gd name="T11" fmla="*/ 1148371 h 120"/>
              <a:gd name="T12" fmla="*/ 2219062 w 290"/>
              <a:gd name="T13" fmla="*/ 0 h 120"/>
              <a:gd name="T14" fmla="*/ 34330071 w 290"/>
              <a:gd name="T15" fmla="*/ 0 h 120"/>
              <a:gd name="T16" fmla="*/ 36549133 w 290"/>
              <a:gd name="T17" fmla="*/ 1148371 h 120"/>
              <a:gd name="T18" fmla="*/ 36549133 w 290"/>
              <a:gd name="T19" fmla="*/ 4338093 h 120"/>
              <a:gd name="T20" fmla="*/ 26628747 w 290"/>
              <a:gd name="T21" fmla="*/ 13013921 h 120"/>
              <a:gd name="T22" fmla="*/ 22190622 w 290"/>
              <a:gd name="T23" fmla="*/ 15182789 h 120"/>
              <a:gd name="T24" fmla="*/ 8876249 w 290"/>
              <a:gd name="T25" fmla="*/ 4338093 h 120"/>
              <a:gd name="T26" fmla="*/ 8876249 w 290"/>
              <a:gd name="T27" fmla="*/ 4338093 h 120"/>
              <a:gd name="T28" fmla="*/ 13314373 w 290"/>
              <a:gd name="T29" fmla="*/ 9824200 h 120"/>
              <a:gd name="T30" fmla="*/ 14358511 w 290"/>
              <a:gd name="T31" fmla="*/ 9824200 h 120"/>
              <a:gd name="T32" fmla="*/ 22190622 w 290"/>
              <a:gd name="T33" fmla="*/ 9824200 h 120"/>
              <a:gd name="T34" fmla="*/ 23234759 w 290"/>
              <a:gd name="T35" fmla="*/ 9824200 h 120"/>
              <a:gd name="T36" fmla="*/ 27672884 w 290"/>
              <a:gd name="T37" fmla="*/ 4338093 h 120"/>
              <a:gd name="T38" fmla="*/ 8876249 w 290"/>
              <a:gd name="T39" fmla="*/ 4338093 h 1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90" h="120">
                <a:moveTo>
                  <a:pt x="170" y="119"/>
                </a:moveTo>
                <a:lnTo>
                  <a:pt x="170" y="119"/>
                </a:lnTo>
                <a:cubicBezTo>
                  <a:pt x="110" y="119"/>
                  <a:pt x="110" y="119"/>
                  <a:pt x="110" y="119"/>
                </a:cubicBezTo>
                <a:cubicBezTo>
                  <a:pt x="102" y="119"/>
                  <a:pt x="85" y="111"/>
                  <a:pt x="76" y="10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6"/>
                  <a:pt x="0" y="17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72" y="0"/>
                  <a:pt x="280" y="0"/>
                  <a:pt x="280" y="9"/>
                </a:cubicBezTo>
                <a:cubicBezTo>
                  <a:pt x="289" y="17"/>
                  <a:pt x="280" y="26"/>
                  <a:pt x="280" y="34"/>
                </a:cubicBezTo>
                <a:cubicBezTo>
                  <a:pt x="204" y="102"/>
                  <a:pt x="204" y="102"/>
                  <a:pt x="204" y="102"/>
                </a:cubicBezTo>
                <a:cubicBezTo>
                  <a:pt x="195" y="111"/>
                  <a:pt x="178" y="119"/>
                  <a:pt x="170" y="119"/>
                </a:cubicBezTo>
                <a:close/>
                <a:moveTo>
                  <a:pt x="68" y="34"/>
                </a:moveTo>
                <a:lnTo>
                  <a:pt x="68" y="34"/>
                </a:lnTo>
                <a:cubicBezTo>
                  <a:pt x="102" y="77"/>
                  <a:pt x="102" y="77"/>
                  <a:pt x="102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70" y="77"/>
                  <a:pt x="170" y="77"/>
                  <a:pt x="170" y="77"/>
                </a:cubicBezTo>
                <a:lnTo>
                  <a:pt x="178" y="77"/>
                </a:lnTo>
                <a:cubicBezTo>
                  <a:pt x="212" y="34"/>
                  <a:pt x="212" y="34"/>
                  <a:pt x="212" y="34"/>
                </a:cubicBezTo>
                <a:lnTo>
                  <a:pt x="68" y="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9">
            <a:extLst>
              <a:ext uri="{FF2B5EF4-FFF2-40B4-BE49-F238E27FC236}">
                <a16:creationId xmlns:a16="http://schemas.microsoft.com/office/drawing/2014/main" id="{D5DB6A78-BD8D-554D-A6B4-78C1A5FC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760" y="5553914"/>
            <a:ext cx="301999" cy="123546"/>
          </a:xfrm>
          <a:custGeom>
            <a:avLst/>
            <a:gdLst>
              <a:gd name="T0" fmla="*/ 22190622 w 290"/>
              <a:gd name="T1" fmla="*/ 15182789 h 120"/>
              <a:gd name="T2" fmla="*/ 22190622 w 290"/>
              <a:gd name="T3" fmla="*/ 15182789 h 120"/>
              <a:gd name="T4" fmla="*/ 15663863 w 290"/>
              <a:gd name="T5" fmla="*/ 15182789 h 120"/>
              <a:gd name="T6" fmla="*/ 11225738 w 290"/>
              <a:gd name="T7" fmla="*/ 13013921 h 120"/>
              <a:gd name="T8" fmla="*/ 1174925 w 290"/>
              <a:gd name="T9" fmla="*/ 4338093 h 120"/>
              <a:gd name="T10" fmla="*/ 0 w 290"/>
              <a:gd name="T11" fmla="*/ 1148371 h 120"/>
              <a:gd name="T12" fmla="*/ 2349489 w 290"/>
              <a:gd name="T13" fmla="*/ 0 h 120"/>
              <a:gd name="T14" fmla="*/ 35504996 w 290"/>
              <a:gd name="T15" fmla="*/ 0 h 120"/>
              <a:gd name="T16" fmla="*/ 37724058 w 290"/>
              <a:gd name="T17" fmla="*/ 1148371 h 120"/>
              <a:gd name="T18" fmla="*/ 36679560 w 290"/>
              <a:gd name="T19" fmla="*/ 4338093 h 120"/>
              <a:gd name="T20" fmla="*/ 27803311 w 290"/>
              <a:gd name="T21" fmla="*/ 13013921 h 120"/>
              <a:gd name="T22" fmla="*/ 22190622 w 290"/>
              <a:gd name="T23" fmla="*/ 15182789 h 120"/>
              <a:gd name="T24" fmla="*/ 8876249 w 290"/>
              <a:gd name="T25" fmla="*/ 4338093 h 120"/>
              <a:gd name="T26" fmla="*/ 8876249 w 290"/>
              <a:gd name="T27" fmla="*/ 4338093 h 120"/>
              <a:gd name="T28" fmla="*/ 14489299 w 290"/>
              <a:gd name="T29" fmla="*/ 9824200 h 120"/>
              <a:gd name="T30" fmla="*/ 15663863 w 290"/>
              <a:gd name="T31" fmla="*/ 9824200 h 120"/>
              <a:gd name="T32" fmla="*/ 22190622 w 290"/>
              <a:gd name="T33" fmla="*/ 9824200 h 120"/>
              <a:gd name="T34" fmla="*/ 23365186 w 290"/>
              <a:gd name="T35" fmla="*/ 9824200 h 120"/>
              <a:gd name="T36" fmla="*/ 28847809 w 290"/>
              <a:gd name="T37" fmla="*/ 4338093 h 120"/>
              <a:gd name="T38" fmla="*/ 8876249 w 290"/>
              <a:gd name="T39" fmla="*/ 4338093 h 1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90" h="120">
                <a:moveTo>
                  <a:pt x="170" y="119"/>
                </a:moveTo>
                <a:lnTo>
                  <a:pt x="170" y="119"/>
                </a:lnTo>
                <a:cubicBezTo>
                  <a:pt x="120" y="119"/>
                  <a:pt x="120" y="119"/>
                  <a:pt x="120" y="119"/>
                </a:cubicBezTo>
                <a:cubicBezTo>
                  <a:pt x="102" y="119"/>
                  <a:pt x="94" y="111"/>
                  <a:pt x="86" y="102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6"/>
                  <a:pt x="0" y="17"/>
                  <a:pt x="0" y="9"/>
                </a:cubicBezTo>
                <a:cubicBezTo>
                  <a:pt x="9" y="0"/>
                  <a:pt x="18" y="0"/>
                  <a:pt x="18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81" y="0"/>
                  <a:pt x="281" y="0"/>
                  <a:pt x="289" y="9"/>
                </a:cubicBezTo>
                <a:cubicBezTo>
                  <a:pt x="289" y="17"/>
                  <a:pt x="289" y="26"/>
                  <a:pt x="281" y="34"/>
                </a:cubicBezTo>
                <a:cubicBezTo>
                  <a:pt x="213" y="102"/>
                  <a:pt x="213" y="102"/>
                  <a:pt x="213" y="102"/>
                </a:cubicBezTo>
                <a:cubicBezTo>
                  <a:pt x="196" y="111"/>
                  <a:pt x="187" y="119"/>
                  <a:pt x="170" y="119"/>
                </a:cubicBezTo>
                <a:close/>
                <a:moveTo>
                  <a:pt x="68" y="34"/>
                </a:moveTo>
                <a:lnTo>
                  <a:pt x="68" y="34"/>
                </a:lnTo>
                <a:cubicBezTo>
                  <a:pt x="111" y="77"/>
                  <a:pt x="111" y="77"/>
                  <a:pt x="111" y="77"/>
                </a:cubicBezTo>
                <a:cubicBezTo>
                  <a:pt x="111" y="77"/>
                  <a:pt x="111" y="77"/>
                  <a:pt x="12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79" y="77"/>
                  <a:pt x="179" y="77"/>
                  <a:pt x="179" y="77"/>
                </a:cubicBezTo>
                <a:cubicBezTo>
                  <a:pt x="221" y="34"/>
                  <a:pt x="221" y="34"/>
                  <a:pt x="221" y="34"/>
                </a:cubicBezTo>
                <a:lnTo>
                  <a:pt x="68" y="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1CA7576-90ED-BF48-9CD9-FECD43BDD79E}"/>
              </a:ext>
            </a:extLst>
          </p:cNvPr>
          <p:cNvGrpSpPr/>
          <p:nvPr/>
        </p:nvGrpSpPr>
        <p:grpSpPr>
          <a:xfrm>
            <a:off x="2668308" y="755867"/>
            <a:ext cx="19041035" cy="2561450"/>
            <a:chOff x="2668308" y="861425"/>
            <a:chExt cx="19041035" cy="2561450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4F5B76F9-6B69-6547-97CA-E72CA6CAB8F3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39867E4B-5F0F-A146-B056-451749146D8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57647FB-D1C3-C347-AF91-10C4CCB83F2B}"/>
              </a:ext>
            </a:extLst>
          </p:cNvPr>
          <p:cNvGrpSpPr/>
          <p:nvPr/>
        </p:nvGrpSpPr>
        <p:grpSpPr>
          <a:xfrm>
            <a:off x="7484448" y="7629548"/>
            <a:ext cx="2115863" cy="1119980"/>
            <a:chOff x="5683386" y="5175995"/>
            <a:chExt cx="2533864" cy="1119980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9990C894-C6C0-1A43-9809-5862068869D9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19FCEB46-96BA-0540-994F-0539E5436932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DAE0D44C-A29C-4944-8046-846C40CB3A18}"/>
              </a:ext>
            </a:extLst>
          </p:cNvPr>
          <p:cNvGrpSpPr/>
          <p:nvPr/>
        </p:nvGrpSpPr>
        <p:grpSpPr>
          <a:xfrm>
            <a:off x="11467209" y="7578932"/>
            <a:ext cx="2115863" cy="1119980"/>
            <a:chOff x="5683386" y="5175995"/>
            <a:chExt cx="2533864" cy="111998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19E25CC9-CBB2-D944-87CE-B02C43673C89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0A831562-1419-774D-B28E-80A76116023F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49E58039-C6A8-EE40-A0EB-2414808C52C5}"/>
              </a:ext>
            </a:extLst>
          </p:cNvPr>
          <p:cNvGrpSpPr/>
          <p:nvPr/>
        </p:nvGrpSpPr>
        <p:grpSpPr>
          <a:xfrm>
            <a:off x="15395478" y="7629548"/>
            <a:ext cx="2115863" cy="1119980"/>
            <a:chOff x="5683386" y="5175995"/>
            <a:chExt cx="2533864" cy="1119980"/>
          </a:xfrm>
        </p:grpSpPr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A0640491-3644-614E-815E-EDF9FC81965C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FF3D26C7-67DD-1E44-84F8-580D96EF0052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64BAE8EC-DCE2-314E-8DE4-719E2981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604" y="5131395"/>
            <a:ext cx="1065506" cy="6765965"/>
          </a:xfrm>
          <a:custGeom>
            <a:avLst/>
            <a:gdLst>
              <a:gd name="T0" fmla="*/ 0 w 972"/>
              <a:gd name="T1" fmla="*/ 0 h 6159"/>
              <a:gd name="T2" fmla="*/ 0 w 972"/>
              <a:gd name="T3" fmla="*/ 0 h 6159"/>
              <a:gd name="T4" fmla="*/ 125360269 w 972"/>
              <a:gd name="T5" fmla="*/ 399217686 h 6159"/>
              <a:gd name="T6" fmla="*/ 0 w 972"/>
              <a:gd name="T7" fmla="*/ 798435371 h 61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2" h="6159">
                <a:moveTo>
                  <a:pt x="0" y="0"/>
                </a:moveTo>
                <a:lnTo>
                  <a:pt x="0" y="0"/>
                </a:lnTo>
                <a:cubicBezTo>
                  <a:pt x="535" y="0"/>
                  <a:pt x="971" y="1375"/>
                  <a:pt x="971" y="3079"/>
                </a:cubicBezTo>
                <a:cubicBezTo>
                  <a:pt x="971" y="4783"/>
                  <a:pt x="535" y="6158"/>
                  <a:pt x="0" y="615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D18E0194-257A-B645-84A1-57D157681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349" y="5131395"/>
            <a:ext cx="1060664" cy="6765965"/>
          </a:xfrm>
          <a:custGeom>
            <a:avLst/>
            <a:gdLst>
              <a:gd name="T0" fmla="*/ 0 w 965"/>
              <a:gd name="T1" fmla="*/ 0 h 6159"/>
              <a:gd name="T2" fmla="*/ 0 w 965"/>
              <a:gd name="T3" fmla="*/ 0 h 6159"/>
              <a:gd name="T4" fmla="*/ 125123734 w 965"/>
              <a:gd name="T5" fmla="*/ 399217686 h 6159"/>
              <a:gd name="T6" fmla="*/ 0 w 965"/>
              <a:gd name="T7" fmla="*/ 798435371 h 61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5" h="6159">
                <a:moveTo>
                  <a:pt x="0" y="0"/>
                </a:moveTo>
                <a:lnTo>
                  <a:pt x="0" y="0"/>
                </a:lnTo>
                <a:cubicBezTo>
                  <a:pt x="535" y="0"/>
                  <a:pt x="964" y="1375"/>
                  <a:pt x="964" y="3079"/>
                </a:cubicBezTo>
                <a:cubicBezTo>
                  <a:pt x="964" y="4783"/>
                  <a:pt x="535" y="6158"/>
                  <a:pt x="0" y="615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6FE18E7E-64B9-7F41-8F9B-B909CFBC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6058" y="5131395"/>
            <a:ext cx="1060661" cy="6765965"/>
          </a:xfrm>
          <a:custGeom>
            <a:avLst/>
            <a:gdLst>
              <a:gd name="T0" fmla="*/ 0 w 964"/>
              <a:gd name="T1" fmla="*/ 0 h 6159"/>
              <a:gd name="T2" fmla="*/ 0 w 964"/>
              <a:gd name="T3" fmla="*/ 0 h 6159"/>
              <a:gd name="T4" fmla="*/ 125252448 w 964"/>
              <a:gd name="T5" fmla="*/ 399217686 h 6159"/>
              <a:gd name="T6" fmla="*/ 0 w 964"/>
              <a:gd name="T7" fmla="*/ 798435371 h 61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4" h="6159">
                <a:moveTo>
                  <a:pt x="0" y="0"/>
                </a:moveTo>
                <a:lnTo>
                  <a:pt x="0" y="0"/>
                </a:lnTo>
                <a:cubicBezTo>
                  <a:pt x="535" y="0"/>
                  <a:pt x="963" y="1375"/>
                  <a:pt x="963" y="3079"/>
                </a:cubicBezTo>
                <a:cubicBezTo>
                  <a:pt x="963" y="4783"/>
                  <a:pt x="535" y="6158"/>
                  <a:pt x="0" y="615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02EC73F8-60D5-5346-B5E5-BB85BB69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8116" y="5131395"/>
            <a:ext cx="1070348" cy="6765965"/>
          </a:xfrm>
          <a:custGeom>
            <a:avLst/>
            <a:gdLst>
              <a:gd name="T0" fmla="*/ 0 w 973"/>
              <a:gd name="T1" fmla="*/ 0 h 6159"/>
              <a:gd name="T2" fmla="*/ 0 w 973"/>
              <a:gd name="T3" fmla="*/ 0 h 6159"/>
              <a:gd name="T4" fmla="*/ 126371992 w 973"/>
              <a:gd name="T5" fmla="*/ 399217686 h 6159"/>
              <a:gd name="T6" fmla="*/ 0 w 973"/>
              <a:gd name="T7" fmla="*/ 798435371 h 61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3" h="6159">
                <a:moveTo>
                  <a:pt x="0" y="0"/>
                </a:moveTo>
                <a:lnTo>
                  <a:pt x="0" y="0"/>
                </a:lnTo>
                <a:cubicBezTo>
                  <a:pt x="535" y="0"/>
                  <a:pt x="972" y="1375"/>
                  <a:pt x="972" y="3079"/>
                </a:cubicBezTo>
                <a:cubicBezTo>
                  <a:pt x="972" y="4783"/>
                  <a:pt x="535" y="6158"/>
                  <a:pt x="0" y="615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8" name="Freeform 164">
            <a:extLst>
              <a:ext uri="{FF2B5EF4-FFF2-40B4-BE49-F238E27FC236}">
                <a16:creationId xmlns:a16="http://schemas.microsoft.com/office/drawing/2014/main" id="{309E8C38-218D-4A49-BA4F-C8583CB4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281" y="7688610"/>
            <a:ext cx="2576587" cy="1646691"/>
          </a:xfrm>
          <a:custGeom>
            <a:avLst/>
            <a:gdLst>
              <a:gd name="T0" fmla="*/ 188661747 w 2347"/>
              <a:gd name="T1" fmla="*/ 0 h 1500"/>
              <a:gd name="T2" fmla="*/ 188661747 w 2347"/>
              <a:gd name="T3" fmla="*/ 0 h 1500"/>
              <a:gd name="T4" fmla="*/ 13855010 w 2347"/>
              <a:gd name="T5" fmla="*/ 0 h 1500"/>
              <a:gd name="T6" fmla="*/ 8416713 w 2347"/>
              <a:gd name="T7" fmla="*/ 22399985 h 1500"/>
              <a:gd name="T8" fmla="*/ 86367562 w 2347"/>
              <a:gd name="T9" fmla="*/ 86363239 h 1500"/>
              <a:gd name="T10" fmla="*/ 86367562 w 2347"/>
              <a:gd name="T11" fmla="*/ 107727263 h 1500"/>
              <a:gd name="T12" fmla="*/ 8416713 w 2347"/>
              <a:gd name="T13" fmla="*/ 171690517 h 1500"/>
              <a:gd name="T14" fmla="*/ 13855010 w 2347"/>
              <a:gd name="T15" fmla="*/ 194090502 h 1500"/>
              <a:gd name="T16" fmla="*/ 188661747 w 2347"/>
              <a:gd name="T17" fmla="*/ 194090502 h 1500"/>
              <a:gd name="T18" fmla="*/ 193970861 w 2347"/>
              <a:gd name="T19" fmla="*/ 191889401 h 1500"/>
              <a:gd name="T20" fmla="*/ 298466561 w 2347"/>
              <a:gd name="T21" fmla="*/ 107727263 h 1500"/>
              <a:gd name="T22" fmla="*/ 298466561 w 2347"/>
              <a:gd name="T23" fmla="*/ 86363239 h 1500"/>
              <a:gd name="T24" fmla="*/ 193970861 w 2347"/>
              <a:gd name="T25" fmla="*/ 2201101 h 1500"/>
              <a:gd name="T26" fmla="*/ 188661747 w 2347"/>
              <a:gd name="T27" fmla="*/ 0 h 15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47" h="1500">
                <a:moveTo>
                  <a:pt x="1457" y="0"/>
                </a:moveTo>
                <a:lnTo>
                  <a:pt x="1457" y="0"/>
                </a:lnTo>
                <a:cubicBezTo>
                  <a:pt x="107" y="0"/>
                  <a:pt x="107" y="0"/>
                  <a:pt x="107" y="0"/>
                </a:cubicBezTo>
                <a:cubicBezTo>
                  <a:pt x="33" y="0"/>
                  <a:pt x="0" y="124"/>
                  <a:pt x="65" y="173"/>
                </a:cubicBezTo>
                <a:cubicBezTo>
                  <a:pt x="667" y="667"/>
                  <a:pt x="667" y="667"/>
                  <a:pt x="667" y="667"/>
                </a:cubicBezTo>
                <a:cubicBezTo>
                  <a:pt x="716" y="709"/>
                  <a:pt x="716" y="791"/>
                  <a:pt x="667" y="832"/>
                </a:cubicBezTo>
                <a:cubicBezTo>
                  <a:pt x="65" y="1326"/>
                  <a:pt x="65" y="1326"/>
                  <a:pt x="65" y="1326"/>
                </a:cubicBezTo>
                <a:cubicBezTo>
                  <a:pt x="0" y="1375"/>
                  <a:pt x="33" y="1499"/>
                  <a:pt x="107" y="1499"/>
                </a:cubicBezTo>
                <a:cubicBezTo>
                  <a:pt x="1457" y="1499"/>
                  <a:pt x="1457" y="1499"/>
                  <a:pt x="1457" y="1499"/>
                </a:cubicBezTo>
                <a:cubicBezTo>
                  <a:pt x="1474" y="1499"/>
                  <a:pt x="1490" y="1499"/>
                  <a:pt x="1498" y="1482"/>
                </a:cubicBezTo>
                <a:cubicBezTo>
                  <a:pt x="2305" y="832"/>
                  <a:pt x="2305" y="832"/>
                  <a:pt x="2305" y="832"/>
                </a:cubicBezTo>
                <a:cubicBezTo>
                  <a:pt x="2346" y="791"/>
                  <a:pt x="2346" y="709"/>
                  <a:pt x="2305" y="667"/>
                </a:cubicBezTo>
                <a:cubicBezTo>
                  <a:pt x="1498" y="17"/>
                  <a:pt x="1498" y="17"/>
                  <a:pt x="1498" y="17"/>
                </a:cubicBezTo>
                <a:cubicBezTo>
                  <a:pt x="1490" y="0"/>
                  <a:pt x="1474" y="0"/>
                  <a:pt x="14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5">
            <a:extLst>
              <a:ext uri="{FF2B5EF4-FFF2-40B4-BE49-F238E27FC236}">
                <a16:creationId xmlns:a16="http://schemas.microsoft.com/office/drawing/2014/main" id="{DE40AD39-1A0A-B14E-A6C0-89D1F5DA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370" y="7688610"/>
            <a:ext cx="2576587" cy="1646691"/>
          </a:xfrm>
          <a:custGeom>
            <a:avLst/>
            <a:gdLst>
              <a:gd name="T0" fmla="*/ 188630674 w 2348"/>
              <a:gd name="T1" fmla="*/ 0 h 1500"/>
              <a:gd name="T2" fmla="*/ 188630674 w 2348"/>
              <a:gd name="T3" fmla="*/ 0 h 1500"/>
              <a:gd name="T4" fmla="*/ 13972483 w 2348"/>
              <a:gd name="T5" fmla="*/ 0 h 1500"/>
              <a:gd name="T6" fmla="*/ 8538659 w 2348"/>
              <a:gd name="T7" fmla="*/ 22399985 h 1500"/>
              <a:gd name="T8" fmla="*/ 87458404 w 2348"/>
              <a:gd name="T9" fmla="*/ 86363239 h 1500"/>
              <a:gd name="T10" fmla="*/ 87458404 w 2348"/>
              <a:gd name="T11" fmla="*/ 107727263 h 1500"/>
              <a:gd name="T12" fmla="*/ 8538659 w 2348"/>
              <a:gd name="T13" fmla="*/ 171690517 h 1500"/>
              <a:gd name="T14" fmla="*/ 13972483 w 2348"/>
              <a:gd name="T15" fmla="*/ 194090502 h 1500"/>
              <a:gd name="T16" fmla="*/ 188630674 w 2348"/>
              <a:gd name="T17" fmla="*/ 194090502 h 1500"/>
              <a:gd name="T18" fmla="*/ 193935009 w 2348"/>
              <a:gd name="T19" fmla="*/ 191889401 h 1500"/>
              <a:gd name="T20" fmla="*/ 298341604 w 2348"/>
              <a:gd name="T21" fmla="*/ 107727263 h 1500"/>
              <a:gd name="T22" fmla="*/ 298341604 w 2348"/>
              <a:gd name="T23" fmla="*/ 86363239 h 1500"/>
              <a:gd name="T24" fmla="*/ 193935009 w 2348"/>
              <a:gd name="T25" fmla="*/ 2201101 h 1500"/>
              <a:gd name="T26" fmla="*/ 188630674 w 2348"/>
              <a:gd name="T27" fmla="*/ 0 h 15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48" h="1500">
                <a:moveTo>
                  <a:pt x="1458" y="0"/>
                </a:moveTo>
                <a:lnTo>
                  <a:pt x="1458" y="0"/>
                </a:lnTo>
                <a:cubicBezTo>
                  <a:pt x="108" y="0"/>
                  <a:pt x="108" y="0"/>
                  <a:pt x="108" y="0"/>
                </a:cubicBezTo>
                <a:cubicBezTo>
                  <a:pt x="33" y="0"/>
                  <a:pt x="0" y="124"/>
                  <a:pt x="66" y="173"/>
                </a:cubicBezTo>
                <a:cubicBezTo>
                  <a:pt x="676" y="667"/>
                  <a:pt x="676" y="667"/>
                  <a:pt x="676" y="667"/>
                </a:cubicBezTo>
                <a:cubicBezTo>
                  <a:pt x="717" y="709"/>
                  <a:pt x="717" y="791"/>
                  <a:pt x="676" y="832"/>
                </a:cubicBezTo>
                <a:cubicBezTo>
                  <a:pt x="66" y="1326"/>
                  <a:pt x="66" y="1326"/>
                  <a:pt x="66" y="1326"/>
                </a:cubicBezTo>
                <a:cubicBezTo>
                  <a:pt x="0" y="1375"/>
                  <a:pt x="33" y="1499"/>
                  <a:pt x="108" y="1499"/>
                </a:cubicBezTo>
                <a:cubicBezTo>
                  <a:pt x="1458" y="1499"/>
                  <a:pt x="1458" y="1499"/>
                  <a:pt x="1458" y="1499"/>
                </a:cubicBezTo>
                <a:cubicBezTo>
                  <a:pt x="1475" y="1499"/>
                  <a:pt x="1491" y="1499"/>
                  <a:pt x="1499" y="1482"/>
                </a:cubicBezTo>
                <a:cubicBezTo>
                  <a:pt x="2306" y="832"/>
                  <a:pt x="2306" y="832"/>
                  <a:pt x="2306" y="832"/>
                </a:cubicBezTo>
                <a:cubicBezTo>
                  <a:pt x="2347" y="791"/>
                  <a:pt x="2347" y="709"/>
                  <a:pt x="2306" y="667"/>
                </a:cubicBezTo>
                <a:cubicBezTo>
                  <a:pt x="1499" y="17"/>
                  <a:pt x="1499" y="17"/>
                  <a:pt x="1499" y="17"/>
                </a:cubicBezTo>
                <a:cubicBezTo>
                  <a:pt x="1491" y="0"/>
                  <a:pt x="1475" y="0"/>
                  <a:pt x="1458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6">
            <a:extLst>
              <a:ext uri="{FF2B5EF4-FFF2-40B4-BE49-F238E27FC236}">
                <a16:creationId xmlns:a16="http://schemas.microsoft.com/office/drawing/2014/main" id="{E106403D-1BE3-FD45-84C7-5716F4528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300" y="7688610"/>
            <a:ext cx="2586274" cy="1646691"/>
          </a:xfrm>
          <a:custGeom>
            <a:avLst/>
            <a:gdLst>
              <a:gd name="T0" fmla="*/ 188633565 w 2356"/>
              <a:gd name="T1" fmla="*/ 0 h 1500"/>
              <a:gd name="T2" fmla="*/ 188633565 w 2356"/>
              <a:gd name="T3" fmla="*/ 0 h 1500"/>
              <a:gd name="T4" fmla="*/ 13852892 w 2356"/>
              <a:gd name="T5" fmla="*/ 0 h 1500"/>
              <a:gd name="T6" fmla="*/ 8544895 w 2356"/>
              <a:gd name="T7" fmla="*/ 22399985 h 1500"/>
              <a:gd name="T8" fmla="*/ 87390157 w 2356"/>
              <a:gd name="T9" fmla="*/ 86363239 h 1500"/>
              <a:gd name="T10" fmla="*/ 87390157 w 2356"/>
              <a:gd name="T11" fmla="*/ 107727263 h 1500"/>
              <a:gd name="T12" fmla="*/ 8544895 w 2356"/>
              <a:gd name="T13" fmla="*/ 171690517 h 1500"/>
              <a:gd name="T14" fmla="*/ 13852892 w 2356"/>
              <a:gd name="T15" fmla="*/ 194090502 h 1500"/>
              <a:gd name="T16" fmla="*/ 188633565 w 2356"/>
              <a:gd name="T17" fmla="*/ 194090502 h 1500"/>
              <a:gd name="T18" fmla="*/ 195107003 w 2356"/>
              <a:gd name="T19" fmla="*/ 191889401 h 1500"/>
              <a:gd name="T20" fmla="*/ 298421509 w 2356"/>
              <a:gd name="T21" fmla="*/ 107727263 h 1500"/>
              <a:gd name="T22" fmla="*/ 298421509 w 2356"/>
              <a:gd name="T23" fmla="*/ 86363239 h 1500"/>
              <a:gd name="T24" fmla="*/ 195107003 w 2356"/>
              <a:gd name="T25" fmla="*/ 2201101 h 1500"/>
              <a:gd name="T26" fmla="*/ 188633565 w 2356"/>
              <a:gd name="T27" fmla="*/ 0 h 15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56" h="1500">
                <a:moveTo>
                  <a:pt x="1457" y="0"/>
                </a:moveTo>
                <a:lnTo>
                  <a:pt x="1457" y="0"/>
                </a:lnTo>
                <a:cubicBezTo>
                  <a:pt x="107" y="0"/>
                  <a:pt x="107" y="0"/>
                  <a:pt x="107" y="0"/>
                </a:cubicBezTo>
                <a:cubicBezTo>
                  <a:pt x="33" y="0"/>
                  <a:pt x="0" y="124"/>
                  <a:pt x="66" y="173"/>
                </a:cubicBezTo>
                <a:cubicBezTo>
                  <a:pt x="675" y="667"/>
                  <a:pt x="675" y="667"/>
                  <a:pt x="675" y="667"/>
                </a:cubicBezTo>
                <a:cubicBezTo>
                  <a:pt x="716" y="709"/>
                  <a:pt x="716" y="791"/>
                  <a:pt x="675" y="832"/>
                </a:cubicBezTo>
                <a:cubicBezTo>
                  <a:pt x="66" y="1326"/>
                  <a:pt x="66" y="1326"/>
                  <a:pt x="66" y="1326"/>
                </a:cubicBezTo>
                <a:cubicBezTo>
                  <a:pt x="0" y="1375"/>
                  <a:pt x="33" y="1499"/>
                  <a:pt x="107" y="1499"/>
                </a:cubicBezTo>
                <a:cubicBezTo>
                  <a:pt x="1457" y="1499"/>
                  <a:pt x="1457" y="1499"/>
                  <a:pt x="1457" y="1499"/>
                </a:cubicBezTo>
                <a:cubicBezTo>
                  <a:pt x="1474" y="1499"/>
                  <a:pt x="1490" y="1499"/>
                  <a:pt x="1507" y="1482"/>
                </a:cubicBezTo>
                <a:cubicBezTo>
                  <a:pt x="2305" y="832"/>
                  <a:pt x="2305" y="832"/>
                  <a:pt x="2305" y="832"/>
                </a:cubicBezTo>
                <a:cubicBezTo>
                  <a:pt x="2355" y="791"/>
                  <a:pt x="2355" y="709"/>
                  <a:pt x="2305" y="667"/>
                </a:cubicBezTo>
                <a:cubicBezTo>
                  <a:pt x="1507" y="17"/>
                  <a:pt x="1507" y="17"/>
                  <a:pt x="1507" y="17"/>
                </a:cubicBezTo>
                <a:cubicBezTo>
                  <a:pt x="1490" y="0"/>
                  <a:pt x="1474" y="0"/>
                  <a:pt x="14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7">
            <a:extLst>
              <a:ext uri="{FF2B5EF4-FFF2-40B4-BE49-F238E27FC236}">
                <a16:creationId xmlns:a16="http://schemas.microsoft.com/office/drawing/2014/main" id="{70AC7A9C-57CB-854B-A7CC-7A732E8B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233" y="7688610"/>
            <a:ext cx="2586274" cy="1646691"/>
          </a:xfrm>
          <a:custGeom>
            <a:avLst/>
            <a:gdLst>
              <a:gd name="T0" fmla="*/ 189700697 w 2355"/>
              <a:gd name="T1" fmla="*/ 0 h 1500"/>
              <a:gd name="T2" fmla="*/ 189700697 w 2355"/>
              <a:gd name="T3" fmla="*/ 0 h 1500"/>
              <a:gd name="T4" fmla="*/ 13864893 w 2355"/>
              <a:gd name="T5" fmla="*/ 0 h 1500"/>
              <a:gd name="T6" fmla="*/ 8422535 w 2355"/>
              <a:gd name="T7" fmla="*/ 22399985 h 1500"/>
              <a:gd name="T8" fmla="*/ 87464702 w 2355"/>
              <a:gd name="T9" fmla="*/ 86363239 h 1500"/>
              <a:gd name="T10" fmla="*/ 87464702 w 2355"/>
              <a:gd name="T11" fmla="*/ 107727263 h 1500"/>
              <a:gd name="T12" fmla="*/ 8422535 w 2355"/>
              <a:gd name="T13" fmla="*/ 171690517 h 1500"/>
              <a:gd name="T14" fmla="*/ 13864893 w 2355"/>
              <a:gd name="T15" fmla="*/ 194090502 h 1500"/>
              <a:gd name="T16" fmla="*/ 189700697 w 2355"/>
              <a:gd name="T17" fmla="*/ 194090502 h 1500"/>
              <a:gd name="T18" fmla="*/ 195143055 w 2355"/>
              <a:gd name="T19" fmla="*/ 191889401 h 1500"/>
              <a:gd name="T20" fmla="*/ 298545707 w 2355"/>
              <a:gd name="T21" fmla="*/ 107727263 h 1500"/>
              <a:gd name="T22" fmla="*/ 298545707 w 2355"/>
              <a:gd name="T23" fmla="*/ 86363239 h 1500"/>
              <a:gd name="T24" fmla="*/ 195143055 w 2355"/>
              <a:gd name="T25" fmla="*/ 2201101 h 1500"/>
              <a:gd name="T26" fmla="*/ 189700697 w 2355"/>
              <a:gd name="T27" fmla="*/ 0 h 15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55" h="1500">
                <a:moveTo>
                  <a:pt x="1464" y="0"/>
                </a:moveTo>
                <a:lnTo>
                  <a:pt x="1464" y="0"/>
                </a:lnTo>
                <a:cubicBezTo>
                  <a:pt x="107" y="0"/>
                  <a:pt x="107" y="0"/>
                  <a:pt x="107" y="0"/>
                </a:cubicBezTo>
                <a:cubicBezTo>
                  <a:pt x="33" y="0"/>
                  <a:pt x="0" y="124"/>
                  <a:pt x="65" y="173"/>
                </a:cubicBezTo>
                <a:cubicBezTo>
                  <a:pt x="675" y="667"/>
                  <a:pt x="675" y="667"/>
                  <a:pt x="675" y="667"/>
                </a:cubicBezTo>
                <a:cubicBezTo>
                  <a:pt x="724" y="709"/>
                  <a:pt x="724" y="791"/>
                  <a:pt x="675" y="832"/>
                </a:cubicBezTo>
                <a:cubicBezTo>
                  <a:pt x="65" y="1326"/>
                  <a:pt x="65" y="1326"/>
                  <a:pt x="65" y="1326"/>
                </a:cubicBezTo>
                <a:cubicBezTo>
                  <a:pt x="0" y="1375"/>
                  <a:pt x="33" y="1499"/>
                  <a:pt x="107" y="1499"/>
                </a:cubicBezTo>
                <a:cubicBezTo>
                  <a:pt x="1464" y="1499"/>
                  <a:pt x="1464" y="1499"/>
                  <a:pt x="1464" y="1499"/>
                </a:cubicBezTo>
                <a:cubicBezTo>
                  <a:pt x="1473" y="1499"/>
                  <a:pt x="1489" y="1499"/>
                  <a:pt x="1506" y="1482"/>
                </a:cubicBezTo>
                <a:cubicBezTo>
                  <a:pt x="2304" y="832"/>
                  <a:pt x="2304" y="832"/>
                  <a:pt x="2304" y="832"/>
                </a:cubicBezTo>
                <a:cubicBezTo>
                  <a:pt x="2354" y="791"/>
                  <a:pt x="2354" y="709"/>
                  <a:pt x="2304" y="667"/>
                </a:cubicBezTo>
                <a:cubicBezTo>
                  <a:pt x="1506" y="17"/>
                  <a:pt x="1506" y="17"/>
                  <a:pt x="1506" y="17"/>
                </a:cubicBezTo>
                <a:cubicBezTo>
                  <a:pt x="1489" y="0"/>
                  <a:pt x="1473" y="0"/>
                  <a:pt x="1464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8">
            <a:extLst>
              <a:ext uri="{FF2B5EF4-FFF2-40B4-BE49-F238E27FC236}">
                <a16:creationId xmlns:a16="http://schemas.microsoft.com/office/drawing/2014/main" id="{E1224974-AEB3-844A-9194-B6AE9FEC7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8008" y="7688610"/>
            <a:ext cx="2576587" cy="1646691"/>
          </a:xfrm>
          <a:custGeom>
            <a:avLst/>
            <a:gdLst>
              <a:gd name="T0" fmla="*/ 188501186 w 2348"/>
              <a:gd name="T1" fmla="*/ 0 h 1500"/>
              <a:gd name="T2" fmla="*/ 188501186 w 2348"/>
              <a:gd name="T3" fmla="*/ 0 h 1500"/>
              <a:gd name="T4" fmla="*/ 13843354 w 2348"/>
              <a:gd name="T5" fmla="*/ 0 h 1500"/>
              <a:gd name="T6" fmla="*/ 7503834 w 2348"/>
              <a:gd name="T7" fmla="*/ 22399985 h 1500"/>
              <a:gd name="T8" fmla="*/ 86294090 w 2348"/>
              <a:gd name="T9" fmla="*/ 86363239 h 1500"/>
              <a:gd name="T10" fmla="*/ 86294090 w 2348"/>
              <a:gd name="T11" fmla="*/ 107727263 h 1500"/>
              <a:gd name="T12" fmla="*/ 7503834 w 2348"/>
              <a:gd name="T13" fmla="*/ 171690517 h 1500"/>
              <a:gd name="T14" fmla="*/ 13843354 w 2348"/>
              <a:gd name="T15" fmla="*/ 194090502 h 1500"/>
              <a:gd name="T16" fmla="*/ 188501186 w 2348"/>
              <a:gd name="T17" fmla="*/ 194090502 h 1500"/>
              <a:gd name="T18" fmla="*/ 193935009 w 2348"/>
              <a:gd name="T19" fmla="*/ 191889401 h 1500"/>
              <a:gd name="T20" fmla="*/ 297177290 w 2348"/>
              <a:gd name="T21" fmla="*/ 107727263 h 1500"/>
              <a:gd name="T22" fmla="*/ 297177290 w 2348"/>
              <a:gd name="T23" fmla="*/ 86363239 h 1500"/>
              <a:gd name="T24" fmla="*/ 193935009 w 2348"/>
              <a:gd name="T25" fmla="*/ 2201101 h 1500"/>
              <a:gd name="T26" fmla="*/ 188501186 w 2348"/>
              <a:gd name="T27" fmla="*/ 0 h 15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48" h="1500">
                <a:moveTo>
                  <a:pt x="1457" y="0"/>
                </a:moveTo>
                <a:lnTo>
                  <a:pt x="1457" y="0"/>
                </a:lnTo>
                <a:cubicBezTo>
                  <a:pt x="107" y="0"/>
                  <a:pt x="107" y="0"/>
                  <a:pt x="107" y="0"/>
                </a:cubicBezTo>
                <a:cubicBezTo>
                  <a:pt x="25" y="0"/>
                  <a:pt x="0" y="124"/>
                  <a:pt x="58" y="173"/>
                </a:cubicBezTo>
                <a:cubicBezTo>
                  <a:pt x="667" y="667"/>
                  <a:pt x="667" y="667"/>
                  <a:pt x="667" y="667"/>
                </a:cubicBezTo>
                <a:cubicBezTo>
                  <a:pt x="716" y="709"/>
                  <a:pt x="716" y="791"/>
                  <a:pt x="667" y="832"/>
                </a:cubicBezTo>
                <a:cubicBezTo>
                  <a:pt x="58" y="1326"/>
                  <a:pt x="58" y="1326"/>
                  <a:pt x="58" y="1326"/>
                </a:cubicBezTo>
                <a:cubicBezTo>
                  <a:pt x="0" y="1375"/>
                  <a:pt x="25" y="1499"/>
                  <a:pt x="107" y="1499"/>
                </a:cubicBezTo>
                <a:cubicBezTo>
                  <a:pt x="1457" y="1499"/>
                  <a:pt x="1457" y="1499"/>
                  <a:pt x="1457" y="1499"/>
                </a:cubicBezTo>
                <a:cubicBezTo>
                  <a:pt x="1474" y="1499"/>
                  <a:pt x="1482" y="1499"/>
                  <a:pt x="1499" y="1482"/>
                </a:cubicBezTo>
                <a:cubicBezTo>
                  <a:pt x="2297" y="832"/>
                  <a:pt x="2297" y="832"/>
                  <a:pt x="2297" y="832"/>
                </a:cubicBezTo>
                <a:cubicBezTo>
                  <a:pt x="2347" y="791"/>
                  <a:pt x="2347" y="709"/>
                  <a:pt x="2297" y="667"/>
                </a:cubicBezTo>
                <a:cubicBezTo>
                  <a:pt x="1499" y="17"/>
                  <a:pt x="1499" y="17"/>
                  <a:pt x="1499" y="17"/>
                </a:cubicBezTo>
                <a:cubicBezTo>
                  <a:pt x="1482" y="0"/>
                  <a:pt x="1474" y="0"/>
                  <a:pt x="145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9">
            <a:extLst>
              <a:ext uri="{FF2B5EF4-FFF2-40B4-BE49-F238E27FC236}">
                <a16:creationId xmlns:a16="http://schemas.microsoft.com/office/drawing/2014/main" id="{D959DB0D-97B7-384D-876B-3600D7EB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3654" y="7688610"/>
            <a:ext cx="2576587" cy="1646691"/>
          </a:xfrm>
          <a:custGeom>
            <a:avLst/>
            <a:gdLst>
              <a:gd name="T0" fmla="*/ 188661747 w 2347"/>
              <a:gd name="T1" fmla="*/ 0 h 1500"/>
              <a:gd name="T2" fmla="*/ 188661747 w 2347"/>
              <a:gd name="T3" fmla="*/ 0 h 1500"/>
              <a:gd name="T4" fmla="*/ 13855010 w 2347"/>
              <a:gd name="T5" fmla="*/ 0 h 1500"/>
              <a:gd name="T6" fmla="*/ 8546256 w 2347"/>
              <a:gd name="T7" fmla="*/ 22399985 h 1500"/>
              <a:gd name="T8" fmla="*/ 87403548 w 2347"/>
              <a:gd name="T9" fmla="*/ 86363239 h 1500"/>
              <a:gd name="T10" fmla="*/ 87403548 w 2347"/>
              <a:gd name="T11" fmla="*/ 107727263 h 1500"/>
              <a:gd name="T12" fmla="*/ 8546256 w 2347"/>
              <a:gd name="T13" fmla="*/ 171690517 h 1500"/>
              <a:gd name="T14" fmla="*/ 13855010 w 2347"/>
              <a:gd name="T15" fmla="*/ 194090502 h 1500"/>
              <a:gd name="T16" fmla="*/ 188661747 w 2347"/>
              <a:gd name="T17" fmla="*/ 194090502 h 1500"/>
              <a:gd name="T18" fmla="*/ 193970861 w 2347"/>
              <a:gd name="T19" fmla="*/ 191889401 h 1500"/>
              <a:gd name="T20" fmla="*/ 298466561 w 2347"/>
              <a:gd name="T21" fmla="*/ 107727263 h 1500"/>
              <a:gd name="T22" fmla="*/ 298466561 w 2347"/>
              <a:gd name="T23" fmla="*/ 86363239 h 1500"/>
              <a:gd name="T24" fmla="*/ 193970861 w 2347"/>
              <a:gd name="T25" fmla="*/ 2201101 h 1500"/>
              <a:gd name="T26" fmla="*/ 188661747 w 2347"/>
              <a:gd name="T27" fmla="*/ 0 h 15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47" h="1500">
                <a:moveTo>
                  <a:pt x="1457" y="0"/>
                </a:moveTo>
                <a:lnTo>
                  <a:pt x="1457" y="0"/>
                </a:lnTo>
                <a:cubicBezTo>
                  <a:pt x="107" y="0"/>
                  <a:pt x="107" y="0"/>
                  <a:pt x="107" y="0"/>
                </a:cubicBezTo>
                <a:cubicBezTo>
                  <a:pt x="33" y="0"/>
                  <a:pt x="0" y="124"/>
                  <a:pt x="66" y="173"/>
                </a:cubicBezTo>
                <a:cubicBezTo>
                  <a:pt x="675" y="667"/>
                  <a:pt x="675" y="667"/>
                  <a:pt x="675" y="667"/>
                </a:cubicBezTo>
                <a:cubicBezTo>
                  <a:pt x="716" y="709"/>
                  <a:pt x="716" y="791"/>
                  <a:pt x="675" y="832"/>
                </a:cubicBezTo>
                <a:cubicBezTo>
                  <a:pt x="66" y="1326"/>
                  <a:pt x="66" y="1326"/>
                  <a:pt x="66" y="1326"/>
                </a:cubicBezTo>
                <a:cubicBezTo>
                  <a:pt x="0" y="1375"/>
                  <a:pt x="33" y="1499"/>
                  <a:pt x="107" y="1499"/>
                </a:cubicBezTo>
                <a:cubicBezTo>
                  <a:pt x="1457" y="1499"/>
                  <a:pt x="1457" y="1499"/>
                  <a:pt x="1457" y="1499"/>
                </a:cubicBezTo>
                <a:cubicBezTo>
                  <a:pt x="1473" y="1499"/>
                  <a:pt x="1490" y="1499"/>
                  <a:pt x="1498" y="1482"/>
                </a:cubicBezTo>
                <a:cubicBezTo>
                  <a:pt x="2305" y="832"/>
                  <a:pt x="2305" y="832"/>
                  <a:pt x="2305" y="832"/>
                </a:cubicBezTo>
                <a:cubicBezTo>
                  <a:pt x="2346" y="791"/>
                  <a:pt x="2346" y="709"/>
                  <a:pt x="2305" y="667"/>
                </a:cubicBezTo>
                <a:cubicBezTo>
                  <a:pt x="1498" y="17"/>
                  <a:pt x="1498" y="17"/>
                  <a:pt x="1498" y="17"/>
                </a:cubicBezTo>
                <a:cubicBezTo>
                  <a:pt x="1490" y="0"/>
                  <a:pt x="1473" y="0"/>
                  <a:pt x="145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0">
            <a:extLst>
              <a:ext uri="{FF2B5EF4-FFF2-40B4-BE49-F238E27FC236}">
                <a16:creationId xmlns:a16="http://schemas.microsoft.com/office/drawing/2014/main" id="{1A4DC557-4686-DE41-AD74-E0EE094E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097" y="7688610"/>
            <a:ext cx="2576587" cy="1646691"/>
          </a:xfrm>
          <a:custGeom>
            <a:avLst/>
            <a:gdLst>
              <a:gd name="T0" fmla="*/ 188630674 w 2348"/>
              <a:gd name="T1" fmla="*/ 0 h 1500"/>
              <a:gd name="T2" fmla="*/ 188630674 w 2348"/>
              <a:gd name="T3" fmla="*/ 0 h 1500"/>
              <a:gd name="T4" fmla="*/ 13843354 w 2348"/>
              <a:gd name="T5" fmla="*/ 0 h 1500"/>
              <a:gd name="T6" fmla="*/ 7503834 w 2348"/>
              <a:gd name="T7" fmla="*/ 22399985 h 1500"/>
              <a:gd name="T8" fmla="*/ 86294090 w 2348"/>
              <a:gd name="T9" fmla="*/ 86363239 h 1500"/>
              <a:gd name="T10" fmla="*/ 86294090 w 2348"/>
              <a:gd name="T11" fmla="*/ 107727263 h 1500"/>
              <a:gd name="T12" fmla="*/ 7503834 w 2348"/>
              <a:gd name="T13" fmla="*/ 171690517 h 1500"/>
              <a:gd name="T14" fmla="*/ 13843354 w 2348"/>
              <a:gd name="T15" fmla="*/ 194090502 h 1500"/>
              <a:gd name="T16" fmla="*/ 188630674 w 2348"/>
              <a:gd name="T17" fmla="*/ 194090502 h 1500"/>
              <a:gd name="T18" fmla="*/ 193935009 w 2348"/>
              <a:gd name="T19" fmla="*/ 191889401 h 1500"/>
              <a:gd name="T20" fmla="*/ 297177290 w 2348"/>
              <a:gd name="T21" fmla="*/ 107727263 h 1500"/>
              <a:gd name="T22" fmla="*/ 297177290 w 2348"/>
              <a:gd name="T23" fmla="*/ 86363239 h 1500"/>
              <a:gd name="T24" fmla="*/ 193935009 w 2348"/>
              <a:gd name="T25" fmla="*/ 2201101 h 1500"/>
              <a:gd name="T26" fmla="*/ 188630674 w 2348"/>
              <a:gd name="T27" fmla="*/ 0 h 15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48" h="1500">
                <a:moveTo>
                  <a:pt x="1458" y="0"/>
                </a:moveTo>
                <a:lnTo>
                  <a:pt x="1458" y="0"/>
                </a:lnTo>
                <a:cubicBezTo>
                  <a:pt x="107" y="0"/>
                  <a:pt x="107" y="0"/>
                  <a:pt x="107" y="0"/>
                </a:cubicBezTo>
                <a:cubicBezTo>
                  <a:pt x="25" y="0"/>
                  <a:pt x="0" y="124"/>
                  <a:pt x="58" y="173"/>
                </a:cubicBezTo>
                <a:cubicBezTo>
                  <a:pt x="667" y="667"/>
                  <a:pt x="667" y="667"/>
                  <a:pt x="667" y="667"/>
                </a:cubicBezTo>
                <a:cubicBezTo>
                  <a:pt x="716" y="709"/>
                  <a:pt x="716" y="791"/>
                  <a:pt x="667" y="832"/>
                </a:cubicBezTo>
                <a:cubicBezTo>
                  <a:pt x="58" y="1326"/>
                  <a:pt x="58" y="1326"/>
                  <a:pt x="58" y="1326"/>
                </a:cubicBezTo>
                <a:cubicBezTo>
                  <a:pt x="0" y="1375"/>
                  <a:pt x="25" y="1499"/>
                  <a:pt x="107" y="1499"/>
                </a:cubicBezTo>
                <a:cubicBezTo>
                  <a:pt x="1458" y="1499"/>
                  <a:pt x="1458" y="1499"/>
                  <a:pt x="1458" y="1499"/>
                </a:cubicBezTo>
                <a:cubicBezTo>
                  <a:pt x="1474" y="1499"/>
                  <a:pt x="1482" y="1499"/>
                  <a:pt x="1499" y="1482"/>
                </a:cubicBezTo>
                <a:cubicBezTo>
                  <a:pt x="2297" y="832"/>
                  <a:pt x="2297" y="832"/>
                  <a:pt x="2297" y="832"/>
                </a:cubicBezTo>
                <a:cubicBezTo>
                  <a:pt x="2347" y="791"/>
                  <a:pt x="2347" y="709"/>
                  <a:pt x="2297" y="667"/>
                </a:cubicBezTo>
                <a:cubicBezTo>
                  <a:pt x="1499" y="17"/>
                  <a:pt x="1499" y="17"/>
                  <a:pt x="1499" y="17"/>
                </a:cubicBezTo>
                <a:cubicBezTo>
                  <a:pt x="1482" y="0"/>
                  <a:pt x="1474" y="0"/>
                  <a:pt x="1458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1">
            <a:extLst>
              <a:ext uri="{FF2B5EF4-FFF2-40B4-BE49-F238E27FC236}">
                <a16:creationId xmlns:a16="http://schemas.microsoft.com/office/drawing/2014/main" id="{73F3DD92-E2E5-724E-B44B-6575F69D6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897" y="7107425"/>
            <a:ext cx="4295928" cy="2813906"/>
          </a:xfrm>
          <a:custGeom>
            <a:avLst/>
            <a:gdLst>
              <a:gd name="T0" fmla="*/ 309365269 w 3913"/>
              <a:gd name="T1" fmla="*/ 0 h 2562"/>
              <a:gd name="T2" fmla="*/ 309365269 w 3913"/>
              <a:gd name="T3" fmla="*/ 0 h 2562"/>
              <a:gd name="T4" fmla="*/ 23568350 w 3913"/>
              <a:gd name="T5" fmla="*/ 0 h 2562"/>
              <a:gd name="T6" fmla="*/ 13985409 w 3913"/>
              <a:gd name="T7" fmla="*/ 38492671 h 2562"/>
              <a:gd name="T8" fmla="*/ 148272536 w 3913"/>
              <a:gd name="T9" fmla="*/ 148397776 h 2562"/>
              <a:gd name="T10" fmla="*/ 148272536 w 3913"/>
              <a:gd name="T11" fmla="*/ 183650384 h 2562"/>
              <a:gd name="T12" fmla="*/ 13985409 w 3913"/>
              <a:gd name="T13" fmla="*/ 292518669 h 2562"/>
              <a:gd name="T14" fmla="*/ 23568350 w 3913"/>
              <a:gd name="T15" fmla="*/ 331918558 h 2562"/>
              <a:gd name="T16" fmla="*/ 309365269 w 3913"/>
              <a:gd name="T17" fmla="*/ 331918558 h 2562"/>
              <a:gd name="T18" fmla="*/ 318947850 w 3913"/>
              <a:gd name="T19" fmla="*/ 327641674 h 2562"/>
              <a:gd name="T20" fmla="*/ 495968490 w 3913"/>
              <a:gd name="T21" fmla="*/ 183650384 h 2562"/>
              <a:gd name="T22" fmla="*/ 495968490 w 3913"/>
              <a:gd name="T23" fmla="*/ 148397776 h 2562"/>
              <a:gd name="T24" fmla="*/ 318947850 w 3913"/>
              <a:gd name="T25" fmla="*/ 3240063 h 2562"/>
              <a:gd name="T26" fmla="*/ 309365269 w 3913"/>
              <a:gd name="T27" fmla="*/ 0 h 25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13" h="2562">
                <a:moveTo>
                  <a:pt x="2389" y="0"/>
                </a:moveTo>
                <a:lnTo>
                  <a:pt x="2389" y="0"/>
                </a:lnTo>
                <a:cubicBezTo>
                  <a:pt x="182" y="0"/>
                  <a:pt x="182" y="0"/>
                  <a:pt x="182" y="0"/>
                </a:cubicBezTo>
                <a:cubicBezTo>
                  <a:pt x="50" y="0"/>
                  <a:pt x="0" y="206"/>
                  <a:pt x="108" y="297"/>
                </a:cubicBezTo>
                <a:cubicBezTo>
                  <a:pt x="1145" y="1145"/>
                  <a:pt x="1145" y="1145"/>
                  <a:pt x="1145" y="1145"/>
                </a:cubicBezTo>
                <a:cubicBezTo>
                  <a:pt x="1219" y="1203"/>
                  <a:pt x="1219" y="1351"/>
                  <a:pt x="1145" y="1417"/>
                </a:cubicBezTo>
                <a:cubicBezTo>
                  <a:pt x="108" y="2257"/>
                  <a:pt x="108" y="2257"/>
                  <a:pt x="108" y="2257"/>
                </a:cubicBezTo>
                <a:cubicBezTo>
                  <a:pt x="0" y="2347"/>
                  <a:pt x="50" y="2561"/>
                  <a:pt x="182" y="2561"/>
                </a:cubicBezTo>
                <a:cubicBezTo>
                  <a:pt x="2389" y="2561"/>
                  <a:pt x="2389" y="2561"/>
                  <a:pt x="2389" y="2561"/>
                </a:cubicBezTo>
                <a:cubicBezTo>
                  <a:pt x="2413" y="2561"/>
                  <a:pt x="2438" y="2545"/>
                  <a:pt x="2463" y="2528"/>
                </a:cubicBezTo>
                <a:cubicBezTo>
                  <a:pt x="3830" y="1417"/>
                  <a:pt x="3830" y="1417"/>
                  <a:pt x="3830" y="1417"/>
                </a:cubicBezTo>
                <a:cubicBezTo>
                  <a:pt x="3912" y="1351"/>
                  <a:pt x="3912" y="1203"/>
                  <a:pt x="3830" y="1145"/>
                </a:cubicBezTo>
                <a:cubicBezTo>
                  <a:pt x="2463" y="25"/>
                  <a:pt x="2463" y="25"/>
                  <a:pt x="2463" y="25"/>
                </a:cubicBezTo>
                <a:cubicBezTo>
                  <a:pt x="2438" y="9"/>
                  <a:pt x="2413" y="0"/>
                  <a:pt x="2389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2">
            <a:extLst>
              <a:ext uri="{FF2B5EF4-FFF2-40B4-BE49-F238E27FC236}">
                <a16:creationId xmlns:a16="http://schemas.microsoft.com/office/drawing/2014/main" id="{60683A2B-0CD4-6849-8600-C2DFA4D8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5278" y="7107425"/>
            <a:ext cx="4295928" cy="2813906"/>
          </a:xfrm>
          <a:custGeom>
            <a:avLst/>
            <a:gdLst>
              <a:gd name="T0" fmla="*/ 310430245 w 3912"/>
              <a:gd name="T1" fmla="*/ 0 h 2562"/>
              <a:gd name="T2" fmla="*/ 310430245 w 3912"/>
              <a:gd name="T3" fmla="*/ 0 h 2562"/>
              <a:gd name="T4" fmla="*/ 23450553 w 3912"/>
              <a:gd name="T5" fmla="*/ 0 h 2562"/>
              <a:gd name="T6" fmla="*/ 14899650 w 3912"/>
              <a:gd name="T7" fmla="*/ 38492671 h 2562"/>
              <a:gd name="T8" fmla="*/ 148218651 w 3912"/>
              <a:gd name="T9" fmla="*/ 148397776 h 2562"/>
              <a:gd name="T10" fmla="*/ 148218651 w 3912"/>
              <a:gd name="T11" fmla="*/ 183650384 h 2562"/>
              <a:gd name="T12" fmla="*/ 14899650 w 3912"/>
              <a:gd name="T13" fmla="*/ 292518669 h 2562"/>
              <a:gd name="T14" fmla="*/ 23450553 w 3912"/>
              <a:gd name="T15" fmla="*/ 331918558 h 2562"/>
              <a:gd name="T16" fmla="*/ 310430245 w 3912"/>
              <a:gd name="T17" fmla="*/ 331918558 h 2562"/>
              <a:gd name="T18" fmla="*/ 318981508 w 3912"/>
              <a:gd name="T19" fmla="*/ 327641674 h 2562"/>
              <a:gd name="T20" fmla="*/ 496092392 w 3912"/>
              <a:gd name="T21" fmla="*/ 183650384 h 2562"/>
              <a:gd name="T22" fmla="*/ 496092392 w 3912"/>
              <a:gd name="T23" fmla="*/ 148397776 h 2562"/>
              <a:gd name="T24" fmla="*/ 318981508 w 3912"/>
              <a:gd name="T25" fmla="*/ 3240063 h 2562"/>
              <a:gd name="T26" fmla="*/ 310430245 w 3912"/>
              <a:gd name="T27" fmla="*/ 0 h 25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12" h="2562">
                <a:moveTo>
                  <a:pt x="2396" y="0"/>
                </a:moveTo>
                <a:lnTo>
                  <a:pt x="2396" y="0"/>
                </a:lnTo>
                <a:cubicBezTo>
                  <a:pt x="181" y="0"/>
                  <a:pt x="181" y="0"/>
                  <a:pt x="181" y="0"/>
                </a:cubicBezTo>
                <a:cubicBezTo>
                  <a:pt x="57" y="0"/>
                  <a:pt x="0" y="206"/>
                  <a:pt x="115" y="297"/>
                </a:cubicBezTo>
                <a:cubicBezTo>
                  <a:pt x="1144" y="1145"/>
                  <a:pt x="1144" y="1145"/>
                  <a:pt x="1144" y="1145"/>
                </a:cubicBezTo>
                <a:cubicBezTo>
                  <a:pt x="1227" y="1203"/>
                  <a:pt x="1227" y="1351"/>
                  <a:pt x="1144" y="1417"/>
                </a:cubicBezTo>
                <a:cubicBezTo>
                  <a:pt x="115" y="2257"/>
                  <a:pt x="115" y="2257"/>
                  <a:pt x="115" y="2257"/>
                </a:cubicBezTo>
                <a:cubicBezTo>
                  <a:pt x="0" y="2347"/>
                  <a:pt x="57" y="2561"/>
                  <a:pt x="181" y="2561"/>
                </a:cubicBezTo>
                <a:cubicBezTo>
                  <a:pt x="2396" y="2561"/>
                  <a:pt x="2396" y="2561"/>
                  <a:pt x="2396" y="2561"/>
                </a:cubicBezTo>
                <a:cubicBezTo>
                  <a:pt x="2421" y="2561"/>
                  <a:pt x="2445" y="2545"/>
                  <a:pt x="2462" y="2528"/>
                </a:cubicBezTo>
                <a:cubicBezTo>
                  <a:pt x="3829" y="1417"/>
                  <a:pt x="3829" y="1417"/>
                  <a:pt x="3829" y="1417"/>
                </a:cubicBezTo>
                <a:cubicBezTo>
                  <a:pt x="3911" y="1351"/>
                  <a:pt x="3911" y="1203"/>
                  <a:pt x="3829" y="1145"/>
                </a:cubicBezTo>
                <a:cubicBezTo>
                  <a:pt x="2462" y="25"/>
                  <a:pt x="2462" y="25"/>
                  <a:pt x="2462" y="25"/>
                </a:cubicBezTo>
                <a:cubicBezTo>
                  <a:pt x="2445" y="9"/>
                  <a:pt x="2421" y="0"/>
                  <a:pt x="2396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3">
            <a:extLst>
              <a:ext uri="{FF2B5EF4-FFF2-40B4-BE49-F238E27FC236}">
                <a16:creationId xmlns:a16="http://schemas.microsoft.com/office/drawing/2014/main" id="{EE624034-D3AA-0740-94B1-8CC541B5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137" y="8250422"/>
            <a:ext cx="871778" cy="532753"/>
          </a:xfrm>
          <a:custGeom>
            <a:avLst/>
            <a:gdLst>
              <a:gd name="T0" fmla="*/ 100754295 w 792"/>
              <a:gd name="T1" fmla="*/ 62487064 h 487"/>
              <a:gd name="T2" fmla="*/ 100754295 w 792"/>
              <a:gd name="T3" fmla="*/ 62487064 h 487"/>
              <a:gd name="T4" fmla="*/ 3254375 w 792"/>
              <a:gd name="T5" fmla="*/ 62487064 h 487"/>
              <a:gd name="T6" fmla="*/ 0 w 792"/>
              <a:gd name="T7" fmla="*/ 59272817 h 487"/>
              <a:gd name="T8" fmla="*/ 0 w 792"/>
              <a:gd name="T9" fmla="*/ 2057133 h 487"/>
              <a:gd name="T10" fmla="*/ 3254375 w 792"/>
              <a:gd name="T11" fmla="*/ 0 h 487"/>
              <a:gd name="T12" fmla="*/ 100754295 w 792"/>
              <a:gd name="T13" fmla="*/ 0 h 487"/>
              <a:gd name="T14" fmla="*/ 102967054 w 792"/>
              <a:gd name="T15" fmla="*/ 2057133 h 487"/>
              <a:gd name="T16" fmla="*/ 102967054 w 792"/>
              <a:gd name="T17" fmla="*/ 59272817 h 487"/>
              <a:gd name="T18" fmla="*/ 100754295 w 792"/>
              <a:gd name="T19" fmla="*/ 62487064 h 487"/>
              <a:gd name="T20" fmla="*/ 4295631 w 792"/>
              <a:gd name="T21" fmla="*/ 58244430 h 487"/>
              <a:gd name="T22" fmla="*/ 4295631 w 792"/>
              <a:gd name="T23" fmla="*/ 58244430 h 487"/>
              <a:gd name="T24" fmla="*/ 99712679 w 792"/>
              <a:gd name="T25" fmla="*/ 58244430 h 487"/>
              <a:gd name="T26" fmla="*/ 99712679 w 792"/>
              <a:gd name="T27" fmla="*/ 3214247 h 487"/>
              <a:gd name="T28" fmla="*/ 4295631 w 792"/>
              <a:gd name="T29" fmla="*/ 3214247 h 487"/>
              <a:gd name="T30" fmla="*/ 4295631 w 792"/>
              <a:gd name="T31" fmla="*/ 58244430 h 4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2" h="487">
                <a:moveTo>
                  <a:pt x="774" y="486"/>
                </a:moveTo>
                <a:lnTo>
                  <a:pt x="774" y="486"/>
                </a:lnTo>
                <a:cubicBezTo>
                  <a:pt x="25" y="486"/>
                  <a:pt x="25" y="486"/>
                  <a:pt x="25" y="486"/>
                </a:cubicBezTo>
                <a:cubicBezTo>
                  <a:pt x="17" y="486"/>
                  <a:pt x="0" y="469"/>
                  <a:pt x="0" y="46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17" y="0"/>
                  <a:pt x="25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783" y="0"/>
                  <a:pt x="791" y="8"/>
                  <a:pt x="791" y="16"/>
                </a:cubicBezTo>
                <a:cubicBezTo>
                  <a:pt x="791" y="461"/>
                  <a:pt x="791" y="461"/>
                  <a:pt x="791" y="461"/>
                </a:cubicBezTo>
                <a:cubicBezTo>
                  <a:pt x="791" y="469"/>
                  <a:pt x="783" y="486"/>
                  <a:pt x="774" y="486"/>
                </a:cubicBezTo>
                <a:close/>
                <a:moveTo>
                  <a:pt x="33" y="453"/>
                </a:moveTo>
                <a:lnTo>
                  <a:pt x="33" y="453"/>
                </a:lnTo>
                <a:cubicBezTo>
                  <a:pt x="766" y="453"/>
                  <a:pt x="766" y="453"/>
                  <a:pt x="766" y="453"/>
                </a:cubicBezTo>
                <a:cubicBezTo>
                  <a:pt x="766" y="25"/>
                  <a:pt x="766" y="25"/>
                  <a:pt x="766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4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4">
            <a:extLst>
              <a:ext uri="{FF2B5EF4-FFF2-40B4-BE49-F238E27FC236}">
                <a16:creationId xmlns:a16="http://schemas.microsoft.com/office/drawing/2014/main" id="{C8E20625-E330-F348-BCE9-D450A946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160" y="8327913"/>
            <a:ext cx="363239" cy="29059"/>
          </a:xfrm>
          <a:custGeom>
            <a:avLst/>
            <a:gdLst>
              <a:gd name="T0" fmla="*/ 40613852 w 330"/>
              <a:gd name="T1" fmla="*/ 3355364 h 26"/>
              <a:gd name="T2" fmla="*/ 40613852 w 330"/>
              <a:gd name="T3" fmla="*/ 3355364 h 26"/>
              <a:gd name="T4" fmla="*/ 1041251 w 330"/>
              <a:gd name="T5" fmla="*/ 3355364 h 26"/>
              <a:gd name="T6" fmla="*/ 0 w 330"/>
              <a:gd name="T7" fmla="*/ 2281604 h 26"/>
              <a:gd name="T8" fmla="*/ 1041251 w 330"/>
              <a:gd name="T9" fmla="*/ 0 h 26"/>
              <a:gd name="T10" fmla="*/ 40613852 w 330"/>
              <a:gd name="T11" fmla="*/ 0 h 26"/>
              <a:gd name="T12" fmla="*/ 42826601 w 330"/>
              <a:gd name="T13" fmla="*/ 2281604 h 26"/>
              <a:gd name="T14" fmla="*/ 40613852 w 330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0" h="26">
                <a:moveTo>
                  <a:pt x="312" y="25"/>
                </a:moveTo>
                <a:lnTo>
                  <a:pt x="312" y="25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25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21" y="0"/>
                  <a:pt x="329" y="8"/>
                  <a:pt x="329" y="17"/>
                </a:cubicBezTo>
                <a:cubicBezTo>
                  <a:pt x="329" y="25"/>
                  <a:pt x="321" y="25"/>
                  <a:pt x="312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5">
            <a:extLst>
              <a:ext uri="{FF2B5EF4-FFF2-40B4-BE49-F238E27FC236}">
                <a16:creationId xmlns:a16="http://schemas.microsoft.com/office/drawing/2014/main" id="{9605F4D2-8287-054D-9A81-3C72A245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160" y="8410249"/>
            <a:ext cx="280906" cy="29059"/>
          </a:xfrm>
          <a:custGeom>
            <a:avLst/>
            <a:gdLst>
              <a:gd name="T0" fmla="*/ 30787938 w 256"/>
              <a:gd name="T1" fmla="*/ 3355364 h 26"/>
              <a:gd name="T2" fmla="*/ 30787938 w 256"/>
              <a:gd name="T3" fmla="*/ 3355364 h 26"/>
              <a:gd name="T4" fmla="*/ 1034765 w 256"/>
              <a:gd name="T5" fmla="*/ 3355364 h 26"/>
              <a:gd name="T6" fmla="*/ 0 w 256"/>
              <a:gd name="T7" fmla="*/ 2281604 h 26"/>
              <a:gd name="T8" fmla="*/ 1034765 w 256"/>
              <a:gd name="T9" fmla="*/ 0 h 26"/>
              <a:gd name="T10" fmla="*/ 30787938 w 256"/>
              <a:gd name="T11" fmla="*/ 0 h 26"/>
              <a:gd name="T12" fmla="*/ 32986948 w 256"/>
              <a:gd name="T13" fmla="*/ 2281604 h 26"/>
              <a:gd name="T14" fmla="*/ 30787938 w 256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" h="26">
                <a:moveTo>
                  <a:pt x="238" y="25"/>
                </a:moveTo>
                <a:lnTo>
                  <a:pt x="238" y="25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25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47" y="0"/>
                  <a:pt x="255" y="8"/>
                  <a:pt x="255" y="17"/>
                </a:cubicBezTo>
                <a:cubicBezTo>
                  <a:pt x="255" y="25"/>
                  <a:pt x="247" y="25"/>
                  <a:pt x="238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6">
            <a:extLst>
              <a:ext uri="{FF2B5EF4-FFF2-40B4-BE49-F238E27FC236}">
                <a16:creationId xmlns:a16="http://schemas.microsoft.com/office/drawing/2014/main" id="{D3E74550-ED77-B840-A890-E9836BC1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523" y="8666938"/>
            <a:ext cx="29059" cy="29059"/>
          </a:xfrm>
          <a:custGeom>
            <a:avLst/>
            <a:gdLst>
              <a:gd name="T0" fmla="*/ 2281604 w 26"/>
              <a:gd name="T1" fmla="*/ 3483864 h 25"/>
              <a:gd name="T2" fmla="*/ 2281604 w 26"/>
              <a:gd name="T3" fmla="*/ 3483864 h 25"/>
              <a:gd name="T4" fmla="*/ 2281604 w 26"/>
              <a:gd name="T5" fmla="*/ 3483864 h 25"/>
              <a:gd name="T6" fmla="*/ 0 w 26"/>
              <a:gd name="T7" fmla="*/ 2322576 h 25"/>
              <a:gd name="T8" fmla="*/ 2281604 w 26"/>
              <a:gd name="T9" fmla="*/ 0 h 25"/>
              <a:gd name="T10" fmla="*/ 2281604 w 26"/>
              <a:gd name="T11" fmla="*/ 0 h 25"/>
              <a:gd name="T12" fmla="*/ 3355364 w 26"/>
              <a:gd name="T13" fmla="*/ 2322576 h 25"/>
              <a:gd name="T14" fmla="*/ 2281604 w 26"/>
              <a:gd name="T15" fmla="*/ 3483864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25">
                <a:moveTo>
                  <a:pt x="17" y="24"/>
                </a:moveTo>
                <a:lnTo>
                  <a:pt x="17" y="24"/>
                </a:lnTo>
                <a:cubicBezTo>
                  <a:pt x="8" y="24"/>
                  <a:pt x="0" y="24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25" y="8"/>
                  <a:pt x="25" y="16"/>
                </a:cubicBezTo>
                <a:cubicBezTo>
                  <a:pt x="25" y="24"/>
                  <a:pt x="25" y="24"/>
                  <a:pt x="17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7">
            <a:extLst>
              <a:ext uri="{FF2B5EF4-FFF2-40B4-BE49-F238E27FC236}">
                <a16:creationId xmlns:a16="http://schemas.microsoft.com/office/drawing/2014/main" id="{9DDCD4BB-3CEC-2148-ABD7-F11658D8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950" y="8666938"/>
            <a:ext cx="184042" cy="29059"/>
          </a:xfrm>
          <a:custGeom>
            <a:avLst/>
            <a:gdLst>
              <a:gd name="T0" fmla="*/ 19545300 w 166"/>
              <a:gd name="T1" fmla="*/ 3483864 h 25"/>
              <a:gd name="T2" fmla="*/ 19545300 w 166"/>
              <a:gd name="T3" fmla="*/ 3483864 h 25"/>
              <a:gd name="T4" fmla="*/ 19545300 w 166"/>
              <a:gd name="T5" fmla="*/ 3483864 h 25"/>
              <a:gd name="T6" fmla="*/ 17432108 w 166"/>
              <a:gd name="T7" fmla="*/ 2322576 h 25"/>
              <a:gd name="T8" fmla="*/ 19545300 w 166"/>
              <a:gd name="T9" fmla="*/ 0 h 25"/>
              <a:gd name="T10" fmla="*/ 19545300 w 166"/>
              <a:gd name="T11" fmla="*/ 0 h 25"/>
              <a:gd name="T12" fmla="*/ 21790408 w 166"/>
              <a:gd name="T13" fmla="*/ 2322576 h 25"/>
              <a:gd name="T14" fmla="*/ 19545300 w 166"/>
              <a:gd name="T15" fmla="*/ 3483864 h 25"/>
              <a:gd name="T16" fmla="*/ 14130586 w 166"/>
              <a:gd name="T17" fmla="*/ 3483864 h 25"/>
              <a:gd name="T18" fmla="*/ 14130586 w 166"/>
              <a:gd name="T19" fmla="*/ 3483864 h 25"/>
              <a:gd name="T20" fmla="*/ 13074172 w 166"/>
              <a:gd name="T21" fmla="*/ 3483864 h 25"/>
              <a:gd name="T22" fmla="*/ 12017758 w 166"/>
              <a:gd name="T23" fmla="*/ 2322576 h 25"/>
              <a:gd name="T24" fmla="*/ 13074172 w 166"/>
              <a:gd name="T25" fmla="*/ 0 h 25"/>
              <a:gd name="T26" fmla="*/ 14130586 w 166"/>
              <a:gd name="T27" fmla="*/ 0 h 25"/>
              <a:gd name="T28" fmla="*/ 15187000 w 166"/>
              <a:gd name="T29" fmla="*/ 2322576 h 25"/>
              <a:gd name="T30" fmla="*/ 14130586 w 166"/>
              <a:gd name="T31" fmla="*/ 3483864 h 25"/>
              <a:gd name="T32" fmla="*/ 7659458 w 166"/>
              <a:gd name="T33" fmla="*/ 3483864 h 25"/>
              <a:gd name="T34" fmla="*/ 7659458 w 166"/>
              <a:gd name="T35" fmla="*/ 3483864 h 25"/>
              <a:gd name="T36" fmla="*/ 7659458 w 166"/>
              <a:gd name="T37" fmla="*/ 3483864 h 25"/>
              <a:gd name="T38" fmla="*/ 5414714 w 166"/>
              <a:gd name="T39" fmla="*/ 2322576 h 25"/>
              <a:gd name="T40" fmla="*/ 7659458 w 166"/>
              <a:gd name="T41" fmla="*/ 0 h 25"/>
              <a:gd name="T42" fmla="*/ 7659458 w 166"/>
              <a:gd name="T43" fmla="*/ 0 h 25"/>
              <a:gd name="T44" fmla="*/ 9772650 w 166"/>
              <a:gd name="T45" fmla="*/ 2322576 h 25"/>
              <a:gd name="T46" fmla="*/ 7659458 w 166"/>
              <a:gd name="T47" fmla="*/ 3483864 h 25"/>
              <a:gd name="T48" fmla="*/ 2112829 w 166"/>
              <a:gd name="T49" fmla="*/ 3483864 h 25"/>
              <a:gd name="T50" fmla="*/ 2112829 w 166"/>
              <a:gd name="T51" fmla="*/ 3483864 h 25"/>
              <a:gd name="T52" fmla="*/ 1056414 w 166"/>
              <a:gd name="T53" fmla="*/ 3483864 h 25"/>
              <a:gd name="T54" fmla="*/ 0 w 166"/>
              <a:gd name="T55" fmla="*/ 2322576 h 25"/>
              <a:gd name="T56" fmla="*/ 1056414 w 166"/>
              <a:gd name="T57" fmla="*/ 0 h 25"/>
              <a:gd name="T58" fmla="*/ 2112829 w 166"/>
              <a:gd name="T59" fmla="*/ 0 h 25"/>
              <a:gd name="T60" fmla="*/ 3301522 w 166"/>
              <a:gd name="T61" fmla="*/ 2322576 h 25"/>
              <a:gd name="T62" fmla="*/ 2112829 w 166"/>
              <a:gd name="T63" fmla="*/ 3483864 h 2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6" h="25">
                <a:moveTo>
                  <a:pt x="148" y="24"/>
                </a:moveTo>
                <a:lnTo>
                  <a:pt x="148" y="24"/>
                </a:lnTo>
                <a:cubicBezTo>
                  <a:pt x="140" y="24"/>
                  <a:pt x="132" y="24"/>
                  <a:pt x="132" y="16"/>
                </a:cubicBezTo>
                <a:cubicBezTo>
                  <a:pt x="132" y="8"/>
                  <a:pt x="140" y="0"/>
                  <a:pt x="148" y="0"/>
                </a:cubicBezTo>
                <a:cubicBezTo>
                  <a:pt x="156" y="0"/>
                  <a:pt x="165" y="8"/>
                  <a:pt x="165" y="16"/>
                </a:cubicBezTo>
                <a:cubicBezTo>
                  <a:pt x="165" y="24"/>
                  <a:pt x="156" y="24"/>
                  <a:pt x="148" y="24"/>
                </a:cubicBezTo>
                <a:close/>
                <a:moveTo>
                  <a:pt x="107" y="24"/>
                </a:moveTo>
                <a:lnTo>
                  <a:pt x="107" y="24"/>
                </a:lnTo>
                <a:cubicBezTo>
                  <a:pt x="99" y="24"/>
                  <a:pt x="99" y="24"/>
                  <a:pt x="99" y="24"/>
                </a:cubicBezTo>
                <a:cubicBezTo>
                  <a:pt x="91" y="24"/>
                  <a:pt x="91" y="24"/>
                  <a:pt x="91" y="16"/>
                </a:cubicBezTo>
                <a:cubicBezTo>
                  <a:pt x="91" y="8"/>
                  <a:pt x="91" y="0"/>
                  <a:pt x="9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15" y="8"/>
                  <a:pt x="115" y="16"/>
                </a:cubicBezTo>
                <a:cubicBezTo>
                  <a:pt x="115" y="24"/>
                  <a:pt x="115" y="24"/>
                  <a:pt x="107" y="24"/>
                </a:cubicBezTo>
                <a:close/>
                <a:moveTo>
                  <a:pt x="58" y="24"/>
                </a:moveTo>
                <a:lnTo>
                  <a:pt x="58" y="24"/>
                </a:lnTo>
                <a:cubicBezTo>
                  <a:pt x="49" y="24"/>
                  <a:pt x="41" y="24"/>
                  <a:pt x="41" y="16"/>
                </a:cubicBezTo>
                <a:cubicBezTo>
                  <a:pt x="41" y="8"/>
                  <a:pt x="49" y="0"/>
                  <a:pt x="58" y="0"/>
                </a:cubicBezTo>
                <a:cubicBezTo>
                  <a:pt x="66" y="0"/>
                  <a:pt x="74" y="8"/>
                  <a:pt x="74" y="16"/>
                </a:cubicBezTo>
                <a:cubicBezTo>
                  <a:pt x="74" y="24"/>
                  <a:pt x="66" y="24"/>
                  <a:pt x="58" y="24"/>
                </a:cubicBezTo>
                <a:close/>
                <a:moveTo>
                  <a:pt x="16" y="24"/>
                </a:moveTo>
                <a:lnTo>
                  <a:pt x="16" y="24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5" y="0"/>
                  <a:pt x="25" y="8"/>
                  <a:pt x="25" y="16"/>
                </a:cubicBezTo>
                <a:cubicBezTo>
                  <a:pt x="25" y="24"/>
                  <a:pt x="25" y="24"/>
                  <a:pt x="16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8">
            <a:extLst>
              <a:ext uri="{FF2B5EF4-FFF2-40B4-BE49-F238E27FC236}">
                <a16:creationId xmlns:a16="http://schemas.microsoft.com/office/drawing/2014/main" id="{C1D32AA8-AFF5-2747-A3D7-210849FA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676" y="8666938"/>
            <a:ext cx="38746" cy="29059"/>
          </a:xfrm>
          <a:custGeom>
            <a:avLst/>
            <a:gdLst>
              <a:gd name="T0" fmla="*/ 2371912 w 34"/>
              <a:gd name="T1" fmla="*/ 3483864 h 25"/>
              <a:gd name="T2" fmla="*/ 2371912 w 34"/>
              <a:gd name="T3" fmla="*/ 3483864 h 25"/>
              <a:gd name="T4" fmla="*/ 2371912 w 34"/>
              <a:gd name="T5" fmla="*/ 3483864 h 25"/>
              <a:gd name="T6" fmla="*/ 0 w 34"/>
              <a:gd name="T7" fmla="*/ 2322576 h 25"/>
              <a:gd name="T8" fmla="*/ 2371912 w 34"/>
              <a:gd name="T9" fmla="*/ 0 h 25"/>
              <a:gd name="T10" fmla="*/ 2371912 w 34"/>
              <a:gd name="T11" fmla="*/ 0 h 25"/>
              <a:gd name="T12" fmla="*/ 4604124 w 34"/>
              <a:gd name="T13" fmla="*/ 2322576 h 25"/>
              <a:gd name="T14" fmla="*/ 2371912 w 34"/>
              <a:gd name="T15" fmla="*/ 3483864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25">
                <a:moveTo>
                  <a:pt x="17" y="24"/>
                </a:moveTo>
                <a:lnTo>
                  <a:pt x="17" y="24"/>
                </a:lnTo>
                <a:cubicBezTo>
                  <a:pt x="9" y="24"/>
                  <a:pt x="0" y="24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24"/>
                  <a:pt x="25" y="24"/>
                  <a:pt x="17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9">
            <a:extLst>
              <a:ext uri="{FF2B5EF4-FFF2-40B4-BE49-F238E27FC236}">
                <a16:creationId xmlns:a16="http://schemas.microsoft.com/office/drawing/2014/main" id="{EAB8EA83-9A24-2242-A25A-99E67B9D5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676" y="8574918"/>
            <a:ext cx="280906" cy="38746"/>
          </a:xfrm>
          <a:custGeom>
            <a:avLst/>
            <a:gdLst>
              <a:gd name="T0" fmla="*/ 31832513 w 257"/>
              <a:gd name="T1" fmla="*/ 4604124 h 34"/>
              <a:gd name="T2" fmla="*/ 31832513 w 257"/>
              <a:gd name="T3" fmla="*/ 4604124 h 34"/>
              <a:gd name="T4" fmla="*/ 1155058 w 257"/>
              <a:gd name="T5" fmla="*/ 4604124 h 34"/>
              <a:gd name="T6" fmla="*/ 0 w 257"/>
              <a:gd name="T7" fmla="*/ 2371912 h 34"/>
              <a:gd name="T8" fmla="*/ 1155058 w 257"/>
              <a:gd name="T9" fmla="*/ 0 h 34"/>
              <a:gd name="T10" fmla="*/ 31832513 w 257"/>
              <a:gd name="T11" fmla="*/ 0 h 34"/>
              <a:gd name="T12" fmla="*/ 32859310 w 257"/>
              <a:gd name="T13" fmla="*/ 2371912 h 34"/>
              <a:gd name="T14" fmla="*/ 31832513 w 257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7" h="34">
                <a:moveTo>
                  <a:pt x="248" y="33"/>
                </a:moveTo>
                <a:lnTo>
                  <a:pt x="248" y="33"/>
                </a:lnTo>
                <a:cubicBezTo>
                  <a:pt x="9" y="33"/>
                  <a:pt x="9" y="33"/>
                  <a:pt x="9" y="33"/>
                </a:cubicBezTo>
                <a:cubicBezTo>
                  <a:pt x="0" y="33"/>
                  <a:pt x="0" y="25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56" y="9"/>
                  <a:pt x="256" y="17"/>
                </a:cubicBezTo>
                <a:cubicBezTo>
                  <a:pt x="256" y="25"/>
                  <a:pt x="256" y="33"/>
                  <a:pt x="24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0">
            <a:extLst>
              <a:ext uri="{FF2B5EF4-FFF2-40B4-BE49-F238E27FC236}">
                <a16:creationId xmlns:a16="http://schemas.microsoft.com/office/drawing/2014/main" id="{0D5B983E-A431-7841-9B0D-22A3878B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160" y="8574918"/>
            <a:ext cx="154983" cy="116237"/>
          </a:xfrm>
          <a:custGeom>
            <a:avLst/>
            <a:gdLst>
              <a:gd name="T0" fmla="*/ 15965972 w 141"/>
              <a:gd name="T1" fmla="*/ 13316303 h 108"/>
              <a:gd name="T2" fmla="*/ 15965972 w 141"/>
              <a:gd name="T3" fmla="*/ 13316303 h 108"/>
              <a:gd name="T4" fmla="*/ 1038338 w 141"/>
              <a:gd name="T5" fmla="*/ 13316303 h 108"/>
              <a:gd name="T6" fmla="*/ 0 w 141"/>
              <a:gd name="T7" fmla="*/ 11325225 h 108"/>
              <a:gd name="T8" fmla="*/ 0 w 141"/>
              <a:gd name="T9" fmla="*/ 2115608 h 108"/>
              <a:gd name="T10" fmla="*/ 1038338 w 141"/>
              <a:gd name="T11" fmla="*/ 0 h 108"/>
              <a:gd name="T12" fmla="*/ 15965972 w 141"/>
              <a:gd name="T13" fmla="*/ 0 h 108"/>
              <a:gd name="T14" fmla="*/ 18172709 w 141"/>
              <a:gd name="T15" fmla="*/ 2115608 h 108"/>
              <a:gd name="T16" fmla="*/ 18172709 w 141"/>
              <a:gd name="T17" fmla="*/ 11325225 h 108"/>
              <a:gd name="T18" fmla="*/ 15965972 w 141"/>
              <a:gd name="T19" fmla="*/ 13316303 h 108"/>
              <a:gd name="T20" fmla="*/ 3115373 w 141"/>
              <a:gd name="T21" fmla="*/ 9209617 h 108"/>
              <a:gd name="T22" fmla="*/ 3115373 w 141"/>
              <a:gd name="T23" fmla="*/ 9209617 h 108"/>
              <a:gd name="T24" fmla="*/ 13888936 w 141"/>
              <a:gd name="T25" fmla="*/ 9209617 h 108"/>
              <a:gd name="T26" fmla="*/ 13888936 w 141"/>
              <a:gd name="T27" fmla="*/ 4107039 h 108"/>
              <a:gd name="T28" fmla="*/ 3115373 w 141"/>
              <a:gd name="T29" fmla="*/ 4107039 h 108"/>
              <a:gd name="T30" fmla="*/ 3115373 w 141"/>
              <a:gd name="T31" fmla="*/ 9209617 h 1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1" h="108">
                <a:moveTo>
                  <a:pt x="123" y="107"/>
                </a:moveTo>
                <a:lnTo>
                  <a:pt x="123" y="107"/>
                </a:lnTo>
                <a:cubicBezTo>
                  <a:pt x="8" y="107"/>
                  <a:pt x="8" y="107"/>
                  <a:pt x="8" y="107"/>
                </a:cubicBezTo>
                <a:cubicBezTo>
                  <a:pt x="0" y="107"/>
                  <a:pt x="0" y="99"/>
                  <a:pt x="0" y="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1" y="0"/>
                  <a:pt x="140" y="9"/>
                  <a:pt x="140" y="17"/>
                </a:cubicBezTo>
                <a:cubicBezTo>
                  <a:pt x="140" y="91"/>
                  <a:pt x="140" y="91"/>
                  <a:pt x="140" y="91"/>
                </a:cubicBezTo>
                <a:cubicBezTo>
                  <a:pt x="140" y="99"/>
                  <a:pt x="131" y="107"/>
                  <a:pt x="123" y="107"/>
                </a:cubicBezTo>
                <a:close/>
                <a:moveTo>
                  <a:pt x="24" y="74"/>
                </a:moveTo>
                <a:lnTo>
                  <a:pt x="24" y="74"/>
                </a:lnTo>
                <a:cubicBezTo>
                  <a:pt x="107" y="74"/>
                  <a:pt x="107" y="74"/>
                  <a:pt x="107" y="74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24" y="33"/>
                  <a:pt x="24" y="33"/>
                  <a:pt x="24" y="33"/>
                </a:cubicBezTo>
                <a:lnTo>
                  <a:pt x="24" y="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1">
            <a:extLst>
              <a:ext uri="{FF2B5EF4-FFF2-40B4-BE49-F238E27FC236}">
                <a16:creationId xmlns:a16="http://schemas.microsoft.com/office/drawing/2014/main" id="{7BBEF6A3-973E-C847-944F-F90BFFB9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345" y="8327913"/>
            <a:ext cx="116237" cy="29059"/>
          </a:xfrm>
          <a:custGeom>
            <a:avLst/>
            <a:gdLst>
              <a:gd name="T0" fmla="*/ 12320764 w 108"/>
              <a:gd name="T1" fmla="*/ 3355364 h 26"/>
              <a:gd name="T2" fmla="*/ 12320764 w 108"/>
              <a:gd name="T3" fmla="*/ 3355364 h 26"/>
              <a:gd name="T4" fmla="*/ 1991078 w 108"/>
              <a:gd name="T5" fmla="*/ 3355364 h 26"/>
              <a:gd name="T6" fmla="*/ 0 w 108"/>
              <a:gd name="T7" fmla="*/ 2281604 h 26"/>
              <a:gd name="T8" fmla="*/ 1991078 w 108"/>
              <a:gd name="T9" fmla="*/ 0 h 26"/>
              <a:gd name="T10" fmla="*/ 12320764 w 108"/>
              <a:gd name="T11" fmla="*/ 0 h 26"/>
              <a:gd name="T12" fmla="*/ 13316303 w 108"/>
              <a:gd name="T13" fmla="*/ 2281604 h 26"/>
              <a:gd name="T14" fmla="*/ 12320764 w 108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8" h="26">
                <a:moveTo>
                  <a:pt x="99" y="25"/>
                </a:moveTo>
                <a:lnTo>
                  <a:pt x="99" y="25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07" y="8"/>
                  <a:pt x="107" y="17"/>
                </a:cubicBezTo>
                <a:cubicBezTo>
                  <a:pt x="107" y="25"/>
                  <a:pt x="107" y="25"/>
                  <a:pt x="99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2">
            <a:extLst>
              <a:ext uri="{FF2B5EF4-FFF2-40B4-BE49-F238E27FC236}">
                <a16:creationId xmlns:a16="http://schemas.microsoft.com/office/drawing/2014/main" id="{EA7670F3-EBE6-C840-BDEE-1D1F43A1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828" y="8807392"/>
            <a:ext cx="716795" cy="48432"/>
          </a:xfrm>
          <a:custGeom>
            <a:avLst/>
            <a:gdLst>
              <a:gd name="T0" fmla="*/ 82457360 w 652"/>
              <a:gd name="T1" fmla="*/ 5724599 h 43"/>
              <a:gd name="T2" fmla="*/ 82457360 w 652"/>
              <a:gd name="T3" fmla="*/ 5724599 h 43"/>
              <a:gd name="T4" fmla="*/ 3246418 w 652"/>
              <a:gd name="T5" fmla="*/ 5724599 h 43"/>
              <a:gd name="T6" fmla="*/ 0 w 652"/>
              <a:gd name="T7" fmla="*/ 3407587 h 43"/>
              <a:gd name="T8" fmla="*/ 3246418 w 652"/>
              <a:gd name="T9" fmla="*/ 0 h 43"/>
              <a:gd name="T10" fmla="*/ 82457360 w 652"/>
              <a:gd name="T11" fmla="*/ 0 h 43"/>
              <a:gd name="T12" fmla="*/ 84535154 w 652"/>
              <a:gd name="T13" fmla="*/ 3407587 h 43"/>
              <a:gd name="T14" fmla="*/ 82457360 w 652"/>
              <a:gd name="T15" fmla="*/ 5724599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2" h="43">
                <a:moveTo>
                  <a:pt x="635" y="42"/>
                </a:moveTo>
                <a:lnTo>
                  <a:pt x="635" y="42"/>
                </a:lnTo>
                <a:cubicBezTo>
                  <a:pt x="25" y="42"/>
                  <a:pt x="25" y="42"/>
                  <a:pt x="25" y="42"/>
                </a:cubicBezTo>
                <a:cubicBezTo>
                  <a:pt x="17" y="42"/>
                  <a:pt x="0" y="33"/>
                  <a:pt x="0" y="25"/>
                </a:cubicBezTo>
                <a:cubicBezTo>
                  <a:pt x="0" y="9"/>
                  <a:pt x="17" y="0"/>
                  <a:pt x="25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43" y="0"/>
                  <a:pt x="651" y="9"/>
                  <a:pt x="651" y="25"/>
                </a:cubicBezTo>
                <a:cubicBezTo>
                  <a:pt x="651" y="33"/>
                  <a:pt x="643" y="42"/>
                  <a:pt x="635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3">
            <a:extLst>
              <a:ext uri="{FF2B5EF4-FFF2-40B4-BE49-F238E27FC236}">
                <a16:creationId xmlns:a16="http://schemas.microsoft.com/office/drawing/2014/main" id="{689B3A2C-618C-444A-B64A-1F534C70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161" y="8725056"/>
            <a:ext cx="552126" cy="48432"/>
          </a:xfrm>
          <a:custGeom>
            <a:avLst/>
            <a:gdLst>
              <a:gd name="T0" fmla="*/ 61747375 w 503"/>
              <a:gd name="T1" fmla="*/ 5857497 h 42"/>
              <a:gd name="T2" fmla="*/ 61747375 w 503"/>
              <a:gd name="T3" fmla="*/ 5857497 h 42"/>
              <a:gd name="T4" fmla="*/ 3106797 w 503"/>
              <a:gd name="T5" fmla="*/ 5857497 h 42"/>
              <a:gd name="T6" fmla="*/ 0 w 503"/>
              <a:gd name="T7" fmla="*/ 2428875 h 42"/>
              <a:gd name="T8" fmla="*/ 3106797 w 503"/>
              <a:gd name="T9" fmla="*/ 0 h 42"/>
              <a:gd name="T10" fmla="*/ 61747375 w 503"/>
              <a:gd name="T11" fmla="*/ 0 h 42"/>
              <a:gd name="T12" fmla="*/ 64983697 w 503"/>
              <a:gd name="T13" fmla="*/ 2428875 h 42"/>
              <a:gd name="T14" fmla="*/ 61747375 w 503"/>
              <a:gd name="T15" fmla="*/ 5857497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3" h="42">
                <a:moveTo>
                  <a:pt x="477" y="41"/>
                </a:moveTo>
                <a:lnTo>
                  <a:pt x="477" y="41"/>
                </a:lnTo>
                <a:cubicBezTo>
                  <a:pt x="24" y="41"/>
                  <a:pt x="24" y="41"/>
                  <a:pt x="24" y="41"/>
                </a:cubicBezTo>
                <a:cubicBezTo>
                  <a:pt x="8" y="41"/>
                  <a:pt x="0" y="33"/>
                  <a:pt x="0" y="17"/>
                </a:cubicBezTo>
                <a:cubicBezTo>
                  <a:pt x="0" y="8"/>
                  <a:pt x="8" y="0"/>
                  <a:pt x="24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94" y="0"/>
                  <a:pt x="502" y="8"/>
                  <a:pt x="502" y="17"/>
                </a:cubicBezTo>
                <a:cubicBezTo>
                  <a:pt x="502" y="33"/>
                  <a:pt x="494" y="41"/>
                  <a:pt x="47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4">
            <a:extLst>
              <a:ext uri="{FF2B5EF4-FFF2-40B4-BE49-F238E27FC236}">
                <a16:creationId xmlns:a16="http://schemas.microsoft.com/office/drawing/2014/main" id="{3FBA23E5-FF5A-514B-A32B-C66FFD47F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161" y="8313385"/>
            <a:ext cx="552126" cy="48432"/>
          </a:xfrm>
          <a:custGeom>
            <a:avLst/>
            <a:gdLst>
              <a:gd name="T0" fmla="*/ 61747375 w 503"/>
              <a:gd name="T1" fmla="*/ 5724599 h 43"/>
              <a:gd name="T2" fmla="*/ 61747375 w 503"/>
              <a:gd name="T3" fmla="*/ 5724599 h 43"/>
              <a:gd name="T4" fmla="*/ 3106797 w 503"/>
              <a:gd name="T5" fmla="*/ 5724599 h 43"/>
              <a:gd name="T6" fmla="*/ 0 w 503"/>
              <a:gd name="T7" fmla="*/ 2317012 h 43"/>
              <a:gd name="T8" fmla="*/ 3106797 w 503"/>
              <a:gd name="T9" fmla="*/ 0 h 43"/>
              <a:gd name="T10" fmla="*/ 61747375 w 503"/>
              <a:gd name="T11" fmla="*/ 0 h 43"/>
              <a:gd name="T12" fmla="*/ 64983697 w 503"/>
              <a:gd name="T13" fmla="*/ 2317012 h 43"/>
              <a:gd name="T14" fmla="*/ 61747375 w 503"/>
              <a:gd name="T15" fmla="*/ 5724599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3" h="43">
                <a:moveTo>
                  <a:pt x="477" y="42"/>
                </a:moveTo>
                <a:lnTo>
                  <a:pt x="477" y="42"/>
                </a:lnTo>
                <a:cubicBezTo>
                  <a:pt x="24" y="42"/>
                  <a:pt x="24" y="42"/>
                  <a:pt x="24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9"/>
                  <a:pt x="8" y="0"/>
                  <a:pt x="24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94" y="0"/>
                  <a:pt x="502" y="9"/>
                  <a:pt x="502" y="17"/>
                </a:cubicBezTo>
                <a:cubicBezTo>
                  <a:pt x="502" y="34"/>
                  <a:pt x="494" y="42"/>
                  <a:pt x="477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5">
            <a:extLst>
              <a:ext uri="{FF2B5EF4-FFF2-40B4-BE49-F238E27FC236}">
                <a16:creationId xmlns:a16="http://schemas.microsoft.com/office/drawing/2014/main" id="{E66134B5-9787-2B4C-A02A-9DA15F69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497" y="8395718"/>
            <a:ext cx="53274" cy="300279"/>
          </a:xfrm>
          <a:custGeom>
            <a:avLst/>
            <a:gdLst>
              <a:gd name="T0" fmla="*/ 2927330 w 50"/>
              <a:gd name="T1" fmla="*/ 35484745 h 272"/>
              <a:gd name="T2" fmla="*/ 2927330 w 50"/>
              <a:gd name="T3" fmla="*/ 35484745 h 272"/>
              <a:gd name="T4" fmla="*/ 2927330 w 50"/>
              <a:gd name="T5" fmla="*/ 35484745 h 272"/>
              <a:gd name="T6" fmla="*/ 0 w 50"/>
              <a:gd name="T7" fmla="*/ 32342383 h 272"/>
              <a:gd name="T8" fmla="*/ 975777 w 50"/>
              <a:gd name="T9" fmla="*/ 2095150 h 272"/>
              <a:gd name="T10" fmla="*/ 2927330 w 50"/>
              <a:gd name="T11" fmla="*/ 0 h 272"/>
              <a:gd name="T12" fmla="*/ 2927330 w 50"/>
              <a:gd name="T13" fmla="*/ 0 h 272"/>
              <a:gd name="T14" fmla="*/ 5976544 w 50"/>
              <a:gd name="T15" fmla="*/ 2095150 h 272"/>
              <a:gd name="T16" fmla="*/ 5976544 w 50"/>
              <a:gd name="T17" fmla="*/ 32342383 h 272"/>
              <a:gd name="T18" fmla="*/ 2927330 w 50"/>
              <a:gd name="T19" fmla="*/ 35484745 h 2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" h="272">
                <a:moveTo>
                  <a:pt x="24" y="271"/>
                </a:moveTo>
                <a:lnTo>
                  <a:pt x="24" y="271"/>
                </a:lnTo>
                <a:cubicBezTo>
                  <a:pt x="16" y="271"/>
                  <a:pt x="0" y="263"/>
                  <a:pt x="0" y="24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8"/>
                  <a:pt x="16" y="0"/>
                  <a:pt x="24" y="0"/>
                </a:cubicBezTo>
                <a:cubicBezTo>
                  <a:pt x="41" y="0"/>
                  <a:pt x="49" y="8"/>
                  <a:pt x="49" y="16"/>
                </a:cubicBezTo>
                <a:cubicBezTo>
                  <a:pt x="49" y="247"/>
                  <a:pt x="49" y="247"/>
                  <a:pt x="49" y="247"/>
                </a:cubicBezTo>
                <a:cubicBezTo>
                  <a:pt x="49" y="263"/>
                  <a:pt x="33" y="271"/>
                  <a:pt x="24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6">
            <a:extLst>
              <a:ext uri="{FF2B5EF4-FFF2-40B4-BE49-F238E27FC236}">
                <a16:creationId xmlns:a16="http://schemas.microsoft.com/office/drawing/2014/main" id="{341BCA44-0661-6047-B7A3-5C8361AF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8008" y="8395718"/>
            <a:ext cx="48432" cy="300279"/>
          </a:xfrm>
          <a:custGeom>
            <a:avLst/>
            <a:gdLst>
              <a:gd name="T0" fmla="*/ 2286000 w 42"/>
              <a:gd name="T1" fmla="*/ 35484745 h 272"/>
              <a:gd name="T2" fmla="*/ 2286000 w 42"/>
              <a:gd name="T3" fmla="*/ 35484745 h 272"/>
              <a:gd name="T4" fmla="*/ 2286000 w 42"/>
              <a:gd name="T5" fmla="*/ 35484745 h 272"/>
              <a:gd name="T6" fmla="*/ 0 w 42"/>
              <a:gd name="T7" fmla="*/ 32342383 h 272"/>
              <a:gd name="T8" fmla="*/ 0 w 42"/>
              <a:gd name="T9" fmla="*/ 2095150 h 272"/>
              <a:gd name="T10" fmla="*/ 3571497 w 42"/>
              <a:gd name="T11" fmla="*/ 0 h 272"/>
              <a:gd name="T12" fmla="*/ 3571497 w 42"/>
              <a:gd name="T13" fmla="*/ 0 h 272"/>
              <a:gd name="T14" fmla="*/ 5857497 w 42"/>
              <a:gd name="T15" fmla="*/ 2095150 h 272"/>
              <a:gd name="T16" fmla="*/ 5857497 w 42"/>
              <a:gd name="T17" fmla="*/ 32342383 h 272"/>
              <a:gd name="T18" fmla="*/ 2286000 w 42"/>
              <a:gd name="T19" fmla="*/ 35484745 h 2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272">
                <a:moveTo>
                  <a:pt x="16" y="271"/>
                </a:moveTo>
                <a:lnTo>
                  <a:pt x="16" y="271"/>
                </a:lnTo>
                <a:cubicBezTo>
                  <a:pt x="8" y="271"/>
                  <a:pt x="0" y="263"/>
                  <a:pt x="0" y="24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5" y="0"/>
                </a:cubicBezTo>
                <a:cubicBezTo>
                  <a:pt x="33" y="0"/>
                  <a:pt x="41" y="8"/>
                  <a:pt x="41" y="16"/>
                </a:cubicBezTo>
                <a:cubicBezTo>
                  <a:pt x="41" y="247"/>
                  <a:pt x="41" y="247"/>
                  <a:pt x="41" y="247"/>
                </a:cubicBezTo>
                <a:cubicBezTo>
                  <a:pt x="41" y="263"/>
                  <a:pt x="33" y="271"/>
                  <a:pt x="16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7">
            <a:extLst>
              <a:ext uri="{FF2B5EF4-FFF2-40B4-BE49-F238E27FC236}">
                <a16:creationId xmlns:a16="http://schemas.microsoft.com/office/drawing/2014/main" id="{5651542E-53B2-C547-8D2C-38C3A385D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677" y="8395718"/>
            <a:ext cx="58119" cy="300279"/>
          </a:xfrm>
          <a:custGeom>
            <a:avLst/>
            <a:gdLst>
              <a:gd name="T0" fmla="*/ 3488018 w 51"/>
              <a:gd name="T1" fmla="*/ 35484745 h 272"/>
              <a:gd name="T2" fmla="*/ 3488018 w 51"/>
              <a:gd name="T3" fmla="*/ 35484745 h 272"/>
              <a:gd name="T4" fmla="*/ 3488018 w 51"/>
              <a:gd name="T5" fmla="*/ 35484745 h 272"/>
              <a:gd name="T6" fmla="*/ 0 w 51"/>
              <a:gd name="T7" fmla="*/ 32342383 h 272"/>
              <a:gd name="T8" fmla="*/ 1116106 w 51"/>
              <a:gd name="T9" fmla="*/ 2095150 h 272"/>
              <a:gd name="T10" fmla="*/ 3488018 w 51"/>
              <a:gd name="T11" fmla="*/ 0 h 272"/>
              <a:gd name="T12" fmla="*/ 3488018 w 51"/>
              <a:gd name="T13" fmla="*/ 0 h 272"/>
              <a:gd name="T14" fmla="*/ 6976035 w 51"/>
              <a:gd name="T15" fmla="*/ 3142725 h 272"/>
              <a:gd name="T16" fmla="*/ 6976035 w 51"/>
              <a:gd name="T17" fmla="*/ 32342383 h 272"/>
              <a:gd name="T18" fmla="*/ 3488018 w 51"/>
              <a:gd name="T19" fmla="*/ 35484745 h 2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" h="272">
                <a:moveTo>
                  <a:pt x="25" y="271"/>
                </a:moveTo>
                <a:lnTo>
                  <a:pt x="25" y="271"/>
                </a:lnTo>
                <a:cubicBezTo>
                  <a:pt x="17" y="271"/>
                  <a:pt x="0" y="263"/>
                  <a:pt x="0" y="24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8"/>
                  <a:pt x="17" y="0"/>
                  <a:pt x="25" y="0"/>
                </a:cubicBezTo>
                <a:cubicBezTo>
                  <a:pt x="41" y="0"/>
                  <a:pt x="50" y="8"/>
                  <a:pt x="50" y="24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63"/>
                  <a:pt x="33" y="271"/>
                  <a:pt x="25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8">
            <a:extLst>
              <a:ext uri="{FF2B5EF4-FFF2-40B4-BE49-F238E27FC236}">
                <a16:creationId xmlns:a16="http://schemas.microsoft.com/office/drawing/2014/main" id="{54840694-34C2-1447-8470-270E7D051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828" y="8168089"/>
            <a:ext cx="716795" cy="145296"/>
          </a:xfrm>
          <a:custGeom>
            <a:avLst/>
            <a:gdLst>
              <a:gd name="T0" fmla="*/ 3246418 w 652"/>
              <a:gd name="T1" fmla="*/ 17052636 h 132"/>
              <a:gd name="T2" fmla="*/ 3246418 w 652"/>
              <a:gd name="T3" fmla="*/ 17052636 h 132"/>
              <a:gd name="T4" fmla="*/ 0 w 652"/>
              <a:gd name="T5" fmla="*/ 14969764 h 132"/>
              <a:gd name="T6" fmla="*/ 2207521 w 652"/>
              <a:gd name="T7" fmla="*/ 11715750 h 132"/>
              <a:gd name="T8" fmla="*/ 41683085 w 652"/>
              <a:gd name="T9" fmla="*/ 0 h 132"/>
              <a:gd name="T10" fmla="*/ 43890606 w 652"/>
              <a:gd name="T11" fmla="*/ 0 h 132"/>
              <a:gd name="T12" fmla="*/ 82457360 w 652"/>
              <a:gd name="T13" fmla="*/ 11715750 h 132"/>
              <a:gd name="T14" fmla="*/ 84535154 w 652"/>
              <a:gd name="T15" fmla="*/ 14969764 h 132"/>
              <a:gd name="T16" fmla="*/ 81288736 w 652"/>
              <a:gd name="T17" fmla="*/ 17052636 h 132"/>
              <a:gd name="T18" fmla="*/ 42851709 w 652"/>
              <a:gd name="T19" fmla="*/ 5337247 h 132"/>
              <a:gd name="T20" fmla="*/ 3246418 w 652"/>
              <a:gd name="T21" fmla="*/ 17052636 h 1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52" h="132">
                <a:moveTo>
                  <a:pt x="25" y="131"/>
                </a:moveTo>
                <a:lnTo>
                  <a:pt x="25" y="131"/>
                </a:lnTo>
                <a:cubicBezTo>
                  <a:pt x="17" y="131"/>
                  <a:pt x="9" y="123"/>
                  <a:pt x="0" y="115"/>
                </a:cubicBezTo>
                <a:cubicBezTo>
                  <a:pt x="0" y="107"/>
                  <a:pt x="9" y="90"/>
                  <a:pt x="17" y="90"/>
                </a:cubicBezTo>
                <a:cubicBezTo>
                  <a:pt x="321" y="0"/>
                  <a:pt x="321" y="0"/>
                  <a:pt x="321" y="0"/>
                </a:cubicBezTo>
                <a:cubicBezTo>
                  <a:pt x="330" y="0"/>
                  <a:pt x="330" y="0"/>
                  <a:pt x="338" y="0"/>
                </a:cubicBezTo>
                <a:cubicBezTo>
                  <a:pt x="635" y="90"/>
                  <a:pt x="635" y="90"/>
                  <a:pt x="635" y="90"/>
                </a:cubicBezTo>
                <a:cubicBezTo>
                  <a:pt x="651" y="90"/>
                  <a:pt x="651" y="107"/>
                  <a:pt x="651" y="115"/>
                </a:cubicBezTo>
                <a:cubicBezTo>
                  <a:pt x="651" y="123"/>
                  <a:pt x="635" y="131"/>
                  <a:pt x="626" y="131"/>
                </a:cubicBezTo>
                <a:cubicBezTo>
                  <a:pt x="330" y="41"/>
                  <a:pt x="330" y="41"/>
                  <a:pt x="330" y="41"/>
                </a:cubicBezTo>
                <a:cubicBezTo>
                  <a:pt x="25" y="131"/>
                  <a:pt x="25" y="131"/>
                  <a:pt x="25" y="1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9">
            <a:extLst>
              <a:ext uri="{FF2B5EF4-FFF2-40B4-BE49-F238E27FC236}">
                <a16:creationId xmlns:a16="http://schemas.microsoft.com/office/drawing/2014/main" id="{91B0FDD8-8E0A-684A-8E50-728EBC63C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775" y="8453837"/>
            <a:ext cx="372926" cy="135610"/>
          </a:xfrm>
          <a:custGeom>
            <a:avLst/>
            <a:gdLst>
              <a:gd name="T0" fmla="*/ 21453134 w 339"/>
              <a:gd name="T1" fmla="*/ 15679826 h 125"/>
              <a:gd name="T2" fmla="*/ 21453134 w 339"/>
              <a:gd name="T3" fmla="*/ 15679826 h 125"/>
              <a:gd name="T4" fmla="*/ 7541194 w 339"/>
              <a:gd name="T5" fmla="*/ 14668500 h 125"/>
              <a:gd name="T6" fmla="*/ 3250639 w 339"/>
              <a:gd name="T7" fmla="*/ 13530224 h 125"/>
              <a:gd name="T8" fmla="*/ 0 w 339"/>
              <a:gd name="T9" fmla="*/ 10495534 h 125"/>
              <a:gd name="T10" fmla="*/ 0 w 339"/>
              <a:gd name="T11" fmla="*/ 2149602 h 125"/>
              <a:gd name="T12" fmla="*/ 2080192 w 339"/>
              <a:gd name="T13" fmla="*/ 0 h 125"/>
              <a:gd name="T14" fmla="*/ 2080192 w 339"/>
              <a:gd name="T15" fmla="*/ 0 h 125"/>
              <a:gd name="T16" fmla="*/ 4290555 w 339"/>
              <a:gd name="T17" fmla="*/ 2149602 h 125"/>
              <a:gd name="T18" fmla="*/ 8581110 w 339"/>
              <a:gd name="T19" fmla="*/ 3161284 h 125"/>
              <a:gd name="T20" fmla="*/ 20283049 w 339"/>
              <a:gd name="T21" fmla="*/ 4172966 h 125"/>
              <a:gd name="T22" fmla="*/ 23533327 w 339"/>
              <a:gd name="T23" fmla="*/ 4172966 h 125"/>
              <a:gd name="T24" fmla="*/ 34324799 w 339"/>
              <a:gd name="T25" fmla="*/ 3161284 h 125"/>
              <a:gd name="T26" fmla="*/ 39655630 w 339"/>
              <a:gd name="T27" fmla="*/ 2149602 h 125"/>
              <a:gd name="T28" fmla="*/ 41736183 w 339"/>
              <a:gd name="T29" fmla="*/ 0 h 125"/>
              <a:gd name="T30" fmla="*/ 41736183 w 339"/>
              <a:gd name="T31" fmla="*/ 0 h 125"/>
              <a:gd name="T32" fmla="*/ 43946185 w 339"/>
              <a:gd name="T33" fmla="*/ 2149602 h 125"/>
              <a:gd name="T34" fmla="*/ 43946185 w 339"/>
              <a:gd name="T35" fmla="*/ 2149602 h 125"/>
              <a:gd name="T36" fmla="*/ 43946185 w 339"/>
              <a:gd name="T37" fmla="*/ 2149602 h 125"/>
              <a:gd name="T38" fmla="*/ 43946185 w 339"/>
              <a:gd name="T39" fmla="*/ 2149602 h 125"/>
              <a:gd name="T40" fmla="*/ 42906269 w 339"/>
              <a:gd name="T41" fmla="*/ 10495534 h 125"/>
              <a:gd name="T42" fmla="*/ 36405352 w 339"/>
              <a:gd name="T43" fmla="*/ 14668500 h 125"/>
              <a:gd name="T44" fmla="*/ 21453134 w 339"/>
              <a:gd name="T45" fmla="*/ 15679826 h 125"/>
              <a:gd name="T46" fmla="*/ 4290555 w 339"/>
              <a:gd name="T47" fmla="*/ 9357258 h 125"/>
              <a:gd name="T48" fmla="*/ 4290555 w 339"/>
              <a:gd name="T49" fmla="*/ 9357258 h 125"/>
              <a:gd name="T50" fmla="*/ 9621386 w 339"/>
              <a:gd name="T51" fmla="*/ 11507216 h 125"/>
              <a:gd name="T52" fmla="*/ 21453134 w 339"/>
              <a:gd name="T53" fmla="*/ 12518542 h 125"/>
              <a:gd name="T54" fmla="*/ 34324799 w 339"/>
              <a:gd name="T55" fmla="*/ 11507216 h 125"/>
              <a:gd name="T56" fmla="*/ 39655630 w 339"/>
              <a:gd name="T57" fmla="*/ 9357258 h 125"/>
              <a:gd name="T58" fmla="*/ 39655630 w 339"/>
              <a:gd name="T59" fmla="*/ 6322568 h 125"/>
              <a:gd name="T60" fmla="*/ 36405352 w 339"/>
              <a:gd name="T61" fmla="*/ 7334250 h 125"/>
              <a:gd name="T62" fmla="*/ 23533327 w 339"/>
              <a:gd name="T63" fmla="*/ 8345932 h 125"/>
              <a:gd name="T64" fmla="*/ 20283049 w 339"/>
              <a:gd name="T65" fmla="*/ 8345932 h 125"/>
              <a:gd name="T66" fmla="*/ 7541194 w 339"/>
              <a:gd name="T67" fmla="*/ 7334250 h 125"/>
              <a:gd name="T68" fmla="*/ 4290555 w 339"/>
              <a:gd name="T69" fmla="*/ 6322568 h 125"/>
              <a:gd name="T70" fmla="*/ 4290555 w 339"/>
              <a:gd name="T71" fmla="*/ 9357258 h 125"/>
              <a:gd name="T72" fmla="*/ 39655630 w 339"/>
              <a:gd name="T73" fmla="*/ 10495534 h 125"/>
              <a:gd name="T74" fmla="*/ 39655630 w 339"/>
              <a:gd name="T75" fmla="*/ 10495534 h 125"/>
              <a:gd name="T76" fmla="*/ 4290555 w 339"/>
              <a:gd name="T77" fmla="*/ 2149602 h 125"/>
              <a:gd name="T78" fmla="*/ 4290555 w 339"/>
              <a:gd name="T79" fmla="*/ 2149602 h 12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9" h="125">
                <a:moveTo>
                  <a:pt x="165" y="124"/>
                </a:moveTo>
                <a:lnTo>
                  <a:pt x="165" y="124"/>
                </a:lnTo>
                <a:cubicBezTo>
                  <a:pt x="123" y="124"/>
                  <a:pt x="91" y="124"/>
                  <a:pt x="58" y="116"/>
                </a:cubicBezTo>
                <a:cubicBezTo>
                  <a:pt x="41" y="116"/>
                  <a:pt x="33" y="107"/>
                  <a:pt x="25" y="107"/>
                </a:cubicBezTo>
                <a:cubicBezTo>
                  <a:pt x="8" y="99"/>
                  <a:pt x="0" y="91"/>
                  <a:pt x="0" y="8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17"/>
                  <a:pt x="41" y="25"/>
                  <a:pt x="66" y="25"/>
                </a:cubicBezTo>
                <a:cubicBezTo>
                  <a:pt x="91" y="33"/>
                  <a:pt x="123" y="33"/>
                  <a:pt x="156" y="33"/>
                </a:cubicBezTo>
                <a:cubicBezTo>
                  <a:pt x="165" y="33"/>
                  <a:pt x="173" y="33"/>
                  <a:pt x="181" y="33"/>
                </a:cubicBezTo>
                <a:cubicBezTo>
                  <a:pt x="214" y="33"/>
                  <a:pt x="239" y="33"/>
                  <a:pt x="264" y="25"/>
                </a:cubicBezTo>
                <a:cubicBezTo>
                  <a:pt x="297" y="25"/>
                  <a:pt x="305" y="17"/>
                  <a:pt x="305" y="17"/>
                </a:cubicBezTo>
                <a:cubicBezTo>
                  <a:pt x="305" y="9"/>
                  <a:pt x="313" y="0"/>
                  <a:pt x="321" y="0"/>
                </a:cubicBezTo>
                <a:cubicBezTo>
                  <a:pt x="330" y="0"/>
                  <a:pt x="338" y="9"/>
                  <a:pt x="338" y="17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30" y="99"/>
                  <a:pt x="305" y="116"/>
                  <a:pt x="280" y="116"/>
                </a:cubicBezTo>
                <a:cubicBezTo>
                  <a:pt x="247" y="124"/>
                  <a:pt x="206" y="124"/>
                  <a:pt x="165" y="124"/>
                </a:cubicBezTo>
                <a:close/>
                <a:moveTo>
                  <a:pt x="33" y="74"/>
                </a:moveTo>
                <a:lnTo>
                  <a:pt x="33" y="74"/>
                </a:lnTo>
                <a:cubicBezTo>
                  <a:pt x="33" y="83"/>
                  <a:pt x="41" y="83"/>
                  <a:pt x="74" y="91"/>
                </a:cubicBezTo>
                <a:cubicBezTo>
                  <a:pt x="99" y="91"/>
                  <a:pt x="132" y="99"/>
                  <a:pt x="165" y="99"/>
                </a:cubicBezTo>
                <a:cubicBezTo>
                  <a:pt x="206" y="99"/>
                  <a:pt x="239" y="91"/>
                  <a:pt x="264" y="91"/>
                </a:cubicBezTo>
                <a:cubicBezTo>
                  <a:pt x="288" y="83"/>
                  <a:pt x="305" y="83"/>
                  <a:pt x="305" y="74"/>
                </a:cubicBezTo>
                <a:cubicBezTo>
                  <a:pt x="305" y="50"/>
                  <a:pt x="305" y="50"/>
                  <a:pt x="305" y="50"/>
                </a:cubicBezTo>
                <a:cubicBezTo>
                  <a:pt x="297" y="50"/>
                  <a:pt x="288" y="50"/>
                  <a:pt x="280" y="58"/>
                </a:cubicBezTo>
                <a:cubicBezTo>
                  <a:pt x="255" y="58"/>
                  <a:pt x="214" y="66"/>
                  <a:pt x="181" y="66"/>
                </a:cubicBezTo>
                <a:cubicBezTo>
                  <a:pt x="173" y="66"/>
                  <a:pt x="165" y="66"/>
                  <a:pt x="156" y="66"/>
                </a:cubicBezTo>
                <a:cubicBezTo>
                  <a:pt x="115" y="66"/>
                  <a:pt x="82" y="58"/>
                  <a:pt x="58" y="58"/>
                </a:cubicBezTo>
                <a:cubicBezTo>
                  <a:pt x="49" y="50"/>
                  <a:pt x="41" y="50"/>
                  <a:pt x="33" y="50"/>
                </a:cubicBezTo>
                <a:lnTo>
                  <a:pt x="33" y="74"/>
                </a:lnTo>
                <a:close/>
                <a:moveTo>
                  <a:pt x="305" y="83"/>
                </a:moveTo>
                <a:lnTo>
                  <a:pt x="305" y="83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90">
            <a:extLst>
              <a:ext uri="{FF2B5EF4-FFF2-40B4-BE49-F238E27FC236}">
                <a16:creationId xmlns:a16="http://schemas.microsoft.com/office/drawing/2014/main" id="{3F833322-67E1-0246-BDDB-6DC56382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775" y="8526486"/>
            <a:ext cx="372926" cy="135610"/>
          </a:xfrm>
          <a:custGeom>
            <a:avLst/>
            <a:gdLst>
              <a:gd name="T0" fmla="*/ 21453134 w 339"/>
              <a:gd name="T1" fmla="*/ 15679826 h 125"/>
              <a:gd name="T2" fmla="*/ 21453134 w 339"/>
              <a:gd name="T3" fmla="*/ 15679826 h 125"/>
              <a:gd name="T4" fmla="*/ 7541194 w 339"/>
              <a:gd name="T5" fmla="*/ 14541906 h 125"/>
              <a:gd name="T6" fmla="*/ 3250639 w 339"/>
              <a:gd name="T7" fmla="*/ 12518542 h 125"/>
              <a:gd name="T8" fmla="*/ 0 w 339"/>
              <a:gd name="T9" fmla="*/ 9357258 h 125"/>
              <a:gd name="T10" fmla="*/ 0 w 339"/>
              <a:gd name="T11" fmla="*/ 2149602 h 125"/>
              <a:gd name="T12" fmla="*/ 2080192 w 339"/>
              <a:gd name="T13" fmla="*/ 0 h 125"/>
              <a:gd name="T14" fmla="*/ 2080192 w 339"/>
              <a:gd name="T15" fmla="*/ 0 h 125"/>
              <a:gd name="T16" fmla="*/ 4290555 w 339"/>
              <a:gd name="T17" fmla="*/ 1011682 h 125"/>
              <a:gd name="T18" fmla="*/ 8581110 w 339"/>
              <a:gd name="T19" fmla="*/ 3161284 h 125"/>
              <a:gd name="T20" fmla="*/ 20283049 w 339"/>
              <a:gd name="T21" fmla="*/ 4172966 h 125"/>
              <a:gd name="T22" fmla="*/ 23533327 w 339"/>
              <a:gd name="T23" fmla="*/ 4172966 h 125"/>
              <a:gd name="T24" fmla="*/ 34324799 w 339"/>
              <a:gd name="T25" fmla="*/ 3161284 h 125"/>
              <a:gd name="T26" fmla="*/ 39655630 w 339"/>
              <a:gd name="T27" fmla="*/ 1011682 h 125"/>
              <a:gd name="T28" fmla="*/ 41736183 w 339"/>
              <a:gd name="T29" fmla="*/ 0 h 125"/>
              <a:gd name="T30" fmla="*/ 41736183 w 339"/>
              <a:gd name="T31" fmla="*/ 0 h 125"/>
              <a:gd name="T32" fmla="*/ 43946185 w 339"/>
              <a:gd name="T33" fmla="*/ 2149602 h 125"/>
              <a:gd name="T34" fmla="*/ 43946185 w 339"/>
              <a:gd name="T35" fmla="*/ 2149602 h 125"/>
              <a:gd name="T36" fmla="*/ 43946185 w 339"/>
              <a:gd name="T37" fmla="*/ 2149602 h 125"/>
              <a:gd name="T38" fmla="*/ 43946185 w 339"/>
              <a:gd name="T39" fmla="*/ 2149602 h 125"/>
              <a:gd name="T40" fmla="*/ 42906269 w 339"/>
              <a:gd name="T41" fmla="*/ 9357258 h 125"/>
              <a:gd name="T42" fmla="*/ 36405352 w 339"/>
              <a:gd name="T43" fmla="*/ 14541906 h 125"/>
              <a:gd name="T44" fmla="*/ 21453134 w 339"/>
              <a:gd name="T45" fmla="*/ 15679826 h 125"/>
              <a:gd name="T46" fmla="*/ 4290555 w 339"/>
              <a:gd name="T47" fmla="*/ 9357258 h 125"/>
              <a:gd name="T48" fmla="*/ 4290555 w 339"/>
              <a:gd name="T49" fmla="*/ 9357258 h 125"/>
              <a:gd name="T50" fmla="*/ 9621386 w 339"/>
              <a:gd name="T51" fmla="*/ 11507216 h 125"/>
              <a:gd name="T52" fmla="*/ 21453134 w 339"/>
              <a:gd name="T53" fmla="*/ 11507216 h 125"/>
              <a:gd name="T54" fmla="*/ 34324799 w 339"/>
              <a:gd name="T55" fmla="*/ 11507216 h 125"/>
              <a:gd name="T56" fmla="*/ 39655630 w 339"/>
              <a:gd name="T57" fmla="*/ 9357258 h 125"/>
              <a:gd name="T58" fmla="*/ 39655630 w 339"/>
              <a:gd name="T59" fmla="*/ 5184648 h 125"/>
              <a:gd name="T60" fmla="*/ 36405352 w 339"/>
              <a:gd name="T61" fmla="*/ 6322568 h 125"/>
              <a:gd name="T62" fmla="*/ 23533327 w 339"/>
              <a:gd name="T63" fmla="*/ 7334250 h 125"/>
              <a:gd name="T64" fmla="*/ 20283049 w 339"/>
              <a:gd name="T65" fmla="*/ 7334250 h 125"/>
              <a:gd name="T66" fmla="*/ 7541194 w 339"/>
              <a:gd name="T67" fmla="*/ 6322568 h 125"/>
              <a:gd name="T68" fmla="*/ 4290555 w 339"/>
              <a:gd name="T69" fmla="*/ 5184648 h 125"/>
              <a:gd name="T70" fmla="*/ 4290555 w 339"/>
              <a:gd name="T71" fmla="*/ 9357258 h 125"/>
              <a:gd name="T72" fmla="*/ 39655630 w 339"/>
              <a:gd name="T73" fmla="*/ 9357258 h 125"/>
              <a:gd name="T74" fmla="*/ 39655630 w 339"/>
              <a:gd name="T75" fmla="*/ 9357258 h 125"/>
              <a:gd name="T76" fmla="*/ 4290555 w 339"/>
              <a:gd name="T77" fmla="*/ 2149602 h 125"/>
              <a:gd name="T78" fmla="*/ 4290555 w 339"/>
              <a:gd name="T79" fmla="*/ 2149602 h 12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9" h="125">
                <a:moveTo>
                  <a:pt x="165" y="124"/>
                </a:moveTo>
                <a:lnTo>
                  <a:pt x="165" y="124"/>
                </a:lnTo>
                <a:cubicBezTo>
                  <a:pt x="123" y="124"/>
                  <a:pt x="91" y="124"/>
                  <a:pt x="58" y="115"/>
                </a:cubicBezTo>
                <a:cubicBezTo>
                  <a:pt x="41" y="107"/>
                  <a:pt x="33" y="107"/>
                  <a:pt x="25" y="99"/>
                </a:cubicBezTo>
                <a:cubicBezTo>
                  <a:pt x="8" y="99"/>
                  <a:pt x="0" y="91"/>
                  <a:pt x="0" y="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8"/>
                </a:cubicBezTo>
                <a:cubicBezTo>
                  <a:pt x="33" y="17"/>
                  <a:pt x="41" y="17"/>
                  <a:pt x="66" y="25"/>
                </a:cubicBezTo>
                <a:cubicBezTo>
                  <a:pt x="91" y="25"/>
                  <a:pt x="123" y="33"/>
                  <a:pt x="156" y="33"/>
                </a:cubicBezTo>
                <a:cubicBezTo>
                  <a:pt x="165" y="33"/>
                  <a:pt x="173" y="33"/>
                  <a:pt x="181" y="33"/>
                </a:cubicBezTo>
                <a:cubicBezTo>
                  <a:pt x="214" y="33"/>
                  <a:pt x="239" y="25"/>
                  <a:pt x="264" y="25"/>
                </a:cubicBezTo>
                <a:cubicBezTo>
                  <a:pt x="297" y="17"/>
                  <a:pt x="305" y="17"/>
                  <a:pt x="305" y="8"/>
                </a:cubicBezTo>
                <a:cubicBezTo>
                  <a:pt x="305" y="8"/>
                  <a:pt x="313" y="0"/>
                  <a:pt x="321" y="0"/>
                </a:cubicBezTo>
                <a:cubicBezTo>
                  <a:pt x="330" y="0"/>
                  <a:pt x="338" y="8"/>
                  <a:pt x="338" y="17"/>
                </a:cubicBezTo>
                <a:cubicBezTo>
                  <a:pt x="330" y="74"/>
                  <a:pt x="330" y="74"/>
                  <a:pt x="330" y="74"/>
                </a:cubicBezTo>
                <a:cubicBezTo>
                  <a:pt x="330" y="99"/>
                  <a:pt x="305" y="107"/>
                  <a:pt x="280" y="115"/>
                </a:cubicBezTo>
                <a:cubicBezTo>
                  <a:pt x="247" y="124"/>
                  <a:pt x="206" y="124"/>
                  <a:pt x="165" y="124"/>
                </a:cubicBezTo>
                <a:close/>
                <a:moveTo>
                  <a:pt x="33" y="74"/>
                </a:moveTo>
                <a:lnTo>
                  <a:pt x="33" y="74"/>
                </a:lnTo>
                <a:cubicBezTo>
                  <a:pt x="33" y="74"/>
                  <a:pt x="41" y="82"/>
                  <a:pt x="74" y="91"/>
                </a:cubicBezTo>
                <a:cubicBezTo>
                  <a:pt x="99" y="91"/>
                  <a:pt x="132" y="91"/>
                  <a:pt x="165" y="91"/>
                </a:cubicBezTo>
                <a:cubicBezTo>
                  <a:pt x="206" y="91"/>
                  <a:pt x="239" y="91"/>
                  <a:pt x="264" y="91"/>
                </a:cubicBezTo>
                <a:cubicBezTo>
                  <a:pt x="288" y="82"/>
                  <a:pt x="305" y="74"/>
                  <a:pt x="305" y="74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97" y="50"/>
                  <a:pt x="288" y="50"/>
                  <a:pt x="280" y="50"/>
                </a:cubicBezTo>
                <a:cubicBezTo>
                  <a:pt x="255" y="58"/>
                  <a:pt x="214" y="58"/>
                  <a:pt x="181" y="58"/>
                </a:cubicBezTo>
                <a:cubicBezTo>
                  <a:pt x="173" y="58"/>
                  <a:pt x="165" y="58"/>
                  <a:pt x="156" y="58"/>
                </a:cubicBezTo>
                <a:cubicBezTo>
                  <a:pt x="115" y="58"/>
                  <a:pt x="82" y="58"/>
                  <a:pt x="58" y="50"/>
                </a:cubicBezTo>
                <a:cubicBezTo>
                  <a:pt x="49" y="50"/>
                  <a:pt x="41" y="50"/>
                  <a:pt x="33" y="41"/>
                </a:cubicBezTo>
                <a:lnTo>
                  <a:pt x="33" y="74"/>
                </a:lnTo>
                <a:close/>
                <a:moveTo>
                  <a:pt x="305" y="74"/>
                </a:moveTo>
                <a:lnTo>
                  <a:pt x="305" y="74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91">
            <a:extLst>
              <a:ext uri="{FF2B5EF4-FFF2-40B4-BE49-F238E27FC236}">
                <a16:creationId xmlns:a16="http://schemas.microsoft.com/office/drawing/2014/main" id="{C60918D1-651E-CA45-9B44-39ED4B7E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775" y="8599133"/>
            <a:ext cx="372926" cy="135610"/>
          </a:xfrm>
          <a:custGeom>
            <a:avLst/>
            <a:gdLst>
              <a:gd name="T0" fmla="*/ 21453134 w 339"/>
              <a:gd name="T1" fmla="*/ 15805560 h 124"/>
              <a:gd name="T2" fmla="*/ 21453134 w 339"/>
              <a:gd name="T3" fmla="*/ 15805560 h 124"/>
              <a:gd name="T4" fmla="*/ 7541194 w 339"/>
              <a:gd name="T5" fmla="*/ 13749389 h 124"/>
              <a:gd name="T6" fmla="*/ 3250639 w 339"/>
              <a:gd name="T7" fmla="*/ 12721303 h 124"/>
              <a:gd name="T8" fmla="*/ 0 w 339"/>
              <a:gd name="T9" fmla="*/ 9509074 h 124"/>
              <a:gd name="T10" fmla="*/ 0 w 339"/>
              <a:gd name="T11" fmla="*/ 1028085 h 124"/>
              <a:gd name="T12" fmla="*/ 2080192 w 339"/>
              <a:gd name="T13" fmla="*/ 0 h 124"/>
              <a:gd name="T14" fmla="*/ 2080192 w 339"/>
              <a:gd name="T15" fmla="*/ 0 h 124"/>
              <a:gd name="T16" fmla="*/ 4290555 w 339"/>
              <a:gd name="T17" fmla="*/ 1028085 h 124"/>
              <a:gd name="T18" fmla="*/ 8581110 w 339"/>
              <a:gd name="T19" fmla="*/ 3212588 h 124"/>
              <a:gd name="T20" fmla="*/ 20283049 w 339"/>
              <a:gd name="T21" fmla="*/ 3212588 h 124"/>
              <a:gd name="T22" fmla="*/ 23533327 w 339"/>
              <a:gd name="T23" fmla="*/ 3212588 h 124"/>
              <a:gd name="T24" fmla="*/ 34324799 w 339"/>
              <a:gd name="T25" fmla="*/ 3212588 h 124"/>
              <a:gd name="T26" fmla="*/ 39655630 w 339"/>
              <a:gd name="T27" fmla="*/ 1028085 h 124"/>
              <a:gd name="T28" fmla="*/ 41736183 w 339"/>
              <a:gd name="T29" fmla="*/ 0 h 124"/>
              <a:gd name="T30" fmla="*/ 41736183 w 339"/>
              <a:gd name="T31" fmla="*/ 0 h 124"/>
              <a:gd name="T32" fmla="*/ 43946185 w 339"/>
              <a:gd name="T33" fmla="*/ 1028085 h 124"/>
              <a:gd name="T34" fmla="*/ 43946185 w 339"/>
              <a:gd name="T35" fmla="*/ 1028085 h 124"/>
              <a:gd name="T36" fmla="*/ 43946185 w 339"/>
              <a:gd name="T37" fmla="*/ 1028085 h 124"/>
              <a:gd name="T38" fmla="*/ 43946185 w 339"/>
              <a:gd name="T39" fmla="*/ 1028085 h 124"/>
              <a:gd name="T40" fmla="*/ 42906269 w 339"/>
              <a:gd name="T41" fmla="*/ 9509074 h 124"/>
              <a:gd name="T42" fmla="*/ 36405352 w 339"/>
              <a:gd name="T43" fmla="*/ 13749389 h 124"/>
              <a:gd name="T44" fmla="*/ 21453134 w 339"/>
              <a:gd name="T45" fmla="*/ 15805560 h 124"/>
              <a:gd name="T46" fmla="*/ 4290555 w 339"/>
              <a:gd name="T47" fmla="*/ 9509074 h 124"/>
              <a:gd name="T48" fmla="*/ 4290555 w 339"/>
              <a:gd name="T49" fmla="*/ 9509074 h 124"/>
              <a:gd name="T50" fmla="*/ 9621386 w 339"/>
              <a:gd name="T51" fmla="*/ 10536801 h 124"/>
              <a:gd name="T52" fmla="*/ 21453134 w 339"/>
              <a:gd name="T53" fmla="*/ 11564886 h 124"/>
              <a:gd name="T54" fmla="*/ 34324799 w 339"/>
              <a:gd name="T55" fmla="*/ 10536801 h 124"/>
              <a:gd name="T56" fmla="*/ 39655630 w 339"/>
              <a:gd name="T57" fmla="*/ 9509074 h 124"/>
              <a:gd name="T58" fmla="*/ 39655630 w 339"/>
              <a:gd name="T59" fmla="*/ 5268400 h 124"/>
              <a:gd name="T60" fmla="*/ 36405352 w 339"/>
              <a:gd name="T61" fmla="*/ 6296486 h 124"/>
              <a:gd name="T62" fmla="*/ 23533327 w 339"/>
              <a:gd name="T63" fmla="*/ 7452903 h 124"/>
              <a:gd name="T64" fmla="*/ 20283049 w 339"/>
              <a:gd name="T65" fmla="*/ 7452903 h 124"/>
              <a:gd name="T66" fmla="*/ 7541194 w 339"/>
              <a:gd name="T67" fmla="*/ 6296486 h 124"/>
              <a:gd name="T68" fmla="*/ 4290555 w 339"/>
              <a:gd name="T69" fmla="*/ 5268400 h 124"/>
              <a:gd name="T70" fmla="*/ 4290555 w 339"/>
              <a:gd name="T71" fmla="*/ 9509074 h 124"/>
              <a:gd name="T72" fmla="*/ 39655630 w 339"/>
              <a:gd name="T73" fmla="*/ 9509074 h 124"/>
              <a:gd name="T74" fmla="*/ 39655630 w 339"/>
              <a:gd name="T75" fmla="*/ 9509074 h 124"/>
              <a:gd name="T76" fmla="*/ 4290555 w 339"/>
              <a:gd name="T77" fmla="*/ 1028085 h 124"/>
              <a:gd name="T78" fmla="*/ 4290555 w 339"/>
              <a:gd name="T79" fmla="*/ 1028085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9" h="124">
                <a:moveTo>
                  <a:pt x="165" y="123"/>
                </a:moveTo>
                <a:lnTo>
                  <a:pt x="165" y="123"/>
                </a:lnTo>
                <a:cubicBezTo>
                  <a:pt x="123" y="123"/>
                  <a:pt x="91" y="115"/>
                  <a:pt x="58" y="107"/>
                </a:cubicBezTo>
                <a:cubicBezTo>
                  <a:pt x="41" y="107"/>
                  <a:pt x="33" y="107"/>
                  <a:pt x="25" y="99"/>
                </a:cubicBezTo>
                <a:cubicBezTo>
                  <a:pt x="8" y="90"/>
                  <a:pt x="0" y="82"/>
                  <a:pt x="0" y="7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5" y="0"/>
                  <a:pt x="33" y="0"/>
                  <a:pt x="33" y="8"/>
                </a:cubicBezTo>
                <a:cubicBezTo>
                  <a:pt x="33" y="8"/>
                  <a:pt x="41" y="16"/>
                  <a:pt x="66" y="25"/>
                </a:cubicBezTo>
                <a:cubicBezTo>
                  <a:pt x="91" y="25"/>
                  <a:pt x="123" y="25"/>
                  <a:pt x="156" y="25"/>
                </a:cubicBezTo>
                <a:cubicBezTo>
                  <a:pt x="165" y="25"/>
                  <a:pt x="173" y="25"/>
                  <a:pt x="181" y="25"/>
                </a:cubicBezTo>
                <a:cubicBezTo>
                  <a:pt x="214" y="25"/>
                  <a:pt x="239" y="25"/>
                  <a:pt x="264" y="25"/>
                </a:cubicBezTo>
                <a:cubicBezTo>
                  <a:pt x="297" y="16"/>
                  <a:pt x="305" y="8"/>
                  <a:pt x="305" y="8"/>
                </a:cubicBezTo>
                <a:cubicBezTo>
                  <a:pt x="305" y="0"/>
                  <a:pt x="313" y="0"/>
                  <a:pt x="321" y="0"/>
                </a:cubicBezTo>
                <a:cubicBezTo>
                  <a:pt x="330" y="0"/>
                  <a:pt x="338" y="0"/>
                  <a:pt x="338" y="8"/>
                </a:cubicBezTo>
                <a:cubicBezTo>
                  <a:pt x="330" y="74"/>
                  <a:pt x="330" y="74"/>
                  <a:pt x="330" y="74"/>
                </a:cubicBezTo>
                <a:cubicBezTo>
                  <a:pt x="330" y="99"/>
                  <a:pt x="305" y="107"/>
                  <a:pt x="280" y="107"/>
                </a:cubicBezTo>
                <a:cubicBezTo>
                  <a:pt x="247" y="115"/>
                  <a:pt x="206" y="123"/>
                  <a:pt x="165" y="123"/>
                </a:cubicBezTo>
                <a:close/>
                <a:moveTo>
                  <a:pt x="33" y="74"/>
                </a:moveTo>
                <a:lnTo>
                  <a:pt x="33" y="74"/>
                </a:lnTo>
                <a:cubicBezTo>
                  <a:pt x="33" y="74"/>
                  <a:pt x="41" y="82"/>
                  <a:pt x="74" y="82"/>
                </a:cubicBezTo>
                <a:cubicBezTo>
                  <a:pt x="99" y="90"/>
                  <a:pt x="132" y="90"/>
                  <a:pt x="165" y="90"/>
                </a:cubicBezTo>
                <a:cubicBezTo>
                  <a:pt x="206" y="90"/>
                  <a:pt x="239" y="90"/>
                  <a:pt x="264" y="82"/>
                </a:cubicBezTo>
                <a:cubicBezTo>
                  <a:pt x="288" y="82"/>
                  <a:pt x="305" y="74"/>
                  <a:pt x="305" y="74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97" y="41"/>
                  <a:pt x="288" y="49"/>
                  <a:pt x="280" y="49"/>
                </a:cubicBezTo>
                <a:cubicBezTo>
                  <a:pt x="255" y="58"/>
                  <a:pt x="214" y="58"/>
                  <a:pt x="181" y="58"/>
                </a:cubicBezTo>
                <a:cubicBezTo>
                  <a:pt x="173" y="58"/>
                  <a:pt x="165" y="58"/>
                  <a:pt x="156" y="58"/>
                </a:cubicBezTo>
                <a:cubicBezTo>
                  <a:pt x="115" y="58"/>
                  <a:pt x="82" y="58"/>
                  <a:pt x="58" y="49"/>
                </a:cubicBezTo>
                <a:cubicBezTo>
                  <a:pt x="49" y="49"/>
                  <a:pt x="41" y="41"/>
                  <a:pt x="33" y="41"/>
                </a:cubicBezTo>
                <a:lnTo>
                  <a:pt x="33" y="74"/>
                </a:lnTo>
                <a:close/>
                <a:moveTo>
                  <a:pt x="305" y="74"/>
                </a:moveTo>
                <a:lnTo>
                  <a:pt x="305" y="74"/>
                </a:lnTo>
                <a:close/>
                <a:moveTo>
                  <a:pt x="33" y="8"/>
                </a:moveTo>
                <a:lnTo>
                  <a:pt x="33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92">
            <a:extLst>
              <a:ext uri="{FF2B5EF4-FFF2-40B4-BE49-F238E27FC236}">
                <a16:creationId xmlns:a16="http://schemas.microsoft.com/office/drawing/2014/main" id="{9F8481E8-6522-6B47-A15B-63D08E7C2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775" y="8395718"/>
            <a:ext cx="372926" cy="135610"/>
          </a:xfrm>
          <a:custGeom>
            <a:avLst/>
            <a:gdLst>
              <a:gd name="T0" fmla="*/ 21453134 w 339"/>
              <a:gd name="T1" fmla="*/ 15805560 h 124"/>
              <a:gd name="T2" fmla="*/ 21453134 w 339"/>
              <a:gd name="T3" fmla="*/ 15805560 h 124"/>
              <a:gd name="T4" fmla="*/ 7541194 w 339"/>
              <a:gd name="T5" fmla="*/ 14777474 h 124"/>
              <a:gd name="T6" fmla="*/ 3250639 w 339"/>
              <a:gd name="T7" fmla="*/ 12592972 h 124"/>
              <a:gd name="T8" fmla="*/ 0 w 339"/>
              <a:gd name="T9" fmla="*/ 9509074 h 124"/>
              <a:gd name="T10" fmla="*/ 0 w 339"/>
              <a:gd name="T11" fmla="*/ 2055812 h 124"/>
              <a:gd name="T12" fmla="*/ 2080192 w 339"/>
              <a:gd name="T13" fmla="*/ 0 h 124"/>
              <a:gd name="T14" fmla="*/ 2080192 w 339"/>
              <a:gd name="T15" fmla="*/ 0 h 124"/>
              <a:gd name="T16" fmla="*/ 4290555 w 339"/>
              <a:gd name="T17" fmla="*/ 1028085 h 124"/>
              <a:gd name="T18" fmla="*/ 8581110 w 339"/>
              <a:gd name="T19" fmla="*/ 3083898 h 124"/>
              <a:gd name="T20" fmla="*/ 20283049 w 339"/>
              <a:gd name="T21" fmla="*/ 4240315 h 124"/>
              <a:gd name="T22" fmla="*/ 23533327 w 339"/>
              <a:gd name="T23" fmla="*/ 4240315 h 124"/>
              <a:gd name="T24" fmla="*/ 34324799 w 339"/>
              <a:gd name="T25" fmla="*/ 3083898 h 124"/>
              <a:gd name="T26" fmla="*/ 39655630 w 339"/>
              <a:gd name="T27" fmla="*/ 1028085 h 124"/>
              <a:gd name="T28" fmla="*/ 41736183 w 339"/>
              <a:gd name="T29" fmla="*/ 0 h 124"/>
              <a:gd name="T30" fmla="*/ 41736183 w 339"/>
              <a:gd name="T31" fmla="*/ 0 h 124"/>
              <a:gd name="T32" fmla="*/ 43946185 w 339"/>
              <a:gd name="T33" fmla="*/ 2055812 h 124"/>
              <a:gd name="T34" fmla="*/ 43946185 w 339"/>
              <a:gd name="T35" fmla="*/ 2055812 h 124"/>
              <a:gd name="T36" fmla="*/ 43946185 w 339"/>
              <a:gd name="T37" fmla="*/ 2055812 h 124"/>
              <a:gd name="T38" fmla="*/ 43946185 w 339"/>
              <a:gd name="T39" fmla="*/ 2055812 h 124"/>
              <a:gd name="T40" fmla="*/ 42906269 w 339"/>
              <a:gd name="T41" fmla="*/ 9509074 h 124"/>
              <a:gd name="T42" fmla="*/ 36405352 w 339"/>
              <a:gd name="T43" fmla="*/ 14777474 h 124"/>
              <a:gd name="T44" fmla="*/ 21453134 w 339"/>
              <a:gd name="T45" fmla="*/ 15805560 h 124"/>
              <a:gd name="T46" fmla="*/ 4290555 w 339"/>
              <a:gd name="T47" fmla="*/ 9509074 h 124"/>
              <a:gd name="T48" fmla="*/ 4290555 w 339"/>
              <a:gd name="T49" fmla="*/ 9509074 h 124"/>
              <a:gd name="T50" fmla="*/ 9621386 w 339"/>
              <a:gd name="T51" fmla="*/ 10536801 h 124"/>
              <a:gd name="T52" fmla="*/ 21453134 w 339"/>
              <a:gd name="T53" fmla="*/ 11564886 h 124"/>
              <a:gd name="T54" fmla="*/ 34324799 w 339"/>
              <a:gd name="T55" fmla="*/ 10536801 h 124"/>
              <a:gd name="T56" fmla="*/ 39655630 w 339"/>
              <a:gd name="T57" fmla="*/ 9509074 h 124"/>
              <a:gd name="T58" fmla="*/ 39655630 w 339"/>
              <a:gd name="T59" fmla="*/ 5268400 h 124"/>
              <a:gd name="T60" fmla="*/ 36405352 w 339"/>
              <a:gd name="T61" fmla="*/ 6296486 h 124"/>
              <a:gd name="T62" fmla="*/ 23533327 w 339"/>
              <a:gd name="T63" fmla="*/ 7324571 h 124"/>
              <a:gd name="T64" fmla="*/ 20283049 w 339"/>
              <a:gd name="T65" fmla="*/ 7324571 h 124"/>
              <a:gd name="T66" fmla="*/ 7541194 w 339"/>
              <a:gd name="T67" fmla="*/ 6296486 h 124"/>
              <a:gd name="T68" fmla="*/ 4290555 w 339"/>
              <a:gd name="T69" fmla="*/ 5268400 h 124"/>
              <a:gd name="T70" fmla="*/ 4290555 w 339"/>
              <a:gd name="T71" fmla="*/ 9509074 h 124"/>
              <a:gd name="T72" fmla="*/ 39655630 w 339"/>
              <a:gd name="T73" fmla="*/ 9509074 h 124"/>
              <a:gd name="T74" fmla="*/ 39655630 w 339"/>
              <a:gd name="T75" fmla="*/ 9509074 h 124"/>
              <a:gd name="T76" fmla="*/ 4290555 w 339"/>
              <a:gd name="T77" fmla="*/ 2055812 h 124"/>
              <a:gd name="T78" fmla="*/ 4290555 w 339"/>
              <a:gd name="T79" fmla="*/ 2055812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9" h="124">
                <a:moveTo>
                  <a:pt x="165" y="123"/>
                </a:moveTo>
                <a:lnTo>
                  <a:pt x="165" y="123"/>
                </a:lnTo>
                <a:cubicBezTo>
                  <a:pt x="123" y="123"/>
                  <a:pt x="91" y="115"/>
                  <a:pt x="58" y="115"/>
                </a:cubicBezTo>
                <a:cubicBezTo>
                  <a:pt x="41" y="107"/>
                  <a:pt x="33" y="107"/>
                  <a:pt x="25" y="98"/>
                </a:cubicBezTo>
                <a:cubicBezTo>
                  <a:pt x="8" y="90"/>
                  <a:pt x="0" y="82"/>
                  <a:pt x="0" y="7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0"/>
                  <a:pt x="33" y="8"/>
                </a:cubicBezTo>
                <a:cubicBezTo>
                  <a:pt x="33" y="8"/>
                  <a:pt x="41" y="16"/>
                  <a:pt x="66" y="24"/>
                </a:cubicBezTo>
                <a:cubicBezTo>
                  <a:pt x="91" y="24"/>
                  <a:pt x="123" y="33"/>
                  <a:pt x="156" y="33"/>
                </a:cubicBezTo>
                <a:cubicBezTo>
                  <a:pt x="165" y="33"/>
                  <a:pt x="173" y="33"/>
                  <a:pt x="181" y="33"/>
                </a:cubicBezTo>
                <a:cubicBezTo>
                  <a:pt x="214" y="33"/>
                  <a:pt x="239" y="24"/>
                  <a:pt x="264" y="24"/>
                </a:cubicBezTo>
                <a:cubicBezTo>
                  <a:pt x="297" y="16"/>
                  <a:pt x="305" y="8"/>
                  <a:pt x="305" y="8"/>
                </a:cubicBezTo>
                <a:cubicBezTo>
                  <a:pt x="305" y="0"/>
                  <a:pt x="313" y="0"/>
                  <a:pt x="321" y="0"/>
                </a:cubicBezTo>
                <a:cubicBezTo>
                  <a:pt x="330" y="0"/>
                  <a:pt x="338" y="8"/>
                  <a:pt x="338" y="16"/>
                </a:cubicBezTo>
                <a:cubicBezTo>
                  <a:pt x="330" y="74"/>
                  <a:pt x="330" y="74"/>
                  <a:pt x="330" y="74"/>
                </a:cubicBezTo>
                <a:cubicBezTo>
                  <a:pt x="330" y="98"/>
                  <a:pt x="305" y="107"/>
                  <a:pt x="280" y="115"/>
                </a:cubicBezTo>
                <a:cubicBezTo>
                  <a:pt x="247" y="115"/>
                  <a:pt x="206" y="123"/>
                  <a:pt x="165" y="123"/>
                </a:cubicBezTo>
                <a:close/>
                <a:moveTo>
                  <a:pt x="33" y="74"/>
                </a:moveTo>
                <a:lnTo>
                  <a:pt x="33" y="74"/>
                </a:lnTo>
                <a:cubicBezTo>
                  <a:pt x="33" y="74"/>
                  <a:pt x="41" y="82"/>
                  <a:pt x="74" y="82"/>
                </a:cubicBezTo>
                <a:cubicBezTo>
                  <a:pt x="99" y="90"/>
                  <a:pt x="132" y="90"/>
                  <a:pt x="165" y="90"/>
                </a:cubicBezTo>
                <a:cubicBezTo>
                  <a:pt x="206" y="90"/>
                  <a:pt x="239" y="90"/>
                  <a:pt x="264" y="82"/>
                </a:cubicBezTo>
                <a:cubicBezTo>
                  <a:pt x="288" y="82"/>
                  <a:pt x="305" y="74"/>
                  <a:pt x="305" y="74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97" y="49"/>
                  <a:pt x="288" y="49"/>
                  <a:pt x="280" y="49"/>
                </a:cubicBezTo>
                <a:cubicBezTo>
                  <a:pt x="255" y="57"/>
                  <a:pt x="214" y="57"/>
                  <a:pt x="181" y="57"/>
                </a:cubicBezTo>
                <a:cubicBezTo>
                  <a:pt x="173" y="57"/>
                  <a:pt x="165" y="57"/>
                  <a:pt x="156" y="57"/>
                </a:cubicBezTo>
                <a:cubicBezTo>
                  <a:pt x="115" y="57"/>
                  <a:pt x="82" y="57"/>
                  <a:pt x="58" y="49"/>
                </a:cubicBezTo>
                <a:cubicBezTo>
                  <a:pt x="49" y="49"/>
                  <a:pt x="41" y="49"/>
                  <a:pt x="33" y="41"/>
                </a:cubicBezTo>
                <a:lnTo>
                  <a:pt x="33" y="74"/>
                </a:lnTo>
                <a:close/>
                <a:moveTo>
                  <a:pt x="305" y="74"/>
                </a:moveTo>
                <a:lnTo>
                  <a:pt x="305" y="74"/>
                </a:lnTo>
                <a:close/>
                <a:moveTo>
                  <a:pt x="33" y="16"/>
                </a:moveTo>
                <a:lnTo>
                  <a:pt x="33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93">
            <a:extLst>
              <a:ext uri="{FF2B5EF4-FFF2-40B4-BE49-F238E27FC236}">
                <a16:creationId xmlns:a16="http://schemas.microsoft.com/office/drawing/2014/main" id="{278D68BB-E866-324A-AE70-28B6DA67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775" y="8284326"/>
            <a:ext cx="372926" cy="111392"/>
          </a:xfrm>
          <a:custGeom>
            <a:avLst/>
            <a:gdLst>
              <a:gd name="T0" fmla="*/ 21453134 w 339"/>
              <a:gd name="T1" fmla="*/ 13197993 h 100"/>
              <a:gd name="T2" fmla="*/ 21453134 w 339"/>
              <a:gd name="T3" fmla="*/ 13197993 h 100"/>
              <a:gd name="T4" fmla="*/ 20283049 w 339"/>
              <a:gd name="T5" fmla="*/ 13197993 h 100"/>
              <a:gd name="T6" fmla="*/ 7541194 w 339"/>
              <a:gd name="T7" fmla="*/ 10931693 h 100"/>
              <a:gd name="T8" fmla="*/ 0 w 339"/>
              <a:gd name="T9" fmla="*/ 6532362 h 100"/>
              <a:gd name="T10" fmla="*/ 7541194 w 339"/>
              <a:gd name="T11" fmla="*/ 2133031 h 100"/>
              <a:gd name="T12" fmla="*/ 21453134 w 339"/>
              <a:gd name="T13" fmla="*/ 0 h 100"/>
              <a:gd name="T14" fmla="*/ 36405352 w 339"/>
              <a:gd name="T15" fmla="*/ 2133031 h 100"/>
              <a:gd name="T16" fmla="*/ 40695906 w 339"/>
              <a:gd name="T17" fmla="*/ 3199547 h 100"/>
              <a:gd name="T18" fmla="*/ 43946185 w 339"/>
              <a:gd name="T19" fmla="*/ 6532362 h 100"/>
              <a:gd name="T20" fmla="*/ 36405352 w 339"/>
              <a:gd name="T21" fmla="*/ 10931693 h 100"/>
              <a:gd name="T22" fmla="*/ 23533327 w 339"/>
              <a:gd name="T23" fmla="*/ 13197993 h 100"/>
              <a:gd name="T24" fmla="*/ 21453134 w 339"/>
              <a:gd name="T25" fmla="*/ 13197993 h 100"/>
              <a:gd name="T26" fmla="*/ 5330831 w 339"/>
              <a:gd name="T27" fmla="*/ 6532362 h 100"/>
              <a:gd name="T28" fmla="*/ 5330831 w 339"/>
              <a:gd name="T29" fmla="*/ 6532362 h 100"/>
              <a:gd name="T30" fmla="*/ 8581110 w 339"/>
              <a:gd name="T31" fmla="*/ 7732146 h 100"/>
              <a:gd name="T32" fmla="*/ 20283049 w 339"/>
              <a:gd name="T33" fmla="*/ 8798662 h 100"/>
              <a:gd name="T34" fmla="*/ 23533327 w 339"/>
              <a:gd name="T35" fmla="*/ 8798662 h 100"/>
              <a:gd name="T36" fmla="*/ 34324799 w 339"/>
              <a:gd name="T37" fmla="*/ 7732146 h 100"/>
              <a:gd name="T38" fmla="*/ 38615714 w 339"/>
              <a:gd name="T39" fmla="*/ 6532362 h 100"/>
              <a:gd name="T40" fmla="*/ 34324799 w 339"/>
              <a:gd name="T41" fmla="*/ 5465846 h 100"/>
              <a:gd name="T42" fmla="*/ 21453134 w 339"/>
              <a:gd name="T43" fmla="*/ 4399331 h 100"/>
              <a:gd name="T44" fmla="*/ 9621386 w 339"/>
              <a:gd name="T45" fmla="*/ 5465846 h 100"/>
              <a:gd name="T46" fmla="*/ 5330831 w 339"/>
              <a:gd name="T47" fmla="*/ 6532362 h 100"/>
              <a:gd name="T48" fmla="*/ 39655630 w 339"/>
              <a:gd name="T49" fmla="*/ 7732146 h 100"/>
              <a:gd name="T50" fmla="*/ 39655630 w 339"/>
              <a:gd name="T51" fmla="*/ 7732146 h 1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39" h="100">
                <a:moveTo>
                  <a:pt x="165" y="99"/>
                </a:moveTo>
                <a:lnTo>
                  <a:pt x="165" y="99"/>
                </a:lnTo>
                <a:lnTo>
                  <a:pt x="156" y="99"/>
                </a:lnTo>
                <a:cubicBezTo>
                  <a:pt x="115" y="99"/>
                  <a:pt x="82" y="90"/>
                  <a:pt x="58" y="82"/>
                </a:cubicBezTo>
                <a:cubicBezTo>
                  <a:pt x="33" y="82"/>
                  <a:pt x="0" y="74"/>
                  <a:pt x="0" y="49"/>
                </a:cubicBezTo>
                <a:cubicBezTo>
                  <a:pt x="0" y="24"/>
                  <a:pt x="33" y="16"/>
                  <a:pt x="58" y="16"/>
                </a:cubicBezTo>
                <a:cubicBezTo>
                  <a:pt x="91" y="8"/>
                  <a:pt x="123" y="0"/>
                  <a:pt x="165" y="0"/>
                </a:cubicBezTo>
                <a:cubicBezTo>
                  <a:pt x="206" y="0"/>
                  <a:pt x="247" y="8"/>
                  <a:pt x="280" y="16"/>
                </a:cubicBezTo>
                <a:cubicBezTo>
                  <a:pt x="297" y="16"/>
                  <a:pt x="305" y="16"/>
                  <a:pt x="313" y="24"/>
                </a:cubicBezTo>
                <a:cubicBezTo>
                  <a:pt x="330" y="33"/>
                  <a:pt x="338" y="41"/>
                  <a:pt x="338" y="49"/>
                </a:cubicBezTo>
                <a:cubicBezTo>
                  <a:pt x="338" y="74"/>
                  <a:pt x="305" y="82"/>
                  <a:pt x="280" y="82"/>
                </a:cubicBezTo>
                <a:cubicBezTo>
                  <a:pt x="255" y="90"/>
                  <a:pt x="214" y="99"/>
                  <a:pt x="181" y="99"/>
                </a:cubicBezTo>
                <a:cubicBezTo>
                  <a:pt x="173" y="99"/>
                  <a:pt x="173" y="99"/>
                  <a:pt x="165" y="99"/>
                </a:cubicBezTo>
                <a:close/>
                <a:moveTo>
                  <a:pt x="41" y="49"/>
                </a:moveTo>
                <a:lnTo>
                  <a:pt x="41" y="49"/>
                </a:lnTo>
                <a:cubicBezTo>
                  <a:pt x="41" y="49"/>
                  <a:pt x="49" y="58"/>
                  <a:pt x="66" y="58"/>
                </a:cubicBezTo>
                <a:cubicBezTo>
                  <a:pt x="91" y="66"/>
                  <a:pt x="123" y="66"/>
                  <a:pt x="156" y="66"/>
                </a:cubicBezTo>
                <a:cubicBezTo>
                  <a:pt x="165" y="66"/>
                  <a:pt x="173" y="66"/>
                  <a:pt x="181" y="66"/>
                </a:cubicBezTo>
                <a:cubicBezTo>
                  <a:pt x="214" y="66"/>
                  <a:pt x="239" y="66"/>
                  <a:pt x="264" y="58"/>
                </a:cubicBezTo>
                <a:cubicBezTo>
                  <a:pt x="280" y="58"/>
                  <a:pt x="288" y="49"/>
                  <a:pt x="297" y="49"/>
                </a:cubicBezTo>
                <a:cubicBezTo>
                  <a:pt x="288" y="49"/>
                  <a:pt x="280" y="41"/>
                  <a:pt x="264" y="41"/>
                </a:cubicBezTo>
                <a:cubicBezTo>
                  <a:pt x="239" y="33"/>
                  <a:pt x="206" y="33"/>
                  <a:pt x="165" y="33"/>
                </a:cubicBezTo>
                <a:cubicBezTo>
                  <a:pt x="132" y="33"/>
                  <a:pt x="99" y="33"/>
                  <a:pt x="74" y="41"/>
                </a:cubicBezTo>
                <a:cubicBezTo>
                  <a:pt x="58" y="41"/>
                  <a:pt x="41" y="49"/>
                  <a:pt x="41" y="49"/>
                </a:cubicBezTo>
                <a:close/>
                <a:moveTo>
                  <a:pt x="305" y="58"/>
                </a:moveTo>
                <a:lnTo>
                  <a:pt x="305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94">
            <a:extLst>
              <a:ext uri="{FF2B5EF4-FFF2-40B4-BE49-F238E27FC236}">
                <a16:creationId xmlns:a16="http://schemas.microsoft.com/office/drawing/2014/main" id="{2A6FC555-F9CB-0341-86A5-48E797DD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775" y="8323072"/>
            <a:ext cx="372926" cy="135610"/>
          </a:xfrm>
          <a:custGeom>
            <a:avLst/>
            <a:gdLst>
              <a:gd name="T0" fmla="*/ 21453134 w 339"/>
              <a:gd name="T1" fmla="*/ 15805560 h 124"/>
              <a:gd name="T2" fmla="*/ 21453134 w 339"/>
              <a:gd name="T3" fmla="*/ 15805560 h 124"/>
              <a:gd name="T4" fmla="*/ 7541194 w 339"/>
              <a:gd name="T5" fmla="*/ 14777474 h 124"/>
              <a:gd name="T6" fmla="*/ 3250639 w 339"/>
              <a:gd name="T7" fmla="*/ 13749389 h 124"/>
              <a:gd name="T8" fmla="*/ 0 w 339"/>
              <a:gd name="T9" fmla="*/ 10536801 h 124"/>
              <a:gd name="T10" fmla="*/ 0 w 339"/>
              <a:gd name="T11" fmla="*/ 2055812 h 124"/>
              <a:gd name="T12" fmla="*/ 2080192 w 339"/>
              <a:gd name="T13" fmla="*/ 0 h 124"/>
              <a:gd name="T14" fmla="*/ 2080192 w 339"/>
              <a:gd name="T15" fmla="*/ 0 h 124"/>
              <a:gd name="T16" fmla="*/ 4290555 w 339"/>
              <a:gd name="T17" fmla="*/ 2055812 h 124"/>
              <a:gd name="T18" fmla="*/ 8581110 w 339"/>
              <a:gd name="T19" fmla="*/ 3212588 h 124"/>
              <a:gd name="T20" fmla="*/ 20283049 w 339"/>
              <a:gd name="T21" fmla="*/ 4240315 h 124"/>
              <a:gd name="T22" fmla="*/ 23533327 w 339"/>
              <a:gd name="T23" fmla="*/ 4240315 h 124"/>
              <a:gd name="T24" fmla="*/ 34324799 w 339"/>
              <a:gd name="T25" fmla="*/ 3212588 h 124"/>
              <a:gd name="T26" fmla="*/ 39655630 w 339"/>
              <a:gd name="T27" fmla="*/ 2055812 h 124"/>
              <a:gd name="T28" fmla="*/ 41736183 w 339"/>
              <a:gd name="T29" fmla="*/ 0 h 124"/>
              <a:gd name="T30" fmla="*/ 41736183 w 339"/>
              <a:gd name="T31" fmla="*/ 0 h 124"/>
              <a:gd name="T32" fmla="*/ 43946185 w 339"/>
              <a:gd name="T33" fmla="*/ 2055812 h 124"/>
              <a:gd name="T34" fmla="*/ 43946185 w 339"/>
              <a:gd name="T35" fmla="*/ 2055812 h 124"/>
              <a:gd name="T36" fmla="*/ 43946185 w 339"/>
              <a:gd name="T37" fmla="*/ 2055812 h 124"/>
              <a:gd name="T38" fmla="*/ 43946185 w 339"/>
              <a:gd name="T39" fmla="*/ 2055812 h 124"/>
              <a:gd name="T40" fmla="*/ 42906269 w 339"/>
              <a:gd name="T41" fmla="*/ 10536801 h 124"/>
              <a:gd name="T42" fmla="*/ 36405352 w 339"/>
              <a:gd name="T43" fmla="*/ 14777474 h 124"/>
              <a:gd name="T44" fmla="*/ 21453134 w 339"/>
              <a:gd name="T45" fmla="*/ 15805560 h 124"/>
              <a:gd name="T46" fmla="*/ 4290555 w 339"/>
              <a:gd name="T47" fmla="*/ 9509074 h 124"/>
              <a:gd name="T48" fmla="*/ 4290555 w 339"/>
              <a:gd name="T49" fmla="*/ 9509074 h 124"/>
              <a:gd name="T50" fmla="*/ 9621386 w 339"/>
              <a:gd name="T51" fmla="*/ 11564886 h 124"/>
              <a:gd name="T52" fmla="*/ 21453134 w 339"/>
              <a:gd name="T53" fmla="*/ 12721303 h 124"/>
              <a:gd name="T54" fmla="*/ 34324799 w 339"/>
              <a:gd name="T55" fmla="*/ 11564886 h 124"/>
              <a:gd name="T56" fmla="*/ 39655630 w 339"/>
              <a:gd name="T57" fmla="*/ 9509074 h 124"/>
              <a:gd name="T58" fmla="*/ 39655630 w 339"/>
              <a:gd name="T59" fmla="*/ 6296486 h 124"/>
              <a:gd name="T60" fmla="*/ 36405352 w 339"/>
              <a:gd name="T61" fmla="*/ 6296486 h 124"/>
              <a:gd name="T62" fmla="*/ 23533327 w 339"/>
              <a:gd name="T63" fmla="*/ 8480988 h 124"/>
              <a:gd name="T64" fmla="*/ 20283049 w 339"/>
              <a:gd name="T65" fmla="*/ 8480988 h 124"/>
              <a:gd name="T66" fmla="*/ 7541194 w 339"/>
              <a:gd name="T67" fmla="*/ 6296486 h 124"/>
              <a:gd name="T68" fmla="*/ 4290555 w 339"/>
              <a:gd name="T69" fmla="*/ 6296486 h 124"/>
              <a:gd name="T70" fmla="*/ 4290555 w 339"/>
              <a:gd name="T71" fmla="*/ 9509074 h 124"/>
              <a:gd name="T72" fmla="*/ 39655630 w 339"/>
              <a:gd name="T73" fmla="*/ 10536801 h 124"/>
              <a:gd name="T74" fmla="*/ 39655630 w 339"/>
              <a:gd name="T75" fmla="*/ 10536801 h 124"/>
              <a:gd name="T76" fmla="*/ 4290555 w 339"/>
              <a:gd name="T77" fmla="*/ 2055812 h 124"/>
              <a:gd name="T78" fmla="*/ 4290555 w 339"/>
              <a:gd name="T79" fmla="*/ 2055812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9" h="124">
                <a:moveTo>
                  <a:pt x="165" y="123"/>
                </a:moveTo>
                <a:lnTo>
                  <a:pt x="165" y="123"/>
                </a:lnTo>
                <a:cubicBezTo>
                  <a:pt x="123" y="123"/>
                  <a:pt x="91" y="123"/>
                  <a:pt x="58" y="115"/>
                </a:cubicBezTo>
                <a:cubicBezTo>
                  <a:pt x="41" y="115"/>
                  <a:pt x="33" y="107"/>
                  <a:pt x="25" y="107"/>
                </a:cubicBezTo>
                <a:cubicBezTo>
                  <a:pt x="8" y="99"/>
                  <a:pt x="0" y="90"/>
                  <a:pt x="0" y="8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16"/>
                  <a:pt x="41" y="16"/>
                  <a:pt x="66" y="25"/>
                </a:cubicBezTo>
                <a:cubicBezTo>
                  <a:pt x="91" y="33"/>
                  <a:pt x="123" y="33"/>
                  <a:pt x="156" y="33"/>
                </a:cubicBezTo>
                <a:cubicBezTo>
                  <a:pt x="165" y="33"/>
                  <a:pt x="173" y="33"/>
                  <a:pt x="181" y="33"/>
                </a:cubicBezTo>
                <a:cubicBezTo>
                  <a:pt x="214" y="33"/>
                  <a:pt x="239" y="33"/>
                  <a:pt x="264" y="25"/>
                </a:cubicBezTo>
                <a:cubicBezTo>
                  <a:pt x="297" y="16"/>
                  <a:pt x="305" y="16"/>
                  <a:pt x="305" y="16"/>
                </a:cubicBezTo>
                <a:cubicBezTo>
                  <a:pt x="305" y="8"/>
                  <a:pt x="313" y="0"/>
                  <a:pt x="321" y="0"/>
                </a:cubicBezTo>
                <a:cubicBezTo>
                  <a:pt x="330" y="0"/>
                  <a:pt x="338" y="8"/>
                  <a:pt x="338" y="16"/>
                </a:cubicBezTo>
                <a:cubicBezTo>
                  <a:pt x="330" y="82"/>
                  <a:pt x="330" y="82"/>
                  <a:pt x="330" y="82"/>
                </a:cubicBezTo>
                <a:cubicBezTo>
                  <a:pt x="330" y="99"/>
                  <a:pt x="305" y="107"/>
                  <a:pt x="280" y="115"/>
                </a:cubicBezTo>
                <a:cubicBezTo>
                  <a:pt x="247" y="123"/>
                  <a:pt x="206" y="123"/>
                  <a:pt x="165" y="123"/>
                </a:cubicBezTo>
                <a:close/>
                <a:moveTo>
                  <a:pt x="33" y="74"/>
                </a:moveTo>
                <a:lnTo>
                  <a:pt x="33" y="74"/>
                </a:lnTo>
                <a:cubicBezTo>
                  <a:pt x="33" y="74"/>
                  <a:pt x="41" y="82"/>
                  <a:pt x="74" y="90"/>
                </a:cubicBezTo>
                <a:cubicBezTo>
                  <a:pt x="99" y="90"/>
                  <a:pt x="132" y="99"/>
                  <a:pt x="165" y="99"/>
                </a:cubicBezTo>
                <a:cubicBezTo>
                  <a:pt x="206" y="99"/>
                  <a:pt x="239" y="90"/>
                  <a:pt x="264" y="90"/>
                </a:cubicBezTo>
                <a:cubicBezTo>
                  <a:pt x="288" y="82"/>
                  <a:pt x="305" y="74"/>
                  <a:pt x="305" y="74"/>
                </a:cubicBezTo>
                <a:cubicBezTo>
                  <a:pt x="305" y="49"/>
                  <a:pt x="305" y="49"/>
                  <a:pt x="305" y="49"/>
                </a:cubicBezTo>
                <a:cubicBezTo>
                  <a:pt x="297" y="49"/>
                  <a:pt x="288" y="49"/>
                  <a:pt x="280" y="49"/>
                </a:cubicBezTo>
                <a:cubicBezTo>
                  <a:pt x="255" y="57"/>
                  <a:pt x="214" y="66"/>
                  <a:pt x="181" y="66"/>
                </a:cubicBezTo>
                <a:cubicBezTo>
                  <a:pt x="173" y="66"/>
                  <a:pt x="165" y="66"/>
                  <a:pt x="156" y="66"/>
                </a:cubicBezTo>
                <a:cubicBezTo>
                  <a:pt x="115" y="66"/>
                  <a:pt x="82" y="57"/>
                  <a:pt x="58" y="49"/>
                </a:cubicBezTo>
                <a:cubicBezTo>
                  <a:pt x="49" y="49"/>
                  <a:pt x="41" y="49"/>
                  <a:pt x="33" y="49"/>
                </a:cubicBezTo>
                <a:lnTo>
                  <a:pt x="33" y="74"/>
                </a:lnTo>
                <a:close/>
                <a:moveTo>
                  <a:pt x="305" y="82"/>
                </a:moveTo>
                <a:lnTo>
                  <a:pt x="305" y="82"/>
                </a:lnTo>
                <a:close/>
                <a:moveTo>
                  <a:pt x="33" y="16"/>
                </a:moveTo>
                <a:lnTo>
                  <a:pt x="33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95">
            <a:extLst>
              <a:ext uri="{FF2B5EF4-FFF2-40B4-BE49-F238E27FC236}">
                <a16:creationId xmlns:a16="http://schemas.microsoft.com/office/drawing/2014/main" id="{6A252BB5-4BAF-FB45-8470-13F736E05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5259" y="8599133"/>
            <a:ext cx="363239" cy="135610"/>
          </a:xfrm>
          <a:custGeom>
            <a:avLst/>
            <a:gdLst>
              <a:gd name="T0" fmla="*/ 21348788 w 331"/>
              <a:gd name="T1" fmla="*/ 15805560 h 124"/>
              <a:gd name="T2" fmla="*/ 21348788 w 331"/>
              <a:gd name="T3" fmla="*/ 15805560 h 124"/>
              <a:gd name="T4" fmla="*/ 7504503 w 331"/>
              <a:gd name="T5" fmla="*/ 13749389 h 124"/>
              <a:gd name="T6" fmla="*/ 2199590 w 331"/>
              <a:gd name="T7" fmla="*/ 12721303 h 124"/>
              <a:gd name="T8" fmla="*/ 0 w 331"/>
              <a:gd name="T9" fmla="*/ 9509074 h 124"/>
              <a:gd name="T10" fmla="*/ 0 w 331"/>
              <a:gd name="T11" fmla="*/ 1028085 h 124"/>
              <a:gd name="T12" fmla="*/ 2199590 w 331"/>
              <a:gd name="T13" fmla="*/ 0 h 124"/>
              <a:gd name="T14" fmla="*/ 2199590 w 331"/>
              <a:gd name="T15" fmla="*/ 0 h 124"/>
              <a:gd name="T16" fmla="*/ 3234817 w 331"/>
              <a:gd name="T17" fmla="*/ 1028085 h 124"/>
              <a:gd name="T18" fmla="*/ 8539371 w 331"/>
              <a:gd name="T19" fmla="*/ 2055812 h 124"/>
              <a:gd name="T20" fmla="*/ 20313920 w 331"/>
              <a:gd name="T21" fmla="*/ 3212588 h 124"/>
              <a:gd name="T22" fmla="*/ 22384016 w 331"/>
              <a:gd name="T23" fmla="*/ 3212588 h 124"/>
              <a:gd name="T24" fmla="*/ 34158204 w 331"/>
              <a:gd name="T25" fmla="*/ 2055812 h 124"/>
              <a:gd name="T26" fmla="*/ 39463118 w 331"/>
              <a:gd name="T27" fmla="*/ 1028085 h 124"/>
              <a:gd name="T28" fmla="*/ 40497986 w 331"/>
              <a:gd name="T29" fmla="*/ 0 h 124"/>
              <a:gd name="T30" fmla="*/ 40497986 w 331"/>
              <a:gd name="T31" fmla="*/ 0 h 124"/>
              <a:gd name="T32" fmla="*/ 42697576 w 331"/>
              <a:gd name="T33" fmla="*/ 1028085 h 124"/>
              <a:gd name="T34" fmla="*/ 42697576 w 331"/>
              <a:gd name="T35" fmla="*/ 1028085 h 124"/>
              <a:gd name="T36" fmla="*/ 42697576 w 331"/>
              <a:gd name="T37" fmla="*/ 1028085 h 124"/>
              <a:gd name="T38" fmla="*/ 42697576 w 331"/>
              <a:gd name="T39" fmla="*/ 1028085 h 124"/>
              <a:gd name="T40" fmla="*/ 42697576 w 331"/>
              <a:gd name="T41" fmla="*/ 9509074 h 124"/>
              <a:gd name="T42" fmla="*/ 35193073 w 331"/>
              <a:gd name="T43" fmla="*/ 13749389 h 124"/>
              <a:gd name="T44" fmla="*/ 21348788 w 331"/>
              <a:gd name="T45" fmla="*/ 15805560 h 124"/>
              <a:gd name="T46" fmla="*/ 3234817 w 331"/>
              <a:gd name="T47" fmla="*/ 9509074 h 124"/>
              <a:gd name="T48" fmla="*/ 3234817 w 331"/>
              <a:gd name="T49" fmla="*/ 9509074 h 124"/>
              <a:gd name="T50" fmla="*/ 8539371 w 331"/>
              <a:gd name="T51" fmla="*/ 10536801 h 124"/>
              <a:gd name="T52" fmla="*/ 21348788 w 331"/>
              <a:gd name="T53" fmla="*/ 11564886 h 124"/>
              <a:gd name="T54" fmla="*/ 33122976 w 331"/>
              <a:gd name="T55" fmla="*/ 10536801 h 124"/>
              <a:gd name="T56" fmla="*/ 38427890 w 331"/>
              <a:gd name="T57" fmla="*/ 9509074 h 124"/>
              <a:gd name="T58" fmla="*/ 39463118 w 331"/>
              <a:gd name="T59" fmla="*/ 5268400 h 124"/>
              <a:gd name="T60" fmla="*/ 36228300 w 331"/>
              <a:gd name="T61" fmla="*/ 6296486 h 124"/>
              <a:gd name="T62" fmla="*/ 22384016 w 331"/>
              <a:gd name="T63" fmla="*/ 7452903 h 124"/>
              <a:gd name="T64" fmla="*/ 20313920 w 331"/>
              <a:gd name="T65" fmla="*/ 7452903 h 124"/>
              <a:gd name="T66" fmla="*/ 6469275 w 331"/>
              <a:gd name="T67" fmla="*/ 6296486 h 124"/>
              <a:gd name="T68" fmla="*/ 3234817 w 331"/>
              <a:gd name="T69" fmla="*/ 5268400 h 124"/>
              <a:gd name="T70" fmla="*/ 3234817 w 331"/>
              <a:gd name="T71" fmla="*/ 9509074 h 124"/>
              <a:gd name="T72" fmla="*/ 38427890 w 331"/>
              <a:gd name="T73" fmla="*/ 9509074 h 124"/>
              <a:gd name="T74" fmla="*/ 38427890 w 331"/>
              <a:gd name="T75" fmla="*/ 9509074 h 124"/>
              <a:gd name="T76" fmla="*/ 3234817 w 331"/>
              <a:gd name="T77" fmla="*/ 1028085 h 124"/>
              <a:gd name="T78" fmla="*/ 3234817 w 331"/>
              <a:gd name="T79" fmla="*/ 1028085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1" h="124">
                <a:moveTo>
                  <a:pt x="165" y="123"/>
                </a:moveTo>
                <a:lnTo>
                  <a:pt x="165" y="123"/>
                </a:lnTo>
                <a:cubicBezTo>
                  <a:pt x="124" y="123"/>
                  <a:pt x="83" y="115"/>
                  <a:pt x="58" y="107"/>
                </a:cubicBezTo>
                <a:cubicBezTo>
                  <a:pt x="41" y="107"/>
                  <a:pt x="25" y="107"/>
                  <a:pt x="17" y="99"/>
                </a:cubicBezTo>
                <a:cubicBezTo>
                  <a:pt x="8" y="90"/>
                  <a:pt x="0" y="82"/>
                  <a:pt x="0" y="7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33" y="8"/>
                  <a:pt x="41" y="16"/>
                  <a:pt x="66" y="16"/>
                </a:cubicBezTo>
                <a:cubicBezTo>
                  <a:pt x="91" y="25"/>
                  <a:pt x="124" y="25"/>
                  <a:pt x="157" y="25"/>
                </a:cubicBezTo>
                <a:cubicBezTo>
                  <a:pt x="157" y="25"/>
                  <a:pt x="165" y="25"/>
                  <a:pt x="173" y="25"/>
                </a:cubicBezTo>
                <a:cubicBezTo>
                  <a:pt x="206" y="25"/>
                  <a:pt x="239" y="25"/>
                  <a:pt x="264" y="16"/>
                </a:cubicBezTo>
                <a:cubicBezTo>
                  <a:pt x="289" y="16"/>
                  <a:pt x="297" y="8"/>
                  <a:pt x="305" y="8"/>
                </a:cubicBezTo>
                <a:cubicBezTo>
                  <a:pt x="305" y="0"/>
                  <a:pt x="305" y="0"/>
                  <a:pt x="313" y="0"/>
                </a:cubicBezTo>
                <a:cubicBezTo>
                  <a:pt x="321" y="0"/>
                  <a:pt x="330" y="0"/>
                  <a:pt x="330" y="8"/>
                </a:cubicBezTo>
                <a:cubicBezTo>
                  <a:pt x="330" y="74"/>
                  <a:pt x="330" y="74"/>
                  <a:pt x="330" y="74"/>
                </a:cubicBezTo>
                <a:cubicBezTo>
                  <a:pt x="330" y="99"/>
                  <a:pt x="297" y="107"/>
                  <a:pt x="272" y="107"/>
                </a:cubicBezTo>
                <a:cubicBezTo>
                  <a:pt x="247" y="115"/>
                  <a:pt x="206" y="123"/>
                  <a:pt x="165" y="123"/>
                </a:cubicBezTo>
                <a:close/>
                <a:moveTo>
                  <a:pt x="25" y="74"/>
                </a:moveTo>
                <a:lnTo>
                  <a:pt x="25" y="74"/>
                </a:lnTo>
                <a:cubicBezTo>
                  <a:pt x="33" y="74"/>
                  <a:pt x="41" y="74"/>
                  <a:pt x="66" y="82"/>
                </a:cubicBezTo>
                <a:cubicBezTo>
                  <a:pt x="99" y="90"/>
                  <a:pt x="132" y="90"/>
                  <a:pt x="165" y="90"/>
                </a:cubicBezTo>
                <a:cubicBezTo>
                  <a:pt x="198" y="90"/>
                  <a:pt x="231" y="90"/>
                  <a:pt x="256" y="82"/>
                </a:cubicBezTo>
                <a:cubicBezTo>
                  <a:pt x="289" y="74"/>
                  <a:pt x="297" y="74"/>
                  <a:pt x="297" y="74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97" y="41"/>
                  <a:pt x="289" y="49"/>
                  <a:pt x="280" y="49"/>
                </a:cubicBezTo>
                <a:cubicBezTo>
                  <a:pt x="247" y="49"/>
                  <a:pt x="214" y="58"/>
                  <a:pt x="173" y="58"/>
                </a:cubicBezTo>
                <a:cubicBezTo>
                  <a:pt x="165" y="58"/>
                  <a:pt x="157" y="58"/>
                  <a:pt x="157" y="58"/>
                </a:cubicBezTo>
                <a:cubicBezTo>
                  <a:pt x="116" y="58"/>
                  <a:pt x="74" y="49"/>
                  <a:pt x="50" y="49"/>
                </a:cubicBezTo>
                <a:cubicBezTo>
                  <a:pt x="41" y="49"/>
                  <a:pt x="33" y="41"/>
                  <a:pt x="25" y="41"/>
                </a:cubicBezTo>
                <a:lnTo>
                  <a:pt x="25" y="74"/>
                </a:lnTo>
                <a:close/>
                <a:moveTo>
                  <a:pt x="297" y="74"/>
                </a:moveTo>
                <a:lnTo>
                  <a:pt x="297" y="74"/>
                </a:lnTo>
                <a:close/>
                <a:moveTo>
                  <a:pt x="25" y="8"/>
                </a:moveTo>
                <a:lnTo>
                  <a:pt x="25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96">
            <a:extLst>
              <a:ext uri="{FF2B5EF4-FFF2-40B4-BE49-F238E27FC236}">
                <a16:creationId xmlns:a16="http://schemas.microsoft.com/office/drawing/2014/main" id="{7DDD4D3E-0BB3-5F4C-9C75-8736C5B2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5259" y="8526486"/>
            <a:ext cx="363239" cy="135610"/>
          </a:xfrm>
          <a:custGeom>
            <a:avLst/>
            <a:gdLst>
              <a:gd name="T0" fmla="*/ 21348788 w 331"/>
              <a:gd name="T1" fmla="*/ 15679826 h 125"/>
              <a:gd name="T2" fmla="*/ 21348788 w 331"/>
              <a:gd name="T3" fmla="*/ 15679826 h 125"/>
              <a:gd name="T4" fmla="*/ 7504503 w 331"/>
              <a:gd name="T5" fmla="*/ 14541906 h 125"/>
              <a:gd name="T6" fmla="*/ 2199590 w 331"/>
              <a:gd name="T7" fmla="*/ 12518542 h 125"/>
              <a:gd name="T8" fmla="*/ 0 w 331"/>
              <a:gd name="T9" fmla="*/ 9357258 h 125"/>
              <a:gd name="T10" fmla="*/ 0 w 331"/>
              <a:gd name="T11" fmla="*/ 2149602 h 125"/>
              <a:gd name="T12" fmla="*/ 2199590 w 331"/>
              <a:gd name="T13" fmla="*/ 0 h 125"/>
              <a:gd name="T14" fmla="*/ 2199590 w 331"/>
              <a:gd name="T15" fmla="*/ 0 h 125"/>
              <a:gd name="T16" fmla="*/ 3234817 w 331"/>
              <a:gd name="T17" fmla="*/ 1011682 h 125"/>
              <a:gd name="T18" fmla="*/ 8539371 w 331"/>
              <a:gd name="T19" fmla="*/ 3161284 h 125"/>
              <a:gd name="T20" fmla="*/ 20313920 w 331"/>
              <a:gd name="T21" fmla="*/ 4172966 h 125"/>
              <a:gd name="T22" fmla="*/ 22384016 w 331"/>
              <a:gd name="T23" fmla="*/ 4172966 h 125"/>
              <a:gd name="T24" fmla="*/ 34158204 w 331"/>
              <a:gd name="T25" fmla="*/ 3161284 h 125"/>
              <a:gd name="T26" fmla="*/ 39463118 w 331"/>
              <a:gd name="T27" fmla="*/ 1011682 h 125"/>
              <a:gd name="T28" fmla="*/ 40497986 w 331"/>
              <a:gd name="T29" fmla="*/ 0 h 125"/>
              <a:gd name="T30" fmla="*/ 40497986 w 331"/>
              <a:gd name="T31" fmla="*/ 0 h 125"/>
              <a:gd name="T32" fmla="*/ 42697576 w 331"/>
              <a:gd name="T33" fmla="*/ 2149602 h 125"/>
              <a:gd name="T34" fmla="*/ 42697576 w 331"/>
              <a:gd name="T35" fmla="*/ 2149602 h 125"/>
              <a:gd name="T36" fmla="*/ 42697576 w 331"/>
              <a:gd name="T37" fmla="*/ 2149602 h 125"/>
              <a:gd name="T38" fmla="*/ 42697576 w 331"/>
              <a:gd name="T39" fmla="*/ 2149602 h 125"/>
              <a:gd name="T40" fmla="*/ 42697576 w 331"/>
              <a:gd name="T41" fmla="*/ 9357258 h 125"/>
              <a:gd name="T42" fmla="*/ 35193073 w 331"/>
              <a:gd name="T43" fmla="*/ 14541906 h 125"/>
              <a:gd name="T44" fmla="*/ 21348788 w 331"/>
              <a:gd name="T45" fmla="*/ 15679826 h 125"/>
              <a:gd name="T46" fmla="*/ 3234817 w 331"/>
              <a:gd name="T47" fmla="*/ 9357258 h 125"/>
              <a:gd name="T48" fmla="*/ 3234817 w 331"/>
              <a:gd name="T49" fmla="*/ 9357258 h 125"/>
              <a:gd name="T50" fmla="*/ 8539371 w 331"/>
              <a:gd name="T51" fmla="*/ 10368940 h 125"/>
              <a:gd name="T52" fmla="*/ 21348788 w 331"/>
              <a:gd name="T53" fmla="*/ 11507216 h 125"/>
              <a:gd name="T54" fmla="*/ 33122976 w 331"/>
              <a:gd name="T55" fmla="*/ 10368940 h 125"/>
              <a:gd name="T56" fmla="*/ 38427890 w 331"/>
              <a:gd name="T57" fmla="*/ 9357258 h 125"/>
              <a:gd name="T58" fmla="*/ 39463118 w 331"/>
              <a:gd name="T59" fmla="*/ 5184648 h 125"/>
              <a:gd name="T60" fmla="*/ 36228300 w 331"/>
              <a:gd name="T61" fmla="*/ 6322568 h 125"/>
              <a:gd name="T62" fmla="*/ 22384016 w 331"/>
              <a:gd name="T63" fmla="*/ 7334250 h 125"/>
              <a:gd name="T64" fmla="*/ 20313920 w 331"/>
              <a:gd name="T65" fmla="*/ 7334250 h 125"/>
              <a:gd name="T66" fmla="*/ 6469275 w 331"/>
              <a:gd name="T67" fmla="*/ 6322568 h 125"/>
              <a:gd name="T68" fmla="*/ 3234817 w 331"/>
              <a:gd name="T69" fmla="*/ 5184648 h 125"/>
              <a:gd name="T70" fmla="*/ 3234817 w 331"/>
              <a:gd name="T71" fmla="*/ 9357258 h 125"/>
              <a:gd name="T72" fmla="*/ 38427890 w 331"/>
              <a:gd name="T73" fmla="*/ 9357258 h 125"/>
              <a:gd name="T74" fmla="*/ 38427890 w 331"/>
              <a:gd name="T75" fmla="*/ 9357258 h 125"/>
              <a:gd name="T76" fmla="*/ 3234817 w 331"/>
              <a:gd name="T77" fmla="*/ 2149602 h 125"/>
              <a:gd name="T78" fmla="*/ 3234817 w 331"/>
              <a:gd name="T79" fmla="*/ 2149602 h 12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1" h="125">
                <a:moveTo>
                  <a:pt x="165" y="124"/>
                </a:moveTo>
                <a:lnTo>
                  <a:pt x="165" y="124"/>
                </a:lnTo>
                <a:cubicBezTo>
                  <a:pt x="124" y="124"/>
                  <a:pt x="83" y="124"/>
                  <a:pt x="58" y="115"/>
                </a:cubicBezTo>
                <a:cubicBezTo>
                  <a:pt x="41" y="107"/>
                  <a:pt x="25" y="107"/>
                  <a:pt x="17" y="99"/>
                </a:cubicBezTo>
                <a:cubicBezTo>
                  <a:pt x="8" y="99"/>
                  <a:pt x="0" y="91"/>
                  <a:pt x="0" y="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25" y="8"/>
                </a:lnTo>
                <a:cubicBezTo>
                  <a:pt x="33" y="17"/>
                  <a:pt x="41" y="17"/>
                  <a:pt x="66" y="25"/>
                </a:cubicBezTo>
                <a:cubicBezTo>
                  <a:pt x="91" y="25"/>
                  <a:pt x="124" y="33"/>
                  <a:pt x="157" y="33"/>
                </a:cubicBezTo>
                <a:cubicBezTo>
                  <a:pt x="165" y="33"/>
                  <a:pt x="165" y="33"/>
                  <a:pt x="173" y="33"/>
                </a:cubicBezTo>
                <a:cubicBezTo>
                  <a:pt x="206" y="33"/>
                  <a:pt x="239" y="25"/>
                  <a:pt x="264" y="25"/>
                </a:cubicBezTo>
                <a:cubicBezTo>
                  <a:pt x="289" y="17"/>
                  <a:pt x="297" y="17"/>
                  <a:pt x="305" y="8"/>
                </a:cubicBezTo>
                <a:cubicBezTo>
                  <a:pt x="305" y="8"/>
                  <a:pt x="305" y="0"/>
                  <a:pt x="313" y="0"/>
                </a:cubicBezTo>
                <a:cubicBezTo>
                  <a:pt x="321" y="0"/>
                  <a:pt x="330" y="8"/>
                  <a:pt x="330" y="17"/>
                </a:cubicBezTo>
                <a:cubicBezTo>
                  <a:pt x="330" y="74"/>
                  <a:pt x="330" y="74"/>
                  <a:pt x="330" y="74"/>
                </a:cubicBezTo>
                <a:cubicBezTo>
                  <a:pt x="330" y="99"/>
                  <a:pt x="297" y="107"/>
                  <a:pt x="272" y="115"/>
                </a:cubicBezTo>
                <a:cubicBezTo>
                  <a:pt x="247" y="124"/>
                  <a:pt x="206" y="124"/>
                  <a:pt x="165" y="124"/>
                </a:cubicBezTo>
                <a:close/>
                <a:moveTo>
                  <a:pt x="25" y="74"/>
                </a:moveTo>
                <a:lnTo>
                  <a:pt x="25" y="74"/>
                </a:lnTo>
                <a:cubicBezTo>
                  <a:pt x="33" y="74"/>
                  <a:pt x="41" y="82"/>
                  <a:pt x="66" y="82"/>
                </a:cubicBezTo>
                <a:cubicBezTo>
                  <a:pt x="99" y="91"/>
                  <a:pt x="132" y="91"/>
                  <a:pt x="165" y="91"/>
                </a:cubicBezTo>
                <a:cubicBezTo>
                  <a:pt x="198" y="91"/>
                  <a:pt x="231" y="91"/>
                  <a:pt x="256" y="82"/>
                </a:cubicBezTo>
                <a:cubicBezTo>
                  <a:pt x="289" y="82"/>
                  <a:pt x="297" y="74"/>
                  <a:pt x="297" y="74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97" y="50"/>
                  <a:pt x="289" y="50"/>
                  <a:pt x="280" y="50"/>
                </a:cubicBezTo>
                <a:cubicBezTo>
                  <a:pt x="247" y="58"/>
                  <a:pt x="214" y="58"/>
                  <a:pt x="173" y="58"/>
                </a:cubicBezTo>
                <a:cubicBezTo>
                  <a:pt x="165" y="58"/>
                  <a:pt x="157" y="58"/>
                  <a:pt x="157" y="58"/>
                </a:cubicBezTo>
                <a:cubicBezTo>
                  <a:pt x="116" y="58"/>
                  <a:pt x="74" y="58"/>
                  <a:pt x="50" y="50"/>
                </a:cubicBezTo>
                <a:cubicBezTo>
                  <a:pt x="41" y="50"/>
                  <a:pt x="33" y="50"/>
                  <a:pt x="25" y="41"/>
                </a:cubicBezTo>
                <a:lnTo>
                  <a:pt x="25" y="74"/>
                </a:lnTo>
                <a:close/>
                <a:moveTo>
                  <a:pt x="297" y="74"/>
                </a:moveTo>
                <a:lnTo>
                  <a:pt x="297" y="74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97">
            <a:extLst>
              <a:ext uri="{FF2B5EF4-FFF2-40B4-BE49-F238E27FC236}">
                <a16:creationId xmlns:a16="http://schemas.microsoft.com/office/drawing/2014/main" id="{98DE55DD-1FF6-BC40-BF57-F01A6A95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5259" y="8429622"/>
            <a:ext cx="363239" cy="101706"/>
          </a:xfrm>
          <a:custGeom>
            <a:avLst/>
            <a:gdLst>
              <a:gd name="T0" fmla="*/ 21348788 w 331"/>
              <a:gd name="T1" fmla="*/ 12078618 h 91"/>
              <a:gd name="T2" fmla="*/ 21348788 w 331"/>
              <a:gd name="T3" fmla="*/ 12078618 h 91"/>
              <a:gd name="T4" fmla="*/ 20313920 w 331"/>
              <a:gd name="T5" fmla="*/ 12078618 h 91"/>
              <a:gd name="T6" fmla="*/ 6469275 w 331"/>
              <a:gd name="T7" fmla="*/ 11004873 h 91"/>
              <a:gd name="T8" fmla="*/ 0 w 331"/>
              <a:gd name="T9" fmla="*/ 5502437 h 91"/>
              <a:gd name="T10" fmla="*/ 7504503 w 331"/>
              <a:gd name="T11" fmla="*/ 1073744 h 91"/>
              <a:gd name="T12" fmla="*/ 21348788 w 331"/>
              <a:gd name="T13" fmla="*/ 0 h 91"/>
              <a:gd name="T14" fmla="*/ 35193073 w 331"/>
              <a:gd name="T15" fmla="*/ 1073744 h 91"/>
              <a:gd name="T16" fmla="*/ 40497986 w 331"/>
              <a:gd name="T17" fmla="*/ 2147123 h 91"/>
              <a:gd name="T18" fmla="*/ 42697576 w 331"/>
              <a:gd name="T19" fmla="*/ 5502437 h 91"/>
              <a:gd name="T20" fmla="*/ 36228300 w 331"/>
              <a:gd name="T21" fmla="*/ 11004873 h 91"/>
              <a:gd name="T22" fmla="*/ 22384016 w 331"/>
              <a:gd name="T23" fmla="*/ 12078618 h 91"/>
              <a:gd name="T24" fmla="*/ 21348788 w 331"/>
              <a:gd name="T25" fmla="*/ 12078618 h 91"/>
              <a:gd name="T26" fmla="*/ 4269686 w 331"/>
              <a:gd name="T27" fmla="*/ 5502437 h 91"/>
              <a:gd name="T28" fmla="*/ 4269686 w 331"/>
              <a:gd name="T29" fmla="*/ 5502437 h 91"/>
              <a:gd name="T30" fmla="*/ 8539371 w 331"/>
              <a:gd name="T31" fmla="*/ 6576181 h 91"/>
              <a:gd name="T32" fmla="*/ 20313920 w 331"/>
              <a:gd name="T33" fmla="*/ 7649559 h 91"/>
              <a:gd name="T34" fmla="*/ 22384016 w 331"/>
              <a:gd name="T35" fmla="*/ 7649559 h 91"/>
              <a:gd name="T36" fmla="*/ 34158204 w 331"/>
              <a:gd name="T37" fmla="*/ 6576181 h 91"/>
              <a:gd name="T38" fmla="*/ 38427890 w 331"/>
              <a:gd name="T39" fmla="*/ 5502437 h 91"/>
              <a:gd name="T40" fmla="*/ 33122976 w 331"/>
              <a:gd name="T41" fmla="*/ 4428692 h 91"/>
              <a:gd name="T42" fmla="*/ 21348788 w 331"/>
              <a:gd name="T43" fmla="*/ 3220867 h 91"/>
              <a:gd name="T44" fmla="*/ 8539371 w 331"/>
              <a:gd name="T45" fmla="*/ 4428692 h 91"/>
              <a:gd name="T46" fmla="*/ 4269686 w 331"/>
              <a:gd name="T47" fmla="*/ 5502437 h 91"/>
              <a:gd name="T48" fmla="*/ 39463118 w 331"/>
              <a:gd name="T49" fmla="*/ 6576181 h 91"/>
              <a:gd name="T50" fmla="*/ 39463118 w 331"/>
              <a:gd name="T51" fmla="*/ 6576181 h 9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31" h="91">
                <a:moveTo>
                  <a:pt x="165" y="90"/>
                </a:moveTo>
                <a:lnTo>
                  <a:pt x="165" y="90"/>
                </a:lnTo>
                <a:lnTo>
                  <a:pt x="157" y="90"/>
                </a:lnTo>
                <a:cubicBezTo>
                  <a:pt x="116" y="90"/>
                  <a:pt x="74" y="82"/>
                  <a:pt x="50" y="82"/>
                </a:cubicBezTo>
                <a:cubicBezTo>
                  <a:pt x="25" y="74"/>
                  <a:pt x="0" y="65"/>
                  <a:pt x="0" y="41"/>
                </a:cubicBezTo>
                <a:cubicBezTo>
                  <a:pt x="0" y="16"/>
                  <a:pt x="33" y="8"/>
                  <a:pt x="58" y="8"/>
                </a:cubicBezTo>
                <a:cubicBezTo>
                  <a:pt x="83" y="0"/>
                  <a:pt x="124" y="0"/>
                  <a:pt x="165" y="0"/>
                </a:cubicBezTo>
                <a:cubicBezTo>
                  <a:pt x="206" y="0"/>
                  <a:pt x="247" y="0"/>
                  <a:pt x="272" y="8"/>
                </a:cubicBezTo>
                <a:cubicBezTo>
                  <a:pt x="289" y="8"/>
                  <a:pt x="305" y="16"/>
                  <a:pt x="313" y="16"/>
                </a:cubicBezTo>
                <a:cubicBezTo>
                  <a:pt x="321" y="24"/>
                  <a:pt x="330" y="33"/>
                  <a:pt x="330" y="41"/>
                </a:cubicBezTo>
                <a:cubicBezTo>
                  <a:pt x="330" y="65"/>
                  <a:pt x="297" y="74"/>
                  <a:pt x="280" y="82"/>
                </a:cubicBezTo>
                <a:cubicBezTo>
                  <a:pt x="247" y="82"/>
                  <a:pt x="214" y="90"/>
                  <a:pt x="173" y="90"/>
                </a:cubicBezTo>
                <a:lnTo>
                  <a:pt x="165" y="90"/>
                </a:lnTo>
                <a:close/>
                <a:moveTo>
                  <a:pt x="33" y="41"/>
                </a:moveTo>
                <a:lnTo>
                  <a:pt x="33" y="41"/>
                </a:lnTo>
                <a:cubicBezTo>
                  <a:pt x="41" y="41"/>
                  <a:pt x="50" y="49"/>
                  <a:pt x="66" y="49"/>
                </a:cubicBezTo>
                <a:cubicBezTo>
                  <a:pt x="91" y="57"/>
                  <a:pt x="124" y="57"/>
                  <a:pt x="157" y="57"/>
                </a:cubicBezTo>
                <a:cubicBezTo>
                  <a:pt x="157" y="57"/>
                  <a:pt x="165" y="57"/>
                  <a:pt x="173" y="57"/>
                </a:cubicBezTo>
                <a:cubicBezTo>
                  <a:pt x="206" y="57"/>
                  <a:pt x="239" y="57"/>
                  <a:pt x="264" y="49"/>
                </a:cubicBezTo>
                <a:cubicBezTo>
                  <a:pt x="280" y="49"/>
                  <a:pt x="289" y="41"/>
                  <a:pt x="297" y="41"/>
                </a:cubicBezTo>
                <a:cubicBezTo>
                  <a:pt x="289" y="41"/>
                  <a:pt x="280" y="33"/>
                  <a:pt x="256" y="33"/>
                </a:cubicBezTo>
                <a:cubicBezTo>
                  <a:pt x="231" y="33"/>
                  <a:pt x="198" y="24"/>
                  <a:pt x="165" y="24"/>
                </a:cubicBezTo>
                <a:cubicBezTo>
                  <a:pt x="132" y="24"/>
                  <a:pt x="99" y="33"/>
                  <a:pt x="66" y="33"/>
                </a:cubicBezTo>
                <a:cubicBezTo>
                  <a:pt x="50" y="33"/>
                  <a:pt x="41" y="41"/>
                  <a:pt x="33" y="41"/>
                </a:cubicBezTo>
                <a:close/>
                <a:moveTo>
                  <a:pt x="305" y="49"/>
                </a:moveTo>
                <a:lnTo>
                  <a:pt x="305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98">
            <a:extLst>
              <a:ext uri="{FF2B5EF4-FFF2-40B4-BE49-F238E27FC236}">
                <a16:creationId xmlns:a16="http://schemas.microsoft.com/office/drawing/2014/main" id="{1BA33F4E-0FCC-8840-B5BF-9B0EF64B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5259" y="8453837"/>
            <a:ext cx="363239" cy="135610"/>
          </a:xfrm>
          <a:custGeom>
            <a:avLst/>
            <a:gdLst>
              <a:gd name="T0" fmla="*/ 21348788 w 331"/>
              <a:gd name="T1" fmla="*/ 15679826 h 125"/>
              <a:gd name="T2" fmla="*/ 21348788 w 331"/>
              <a:gd name="T3" fmla="*/ 15679826 h 125"/>
              <a:gd name="T4" fmla="*/ 7504503 w 331"/>
              <a:gd name="T5" fmla="*/ 14668500 h 125"/>
              <a:gd name="T6" fmla="*/ 2199590 w 331"/>
              <a:gd name="T7" fmla="*/ 13530224 h 125"/>
              <a:gd name="T8" fmla="*/ 0 w 331"/>
              <a:gd name="T9" fmla="*/ 10495534 h 125"/>
              <a:gd name="T10" fmla="*/ 0 w 331"/>
              <a:gd name="T11" fmla="*/ 2149602 h 125"/>
              <a:gd name="T12" fmla="*/ 2199590 w 331"/>
              <a:gd name="T13" fmla="*/ 0 h 125"/>
              <a:gd name="T14" fmla="*/ 2199590 w 331"/>
              <a:gd name="T15" fmla="*/ 0 h 125"/>
              <a:gd name="T16" fmla="*/ 3234817 w 331"/>
              <a:gd name="T17" fmla="*/ 2149602 h 125"/>
              <a:gd name="T18" fmla="*/ 8539371 w 331"/>
              <a:gd name="T19" fmla="*/ 3161284 h 125"/>
              <a:gd name="T20" fmla="*/ 20313920 w 331"/>
              <a:gd name="T21" fmla="*/ 4172966 h 125"/>
              <a:gd name="T22" fmla="*/ 22384016 w 331"/>
              <a:gd name="T23" fmla="*/ 4172966 h 125"/>
              <a:gd name="T24" fmla="*/ 34158204 w 331"/>
              <a:gd name="T25" fmla="*/ 3161284 h 125"/>
              <a:gd name="T26" fmla="*/ 39463118 w 331"/>
              <a:gd name="T27" fmla="*/ 2149602 h 125"/>
              <a:gd name="T28" fmla="*/ 40497986 w 331"/>
              <a:gd name="T29" fmla="*/ 0 h 125"/>
              <a:gd name="T30" fmla="*/ 40497986 w 331"/>
              <a:gd name="T31" fmla="*/ 0 h 125"/>
              <a:gd name="T32" fmla="*/ 42697576 w 331"/>
              <a:gd name="T33" fmla="*/ 2149602 h 125"/>
              <a:gd name="T34" fmla="*/ 42697576 w 331"/>
              <a:gd name="T35" fmla="*/ 2149602 h 125"/>
              <a:gd name="T36" fmla="*/ 42697576 w 331"/>
              <a:gd name="T37" fmla="*/ 2149602 h 125"/>
              <a:gd name="T38" fmla="*/ 42697576 w 331"/>
              <a:gd name="T39" fmla="*/ 2149602 h 125"/>
              <a:gd name="T40" fmla="*/ 42697576 w 331"/>
              <a:gd name="T41" fmla="*/ 10495534 h 125"/>
              <a:gd name="T42" fmla="*/ 35193073 w 331"/>
              <a:gd name="T43" fmla="*/ 14668500 h 125"/>
              <a:gd name="T44" fmla="*/ 21348788 w 331"/>
              <a:gd name="T45" fmla="*/ 15679826 h 125"/>
              <a:gd name="T46" fmla="*/ 3234817 w 331"/>
              <a:gd name="T47" fmla="*/ 9357258 h 125"/>
              <a:gd name="T48" fmla="*/ 3234817 w 331"/>
              <a:gd name="T49" fmla="*/ 9357258 h 125"/>
              <a:gd name="T50" fmla="*/ 8539371 w 331"/>
              <a:gd name="T51" fmla="*/ 11507216 h 125"/>
              <a:gd name="T52" fmla="*/ 21348788 w 331"/>
              <a:gd name="T53" fmla="*/ 12518542 h 125"/>
              <a:gd name="T54" fmla="*/ 33122976 w 331"/>
              <a:gd name="T55" fmla="*/ 11507216 h 125"/>
              <a:gd name="T56" fmla="*/ 38427890 w 331"/>
              <a:gd name="T57" fmla="*/ 9357258 h 125"/>
              <a:gd name="T58" fmla="*/ 39463118 w 331"/>
              <a:gd name="T59" fmla="*/ 6322568 h 125"/>
              <a:gd name="T60" fmla="*/ 36228300 w 331"/>
              <a:gd name="T61" fmla="*/ 7334250 h 125"/>
              <a:gd name="T62" fmla="*/ 22384016 w 331"/>
              <a:gd name="T63" fmla="*/ 8345932 h 125"/>
              <a:gd name="T64" fmla="*/ 20313920 w 331"/>
              <a:gd name="T65" fmla="*/ 8345932 h 125"/>
              <a:gd name="T66" fmla="*/ 6469275 w 331"/>
              <a:gd name="T67" fmla="*/ 7334250 h 125"/>
              <a:gd name="T68" fmla="*/ 3234817 w 331"/>
              <a:gd name="T69" fmla="*/ 6322568 h 125"/>
              <a:gd name="T70" fmla="*/ 3234817 w 331"/>
              <a:gd name="T71" fmla="*/ 9357258 h 125"/>
              <a:gd name="T72" fmla="*/ 38427890 w 331"/>
              <a:gd name="T73" fmla="*/ 10495534 h 125"/>
              <a:gd name="T74" fmla="*/ 38427890 w 331"/>
              <a:gd name="T75" fmla="*/ 10495534 h 125"/>
              <a:gd name="T76" fmla="*/ 3234817 w 331"/>
              <a:gd name="T77" fmla="*/ 2149602 h 125"/>
              <a:gd name="T78" fmla="*/ 3234817 w 331"/>
              <a:gd name="T79" fmla="*/ 2149602 h 12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1" h="125">
                <a:moveTo>
                  <a:pt x="165" y="124"/>
                </a:moveTo>
                <a:lnTo>
                  <a:pt x="165" y="124"/>
                </a:lnTo>
                <a:cubicBezTo>
                  <a:pt x="124" y="124"/>
                  <a:pt x="83" y="124"/>
                  <a:pt x="58" y="116"/>
                </a:cubicBezTo>
                <a:cubicBezTo>
                  <a:pt x="41" y="116"/>
                  <a:pt x="25" y="107"/>
                  <a:pt x="17" y="107"/>
                </a:cubicBezTo>
                <a:cubicBezTo>
                  <a:pt x="8" y="99"/>
                  <a:pt x="0" y="91"/>
                  <a:pt x="0" y="8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7" y="0"/>
                  <a:pt x="25" y="9"/>
                  <a:pt x="25" y="17"/>
                </a:cubicBezTo>
                <a:cubicBezTo>
                  <a:pt x="33" y="17"/>
                  <a:pt x="41" y="25"/>
                  <a:pt x="66" y="25"/>
                </a:cubicBezTo>
                <a:cubicBezTo>
                  <a:pt x="91" y="33"/>
                  <a:pt x="124" y="33"/>
                  <a:pt x="157" y="33"/>
                </a:cubicBezTo>
                <a:cubicBezTo>
                  <a:pt x="157" y="33"/>
                  <a:pt x="165" y="33"/>
                  <a:pt x="173" y="33"/>
                </a:cubicBezTo>
                <a:cubicBezTo>
                  <a:pt x="206" y="33"/>
                  <a:pt x="239" y="33"/>
                  <a:pt x="264" y="25"/>
                </a:cubicBezTo>
                <a:cubicBezTo>
                  <a:pt x="289" y="25"/>
                  <a:pt x="297" y="17"/>
                  <a:pt x="305" y="17"/>
                </a:cubicBezTo>
                <a:cubicBezTo>
                  <a:pt x="305" y="9"/>
                  <a:pt x="305" y="0"/>
                  <a:pt x="313" y="0"/>
                </a:cubicBezTo>
                <a:cubicBezTo>
                  <a:pt x="321" y="0"/>
                  <a:pt x="330" y="9"/>
                  <a:pt x="330" y="17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30" y="99"/>
                  <a:pt x="297" y="116"/>
                  <a:pt x="272" y="116"/>
                </a:cubicBezTo>
                <a:cubicBezTo>
                  <a:pt x="247" y="124"/>
                  <a:pt x="206" y="124"/>
                  <a:pt x="165" y="124"/>
                </a:cubicBezTo>
                <a:close/>
                <a:moveTo>
                  <a:pt x="25" y="74"/>
                </a:moveTo>
                <a:lnTo>
                  <a:pt x="25" y="74"/>
                </a:lnTo>
                <a:cubicBezTo>
                  <a:pt x="33" y="83"/>
                  <a:pt x="41" y="83"/>
                  <a:pt x="66" y="91"/>
                </a:cubicBezTo>
                <a:cubicBezTo>
                  <a:pt x="99" y="91"/>
                  <a:pt x="132" y="99"/>
                  <a:pt x="165" y="99"/>
                </a:cubicBezTo>
                <a:cubicBezTo>
                  <a:pt x="198" y="99"/>
                  <a:pt x="231" y="91"/>
                  <a:pt x="256" y="91"/>
                </a:cubicBezTo>
                <a:cubicBezTo>
                  <a:pt x="289" y="83"/>
                  <a:pt x="297" y="83"/>
                  <a:pt x="297" y="74"/>
                </a:cubicBezTo>
                <a:cubicBezTo>
                  <a:pt x="305" y="50"/>
                  <a:pt x="305" y="50"/>
                  <a:pt x="305" y="50"/>
                </a:cubicBezTo>
                <a:cubicBezTo>
                  <a:pt x="297" y="50"/>
                  <a:pt x="289" y="50"/>
                  <a:pt x="280" y="58"/>
                </a:cubicBezTo>
                <a:cubicBezTo>
                  <a:pt x="247" y="58"/>
                  <a:pt x="214" y="66"/>
                  <a:pt x="173" y="66"/>
                </a:cubicBezTo>
                <a:cubicBezTo>
                  <a:pt x="165" y="66"/>
                  <a:pt x="157" y="66"/>
                  <a:pt x="157" y="66"/>
                </a:cubicBezTo>
                <a:cubicBezTo>
                  <a:pt x="116" y="66"/>
                  <a:pt x="74" y="58"/>
                  <a:pt x="50" y="58"/>
                </a:cubicBezTo>
                <a:cubicBezTo>
                  <a:pt x="41" y="50"/>
                  <a:pt x="33" y="50"/>
                  <a:pt x="25" y="50"/>
                </a:cubicBezTo>
                <a:lnTo>
                  <a:pt x="25" y="74"/>
                </a:lnTo>
                <a:close/>
                <a:moveTo>
                  <a:pt x="297" y="83"/>
                </a:moveTo>
                <a:lnTo>
                  <a:pt x="297" y="83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99">
            <a:extLst>
              <a:ext uri="{FF2B5EF4-FFF2-40B4-BE49-F238E27FC236}">
                <a16:creationId xmlns:a16="http://schemas.microsoft.com/office/drawing/2014/main" id="{6C4A420D-5C17-7942-8135-9A69A80C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416" y="8337600"/>
            <a:ext cx="435889" cy="527911"/>
          </a:xfrm>
          <a:custGeom>
            <a:avLst/>
            <a:gdLst>
              <a:gd name="T0" fmla="*/ 25644259 w 396"/>
              <a:gd name="T1" fmla="*/ 62379296 h 479"/>
              <a:gd name="T2" fmla="*/ 25644259 w 396"/>
              <a:gd name="T3" fmla="*/ 62379296 h 479"/>
              <a:gd name="T4" fmla="*/ 0 w 396"/>
              <a:gd name="T5" fmla="*/ 36540279 h 479"/>
              <a:gd name="T6" fmla="*/ 3254375 w 396"/>
              <a:gd name="T7" fmla="*/ 19314148 h 479"/>
              <a:gd name="T8" fmla="*/ 11715750 w 396"/>
              <a:gd name="T9" fmla="*/ 3262435 h 479"/>
              <a:gd name="T10" fmla="*/ 13928509 w 396"/>
              <a:gd name="T11" fmla="*/ 1174419 h 479"/>
              <a:gd name="T12" fmla="*/ 17182884 w 396"/>
              <a:gd name="T13" fmla="*/ 1174419 h 479"/>
              <a:gd name="T14" fmla="*/ 17182884 w 396"/>
              <a:gd name="T15" fmla="*/ 3262435 h 479"/>
              <a:gd name="T16" fmla="*/ 14969764 w 396"/>
              <a:gd name="T17" fmla="*/ 5350451 h 479"/>
              <a:gd name="T18" fmla="*/ 7419759 w 396"/>
              <a:gd name="T19" fmla="*/ 21532574 h 479"/>
              <a:gd name="T20" fmla="*/ 4295631 w 396"/>
              <a:gd name="T21" fmla="*/ 36540279 h 479"/>
              <a:gd name="T22" fmla="*/ 25644259 w 396"/>
              <a:gd name="T23" fmla="*/ 58072853 h 479"/>
              <a:gd name="T24" fmla="*/ 48164028 w 396"/>
              <a:gd name="T25" fmla="*/ 36540279 h 479"/>
              <a:gd name="T26" fmla="*/ 45039901 w 396"/>
              <a:gd name="T27" fmla="*/ 21532574 h 479"/>
              <a:gd name="T28" fmla="*/ 36448639 w 396"/>
              <a:gd name="T29" fmla="*/ 5350451 h 479"/>
              <a:gd name="T30" fmla="*/ 35277136 w 396"/>
              <a:gd name="T31" fmla="*/ 3262435 h 479"/>
              <a:gd name="T32" fmla="*/ 35277136 w 396"/>
              <a:gd name="T33" fmla="*/ 1174419 h 479"/>
              <a:gd name="T34" fmla="*/ 37489895 w 396"/>
              <a:gd name="T35" fmla="*/ 1174419 h 479"/>
              <a:gd name="T36" fmla="*/ 39572767 w 396"/>
              <a:gd name="T37" fmla="*/ 3262435 h 479"/>
              <a:gd name="T38" fmla="*/ 48164028 w 396"/>
              <a:gd name="T39" fmla="*/ 19314148 h 479"/>
              <a:gd name="T40" fmla="*/ 51418403 w 396"/>
              <a:gd name="T41" fmla="*/ 36540279 h 479"/>
              <a:gd name="T42" fmla="*/ 25644259 w 396"/>
              <a:gd name="T43" fmla="*/ 62379296 h 47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96" h="479">
                <a:moveTo>
                  <a:pt x="197" y="478"/>
                </a:moveTo>
                <a:lnTo>
                  <a:pt x="197" y="478"/>
                </a:lnTo>
                <a:cubicBezTo>
                  <a:pt x="90" y="478"/>
                  <a:pt x="0" y="387"/>
                  <a:pt x="0" y="280"/>
                </a:cubicBezTo>
                <a:cubicBezTo>
                  <a:pt x="0" y="247"/>
                  <a:pt x="8" y="198"/>
                  <a:pt x="25" y="148"/>
                </a:cubicBezTo>
                <a:cubicBezTo>
                  <a:pt x="49" y="99"/>
                  <a:pt x="66" y="58"/>
                  <a:pt x="90" y="25"/>
                </a:cubicBezTo>
                <a:cubicBezTo>
                  <a:pt x="99" y="17"/>
                  <a:pt x="107" y="9"/>
                  <a:pt x="107" y="9"/>
                </a:cubicBezTo>
                <a:cubicBezTo>
                  <a:pt x="115" y="0"/>
                  <a:pt x="123" y="0"/>
                  <a:pt x="132" y="9"/>
                </a:cubicBezTo>
                <a:cubicBezTo>
                  <a:pt x="132" y="9"/>
                  <a:pt x="140" y="25"/>
                  <a:pt x="132" y="25"/>
                </a:cubicBezTo>
                <a:cubicBezTo>
                  <a:pt x="123" y="33"/>
                  <a:pt x="123" y="33"/>
                  <a:pt x="115" y="41"/>
                </a:cubicBezTo>
                <a:cubicBezTo>
                  <a:pt x="90" y="74"/>
                  <a:pt x="74" y="116"/>
                  <a:pt x="57" y="165"/>
                </a:cubicBezTo>
                <a:cubicBezTo>
                  <a:pt x="41" y="206"/>
                  <a:pt x="33" y="247"/>
                  <a:pt x="33" y="280"/>
                </a:cubicBezTo>
                <a:cubicBezTo>
                  <a:pt x="33" y="371"/>
                  <a:pt x="107" y="445"/>
                  <a:pt x="197" y="445"/>
                </a:cubicBezTo>
                <a:cubicBezTo>
                  <a:pt x="296" y="445"/>
                  <a:pt x="370" y="371"/>
                  <a:pt x="370" y="280"/>
                </a:cubicBezTo>
                <a:cubicBezTo>
                  <a:pt x="370" y="247"/>
                  <a:pt x="362" y="206"/>
                  <a:pt x="346" y="165"/>
                </a:cubicBezTo>
                <a:cubicBezTo>
                  <a:pt x="329" y="116"/>
                  <a:pt x="304" y="74"/>
                  <a:pt x="280" y="41"/>
                </a:cubicBezTo>
                <a:cubicBezTo>
                  <a:pt x="280" y="33"/>
                  <a:pt x="271" y="33"/>
                  <a:pt x="271" y="25"/>
                </a:cubicBezTo>
                <a:cubicBezTo>
                  <a:pt x="263" y="25"/>
                  <a:pt x="263" y="9"/>
                  <a:pt x="271" y="9"/>
                </a:cubicBezTo>
                <a:cubicBezTo>
                  <a:pt x="280" y="0"/>
                  <a:pt x="288" y="0"/>
                  <a:pt x="288" y="9"/>
                </a:cubicBezTo>
                <a:cubicBezTo>
                  <a:pt x="296" y="17"/>
                  <a:pt x="304" y="17"/>
                  <a:pt x="304" y="25"/>
                </a:cubicBezTo>
                <a:cubicBezTo>
                  <a:pt x="329" y="58"/>
                  <a:pt x="354" y="99"/>
                  <a:pt x="370" y="148"/>
                </a:cubicBezTo>
                <a:cubicBezTo>
                  <a:pt x="387" y="198"/>
                  <a:pt x="395" y="247"/>
                  <a:pt x="395" y="280"/>
                </a:cubicBezTo>
                <a:cubicBezTo>
                  <a:pt x="395" y="387"/>
                  <a:pt x="313" y="478"/>
                  <a:pt x="197" y="4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00">
            <a:extLst>
              <a:ext uri="{FF2B5EF4-FFF2-40B4-BE49-F238E27FC236}">
                <a16:creationId xmlns:a16="http://schemas.microsoft.com/office/drawing/2014/main" id="{3010CCDD-AF3C-C048-AAF4-EB489113D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438" y="8158402"/>
            <a:ext cx="261533" cy="135610"/>
          </a:xfrm>
          <a:custGeom>
            <a:avLst/>
            <a:gdLst>
              <a:gd name="T0" fmla="*/ 24113014 w 240"/>
              <a:gd name="T1" fmla="*/ 15679826 h 125"/>
              <a:gd name="T2" fmla="*/ 24113014 w 240"/>
              <a:gd name="T3" fmla="*/ 15679826 h 125"/>
              <a:gd name="T4" fmla="*/ 23092529 w 240"/>
              <a:gd name="T5" fmla="*/ 15679826 h 125"/>
              <a:gd name="T6" fmla="*/ 23092529 w 240"/>
              <a:gd name="T7" fmla="*/ 12518542 h 125"/>
              <a:gd name="T8" fmla="*/ 26282213 w 240"/>
              <a:gd name="T9" fmla="*/ 5310886 h 125"/>
              <a:gd name="T10" fmla="*/ 26282213 w 240"/>
              <a:gd name="T11" fmla="*/ 4172966 h 125"/>
              <a:gd name="T12" fmla="*/ 25261372 w 240"/>
              <a:gd name="T13" fmla="*/ 4172966 h 125"/>
              <a:gd name="T14" fmla="*/ 5231011 w 240"/>
              <a:gd name="T15" fmla="*/ 4172966 h 125"/>
              <a:gd name="T16" fmla="*/ 4210169 w 240"/>
              <a:gd name="T17" fmla="*/ 4172966 h 125"/>
              <a:gd name="T18" fmla="*/ 4210169 w 240"/>
              <a:gd name="T19" fmla="*/ 5310886 h 125"/>
              <a:gd name="T20" fmla="*/ 7399853 w 240"/>
              <a:gd name="T21" fmla="*/ 12518542 h 125"/>
              <a:gd name="T22" fmla="*/ 6379012 w 240"/>
              <a:gd name="T23" fmla="*/ 15679826 h 125"/>
              <a:gd name="T24" fmla="*/ 4210169 w 240"/>
              <a:gd name="T25" fmla="*/ 14668500 h 125"/>
              <a:gd name="T26" fmla="*/ 0 w 240"/>
              <a:gd name="T27" fmla="*/ 7334250 h 125"/>
              <a:gd name="T28" fmla="*/ 1020842 w 240"/>
              <a:gd name="T29" fmla="*/ 2149602 h 125"/>
              <a:gd name="T30" fmla="*/ 5231011 w 240"/>
              <a:gd name="T31" fmla="*/ 0 h 125"/>
              <a:gd name="T32" fmla="*/ 25261372 w 240"/>
              <a:gd name="T33" fmla="*/ 0 h 125"/>
              <a:gd name="T34" fmla="*/ 29471541 w 240"/>
              <a:gd name="T35" fmla="*/ 2149602 h 125"/>
              <a:gd name="T36" fmla="*/ 29471541 w 240"/>
              <a:gd name="T37" fmla="*/ 7334250 h 125"/>
              <a:gd name="T38" fmla="*/ 26282213 w 240"/>
              <a:gd name="T39" fmla="*/ 14668500 h 125"/>
              <a:gd name="T40" fmla="*/ 24113014 w 240"/>
              <a:gd name="T41" fmla="*/ 15679826 h 1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0" h="125">
                <a:moveTo>
                  <a:pt x="189" y="124"/>
                </a:moveTo>
                <a:lnTo>
                  <a:pt x="189" y="124"/>
                </a:lnTo>
                <a:cubicBezTo>
                  <a:pt x="189" y="124"/>
                  <a:pt x="189" y="124"/>
                  <a:pt x="181" y="124"/>
                </a:cubicBezTo>
                <a:cubicBezTo>
                  <a:pt x="181" y="116"/>
                  <a:pt x="173" y="108"/>
                  <a:pt x="181" y="99"/>
                </a:cubicBezTo>
                <a:cubicBezTo>
                  <a:pt x="206" y="42"/>
                  <a:pt x="206" y="42"/>
                  <a:pt x="206" y="42"/>
                </a:cubicBezTo>
                <a:lnTo>
                  <a:pt x="206" y="33"/>
                </a:lnTo>
                <a:cubicBezTo>
                  <a:pt x="206" y="33"/>
                  <a:pt x="206" y="33"/>
                  <a:pt x="198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25" y="42"/>
                  <a:pt x="33" y="42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108"/>
                  <a:pt x="58" y="116"/>
                  <a:pt x="50" y="124"/>
                </a:cubicBezTo>
                <a:cubicBezTo>
                  <a:pt x="41" y="124"/>
                  <a:pt x="33" y="124"/>
                  <a:pt x="33" y="11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42"/>
                  <a:pt x="0" y="33"/>
                  <a:pt x="8" y="17"/>
                </a:cubicBezTo>
                <a:cubicBezTo>
                  <a:pt x="8" y="9"/>
                  <a:pt x="25" y="0"/>
                  <a:pt x="41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4" y="0"/>
                  <a:pt x="222" y="9"/>
                  <a:pt x="231" y="17"/>
                </a:cubicBezTo>
                <a:cubicBezTo>
                  <a:pt x="239" y="33"/>
                  <a:pt x="239" y="42"/>
                  <a:pt x="231" y="58"/>
                </a:cubicBezTo>
                <a:cubicBezTo>
                  <a:pt x="206" y="116"/>
                  <a:pt x="206" y="116"/>
                  <a:pt x="206" y="116"/>
                </a:cubicBezTo>
                <a:cubicBezTo>
                  <a:pt x="206" y="124"/>
                  <a:pt x="198" y="124"/>
                  <a:pt x="189" y="1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01">
            <a:extLst>
              <a:ext uri="{FF2B5EF4-FFF2-40B4-BE49-F238E27FC236}">
                <a16:creationId xmlns:a16="http://schemas.microsoft.com/office/drawing/2014/main" id="{823FE14F-EC2F-D64C-9021-08FE91ED3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026" y="8313385"/>
            <a:ext cx="174356" cy="29059"/>
          </a:xfrm>
          <a:custGeom>
            <a:avLst/>
            <a:gdLst>
              <a:gd name="T0" fmla="*/ 18316575 w 158"/>
              <a:gd name="T1" fmla="*/ 3355364 h 26"/>
              <a:gd name="T2" fmla="*/ 18316575 w 158"/>
              <a:gd name="T3" fmla="*/ 3355364 h 26"/>
              <a:gd name="T4" fmla="*/ 2224148 w 158"/>
              <a:gd name="T5" fmla="*/ 3355364 h 26"/>
              <a:gd name="T6" fmla="*/ 0 w 158"/>
              <a:gd name="T7" fmla="*/ 2281604 h 26"/>
              <a:gd name="T8" fmla="*/ 2224148 w 158"/>
              <a:gd name="T9" fmla="*/ 0 h 26"/>
              <a:gd name="T10" fmla="*/ 18316575 w 158"/>
              <a:gd name="T11" fmla="*/ 0 h 26"/>
              <a:gd name="T12" fmla="*/ 20540723 w 158"/>
              <a:gd name="T13" fmla="*/ 2281604 h 26"/>
              <a:gd name="T14" fmla="*/ 18316575 w 158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" h="26">
                <a:moveTo>
                  <a:pt x="140" y="25"/>
                </a:moveTo>
                <a:lnTo>
                  <a:pt x="140" y="25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8" y="0"/>
                  <a:pt x="157" y="9"/>
                  <a:pt x="157" y="17"/>
                </a:cubicBezTo>
                <a:cubicBezTo>
                  <a:pt x="157" y="25"/>
                  <a:pt x="148" y="25"/>
                  <a:pt x="14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02">
            <a:extLst>
              <a:ext uri="{FF2B5EF4-FFF2-40B4-BE49-F238E27FC236}">
                <a16:creationId xmlns:a16="http://schemas.microsoft.com/office/drawing/2014/main" id="{F0C27ADB-A261-DC4F-93D8-5CA82367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085" y="8511955"/>
            <a:ext cx="111395" cy="179200"/>
          </a:xfrm>
          <a:custGeom>
            <a:avLst/>
            <a:gdLst>
              <a:gd name="T0" fmla="*/ 6532541 w 100"/>
              <a:gd name="T1" fmla="*/ 20783284 h 165"/>
              <a:gd name="T2" fmla="*/ 6532541 w 100"/>
              <a:gd name="T3" fmla="*/ 20783284 h 165"/>
              <a:gd name="T4" fmla="*/ 1066545 w 100"/>
              <a:gd name="T5" fmla="*/ 19769431 h 165"/>
              <a:gd name="T6" fmla="*/ 1066545 w 100"/>
              <a:gd name="T7" fmla="*/ 17741724 h 165"/>
              <a:gd name="T8" fmla="*/ 2133089 w 100"/>
              <a:gd name="T9" fmla="*/ 16601139 h 165"/>
              <a:gd name="T10" fmla="*/ 9865813 w 100"/>
              <a:gd name="T11" fmla="*/ 17741724 h 165"/>
              <a:gd name="T12" fmla="*/ 10932357 w 100"/>
              <a:gd name="T13" fmla="*/ 14573788 h 165"/>
              <a:gd name="T14" fmla="*/ 6532541 w 100"/>
              <a:gd name="T15" fmla="*/ 11405496 h 165"/>
              <a:gd name="T16" fmla="*/ 2133089 w 100"/>
              <a:gd name="T17" fmla="*/ 9377789 h 165"/>
              <a:gd name="T18" fmla="*/ 1066545 w 100"/>
              <a:gd name="T19" fmla="*/ 6209497 h 165"/>
              <a:gd name="T20" fmla="*/ 3332907 w 100"/>
              <a:gd name="T21" fmla="*/ 2027707 h 165"/>
              <a:gd name="T22" fmla="*/ 12132175 w 100"/>
              <a:gd name="T23" fmla="*/ 1013853 h 165"/>
              <a:gd name="T24" fmla="*/ 13198719 w 100"/>
              <a:gd name="T25" fmla="*/ 3041560 h 165"/>
              <a:gd name="T26" fmla="*/ 10932357 w 100"/>
              <a:gd name="T27" fmla="*/ 4182146 h 165"/>
              <a:gd name="T28" fmla="*/ 4399451 w 100"/>
              <a:gd name="T29" fmla="*/ 4182146 h 165"/>
              <a:gd name="T30" fmla="*/ 3332907 w 100"/>
              <a:gd name="T31" fmla="*/ 6209497 h 165"/>
              <a:gd name="T32" fmla="*/ 7732723 w 100"/>
              <a:gd name="T33" fmla="*/ 9377789 h 165"/>
              <a:gd name="T34" fmla="*/ 10932357 w 100"/>
              <a:gd name="T35" fmla="*/ 11405496 h 165"/>
              <a:gd name="T36" fmla="*/ 13198719 w 100"/>
              <a:gd name="T37" fmla="*/ 14573788 h 165"/>
              <a:gd name="T38" fmla="*/ 10932357 w 100"/>
              <a:gd name="T39" fmla="*/ 19769431 h 165"/>
              <a:gd name="T40" fmla="*/ 6532541 w 100"/>
              <a:gd name="T41" fmla="*/ 20783284 h 1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" h="165">
                <a:moveTo>
                  <a:pt x="49" y="164"/>
                </a:moveTo>
                <a:lnTo>
                  <a:pt x="49" y="164"/>
                </a:lnTo>
                <a:cubicBezTo>
                  <a:pt x="33" y="164"/>
                  <a:pt x="25" y="156"/>
                  <a:pt x="8" y="156"/>
                </a:cubicBezTo>
                <a:cubicBezTo>
                  <a:pt x="8" y="148"/>
                  <a:pt x="0" y="148"/>
                  <a:pt x="8" y="140"/>
                </a:cubicBezTo>
                <a:cubicBezTo>
                  <a:pt x="8" y="131"/>
                  <a:pt x="16" y="131"/>
                  <a:pt x="16" y="131"/>
                </a:cubicBezTo>
                <a:cubicBezTo>
                  <a:pt x="41" y="140"/>
                  <a:pt x="58" y="148"/>
                  <a:pt x="74" y="140"/>
                </a:cubicBezTo>
                <a:cubicBezTo>
                  <a:pt x="74" y="131"/>
                  <a:pt x="82" y="123"/>
                  <a:pt x="82" y="115"/>
                </a:cubicBezTo>
                <a:cubicBezTo>
                  <a:pt x="82" y="107"/>
                  <a:pt x="66" y="98"/>
                  <a:pt x="49" y="90"/>
                </a:cubicBezTo>
                <a:cubicBezTo>
                  <a:pt x="41" y="90"/>
                  <a:pt x="25" y="82"/>
                  <a:pt x="16" y="74"/>
                </a:cubicBezTo>
                <a:cubicBezTo>
                  <a:pt x="8" y="66"/>
                  <a:pt x="8" y="57"/>
                  <a:pt x="8" y="49"/>
                </a:cubicBezTo>
                <a:cubicBezTo>
                  <a:pt x="8" y="33"/>
                  <a:pt x="8" y="24"/>
                  <a:pt x="25" y="16"/>
                </a:cubicBezTo>
                <a:cubicBezTo>
                  <a:pt x="41" y="0"/>
                  <a:pt x="66" y="0"/>
                  <a:pt x="91" y="8"/>
                </a:cubicBezTo>
                <a:cubicBezTo>
                  <a:pt x="99" y="16"/>
                  <a:pt x="99" y="16"/>
                  <a:pt x="99" y="24"/>
                </a:cubicBezTo>
                <a:cubicBezTo>
                  <a:pt x="99" y="33"/>
                  <a:pt x="91" y="33"/>
                  <a:pt x="82" y="33"/>
                </a:cubicBezTo>
                <a:cubicBezTo>
                  <a:pt x="66" y="24"/>
                  <a:pt x="49" y="24"/>
                  <a:pt x="33" y="33"/>
                </a:cubicBezTo>
                <a:cubicBezTo>
                  <a:pt x="25" y="33"/>
                  <a:pt x="25" y="41"/>
                  <a:pt x="25" y="49"/>
                </a:cubicBezTo>
                <a:cubicBezTo>
                  <a:pt x="25" y="57"/>
                  <a:pt x="41" y="66"/>
                  <a:pt x="58" y="74"/>
                </a:cubicBezTo>
                <a:cubicBezTo>
                  <a:pt x="66" y="82"/>
                  <a:pt x="74" y="82"/>
                  <a:pt x="82" y="90"/>
                </a:cubicBezTo>
                <a:cubicBezTo>
                  <a:pt x="99" y="98"/>
                  <a:pt x="99" y="107"/>
                  <a:pt x="99" y="115"/>
                </a:cubicBezTo>
                <a:cubicBezTo>
                  <a:pt x="99" y="131"/>
                  <a:pt x="91" y="148"/>
                  <a:pt x="82" y="156"/>
                </a:cubicBezTo>
                <a:cubicBezTo>
                  <a:pt x="74" y="156"/>
                  <a:pt x="58" y="164"/>
                  <a:pt x="49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03">
            <a:extLst>
              <a:ext uri="{FF2B5EF4-FFF2-40B4-BE49-F238E27FC236}">
                <a16:creationId xmlns:a16="http://schemas.microsoft.com/office/drawing/2014/main" id="{41B60E4D-9F98-BB48-8299-BB829F70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675" y="8473210"/>
            <a:ext cx="29059" cy="38746"/>
          </a:xfrm>
          <a:custGeom>
            <a:avLst/>
            <a:gdLst>
              <a:gd name="T0" fmla="*/ 1073761 w 26"/>
              <a:gd name="T1" fmla="*/ 4604124 h 34"/>
              <a:gd name="T2" fmla="*/ 1073761 w 26"/>
              <a:gd name="T3" fmla="*/ 4604124 h 34"/>
              <a:gd name="T4" fmla="*/ 0 w 26"/>
              <a:gd name="T5" fmla="*/ 3348691 h 34"/>
              <a:gd name="T6" fmla="*/ 0 w 26"/>
              <a:gd name="T7" fmla="*/ 1116106 h 34"/>
              <a:gd name="T8" fmla="*/ 1073761 w 26"/>
              <a:gd name="T9" fmla="*/ 0 h 34"/>
              <a:gd name="T10" fmla="*/ 3355364 w 26"/>
              <a:gd name="T11" fmla="*/ 1116106 h 34"/>
              <a:gd name="T12" fmla="*/ 3355364 w 26"/>
              <a:gd name="T13" fmla="*/ 3348691 h 34"/>
              <a:gd name="T14" fmla="*/ 1073761 w 26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34">
                <a:moveTo>
                  <a:pt x="8" y="33"/>
                </a:moveTo>
                <a:lnTo>
                  <a:pt x="8" y="33"/>
                </a:lnTo>
                <a:cubicBezTo>
                  <a:pt x="8" y="33"/>
                  <a:pt x="0" y="33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33"/>
                  <a:pt x="17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04">
            <a:extLst>
              <a:ext uri="{FF2B5EF4-FFF2-40B4-BE49-F238E27FC236}">
                <a16:creationId xmlns:a16="http://schemas.microsoft.com/office/drawing/2014/main" id="{79C681CC-B634-5845-ADD5-00B29367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675" y="8691155"/>
            <a:ext cx="29059" cy="38746"/>
          </a:xfrm>
          <a:custGeom>
            <a:avLst/>
            <a:gdLst>
              <a:gd name="T0" fmla="*/ 1073761 w 26"/>
              <a:gd name="T1" fmla="*/ 4604124 h 34"/>
              <a:gd name="T2" fmla="*/ 1073761 w 26"/>
              <a:gd name="T3" fmla="*/ 4604124 h 34"/>
              <a:gd name="T4" fmla="*/ 0 w 26"/>
              <a:gd name="T5" fmla="*/ 3488018 h 34"/>
              <a:gd name="T6" fmla="*/ 0 w 26"/>
              <a:gd name="T7" fmla="*/ 1116106 h 34"/>
              <a:gd name="T8" fmla="*/ 1073761 w 26"/>
              <a:gd name="T9" fmla="*/ 0 h 34"/>
              <a:gd name="T10" fmla="*/ 3355364 w 26"/>
              <a:gd name="T11" fmla="*/ 1116106 h 34"/>
              <a:gd name="T12" fmla="*/ 3355364 w 26"/>
              <a:gd name="T13" fmla="*/ 3488018 h 34"/>
              <a:gd name="T14" fmla="*/ 1073761 w 26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34">
                <a:moveTo>
                  <a:pt x="8" y="33"/>
                </a:moveTo>
                <a:lnTo>
                  <a:pt x="8" y="33"/>
                </a:lnTo>
                <a:cubicBezTo>
                  <a:pt x="8" y="33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25" y="8"/>
                  <a:pt x="25" y="8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3"/>
                  <a:pt x="17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05">
            <a:extLst>
              <a:ext uri="{FF2B5EF4-FFF2-40B4-BE49-F238E27FC236}">
                <a16:creationId xmlns:a16="http://schemas.microsoft.com/office/drawing/2014/main" id="{EE0E0685-52C4-4F4D-8053-C649D9ADC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456" y="5925681"/>
            <a:ext cx="372926" cy="363242"/>
          </a:xfrm>
          <a:custGeom>
            <a:avLst/>
            <a:gdLst>
              <a:gd name="T0" fmla="*/ 43946185 w 339"/>
              <a:gd name="T1" fmla="*/ 21348717 h 330"/>
              <a:gd name="T2" fmla="*/ 43946185 w 339"/>
              <a:gd name="T3" fmla="*/ 21348717 h 330"/>
              <a:gd name="T4" fmla="*/ 21453134 w 339"/>
              <a:gd name="T5" fmla="*/ 42827322 h 330"/>
              <a:gd name="T6" fmla="*/ 0 w 339"/>
              <a:gd name="T7" fmla="*/ 21348717 h 330"/>
              <a:gd name="T8" fmla="*/ 21453134 w 339"/>
              <a:gd name="T9" fmla="*/ 0 h 330"/>
              <a:gd name="T10" fmla="*/ 43946185 w 339"/>
              <a:gd name="T11" fmla="*/ 21348717 h 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9" h="330">
                <a:moveTo>
                  <a:pt x="338" y="164"/>
                </a:moveTo>
                <a:lnTo>
                  <a:pt x="338" y="164"/>
                </a:lnTo>
                <a:cubicBezTo>
                  <a:pt x="338" y="255"/>
                  <a:pt x="264" y="329"/>
                  <a:pt x="165" y="329"/>
                </a:cubicBezTo>
                <a:cubicBezTo>
                  <a:pt x="75" y="329"/>
                  <a:pt x="0" y="255"/>
                  <a:pt x="0" y="164"/>
                </a:cubicBezTo>
                <a:cubicBezTo>
                  <a:pt x="0" y="74"/>
                  <a:pt x="75" y="0"/>
                  <a:pt x="165" y="0"/>
                </a:cubicBezTo>
                <a:cubicBezTo>
                  <a:pt x="264" y="0"/>
                  <a:pt x="338" y="74"/>
                  <a:pt x="338" y="1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06">
            <a:extLst>
              <a:ext uri="{FF2B5EF4-FFF2-40B4-BE49-F238E27FC236}">
                <a16:creationId xmlns:a16="http://schemas.microsoft.com/office/drawing/2014/main" id="{FC0D6E4C-6CAA-E146-A46D-2377A65B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142" y="10836696"/>
            <a:ext cx="372926" cy="372929"/>
          </a:xfrm>
          <a:custGeom>
            <a:avLst/>
            <a:gdLst>
              <a:gd name="T0" fmla="*/ 44075841 w 338"/>
              <a:gd name="T1" fmla="*/ 21323500 h 339"/>
              <a:gd name="T2" fmla="*/ 44075841 w 338"/>
              <a:gd name="T3" fmla="*/ 21323500 h 339"/>
              <a:gd name="T4" fmla="*/ 21449339 w 338"/>
              <a:gd name="T5" fmla="*/ 43946905 h 339"/>
              <a:gd name="T6" fmla="*/ 0 w 338"/>
              <a:gd name="T7" fmla="*/ 21323500 h 339"/>
              <a:gd name="T8" fmla="*/ 21449339 w 338"/>
              <a:gd name="T9" fmla="*/ 0 h 339"/>
              <a:gd name="T10" fmla="*/ 44075841 w 338"/>
              <a:gd name="T11" fmla="*/ 21323500 h 3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" h="339">
                <a:moveTo>
                  <a:pt x="337" y="164"/>
                </a:moveTo>
                <a:lnTo>
                  <a:pt x="337" y="164"/>
                </a:lnTo>
                <a:cubicBezTo>
                  <a:pt x="337" y="255"/>
                  <a:pt x="255" y="338"/>
                  <a:pt x="164" y="338"/>
                </a:cubicBezTo>
                <a:cubicBezTo>
                  <a:pt x="74" y="338"/>
                  <a:pt x="0" y="255"/>
                  <a:pt x="0" y="164"/>
                </a:cubicBezTo>
                <a:cubicBezTo>
                  <a:pt x="0" y="74"/>
                  <a:pt x="74" y="0"/>
                  <a:pt x="164" y="0"/>
                </a:cubicBezTo>
                <a:cubicBezTo>
                  <a:pt x="255" y="0"/>
                  <a:pt x="337" y="74"/>
                  <a:pt x="337" y="1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94">
            <a:extLst>
              <a:ext uri="{FF2B5EF4-FFF2-40B4-BE49-F238E27FC236}">
                <a16:creationId xmlns:a16="http://schemas.microsoft.com/office/drawing/2014/main" id="{7C45385C-ECDA-214B-BE35-2C89ACA3C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379" y="10836696"/>
            <a:ext cx="372926" cy="372929"/>
          </a:xfrm>
          <a:custGeom>
            <a:avLst/>
            <a:gdLst>
              <a:gd name="T0" fmla="*/ 43946185 w 339"/>
              <a:gd name="T1" fmla="*/ 21323500 h 339"/>
              <a:gd name="T2" fmla="*/ 43946185 w 339"/>
              <a:gd name="T3" fmla="*/ 21323500 h 339"/>
              <a:gd name="T4" fmla="*/ 21453134 w 339"/>
              <a:gd name="T5" fmla="*/ 43946905 h 339"/>
              <a:gd name="T6" fmla="*/ 0 w 339"/>
              <a:gd name="T7" fmla="*/ 21323500 h 339"/>
              <a:gd name="T8" fmla="*/ 21453134 w 339"/>
              <a:gd name="T9" fmla="*/ 0 h 339"/>
              <a:gd name="T10" fmla="*/ 43946185 w 339"/>
              <a:gd name="T11" fmla="*/ 21323500 h 3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9" h="339">
                <a:moveTo>
                  <a:pt x="338" y="164"/>
                </a:moveTo>
                <a:lnTo>
                  <a:pt x="338" y="164"/>
                </a:lnTo>
                <a:cubicBezTo>
                  <a:pt x="338" y="255"/>
                  <a:pt x="256" y="338"/>
                  <a:pt x="165" y="338"/>
                </a:cubicBezTo>
                <a:cubicBezTo>
                  <a:pt x="75" y="338"/>
                  <a:pt x="0" y="255"/>
                  <a:pt x="0" y="164"/>
                </a:cubicBezTo>
                <a:cubicBezTo>
                  <a:pt x="0" y="74"/>
                  <a:pt x="75" y="0"/>
                  <a:pt x="165" y="0"/>
                </a:cubicBezTo>
                <a:cubicBezTo>
                  <a:pt x="256" y="0"/>
                  <a:pt x="338" y="74"/>
                  <a:pt x="338" y="1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6">
            <a:extLst>
              <a:ext uri="{FF2B5EF4-FFF2-40B4-BE49-F238E27FC236}">
                <a16:creationId xmlns:a16="http://schemas.microsoft.com/office/drawing/2014/main" id="{72D558FD-66DB-9A4A-8F78-06F19FF7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1457" y="10836696"/>
            <a:ext cx="372929" cy="372929"/>
          </a:xfrm>
          <a:custGeom>
            <a:avLst/>
            <a:gdLst>
              <a:gd name="T0" fmla="*/ 43946905 w 339"/>
              <a:gd name="T1" fmla="*/ 21323500 h 339"/>
              <a:gd name="T2" fmla="*/ 43946905 w 339"/>
              <a:gd name="T3" fmla="*/ 21323500 h 339"/>
              <a:gd name="T4" fmla="*/ 21453310 w 339"/>
              <a:gd name="T5" fmla="*/ 43946905 h 339"/>
              <a:gd name="T6" fmla="*/ 0 w 339"/>
              <a:gd name="T7" fmla="*/ 21323500 h 339"/>
              <a:gd name="T8" fmla="*/ 21453310 w 339"/>
              <a:gd name="T9" fmla="*/ 0 h 339"/>
              <a:gd name="T10" fmla="*/ 43946905 w 339"/>
              <a:gd name="T11" fmla="*/ 21323500 h 3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9" h="339">
                <a:moveTo>
                  <a:pt x="338" y="164"/>
                </a:moveTo>
                <a:lnTo>
                  <a:pt x="338" y="164"/>
                </a:lnTo>
                <a:cubicBezTo>
                  <a:pt x="338" y="255"/>
                  <a:pt x="264" y="338"/>
                  <a:pt x="165" y="338"/>
                </a:cubicBezTo>
                <a:cubicBezTo>
                  <a:pt x="74" y="338"/>
                  <a:pt x="0" y="255"/>
                  <a:pt x="0" y="164"/>
                </a:cubicBezTo>
                <a:cubicBezTo>
                  <a:pt x="0" y="74"/>
                  <a:pt x="74" y="0"/>
                  <a:pt x="165" y="0"/>
                </a:cubicBezTo>
                <a:cubicBezTo>
                  <a:pt x="264" y="0"/>
                  <a:pt x="338" y="74"/>
                  <a:pt x="338" y="1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9">
            <a:extLst>
              <a:ext uri="{FF2B5EF4-FFF2-40B4-BE49-F238E27FC236}">
                <a16:creationId xmlns:a16="http://schemas.microsoft.com/office/drawing/2014/main" id="{57123658-741F-C145-AE3F-15F115A7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829" y="10836696"/>
            <a:ext cx="372929" cy="372929"/>
          </a:xfrm>
          <a:custGeom>
            <a:avLst/>
            <a:gdLst>
              <a:gd name="T0" fmla="*/ 44076564 w 338"/>
              <a:gd name="T1" fmla="*/ 21323500 h 339"/>
              <a:gd name="T2" fmla="*/ 44076564 w 338"/>
              <a:gd name="T3" fmla="*/ 21323500 h 339"/>
              <a:gd name="T4" fmla="*/ 22496132 w 338"/>
              <a:gd name="T5" fmla="*/ 43946905 h 339"/>
              <a:gd name="T6" fmla="*/ 0 w 338"/>
              <a:gd name="T7" fmla="*/ 21323500 h 339"/>
              <a:gd name="T8" fmla="*/ 22496132 w 338"/>
              <a:gd name="T9" fmla="*/ 0 h 339"/>
              <a:gd name="T10" fmla="*/ 44076564 w 338"/>
              <a:gd name="T11" fmla="*/ 21323500 h 3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" h="339">
                <a:moveTo>
                  <a:pt x="337" y="164"/>
                </a:moveTo>
                <a:lnTo>
                  <a:pt x="337" y="164"/>
                </a:lnTo>
                <a:cubicBezTo>
                  <a:pt x="337" y="255"/>
                  <a:pt x="263" y="338"/>
                  <a:pt x="172" y="338"/>
                </a:cubicBezTo>
                <a:cubicBezTo>
                  <a:pt x="74" y="338"/>
                  <a:pt x="0" y="255"/>
                  <a:pt x="0" y="164"/>
                </a:cubicBezTo>
                <a:cubicBezTo>
                  <a:pt x="0" y="74"/>
                  <a:pt x="74" y="0"/>
                  <a:pt x="172" y="0"/>
                </a:cubicBezTo>
                <a:cubicBezTo>
                  <a:pt x="263" y="0"/>
                  <a:pt x="337" y="74"/>
                  <a:pt x="337" y="1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22">
            <a:extLst>
              <a:ext uri="{FF2B5EF4-FFF2-40B4-BE49-F238E27FC236}">
                <a16:creationId xmlns:a16="http://schemas.microsoft.com/office/drawing/2014/main" id="{7A7F80A3-A031-9441-B543-1375A48A1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102" y="5925681"/>
            <a:ext cx="363242" cy="363242"/>
          </a:xfrm>
          <a:custGeom>
            <a:avLst/>
            <a:gdLst>
              <a:gd name="T0" fmla="*/ 42827322 w 330"/>
              <a:gd name="T1" fmla="*/ 21348717 h 330"/>
              <a:gd name="T2" fmla="*/ 42827322 w 330"/>
              <a:gd name="T3" fmla="*/ 21348717 h 330"/>
              <a:gd name="T4" fmla="*/ 21478965 w 330"/>
              <a:gd name="T5" fmla="*/ 42827322 h 330"/>
              <a:gd name="T6" fmla="*/ 0 w 330"/>
              <a:gd name="T7" fmla="*/ 21348717 h 330"/>
              <a:gd name="T8" fmla="*/ 21478965 w 330"/>
              <a:gd name="T9" fmla="*/ 0 h 330"/>
              <a:gd name="T10" fmla="*/ 42827322 w 330"/>
              <a:gd name="T11" fmla="*/ 21348717 h 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0" h="330">
                <a:moveTo>
                  <a:pt x="329" y="164"/>
                </a:moveTo>
                <a:lnTo>
                  <a:pt x="329" y="164"/>
                </a:lnTo>
                <a:cubicBezTo>
                  <a:pt x="329" y="255"/>
                  <a:pt x="255" y="329"/>
                  <a:pt x="165" y="329"/>
                </a:cubicBezTo>
                <a:cubicBezTo>
                  <a:pt x="74" y="329"/>
                  <a:pt x="0" y="255"/>
                  <a:pt x="0" y="164"/>
                </a:cubicBezTo>
                <a:cubicBezTo>
                  <a:pt x="0" y="74"/>
                  <a:pt x="74" y="0"/>
                  <a:pt x="165" y="0"/>
                </a:cubicBezTo>
                <a:cubicBezTo>
                  <a:pt x="255" y="0"/>
                  <a:pt x="329" y="74"/>
                  <a:pt x="329" y="1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71">
            <a:extLst>
              <a:ext uri="{FF2B5EF4-FFF2-40B4-BE49-F238E27FC236}">
                <a16:creationId xmlns:a16="http://schemas.microsoft.com/office/drawing/2014/main" id="{34D3708A-4237-A548-856B-BB66C36D0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4907" y="5925681"/>
            <a:ext cx="372929" cy="363242"/>
          </a:xfrm>
          <a:custGeom>
            <a:avLst/>
            <a:gdLst>
              <a:gd name="T0" fmla="*/ 44076564 w 338"/>
              <a:gd name="T1" fmla="*/ 21348717 h 330"/>
              <a:gd name="T2" fmla="*/ 44076564 w 338"/>
              <a:gd name="T3" fmla="*/ 21348717 h 330"/>
              <a:gd name="T4" fmla="*/ 21449876 w 338"/>
              <a:gd name="T5" fmla="*/ 42827322 h 330"/>
              <a:gd name="T6" fmla="*/ 0 w 338"/>
              <a:gd name="T7" fmla="*/ 21348717 h 330"/>
              <a:gd name="T8" fmla="*/ 21449876 w 338"/>
              <a:gd name="T9" fmla="*/ 0 h 330"/>
              <a:gd name="T10" fmla="*/ 44076564 w 338"/>
              <a:gd name="T11" fmla="*/ 21348717 h 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" h="330">
                <a:moveTo>
                  <a:pt x="337" y="164"/>
                </a:moveTo>
                <a:lnTo>
                  <a:pt x="337" y="164"/>
                </a:lnTo>
                <a:cubicBezTo>
                  <a:pt x="337" y="255"/>
                  <a:pt x="255" y="329"/>
                  <a:pt x="164" y="329"/>
                </a:cubicBezTo>
                <a:cubicBezTo>
                  <a:pt x="74" y="329"/>
                  <a:pt x="0" y="255"/>
                  <a:pt x="0" y="164"/>
                </a:cubicBezTo>
                <a:cubicBezTo>
                  <a:pt x="0" y="74"/>
                  <a:pt x="74" y="0"/>
                  <a:pt x="164" y="0"/>
                </a:cubicBezTo>
                <a:cubicBezTo>
                  <a:pt x="255" y="0"/>
                  <a:pt x="337" y="74"/>
                  <a:pt x="337" y="1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517">
            <a:extLst>
              <a:ext uri="{FF2B5EF4-FFF2-40B4-BE49-F238E27FC236}">
                <a16:creationId xmlns:a16="http://schemas.microsoft.com/office/drawing/2014/main" id="{42B0B3E6-CFF9-3443-A730-9ABC7A4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0869" y="5925681"/>
            <a:ext cx="372926" cy="363242"/>
          </a:xfrm>
          <a:custGeom>
            <a:avLst/>
            <a:gdLst>
              <a:gd name="T0" fmla="*/ 44075841 w 338"/>
              <a:gd name="T1" fmla="*/ 21348717 h 330"/>
              <a:gd name="T2" fmla="*/ 44075841 w 338"/>
              <a:gd name="T3" fmla="*/ 21348717 h 330"/>
              <a:gd name="T4" fmla="*/ 22626503 w 338"/>
              <a:gd name="T5" fmla="*/ 42827322 h 330"/>
              <a:gd name="T6" fmla="*/ 0 w 338"/>
              <a:gd name="T7" fmla="*/ 21348717 h 330"/>
              <a:gd name="T8" fmla="*/ 22626503 w 338"/>
              <a:gd name="T9" fmla="*/ 0 h 330"/>
              <a:gd name="T10" fmla="*/ 44075841 w 338"/>
              <a:gd name="T11" fmla="*/ 21348717 h 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" h="330">
                <a:moveTo>
                  <a:pt x="337" y="164"/>
                </a:moveTo>
                <a:lnTo>
                  <a:pt x="337" y="164"/>
                </a:lnTo>
                <a:cubicBezTo>
                  <a:pt x="337" y="255"/>
                  <a:pt x="263" y="329"/>
                  <a:pt x="173" y="329"/>
                </a:cubicBezTo>
                <a:cubicBezTo>
                  <a:pt x="74" y="329"/>
                  <a:pt x="0" y="255"/>
                  <a:pt x="0" y="164"/>
                </a:cubicBezTo>
                <a:cubicBezTo>
                  <a:pt x="0" y="74"/>
                  <a:pt x="74" y="0"/>
                  <a:pt x="173" y="0"/>
                </a:cubicBezTo>
                <a:cubicBezTo>
                  <a:pt x="263" y="0"/>
                  <a:pt x="337" y="74"/>
                  <a:pt x="337" y="1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6E3FCA89-5C16-9546-8C6A-059D76859C24}"/>
              </a:ext>
            </a:extLst>
          </p:cNvPr>
          <p:cNvGrpSpPr/>
          <p:nvPr/>
        </p:nvGrpSpPr>
        <p:grpSpPr>
          <a:xfrm>
            <a:off x="2668308" y="944125"/>
            <a:ext cx="19041035" cy="2561450"/>
            <a:chOff x="2668308" y="861425"/>
            <a:chExt cx="19041035" cy="2561450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DB3B9B96-C670-1B40-B040-1250543475B5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A0E96208-34FD-3247-848E-F38ABE80E33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76974BD-924E-404D-BF2D-18205CD4FD41}"/>
              </a:ext>
            </a:extLst>
          </p:cNvPr>
          <p:cNvGrpSpPr/>
          <p:nvPr/>
        </p:nvGrpSpPr>
        <p:grpSpPr>
          <a:xfrm>
            <a:off x="4090416" y="5602220"/>
            <a:ext cx="2201803" cy="1094613"/>
            <a:chOff x="3337670" y="5789042"/>
            <a:chExt cx="2559007" cy="1094613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C6ED866-12A3-1F4C-B197-4550BBBF7036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1381608B-450F-1144-A78E-8FB5F6EDC0E4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B3FB4435-BE46-B548-BF8E-316260D38E99}"/>
              </a:ext>
            </a:extLst>
          </p:cNvPr>
          <p:cNvGrpSpPr/>
          <p:nvPr/>
        </p:nvGrpSpPr>
        <p:grpSpPr>
          <a:xfrm>
            <a:off x="4104908" y="10395429"/>
            <a:ext cx="2201803" cy="1094613"/>
            <a:chOff x="3337670" y="5789042"/>
            <a:chExt cx="2559007" cy="1094613"/>
          </a:xfrm>
        </p:grpSpPr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3159C93A-1280-E04E-9ADC-2B61BA69E208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4" name="Rectangle 52">
              <a:extLst>
                <a:ext uri="{FF2B5EF4-FFF2-40B4-BE49-F238E27FC236}">
                  <a16:creationId xmlns:a16="http://schemas.microsoft.com/office/drawing/2014/main" id="{AF3D31D3-77EB-D34F-A247-F0A58E85C99B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EB16AEB5-7D2A-1D44-9FAA-675AD6115801}"/>
              </a:ext>
            </a:extLst>
          </p:cNvPr>
          <p:cNvGrpSpPr/>
          <p:nvPr/>
        </p:nvGrpSpPr>
        <p:grpSpPr>
          <a:xfrm>
            <a:off x="8065923" y="5602220"/>
            <a:ext cx="2201803" cy="1094613"/>
            <a:chOff x="3337670" y="5789042"/>
            <a:chExt cx="2559007" cy="1094613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8FC0BAE7-1258-4041-A75A-790491D93CB1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7" name="Rectangle 52">
              <a:extLst>
                <a:ext uri="{FF2B5EF4-FFF2-40B4-BE49-F238E27FC236}">
                  <a16:creationId xmlns:a16="http://schemas.microsoft.com/office/drawing/2014/main" id="{3A23C7E7-9708-6F47-8629-0FD0D0A465D3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06636036-69A9-9741-98CE-6B2BA7FEC55B}"/>
              </a:ext>
            </a:extLst>
          </p:cNvPr>
          <p:cNvGrpSpPr/>
          <p:nvPr/>
        </p:nvGrpSpPr>
        <p:grpSpPr>
          <a:xfrm>
            <a:off x="8080415" y="10395429"/>
            <a:ext cx="2201803" cy="1094613"/>
            <a:chOff x="3337670" y="5789042"/>
            <a:chExt cx="2559007" cy="1094613"/>
          </a:xfrm>
        </p:grpSpPr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EAA3C07C-3C10-0F43-9D71-DEB079E0EDC4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0" name="Rectangle 52">
              <a:extLst>
                <a:ext uri="{FF2B5EF4-FFF2-40B4-BE49-F238E27FC236}">
                  <a16:creationId xmlns:a16="http://schemas.microsoft.com/office/drawing/2014/main" id="{130B5C7D-8723-3043-AC01-36B0D4C0CE3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D2113D1E-D4F5-FB48-9E2F-3B90B6315CAC}"/>
              </a:ext>
            </a:extLst>
          </p:cNvPr>
          <p:cNvGrpSpPr/>
          <p:nvPr/>
        </p:nvGrpSpPr>
        <p:grpSpPr>
          <a:xfrm>
            <a:off x="12098448" y="5602220"/>
            <a:ext cx="2201803" cy="1094613"/>
            <a:chOff x="3337670" y="5789042"/>
            <a:chExt cx="2559007" cy="1094613"/>
          </a:xfrm>
        </p:grpSpPr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B0CBE3B0-B189-624A-8782-5803FCF6134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3" name="Rectangle 52">
              <a:extLst>
                <a:ext uri="{FF2B5EF4-FFF2-40B4-BE49-F238E27FC236}">
                  <a16:creationId xmlns:a16="http://schemas.microsoft.com/office/drawing/2014/main" id="{AA807706-BEB5-B641-B001-04747E8B0096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53708030-2F2B-DE4B-B088-D939AD8831B7}"/>
              </a:ext>
            </a:extLst>
          </p:cNvPr>
          <p:cNvGrpSpPr/>
          <p:nvPr/>
        </p:nvGrpSpPr>
        <p:grpSpPr>
          <a:xfrm>
            <a:off x="12112940" y="10395429"/>
            <a:ext cx="2201803" cy="1094613"/>
            <a:chOff x="3337670" y="5789042"/>
            <a:chExt cx="2559007" cy="1094613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926FCEF2-D5CC-5C4D-B34C-5FF43E19B046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Priorizite</a:t>
              </a:r>
              <a:endPara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96" name="Rectangle 52">
              <a:extLst>
                <a:ext uri="{FF2B5EF4-FFF2-40B4-BE49-F238E27FC236}">
                  <a16:creationId xmlns:a16="http://schemas.microsoft.com/office/drawing/2014/main" id="{58317BB8-4B8E-CD47-90A8-D0222497C81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D424EC59-ABC9-7E40-8496-A4AF9694CD56}"/>
              </a:ext>
            </a:extLst>
          </p:cNvPr>
          <p:cNvGrpSpPr/>
          <p:nvPr/>
        </p:nvGrpSpPr>
        <p:grpSpPr>
          <a:xfrm>
            <a:off x="15991956" y="5602220"/>
            <a:ext cx="2201803" cy="1094613"/>
            <a:chOff x="3337670" y="5789042"/>
            <a:chExt cx="2559007" cy="1094613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A304BADF-1AB6-9C49-B535-7ADDB2DE167A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9" name="Rectangle 52">
              <a:extLst>
                <a:ext uri="{FF2B5EF4-FFF2-40B4-BE49-F238E27FC236}">
                  <a16:creationId xmlns:a16="http://schemas.microsoft.com/office/drawing/2014/main" id="{8C6CCFF0-5FD9-B54B-8036-D6E40B74357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78AE334D-74A2-E040-AB0D-EA404C401C9C}"/>
              </a:ext>
            </a:extLst>
          </p:cNvPr>
          <p:cNvGrpSpPr/>
          <p:nvPr/>
        </p:nvGrpSpPr>
        <p:grpSpPr>
          <a:xfrm>
            <a:off x="16006448" y="10395429"/>
            <a:ext cx="2201803" cy="1094613"/>
            <a:chOff x="3337670" y="5789042"/>
            <a:chExt cx="2559007" cy="1094613"/>
          </a:xfrm>
        </p:grpSpPr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7607E6BF-0363-FF4F-BEF4-6AA25289C1A5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2" name="Rectangle 52">
              <a:extLst>
                <a:ext uri="{FF2B5EF4-FFF2-40B4-BE49-F238E27FC236}">
                  <a16:creationId xmlns:a16="http://schemas.microsoft.com/office/drawing/2014/main" id="{4B50D5CF-3D13-EC49-BDA3-DC5BA8BAC872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reeform 162">
            <a:extLst>
              <a:ext uri="{FF2B5EF4-FFF2-40B4-BE49-F238E27FC236}">
                <a16:creationId xmlns:a16="http://schemas.microsoft.com/office/drawing/2014/main" id="{B593B8E2-2ED1-744F-91E8-F62D3436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582" y="3643494"/>
            <a:ext cx="20062487" cy="8890612"/>
          </a:xfrm>
          <a:custGeom>
            <a:avLst/>
            <a:gdLst>
              <a:gd name="T0" fmla="*/ 1816467020 w 19624"/>
              <a:gd name="T1" fmla="*/ 259966000 h 8694"/>
              <a:gd name="T2" fmla="*/ 1642945610 w 19624"/>
              <a:gd name="T3" fmla="*/ 3371085 h 8694"/>
              <a:gd name="T4" fmla="*/ 1615213330 w 19624"/>
              <a:gd name="T5" fmla="*/ 68589436 h 8694"/>
              <a:gd name="T6" fmla="*/ 1603031747 w 19624"/>
              <a:gd name="T7" fmla="*/ 88557044 h 8694"/>
              <a:gd name="T8" fmla="*/ 1593182876 w 19624"/>
              <a:gd name="T9" fmla="*/ 127195248 h 8694"/>
              <a:gd name="T10" fmla="*/ 1584241172 w 19624"/>
              <a:gd name="T11" fmla="*/ 154942421 h 8694"/>
              <a:gd name="T12" fmla="*/ 1566616953 w 19624"/>
              <a:gd name="T13" fmla="*/ 171408955 h 8694"/>
              <a:gd name="T14" fmla="*/ 1540051029 w 19624"/>
              <a:gd name="T15" fmla="*/ 183596999 h 8694"/>
              <a:gd name="T16" fmla="*/ 1510245227 w 19624"/>
              <a:gd name="T17" fmla="*/ 201360188 h 8694"/>
              <a:gd name="T18" fmla="*/ 1495860527 w 19624"/>
              <a:gd name="T19" fmla="*/ 213548232 h 8694"/>
              <a:gd name="T20" fmla="*/ 1469294604 w 19624"/>
              <a:gd name="T21" fmla="*/ 222364832 h 8694"/>
              <a:gd name="T22" fmla="*/ 1436119328 w 19624"/>
              <a:gd name="T23" fmla="*/ 225735916 h 8694"/>
              <a:gd name="T24" fmla="*/ 1398538178 w 19624"/>
              <a:gd name="T25" fmla="*/ 234552876 h 8694"/>
              <a:gd name="T26" fmla="*/ 1384153837 w 19624"/>
              <a:gd name="T27" fmla="*/ 246740560 h 8694"/>
              <a:gd name="T28" fmla="*/ 1344369570 w 19624"/>
              <a:gd name="T29" fmla="*/ 255557520 h 8694"/>
              <a:gd name="T30" fmla="*/ 1305622063 w 19624"/>
              <a:gd name="T31" fmla="*/ 259966000 h 8694"/>
              <a:gd name="T32" fmla="*/ 1258192042 w 19624"/>
              <a:gd name="T33" fmla="*/ 283174703 h 8694"/>
              <a:gd name="T34" fmla="*/ 986181926 w 19624"/>
              <a:gd name="T35" fmla="*/ 140550316 h 8694"/>
              <a:gd name="T36" fmla="*/ 990717756 w 19624"/>
              <a:gd name="T37" fmla="*/ 358377039 h 8694"/>
              <a:gd name="T38" fmla="*/ 917758213 w 19624"/>
              <a:gd name="T39" fmla="*/ 362915148 h 8694"/>
              <a:gd name="T40" fmla="*/ 841429556 w 19624"/>
              <a:gd name="T41" fmla="*/ 387161247 h 8694"/>
              <a:gd name="T42" fmla="*/ 799442531 w 19624"/>
              <a:gd name="T43" fmla="*/ 422428366 h 8694"/>
              <a:gd name="T44" fmla="*/ 726353393 w 19624"/>
              <a:gd name="T45" fmla="*/ 439024890 h 8694"/>
              <a:gd name="T46" fmla="*/ 684366368 w 19624"/>
              <a:gd name="T47" fmla="*/ 456788078 h 8694"/>
              <a:gd name="T48" fmla="*/ 634603635 w 19624"/>
              <a:gd name="T49" fmla="*/ 472217218 h 8694"/>
              <a:gd name="T50" fmla="*/ 593653011 w 19624"/>
              <a:gd name="T51" fmla="*/ 488813742 h 8694"/>
              <a:gd name="T52" fmla="*/ 542853516 w 19624"/>
              <a:gd name="T53" fmla="*/ 502168450 h 8694"/>
              <a:gd name="T54" fmla="*/ 500866491 w 19624"/>
              <a:gd name="T55" fmla="*/ 514356495 h 8694"/>
              <a:gd name="T56" fmla="*/ 467691216 w 19624"/>
              <a:gd name="T57" fmla="*/ 523173454 h 8694"/>
              <a:gd name="T58" fmla="*/ 423501074 w 19624"/>
              <a:gd name="T59" fmla="*/ 535361138 h 8694"/>
              <a:gd name="T60" fmla="*/ 391362559 w 19624"/>
              <a:gd name="T61" fmla="*/ 534194114 h 8694"/>
              <a:gd name="T62" fmla="*/ 352744648 w 19624"/>
              <a:gd name="T63" fmla="*/ 539769618 h 8694"/>
              <a:gd name="T64" fmla="*/ 175724528 w 19624"/>
              <a:gd name="T65" fmla="*/ 583983326 h 8694"/>
              <a:gd name="T66" fmla="*/ 347172417 w 19624"/>
              <a:gd name="T67" fmla="*/ 641551742 h 8694"/>
              <a:gd name="T68" fmla="*/ 364926231 w 19624"/>
              <a:gd name="T69" fmla="*/ 638180658 h 8694"/>
              <a:gd name="T70" fmla="*/ 416762486 w 19624"/>
              <a:gd name="T71" fmla="*/ 648164282 h 8694"/>
              <a:gd name="T72" fmla="*/ 474300568 w 19624"/>
              <a:gd name="T73" fmla="*/ 643755802 h 8694"/>
              <a:gd name="T74" fmla="*/ 552831982 w 19624"/>
              <a:gd name="T75" fmla="*/ 665797841 h 8694"/>
              <a:gd name="T76" fmla="*/ 608167306 w 19624"/>
              <a:gd name="T77" fmla="*/ 696786469 h 8694"/>
              <a:gd name="T78" fmla="*/ 684366368 w 19624"/>
              <a:gd name="T79" fmla="*/ 722329222 h 8694"/>
              <a:gd name="T80" fmla="*/ 747476681 w 19624"/>
              <a:gd name="T81" fmla="*/ 734517266 h 8694"/>
              <a:gd name="T82" fmla="*/ 811623754 w 19624"/>
              <a:gd name="T83" fmla="*/ 758763365 h 8694"/>
              <a:gd name="T84" fmla="*/ 848038908 w 19624"/>
              <a:gd name="T85" fmla="*/ 797531198 h 8694"/>
              <a:gd name="T86" fmla="*/ 946397659 w 19624"/>
              <a:gd name="T87" fmla="*/ 922522386 h 8694"/>
              <a:gd name="T88" fmla="*/ 882380180 w 19624"/>
              <a:gd name="T89" fmla="*/ 1028712989 h 8694"/>
              <a:gd name="T90" fmla="*/ 1628560909 w 19624"/>
              <a:gd name="T91" fmla="*/ 922522386 h 8694"/>
              <a:gd name="T92" fmla="*/ 1637373019 w 19624"/>
              <a:gd name="T93" fmla="*/ 944564425 h 8694"/>
              <a:gd name="T94" fmla="*/ 1658366711 w 19624"/>
              <a:gd name="T95" fmla="*/ 988907762 h 8694"/>
              <a:gd name="T96" fmla="*/ 1664976063 w 19624"/>
              <a:gd name="T97" fmla="*/ 1008745381 h 8694"/>
              <a:gd name="T98" fmla="*/ 1659403472 w 19624"/>
              <a:gd name="T99" fmla="*/ 1046346548 h 8694"/>
              <a:gd name="T100" fmla="*/ 1669381938 w 19624"/>
              <a:gd name="T101" fmla="*/ 1124919969 h 8694"/>
              <a:gd name="T102" fmla="*/ 2147483646 w 19624"/>
              <a:gd name="T103" fmla="*/ 652572762 h 8694"/>
              <a:gd name="T104" fmla="*/ 2147483646 w 19624"/>
              <a:gd name="T105" fmla="*/ 617176014 h 869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9624" h="8694">
                <a:moveTo>
                  <a:pt x="19375" y="4060"/>
                </a:moveTo>
                <a:lnTo>
                  <a:pt x="19375" y="4060"/>
                </a:lnTo>
                <a:cubicBezTo>
                  <a:pt x="18957" y="3804"/>
                  <a:pt x="15937" y="2048"/>
                  <a:pt x="14017" y="2005"/>
                </a:cubicBezTo>
                <a:cubicBezTo>
                  <a:pt x="14009" y="2005"/>
                  <a:pt x="13991" y="1997"/>
                  <a:pt x="13983" y="1988"/>
                </a:cubicBezTo>
                <a:cubicBezTo>
                  <a:pt x="13889" y="1792"/>
                  <a:pt x="13104" y="299"/>
                  <a:pt x="12746" y="17"/>
                </a:cubicBezTo>
                <a:cubicBezTo>
                  <a:pt x="12720" y="0"/>
                  <a:pt x="12695" y="0"/>
                  <a:pt x="12678" y="26"/>
                </a:cubicBezTo>
                <a:cubicBezTo>
                  <a:pt x="12473" y="290"/>
                  <a:pt x="12473" y="290"/>
                  <a:pt x="12473" y="290"/>
                </a:cubicBezTo>
                <a:cubicBezTo>
                  <a:pt x="12473" y="299"/>
                  <a:pt x="12464" y="307"/>
                  <a:pt x="12464" y="324"/>
                </a:cubicBezTo>
                <a:cubicBezTo>
                  <a:pt x="12464" y="529"/>
                  <a:pt x="12464" y="529"/>
                  <a:pt x="12464" y="529"/>
                </a:cubicBezTo>
                <a:cubicBezTo>
                  <a:pt x="12464" y="538"/>
                  <a:pt x="12464" y="555"/>
                  <a:pt x="12456" y="563"/>
                </a:cubicBezTo>
                <a:cubicBezTo>
                  <a:pt x="12387" y="640"/>
                  <a:pt x="12387" y="640"/>
                  <a:pt x="12387" y="640"/>
                </a:cubicBezTo>
                <a:cubicBezTo>
                  <a:pt x="12370" y="649"/>
                  <a:pt x="12370" y="666"/>
                  <a:pt x="12370" y="683"/>
                </a:cubicBezTo>
                <a:cubicBezTo>
                  <a:pt x="12422" y="845"/>
                  <a:pt x="12422" y="845"/>
                  <a:pt x="12422" y="845"/>
                </a:cubicBezTo>
                <a:cubicBezTo>
                  <a:pt x="12430" y="862"/>
                  <a:pt x="12422" y="879"/>
                  <a:pt x="12405" y="896"/>
                </a:cubicBezTo>
                <a:cubicBezTo>
                  <a:pt x="12294" y="981"/>
                  <a:pt x="12294" y="981"/>
                  <a:pt x="12294" y="981"/>
                </a:cubicBezTo>
                <a:cubicBezTo>
                  <a:pt x="12285" y="981"/>
                  <a:pt x="12277" y="998"/>
                  <a:pt x="12277" y="1015"/>
                </a:cubicBezTo>
                <a:cubicBezTo>
                  <a:pt x="12268" y="1152"/>
                  <a:pt x="12268" y="1152"/>
                  <a:pt x="12268" y="1152"/>
                </a:cubicBezTo>
                <a:cubicBezTo>
                  <a:pt x="12268" y="1178"/>
                  <a:pt x="12251" y="1195"/>
                  <a:pt x="12225" y="1195"/>
                </a:cubicBezTo>
                <a:cubicBezTo>
                  <a:pt x="12140" y="1212"/>
                  <a:pt x="12140" y="1212"/>
                  <a:pt x="12140" y="1212"/>
                </a:cubicBezTo>
                <a:cubicBezTo>
                  <a:pt x="12114" y="1212"/>
                  <a:pt x="12097" y="1229"/>
                  <a:pt x="12097" y="1254"/>
                </a:cubicBezTo>
                <a:cubicBezTo>
                  <a:pt x="12089" y="1322"/>
                  <a:pt x="12089" y="1322"/>
                  <a:pt x="12089" y="1322"/>
                </a:cubicBezTo>
                <a:cubicBezTo>
                  <a:pt x="12089" y="1340"/>
                  <a:pt x="12072" y="1357"/>
                  <a:pt x="12046" y="1357"/>
                </a:cubicBezTo>
                <a:cubicBezTo>
                  <a:pt x="11927" y="1382"/>
                  <a:pt x="11927" y="1382"/>
                  <a:pt x="11927" y="1382"/>
                </a:cubicBezTo>
                <a:cubicBezTo>
                  <a:pt x="11901" y="1391"/>
                  <a:pt x="11893" y="1399"/>
                  <a:pt x="11884" y="1416"/>
                </a:cubicBezTo>
                <a:cubicBezTo>
                  <a:pt x="11867" y="1485"/>
                  <a:pt x="11867" y="1485"/>
                  <a:pt x="11867" y="1485"/>
                </a:cubicBezTo>
                <a:cubicBezTo>
                  <a:pt x="11867" y="1510"/>
                  <a:pt x="11850" y="1519"/>
                  <a:pt x="11833" y="1519"/>
                </a:cubicBezTo>
                <a:cubicBezTo>
                  <a:pt x="11654" y="1553"/>
                  <a:pt x="11654" y="1553"/>
                  <a:pt x="11654" y="1553"/>
                </a:cubicBezTo>
                <a:cubicBezTo>
                  <a:pt x="11637" y="1553"/>
                  <a:pt x="11620" y="1561"/>
                  <a:pt x="11620" y="1579"/>
                </a:cubicBezTo>
                <a:cubicBezTo>
                  <a:pt x="11594" y="1621"/>
                  <a:pt x="11594" y="1621"/>
                  <a:pt x="11594" y="1621"/>
                </a:cubicBezTo>
                <a:cubicBezTo>
                  <a:pt x="11586" y="1638"/>
                  <a:pt x="11560" y="1647"/>
                  <a:pt x="11543" y="1647"/>
                </a:cubicBezTo>
                <a:cubicBezTo>
                  <a:pt x="11423" y="1638"/>
                  <a:pt x="11423" y="1638"/>
                  <a:pt x="11423" y="1638"/>
                </a:cubicBezTo>
                <a:cubicBezTo>
                  <a:pt x="11406" y="1630"/>
                  <a:pt x="11389" y="1638"/>
                  <a:pt x="11381" y="1655"/>
                </a:cubicBezTo>
                <a:cubicBezTo>
                  <a:pt x="11338" y="1715"/>
                  <a:pt x="11338" y="1715"/>
                  <a:pt x="11338" y="1715"/>
                </a:cubicBezTo>
                <a:cubicBezTo>
                  <a:pt x="11329" y="1732"/>
                  <a:pt x="11313" y="1741"/>
                  <a:pt x="11295" y="1741"/>
                </a:cubicBezTo>
                <a:cubicBezTo>
                  <a:pt x="11116" y="1724"/>
                  <a:pt x="11116" y="1724"/>
                  <a:pt x="11116" y="1724"/>
                </a:cubicBezTo>
                <a:cubicBezTo>
                  <a:pt x="11108" y="1724"/>
                  <a:pt x="11091" y="1732"/>
                  <a:pt x="11082" y="1741"/>
                </a:cubicBezTo>
                <a:cubicBezTo>
                  <a:pt x="11048" y="1775"/>
                  <a:pt x="11048" y="1775"/>
                  <a:pt x="11048" y="1775"/>
                </a:cubicBezTo>
                <a:cubicBezTo>
                  <a:pt x="11039" y="1783"/>
                  <a:pt x="11031" y="1792"/>
                  <a:pt x="11022" y="1792"/>
                </a:cubicBezTo>
                <a:cubicBezTo>
                  <a:pt x="10792" y="1809"/>
                  <a:pt x="10792" y="1809"/>
                  <a:pt x="10792" y="1809"/>
                </a:cubicBezTo>
                <a:cubicBezTo>
                  <a:pt x="10775" y="1809"/>
                  <a:pt x="10766" y="1817"/>
                  <a:pt x="10758" y="1826"/>
                </a:cubicBezTo>
                <a:cubicBezTo>
                  <a:pt x="10715" y="1886"/>
                  <a:pt x="10715" y="1886"/>
                  <a:pt x="10715" y="1886"/>
                </a:cubicBezTo>
                <a:cubicBezTo>
                  <a:pt x="10707" y="1894"/>
                  <a:pt x="10698" y="1903"/>
                  <a:pt x="10681" y="1903"/>
                </a:cubicBezTo>
                <a:cubicBezTo>
                  <a:pt x="10425" y="1920"/>
                  <a:pt x="10425" y="1920"/>
                  <a:pt x="10425" y="1920"/>
                </a:cubicBezTo>
                <a:cubicBezTo>
                  <a:pt x="10400" y="1920"/>
                  <a:pt x="10374" y="1946"/>
                  <a:pt x="10374" y="1971"/>
                </a:cubicBezTo>
                <a:cubicBezTo>
                  <a:pt x="10374" y="1997"/>
                  <a:pt x="10357" y="2014"/>
                  <a:pt x="10323" y="2014"/>
                </a:cubicBezTo>
                <a:cubicBezTo>
                  <a:pt x="10118" y="1988"/>
                  <a:pt x="10118" y="1988"/>
                  <a:pt x="10118" y="1988"/>
                </a:cubicBezTo>
                <a:cubicBezTo>
                  <a:pt x="10101" y="1988"/>
                  <a:pt x="10084" y="1997"/>
                  <a:pt x="10075" y="2005"/>
                </a:cubicBezTo>
                <a:cubicBezTo>
                  <a:pt x="9956" y="2150"/>
                  <a:pt x="9956" y="2150"/>
                  <a:pt x="9956" y="2150"/>
                </a:cubicBezTo>
                <a:cubicBezTo>
                  <a:pt x="9947" y="2159"/>
                  <a:pt x="9939" y="2159"/>
                  <a:pt x="9922" y="2167"/>
                </a:cubicBezTo>
                <a:cubicBezTo>
                  <a:pt x="9709" y="2184"/>
                  <a:pt x="9709" y="2184"/>
                  <a:pt x="9709" y="2184"/>
                </a:cubicBezTo>
                <a:cubicBezTo>
                  <a:pt x="9692" y="2184"/>
                  <a:pt x="9684" y="2184"/>
                  <a:pt x="9675" y="2176"/>
                </a:cubicBezTo>
                <a:cubicBezTo>
                  <a:pt x="9513" y="2056"/>
                  <a:pt x="8080" y="981"/>
                  <a:pt x="7636" y="1024"/>
                </a:cubicBezTo>
                <a:cubicBezTo>
                  <a:pt x="7610" y="1024"/>
                  <a:pt x="7594" y="1058"/>
                  <a:pt x="7610" y="1084"/>
                </a:cubicBezTo>
                <a:cubicBezTo>
                  <a:pt x="7764" y="1288"/>
                  <a:pt x="8344" y="2099"/>
                  <a:pt x="8353" y="2321"/>
                </a:cubicBezTo>
                <a:cubicBezTo>
                  <a:pt x="8353" y="2329"/>
                  <a:pt x="8344" y="2346"/>
                  <a:pt x="8327" y="2355"/>
                </a:cubicBezTo>
                <a:cubicBezTo>
                  <a:pt x="7645" y="2764"/>
                  <a:pt x="7645" y="2764"/>
                  <a:pt x="7645" y="2764"/>
                </a:cubicBezTo>
                <a:cubicBezTo>
                  <a:pt x="7628" y="2773"/>
                  <a:pt x="7594" y="2782"/>
                  <a:pt x="7568" y="2782"/>
                </a:cubicBezTo>
                <a:cubicBezTo>
                  <a:pt x="7209" y="2739"/>
                  <a:pt x="7209" y="2739"/>
                  <a:pt x="7209" y="2739"/>
                </a:cubicBezTo>
                <a:cubicBezTo>
                  <a:pt x="7158" y="2730"/>
                  <a:pt x="7107" y="2756"/>
                  <a:pt x="7082" y="2799"/>
                </a:cubicBezTo>
                <a:cubicBezTo>
                  <a:pt x="6979" y="2969"/>
                  <a:pt x="6979" y="2969"/>
                  <a:pt x="6979" y="2969"/>
                </a:cubicBezTo>
                <a:cubicBezTo>
                  <a:pt x="6954" y="3012"/>
                  <a:pt x="6911" y="3038"/>
                  <a:pt x="6860" y="3029"/>
                </a:cubicBezTo>
                <a:cubicBezTo>
                  <a:pt x="6493" y="2986"/>
                  <a:pt x="6493" y="2986"/>
                  <a:pt x="6493" y="2986"/>
                </a:cubicBezTo>
                <a:cubicBezTo>
                  <a:pt x="6442" y="2978"/>
                  <a:pt x="6390" y="3003"/>
                  <a:pt x="6365" y="3055"/>
                </a:cubicBezTo>
                <a:cubicBezTo>
                  <a:pt x="6288" y="3190"/>
                  <a:pt x="6288" y="3190"/>
                  <a:pt x="6288" y="3190"/>
                </a:cubicBezTo>
                <a:cubicBezTo>
                  <a:pt x="6263" y="3233"/>
                  <a:pt x="6220" y="3258"/>
                  <a:pt x="6169" y="3258"/>
                </a:cubicBezTo>
                <a:cubicBezTo>
                  <a:pt x="5776" y="3224"/>
                  <a:pt x="5776" y="3224"/>
                  <a:pt x="5776" y="3224"/>
                </a:cubicBezTo>
                <a:cubicBezTo>
                  <a:pt x="5716" y="3224"/>
                  <a:pt x="5674" y="3250"/>
                  <a:pt x="5648" y="3301"/>
                </a:cubicBezTo>
                <a:cubicBezTo>
                  <a:pt x="5605" y="3386"/>
                  <a:pt x="5605" y="3386"/>
                  <a:pt x="5605" y="3386"/>
                </a:cubicBezTo>
                <a:cubicBezTo>
                  <a:pt x="5597" y="3421"/>
                  <a:pt x="5571" y="3446"/>
                  <a:pt x="5537" y="3455"/>
                </a:cubicBezTo>
                <a:cubicBezTo>
                  <a:pt x="5358" y="3523"/>
                  <a:pt x="5358" y="3523"/>
                  <a:pt x="5358" y="3523"/>
                </a:cubicBezTo>
                <a:cubicBezTo>
                  <a:pt x="5332" y="3531"/>
                  <a:pt x="5307" y="3531"/>
                  <a:pt x="5281" y="3523"/>
                </a:cubicBezTo>
                <a:cubicBezTo>
                  <a:pt x="5085" y="3480"/>
                  <a:pt x="5085" y="3480"/>
                  <a:pt x="5085" y="3480"/>
                </a:cubicBezTo>
                <a:cubicBezTo>
                  <a:pt x="5034" y="3463"/>
                  <a:pt x="4966" y="3497"/>
                  <a:pt x="4940" y="3549"/>
                </a:cubicBezTo>
                <a:cubicBezTo>
                  <a:pt x="4897" y="3642"/>
                  <a:pt x="4897" y="3642"/>
                  <a:pt x="4897" y="3642"/>
                </a:cubicBezTo>
                <a:cubicBezTo>
                  <a:pt x="4889" y="3676"/>
                  <a:pt x="4863" y="3694"/>
                  <a:pt x="4829" y="3710"/>
                </a:cubicBezTo>
                <a:cubicBezTo>
                  <a:pt x="4667" y="3770"/>
                  <a:pt x="4667" y="3770"/>
                  <a:pt x="4667" y="3770"/>
                </a:cubicBezTo>
                <a:cubicBezTo>
                  <a:pt x="4641" y="3779"/>
                  <a:pt x="4607" y="3779"/>
                  <a:pt x="4581" y="3770"/>
                </a:cubicBezTo>
                <a:cubicBezTo>
                  <a:pt x="4428" y="3710"/>
                  <a:pt x="4428" y="3710"/>
                  <a:pt x="4428" y="3710"/>
                </a:cubicBezTo>
                <a:cubicBezTo>
                  <a:pt x="4368" y="3685"/>
                  <a:pt x="4308" y="3710"/>
                  <a:pt x="4274" y="3753"/>
                </a:cubicBezTo>
                <a:cubicBezTo>
                  <a:pt x="4189" y="3873"/>
                  <a:pt x="4189" y="3873"/>
                  <a:pt x="4189" y="3873"/>
                </a:cubicBezTo>
                <a:cubicBezTo>
                  <a:pt x="4172" y="3898"/>
                  <a:pt x="4147" y="3915"/>
                  <a:pt x="4121" y="3924"/>
                </a:cubicBezTo>
                <a:cubicBezTo>
                  <a:pt x="3950" y="3975"/>
                  <a:pt x="3950" y="3975"/>
                  <a:pt x="3950" y="3975"/>
                </a:cubicBezTo>
                <a:cubicBezTo>
                  <a:pt x="3925" y="3983"/>
                  <a:pt x="3890" y="3983"/>
                  <a:pt x="3865" y="3967"/>
                </a:cubicBezTo>
                <a:cubicBezTo>
                  <a:pt x="3797" y="3941"/>
                  <a:pt x="3797" y="3941"/>
                  <a:pt x="3797" y="3941"/>
                </a:cubicBezTo>
                <a:cubicBezTo>
                  <a:pt x="3728" y="3915"/>
                  <a:pt x="3660" y="3941"/>
                  <a:pt x="3626" y="4001"/>
                </a:cubicBezTo>
                <a:cubicBezTo>
                  <a:pt x="3609" y="4035"/>
                  <a:pt x="3609" y="4035"/>
                  <a:pt x="3609" y="4035"/>
                </a:cubicBezTo>
                <a:cubicBezTo>
                  <a:pt x="3592" y="4069"/>
                  <a:pt x="3566" y="4095"/>
                  <a:pt x="3523" y="4103"/>
                </a:cubicBezTo>
                <a:cubicBezTo>
                  <a:pt x="3370" y="4146"/>
                  <a:pt x="3370" y="4146"/>
                  <a:pt x="3370" y="4146"/>
                </a:cubicBezTo>
                <a:cubicBezTo>
                  <a:pt x="3336" y="4154"/>
                  <a:pt x="3302" y="4146"/>
                  <a:pt x="3268" y="4129"/>
                </a:cubicBezTo>
                <a:cubicBezTo>
                  <a:pt x="3199" y="4086"/>
                  <a:pt x="3199" y="4086"/>
                  <a:pt x="3199" y="4086"/>
                </a:cubicBezTo>
                <a:cubicBezTo>
                  <a:pt x="3140" y="4043"/>
                  <a:pt x="3063" y="4060"/>
                  <a:pt x="3020" y="4120"/>
                </a:cubicBezTo>
                <a:cubicBezTo>
                  <a:pt x="3012" y="4146"/>
                  <a:pt x="2986" y="4163"/>
                  <a:pt x="2961" y="4171"/>
                </a:cubicBezTo>
                <a:cubicBezTo>
                  <a:pt x="2867" y="4205"/>
                  <a:pt x="2867" y="4205"/>
                  <a:pt x="2867" y="4205"/>
                </a:cubicBezTo>
                <a:cubicBezTo>
                  <a:pt x="2807" y="4222"/>
                  <a:pt x="2747" y="4205"/>
                  <a:pt x="2722" y="4163"/>
                </a:cubicBezTo>
                <a:cubicBezTo>
                  <a:pt x="2406" y="3719"/>
                  <a:pt x="827" y="1561"/>
                  <a:pt x="60" y="1434"/>
                </a:cubicBezTo>
                <a:cubicBezTo>
                  <a:pt x="25" y="1434"/>
                  <a:pt x="0" y="1468"/>
                  <a:pt x="17" y="1493"/>
                </a:cubicBezTo>
                <a:cubicBezTo>
                  <a:pt x="239" y="1903"/>
                  <a:pt x="1433" y="4214"/>
                  <a:pt x="1356" y="4504"/>
                </a:cubicBezTo>
                <a:cubicBezTo>
                  <a:pt x="1356" y="4504"/>
                  <a:pt x="947" y="6663"/>
                  <a:pt x="443" y="7815"/>
                </a:cubicBezTo>
                <a:cubicBezTo>
                  <a:pt x="427" y="7857"/>
                  <a:pt x="478" y="7891"/>
                  <a:pt x="512" y="7866"/>
                </a:cubicBezTo>
                <a:cubicBezTo>
                  <a:pt x="870" y="7542"/>
                  <a:pt x="1903" y="6543"/>
                  <a:pt x="2679" y="4948"/>
                </a:cubicBezTo>
                <a:cubicBezTo>
                  <a:pt x="2687" y="4931"/>
                  <a:pt x="2704" y="4922"/>
                  <a:pt x="2722" y="4922"/>
                </a:cubicBezTo>
                <a:cubicBezTo>
                  <a:pt x="2756" y="4931"/>
                  <a:pt x="2756" y="4931"/>
                  <a:pt x="2756" y="4931"/>
                </a:cubicBezTo>
                <a:cubicBezTo>
                  <a:pt x="2773" y="4931"/>
                  <a:pt x="2798" y="4931"/>
                  <a:pt x="2816" y="4922"/>
                </a:cubicBezTo>
                <a:cubicBezTo>
                  <a:pt x="2969" y="4862"/>
                  <a:pt x="2969" y="4862"/>
                  <a:pt x="2969" y="4862"/>
                </a:cubicBezTo>
                <a:cubicBezTo>
                  <a:pt x="3012" y="4845"/>
                  <a:pt x="3063" y="4862"/>
                  <a:pt x="3097" y="4888"/>
                </a:cubicBezTo>
                <a:cubicBezTo>
                  <a:pt x="3216" y="4999"/>
                  <a:pt x="3216" y="4999"/>
                  <a:pt x="3216" y="4999"/>
                </a:cubicBezTo>
                <a:cubicBezTo>
                  <a:pt x="3250" y="5033"/>
                  <a:pt x="3302" y="5041"/>
                  <a:pt x="3353" y="5025"/>
                </a:cubicBezTo>
                <a:cubicBezTo>
                  <a:pt x="3532" y="4948"/>
                  <a:pt x="3532" y="4948"/>
                  <a:pt x="3532" y="4948"/>
                </a:cubicBezTo>
                <a:cubicBezTo>
                  <a:pt x="3575" y="4922"/>
                  <a:pt x="3626" y="4931"/>
                  <a:pt x="3660" y="4965"/>
                </a:cubicBezTo>
                <a:cubicBezTo>
                  <a:pt x="3908" y="5153"/>
                  <a:pt x="3908" y="5153"/>
                  <a:pt x="3908" y="5153"/>
                </a:cubicBezTo>
                <a:cubicBezTo>
                  <a:pt x="3933" y="5178"/>
                  <a:pt x="3967" y="5187"/>
                  <a:pt x="4001" y="5178"/>
                </a:cubicBezTo>
                <a:cubicBezTo>
                  <a:pt x="4266" y="5135"/>
                  <a:pt x="4266" y="5135"/>
                  <a:pt x="4266" y="5135"/>
                </a:cubicBezTo>
                <a:cubicBezTo>
                  <a:pt x="4300" y="5135"/>
                  <a:pt x="4334" y="5144"/>
                  <a:pt x="4360" y="5161"/>
                </a:cubicBezTo>
                <a:cubicBezTo>
                  <a:pt x="4607" y="5349"/>
                  <a:pt x="4607" y="5349"/>
                  <a:pt x="4607" y="5349"/>
                </a:cubicBezTo>
                <a:cubicBezTo>
                  <a:pt x="4633" y="5374"/>
                  <a:pt x="4667" y="5383"/>
                  <a:pt x="4693" y="5374"/>
                </a:cubicBezTo>
                <a:cubicBezTo>
                  <a:pt x="5008" y="5349"/>
                  <a:pt x="5008" y="5349"/>
                  <a:pt x="5008" y="5349"/>
                </a:cubicBezTo>
                <a:cubicBezTo>
                  <a:pt x="5042" y="5340"/>
                  <a:pt x="5085" y="5357"/>
                  <a:pt x="5111" y="5383"/>
                </a:cubicBezTo>
                <a:cubicBezTo>
                  <a:pt x="5281" y="5571"/>
                  <a:pt x="5281" y="5571"/>
                  <a:pt x="5281" y="5571"/>
                </a:cubicBezTo>
                <a:cubicBezTo>
                  <a:pt x="5307" y="5605"/>
                  <a:pt x="5350" y="5613"/>
                  <a:pt x="5384" y="5613"/>
                </a:cubicBezTo>
                <a:cubicBezTo>
                  <a:pt x="5648" y="5596"/>
                  <a:pt x="5648" y="5596"/>
                  <a:pt x="5648" y="5596"/>
                </a:cubicBezTo>
                <a:cubicBezTo>
                  <a:pt x="5699" y="5596"/>
                  <a:pt x="5742" y="5622"/>
                  <a:pt x="5768" y="5665"/>
                </a:cubicBezTo>
                <a:cubicBezTo>
                  <a:pt x="5853" y="5818"/>
                  <a:pt x="5853" y="5818"/>
                  <a:pt x="5853" y="5818"/>
                </a:cubicBezTo>
                <a:cubicBezTo>
                  <a:pt x="5878" y="5861"/>
                  <a:pt x="5930" y="5886"/>
                  <a:pt x="5972" y="5878"/>
                </a:cubicBezTo>
                <a:cubicBezTo>
                  <a:pt x="6263" y="5852"/>
                  <a:pt x="6263" y="5852"/>
                  <a:pt x="6263" y="5852"/>
                </a:cubicBezTo>
                <a:cubicBezTo>
                  <a:pt x="6305" y="5852"/>
                  <a:pt x="6356" y="5878"/>
                  <a:pt x="6382" y="5920"/>
                </a:cubicBezTo>
                <a:cubicBezTo>
                  <a:pt x="6510" y="6134"/>
                  <a:pt x="6510" y="6134"/>
                  <a:pt x="6510" y="6134"/>
                </a:cubicBezTo>
                <a:cubicBezTo>
                  <a:pt x="6518" y="6151"/>
                  <a:pt x="6527" y="6151"/>
                  <a:pt x="6544" y="6151"/>
                </a:cubicBezTo>
                <a:cubicBezTo>
                  <a:pt x="6860" y="6125"/>
                  <a:pt x="6860" y="6125"/>
                  <a:pt x="6860" y="6125"/>
                </a:cubicBezTo>
                <a:cubicBezTo>
                  <a:pt x="6868" y="6125"/>
                  <a:pt x="6877" y="6125"/>
                  <a:pt x="6885" y="6125"/>
                </a:cubicBezTo>
                <a:cubicBezTo>
                  <a:pt x="6979" y="6176"/>
                  <a:pt x="7764" y="6569"/>
                  <a:pt x="7303" y="7115"/>
                </a:cubicBezTo>
                <a:cubicBezTo>
                  <a:pt x="7303" y="7123"/>
                  <a:pt x="7303" y="7123"/>
                  <a:pt x="7303" y="7123"/>
                </a:cubicBezTo>
                <a:cubicBezTo>
                  <a:pt x="6766" y="7874"/>
                  <a:pt x="6766" y="7874"/>
                  <a:pt x="6766" y="7874"/>
                </a:cubicBezTo>
                <a:cubicBezTo>
                  <a:pt x="6740" y="7908"/>
                  <a:pt x="6774" y="7951"/>
                  <a:pt x="6809" y="7934"/>
                </a:cubicBezTo>
                <a:cubicBezTo>
                  <a:pt x="7141" y="7815"/>
                  <a:pt x="8080" y="7430"/>
                  <a:pt x="8779" y="6850"/>
                </a:cubicBezTo>
                <a:cubicBezTo>
                  <a:pt x="8788" y="6842"/>
                  <a:pt x="8796" y="6842"/>
                  <a:pt x="8813" y="6842"/>
                </a:cubicBezTo>
                <a:cubicBezTo>
                  <a:pt x="9001" y="6893"/>
                  <a:pt x="10604" y="7277"/>
                  <a:pt x="12567" y="7115"/>
                </a:cubicBezTo>
                <a:cubicBezTo>
                  <a:pt x="12592" y="7106"/>
                  <a:pt x="12609" y="7132"/>
                  <a:pt x="12609" y="7149"/>
                </a:cubicBezTo>
                <a:cubicBezTo>
                  <a:pt x="12609" y="7251"/>
                  <a:pt x="12609" y="7251"/>
                  <a:pt x="12609" y="7251"/>
                </a:cubicBezTo>
                <a:cubicBezTo>
                  <a:pt x="12609" y="7269"/>
                  <a:pt x="12618" y="7285"/>
                  <a:pt x="12635" y="7285"/>
                </a:cubicBezTo>
                <a:cubicBezTo>
                  <a:pt x="12797" y="7345"/>
                  <a:pt x="12797" y="7345"/>
                  <a:pt x="12797" y="7345"/>
                </a:cubicBezTo>
                <a:cubicBezTo>
                  <a:pt x="12814" y="7354"/>
                  <a:pt x="12823" y="7371"/>
                  <a:pt x="12823" y="7388"/>
                </a:cubicBezTo>
                <a:cubicBezTo>
                  <a:pt x="12797" y="7627"/>
                  <a:pt x="12797" y="7627"/>
                  <a:pt x="12797" y="7627"/>
                </a:cubicBezTo>
                <a:cubicBezTo>
                  <a:pt x="12797" y="7635"/>
                  <a:pt x="12797" y="7635"/>
                  <a:pt x="12797" y="7644"/>
                </a:cubicBezTo>
                <a:cubicBezTo>
                  <a:pt x="12848" y="7755"/>
                  <a:pt x="12848" y="7755"/>
                  <a:pt x="12848" y="7755"/>
                </a:cubicBezTo>
                <a:cubicBezTo>
                  <a:pt x="12848" y="7763"/>
                  <a:pt x="12848" y="7772"/>
                  <a:pt x="12848" y="7780"/>
                </a:cubicBezTo>
                <a:cubicBezTo>
                  <a:pt x="12763" y="8019"/>
                  <a:pt x="12763" y="8019"/>
                  <a:pt x="12763" y="8019"/>
                </a:cubicBezTo>
                <a:cubicBezTo>
                  <a:pt x="12754" y="8045"/>
                  <a:pt x="12780" y="8070"/>
                  <a:pt x="12805" y="8070"/>
                </a:cubicBezTo>
                <a:cubicBezTo>
                  <a:pt x="12823" y="8070"/>
                  <a:pt x="12848" y="8087"/>
                  <a:pt x="12840" y="8113"/>
                </a:cubicBezTo>
                <a:cubicBezTo>
                  <a:pt x="12831" y="8642"/>
                  <a:pt x="12831" y="8642"/>
                  <a:pt x="12831" y="8642"/>
                </a:cubicBezTo>
                <a:cubicBezTo>
                  <a:pt x="12831" y="8676"/>
                  <a:pt x="12857" y="8693"/>
                  <a:pt x="12882" y="8676"/>
                </a:cubicBezTo>
                <a:cubicBezTo>
                  <a:pt x="13121" y="8565"/>
                  <a:pt x="14017" y="8079"/>
                  <a:pt x="14384" y="6978"/>
                </a:cubicBezTo>
                <a:cubicBezTo>
                  <a:pt x="14393" y="6961"/>
                  <a:pt x="14401" y="6953"/>
                  <a:pt x="14418" y="6953"/>
                </a:cubicBezTo>
                <a:cubicBezTo>
                  <a:pt x="14708" y="6936"/>
                  <a:pt x="17362" y="6705"/>
                  <a:pt x="19589" y="5033"/>
                </a:cubicBezTo>
                <a:cubicBezTo>
                  <a:pt x="19623" y="5007"/>
                  <a:pt x="19606" y="4956"/>
                  <a:pt x="19563" y="4948"/>
                </a:cubicBezTo>
                <a:cubicBezTo>
                  <a:pt x="18753" y="4837"/>
                  <a:pt x="18753" y="4837"/>
                  <a:pt x="18753" y="4837"/>
                </a:cubicBezTo>
                <a:cubicBezTo>
                  <a:pt x="18718" y="4837"/>
                  <a:pt x="18701" y="4786"/>
                  <a:pt x="18727" y="4760"/>
                </a:cubicBezTo>
                <a:cubicBezTo>
                  <a:pt x="19384" y="4129"/>
                  <a:pt x="19384" y="4129"/>
                  <a:pt x="19384" y="4129"/>
                </a:cubicBezTo>
                <a:cubicBezTo>
                  <a:pt x="19409" y="4112"/>
                  <a:pt x="19401" y="4077"/>
                  <a:pt x="19375" y="4060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3">
            <a:extLst>
              <a:ext uri="{FF2B5EF4-FFF2-40B4-BE49-F238E27FC236}">
                <a16:creationId xmlns:a16="http://schemas.microsoft.com/office/drawing/2014/main" id="{E77939D4-8046-644C-8CAD-0BEB570B7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0913" y="7421553"/>
            <a:ext cx="550028" cy="550028"/>
          </a:xfrm>
          <a:custGeom>
            <a:avLst/>
            <a:gdLst>
              <a:gd name="T0" fmla="*/ 69591603 w 538"/>
              <a:gd name="T1" fmla="*/ 35378807 h 538"/>
              <a:gd name="T2" fmla="*/ 69591603 w 538"/>
              <a:gd name="T3" fmla="*/ 35378807 h 538"/>
              <a:gd name="T4" fmla="*/ 35378807 w 538"/>
              <a:gd name="T5" fmla="*/ 69591603 h 538"/>
              <a:gd name="T6" fmla="*/ 0 w 538"/>
              <a:gd name="T7" fmla="*/ 35378807 h 538"/>
              <a:gd name="T8" fmla="*/ 35378807 w 538"/>
              <a:gd name="T9" fmla="*/ 0 h 538"/>
              <a:gd name="T10" fmla="*/ 69591603 w 538"/>
              <a:gd name="T11" fmla="*/ 35378807 h 5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8" h="538">
                <a:moveTo>
                  <a:pt x="537" y="273"/>
                </a:moveTo>
                <a:lnTo>
                  <a:pt x="537" y="273"/>
                </a:lnTo>
                <a:cubicBezTo>
                  <a:pt x="537" y="418"/>
                  <a:pt x="418" y="537"/>
                  <a:pt x="273" y="537"/>
                </a:cubicBezTo>
                <a:cubicBezTo>
                  <a:pt x="128" y="537"/>
                  <a:pt x="0" y="418"/>
                  <a:pt x="0" y="273"/>
                </a:cubicBezTo>
                <a:cubicBezTo>
                  <a:pt x="0" y="119"/>
                  <a:pt x="128" y="0"/>
                  <a:pt x="273" y="0"/>
                </a:cubicBezTo>
                <a:cubicBezTo>
                  <a:pt x="418" y="0"/>
                  <a:pt x="537" y="119"/>
                  <a:pt x="537" y="2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4">
            <a:extLst>
              <a:ext uri="{FF2B5EF4-FFF2-40B4-BE49-F238E27FC236}">
                <a16:creationId xmlns:a16="http://schemas.microsoft.com/office/drawing/2014/main" id="{3868E076-BE95-5648-B99C-4A62BF36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263" y="4315247"/>
            <a:ext cx="1185714" cy="7538085"/>
          </a:xfrm>
          <a:custGeom>
            <a:avLst/>
            <a:gdLst>
              <a:gd name="T0" fmla="*/ 150013752 w 1161"/>
              <a:gd name="T1" fmla="*/ 955555201 h 7372"/>
              <a:gd name="T2" fmla="*/ 0 w 1161"/>
              <a:gd name="T3" fmla="*/ 955555201 h 7372"/>
              <a:gd name="T4" fmla="*/ 0 w 1161"/>
              <a:gd name="T5" fmla="*/ 0 h 7372"/>
              <a:gd name="T6" fmla="*/ 150013752 w 1161"/>
              <a:gd name="T7" fmla="*/ 0 h 7372"/>
              <a:gd name="T8" fmla="*/ 150013752 w 1161"/>
              <a:gd name="T9" fmla="*/ 955555201 h 73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61" h="7372">
                <a:moveTo>
                  <a:pt x="1160" y="7371"/>
                </a:moveTo>
                <a:lnTo>
                  <a:pt x="0" y="7371"/>
                </a:lnTo>
                <a:lnTo>
                  <a:pt x="0" y="0"/>
                </a:lnTo>
                <a:lnTo>
                  <a:pt x="1160" y="0"/>
                </a:lnTo>
                <a:lnTo>
                  <a:pt x="1160" y="73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5">
            <a:extLst>
              <a:ext uri="{FF2B5EF4-FFF2-40B4-BE49-F238E27FC236}">
                <a16:creationId xmlns:a16="http://schemas.microsoft.com/office/drawing/2014/main" id="{C25EDFDA-19CF-5B40-8D4B-8BE556D0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8321" y="4315247"/>
            <a:ext cx="1185714" cy="7538085"/>
          </a:xfrm>
          <a:custGeom>
            <a:avLst/>
            <a:gdLst>
              <a:gd name="T0" fmla="*/ 150013752 w 1161"/>
              <a:gd name="T1" fmla="*/ 955555201 h 7372"/>
              <a:gd name="T2" fmla="*/ 0 w 1161"/>
              <a:gd name="T3" fmla="*/ 955555201 h 7372"/>
              <a:gd name="T4" fmla="*/ 0 w 1161"/>
              <a:gd name="T5" fmla="*/ 0 h 7372"/>
              <a:gd name="T6" fmla="*/ 150013752 w 1161"/>
              <a:gd name="T7" fmla="*/ 0 h 7372"/>
              <a:gd name="T8" fmla="*/ 150013752 w 1161"/>
              <a:gd name="T9" fmla="*/ 955555201 h 73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61" h="7372">
                <a:moveTo>
                  <a:pt x="1160" y="7371"/>
                </a:moveTo>
                <a:lnTo>
                  <a:pt x="0" y="7371"/>
                </a:lnTo>
                <a:lnTo>
                  <a:pt x="0" y="0"/>
                </a:lnTo>
                <a:lnTo>
                  <a:pt x="1160" y="0"/>
                </a:lnTo>
                <a:lnTo>
                  <a:pt x="1160" y="73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6">
            <a:extLst>
              <a:ext uri="{FF2B5EF4-FFF2-40B4-BE49-F238E27FC236}">
                <a16:creationId xmlns:a16="http://schemas.microsoft.com/office/drawing/2014/main" id="{9515D6F3-3110-EC48-9A1B-BA3D3CEB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6870" y="4315247"/>
            <a:ext cx="1185717" cy="7538085"/>
          </a:xfrm>
          <a:custGeom>
            <a:avLst/>
            <a:gdLst>
              <a:gd name="T0" fmla="*/ 150014471 w 1161"/>
              <a:gd name="T1" fmla="*/ 955555201 h 7372"/>
              <a:gd name="T2" fmla="*/ 0 w 1161"/>
              <a:gd name="T3" fmla="*/ 955555201 h 7372"/>
              <a:gd name="T4" fmla="*/ 0 w 1161"/>
              <a:gd name="T5" fmla="*/ 0 h 7372"/>
              <a:gd name="T6" fmla="*/ 150014471 w 1161"/>
              <a:gd name="T7" fmla="*/ 0 h 7372"/>
              <a:gd name="T8" fmla="*/ 150014471 w 1161"/>
              <a:gd name="T9" fmla="*/ 955555201 h 73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61" h="7372">
                <a:moveTo>
                  <a:pt x="1160" y="7371"/>
                </a:moveTo>
                <a:lnTo>
                  <a:pt x="0" y="7371"/>
                </a:lnTo>
                <a:lnTo>
                  <a:pt x="0" y="0"/>
                </a:lnTo>
                <a:lnTo>
                  <a:pt x="1160" y="0"/>
                </a:lnTo>
                <a:lnTo>
                  <a:pt x="1160" y="73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Line 167">
            <a:extLst>
              <a:ext uri="{FF2B5EF4-FFF2-40B4-BE49-F238E27FC236}">
                <a16:creationId xmlns:a16="http://schemas.microsoft.com/office/drawing/2014/main" id="{E3B28ABD-D769-5E41-998B-29FB3A0E0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197" y="8084290"/>
            <a:ext cx="13588390" cy="4510"/>
          </a:xfrm>
          <a:prstGeom prst="line">
            <a:avLst/>
          </a:prstGeom>
          <a:noFill/>
          <a:ln w="12240">
            <a:solidFill>
              <a:srgbClr val="D6D6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6" name="Freeform 691">
            <a:extLst>
              <a:ext uri="{FF2B5EF4-FFF2-40B4-BE49-F238E27FC236}">
                <a16:creationId xmlns:a16="http://schemas.microsoft.com/office/drawing/2014/main" id="{76D03CF7-1674-B842-B5EA-D6EAEC14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545" y="8954417"/>
            <a:ext cx="36067" cy="495927"/>
          </a:xfrm>
          <a:custGeom>
            <a:avLst/>
            <a:gdLst>
              <a:gd name="T0" fmla="*/ 2238466 w 35"/>
              <a:gd name="T1" fmla="*/ 62487064 h 487"/>
              <a:gd name="T2" fmla="*/ 2238466 w 35"/>
              <a:gd name="T3" fmla="*/ 62487064 h 487"/>
              <a:gd name="T4" fmla="*/ 0 w 35"/>
              <a:gd name="T5" fmla="*/ 60429931 h 487"/>
              <a:gd name="T6" fmla="*/ 0 w 35"/>
              <a:gd name="T7" fmla="*/ 1157115 h 487"/>
              <a:gd name="T8" fmla="*/ 2238466 w 35"/>
              <a:gd name="T9" fmla="*/ 0 h 487"/>
              <a:gd name="T10" fmla="*/ 4476569 w 35"/>
              <a:gd name="T11" fmla="*/ 1157115 h 487"/>
              <a:gd name="T12" fmla="*/ 4476569 w 35"/>
              <a:gd name="T13" fmla="*/ 60429931 h 487"/>
              <a:gd name="T14" fmla="*/ 2238466 w 35"/>
              <a:gd name="T15" fmla="*/ 62487064 h 4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" h="487">
                <a:moveTo>
                  <a:pt x="17" y="486"/>
                </a:moveTo>
                <a:lnTo>
                  <a:pt x="17" y="486"/>
                </a:lnTo>
                <a:cubicBezTo>
                  <a:pt x="8" y="486"/>
                  <a:pt x="0" y="478"/>
                  <a:pt x="0" y="47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25" y="0"/>
                  <a:pt x="34" y="0"/>
                  <a:pt x="34" y="9"/>
                </a:cubicBezTo>
                <a:cubicBezTo>
                  <a:pt x="34" y="470"/>
                  <a:pt x="34" y="470"/>
                  <a:pt x="34" y="470"/>
                </a:cubicBezTo>
                <a:cubicBezTo>
                  <a:pt x="34" y="478"/>
                  <a:pt x="25" y="486"/>
                  <a:pt x="17" y="4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692">
            <a:extLst>
              <a:ext uri="{FF2B5EF4-FFF2-40B4-BE49-F238E27FC236}">
                <a16:creationId xmlns:a16="http://schemas.microsoft.com/office/drawing/2014/main" id="{F9A5A60A-F062-C346-99C2-369AF3B5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545" y="9067126"/>
            <a:ext cx="234438" cy="103695"/>
          </a:xfrm>
          <a:custGeom>
            <a:avLst/>
            <a:gdLst>
              <a:gd name="T0" fmla="*/ 28222809 w 231"/>
              <a:gd name="T1" fmla="*/ 12818190 h 103"/>
              <a:gd name="T2" fmla="*/ 28222809 w 231"/>
              <a:gd name="T3" fmla="*/ 12818190 h 103"/>
              <a:gd name="T4" fmla="*/ 2170958 w 231"/>
              <a:gd name="T5" fmla="*/ 12818190 h 103"/>
              <a:gd name="T6" fmla="*/ 0 w 231"/>
              <a:gd name="T7" fmla="*/ 11812842 h 103"/>
              <a:gd name="T8" fmla="*/ 0 w 231"/>
              <a:gd name="T9" fmla="*/ 2136188 h 103"/>
              <a:gd name="T10" fmla="*/ 2170958 w 231"/>
              <a:gd name="T11" fmla="*/ 0 h 103"/>
              <a:gd name="T12" fmla="*/ 28222809 w 231"/>
              <a:gd name="T13" fmla="*/ 0 h 103"/>
              <a:gd name="T14" fmla="*/ 29372434 w 231"/>
              <a:gd name="T15" fmla="*/ 2136188 h 103"/>
              <a:gd name="T16" fmla="*/ 29372434 w 231"/>
              <a:gd name="T17" fmla="*/ 11812842 h 103"/>
              <a:gd name="T18" fmla="*/ 28222809 w 231"/>
              <a:gd name="T19" fmla="*/ 12818190 h 103"/>
              <a:gd name="T20" fmla="*/ 4341916 w 231"/>
              <a:gd name="T21" fmla="*/ 9676299 h 103"/>
              <a:gd name="T22" fmla="*/ 4341916 w 231"/>
              <a:gd name="T23" fmla="*/ 9676299 h 103"/>
              <a:gd name="T24" fmla="*/ 26051851 w 231"/>
              <a:gd name="T25" fmla="*/ 9676299 h 103"/>
              <a:gd name="T26" fmla="*/ 26051851 w 231"/>
              <a:gd name="T27" fmla="*/ 3267382 h 103"/>
              <a:gd name="T28" fmla="*/ 4341916 w 231"/>
              <a:gd name="T29" fmla="*/ 3267382 h 103"/>
              <a:gd name="T30" fmla="*/ 4341916 w 231"/>
              <a:gd name="T31" fmla="*/ 9676299 h 1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1" h="103">
                <a:moveTo>
                  <a:pt x="221" y="102"/>
                </a:moveTo>
                <a:lnTo>
                  <a:pt x="221" y="102"/>
                </a:lnTo>
                <a:cubicBezTo>
                  <a:pt x="17" y="102"/>
                  <a:pt x="17" y="102"/>
                  <a:pt x="17" y="102"/>
                </a:cubicBezTo>
                <a:cubicBezTo>
                  <a:pt x="8" y="102"/>
                  <a:pt x="0" y="102"/>
                  <a:pt x="0" y="9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0"/>
                  <a:pt x="230" y="8"/>
                  <a:pt x="230" y="17"/>
                </a:cubicBezTo>
                <a:cubicBezTo>
                  <a:pt x="230" y="94"/>
                  <a:pt x="230" y="94"/>
                  <a:pt x="230" y="94"/>
                </a:cubicBezTo>
                <a:cubicBezTo>
                  <a:pt x="230" y="102"/>
                  <a:pt x="221" y="102"/>
                  <a:pt x="221" y="102"/>
                </a:cubicBezTo>
                <a:close/>
                <a:moveTo>
                  <a:pt x="34" y="77"/>
                </a:moveTo>
                <a:lnTo>
                  <a:pt x="34" y="77"/>
                </a:lnTo>
                <a:cubicBezTo>
                  <a:pt x="204" y="77"/>
                  <a:pt x="204" y="77"/>
                  <a:pt x="204" y="77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34" y="26"/>
                  <a:pt x="34" y="26"/>
                  <a:pt x="34" y="26"/>
                </a:cubicBezTo>
                <a:lnTo>
                  <a:pt x="34" y="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693">
            <a:extLst>
              <a:ext uri="{FF2B5EF4-FFF2-40B4-BE49-F238E27FC236}">
                <a16:creationId xmlns:a16="http://schemas.microsoft.com/office/drawing/2014/main" id="{C00756C4-38EF-9A4F-90F7-1241B075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545" y="9148278"/>
            <a:ext cx="342640" cy="103695"/>
          </a:xfrm>
          <a:custGeom>
            <a:avLst/>
            <a:gdLst>
              <a:gd name="T0" fmla="*/ 42531480 w 333"/>
              <a:gd name="T1" fmla="*/ 12818190 h 103"/>
              <a:gd name="T2" fmla="*/ 42531480 w 333"/>
              <a:gd name="T3" fmla="*/ 12818190 h 103"/>
              <a:gd name="T4" fmla="*/ 2231482 w 333"/>
              <a:gd name="T5" fmla="*/ 12818190 h 103"/>
              <a:gd name="T6" fmla="*/ 0 w 333"/>
              <a:gd name="T7" fmla="*/ 10681648 h 103"/>
              <a:gd name="T8" fmla="*/ 0 w 333"/>
              <a:gd name="T9" fmla="*/ 2136188 h 103"/>
              <a:gd name="T10" fmla="*/ 2231482 w 333"/>
              <a:gd name="T11" fmla="*/ 0 h 103"/>
              <a:gd name="T12" fmla="*/ 42531480 w 333"/>
              <a:gd name="T13" fmla="*/ 0 h 103"/>
              <a:gd name="T14" fmla="*/ 43581823 w 333"/>
              <a:gd name="T15" fmla="*/ 2136188 h 103"/>
              <a:gd name="T16" fmla="*/ 43581823 w 333"/>
              <a:gd name="T17" fmla="*/ 10681648 h 103"/>
              <a:gd name="T18" fmla="*/ 42531480 w 333"/>
              <a:gd name="T19" fmla="*/ 12818190 h 103"/>
              <a:gd name="T20" fmla="*/ 4463325 w 333"/>
              <a:gd name="T21" fmla="*/ 9676299 h 103"/>
              <a:gd name="T22" fmla="*/ 4463325 w 333"/>
              <a:gd name="T23" fmla="*/ 9676299 h 103"/>
              <a:gd name="T24" fmla="*/ 40299998 w 333"/>
              <a:gd name="T25" fmla="*/ 9676299 h 103"/>
              <a:gd name="T26" fmla="*/ 40299998 w 333"/>
              <a:gd name="T27" fmla="*/ 3141536 h 103"/>
              <a:gd name="T28" fmla="*/ 4463325 w 333"/>
              <a:gd name="T29" fmla="*/ 3141536 h 103"/>
              <a:gd name="T30" fmla="*/ 4463325 w 333"/>
              <a:gd name="T31" fmla="*/ 9676299 h 1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33" h="103">
                <a:moveTo>
                  <a:pt x="324" y="102"/>
                </a:moveTo>
                <a:lnTo>
                  <a:pt x="324" y="102"/>
                </a:lnTo>
                <a:cubicBezTo>
                  <a:pt x="17" y="102"/>
                  <a:pt x="17" y="102"/>
                  <a:pt x="17" y="102"/>
                </a:cubicBezTo>
                <a:cubicBezTo>
                  <a:pt x="8" y="102"/>
                  <a:pt x="0" y="94"/>
                  <a:pt x="0" y="8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32" y="0"/>
                  <a:pt x="332" y="8"/>
                  <a:pt x="332" y="17"/>
                </a:cubicBezTo>
                <a:cubicBezTo>
                  <a:pt x="332" y="85"/>
                  <a:pt x="332" y="85"/>
                  <a:pt x="332" y="85"/>
                </a:cubicBezTo>
                <a:cubicBezTo>
                  <a:pt x="332" y="94"/>
                  <a:pt x="332" y="102"/>
                  <a:pt x="324" y="102"/>
                </a:cubicBezTo>
                <a:close/>
                <a:moveTo>
                  <a:pt x="34" y="77"/>
                </a:moveTo>
                <a:lnTo>
                  <a:pt x="34" y="77"/>
                </a:lnTo>
                <a:cubicBezTo>
                  <a:pt x="307" y="77"/>
                  <a:pt x="307" y="77"/>
                  <a:pt x="307" y="77"/>
                </a:cubicBezTo>
                <a:cubicBezTo>
                  <a:pt x="307" y="25"/>
                  <a:pt x="307" y="25"/>
                  <a:pt x="307" y="25"/>
                </a:cubicBezTo>
                <a:cubicBezTo>
                  <a:pt x="34" y="25"/>
                  <a:pt x="34" y="25"/>
                  <a:pt x="34" y="25"/>
                </a:cubicBezTo>
                <a:lnTo>
                  <a:pt x="34" y="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694">
            <a:extLst>
              <a:ext uri="{FF2B5EF4-FFF2-40B4-BE49-F238E27FC236}">
                <a16:creationId xmlns:a16="http://schemas.microsoft.com/office/drawing/2014/main" id="{EC390B31-C542-0C48-8998-6E588AD8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545" y="9224923"/>
            <a:ext cx="306573" cy="103692"/>
          </a:xfrm>
          <a:custGeom>
            <a:avLst/>
            <a:gdLst>
              <a:gd name="T0" fmla="*/ 36627543 w 299"/>
              <a:gd name="T1" fmla="*/ 12817484 h 103"/>
              <a:gd name="T2" fmla="*/ 36627543 w 299"/>
              <a:gd name="T3" fmla="*/ 12817484 h 103"/>
              <a:gd name="T4" fmla="*/ 2216044 w 299"/>
              <a:gd name="T5" fmla="*/ 12817484 h 103"/>
              <a:gd name="T6" fmla="*/ 0 w 299"/>
              <a:gd name="T7" fmla="*/ 10681001 h 103"/>
              <a:gd name="T8" fmla="*/ 0 w 299"/>
              <a:gd name="T9" fmla="*/ 1005321 h 103"/>
              <a:gd name="T10" fmla="*/ 2216044 w 299"/>
              <a:gd name="T11" fmla="*/ 0 h 103"/>
              <a:gd name="T12" fmla="*/ 36627543 w 299"/>
              <a:gd name="T13" fmla="*/ 0 h 103"/>
              <a:gd name="T14" fmla="*/ 38843587 w 299"/>
              <a:gd name="T15" fmla="*/ 1005321 h 103"/>
              <a:gd name="T16" fmla="*/ 38843587 w 299"/>
              <a:gd name="T17" fmla="*/ 10681001 h 103"/>
              <a:gd name="T18" fmla="*/ 36627543 w 299"/>
              <a:gd name="T19" fmla="*/ 12817484 h 103"/>
              <a:gd name="T20" fmla="*/ 4431727 w 299"/>
              <a:gd name="T21" fmla="*/ 9550192 h 103"/>
              <a:gd name="T22" fmla="*/ 4431727 w 299"/>
              <a:gd name="T23" fmla="*/ 9550192 h 103"/>
              <a:gd name="T24" fmla="*/ 35584869 w 299"/>
              <a:gd name="T25" fmla="*/ 9550192 h 103"/>
              <a:gd name="T26" fmla="*/ 35584869 w 299"/>
              <a:gd name="T27" fmla="*/ 3141450 h 103"/>
              <a:gd name="T28" fmla="*/ 4431727 w 299"/>
              <a:gd name="T29" fmla="*/ 3141450 h 103"/>
              <a:gd name="T30" fmla="*/ 4431727 w 299"/>
              <a:gd name="T31" fmla="*/ 9550192 h 1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9" h="103">
                <a:moveTo>
                  <a:pt x="281" y="102"/>
                </a:moveTo>
                <a:lnTo>
                  <a:pt x="281" y="102"/>
                </a:lnTo>
                <a:cubicBezTo>
                  <a:pt x="17" y="102"/>
                  <a:pt x="17" y="102"/>
                  <a:pt x="17" y="102"/>
                </a:cubicBezTo>
                <a:cubicBezTo>
                  <a:pt x="8" y="102"/>
                  <a:pt x="0" y="93"/>
                  <a:pt x="0" y="85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7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90" y="0"/>
                  <a:pt x="298" y="8"/>
                  <a:pt x="298" y="8"/>
                </a:cubicBezTo>
                <a:cubicBezTo>
                  <a:pt x="298" y="85"/>
                  <a:pt x="298" y="85"/>
                  <a:pt x="298" y="85"/>
                </a:cubicBezTo>
                <a:cubicBezTo>
                  <a:pt x="298" y="93"/>
                  <a:pt x="290" y="102"/>
                  <a:pt x="281" y="102"/>
                </a:cubicBezTo>
                <a:close/>
                <a:moveTo>
                  <a:pt x="34" y="76"/>
                </a:moveTo>
                <a:lnTo>
                  <a:pt x="34" y="76"/>
                </a:lnTo>
                <a:cubicBezTo>
                  <a:pt x="273" y="76"/>
                  <a:pt x="273" y="76"/>
                  <a:pt x="273" y="76"/>
                </a:cubicBezTo>
                <a:cubicBezTo>
                  <a:pt x="273" y="25"/>
                  <a:pt x="273" y="25"/>
                  <a:pt x="273" y="25"/>
                </a:cubicBezTo>
                <a:cubicBezTo>
                  <a:pt x="34" y="25"/>
                  <a:pt x="34" y="25"/>
                  <a:pt x="34" y="25"/>
                </a:cubicBezTo>
                <a:lnTo>
                  <a:pt x="34" y="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695">
            <a:extLst>
              <a:ext uri="{FF2B5EF4-FFF2-40B4-BE49-F238E27FC236}">
                <a16:creationId xmlns:a16="http://schemas.microsoft.com/office/drawing/2014/main" id="{1B956344-B688-F546-8756-0FD5C109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769" y="5005038"/>
            <a:ext cx="229928" cy="531994"/>
          </a:xfrm>
          <a:custGeom>
            <a:avLst/>
            <a:gdLst>
              <a:gd name="T0" fmla="*/ 20298952 w 223"/>
              <a:gd name="T1" fmla="*/ 67094647 h 522"/>
              <a:gd name="T2" fmla="*/ 20298952 w 223"/>
              <a:gd name="T3" fmla="*/ 67094647 h 522"/>
              <a:gd name="T4" fmla="*/ 20298952 w 223"/>
              <a:gd name="T5" fmla="*/ 65935529 h 522"/>
              <a:gd name="T6" fmla="*/ 19244631 w 223"/>
              <a:gd name="T7" fmla="*/ 65935529 h 522"/>
              <a:gd name="T8" fmla="*/ 19244631 w 223"/>
              <a:gd name="T9" fmla="*/ 65935529 h 522"/>
              <a:gd name="T10" fmla="*/ 5668066 w 223"/>
              <a:gd name="T11" fmla="*/ 52800171 h 522"/>
              <a:gd name="T12" fmla="*/ 0 w 223"/>
              <a:gd name="T13" fmla="*/ 32967765 h 522"/>
              <a:gd name="T14" fmla="*/ 7908499 w 223"/>
              <a:gd name="T15" fmla="*/ 9916024 h 522"/>
              <a:gd name="T16" fmla="*/ 20298952 w 223"/>
              <a:gd name="T17" fmla="*/ 0 h 522"/>
              <a:gd name="T18" fmla="*/ 21485427 w 223"/>
              <a:gd name="T19" fmla="*/ 1159118 h 522"/>
              <a:gd name="T20" fmla="*/ 29262136 w 223"/>
              <a:gd name="T21" fmla="*/ 13264548 h 522"/>
              <a:gd name="T22" fmla="*/ 28207451 w 223"/>
              <a:gd name="T23" fmla="*/ 15453595 h 522"/>
              <a:gd name="T24" fmla="*/ 21485427 w 223"/>
              <a:gd name="T25" fmla="*/ 23051741 h 522"/>
              <a:gd name="T26" fmla="*/ 18058157 w 223"/>
              <a:gd name="T27" fmla="*/ 32967765 h 522"/>
              <a:gd name="T28" fmla="*/ 29262136 w 223"/>
              <a:gd name="T29" fmla="*/ 51641053 h 522"/>
              <a:gd name="T30" fmla="*/ 29262136 w 223"/>
              <a:gd name="T31" fmla="*/ 52800171 h 522"/>
              <a:gd name="T32" fmla="*/ 21485427 w 223"/>
              <a:gd name="T33" fmla="*/ 65935529 h 522"/>
              <a:gd name="T34" fmla="*/ 20298952 w 223"/>
              <a:gd name="T35" fmla="*/ 67094647 h 522"/>
              <a:gd name="T36" fmla="*/ 20298952 w 223"/>
              <a:gd name="T37" fmla="*/ 3348165 h 522"/>
              <a:gd name="T38" fmla="*/ 20298952 w 223"/>
              <a:gd name="T39" fmla="*/ 3348165 h 522"/>
              <a:gd name="T40" fmla="*/ 10149295 w 223"/>
              <a:gd name="T41" fmla="*/ 10946311 h 522"/>
              <a:gd name="T42" fmla="*/ 3427270 w 223"/>
              <a:gd name="T43" fmla="*/ 32967765 h 522"/>
              <a:gd name="T44" fmla="*/ 7908499 w 223"/>
              <a:gd name="T45" fmla="*/ 50610765 h 522"/>
              <a:gd name="T46" fmla="*/ 20298952 w 223"/>
              <a:gd name="T47" fmla="*/ 63746482 h 522"/>
              <a:gd name="T48" fmla="*/ 25966655 w 223"/>
              <a:gd name="T49" fmla="*/ 52800171 h 522"/>
              <a:gd name="T50" fmla="*/ 14630886 w 223"/>
              <a:gd name="T51" fmla="*/ 32967765 h 522"/>
              <a:gd name="T52" fmla="*/ 18058157 w 223"/>
              <a:gd name="T53" fmla="*/ 20862335 h 522"/>
              <a:gd name="T54" fmla="*/ 25966655 w 223"/>
              <a:gd name="T55" fmla="*/ 13264548 h 522"/>
              <a:gd name="T56" fmla="*/ 20298952 w 223"/>
              <a:gd name="T57" fmla="*/ 3348165 h 5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23" h="522">
                <a:moveTo>
                  <a:pt x="154" y="521"/>
                </a:moveTo>
                <a:lnTo>
                  <a:pt x="154" y="521"/>
                </a:lnTo>
                <a:cubicBezTo>
                  <a:pt x="154" y="521"/>
                  <a:pt x="154" y="521"/>
                  <a:pt x="154" y="512"/>
                </a:cubicBezTo>
                <a:cubicBezTo>
                  <a:pt x="154" y="512"/>
                  <a:pt x="154" y="512"/>
                  <a:pt x="146" y="512"/>
                </a:cubicBezTo>
                <a:cubicBezTo>
                  <a:pt x="103" y="486"/>
                  <a:pt x="69" y="452"/>
                  <a:pt x="43" y="410"/>
                </a:cubicBezTo>
                <a:cubicBezTo>
                  <a:pt x="18" y="358"/>
                  <a:pt x="0" y="307"/>
                  <a:pt x="0" y="256"/>
                </a:cubicBezTo>
                <a:cubicBezTo>
                  <a:pt x="0" y="188"/>
                  <a:pt x="26" y="128"/>
                  <a:pt x="60" y="77"/>
                </a:cubicBezTo>
                <a:cubicBezTo>
                  <a:pt x="103" y="26"/>
                  <a:pt x="146" y="0"/>
                  <a:pt x="154" y="0"/>
                </a:cubicBezTo>
                <a:cubicBezTo>
                  <a:pt x="154" y="0"/>
                  <a:pt x="163" y="0"/>
                  <a:pt x="163" y="9"/>
                </a:cubicBezTo>
                <a:cubicBezTo>
                  <a:pt x="222" y="103"/>
                  <a:pt x="222" y="103"/>
                  <a:pt x="222" y="103"/>
                </a:cubicBezTo>
                <a:cubicBezTo>
                  <a:pt x="222" y="111"/>
                  <a:pt x="222" y="120"/>
                  <a:pt x="214" y="120"/>
                </a:cubicBezTo>
                <a:cubicBezTo>
                  <a:pt x="197" y="137"/>
                  <a:pt x="171" y="154"/>
                  <a:pt x="163" y="179"/>
                </a:cubicBezTo>
                <a:cubicBezTo>
                  <a:pt x="146" y="205"/>
                  <a:pt x="137" y="230"/>
                  <a:pt x="137" y="256"/>
                </a:cubicBezTo>
                <a:cubicBezTo>
                  <a:pt x="137" y="316"/>
                  <a:pt x="171" y="367"/>
                  <a:pt x="222" y="401"/>
                </a:cubicBezTo>
                <a:lnTo>
                  <a:pt x="222" y="410"/>
                </a:lnTo>
                <a:cubicBezTo>
                  <a:pt x="163" y="512"/>
                  <a:pt x="163" y="512"/>
                  <a:pt x="163" y="512"/>
                </a:cubicBezTo>
                <a:cubicBezTo>
                  <a:pt x="163" y="512"/>
                  <a:pt x="163" y="521"/>
                  <a:pt x="154" y="521"/>
                </a:cubicBezTo>
                <a:close/>
                <a:moveTo>
                  <a:pt x="154" y="26"/>
                </a:moveTo>
                <a:lnTo>
                  <a:pt x="154" y="26"/>
                </a:lnTo>
                <a:cubicBezTo>
                  <a:pt x="137" y="34"/>
                  <a:pt x="111" y="51"/>
                  <a:pt x="77" y="85"/>
                </a:cubicBezTo>
                <a:cubicBezTo>
                  <a:pt x="43" y="137"/>
                  <a:pt x="26" y="196"/>
                  <a:pt x="26" y="256"/>
                </a:cubicBezTo>
                <a:cubicBezTo>
                  <a:pt x="26" y="307"/>
                  <a:pt x="34" y="358"/>
                  <a:pt x="60" y="393"/>
                </a:cubicBezTo>
                <a:cubicBezTo>
                  <a:pt x="86" y="435"/>
                  <a:pt x="111" y="469"/>
                  <a:pt x="154" y="495"/>
                </a:cubicBezTo>
                <a:cubicBezTo>
                  <a:pt x="197" y="410"/>
                  <a:pt x="197" y="410"/>
                  <a:pt x="197" y="410"/>
                </a:cubicBezTo>
                <a:cubicBezTo>
                  <a:pt x="146" y="376"/>
                  <a:pt x="111" y="316"/>
                  <a:pt x="111" y="256"/>
                </a:cubicBezTo>
                <a:cubicBezTo>
                  <a:pt x="111" y="222"/>
                  <a:pt x="120" y="196"/>
                  <a:pt x="137" y="162"/>
                </a:cubicBezTo>
                <a:cubicBezTo>
                  <a:pt x="154" y="145"/>
                  <a:pt x="171" y="120"/>
                  <a:pt x="197" y="103"/>
                </a:cubicBezTo>
                <a:lnTo>
                  <a:pt x="154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696">
            <a:extLst>
              <a:ext uri="{FF2B5EF4-FFF2-40B4-BE49-F238E27FC236}">
                <a16:creationId xmlns:a16="http://schemas.microsoft.com/office/drawing/2014/main" id="{67EA47A8-FDF0-0944-8F69-1DC5B790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106" y="4941920"/>
            <a:ext cx="464366" cy="315590"/>
          </a:xfrm>
          <a:custGeom>
            <a:avLst/>
            <a:gdLst>
              <a:gd name="T0" fmla="*/ 42213168 w 453"/>
              <a:gd name="T1" fmla="*/ 39834177 h 309"/>
              <a:gd name="T2" fmla="*/ 42213168 w 453"/>
              <a:gd name="T3" fmla="*/ 39834177 h 309"/>
              <a:gd name="T4" fmla="*/ 41040429 w 453"/>
              <a:gd name="T5" fmla="*/ 39834177 h 309"/>
              <a:gd name="T6" fmla="*/ 41040429 w 453"/>
              <a:gd name="T7" fmla="*/ 38670421 h 309"/>
              <a:gd name="T8" fmla="*/ 34395994 w 453"/>
              <a:gd name="T9" fmla="*/ 24314438 h 309"/>
              <a:gd name="T10" fmla="*/ 19934026 w 453"/>
              <a:gd name="T11" fmla="*/ 17718504 h 309"/>
              <a:gd name="T12" fmla="*/ 8859607 w 453"/>
              <a:gd name="T13" fmla="*/ 21081024 h 309"/>
              <a:gd name="T14" fmla="*/ 7686869 w 453"/>
              <a:gd name="T15" fmla="*/ 21081024 h 309"/>
              <a:gd name="T16" fmla="*/ 7686869 w 453"/>
              <a:gd name="T17" fmla="*/ 19917268 h 309"/>
              <a:gd name="T18" fmla="*/ 0 w 453"/>
              <a:gd name="T19" fmla="*/ 7760049 h 309"/>
              <a:gd name="T20" fmla="*/ 0 w 453"/>
              <a:gd name="T21" fmla="*/ 6595934 h 309"/>
              <a:gd name="T22" fmla="*/ 0 w 453"/>
              <a:gd name="T23" fmla="*/ 5561285 h 309"/>
              <a:gd name="T24" fmla="*/ 18891592 w 453"/>
              <a:gd name="T25" fmla="*/ 0 h 309"/>
              <a:gd name="T26" fmla="*/ 18891592 w 453"/>
              <a:gd name="T27" fmla="*/ 0 h 309"/>
              <a:gd name="T28" fmla="*/ 18891592 w 453"/>
              <a:gd name="T29" fmla="*/ 0 h 309"/>
              <a:gd name="T30" fmla="*/ 18891592 w 453"/>
              <a:gd name="T31" fmla="*/ 0 h 309"/>
              <a:gd name="T32" fmla="*/ 19934026 w 453"/>
              <a:gd name="T33" fmla="*/ 0 h 309"/>
              <a:gd name="T34" fmla="*/ 46642791 w 453"/>
              <a:gd name="T35" fmla="*/ 11122570 h 309"/>
              <a:gd name="T36" fmla="*/ 55502398 w 453"/>
              <a:gd name="T37" fmla="*/ 23279788 h 309"/>
              <a:gd name="T38" fmla="*/ 58889948 w 453"/>
              <a:gd name="T39" fmla="*/ 38670421 h 309"/>
              <a:gd name="T40" fmla="*/ 57717209 w 453"/>
              <a:gd name="T41" fmla="*/ 39834177 h 309"/>
              <a:gd name="T42" fmla="*/ 56675136 w 453"/>
              <a:gd name="T43" fmla="*/ 39834177 h 309"/>
              <a:gd name="T44" fmla="*/ 42213168 w 453"/>
              <a:gd name="T45" fmla="*/ 39834177 h 309"/>
              <a:gd name="T46" fmla="*/ 19934026 w 453"/>
              <a:gd name="T47" fmla="*/ 15519739 h 309"/>
              <a:gd name="T48" fmla="*/ 19934026 w 453"/>
              <a:gd name="T49" fmla="*/ 15519739 h 309"/>
              <a:gd name="T50" fmla="*/ 36610806 w 453"/>
              <a:gd name="T51" fmla="*/ 22115673 h 309"/>
              <a:gd name="T52" fmla="*/ 43255602 w 453"/>
              <a:gd name="T53" fmla="*/ 37506306 h 309"/>
              <a:gd name="T54" fmla="*/ 55502398 w 453"/>
              <a:gd name="T55" fmla="*/ 36471657 h 309"/>
              <a:gd name="T56" fmla="*/ 45470413 w 453"/>
              <a:gd name="T57" fmla="*/ 13321334 h 309"/>
              <a:gd name="T58" fmla="*/ 19934026 w 453"/>
              <a:gd name="T59" fmla="*/ 3362520 h 309"/>
              <a:gd name="T60" fmla="*/ 18891592 w 453"/>
              <a:gd name="T61" fmla="*/ 3362520 h 309"/>
              <a:gd name="T62" fmla="*/ 18891592 w 453"/>
              <a:gd name="T63" fmla="*/ 3362520 h 309"/>
              <a:gd name="T64" fmla="*/ 18891592 w 453"/>
              <a:gd name="T65" fmla="*/ 3362520 h 309"/>
              <a:gd name="T66" fmla="*/ 18891592 w 453"/>
              <a:gd name="T67" fmla="*/ 3362520 h 309"/>
              <a:gd name="T68" fmla="*/ 3257246 w 453"/>
              <a:gd name="T69" fmla="*/ 6595934 h 309"/>
              <a:gd name="T70" fmla="*/ 8859607 w 453"/>
              <a:gd name="T71" fmla="*/ 17718504 h 309"/>
              <a:gd name="T72" fmla="*/ 19934026 w 453"/>
              <a:gd name="T73" fmla="*/ 15519739 h 30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53" h="309">
                <a:moveTo>
                  <a:pt x="324" y="308"/>
                </a:moveTo>
                <a:lnTo>
                  <a:pt x="324" y="308"/>
                </a:lnTo>
                <a:lnTo>
                  <a:pt x="315" y="308"/>
                </a:lnTo>
                <a:lnTo>
                  <a:pt x="315" y="299"/>
                </a:lnTo>
                <a:cubicBezTo>
                  <a:pt x="315" y="256"/>
                  <a:pt x="298" y="214"/>
                  <a:pt x="264" y="188"/>
                </a:cubicBezTo>
                <a:cubicBezTo>
                  <a:pt x="239" y="154"/>
                  <a:pt x="196" y="137"/>
                  <a:pt x="153" y="137"/>
                </a:cubicBezTo>
                <a:cubicBezTo>
                  <a:pt x="128" y="137"/>
                  <a:pt x="93" y="145"/>
                  <a:pt x="68" y="163"/>
                </a:cubicBezTo>
                <a:cubicBezTo>
                  <a:pt x="68" y="163"/>
                  <a:pt x="68" y="163"/>
                  <a:pt x="59" y="163"/>
                </a:cubicBezTo>
                <a:lnTo>
                  <a:pt x="59" y="154"/>
                </a:lnTo>
                <a:cubicBezTo>
                  <a:pt x="0" y="60"/>
                  <a:pt x="0" y="60"/>
                  <a:pt x="0" y="6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0" y="43"/>
                  <a:pt x="0" y="43"/>
                </a:cubicBezTo>
                <a:cubicBezTo>
                  <a:pt x="42" y="17"/>
                  <a:pt x="93" y="0"/>
                  <a:pt x="145" y="0"/>
                </a:cubicBezTo>
                <a:lnTo>
                  <a:pt x="153" y="0"/>
                </a:lnTo>
                <a:cubicBezTo>
                  <a:pt x="230" y="0"/>
                  <a:pt x="307" y="35"/>
                  <a:pt x="358" y="86"/>
                </a:cubicBezTo>
                <a:cubicBezTo>
                  <a:pt x="392" y="111"/>
                  <a:pt x="409" y="145"/>
                  <a:pt x="426" y="180"/>
                </a:cubicBezTo>
                <a:cubicBezTo>
                  <a:pt x="443" y="222"/>
                  <a:pt x="452" y="256"/>
                  <a:pt x="452" y="299"/>
                </a:cubicBezTo>
                <a:cubicBezTo>
                  <a:pt x="452" y="299"/>
                  <a:pt x="452" y="299"/>
                  <a:pt x="443" y="308"/>
                </a:cubicBezTo>
                <a:cubicBezTo>
                  <a:pt x="443" y="308"/>
                  <a:pt x="443" y="308"/>
                  <a:pt x="435" y="308"/>
                </a:cubicBezTo>
                <a:cubicBezTo>
                  <a:pt x="324" y="308"/>
                  <a:pt x="324" y="308"/>
                  <a:pt x="324" y="308"/>
                </a:cubicBezTo>
                <a:close/>
                <a:moveTo>
                  <a:pt x="153" y="120"/>
                </a:moveTo>
                <a:lnTo>
                  <a:pt x="153" y="120"/>
                </a:lnTo>
                <a:cubicBezTo>
                  <a:pt x="204" y="120"/>
                  <a:pt x="247" y="137"/>
                  <a:pt x="281" y="171"/>
                </a:cubicBezTo>
                <a:cubicBezTo>
                  <a:pt x="315" y="197"/>
                  <a:pt x="332" y="239"/>
                  <a:pt x="332" y="290"/>
                </a:cubicBezTo>
                <a:cubicBezTo>
                  <a:pt x="426" y="282"/>
                  <a:pt x="426" y="282"/>
                  <a:pt x="426" y="282"/>
                </a:cubicBezTo>
                <a:cubicBezTo>
                  <a:pt x="426" y="214"/>
                  <a:pt x="392" y="154"/>
                  <a:pt x="349" y="103"/>
                </a:cubicBezTo>
                <a:cubicBezTo>
                  <a:pt x="290" y="51"/>
                  <a:pt x="221" y="26"/>
                  <a:pt x="153" y="26"/>
                </a:cubicBezTo>
                <a:cubicBezTo>
                  <a:pt x="153" y="26"/>
                  <a:pt x="153" y="26"/>
                  <a:pt x="145" y="26"/>
                </a:cubicBezTo>
                <a:cubicBezTo>
                  <a:pt x="102" y="26"/>
                  <a:pt x="59" y="35"/>
                  <a:pt x="25" y="51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93" y="120"/>
                  <a:pt x="128" y="120"/>
                  <a:pt x="153" y="1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697">
            <a:extLst>
              <a:ext uri="{FF2B5EF4-FFF2-40B4-BE49-F238E27FC236}">
                <a16:creationId xmlns:a16="http://schemas.microsoft.com/office/drawing/2014/main" id="{9C7406D3-882F-0049-93A5-2C94BFC8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106" y="5275543"/>
            <a:ext cx="464366" cy="315590"/>
          </a:xfrm>
          <a:custGeom>
            <a:avLst/>
            <a:gdLst>
              <a:gd name="T0" fmla="*/ 19934026 w 453"/>
              <a:gd name="T1" fmla="*/ 39963148 h 308"/>
              <a:gd name="T2" fmla="*/ 19934026 w 453"/>
              <a:gd name="T3" fmla="*/ 39963148 h 308"/>
              <a:gd name="T4" fmla="*/ 15504042 w 453"/>
              <a:gd name="T5" fmla="*/ 39963148 h 308"/>
              <a:gd name="T6" fmla="*/ 1042434 w 453"/>
              <a:gd name="T7" fmla="*/ 35537270 h 308"/>
              <a:gd name="T8" fmla="*/ 0 w 453"/>
              <a:gd name="T9" fmla="*/ 34365767 h 308"/>
              <a:gd name="T10" fmla="*/ 0 w 453"/>
              <a:gd name="T11" fmla="*/ 33324511 h 308"/>
              <a:gd name="T12" fmla="*/ 7686869 w 453"/>
              <a:gd name="T13" fmla="*/ 19916631 h 308"/>
              <a:gd name="T14" fmla="*/ 8859607 w 453"/>
              <a:gd name="T15" fmla="*/ 19916631 h 308"/>
              <a:gd name="T16" fmla="*/ 9901680 w 453"/>
              <a:gd name="T17" fmla="*/ 19916631 h 308"/>
              <a:gd name="T18" fmla="*/ 19934026 w 453"/>
              <a:gd name="T19" fmla="*/ 22129389 h 308"/>
              <a:gd name="T20" fmla="*/ 41040429 w 453"/>
              <a:gd name="T21" fmla="*/ 1041256 h 308"/>
              <a:gd name="T22" fmla="*/ 42213168 w 453"/>
              <a:gd name="T23" fmla="*/ 0 h 308"/>
              <a:gd name="T24" fmla="*/ 56675136 w 453"/>
              <a:gd name="T25" fmla="*/ 0 h 308"/>
              <a:gd name="T26" fmla="*/ 58889948 w 453"/>
              <a:gd name="T27" fmla="*/ 1041256 h 308"/>
              <a:gd name="T28" fmla="*/ 58889948 w 453"/>
              <a:gd name="T29" fmla="*/ 2213119 h 308"/>
              <a:gd name="T30" fmla="*/ 58889948 w 453"/>
              <a:gd name="T31" fmla="*/ 2213119 h 308"/>
              <a:gd name="T32" fmla="*/ 58889948 w 453"/>
              <a:gd name="T33" fmla="*/ 3254375 h 308"/>
              <a:gd name="T34" fmla="*/ 58889948 w 453"/>
              <a:gd name="T35" fmla="*/ 3254375 h 308"/>
              <a:gd name="T36" fmla="*/ 58889948 w 453"/>
              <a:gd name="T37" fmla="*/ 3254375 h 308"/>
              <a:gd name="T38" fmla="*/ 53287586 w 453"/>
              <a:gd name="T39" fmla="*/ 21088134 h 308"/>
              <a:gd name="T40" fmla="*/ 43255602 w 453"/>
              <a:gd name="T41" fmla="*/ 32152648 h 308"/>
              <a:gd name="T42" fmla="*/ 29966010 w 453"/>
              <a:gd name="T43" fmla="*/ 38791645 h 308"/>
              <a:gd name="T44" fmla="*/ 19934026 w 453"/>
              <a:gd name="T45" fmla="*/ 39963148 h 308"/>
              <a:gd name="T46" fmla="*/ 3257246 w 453"/>
              <a:gd name="T47" fmla="*/ 33324511 h 308"/>
              <a:gd name="T48" fmla="*/ 3257246 w 453"/>
              <a:gd name="T49" fmla="*/ 33324511 h 308"/>
              <a:gd name="T50" fmla="*/ 28793633 w 453"/>
              <a:gd name="T51" fmla="*/ 35537270 h 308"/>
              <a:gd name="T52" fmla="*/ 51072775 w 453"/>
              <a:gd name="T53" fmla="*/ 18875014 h 308"/>
              <a:gd name="T54" fmla="*/ 55502398 w 453"/>
              <a:gd name="T55" fmla="*/ 3254375 h 308"/>
              <a:gd name="T56" fmla="*/ 55502398 w 453"/>
              <a:gd name="T57" fmla="*/ 3254375 h 308"/>
              <a:gd name="T58" fmla="*/ 55502398 w 453"/>
              <a:gd name="T59" fmla="*/ 3254375 h 308"/>
              <a:gd name="T60" fmla="*/ 55502398 w 453"/>
              <a:gd name="T61" fmla="*/ 3254375 h 308"/>
              <a:gd name="T62" fmla="*/ 43255602 w 453"/>
              <a:gd name="T63" fmla="*/ 3254375 h 308"/>
              <a:gd name="T64" fmla="*/ 19934026 w 453"/>
              <a:gd name="T65" fmla="*/ 25514011 h 308"/>
              <a:gd name="T66" fmla="*/ 8859607 w 453"/>
              <a:gd name="T67" fmla="*/ 23300892 h 308"/>
              <a:gd name="T68" fmla="*/ 3257246 w 453"/>
              <a:gd name="T69" fmla="*/ 33324511 h 30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53" h="308">
                <a:moveTo>
                  <a:pt x="153" y="307"/>
                </a:moveTo>
                <a:lnTo>
                  <a:pt x="153" y="307"/>
                </a:lnTo>
                <a:cubicBezTo>
                  <a:pt x="136" y="307"/>
                  <a:pt x="128" y="307"/>
                  <a:pt x="119" y="307"/>
                </a:cubicBezTo>
                <a:cubicBezTo>
                  <a:pt x="76" y="298"/>
                  <a:pt x="42" y="290"/>
                  <a:pt x="8" y="273"/>
                </a:cubicBezTo>
                <a:cubicBezTo>
                  <a:pt x="0" y="264"/>
                  <a:pt x="0" y="264"/>
                  <a:pt x="0" y="264"/>
                </a:cubicBezTo>
                <a:lnTo>
                  <a:pt x="0" y="256"/>
                </a:lnTo>
                <a:cubicBezTo>
                  <a:pt x="59" y="153"/>
                  <a:pt x="59" y="153"/>
                  <a:pt x="59" y="153"/>
                </a:cubicBezTo>
                <a:cubicBezTo>
                  <a:pt x="59" y="153"/>
                  <a:pt x="59" y="153"/>
                  <a:pt x="68" y="153"/>
                </a:cubicBezTo>
                <a:cubicBezTo>
                  <a:pt x="68" y="153"/>
                  <a:pt x="68" y="153"/>
                  <a:pt x="76" y="153"/>
                </a:cubicBezTo>
                <a:cubicBezTo>
                  <a:pt x="93" y="162"/>
                  <a:pt x="128" y="170"/>
                  <a:pt x="153" y="170"/>
                </a:cubicBezTo>
                <a:cubicBezTo>
                  <a:pt x="239" y="170"/>
                  <a:pt x="315" y="102"/>
                  <a:pt x="315" y="8"/>
                </a:cubicBezTo>
                <a:cubicBezTo>
                  <a:pt x="315" y="8"/>
                  <a:pt x="315" y="0"/>
                  <a:pt x="324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3" y="0"/>
                  <a:pt x="452" y="8"/>
                  <a:pt x="452" y="8"/>
                </a:cubicBezTo>
                <a:cubicBezTo>
                  <a:pt x="452" y="17"/>
                  <a:pt x="452" y="17"/>
                  <a:pt x="452" y="17"/>
                </a:cubicBezTo>
                <a:cubicBezTo>
                  <a:pt x="452" y="25"/>
                  <a:pt x="452" y="25"/>
                  <a:pt x="452" y="25"/>
                </a:cubicBezTo>
                <a:cubicBezTo>
                  <a:pt x="443" y="77"/>
                  <a:pt x="435" y="119"/>
                  <a:pt x="409" y="162"/>
                </a:cubicBezTo>
                <a:cubicBezTo>
                  <a:pt x="392" y="196"/>
                  <a:pt x="366" y="221"/>
                  <a:pt x="332" y="247"/>
                </a:cubicBezTo>
                <a:cubicBezTo>
                  <a:pt x="298" y="273"/>
                  <a:pt x="264" y="290"/>
                  <a:pt x="230" y="298"/>
                </a:cubicBezTo>
                <a:cubicBezTo>
                  <a:pt x="204" y="307"/>
                  <a:pt x="179" y="307"/>
                  <a:pt x="153" y="307"/>
                </a:cubicBezTo>
                <a:close/>
                <a:moveTo>
                  <a:pt x="25" y="256"/>
                </a:moveTo>
                <a:lnTo>
                  <a:pt x="25" y="256"/>
                </a:lnTo>
                <a:cubicBezTo>
                  <a:pt x="85" y="290"/>
                  <a:pt x="153" y="298"/>
                  <a:pt x="221" y="273"/>
                </a:cubicBezTo>
                <a:cubicBezTo>
                  <a:pt x="298" y="256"/>
                  <a:pt x="358" y="213"/>
                  <a:pt x="392" y="145"/>
                </a:cubicBezTo>
                <a:cubicBezTo>
                  <a:pt x="409" y="111"/>
                  <a:pt x="426" y="68"/>
                  <a:pt x="426" y="25"/>
                </a:cubicBezTo>
                <a:cubicBezTo>
                  <a:pt x="332" y="25"/>
                  <a:pt x="332" y="25"/>
                  <a:pt x="332" y="25"/>
                </a:cubicBezTo>
                <a:cubicBezTo>
                  <a:pt x="332" y="119"/>
                  <a:pt x="247" y="196"/>
                  <a:pt x="153" y="196"/>
                </a:cubicBezTo>
                <a:cubicBezTo>
                  <a:pt x="128" y="196"/>
                  <a:pt x="93" y="187"/>
                  <a:pt x="68" y="179"/>
                </a:cubicBezTo>
                <a:lnTo>
                  <a:pt x="25" y="2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698">
            <a:extLst>
              <a:ext uri="{FF2B5EF4-FFF2-40B4-BE49-F238E27FC236}">
                <a16:creationId xmlns:a16="http://schemas.microsoft.com/office/drawing/2014/main" id="{41548997-8247-4840-A623-7AEE91F8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190" y="6497325"/>
            <a:ext cx="184844" cy="148779"/>
          </a:xfrm>
          <a:custGeom>
            <a:avLst/>
            <a:gdLst>
              <a:gd name="T0" fmla="*/ 22358469 w 180"/>
              <a:gd name="T1" fmla="*/ 18669146 h 146"/>
              <a:gd name="T2" fmla="*/ 22358469 w 180"/>
              <a:gd name="T3" fmla="*/ 18669146 h 146"/>
              <a:gd name="T4" fmla="*/ 2222721 w 180"/>
              <a:gd name="T5" fmla="*/ 18669146 h 146"/>
              <a:gd name="T6" fmla="*/ 1176628 w 180"/>
              <a:gd name="T7" fmla="*/ 17639327 h 146"/>
              <a:gd name="T8" fmla="*/ 1176628 w 180"/>
              <a:gd name="T9" fmla="*/ 16480332 h 146"/>
              <a:gd name="T10" fmla="*/ 11244502 w 180"/>
              <a:gd name="T11" fmla="*/ 0 h 146"/>
              <a:gd name="T12" fmla="*/ 12290595 w 180"/>
              <a:gd name="T13" fmla="*/ 0 h 146"/>
              <a:gd name="T14" fmla="*/ 13467223 w 180"/>
              <a:gd name="T15" fmla="*/ 0 h 146"/>
              <a:gd name="T16" fmla="*/ 23404200 w 180"/>
              <a:gd name="T17" fmla="*/ 16480332 h 146"/>
              <a:gd name="T18" fmla="*/ 23404200 w 180"/>
              <a:gd name="T19" fmla="*/ 17639327 h 146"/>
              <a:gd name="T20" fmla="*/ 22358469 w 180"/>
              <a:gd name="T21" fmla="*/ 18669146 h 146"/>
              <a:gd name="T22" fmla="*/ 4445442 w 180"/>
              <a:gd name="T23" fmla="*/ 15450513 h 146"/>
              <a:gd name="T24" fmla="*/ 4445442 w 180"/>
              <a:gd name="T25" fmla="*/ 15450513 h 146"/>
              <a:gd name="T26" fmla="*/ 18958758 w 180"/>
              <a:gd name="T27" fmla="*/ 15450513 h 146"/>
              <a:gd name="T28" fmla="*/ 12290595 w 180"/>
              <a:gd name="T29" fmla="*/ 3347450 h 146"/>
              <a:gd name="T30" fmla="*/ 4445442 w 180"/>
              <a:gd name="T31" fmla="*/ 15450513 h 1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0" h="146">
                <a:moveTo>
                  <a:pt x="171" y="145"/>
                </a:moveTo>
                <a:lnTo>
                  <a:pt x="171" y="145"/>
                </a:lnTo>
                <a:cubicBezTo>
                  <a:pt x="17" y="145"/>
                  <a:pt x="17" y="145"/>
                  <a:pt x="17" y="145"/>
                </a:cubicBezTo>
                <a:cubicBezTo>
                  <a:pt x="9" y="145"/>
                  <a:pt x="9" y="137"/>
                  <a:pt x="9" y="137"/>
                </a:cubicBezTo>
                <a:cubicBezTo>
                  <a:pt x="0" y="137"/>
                  <a:pt x="9" y="128"/>
                  <a:pt x="9" y="128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86" y="0"/>
                  <a:pt x="94" y="0"/>
                </a:cubicBezTo>
                <a:lnTo>
                  <a:pt x="103" y="0"/>
                </a:lnTo>
                <a:cubicBezTo>
                  <a:pt x="179" y="128"/>
                  <a:pt x="179" y="128"/>
                  <a:pt x="179" y="128"/>
                </a:cubicBezTo>
                <a:lnTo>
                  <a:pt x="179" y="137"/>
                </a:lnTo>
                <a:lnTo>
                  <a:pt x="171" y="145"/>
                </a:lnTo>
                <a:close/>
                <a:moveTo>
                  <a:pt x="34" y="120"/>
                </a:moveTo>
                <a:lnTo>
                  <a:pt x="34" y="120"/>
                </a:lnTo>
                <a:cubicBezTo>
                  <a:pt x="145" y="120"/>
                  <a:pt x="145" y="120"/>
                  <a:pt x="145" y="120"/>
                </a:cubicBezTo>
                <a:cubicBezTo>
                  <a:pt x="94" y="26"/>
                  <a:pt x="94" y="26"/>
                  <a:pt x="94" y="26"/>
                </a:cubicBezTo>
                <a:lnTo>
                  <a:pt x="34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699">
            <a:extLst>
              <a:ext uri="{FF2B5EF4-FFF2-40B4-BE49-F238E27FC236}">
                <a16:creationId xmlns:a16="http://schemas.microsoft.com/office/drawing/2014/main" id="{7A18BD0A-20C5-0E4B-B890-1B5A17FA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562" y="6659628"/>
            <a:ext cx="333623" cy="148779"/>
          </a:xfrm>
          <a:custGeom>
            <a:avLst/>
            <a:gdLst>
              <a:gd name="T0" fmla="*/ 41286860 w 325"/>
              <a:gd name="T1" fmla="*/ 18669146 h 146"/>
              <a:gd name="T2" fmla="*/ 41286860 w 325"/>
              <a:gd name="T3" fmla="*/ 18669146 h 146"/>
              <a:gd name="T4" fmla="*/ 1175834 w 325"/>
              <a:gd name="T5" fmla="*/ 18669146 h 146"/>
              <a:gd name="T6" fmla="*/ 0 w 325"/>
              <a:gd name="T7" fmla="*/ 17639327 h 146"/>
              <a:gd name="T8" fmla="*/ 0 w 325"/>
              <a:gd name="T9" fmla="*/ 16480332 h 146"/>
              <a:gd name="T10" fmla="*/ 10060559 w 325"/>
              <a:gd name="T11" fmla="*/ 0 h 146"/>
              <a:gd name="T12" fmla="*/ 11105544 w 325"/>
              <a:gd name="T13" fmla="*/ 0 h 146"/>
              <a:gd name="T14" fmla="*/ 31226301 w 325"/>
              <a:gd name="T15" fmla="*/ 0 h 146"/>
              <a:gd name="T16" fmla="*/ 32271648 w 325"/>
              <a:gd name="T17" fmla="*/ 0 h 146"/>
              <a:gd name="T18" fmla="*/ 42332207 w 325"/>
              <a:gd name="T19" fmla="*/ 16480332 h 146"/>
              <a:gd name="T20" fmla="*/ 42332207 w 325"/>
              <a:gd name="T21" fmla="*/ 17639327 h 146"/>
              <a:gd name="T22" fmla="*/ 41286860 w 325"/>
              <a:gd name="T23" fmla="*/ 18669146 h 146"/>
              <a:gd name="T24" fmla="*/ 3397016 w 325"/>
              <a:gd name="T25" fmla="*/ 15450513 h 146"/>
              <a:gd name="T26" fmla="*/ 3397016 w 325"/>
              <a:gd name="T27" fmla="*/ 15450513 h 146"/>
              <a:gd name="T28" fmla="*/ 37889844 w 325"/>
              <a:gd name="T29" fmla="*/ 15450513 h 146"/>
              <a:gd name="T30" fmla="*/ 30050466 w 325"/>
              <a:gd name="T31" fmla="*/ 2188814 h 146"/>
              <a:gd name="T32" fmla="*/ 12281379 w 325"/>
              <a:gd name="T33" fmla="*/ 2188814 h 146"/>
              <a:gd name="T34" fmla="*/ 3397016 w 325"/>
              <a:gd name="T35" fmla="*/ 15450513 h 14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25" h="146">
                <a:moveTo>
                  <a:pt x="316" y="145"/>
                </a:moveTo>
                <a:lnTo>
                  <a:pt x="316" y="145"/>
                </a:lnTo>
                <a:cubicBezTo>
                  <a:pt x="9" y="145"/>
                  <a:pt x="9" y="145"/>
                  <a:pt x="9" y="145"/>
                </a:cubicBezTo>
                <a:cubicBezTo>
                  <a:pt x="0" y="145"/>
                  <a:pt x="0" y="145"/>
                  <a:pt x="0" y="137"/>
                </a:cubicBezTo>
                <a:lnTo>
                  <a:pt x="0" y="128"/>
                </a:ln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85" y="0"/>
                </a:cubicBezTo>
                <a:cubicBezTo>
                  <a:pt x="239" y="0"/>
                  <a:pt x="239" y="0"/>
                  <a:pt x="239" y="0"/>
                </a:cubicBezTo>
                <a:lnTo>
                  <a:pt x="247" y="0"/>
                </a:lnTo>
                <a:cubicBezTo>
                  <a:pt x="324" y="128"/>
                  <a:pt x="324" y="128"/>
                  <a:pt x="324" y="128"/>
                </a:cubicBezTo>
                <a:lnTo>
                  <a:pt x="324" y="137"/>
                </a:lnTo>
                <a:cubicBezTo>
                  <a:pt x="324" y="145"/>
                  <a:pt x="316" y="145"/>
                  <a:pt x="316" y="145"/>
                </a:cubicBezTo>
                <a:close/>
                <a:moveTo>
                  <a:pt x="26" y="120"/>
                </a:moveTo>
                <a:lnTo>
                  <a:pt x="26" y="120"/>
                </a:lnTo>
                <a:cubicBezTo>
                  <a:pt x="290" y="120"/>
                  <a:pt x="290" y="120"/>
                  <a:pt x="290" y="120"/>
                </a:cubicBezTo>
                <a:cubicBezTo>
                  <a:pt x="230" y="17"/>
                  <a:pt x="230" y="17"/>
                  <a:pt x="230" y="17"/>
                </a:cubicBezTo>
                <a:cubicBezTo>
                  <a:pt x="94" y="17"/>
                  <a:pt x="94" y="17"/>
                  <a:pt x="94" y="17"/>
                </a:cubicBezTo>
                <a:lnTo>
                  <a:pt x="26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700">
            <a:extLst>
              <a:ext uri="{FF2B5EF4-FFF2-40B4-BE49-F238E27FC236}">
                <a16:creationId xmlns:a16="http://schemas.microsoft.com/office/drawing/2014/main" id="{75D8B947-CFE4-7748-A526-D0CAC61F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410" y="6826441"/>
            <a:ext cx="491420" cy="157793"/>
          </a:xfrm>
          <a:custGeom>
            <a:avLst/>
            <a:gdLst>
              <a:gd name="T0" fmla="*/ 61204877 w 479"/>
              <a:gd name="T1" fmla="*/ 19916091 h 154"/>
              <a:gd name="T2" fmla="*/ 61204877 w 479"/>
              <a:gd name="T3" fmla="*/ 19916091 h 154"/>
              <a:gd name="T4" fmla="*/ 61204877 w 479"/>
              <a:gd name="T5" fmla="*/ 19916091 h 154"/>
              <a:gd name="T6" fmla="*/ 1174419 w 479"/>
              <a:gd name="T7" fmla="*/ 18744598 h 154"/>
              <a:gd name="T8" fmla="*/ 0 w 479"/>
              <a:gd name="T9" fmla="*/ 18744598 h 154"/>
              <a:gd name="T10" fmla="*/ 0 w 479"/>
              <a:gd name="T11" fmla="*/ 16531860 h 154"/>
              <a:gd name="T12" fmla="*/ 10048486 w 479"/>
              <a:gd name="T13" fmla="*/ 1041246 h 154"/>
              <a:gd name="T14" fmla="*/ 11222905 w 479"/>
              <a:gd name="T15" fmla="*/ 0 h 154"/>
              <a:gd name="T16" fmla="*/ 51286801 w 479"/>
              <a:gd name="T17" fmla="*/ 0 h 154"/>
              <a:gd name="T18" fmla="*/ 52330809 w 479"/>
              <a:gd name="T19" fmla="*/ 1041246 h 154"/>
              <a:gd name="T20" fmla="*/ 62379296 w 479"/>
              <a:gd name="T21" fmla="*/ 17703352 h 154"/>
              <a:gd name="T22" fmla="*/ 62379296 w 479"/>
              <a:gd name="T23" fmla="*/ 18744598 h 154"/>
              <a:gd name="T24" fmla="*/ 61204877 w 479"/>
              <a:gd name="T25" fmla="*/ 19916091 h 154"/>
              <a:gd name="T26" fmla="*/ 3392845 w 479"/>
              <a:gd name="T27" fmla="*/ 16531860 h 154"/>
              <a:gd name="T28" fmla="*/ 3392845 w 479"/>
              <a:gd name="T29" fmla="*/ 16531860 h 154"/>
              <a:gd name="T30" fmla="*/ 57942081 w 479"/>
              <a:gd name="T31" fmla="*/ 16531860 h 154"/>
              <a:gd name="T32" fmla="*/ 50112022 w 479"/>
              <a:gd name="T33" fmla="*/ 3254346 h 154"/>
              <a:gd name="T34" fmla="*/ 12266913 w 479"/>
              <a:gd name="T35" fmla="*/ 3254346 h 154"/>
              <a:gd name="T36" fmla="*/ 3392845 w 479"/>
              <a:gd name="T37" fmla="*/ 16531860 h 1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79" h="154">
                <a:moveTo>
                  <a:pt x="469" y="153"/>
                </a:moveTo>
                <a:lnTo>
                  <a:pt x="469" y="153"/>
                </a:lnTo>
                <a:cubicBezTo>
                  <a:pt x="9" y="144"/>
                  <a:pt x="9" y="144"/>
                  <a:pt x="9" y="144"/>
                </a:cubicBezTo>
                <a:lnTo>
                  <a:pt x="0" y="144"/>
                </a:lnTo>
                <a:cubicBezTo>
                  <a:pt x="0" y="136"/>
                  <a:pt x="0" y="136"/>
                  <a:pt x="0" y="127"/>
                </a:cubicBezTo>
                <a:cubicBezTo>
                  <a:pt x="77" y="8"/>
                  <a:pt x="77" y="8"/>
                  <a:pt x="77" y="8"/>
                </a:cubicBezTo>
                <a:lnTo>
                  <a:pt x="86" y="0"/>
                </a:lnTo>
                <a:cubicBezTo>
                  <a:pt x="393" y="0"/>
                  <a:pt x="393" y="0"/>
                  <a:pt x="393" y="0"/>
                </a:cubicBezTo>
                <a:cubicBezTo>
                  <a:pt x="393" y="0"/>
                  <a:pt x="393" y="8"/>
                  <a:pt x="401" y="8"/>
                </a:cubicBezTo>
                <a:cubicBezTo>
                  <a:pt x="478" y="136"/>
                  <a:pt x="478" y="136"/>
                  <a:pt x="478" y="136"/>
                </a:cubicBezTo>
                <a:cubicBezTo>
                  <a:pt x="478" y="136"/>
                  <a:pt x="478" y="136"/>
                  <a:pt x="478" y="144"/>
                </a:cubicBezTo>
                <a:cubicBezTo>
                  <a:pt x="469" y="144"/>
                  <a:pt x="469" y="153"/>
                  <a:pt x="469" y="153"/>
                </a:cubicBezTo>
                <a:close/>
                <a:moveTo>
                  <a:pt x="26" y="127"/>
                </a:moveTo>
                <a:lnTo>
                  <a:pt x="26" y="127"/>
                </a:lnTo>
                <a:cubicBezTo>
                  <a:pt x="444" y="127"/>
                  <a:pt x="444" y="127"/>
                  <a:pt x="444" y="127"/>
                </a:cubicBezTo>
                <a:cubicBezTo>
                  <a:pt x="384" y="25"/>
                  <a:pt x="384" y="25"/>
                  <a:pt x="384" y="25"/>
                </a:cubicBezTo>
                <a:cubicBezTo>
                  <a:pt x="94" y="25"/>
                  <a:pt x="94" y="25"/>
                  <a:pt x="94" y="25"/>
                </a:cubicBezTo>
                <a:lnTo>
                  <a:pt x="26" y="1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701">
            <a:extLst>
              <a:ext uri="{FF2B5EF4-FFF2-40B4-BE49-F238E27FC236}">
                <a16:creationId xmlns:a16="http://schemas.microsoft.com/office/drawing/2014/main" id="{A476D380-2629-9C41-B2ED-DC0E3813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802" y="10446704"/>
            <a:ext cx="495927" cy="495927"/>
          </a:xfrm>
          <a:custGeom>
            <a:avLst/>
            <a:gdLst>
              <a:gd name="T0" fmla="*/ 1028746 w 487"/>
              <a:gd name="T1" fmla="*/ 62487064 h 487"/>
              <a:gd name="T2" fmla="*/ 1028746 w 487"/>
              <a:gd name="T3" fmla="*/ 62487064 h 487"/>
              <a:gd name="T4" fmla="*/ 0 w 487"/>
              <a:gd name="T5" fmla="*/ 61458677 h 487"/>
              <a:gd name="T6" fmla="*/ 0 w 487"/>
              <a:gd name="T7" fmla="*/ 59272817 h 487"/>
              <a:gd name="T8" fmla="*/ 9771829 w 487"/>
              <a:gd name="T9" fmla="*/ 49372619 h 487"/>
              <a:gd name="T10" fmla="*/ 9771829 w 487"/>
              <a:gd name="T11" fmla="*/ 49372619 h 487"/>
              <a:gd name="T12" fmla="*/ 20829141 w 487"/>
              <a:gd name="T13" fmla="*/ 43972511 h 487"/>
              <a:gd name="T14" fmla="*/ 21857528 w 487"/>
              <a:gd name="T15" fmla="*/ 43972511 h 487"/>
              <a:gd name="T16" fmla="*/ 30600611 w 487"/>
              <a:gd name="T17" fmla="*/ 48343873 h 487"/>
              <a:gd name="T18" fmla="*/ 39472421 w 487"/>
              <a:gd name="T19" fmla="*/ 39472421 h 487"/>
              <a:gd name="T20" fmla="*/ 39472421 w 487"/>
              <a:gd name="T21" fmla="*/ 39472421 h 487"/>
              <a:gd name="T22" fmla="*/ 49243891 w 487"/>
              <a:gd name="T23" fmla="*/ 34072314 h 487"/>
              <a:gd name="T24" fmla="*/ 58115702 w 487"/>
              <a:gd name="T25" fmla="*/ 29572224 h 487"/>
              <a:gd name="T26" fmla="*/ 58115702 w 487"/>
              <a:gd name="T27" fmla="*/ 1157115 h 487"/>
              <a:gd name="T28" fmla="*/ 60301562 w 487"/>
              <a:gd name="T29" fmla="*/ 0 h 487"/>
              <a:gd name="T30" fmla="*/ 62487064 w 487"/>
              <a:gd name="T31" fmla="*/ 1157115 h 487"/>
              <a:gd name="T32" fmla="*/ 62487064 w 487"/>
              <a:gd name="T33" fmla="*/ 30729339 h 487"/>
              <a:gd name="T34" fmla="*/ 62487064 w 487"/>
              <a:gd name="T35" fmla="*/ 30729339 h 487"/>
              <a:gd name="T36" fmla="*/ 62487064 w 487"/>
              <a:gd name="T37" fmla="*/ 60301562 h 487"/>
              <a:gd name="T38" fmla="*/ 60301562 w 487"/>
              <a:gd name="T39" fmla="*/ 62487064 h 487"/>
              <a:gd name="T40" fmla="*/ 1028746 w 487"/>
              <a:gd name="T41" fmla="*/ 62487064 h 487"/>
              <a:gd name="T42" fmla="*/ 11957330 w 487"/>
              <a:gd name="T43" fmla="*/ 52715594 h 487"/>
              <a:gd name="T44" fmla="*/ 11957330 w 487"/>
              <a:gd name="T45" fmla="*/ 52715594 h 487"/>
              <a:gd name="T46" fmla="*/ 6557223 w 487"/>
              <a:gd name="T47" fmla="*/ 58115702 h 487"/>
              <a:gd name="T48" fmla="*/ 58115702 w 487"/>
              <a:gd name="T49" fmla="*/ 58115702 h 487"/>
              <a:gd name="T50" fmla="*/ 58115702 w 487"/>
              <a:gd name="T51" fmla="*/ 34072314 h 487"/>
              <a:gd name="T52" fmla="*/ 51558479 w 487"/>
              <a:gd name="T53" fmla="*/ 37286561 h 487"/>
              <a:gd name="T54" fmla="*/ 51558479 w 487"/>
              <a:gd name="T55" fmla="*/ 37286561 h 487"/>
              <a:gd name="T56" fmla="*/ 41658282 w 487"/>
              <a:gd name="T57" fmla="*/ 42815397 h 487"/>
              <a:gd name="T58" fmla="*/ 31758084 w 487"/>
              <a:gd name="T59" fmla="*/ 52715594 h 487"/>
              <a:gd name="T60" fmla="*/ 29572224 w 487"/>
              <a:gd name="T61" fmla="*/ 52715594 h 487"/>
              <a:gd name="T62" fmla="*/ 20829141 w 487"/>
              <a:gd name="T63" fmla="*/ 48343873 h 487"/>
              <a:gd name="T64" fmla="*/ 11957330 w 487"/>
              <a:gd name="T65" fmla="*/ 52715594 h 48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87" h="487">
                <a:moveTo>
                  <a:pt x="8" y="486"/>
                </a:moveTo>
                <a:lnTo>
                  <a:pt x="8" y="486"/>
                </a:lnTo>
                <a:lnTo>
                  <a:pt x="0" y="478"/>
                </a:lnTo>
                <a:cubicBezTo>
                  <a:pt x="0" y="469"/>
                  <a:pt x="0" y="461"/>
                  <a:pt x="0" y="461"/>
                </a:cubicBezTo>
                <a:cubicBezTo>
                  <a:pt x="76" y="384"/>
                  <a:pt x="76" y="384"/>
                  <a:pt x="76" y="384"/>
                </a:cubicBezTo>
                <a:cubicBezTo>
                  <a:pt x="162" y="342"/>
                  <a:pt x="162" y="342"/>
                  <a:pt x="162" y="342"/>
                </a:cubicBezTo>
                <a:lnTo>
                  <a:pt x="170" y="342"/>
                </a:lnTo>
                <a:cubicBezTo>
                  <a:pt x="238" y="376"/>
                  <a:pt x="238" y="376"/>
                  <a:pt x="238" y="376"/>
                </a:cubicBezTo>
                <a:cubicBezTo>
                  <a:pt x="307" y="307"/>
                  <a:pt x="307" y="307"/>
                  <a:pt x="307" y="307"/>
                </a:cubicBezTo>
                <a:cubicBezTo>
                  <a:pt x="383" y="265"/>
                  <a:pt x="383" y="265"/>
                  <a:pt x="383" y="265"/>
                </a:cubicBezTo>
                <a:cubicBezTo>
                  <a:pt x="452" y="230"/>
                  <a:pt x="452" y="230"/>
                  <a:pt x="452" y="230"/>
                </a:cubicBezTo>
                <a:cubicBezTo>
                  <a:pt x="452" y="9"/>
                  <a:pt x="452" y="9"/>
                  <a:pt x="452" y="9"/>
                </a:cubicBezTo>
                <a:cubicBezTo>
                  <a:pt x="452" y="0"/>
                  <a:pt x="460" y="0"/>
                  <a:pt x="469" y="0"/>
                </a:cubicBezTo>
                <a:cubicBezTo>
                  <a:pt x="477" y="0"/>
                  <a:pt x="486" y="0"/>
                  <a:pt x="486" y="9"/>
                </a:cubicBezTo>
                <a:cubicBezTo>
                  <a:pt x="486" y="239"/>
                  <a:pt x="486" y="239"/>
                  <a:pt x="486" y="239"/>
                </a:cubicBezTo>
                <a:cubicBezTo>
                  <a:pt x="486" y="469"/>
                  <a:pt x="486" y="469"/>
                  <a:pt x="486" y="469"/>
                </a:cubicBezTo>
                <a:cubicBezTo>
                  <a:pt x="486" y="478"/>
                  <a:pt x="477" y="486"/>
                  <a:pt x="469" y="486"/>
                </a:cubicBezTo>
                <a:lnTo>
                  <a:pt x="8" y="486"/>
                </a:lnTo>
                <a:close/>
                <a:moveTo>
                  <a:pt x="93" y="410"/>
                </a:moveTo>
                <a:lnTo>
                  <a:pt x="93" y="410"/>
                </a:lnTo>
                <a:cubicBezTo>
                  <a:pt x="51" y="452"/>
                  <a:pt x="51" y="452"/>
                  <a:pt x="51" y="452"/>
                </a:cubicBezTo>
                <a:cubicBezTo>
                  <a:pt x="452" y="452"/>
                  <a:pt x="452" y="452"/>
                  <a:pt x="452" y="452"/>
                </a:cubicBezTo>
                <a:cubicBezTo>
                  <a:pt x="452" y="265"/>
                  <a:pt x="452" y="265"/>
                  <a:pt x="452" y="265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24" y="333"/>
                  <a:pt x="324" y="333"/>
                  <a:pt x="324" y="333"/>
                </a:cubicBezTo>
                <a:cubicBezTo>
                  <a:pt x="247" y="410"/>
                  <a:pt x="247" y="410"/>
                  <a:pt x="247" y="410"/>
                </a:cubicBezTo>
                <a:cubicBezTo>
                  <a:pt x="247" y="410"/>
                  <a:pt x="238" y="410"/>
                  <a:pt x="230" y="410"/>
                </a:cubicBezTo>
                <a:cubicBezTo>
                  <a:pt x="162" y="376"/>
                  <a:pt x="162" y="376"/>
                  <a:pt x="162" y="376"/>
                </a:cubicBezTo>
                <a:lnTo>
                  <a:pt x="93" y="4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702">
            <a:extLst>
              <a:ext uri="{FF2B5EF4-FFF2-40B4-BE49-F238E27FC236}">
                <a16:creationId xmlns:a16="http://schemas.microsoft.com/office/drawing/2014/main" id="{A8E87E68-A4FF-0E4E-8189-79BE2B5D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427" y="10541383"/>
            <a:ext cx="428302" cy="324607"/>
          </a:xfrm>
          <a:custGeom>
            <a:avLst/>
            <a:gdLst>
              <a:gd name="T0" fmla="*/ 2202446 w 419"/>
              <a:gd name="T1" fmla="*/ 41082737 h 317"/>
              <a:gd name="T2" fmla="*/ 2202446 w 419"/>
              <a:gd name="T3" fmla="*/ 41082737 h 317"/>
              <a:gd name="T4" fmla="*/ 1036254 w 419"/>
              <a:gd name="T5" fmla="*/ 41082737 h 317"/>
              <a:gd name="T6" fmla="*/ 1036254 w 419"/>
              <a:gd name="T7" fmla="*/ 37702774 h 317"/>
              <a:gd name="T8" fmla="*/ 11012228 w 419"/>
              <a:gd name="T9" fmla="*/ 23271768 h 317"/>
              <a:gd name="T10" fmla="*/ 11012228 w 419"/>
              <a:gd name="T11" fmla="*/ 23271768 h 317"/>
              <a:gd name="T12" fmla="*/ 20987843 w 419"/>
              <a:gd name="T13" fmla="*/ 11050683 h 317"/>
              <a:gd name="T14" fmla="*/ 22024097 w 419"/>
              <a:gd name="T15" fmla="*/ 10010805 h 317"/>
              <a:gd name="T16" fmla="*/ 34202157 w 419"/>
              <a:gd name="T17" fmla="*/ 7800524 h 317"/>
              <a:gd name="T18" fmla="*/ 40809494 w 419"/>
              <a:gd name="T19" fmla="*/ 1170043 h 317"/>
              <a:gd name="T20" fmla="*/ 41975325 w 419"/>
              <a:gd name="T21" fmla="*/ 0 h 317"/>
              <a:gd name="T22" fmla="*/ 51950939 w 419"/>
              <a:gd name="T23" fmla="*/ 0 h 317"/>
              <a:gd name="T24" fmla="*/ 54153385 w 419"/>
              <a:gd name="T25" fmla="*/ 2210281 h 317"/>
              <a:gd name="T26" fmla="*/ 51950939 w 419"/>
              <a:gd name="T27" fmla="*/ 4420201 h 317"/>
              <a:gd name="T28" fmla="*/ 43141516 w 419"/>
              <a:gd name="T29" fmla="*/ 4420201 h 317"/>
              <a:gd name="T30" fmla="*/ 36404602 w 419"/>
              <a:gd name="T31" fmla="*/ 11050683 h 317"/>
              <a:gd name="T32" fmla="*/ 35367988 w 419"/>
              <a:gd name="T33" fmla="*/ 11050683 h 317"/>
              <a:gd name="T34" fmla="*/ 23189928 w 419"/>
              <a:gd name="T35" fmla="*/ 13260963 h 317"/>
              <a:gd name="T36" fmla="*/ 14380505 w 419"/>
              <a:gd name="T37" fmla="*/ 25481689 h 317"/>
              <a:gd name="T38" fmla="*/ 9975614 w 419"/>
              <a:gd name="T39" fmla="*/ 31072293 h 317"/>
              <a:gd name="T40" fmla="*/ 14380505 w 419"/>
              <a:gd name="T41" fmla="*/ 27691969 h 317"/>
              <a:gd name="T42" fmla="*/ 20987843 w 419"/>
              <a:gd name="T43" fmla="*/ 20021250 h 317"/>
              <a:gd name="T44" fmla="*/ 22024097 w 419"/>
              <a:gd name="T45" fmla="*/ 20021250 h 317"/>
              <a:gd name="T46" fmla="*/ 36404602 w 419"/>
              <a:gd name="T47" fmla="*/ 16641287 h 317"/>
              <a:gd name="T48" fmla="*/ 36404602 w 419"/>
              <a:gd name="T49" fmla="*/ 16641287 h 317"/>
              <a:gd name="T50" fmla="*/ 41975325 w 419"/>
              <a:gd name="T51" fmla="*/ 16641287 h 317"/>
              <a:gd name="T52" fmla="*/ 50785108 w 419"/>
              <a:gd name="T53" fmla="*/ 7800524 h 317"/>
              <a:gd name="T54" fmla="*/ 52987554 w 419"/>
              <a:gd name="T55" fmla="*/ 7800524 h 317"/>
              <a:gd name="T56" fmla="*/ 52987554 w 419"/>
              <a:gd name="T57" fmla="*/ 11050683 h 317"/>
              <a:gd name="T58" fmla="*/ 44177771 w 419"/>
              <a:gd name="T59" fmla="*/ 20021250 h 317"/>
              <a:gd name="T60" fmla="*/ 41975325 w 419"/>
              <a:gd name="T61" fmla="*/ 21061488 h 317"/>
              <a:gd name="T62" fmla="*/ 36404602 w 419"/>
              <a:gd name="T63" fmla="*/ 21061488 h 317"/>
              <a:gd name="T64" fmla="*/ 23189928 w 419"/>
              <a:gd name="T65" fmla="*/ 23271768 h 317"/>
              <a:gd name="T66" fmla="*/ 17619206 w 419"/>
              <a:gd name="T67" fmla="*/ 29902250 h 317"/>
              <a:gd name="T68" fmla="*/ 17619206 w 419"/>
              <a:gd name="T69" fmla="*/ 31072293 h 317"/>
              <a:gd name="T70" fmla="*/ 3238700 w 419"/>
              <a:gd name="T71" fmla="*/ 41082737 h 317"/>
              <a:gd name="T72" fmla="*/ 2202446 w 419"/>
              <a:gd name="T73" fmla="*/ 41082737 h 31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19" h="317">
                <a:moveTo>
                  <a:pt x="17" y="316"/>
                </a:moveTo>
                <a:lnTo>
                  <a:pt x="17" y="316"/>
                </a:lnTo>
                <a:lnTo>
                  <a:pt x="8" y="316"/>
                </a:lnTo>
                <a:cubicBezTo>
                  <a:pt x="0" y="307"/>
                  <a:pt x="0" y="299"/>
                  <a:pt x="8" y="290"/>
                </a:cubicBezTo>
                <a:cubicBezTo>
                  <a:pt x="85" y="179"/>
                  <a:pt x="85" y="179"/>
                  <a:pt x="85" y="179"/>
                </a:cubicBezTo>
                <a:cubicBezTo>
                  <a:pt x="162" y="85"/>
                  <a:pt x="162" y="85"/>
                  <a:pt x="162" y="85"/>
                </a:cubicBezTo>
                <a:cubicBezTo>
                  <a:pt x="162" y="77"/>
                  <a:pt x="162" y="77"/>
                  <a:pt x="170" y="77"/>
                </a:cubicBezTo>
                <a:cubicBezTo>
                  <a:pt x="264" y="60"/>
                  <a:pt x="264" y="60"/>
                  <a:pt x="264" y="60"/>
                </a:cubicBezTo>
                <a:cubicBezTo>
                  <a:pt x="315" y="9"/>
                  <a:pt x="315" y="9"/>
                  <a:pt x="315" y="9"/>
                </a:cubicBezTo>
                <a:lnTo>
                  <a:pt x="324" y="0"/>
                </a:lnTo>
                <a:cubicBezTo>
                  <a:pt x="401" y="0"/>
                  <a:pt x="401" y="0"/>
                  <a:pt x="401" y="0"/>
                </a:cubicBezTo>
                <a:cubicBezTo>
                  <a:pt x="409" y="0"/>
                  <a:pt x="418" y="9"/>
                  <a:pt x="418" y="17"/>
                </a:cubicBezTo>
                <a:cubicBezTo>
                  <a:pt x="418" y="26"/>
                  <a:pt x="409" y="34"/>
                  <a:pt x="401" y="34"/>
                </a:cubicBezTo>
                <a:cubicBezTo>
                  <a:pt x="333" y="34"/>
                  <a:pt x="333" y="34"/>
                  <a:pt x="333" y="34"/>
                </a:cubicBezTo>
                <a:cubicBezTo>
                  <a:pt x="281" y="85"/>
                  <a:pt x="281" y="85"/>
                  <a:pt x="281" y="85"/>
                </a:cubicBezTo>
                <a:cubicBezTo>
                  <a:pt x="281" y="85"/>
                  <a:pt x="281" y="85"/>
                  <a:pt x="273" y="85"/>
                </a:cubicBezTo>
                <a:cubicBezTo>
                  <a:pt x="179" y="102"/>
                  <a:pt x="179" y="102"/>
                  <a:pt x="179" y="102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77" y="239"/>
                  <a:pt x="77" y="239"/>
                  <a:pt x="77" y="239"/>
                </a:cubicBezTo>
                <a:cubicBezTo>
                  <a:pt x="111" y="213"/>
                  <a:pt x="111" y="213"/>
                  <a:pt x="111" y="213"/>
                </a:cubicBezTo>
                <a:cubicBezTo>
                  <a:pt x="162" y="154"/>
                  <a:pt x="162" y="154"/>
                  <a:pt x="162" y="154"/>
                </a:cubicBezTo>
                <a:lnTo>
                  <a:pt x="170" y="154"/>
                </a:lnTo>
                <a:cubicBezTo>
                  <a:pt x="281" y="128"/>
                  <a:pt x="281" y="128"/>
                  <a:pt x="281" y="128"/>
                </a:cubicBezTo>
                <a:cubicBezTo>
                  <a:pt x="324" y="128"/>
                  <a:pt x="324" y="128"/>
                  <a:pt x="324" y="128"/>
                </a:cubicBezTo>
                <a:cubicBezTo>
                  <a:pt x="392" y="60"/>
                  <a:pt x="392" y="60"/>
                  <a:pt x="392" y="60"/>
                </a:cubicBezTo>
                <a:cubicBezTo>
                  <a:pt x="392" y="51"/>
                  <a:pt x="401" y="51"/>
                  <a:pt x="409" y="60"/>
                </a:cubicBezTo>
                <a:cubicBezTo>
                  <a:pt x="418" y="68"/>
                  <a:pt x="418" y="77"/>
                  <a:pt x="409" y="85"/>
                </a:cubicBezTo>
                <a:cubicBezTo>
                  <a:pt x="341" y="154"/>
                  <a:pt x="341" y="154"/>
                  <a:pt x="341" y="154"/>
                </a:cubicBezTo>
                <a:cubicBezTo>
                  <a:pt x="333" y="162"/>
                  <a:pt x="333" y="162"/>
                  <a:pt x="324" y="162"/>
                </a:cubicBezTo>
                <a:cubicBezTo>
                  <a:pt x="281" y="162"/>
                  <a:pt x="281" y="162"/>
                  <a:pt x="281" y="162"/>
                </a:cubicBezTo>
                <a:cubicBezTo>
                  <a:pt x="179" y="179"/>
                  <a:pt x="179" y="179"/>
                  <a:pt x="179" y="179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36" y="230"/>
                  <a:pt x="136" y="230"/>
                  <a:pt x="136" y="239"/>
                </a:cubicBezTo>
                <a:cubicBezTo>
                  <a:pt x="25" y="316"/>
                  <a:pt x="25" y="316"/>
                  <a:pt x="25" y="316"/>
                </a:cubicBezTo>
                <a:lnTo>
                  <a:pt x="17" y="3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03">
            <a:extLst>
              <a:ext uri="{FF2B5EF4-FFF2-40B4-BE49-F238E27FC236}">
                <a16:creationId xmlns:a16="http://schemas.microsoft.com/office/drawing/2014/main" id="{0340C3B1-9B84-954B-AE44-2274D34B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334" y="9026552"/>
            <a:ext cx="577078" cy="108202"/>
          </a:xfrm>
          <a:custGeom>
            <a:avLst/>
            <a:gdLst>
              <a:gd name="T0" fmla="*/ 66459730 w 564"/>
              <a:gd name="T1" fmla="*/ 13823706 h 104"/>
              <a:gd name="T2" fmla="*/ 66459730 w 564"/>
              <a:gd name="T3" fmla="*/ 13823706 h 104"/>
              <a:gd name="T4" fmla="*/ 57633140 w 564"/>
              <a:gd name="T5" fmla="*/ 13823706 h 104"/>
              <a:gd name="T6" fmla="*/ 55426403 w 564"/>
              <a:gd name="T7" fmla="*/ 11542102 h 104"/>
              <a:gd name="T8" fmla="*/ 57633140 w 564"/>
              <a:gd name="T9" fmla="*/ 10334259 h 104"/>
              <a:gd name="T10" fmla="*/ 66459730 w 564"/>
              <a:gd name="T11" fmla="*/ 10334259 h 104"/>
              <a:gd name="T12" fmla="*/ 69834868 w 564"/>
              <a:gd name="T13" fmla="*/ 6844812 h 104"/>
              <a:gd name="T14" fmla="*/ 66459730 w 564"/>
              <a:gd name="T15" fmla="*/ 3489447 h 104"/>
              <a:gd name="T16" fmla="*/ 7788252 w 564"/>
              <a:gd name="T17" fmla="*/ 3489447 h 104"/>
              <a:gd name="T18" fmla="*/ 4413475 w 564"/>
              <a:gd name="T19" fmla="*/ 6844812 h 104"/>
              <a:gd name="T20" fmla="*/ 7788252 w 564"/>
              <a:gd name="T21" fmla="*/ 10334259 h 104"/>
              <a:gd name="T22" fmla="*/ 16614843 w 564"/>
              <a:gd name="T23" fmla="*/ 10334259 h 104"/>
              <a:gd name="T24" fmla="*/ 18821580 w 564"/>
              <a:gd name="T25" fmla="*/ 11542102 h 104"/>
              <a:gd name="T26" fmla="*/ 16614843 w 564"/>
              <a:gd name="T27" fmla="*/ 13823706 h 104"/>
              <a:gd name="T28" fmla="*/ 7788252 w 564"/>
              <a:gd name="T29" fmla="*/ 13823706 h 104"/>
              <a:gd name="T30" fmla="*/ 0 w 564"/>
              <a:gd name="T31" fmla="*/ 6844812 h 104"/>
              <a:gd name="T32" fmla="*/ 7788252 w 564"/>
              <a:gd name="T33" fmla="*/ 0 h 104"/>
              <a:gd name="T34" fmla="*/ 66459730 w 564"/>
              <a:gd name="T35" fmla="*/ 0 h 104"/>
              <a:gd name="T36" fmla="*/ 73079943 w 564"/>
              <a:gd name="T37" fmla="*/ 6844812 h 104"/>
              <a:gd name="T38" fmla="*/ 66459730 w 564"/>
              <a:gd name="T39" fmla="*/ 13823706 h 10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4" h="104">
                <a:moveTo>
                  <a:pt x="512" y="103"/>
                </a:moveTo>
                <a:lnTo>
                  <a:pt x="512" y="103"/>
                </a:lnTo>
                <a:cubicBezTo>
                  <a:pt x="444" y="103"/>
                  <a:pt x="444" y="103"/>
                  <a:pt x="444" y="103"/>
                </a:cubicBezTo>
                <a:cubicBezTo>
                  <a:pt x="436" y="103"/>
                  <a:pt x="427" y="94"/>
                  <a:pt x="427" y="86"/>
                </a:cubicBezTo>
                <a:cubicBezTo>
                  <a:pt x="427" y="77"/>
                  <a:pt x="436" y="77"/>
                  <a:pt x="444" y="77"/>
                </a:cubicBezTo>
                <a:cubicBezTo>
                  <a:pt x="512" y="77"/>
                  <a:pt x="512" y="77"/>
                  <a:pt x="512" y="77"/>
                </a:cubicBezTo>
                <a:cubicBezTo>
                  <a:pt x="529" y="77"/>
                  <a:pt x="538" y="60"/>
                  <a:pt x="538" y="51"/>
                </a:cubicBezTo>
                <a:cubicBezTo>
                  <a:pt x="538" y="35"/>
                  <a:pt x="529" y="26"/>
                  <a:pt x="512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43" y="26"/>
                  <a:pt x="34" y="35"/>
                  <a:pt x="34" y="51"/>
                </a:cubicBezTo>
                <a:cubicBezTo>
                  <a:pt x="34" y="60"/>
                  <a:pt x="43" y="77"/>
                  <a:pt x="60" y="77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137" y="77"/>
                  <a:pt x="145" y="77"/>
                  <a:pt x="145" y="86"/>
                </a:cubicBezTo>
                <a:cubicBezTo>
                  <a:pt x="145" y="94"/>
                  <a:pt x="137" y="103"/>
                  <a:pt x="128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26" y="103"/>
                  <a:pt x="0" y="77"/>
                  <a:pt x="0" y="51"/>
                </a:cubicBezTo>
                <a:cubicBezTo>
                  <a:pt x="0" y="17"/>
                  <a:pt x="26" y="0"/>
                  <a:pt x="60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46" y="0"/>
                  <a:pt x="563" y="17"/>
                  <a:pt x="563" y="51"/>
                </a:cubicBezTo>
                <a:cubicBezTo>
                  <a:pt x="563" y="77"/>
                  <a:pt x="546" y="103"/>
                  <a:pt x="512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704">
            <a:extLst>
              <a:ext uri="{FF2B5EF4-FFF2-40B4-BE49-F238E27FC236}">
                <a16:creationId xmlns:a16="http://schemas.microsoft.com/office/drawing/2014/main" id="{73EBFA81-6910-EB4A-B579-829C21050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063" y="9067126"/>
            <a:ext cx="342640" cy="392234"/>
          </a:xfrm>
          <a:custGeom>
            <a:avLst/>
            <a:gdLst>
              <a:gd name="T0" fmla="*/ 40299998 w 333"/>
              <a:gd name="T1" fmla="*/ 49417190 h 385"/>
              <a:gd name="T2" fmla="*/ 40299998 w 333"/>
              <a:gd name="T3" fmla="*/ 49417190 h 385"/>
              <a:gd name="T4" fmla="*/ 3281825 w 333"/>
              <a:gd name="T5" fmla="*/ 49417190 h 385"/>
              <a:gd name="T6" fmla="*/ 0 w 333"/>
              <a:gd name="T7" fmla="*/ 46200054 h 385"/>
              <a:gd name="T8" fmla="*/ 0 w 333"/>
              <a:gd name="T9" fmla="*/ 1029570 h 385"/>
              <a:gd name="T10" fmla="*/ 2231482 w 333"/>
              <a:gd name="T11" fmla="*/ 0 h 385"/>
              <a:gd name="T12" fmla="*/ 3281825 w 333"/>
              <a:gd name="T13" fmla="*/ 1029570 h 385"/>
              <a:gd name="T14" fmla="*/ 3281825 w 333"/>
              <a:gd name="T15" fmla="*/ 46200054 h 385"/>
              <a:gd name="T16" fmla="*/ 40299998 w 333"/>
              <a:gd name="T17" fmla="*/ 46200054 h 385"/>
              <a:gd name="T18" fmla="*/ 40299998 w 333"/>
              <a:gd name="T19" fmla="*/ 1029570 h 385"/>
              <a:gd name="T20" fmla="*/ 41481499 w 333"/>
              <a:gd name="T21" fmla="*/ 0 h 385"/>
              <a:gd name="T22" fmla="*/ 43581823 w 333"/>
              <a:gd name="T23" fmla="*/ 1029570 h 385"/>
              <a:gd name="T24" fmla="*/ 43581823 w 333"/>
              <a:gd name="T25" fmla="*/ 46200054 h 385"/>
              <a:gd name="T26" fmla="*/ 40299998 w 333"/>
              <a:gd name="T27" fmla="*/ 49417190 h 3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3" h="385">
                <a:moveTo>
                  <a:pt x="307" y="384"/>
                </a:moveTo>
                <a:lnTo>
                  <a:pt x="307" y="384"/>
                </a:lnTo>
                <a:cubicBezTo>
                  <a:pt x="25" y="384"/>
                  <a:pt x="25" y="384"/>
                  <a:pt x="25" y="384"/>
                </a:cubicBezTo>
                <a:cubicBezTo>
                  <a:pt x="8" y="384"/>
                  <a:pt x="0" y="375"/>
                  <a:pt x="0" y="359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7" y="0"/>
                </a:cubicBezTo>
                <a:lnTo>
                  <a:pt x="25" y="8"/>
                </a:lnTo>
                <a:cubicBezTo>
                  <a:pt x="25" y="359"/>
                  <a:pt x="25" y="359"/>
                  <a:pt x="25" y="359"/>
                </a:cubicBezTo>
                <a:cubicBezTo>
                  <a:pt x="307" y="359"/>
                  <a:pt x="307" y="359"/>
                  <a:pt x="307" y="359"/>
                </a:cubicBezTo>
                <a:cubicBezTo>
                  <a:pt x="307" y="8"/>
                  <a:pt x="307" y="8"/>
                  <a:pt x="307" y="8"/>
                </a:cubicBezTo>
                <a:cubicBezTo>
                  <a:pt x="307" y="8"/>
                  <a:pt x="307" y="0"/>
                  <a:pt x="316" y="0"/>
                </a:cubicBezTo>
                <a:cubicBezTo>
                  <a:pt x="324" y="0"/>
                  <a:pt x="332" y="8"/>
                  <a:pt x="332" y="8"/>
                </a:cubicBezTo>
                <a:cubicBezTo>
                  <a:pt x="332" y="359"/>
                  <a:pt x="332" y="359"/>
                  <a:pt x="332" y="359"/>
                </a:cubicBezTo>
                <a:cubicBezTo>
                  <a:pt x="332" y="375"/>
                  <a:pt x="324" y="384"/>
                  <a:pt x="307" y="3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705">
            <a:extLst>
              <a:ext uri="{FF2B5EF4-FFF2-40B4-BE49-F238E27FC236}">
                <a16:creationId xmlns:a16="http://schemas.microsoft.com/office/drawing/2014/main" id="{26D93157-709C-5B4B-B34A-F1A8E145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265" y="9067126"/>
            <a:ext cx="130743" cy="139763"/>
          </a:xfrm>
          <a:custGeom>
            <a:avLst/>
            <a:gdLst>
              <a:gd name="T0" fmla="*/ 7641785 w 129"/>
              <a:gd name="T1" fmla="*/ 3306543 h 138"/>
              <a:gd name="T2" fmla="*/ 7641785 w 129"/>
              <a:gd name="T3" fmla="*/ 3306543 h 138"/>
              <a:gd name="T4" fmla="*/ 12990642 w 129"/>
              <a:gd name="T5" fmla="*/ 8647937 h 138"/>
              <a:gd name="T6" fmla="*/ 7641785 w 129"/>
              <a:gd name="T7" fmla="*/ 12971905 h 138"/>
              <a:gd name="T8" fmla="*/ 3311452 w 129"/>
              <a:gd name="T9" fmla="*/ 8647937 h 138"/>
              <a:gd name="T10" fmla="*/ 7641785 w 129"/>
              <a:gd name="T11" fmla="*/ 3306543 h 138"/>
              <a:gd name="T12" fmla="*/ 7641785 w 129"/>
              <a:gd name="T13" fmla="*/ 0 h 138"/>
              <a:gd name="T14" fmla="*/ 7641785 w 129"/>
              <a:gd name="T15" fmla="*/ 0 h 138"/>
              <a:gd name="T16" fmla="*/ 0 w 129"/>
              <a:gd name="T17" fmla="*/ 8647937 h 138"/>
              <a:gd name="T18" fmla="*/ 7641785 w 129"/>
              <a:gd name="T19" fmla="*/ 17422828 h 138"/>
              <a:gd name="T20" fmla="*/ 16302094 w 129"/>
              <a:gd name="T21" fmla="*/ 8647937 h 138"/>
              <a:gd name="T22" fmla="*/ 7641785 w 129"/>
              <a:gd name="T23" fmla="*/ 0 h 138"/>
              <a:gd name="T24" fmla="*/ 7641785 w 129"/>
              <a:gd name="T25" fmla="*/ 3306543 h 1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9" h="138">
                <a:moveTo>
                  <a:pt x="60" y="26"/>
                </a:moveTo>
                <a:lnTo>
                  <a:pt x="60" y="26"/>
                </a:lnTo>
                <a:cubicBezTo>
                  <a:pt x="85" y="26"/>
                  <a:pt x="102" y="43"/>
                  <a:pt x="102" y="68"/>
                </a:cubicBezTo>
                <a:cubicBezTo>
                  <a:pt x="102" y="85"/>
                  <a:pt x="85" y="102"/>
                  <a:pt x="60" y="102"/>
                </a:cubicBezTo>
                <a:cubicBezTo>
                  <a:pt x="43" y="102"/>
                  <a:pt x="26" y="85"/>
                  <a:pt x="26" y="68"/>
                </a:cubicBezTo>
                <a:cubicBezTo>
                  <a:pt x="26" y="43"/>
                  <a:pt x="43" y="26"/>
                  <a:pt x="60" y="26"/>
                </a:cubicBezTo>
                <a:lnTo>
                  <a:pt x="60" y="0"/>
                </a:lnTo>
                <a:cubicBezTo>
                  <a:pt x="26" y="0"/>
                  <a:pt x="0" y="26"/>
                  <a:pt x="0" y="68"/>
                </a:cubicBezTo>
                <a:cubicBezTo>
                  <a:pt x="0" y="102"/>
                  <a:pt x="26" y="137"/>
                  <a:pt x="60" y="137"/>
                </a:cubicBezTo>
                <a:cubicBezTo>
                  <a:pt x="102" y="137"/>
                  <a:pt x="128" y="102"/>
                  <a:pt x="128" y="68"/>
                </a:cubicBezTo>
                <a:cubicBezTo>
                  <a:pt x="128" y="26"/>
                  <a:pt x="102" y="0"/>
                  <a:pt x="60" y="0"/>
                </a:cubicBezTo>
                <a:lnTo>
                  <a:pt x="60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706">
            <a:extLst>
              <a:ext uri="{FF2B5EF4-FFF2-40B4-BE49-F238E27FC236}">
                <a16:creationId xmlns:a16="http://schemas.microsoft.com/office/drawing/2014/main" id="{1988E895-F67D-E940-ADBA-81FA11F2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9164" y="9067126"/>
            <a:ext cx="229928" cy="333623"/>
          </a:xfrm>
          <a:custGeom>
            <a:avLst/>
            <a:gdLst>
              <a:gd name="T0" fmla="*/ 23594069 w 223"/>
              <a:gd name="T1" fmla="*/ 42332207 h 325"/>
              <a:gd name="T2" fmla="*/ 23594069 w 223"/>
              <a:gd name="T3" fmla="*/ 42332207 h 325"/>
              <a:gd name="T4" fmla="*/ 6722387 w 223"/>
              <a:gd name="T5" fmla="*/ 42332207 h 325"/>
              <a:gd name="T6" fmla="*/ 4481592 w 223"/>
              <a:gd name="T7" fmla="*/ 40111025 h 325"/>
              <a:gd name="T8" fmla="*/ 2240796 w 223"/>
              <a:gd name="T9" fmla="*/ 39065679 h 325"/>
              <a:gd name="T10" fmla="*/ 0 w 223"/>
              <a:gd name="T11" fmla="*/ 36844498 h 325"/>
              <a:gd name="T12" fmla="*/ 0 w 223"/>
              <a:gd name="T13" fmla="*/ 1045347 h 325"/>
              <a:gd name="T14" fmla="*/ 2240796 w 223"/>
              <a:gd name="T15" fmla="*/ 0 h 325"/>
              <a:gd name="T16" fmla="*/ 4481592 w 223"/>
              <a:gd name="T17" fmla="*/ 1045347 h 325"/>
              <a:gd name="T18" fmla="*/ 4481592 w 223"/>
              <a:gd name="T19" fmla="*/ 35668663 h 325"/>
              <a:gd name="T20" fmla="*/ 7908499 w 223"/>
              <a:gd name="T21" fmla="*/ 39065679 h 325"/>
              <a:gd name="T22" fmla="*/ 22539748 w 223"/>
              <a:gd name="T23" fmla="*/ 39065679 h 325"/>
              <a:gd name="T24" fmla="*/ 25834865 w 223"/>
              <a:gd name="T25" fmla="*/ 35668663 h 325"/>
              <a:gd name="T26" fmla="*/ 25834865 w 223"/>
              <a:gd name="T27" fmla="*/ 1045347 h 325"/>
              <a:gd name="T28" fmla="*/ 28075661 w 223"/>
              <a:gd name="T29" fmla="*/ 0 h 325"/>
              <a:gd name="T30" fmla="*/ 29262136 w 223"/>
              <a:gd name="T31" fmla="*/ 1045347 h 325"/>
              <a:gd name="T32" fmla="*/ 29262136 w 223"/>
              <a:gd name="T33" fmla="*/ 36844498 h 325"/>
              <a:gd name="T34" fmla="*/ 28075661 w 223"/>
              <a:gd name="T35" fmla="*/ 39065679 h 325"/>
              <a:gd name="T36" fmla="*/ 25834865 w 223"/>
              <a:gd name="T37" fmla="*/ 40111025 h 325"/>
              <a:gd name="T38" fmla="*/ 23594069 w 223"/>
              <a:gd name="T39" fmla="*/ 42332207 h 32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23" h="325">
                <a:moveTo>
                  <a:pt x="179" y="324"/>
                </a:moveTo>
                <a:lnTo>
                  <a:pt x="179" y="324"/>
                </a:lnTo>
                <a:cubicBezTo>
                  <a:pt x="51" y="324"/>
                  <a:pt x="51" y="324"/>
                  <a:pt x="51" y="324"/>
                </a:cubicBezTo>
                <a:cubicBezTo>
                  <a:pt x="43" y="324"/>
                  <a:pt x="34" y="316"/>
                  <a:pt x="34" y="307"/>
                </a:cubicBezTo>
                <a:cubicBezTo>
                  <a:pt x="34" y="299"/>
                  <a:pt x="26" y="299"/>
                  <a:pt x="17" y="299"/>
                </a:cubicBezTo>
                <a:cubicBezTo>
                  <a:pt x="8" y="299"/>
                  <a:pt x="0" y="290"/>
                  <a:pt x="0" y="28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4" y="8"/>
                  <a:pt x="34" y="8"/>
                </a:cubicBezTo>
                <a:cubicBezTo>
                  <a:pt x="34" y="273"/>
                  <a:pt x="34" y="273"/>
                  <a:pt x="34" y="273"/>
                </a:cubicBezTo>
                <a:cubicBezTo>
                  <a:pt x="43" y="273"/>
                  <a:pt x="60" y="282"/>
                  <a:pt x="60" y="299"/>
                </a:cubicBezTo>
                <a:cubicBezTo>
                  <a:pt x="171" y="299"/>
                  <a:pt x="171" y="299"/>
                  <a:pt x="171" y="299"/>
                </a:cubicBezTo>
                <a:cubicBezTo>
                  <a:pt x="171" y="282"/>
                  <a:pt x="188" y="273"/>
                  <a:pt x="196" y="273"/>
                </a:cubicBezTo>
                <a:cubicBezTo>
                  <a:pt x="196" y="8"/>
                  <a:pt x="196" y="8"/>
                  <a:pt x="196" y="8"/>
                </a:cubicBezTo>
                <a:cubicBezTo>
                  <a:pt x="196" y="0"/>
                  <a:pt x="205" y="0"/>
                  <a:pt x="213" y="0"/>
                </a:cubicBezTo>
                <a:cubicBezTo>
                  <a:pt x="222" y="0"/>
                  <a:pt x="222" y="0"/>
                  <a:pt x="222" y="8"/>
                </a:cubicBezTo>
                <a:cubicBezTo>
                  <a:pt x="222" y="282"/>
                  <a:pt x="222" y="282"/>
                  <a:pt x="222" y="282"/>
                </a:cubicBezTo>
                <a:cubicBezTo>
                  <a:pt x="222" y="290"/>
                  <a:pt x="222" y="299"/>
                  <a:pt x="213" y="299"/>
                </a:cubicBezTo>
                <a:cubicBezTo>
                  <a:pt x="205" y="299"/>
                  <a:pt x="196" y="299"/>
                  <a:pt x="196" y="307"/>
                </a:cubicBezTo>
                <a:cubicBezTo>
                  <a:pt x="196" y="316"/>
                  <a:pt x="188" y="324"/>
                  <a:pt x="179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707">
            <a:extLst>
              <a:ext uri="{FF2B5EF4-FFF2-40B4-BE49-F238E27FC236}">
                <a16:creationId xmlns:a16="http://schemas.microsoft.com/office/drawing/2014/main" id="{CFAA5535-D51D-0147-8046-0D0212E9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7198" y="6416173"/>
            <a:ext cx="464366" cy="455352"/>
          </a:xfrm>
          <a:custGeom>
            <a:avLst/>
            <a:gdLst>
              <a:gd name="T0" fmla="*/ 15504042 w 453"/>
              <a:gd name="T1" fmla="*/ 57771154 h 444"/>
              <a:gd name="T2" fmla="*/ 15504042 w 453"/>
              <a:gd name="T3" fmla="*/ 57771154 h 444"/>
              <a:gd name="T4" fmla="*/ 13289230 w 453"/>
              <a:gd name="T5" fmla="*/ 57771154 h 444"/>
              <a:gd name="T6" fmla="*/ 1172738 w 453"/>
              <a:gd name="T7" fmla="*/ 44599965 h 444"/>
              <a:gd name="T8" fmla="*/ 1172738 w 453"/>
              <a:gd name="T9" fmla="*/ 42383039 h 444"/>
              <a:gd name="T10" fmla="*/ 14461969 w 453"/>
              <a:gd name="T11" fmla="*/ 25690553 h 444"/>
              <a:gd name="T12" fmla="*/ 52245152 w 453"/>
              <a:gd name="T13" fmla="*/ 1173645 h 444"/>
              <a:gd name="T14" fmla="*/ 55632702 w 453"/>
              <a:gd name="T15" fmla="*/ 0 h 444"/>
              <a:gd name="T16" fmla="*/ 57847514 w 453"/>
              <a:gd name="T17" fmla="*/ 0 h 444"/>
              <a:gd name="T18" fmla="*/ 58889948 w 453"/>
              <a:gd name="T19" fmla="*/ 2216926 h 444"/>
              <a:gd name="T20" fmla="*/ 57847514 w 453"/>
              <a:gd name="T21" fmla="*/ 3390571 h 444"/>
              <a:gd name="T22" fmla="*/ 31138749 w 453"/>
              <a:gd name="T23" fmla="*/ 45643245 h 444"/>
              <a:gd name="T24" fmla="*/ 31138749 w 453"/>
              <a:gd name="T25" fmla="*/ 45643245 h 444"/>
              <a:gd name="T26" fmla="*/ 16676780 w 453"/>
              <a:gd name="T27" fmla="*/ 57771154 h 444"/>
              <a:gd name="T28" fmla="*/ 15504042 w 453"/>
              <a:gd name="T29" fmla="*/ 57771154 h 444"/>
              <a:gd name="T30" fmla="*/ 4429623 w 453"/>
              <a:gd name="T31" fmla="*/ 43426319 h 444"/>
              <a:gd name="T32" fmla="*/ 4429623 w 453"/>
              <a:gd name="T33" fmla="*/ 43426319 h 444"/>
              <a:gd name="T34" fmla="*/ 15504042 w 453"/>
              <a:gd name="T35" fmla="*/ 53337302 h 444"/>
              <a:gd name="T36" fmla="*/ 28923937 w 453"/>
              <a:gd name="T37" fmla="*/ 42383039 h 444"/>
              <a:gd name="T38" fmla="*/ 53287586 w 453"/>
              <a:gd name="T39" fmla="*/ 4433851 h 444"/>
              <a:gd name="T40" fmla="*/ 17719214 w 453"/>
              <a:gd name="T41" fmla="*/ 27907479 h 444"/>
              <a:gd name="T42" fmla="*/ 4429623 w 453"/>
              <a:gd name="T43" fmla="*/ 43426319 h 444"/>
              <a:gd name="T44" fmla="*/ 29966010 w 453"/>
              <a:gd name="T45" fmla="*/ 44599965 h 444"/>
              <a:gd name="T46" fmla="*/ 29966010 w 453"/>
              <a:gd name="T47" fmla="*/ 44599965 h 4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53" h="444">
                <a:moveTo>
                  <a:pt x="119" y="443"/>
                </a:moveTo>
                <a:lnTo>
                  <a:pt x="119" y="443"/>
                </a:lnTo>
                <a:cubicBezTo>
                  <a:pt x="111" y="443"/>
                  <a:pt x="111" y="443"/>
                  <a:pt x="102" y="443"/>
                </a:cubicBezTo>
                <a:cubicBezTo>
                  <a:pt x="9" y="342"/>
                  <a:pt x="9" y="342"/>
                  <a:pt x="9" y="342"/>
                </a:cubicBezTo>
                <a:cubicBezTo>
                  <a:pt x="0" y="333"/>
                  <a:pt x="0" y="325"/>
                  <a:pt x="9" y="325"/>
                </a:cubicBezTo>
                <a:cubicBezTo>
                  <a:pt x="111" y="197"/>
                  <a:pt x="111" y="197"/>
                  <a:pt x="111" y="197"/>
                </a:cubicBezTo>
                <a:cubicBezTo>
                  <a:pt x="188" y="111"/>
                  <a:pt x="282" y="43"/>
                  <a:pt x="401" y="9"/>
                </a:cubicBezTo>
                <a:cubicBezTo>
                  <a:pt x="427" y="0"/>
                  <a:pt x="427" y="0"/>
                  <a:pt x="427" y="0"/>
                </a:cubicBezTo>
                <a:cubicBezTo>
                  <a:pt x="435" y="0"/>
                  <a:pt x="444" y="0"/>
                  <a:pt x="444" y="0"/>
                </a:cubicBezTo>
                <a:cubicBezTo>
                  <a:pt x="452" y="9"/>
                  <a:pt x="452" y="9"/>
                  <a:pt x="452" y="17"/>
                </a:cubicBezTo>
                <a:cubicBezTo>
                  <a:pt x="444" y="26"/>
                  <a:pt x="444" y="26"/>
                  <a:pt x="444" y="26"/>
                </a:cubicBezTo>
                <a:cubicBezTo>
                  <a:pt x="409" y="154"/>
                  <a:pt x="341" y="265"/>
                  <a:pt x="239" y="350"/>
                </a:cubicBezTo>
                <a:cubicBezTo>
                  <a:pt x="128" y="443"/>
                  <a:pt x="128" y="443"/>
                  <a:pt x="128" y="443"/>
                </a:cubicBezTo>
                <a:cubicBezTo>
                  <a:pt x="119" y="443"/>
                  <a:pt x="119" y="443"/>
                  <a:pt x="119" y="443"/>
                </a:cubicBezTo>
                <a:close/>
                <a:moveTo>
                  <a:pt x="34" y="333"/>
                </a:moveTo>
                <a:lnTo>
                  <a:pt x="34" y="333"/>
                </a:lnTo>
                <a:cubicBezTo>
                  <a:pt x="119" y="409"/>
                  <a:pt x="119" y="409"/>
                  <a:pt x="119" y="409"/>
                </a:cubicBezTo>
                <a:cubicBezTo>
                  <a:pt x="222" y="325"/>
                  <a:pt x="222" y="325"/>
                  <a:pt x="222" y="325"/>
                </a:cubicBezTo>
                <a:cubicBezTo>
                  <a:pt x="307" y="248"/>
                  <a:pt x="375" y="154"/>
                  <a:pt x="409" y="34"/>
                </a:cubicBezTo>
                <a:cubicBezTo>
                  <a:pt x="299" y="77"/>
                  <a:pt x="205" y="137"/>
                  <a:pt x="136" y="214"/>
                </a:cubicBezTo>
                <a:lnTo>
                  <a:pt x="34" y="333"/>
                </a:lnTo>
                <a:close/>
                <a:moveTo>
                  <a:pt x="230" y="342"/>
                </a:moveTo>
                <a:lnTo>
                  <a:pt x="230" y="3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708">
            <a:extLst>
              <a:ext uri="{FF2B5EF4-FFF2-40B4-BE49-F238E27FC236}">
                <a16:creationId xmlns:a16="http://schemas.microsoft.com/office/drawing/2014/main" id="{9D3D29DA-E5BE-3540-8A47-3477CCCF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873" y="6767830"/>
            <a:ext cx="130746" cy="225421"/>
          </a:xfrm>
          <a:custGeom>
            <a:avLst/>
            <a:gdLst>
              <a:gd name="T0" fmla="*/ 2165214 w 129"/>
              <a:gd name="T1" fmla="*/ 28252137 h 222"/>
              <a:gd name="T2" fmla="*/ 2165214 w 129"/>
              <a:gd name="T3" fmla="*/ 28252137 h 222"/>
              <a:gd name="T4" fmla="*/ 1018903 w 129"/>
              <a:gd name="T5" fmla="*/ 28252137 h 222"/>
              <a:gd name="T6" fmla="*/ 0 w 129"/>
              <a:gd name="T7" fmla="*/ 25951334 h 222"/>
              <a:gd name="T8" fmla="*/ 2165214 w 129"/>
              <a:gd name="T9" fmla="*/ 10738508 h 222"/>
              <a:gd name="T10" fmla="*/ 4330427 w 129"/>
              <a:gd name="T11" fmla="*/ 8565349 h 222"/>
              <a:gd name="T12" fmla="*/ 5349330 w 129"/>
              <a:gd name="T13" fmla="*/ 10738508 h 222"/>
              <a:gd name="T14" fmla="*/ 4330427 w 129"/>
              <a:gd name="T15" fmla="*/ 21604659 h 222"/>
              <a:gd name="T16" fmla="*/ 6495641 w 129"/>
              <a:gd name="T17" fmla="*/ 18408564 h 222"/>
              <a:gd name="T18" fmla="*/ 12991281 w 129"/>
              <a:gd name="T19" fmla="*/ 1022579 h 222"/>
              <a:gd name="T20" fmla="*/ 15156495 w 129"/>
              <a:gd name="T21" fmla="*/ 0 h 222"/>
              <a:gd name="T22" fmla="*/ 16302805 w 129"/>
              <a:gd name="T23" fmla="*/ 2173159 h 222"/>
              <a:gd name="T24" fmla="*/ 9807165 w 129"/>
              <a:gd name="T25" fmla="*/ 20582081 h 222"/>
              <a:gd name="T26" fmla="*/ 9807165 w 129"/>
              <a:gd name="T27" fmla="*/ 21604659 h 222"/>
              <a:gd name="T28" fmla="*/ 3184117 w 129"/>
              <a:gd name="T29" fmla="*/ 28252137 h 222"/>
              <a:gd name="T30" fmla="*/ 2165214 w 129"/>
              <a:gd name="T31" fmla="*/ 28252137 h 2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9" h="222">
                <a:moveTo>
                  <a:pt x="17" y="221"/>
                </a:moveTo>
                <a:lnTo>
                  <a:pt x="17" y="221"/>
                </a:lnTo>
                <a:cubicBezTo>
                  <a:pt x="8" y="221"/>
                  <a:pt x="8" y="221"/>
                  <a:pt x="8" y="221"/>
                </a:cubicBezTo>
                <a:cubicBezTo>
                  <a:pt x="0" y="221"/>
                  <a:pt x="0" y="212"/>
                  <a:pt x="0" y="203"/>
                </a:cubicBezTo>
                <a:cubicBezTo>
                  <a:pt x="17" y="84"/>
                  <a:pt x="17" y="84"/>
                  <a:pt x="17" y="84"/>
                </a:cubicBezTo>
                <a:cubicBezTo>
                  <a:pt x="17" y="75"/>
                  <a:pt x="25" y="67"/>
                  <a:pt x="34" y="67"/>
                </a:cubicBezTo>
                <a:cubicBezTo>
                  <a:pt x="34" y="67"/>
                  <a:pt x="42" y="75"/>
                  <a:pt x="42" y="84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51" y="144"/>
                  <a:pt x="51" y="144"/>
                  <a:pt x="51" y="144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0"/>
                  <a:pt x="111" y="0"/>
                  <a:pt x="119" y="0"/>
                </a:cubicBezTo>
                <a:cubicBezTo>
                  <a:pt x="128" y="0"/>
                  <a:pt x="128" y="8"/>
                  <a:pt x="128" y="17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7" y="161"/>
                  <a:pt x="77" y="169"/>
                </a:cubicBezTo>
                <a:cubicBezTo>
                  <a:pt x="25" y="221"/>
                  <a:pt x="25" y="221"/>
                  <a:pt x="25" y="221"/>
                </a:cubicBezTo>
                <a:cubicBezTo>
                  <a:pt x="17" y="221"/>
                  <a:pt x="17" y="221"/>
                  <a:pt x="17" y="2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709">
            <a:extLst>
              <a:ext uri="{FF2B5EF4-FFF2-40B4-BE49-F238E27FC236}">
                <a16:creationId xmlns:a16="http://schemas.microsoft.com/office/drawing/2014/main" id="{FD761687-4FC8-AE4E-9D5F-6B33E6C86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469" y="6655121"/>
            <a:ext cx="225421" cy="130743"/>
          </a:xfrm>
          <a:custGeom>
            <a:avLst/>
            <a:gdLst>
              <a:gd name="T0" fmla="*/ 2173159 w 222"/>
              <a:gd name="T1" fmla="*/ 16302094 h 129"/>
              <a:gd name="T2" fmla="*/ 2173159 w 222"/>
              <a:gd name="T3" fmla="*/ 16302094 h 129"/>
              <a:gd name="T4" fmla="*/ 1022579 w 222"/>
              <a:gd name="T5" fmla="*/ 15155809 h 129"/>
              <a:gd name="T6" fmla="*/ 1022579 w 222"/>
              <a:gd name="T7" fmla="*/ 12990642 h 129"/>
              <a:gd name="T8" fmla="*/ 7542413 w 222"/>
              <a:gd name="T9" fmla="*/ 6495500 h 129"/>
              <a:gd name="T10" fmla="*/ 8692993 w 222"/>
              <a:gd name="T11" fmla="*/ 5349214 h 129"/>
              <a:gd name="T12" fmla="*/ 26078978 w 222"/>
              <a:gd name="T13" fmla="*/ 0 h 129"/>
              <a:gd name="T14" fmla="*/ 28252137 w 222"/>
              <a:gd name="T15" fmla="*/ 1018881 h 129"/>
              <a:gd name="T16" fmla="*/ 27229558 w 222"/>
              <a:gd name="T17" fmla="*/ 3184047 h 129"/>
              <a:gd name="T18" fmla="*/ 9715572 w 222"/>
              <a:gd name="T19" fmla="*/ 9679547 h 129"/>
              <a:gd name="T20" fmla="*/ 7542413 w 222"/>
              <a:gd name="T21" fmla="*/ 11971761 h 129"/>
              <a:gd name="T22" fmla="*/ 17385985 w 222"/>
              <a:gd name="T23" fmla="*/ 10825476 h 129"/>
              <a:gd name="T24" fmla="*/ 19559144 w 222"/>
              <a:gd name="T25" fmla="*/ 11971761 h 129"/>
              <a:gd name="T26" fmla="*/ 17385985 w 222"/>
              <a:gd name="T27" fmla="*/ 14136928 h 129"/>
              <a:gd name="T28" fmla="*/ 3196095 w 222"/>
              <a:gd name="T29" fmla="*/ 16302094 h 129"/>
              <a:gd name="T30" fmla="*/ 2173159 w 222"/>
              <a:gd name="T31" fmla="*/ 16302094 h 1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2" h="129">
                <a:moveTo>
                  <a:pt x="17" y="128"/>
                </a:moveTo>
                <a:lnTo>
                  <a:pt x="17" y="128"/>
                </a:lnTo>
                <a:cubicBezTo>
                  <a:pt x="17" y="128"/>
                  <a:pt x="8" y="128"/>
                  <a:pt x="8" y="119"/>
                </a:cubicBezTo>
                <a:cubicBezTo>
                  <a:pt x="0" y="111"/>
                  <a:pt x="8" y="102"/>
                  <a:pt x="8" y="102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68" y="51"/>
                  <a:pt x="68" y="42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0"/>
                  <a:pt x="221" y="8"/>
                </a:cubicBezTo>
                <a:cubicBezTo>
                  <a:pt x="221" y="17"/>
                  <a:pt x="221" y="25"/>
                  <a:pt x="213" y="25"/>
                </a:cubicBezTo>
                <a:cubicBezTo>
                  <a:pt x="76" y="76"/>
                  <a:pt x="76" y="76"/>
                  <a:pt x="76" y="76"/>
                </a:cubicBezTo>
                <a:cubicBezTo>
                  <a:pt x="59" y="94"/>
                  <a:pt x="59" y="94"/>
                  <a:pt x="59" y="94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45" y="85"/>
                  <a:pt x="153" y="85"/>
                  <a:pt x="153" y="94"/>
                </a:cubicBezTo>
                <a:cubicBezTo>
                  <a:pt x="153" y="102"/>
                  <a:pt x="145" y="111"/>
                  <a:pt x="136" y="111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17" y="128"/>
                  <a:pt x="17" y="128"/>
                  <a:pt x="17" y="1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10">
            <a:extLst>
              <a:ext uri="{FF2B5EF4-FFF2-40B4-BE49-F238E27FC236}">
                <a16:creationId xmlns:a16="http://schemas.microsoft.com/office/drawing/2014/main" id="{B9340BA4-09F9-524E-985A-2367562F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214" y="6767830"/>
            <a:ext cx="103692" cy="103695"/>
          </a:xfrm>
          <a:custGeom>
            <a:avLst/>
            <a:gdLst>
              <a:gd name="T0" fmla="*/ 7414063 w 103"/>
              <a:gd name="T1" fmla="*/ 12942427 h 102"/>
              <a:gd name="T2" fmla="*/ 7414063 w 103"/>
              <a:gd name="T3" fmla="*/ 12942427 h 102"/>
              <a:gd name="T4" fmla="*/ 6408742 w 103"/>
              <a:gd name="T5" fmla="*/ 11789045 h 102"/>
              <a:gd name="T6" fmla="*/ 0 w 103"/>
              <a:gd name="T7" fmla="*/ 6535469 h 102"/>
              <a:gd name="T8" fmla="*/ 0 w 103"/>
              <a:gd name="T9" fmla="*/ 3203479 h 102"/>
              <a:gd name="T10" fmla="*/ 3141450 w 103"/>
              <a:gd name="T11" fmla="*/ 1025228 h 102"/>
              <a:gd name="T12" fmla="*/ 5277579 w 103"/>
              <a:gd name="T13" fmla="*/ 1025228 h 102"/>
              <a:gd name="T14" fmla="*/ 11686321 w 103"/>
              <a:gd name="T15" fmla="*/ 6535469 h 102"/>
              <a:gd name="T16" fmla="*/ 11686321 w 103"/>
              <a:gd name="T17" fmla="*/ 9610794 h 102"/>
              <a:gd name="T18" fmla="*/ 8544871 w 103"/>
              <a:gd name="T19" fmla="*/ 11789045 h 102"/>
              <a:gd name="T20" fmla="*/ 7414063 w 103"/>
              <a:gd name="T21" fmla="*/ 12942427 h 102"/>
              <a:gd name="T22" fmla="*/ 4272613 w 103"/>
              <a:gd name="T23" fmla="*/ 4356860 h 102"/>
              <a:gd name="T24" fmla="*/ 4272613 w 103"/>
              <a:gd name="T25" fmla="*/ 4356860 h 102"/>
              <a:gd name="T26" fmla="*/ 7414063 w 103"/>
              <a:gd name="T27" fmla="*/ 7560339 h 102"/>
              <a:gd name="T28" fmla="*/ 7414063 w 103"/>
              <a:gd name="T29" fmla="*/ 7560339 h 102"/>
              <a:gd name="T30" fmla="*/ 4272613 w 103"/>
              <a:gd name="T31" fmla="*/ 4356860 h 1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" h="102">
                <a:moveTo>
                  <a:pt x="59" y="101"/>
                </a:moveTo>
                <a:lnTo>
                  <a:pt x="59" y="101"/>
                </a:lnTo>
                <a:lnTo>
                  <a:pt x="51" y="92"/>
                </a:lnTo>
                <a:cubicBezTo>
                  <a:pt x="0" y="51"/>
                  <a:pt x="0" y="51"/>
                  <a:pt x="0" y="51"/>
                </a:cubicBezTo>
                <a:cubicBezTo>
                  <a:pt x="0" y="42"/>
                  <a:pt x="0" y="34"/>
                  <a:pt x="0" y="25"/>
                </a:cubicBezTo>
                <a:cubicBezTo>
                  <a:pt x="25" y="8"/>
                  <a:pt x="25" y="8"/>
                  <a:pt x="25" y="8"/>
                </a:cubicBezTo>
                <a:cubicBezTo>
                  <a:pt x="34" y="0"/>
                  <a:pt x="42" y="0"/>
                  <a:pt x="42" y="8"/>
                </a:cubicBezTo>
                <a:cubicBezTo>
                  <a:pt x="93" y="51"/>
                  <a:pt x="93" y="51"/>
                  <a:pt x="93" y="51"/>
                </a:cubicBezTo>
                <a:cubicBezTo>
                  <a:pt x="102" y="59"/>
                  <a:pt x="102" y="67"/>
                  <a:pt x="93" y="75"/>
                </a:cubicBezTo>
                <a:cubicBezTo>
                  <a:pt x="68" y="92"/>
                  <a:pt x="68" y="92"/>
                  <a:pt x="68" y="92"/>
                </a:cubicBezTo>
                <a:cubicBezTo>
                  <a:pt x="68" y="92"/>
                  <a:pt x="68" y="101"/>
                  <a:pt x="59" y="101"/>
                </a:cubicBezTo>
                <a:close/>
                <a:moveTo>
                  <a:pt x="34" y="34"/>
                </a:moveTo>
                <a:lnTo>
                  <a:pt x="34" y="34"/>
                </a:lnTo>
                <a:cubicBezTo>
                  <a:pt x="59" y="59"/>
                  <a:pt x="59" y="59"/>
                  <a:pt x="59" y="59"/>
                </a:cubicBezTo>
                <a:cubicBezTo>
                  <a:pt x="34" y="34"/>
                  <a:pt x="34" y="34"/>
                  <a:pt x="34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11">
            <a:extLst>
              <a:ext uri="{FF2B5EF4-FFF2-40B4-BE49-F238E27FC236}">
                <a16:creationId xmlns:a16="http://schemas.microsoft.com/office/drawing/2014/main" id="{4D623C0D-A8C6-734A-B79D-157BF729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9669" y="6524375"/>
            <a:ext cx="103692" cy="99185"/>
          </a:xfrm>
          <a:custGeom>
            <a:avLst/>
            <a:gdLst>
              <a:gd name="T0" fmla="*/ 6408742 w 103"/>
              <a:gd name="T1" fmla="*/ 12704244 h 95"/>
              <a:gd name="T2" fmla="*/ 6408742 w 103"/>
              <a:gd name="T3" fmla="*/ 12704244 h 95"/>
              <a:gd name="T4" fmla="*/ 2010641 w 103"/>
              <a:gd name="T5" fmla="*/ 10271626 h 95"/>
              <a:gd name="T6" fmla="*/ 2010641 w 103"/>
              <a:gd name="T7" fmla="*/ 2297697 h 95"/>
              <a:gd name="T8" fmla="*/ 10681001 w 103"/>
              <a:gd name="T9" fmla="*/ 2297697 h 95"/>
              <a:gd name="T10" fmla="*/ 10681001 w 103"/>
              <a:gd name="T11" fmla="*/ 10271626 h 95"/>
              <a:gd name="T12" fmla="*/ 10681001 w 103"/>
              <a:gd name="T13" fmla="*/ 10271626 h 95"/>
              <a:gd name="T14" fmla="*/ 10681001 w 103"/>
              <a:gd name="T15" fmla="*/ 10271626 h 95"/>
              <a:gd name="T16" fmla="*/ 6408742 w 103"/>
              <a:gd name="T17" fmla="*/ 12704244 h 95"/>
              <a:gd name="T18" fmla="*/ 6408742 w 103"/>
              <a:gd name="T19" fmla="*/ 4595027 h 95"/>
              <a:gd name="T20" fmla="*/ 6408742 w 103"/>
              <a:gd name="T21" fmla="*/ 4595027 h 95"/>
              <a:gd name="T22" fmla="*/ 5277579 w 103"/>
              <a:gd name="T23" fmla="*/ 4595027 h 95"/>
              <a:gd name="T24" fmla="*/ 5277579 w 103"/>
              <a:gd name="T25" fmla="*/ 7973929 h 95"/>
              <a:gd name="T26" fmla="*/ 6408742 w 103"/>
              <a:gd name="T27" fmla="*/ 7973929 h 95"/>
              <a:gd name="T28" fmla="*/ 7414063 w 103"/>
              <a:gd name="T29" fmla="*/ 7973929 h 95"/>
              <a:gd name="T30" fmla="*/ 7414063 w 103"/>
              <a:gd name="T31" fmla="*/ 7973929 h 95"/>
              <a:gd name="T32" fmla="*/ 7414063 w 103"/>
              <a:gd name="T33" fmla="*/ 4595027 h 95"/>
              <a:gd name="T34" fmla="*/ 6408742 w 103"/>
              <a:gd name="T35" fmla="*/ 4595027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" h="95">
                <a:moveTo>
                  <a:pt x="51" y="94"/>
                </a:moveTo>
                <a:lnTo>
                  <a:pt x="51" y="94"/>
                </a:lnTo>
                <a:cubicBezTo>
                  <a:pt x="42" y="94"/>
                  <a:pt x="25" y="85"/>
                  <a:pt x="16" y="76"/>
                </a:cubicBezTo>
                <a:cubicBezTo>
                  <a:pt x="0" y="59"/>
                  <a:pt x="0" y="34"/>
                  <a:pt x="16" y="17"/>
                </a:cubicBezTo>
                <a:cubicBezTo>
                  <a:pt x="34" y="0"/>
                  <a:pt x="68" y="0"/>
                  <a:pt x="85" y="17"/>
                </a:cubicBezTo>
                <a:cubicBezTo>
                  <a:pt x="102" y="34"/>
                  <a:pt x="102" y="59"/>
                  <a:pt x="85" y="76"/>
                </a:cubicBezTo>
                <a:cubicBezTo>
                  <a:pt x="76" y="85"/>
                  <a:pt x="59" y="94"/>
                  <a:pt x="51" y="94"/>
                </a:cubicBezTo>
                <a:close/>
                <a:moveTo>
                  <a:pt x="51" y="34"/>
                </a:moveTo>
                <a:lnTo>
                  <a:pt x="51" y="34"/>
                </a:lnTo>
                <a:lnTo>
                  <a:pt x="42" y="34"/>
                </a:lnTo>
                <a:cubicBezTo>
                  <a:pt x="34" y="42"/>
                  <a:pt x="34" y="51"/>
                  <a:pt x="42" y="59"/>
                </a:cubicBezTo>
                <a:lnTo>
                  <a:pt x="51" y="59"/>
                </a:lnTo>
                <a:cubicBezTo>
                  <a:pt x="59" y="59"/>
                  <a:pt x="59" y="59"/>
                  <a:pt x="59" y="59"/>
                </a:cubicBezTo>
                <a:cubicBezTo>
                  <a:pt x="68" y="51"/>
                  <a:pt x="68" y="42"/>
                  <a:pt x="59" y="34"/>
                </a:cubicBezTo>
                <a:cubicBezTo>
                  <a:pt x="59" y="34"/>
                  <a:pt x="59" y="34"/>
                  <a:pt x="51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12">
            <a:extLst>
              <a:ext uri="{FF2B5EF4-FFF2-40B4-BE49-F238E27FC236}">
                <a16:creationId xmlns:a16="http://schemas.microsoft.com/office/drawing/2014/main" id="{1A2FC565-E797-E941-8086-40A339B9C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9164" y="6713729"/>
            <a:ext cx="184844" cy="175830"/>
          </a:xfrm>
          <a:custGeom>
            <a:avLst/>
            <a:gdLst>
              <a:gd name="T0" fmla="*/ 2222721 w 180"/>
              <a:gd name="T1" fmla="*/ 22285421 h 171"/>
              <a:gd name="T2" fmla="*/ 2222721 w 180"/>
              <a:gd name="T3" fmla="*/ 22285421 h 171"/>
              <a:gd name="T4" fmla="*/ 1046093 w 180"/>
              <a:gd name="T5" fmla="*/ 21105454 h 171"/>
              <a:gd name="T6" fmla="*/ 1046093 w 180"/>
              <a:gd name="T7" fmla="*/ 18876948 h 171"/>
              <a:gd name="T8" fmla="*/ 20004851 w 180"/>
              <a:gd name="T9" fmla="*/ 0 h 171"/>
              <a:gd name="T10" fmla="*/ 22358469 w 180"/>
              <a:gd name="T11" fmla="*/ 0 h 171"/>
              <a:gd name="T12" fmla="*/ 22358469 w 180"/>
              <a:gd name="T13" fmla="*/ 3408474 h 171"/>
              <a:gd name="T14" fmla="*/ 4445442 w 180"/>
              <a:gd name="T15" fmla="*/ 21105454 h 171"/>
              <a:gd name="T16" fmla="*/ 2222721 w 180"/>
              <a:gd name="T17" fmla="*/ 22285421 h 1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0" h="171">
                <a:moveTo>
                  <a:pt x="17" y="170"/>
                </a:moveTo>
                <a:lnTo>
                  <a:pt x="17" y="170"/>
                </a:lnTo>
                <a:cubicBezTo>
                  <a:pt x="17" y="170"/>
                  <a:pt x="8" y="170"/>
                  <a:pt x="8" y="161"/>
                </a:cubicBezTo>
                <a:cubicBezTo>
                  <a:pt x="0" y="161"/>
                  <a:pt x="0" y="153"/>
                  <a:pt x="8" y="144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0"/>
                  <a:pt x="171" y="0"/>
                </a:cubicBezTo>
                <a:cubicBezTo>
                  <a:pt x="179" y="9"/>
                  <a:pt x="179" y="17"/>
                  <a:pt x="171" y="26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26" y="170"/>
                  <a:pt x="26" y="170"/>
                  <a:pt x="1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13">
            <a:extLst>
              <a:ext uri="{FF2B5EF4-FFF2-40B4-BE49-F238E27FC236}">
                <a16:creationId xmlns:a16="http://schemas.microsoft.com/office/drawing/2014/main" id="{88650E0C-E2A9-F246-9201-7098A07EB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351" y="6817424"/>
            <a:ext cx="90168" cy="85659"/>
          </a:xfrm>
          <a:custGeom>
            <a:avLst/>
            <a:gdLst>
              <a:gd name="T0" fmla="*/ 2317012 w 86"/>
              <a:gd name="T1" fmla="*/ 10576926 h 85"/>
              <a:gd name="T2" fmla="*/ 2317012 w 86"/>
              <a:gd name="T3" fmla="*/ 10576926 h 85"/>
              <a:gd name="T4" fmla="*/ 1090206 w 86"/>
              <a:gd name="T5" fmla="*/ 9569515 h 85"/>
              <a:gd name="T6" fmla="*/ 1090206 w 86"/>
              <a:gd name="T7" fmla="*/ 7303107 h 85"/>
              <a:gd name="T8" fmla="*/ 6951035 w 86"/>
              <a:gd name="T9" fmla="*/ 1007411 h 85"/>
              <a:gd name="T10" fmla="*/ 10494852 w 86"/>
              <a:gd name="T11" fmla="*/ 1007411 h 85"/>
              <a:gd name="T12" fmla="*/ 10494852 w 86"/>
              <a:gd name="T13" fmla="*/ 4155259 h 85"/>
              <a:gd name="T14" fmla="*/ 3407587 w 86"/>
              <a:gd name="T15" fmla="*/ 9569515 h 85"/>
              <a:gd name="T16" fmla="*/ 2317012 w 86"/>
              <a:gd name="T17" fmla="*/ 10576926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" h="85">
                <a:moveTo>
                  <a:pt x="17" y="84"/>
                </a:moveTo>
                <a:lnTo>
                  <a:pt x="17" y="84"/>
                </a:lnTo>
                <a:lnTo>
                  <a:pt x="8" y="76"/>
                </a:lnTo>
                <a:cubicBezTo>
                  <a:pt x="0" y="67"/>
                  <a:pt x="0" y="58"/>
                  <a:pt x="8" y="58"/>
                </a:cubicBezTo>
                <a:cubicBezTo>
                  <a:pt x="51" y="8"/>
                  <a:pt x="51" y="8"/>
                  <a:pt x="51" y="8"/>
                </a:cubicBezTo>
                <a:cubicBezTo>
                  <a:pt x="60" y="0"/>
                  <a:pt x="68" y="0"/>
                  <a:pt x="77" y="8"/>
                </a:cubicBezTo>
                <a:cubicBezTo>
                  <a:pt x="85" y="16"/>
                  <a:pt x="85" y="24"/>
                  <a:pt x="77" y="33"/>
                </a:cubicBezTo>
                <a:cubicBezTo>
                  <a:pt x="25" y="76"/>
                  <a:pt x="25" y="76"/>
                  <a:pt x="25" y="76"/>
                </a:cubicBezTo>
                <a:lnTo>
                  <a:pt x="17" y="8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14">
            <a:extLst>
              <a:ext uri="{FF2B5EF4-FFF2-40B4-BE49-F238E27FC236}">
                <a16:creationId xmlns:a16="http://schemas.microsoft.com/office/drawing/2014/main" id="{846FD02B-D990-504C-ACEB-705C565D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418" y="6912100"/>
            <a:ext cx="112712" cy="103695"/>
          </a:xfrm>
          <a:custGeom>
            <a:avLst/>
            <a:gdLst>
              <a:gd name="T0" fmla="*/ 2134647 w 112"/>
              <a:gd name="T1" fmla="*/ 12818190 h 103"/>
              <a:gd name="T2" fmla="*/ 2134647 w 112"/>
              <a:gd name="T3" fmla="*/ 12818190 h 103"/>
              <a:gd name="T4" fmla="*/ 1004602 w 112"/>
              <a:gd name="T5" fmla="*/ 12818190 h 103"/>
              <a:gd name="T6" fmla="*/ 1004602 w 112"/>
              <a:gd name="T7" fmla="*/ 9676299 h 103"/>
              <a:gd name="T8" fmla="*/ 10673237 w 112"/>
              <a:gd name="T9" fmla="*/ 0 h 103"/>
              <a:gd name="T10" fmla="*/ 12807885 w 112"/>
              <a:gd name="T11" fmla="*/ 0 h 103"/>
              <a:gd name="T12" fmla="*/ 12807885 w 112"/>
              <a:gd name="T13" fmla="*/ 3141536 h 103"/>
              <a:gd name="T14" fmla="*/ 3264692 w 112"/>
              <a:gd name="T15" fmla="*/ 12818190 h 103"/>
              <a:gd name="T16" fmla="*/ 2134647 w 112"/>
              <a:gd name="T17" fmla="*/ 12818190 h 1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" h="103">
                <a:moveTo>
                  <a:pt x="17" y="102"/>
                </a:moveTo>
                <a:lnTo>
                  <a:pt x="17" y="102"/>
                </a:lnTo>
                <a:lnTo>
                  <a:pt x="8" y="102"/>
                </a:lnTo>
                <a:cubicBezTo>
                  <a:pt x="0" y="93"/>
                  <a:pt x="0" y="85"/>
                  <a:pt x="8" y="77"/>
                </a:cubicBezTo>
                <a:cubicBezTo>
                  <a:pt x="85" y="0"/>
                  <a:pt x="85" y="0"/>
                  <a:pt x="85" y="0"/>
                </a:cubicBezTo>
                <a:lnTo>
                  <a:pt x="102" y="0"/>
                </a:lnTo>
                <a:cubicBezTo>
                  <a:pt x="111" y="8"/>
                  <a:pt x="111" y="17"/>
                  <a:pt x="102" y="25"/>
                </a:cubicBezTo>
                <a:cubicBezTo>
                  <a:pt x="26" y="102"/>
                  <a:pt x="26" y="102"/>
                  <a:pt x="26" y="102"/>
                </a:cubicBezTo>
                <a:lnTo>
                  <a:pt x="17" y="10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15">
            <a:extLst>
              <a:ext uri="{FF2B5EF4-FFF2-40B4-BE49-F238E27FC236}">
                <a16:creationId xmlns:a16="http://schemas.microsoft.com/office/drawing/2014/main" id="{F24C5C95-AF75-614A-9B92-16F2D73E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147" y="6975218"/>
            <a:ext cx="76642" cy="81152"/>
          </a:xfrm>
          <a:custGeom>
            <a:avLst/>
            <a:gdLst>
              <a:gd name="T0" fmla="*/ 1965495 w 77"/>
              <a:gd name="T1" fmla="*/ 10334259 h 78"/>
              <a:gd name="T2" fmla="*/ 1965495 w 77"/>
              <a:gd name="T3" fmla="*/ 10334259 h 78"/>
              <a:gd name="T4" fmla="*/ 982747 w 77"/>
              <a:gd name="T5" fmla="*/ 10334259 h 78"/>
              <a:gd name="T6" fmla="*/ 982747 w 77"/>
              <a:gd name="T7" fmla="*/ 6978894 h 78"/>
              <a:gd name="T8" fmla="*/ 6264839 w 77"/>
              <a:gd name="T9" fmla="*/ 1207843 h 78"/>
              <a:gd name="T10" fmla="*/ 9335750 w 77"/>
              <a:gd name="T11" fmla="*/ 1207843 h 78"/>
              <a:gd name="T12" fmla="*/ 9335750 w 77"/>
              <a:gd name="T13" fmla="*/ 3489447 h 78"/>
              <a:gd name="T14" fmla="*/ 3070910 w 77"/>
              <a:gd name="T15" fmla="*/ 10334259 h 78"/>
              <a:gd name="T16" fmla="*/ 1965495 w 77"/>
              <a:gd name="T17" fmla="*/ 10334259 h 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8">
                <a:moveTo>
                  <a:pt x="16" y="77"/>
                </a:moveTo>
                <a:lnTo>
                  <a:pt x="16" y="77"/>
                </a:lnTo>
                <a:cubicBezTo>
                  <a:pt x="8" y="77"/>
                  <a:pt x="8" y="77"/>
                  <a:pt x="8" y="77"/>
                </a:cubicBezTo>
                <a:cubicBezTo>
                  <a:pt x="0" y="69"/>
                  <a:pt x="0" y="60"/>
                  <a:pt x="8" y="52"/>
                </a:cubicBezTo>
                <a:cubicBezTo>
                  <a:pt x="51" y="9"/>
                  <a:pt x="51" y="9"/>
                  <a:pt x="51" y="9"/>
                </a:cubicBezTo>
                <a:cubicBezTo>
                  <a:pt x="59" y="0"/>
                  <a:pt x="68" y="0"/>
                  <a:pt x="76" y="9"/>
                </a:cubicBezTo>
                <a:cubicBezTo>
                  <a:pt x="76" y="18"/>
                  <a:pt x="76" y="26"/>
                  <a:pt x="76" y="26"/>
                </a:cubicBezTo>
                <a:cubicBezTo>
                  <a:pt x="25" y="77"/>
                  <a:pt x="25" y="77"/>
                  <a:pt x="25" y="77"/>
                </a:cubicBezTo>
                <a:lnTo>
                  <a:pt x="16" y="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16">
            <a:extLst>
              <a:ext uri="{FF2B5EF4-FFF2-40B4-BE49-F238E27FC236}">
                <a16:creationId xmlns:a16="http://schemas.microsoft.com/office/drawing/2014/main" id="{E3DDD22E-B55E-114E-BF00-7B823A399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48" y="4968970"/>
            <a:ext cx="229928" cy="568061"/>
          </a:xfrm>
          <a:custGeom>
            <a:avLst/>
            <a:gdLst>
              <a:gd name="T0" fmla="*/ 23594069 w 223"/>
              <a:gd name="T1" fmla="*/ 71830920 h 556"/>
              <a:gd name="T2" fmla="*/ 23594069 w 223"/>
              <a:gd name="T3" fmla="*/ 71830920 h 556"/>
              <a:gd name="T4" fmla="*/ 5535913 w 223"/>
              <a:gd name="T5" fmla="*/ 71830920 h 556"/>
              <a:gd name="T6" fmla="*/ 3295117 w 223"/>
              <a:gd name="T7" fmla="*/ 69501492 h 556"/>
              <a:gd name="T8" fmla="*/ 1054321 w 223"/>
              <a:gd name="T9" fmla="*/ 48663996 h 556"/>
              <a:gd name="T10" fmla="*/ 11203979 w 223"/>
              <a:gd name="T11" fmla="*/ 4400550 h 556"/>
              <a:gd name="T12" fmla="*/ 12258300 w 223"/>
              <a:gd name="T13" fmla="*/ 1164894 h 556"/>
              <a:gd name="T14" fmla="*/ 14499096 w 223"/>
              <a:gd name="T15" fmla="*/ 0 h 556"/>
              <a:gd name="T16" fmla="*/ 15685571 w 223"/>
              <a:gd name="T17" fmla="*/ 1164894 h 556"/>
              <a:gd name="T18" fmla="*/ 16871682 w 223"/>
              <a:gd name="T19" fmla="*/ 2200275 h 556"/>
              <a:gd name="T20" fmla="*/ 26889550 w 223"/>
              <a:gd name="T21" fmla="*/ 50734758 h 556"/>
              <a:gd name="T22" fmla="*/ 25834865 w 223"/>
              <a:gd name="T23" fmla="*/ 69501492 h 556"/>
              <a:gd name="T24" fmla="*/ 23594069 w 223"/>
              <a:gd name="T25" fmla="*/ 71830920 h 556"/>
              <a:gd name="T26" fmla="*/ 6722387 w 223"/>
              <a:gd name="T27" fmla="*/ 67301217 h 556"/>
              <a:gd name="T28" fmla="*/ 6722387 w 223"/>
              <a:gd name="T29" fmla="*/ 67301217 h 556"/>
              <a:gd name="T30" fmla="*/ 21353274 w 223"/>
              <a:gd name="T31" fmla="*/ 67301217 h 556"/>
              <a:gd name="T32" fmla="*/ 23594069 w 223"/>
              <a:gd name="T33" fmla="*/ 50734758 h 556"/>
              <a:gd name="T34" fmla="*/ 25834865 w 223"/>
              <a:gd name="T35" fmla="*/ 50734758 h 556"/>
              <a:gd name="T36" fmla="*/ 23594069 w 223"/>
              <a:gd name="T37" fmla="*/ 50734758 h 556"/>
              <a:gd name="T38" fmla="*/ 14499096 w 223"/>
              <a:gd name="T39" fmla="*/ 6600825 h 556"/>
              <a:gd name="T40" fmla="*/ 5535913 w 223"/>
              <a:gd name="T41" fmla="*/ 48663996 h 556"/>
              <a:gd name="T42" fmla="*/ 6722387 w 223"/>
              <a:gd name="T43" fmla="*/ 67301217 h 55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3" h="556">
                <a:moveTo>
                  <a:pt x="179" y="555"/>
                </a:moveTo>
                <a:lnTo>
                  <a:pt x="179" y="555"/>
                </a:lnTo>
                <a:cubicBezTo>
                  <a:pt x="42" y="555"/>
                  <a:pt x="42" y="555"/>
                  <a:pt x="42" y="555"/>
                </a:cubicBezTo>
                <a:cubicBezTo>
                  <a:pt x="34" y="555"/>
                  <a:pt x="25" y="546"/>
                  <a:pt x="25" y="537"/>
                </a:cubicBezTo>
                <a:cubicBezTo>
                  <a:pt x="8" y="376"/>
                  <a:pt x="8" y="376"/>
                  <a:pt x="8" y="376"/>
                </a:cubicBezTo>
                <a:cubicBezTo>
                  <a:pt x="0" y="264"/>
                  <a:pt x="25" y="145"/>
                  <a:pt x="85" y="34"/>
                </a:cubicBezTo>
                <a:cubicBezTo>
                  <a:pt x="93" y="9"/>
                  <a:pt x="93" y="9"/>
                  <a:pt x="93" y="9"/>
                </a:cubicBezTo>
                <a:cubicBezTo>
                  <a:pt x="102" y="9"/>
                  <a:pt x="102" y="0"/>
                  <a:pt x="110" y="0"/>
                </a:cubicBezTo>
                <a:lnTo>
                  <a:pt x="119" y="9"/>
                </a:lnTo>
                <a:cubicBezTo>
                  <a:pt x="128" y="17"/>
                  <a:pt x="128" y="17"/>
                  <a:pt x="128" y="17"/>
                </a:cubicBezTo>
                <a:cubicBezTo>
                  <a:pt x="196" y="137"/>
                  <a:pt x="222" y="264"/>
                  <a:pt x="204" y="392"/>
                </a:cubicBezTo>
                <a:cubicBezTo>
                  <a:pt x="196" y="537"/>
                  <a:pt x="196" y="537"/>
                  <a:pt x="196" y="537"/>
                </a:cubicBezTo>
                <a:cubicBezTo>
                  <a:pt x="196" y="546"/>
                  <a:pt x="187" y="555"/>
                  <a:pt x="179" y="555"/>
                </a:cubicBezTo>
                <a:close/>
                <a:moveTo>
                  <a:pt x="51" y="520"/>
                </a:moveTo>
                <a:lnTo>
                  <a:pt x="51" y="520"/>
                </a:lnTo>
                <a:cubicBezTo>
                  <a:pt x="162" y="520"/>
                  <a:pt x="162" y="520"/>
                  <a:pt x="162" y="520"/>
                </a:cubicBezTo>
                <a:cubicBezTo>
                  <a:pt x="179" y="392"/>
                  <a:pt x="179" y="392"/>
                  <a:pt x="179" y="392"/>
                </a:cubicBezTo>
                <a:cubicBezTo>
                  <a:pt x="196" y="392"/>
                  <a:pt x="196" y="392"/>
                  <a:pt x="196" y="392"/>
                </a:cubicBezTo>
                <a:cubicBezTo>
                  <a:pt x="179" y="392"/>
                  <a:pt x="179" y="392"/>
                  <a:pt x="179" y="392"/>
                </a:cubicBezTo>
                <a:cubicBezTo>
                  <a:pt x="187" y="273"/>
                  <a:pt x="162" y="154"/>
                  <a:pt x="110" y="51"/>
                </a:cubicBezTo>
                <a:cubicBezTo>
                  <a:pt x="51" y="154"/>
                  <a:pt x="34" y="264"/>
                  <a:pt x="42" y="376"/>
                </a:cubicBezTo>
                <a:lnTo>
                  <a:pt x="51" y="5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17">
            <a:extLst>
              <a:ext uri="{FF2B5EF4-FFF2-40B4-BE49-F238E27FC236}">
                <a16:creationId xmlns:a16="http://schemas.microsoft.com/office/drawing/2014/main" id="{1D9DBBC6-49E5-5841-9B2B-E504F277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6551" y="5379235"/>
            <a:ext cx="112709" cy="243455"/>
          </a:xfrm>
          <a:custGeom>
            <a:avLst/>
            <a:gdLst>
              <a:gd name="T0" fmla="*/ 11802985 w 112"/>
              <a:gd name="T1" fmla="*/ 30492383 h 240"/>
              <a:gd name="T2" fmla="*/ 11802985 w 112"/>
              <a:gd name="T3" fmla="*/ 30492383 h 240"/>
              <a:gd name="T4" fmla="*/ 10672968 w 112"/>
              <a:gd name="T5" fmla="*/ 30492383 h 240"/>
              <a:gd name="T6" fmla="*/ 1004577 w 112"/>
              <a:gd name="T7" fmla="*/ 17351454 h 240"/>
              <a:gd name="T8" fmla="*/ 1004577 w 112"/>
              <a:gd name="T9" fmla="*/ 15182255 h 240"/>
              <a:gd name="T10" fmla="*/ 3139171 w 112"/>
              <a:gd name="T11" fmla="*/ 15182255 h 240"/>
              <a:gd name="T12" fmla="*/ 9542597 w 112"/>
              <a:gd name="T13" fmla="*/ 22837497 h 240"/>
              <a:gd name="T14" fmla="*/ 9542597 w 112"/>
              <a:gd name="T15" fmla="*/ 19647813 h 240"/>
              <a:gd name="T16" fmla="*/ 2134594 w 112"/>
              <a:gd name="T17" fmla="*/ 3317200 h 240"/>
              <a:gd name="T18" fmla="*/ 2134594 w 112"/>
              <a:gd name="T19" fmla="*/ 1148358 h 240"/>
              <a:gd name="T20" fmla="*/ 5273764 w 112"/>
              <a:gd name="T21" fmla="*/ 1148358 h 240"/>
              <a:gd name="T22" fmla="*/ 13937578 w 112"/>
              <a:gd name="T23" fmla="*/ 18499455 h 240"/>
              <a:gd name="T24" fmla="*/ 13937578 w 112"/>
              <a:gd name="T25" fmla="*/ 19647813 h 240"/>
              <a:gd name="T26" fmla="*/ 13937578 w 112"/>
              <a:gd name="T27" fmla="*/ 28323540 h 240"/>
              <a:gd name="T28" fmla="*/ 12807562 w 112"/>
              <a:gd name="T29" fmla="*/ 30492383 h 240"/>
              <a:gd name="T30" fmla="*/ 11802985 w 112"/>
              <a:gd name="T31" fmla="*/ 30492383 h 2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2" h="240">
                <a:moveTo>
                  <a:pt x="94" y="239"/>
                </a:moveTo>
                <a:lnTo>
                  <a:pt x="94" y="239"/>
                </a:lnTo>
                <a:lnTo>
                  <a:pt x="85" y="239"/>
                </a:lnTo>
                <a:cubicBezTo>
                  <a:pt x="8" y="136"/>
                  <a:pt x="8" y="136"/>
                  <a:pt x="8" y="136"/>
                </a:cubicBezTo>
                <a:cubicBezTo>
                  <a:pt x="0" y="128"/>
                  <a:pt x="0" y="119"/>
                  <a:pt x="8" y="119"/>
                </a:cubicBezTo>
                <a:cubicBezTo>
                  <a:pt x="17" y="111"/>
                  <a:pt x="25" y="111"/>
                  <a:pt x="25" y="119"/>
                </a:cubicBezTo>
                <a:cubicBezTo>
                  <a:pt x="76" y="179"/>
                  <a:pt x="76" y="179"/>
                  <a:pt x="76" y="179"/>
                </a:cubicBezTo>
                <a:cubicBezTo>
                  <a:pt x="76" y="154"/>
                  <a:pt x="76" y="154"/>
                  <a:pt x="76" y="154"/>
                </a:cubicBezTo>
                <a:cubicBezTo>
                  <a:pt x="17" y="26"/>
                  <a:pt x="17" y="26"/>
                  <a:pt x="17" y="26"/>
                </a:cubicBezTo>
                <a:cubicBezTo>
                  <a:pt x="8" y="17"/>
                  <a:pt x="17" y="9"/>
                  <a:pt x="17" y="9"/>
                </a:cubicBezTo>
                <a:cubicBezTo>
                  <a:pt x="25" y="0"/>
                  <a:pt x="34" y="9"/>
                  <a:pt x="42" y="9"/>
                </a:cubicBezTo>
                <a:cubicBezTo>
                  <a:pt x="111" y="145"/>
                  <a:pt x="111" y="145"/>
                  <a:pt x="111" y="145"/>
                </a:cubicBezTo>
                <a:lnTo>
                  <a:pt x="111" y="154"/>
                </a:lnTo>
                <a:cubicBezTo>
                  <a:pt x="111" y="222"/>
                  <a:pt x="111" y="222"/>
                  <a:pt x="111" y="222"/>
                </a:cubicBezTo>
                <a:cubicBezTo>
                  <a:pt x="111" y="230"/>
                  <a:pt x="102" y="239"/>
                  <a:pt x="102" y="239"/>
                </a:cubicBezTo>
                <a:lnTo>
                  <a:pt x="94" y="2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18">
            <a:extLst>
              <a:ext uri="{FF2B5EF4-FFF2-40B4-BE49-F238E27FC236}">
                <a16:creationId xmlns:a16="http://schemas.microsoft.com/office/drawing/2014/main" id="{80ADCDD6-67E2-F047-A461-B6A6D5A7D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147" y="5388252"/>
            <a:ext cx="103692" cy="234438"/>
          </a:xfrm>
          <a:custGeom>
            <a:avLst/>
            <a:gdLst>
              <a:gd name="T0" fmla="*/ 2010641 w 103"/>
              <a:gd name="T1" fmla="*/ 29372434 h 231"/>
              <a:gd name="T2" fmla="*/ 2010641 w 103"/>
              <a:gd name="T3" fmla="*/ 29372434 h 231"/>
              <a:gd name="T4" fmla="*/ 1005321 w 103"/>
              <a:gd name="T5" fmla="*/ 29372434 h 231"/>
              <a:gd name="T6" fmla="*/ 0 w 103"/>
              <a:gd name="T7" fmla="*/ 27201476 h 231"/>
              <a:gd name="T8" fmla="*/ 0 w 103"/>
              <a:gd name="T9" fmla="*/ 18517287 h 231"/>
              <a:gd name="T10" fmla="*/ 0 w 103"/>
              <a:gd name="T11" fmla="*/ 17368020 h 231"/>
              <a:gd name="T12" fmla="*/ 8544871 w 103"/>
              <a:gd name="T13" fmla="*/ 1021690 h 231"/>
              <a:gd name="T14" fmla="*/ 10681001 w 103"/>
              <a:gd name="T15" fmla="*/ 0 h 231"/>
              <a:gd name="T16" fmla="*/ 11686321 w 103"/>
              <a:gd name="T17" fmla="*/ 3192648 h 231"/>
              <a:gd name="T18" fmla="*/ 4272613 w 103"/>
              <a:gd name="T19" fmla="*/ 18517287 h 231"/>
              <a:gd name="T20" fmla="*/ 4272613 w 103"/>
              <a:gd name="T21" fmla="*/ 21709935 h 231"/>
              <a:gd name="T22" fmla="*/ 9550192 w 103"/>
              <a:gd name="T23" fmla="*/ 15197062 h 231"/>
              <a:gd name="T24" fmla="*/ 12817484 w 103"/>
              <a:gd name="T25" fmla="*/ 14047794 h 231"/>
              <a:gd name="T26" fmla="*/ 12817484 w 103"/>
              <a:gd name="T27" fmla="*/ 17368020 h 231"/>
              <a:gd name="T28" fmla="*/ 3141450 w 103"/>
              <a:gd name="T29" fmla="*/ 29372434 h 231"/>
              <a:gd name="T30" fmla="*/ 2010641 w 103"/>
              <a:gd name="T31" fmla="*/ 29372434 h 2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" h="231">
                <a:moveTo>
                  <a:pt x="16" y="230"/>
                </a:moveTo>
                <a:lnTo>
                  <a:pt x="16" y="230"/>
                </a:lnTo>
                <a:cubicBezTo>
                  <a:pt x="16" y="230"/>
                  <a:pt x="16" y="230"/>
                  <a:pt x="8" y="230"/>
                </a:cubicBezTo>
                <a:cubicBezTo>
                  <a:pt x="8" y="230"/>
                  <a:pt x="0" y="221"/>
                  <a:pt x="0" y="213"/>
                </a:cubicBezTo>
                <a:cubicBezTo>
                  <a:pt x="0" y="145"/>
                  <a:pt x="0" y="145"/>
                  <a:pt x="0" y="145"/>
                </a:cubicBezTo>
                <a:lnTo>
                  <a:pt x="0" y="136"/>
                </a:lnTo>
                <a:cubicBezTo>
                  <a:pt x="68" y="8"/>
                  <a:pt x="68" y="8"/>
                  <a:pt x="68" y="8"/>
                </a:cubicBezTo>
                <a:cubicBezTo>
                  <a:pt x="68" y="0"/>
                  <a:pt x="76" y="0"/>
                  <a:pt x="85" y="0"/>
                </a:cubicBezTo>
                <a:cubicBezTo>
                  <a:pt x="93" y="8"/>
                  <a:pt x="102" y="17"/>
                  <a:pt x="93" y="25"/>
                </a:cubicBezTo>
                <a:cubicBezTo>
                  <a:pt x="34" y="145"/>
                  <a:pt x="34" y="145"/>
                  <a:pt x="34" y="145"/>
                </a:cubicBezTo>
                <a:cubicBezTo>
                  <a:pt x="34" y="170"/>
                  <a:pt x="34" y="170"/>
                  <a:pt x="34" y="170"/>
                </a:cubicBezTo>
                <a:cubicBezTo>
                  <a:pt x="76" y="119"/>
                  <a:pt x="76" y="119"/>
                  <a:pt x="76" y="119"/>
                </a:cubicBezTo>
                <a:cubicBezTo>
                  <a:pt x="85" y="110"/>
                  <a:pt x="93" y="110"/>
                  <a:pt x="102" y="110"/>
                </a:cubicBezTo>
                <a:cubicBezTo>
                  <a:pt x="102" y="119"/>
                  <a:pt x="102" y="127"/>
                  <a:pt x="102" y="136"/>
                </a:cubicBezTo>
                <a:cubicBezTo>
                  <a:pt x="25" y="230"/>
                  <a:pt x="25" y="230"/>
                  <a:pt x="25" y="230"/>
                </a:cubicBezTo>
                <a:lnTo>
                  <a:pt x="16" y="2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19">
            <a:extLst>
              <a:ext uri="{FF2B5EF4-FFF2-40B4-BE49-F238E27FC236}">
                <a16:creationId xmlns:a16="http://schemas.microsoft.com/office/drawing/2014/main" id="{A031702A-C4F7-5247-AA20-339BFAAC9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856" y="5500964"/>
            <a:ext cx="99185" cy="63118"/>
          </a:xfrm>
          <a:custGeom>
            <a:avLst/>
            <a:gdLst>
              <a:gd name="T0" fmla="*/ 11623040 w 95"/>
              <a:gd name="T1" fmla="*/ 7964930 h 61"/>
              <a:gd name="T2" fmla="*/ 11623040 w 95"/>
              <a:gd name="T3" fmla="*/ 7964930 h 61"/>
              <a:gd name="T4" fmla="*/ 2297697 w 95"/>
              <a:gd name="T5" fmla="*/ 7964930 h 61"/>
              <a:gd name="T6" fmla="*/ 0 w 95"/>
              <a:gd name="T7" fmla="*/ 5708182 h 61"/>
              <a:gd name="T8" fmla="*/ 0 w 95"/>
              <a:gd name="T9" fmla="*/ 2256748 h 61"/>
              <a:gd name="T10" fmla="*/ 2297697 w 95"/>
              <a:gd name="T11" fmla="*/ 0 h 61"/>
              <a:gd name="T12" fmla="*/ 11623040 w 95"/>
              <a:gd name="T13" fmla="*/ 0 h 61"/>
              <a:gd name="T14" fmla="*/ 12704244 w 95"/>
              <a:gd name="T15" fmla="*/ 2256748 h 61"/>
              <a:gd name="T16" fmla="*/ 12704244 w 95"/>
              <a:gd name="T17" fmla="*/ 5708182 h 61"/>
              <a:gd name="T18" fmla="*/ 11623040 w 95"/>
              <a:gd name="T19" fmla="*/ 7964930 h 61"/>
              <a:gd name="T20" fmla="*/ 4595027 w 95"/>
              <a:gd name="T21" fmla="*/ 4646118 h 61"/>
              <a:gd name="T22" fmla="*/ 4595027 w 95"/>
              <a:gd name="T23" fmla="*/ 4646118 h 61"/>
              <a:gd name="T24" fmla="*/ 9325710 w 95"/>
              <a:gd name="T25" fmla="*/ 4646118 h 61"/>
              <a:gd name="T26" fmla="*/ 9325710 w 95"/>
              <a:gd name="T27" fmla="*/ 4646118 h 61"/>
              <a:gd name="T28" fmla="*/ 4595027 w 95"/>
              <a:gd name="T29" fmla="*/ 4646118 h 6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5" h="61">
                <a:moveTo>
                  <a:pt x="86" y="60"/>
                </a:moveTo>
                <a:lnTo>
                  <a:pt x="86" y="60"/>
                </a:lnTo>
                <a:cubicBezTo>
                  <a:pt x="17" y="60"/>
                  <a:pt x="17" y="60"/>
                  <a:pt x="17" y="60"/>
                </a:cubicBezTo>
                <a:cubicBezTo>
                  <a:pt x="9" y="60"/>
                  <a:pt x="0" y="52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4" y="0"/>
                  <a:pt x="94" y="9"/>
                  <a:pt x="94" y="17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52"/>
                  <a:pt x="94" y="60"/>
                  <a:pt x="86" y="60"/>
                </a:cubicBezTo>
                <a:close/>
                <a:moveTo>
                  <a:pt x="34" y="35"/>
                </a:moveTo>
                <a:lnTo>
                  <a:pt x="34" y="35"/>
                </a:lnTo>
                <a:cubicBezTo>
                  <a:pt x="69" y="35"/>
                  <a:pt x="69" y="35"/>
                  <a:pt x="69" y="35"/>
                </a:cubicBezTo>
                <a:cubicBezTo>
                  <a:pt x="34" y="35"/>
                  <a:pt x="34" y="35"/>
                  <a:pt x="34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20">
            <a:extLst>
              <a:ext uri="{FF2B5EF4-FFF2-40B4-BE49-F238E27FC236}">
                <a16:creationId xmlns:a16="http://schemas.microsoft.com/office/drawing/2014/main" id="{19965660-1968-2340-91E6-BFE33CE1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873" y="5135781"/>
            <a:ext cx="90168" cy="99185"/>
          </a:xfrm>
          <a:custGeom>
            <a:avLst/>
            <a:gdLst>
              <a:gd name="T0" fmla="*/ 5724599 w 86"/>
              <a:gd name="T1" fmla="*/ 12704244 h 95"/>
              <a:gd name="T2" fmla="*/ 5724599 w 86"/>
              <a:gd name="T3" fmla="*/ 12704244 h 95"/>
              <a:gd name="T4" fmla="*/ 0 w 86"/>
              <a:gd name="T5" fmla="*/ 5811520 h 95"/>
              <a:gd name="T6" fmla="*/ 5724599 w 86"/>
              <a:gd name="T7" fmla="*/ 0 h 95"/>
              <a:gd name="T8" fmla="*/ 11585427 w 86"/>
              <a:gd name="T9" fmla="*/ 5811520 h 95"/>
              <a:gd name="T10" fmla="*/ 5724599 w 86"/>
              <a:gd name="T11" fmla="*/ 12704244 h 95"/>
              <a:gd name="T12" fmla="*/ 5724599 w 86"/>
              <a:gd name="T13" fmla="*/ 4595027 h 95"/>
              <a:gd name="T14" fmla="*/ 5724599 w 86"/>
              <a:gd name="T15" fmla="*/ 4595027 h 95"/>
              <a:gd name="T16" fmla="*/ 3407587 w 86"/>
              <a:gd name="T17" fmla="*/ 5811520 h 95"/>
              <a:gd name="T18" fmla="*/ 5724599 w 86"/>
              <a:gd name="T19" fmla="*/ 8109217 h 95"/>
              <a:gd name="T20" fmla="*/ 8177840 w 86"/>
              <a:gd name="T21" fmla="*/ 5811520 h 95"/>
              <a:gd name="T22" fmla="*/ 5724599 w 86"/>
              <a:gd name="T23" fmla="*/ 4595027 h 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6" h="95">
                <a:moveTo>
                  <a:pt x="42" y="94"/>
                </a:moveTo>
                <a:lnTo>
                  <a:pt x="42" y="94"/>
                </a:lnTo>
                <a:cubicBezTo>
                  <a:pt x="17" y="94"/>
                  <a:pt x="0" y="68"/>
                  <a:pt x="0" y="43"/>
                </a:cubicBezTo>
                <a:cubicBezTo>
                  <a:pt x="0" y="26"/>
                  <a:pt x="17" y="0"/>
                  <a:pt x="42" y="0"/>
                </a:cubicBezTo>
                <a:cubicBezTo>
                  <a:pt x="68" y="0"/>
                  <a:pt x="85" y="26"/>
                  <a:pt x="85" y="43"/>
                </a:cubicBezTo>
                <a:cubicBezTo>
                  <a:pt x="85" y="68"/>
                  <a:pt x="68" y="94"/>
                  <a:pt x="42" y="94"/>
                </a:cubicBezTo>
                <a:close/>
                <a:moveTo>
                  <a:pt x="42" y="34"/>
                </a:moveTo>
                <a:lnTo>
                  <a:pt x="42" y="34"/>
                </a:lnTo>
                <a:cubicBezTo>
                  <a:pt x="34" y="34"/>
                  <a:pt x="25" y="34"/>
                  <a:pt x="25" y="43"/>
                </a:cubicBezTo>
                <a:cubicBezTo>
                  <a:pt x="25" y="51"/>
                  <a:pt x="34" y="60"/>
                  <a:pt x="42" y="60"/>
                </a:cubicBezTo>
                <a:cubicBezTo>
                  <a:pt x="51" y="60"/>
                  <a:pt x="60" y="51"/>
                  <a:pt x="60" y="43"/>
                </a:cubicBezTo>
                <a:cubicBezTo>
                  <a:pt x="60" y="34"/>
                  <a:pt x="51" y="34"/>
                  <a:pt x="42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21">
            <a:extLst>
              <a:ext uri="{FF2B5EF4-FFF2-40B4-BE49-F238E27FC236}">
                <a16:creationId xmlns:a16="http://schemas.microsoft.com/office/drawing/2014/main" id="{1B996116-3449-DC40-A25C-B865715A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924" y="5388252"/>
            <a:ext cx="36067" cy="234438"/>
          </a:xfrm>
          <a:custGeom>
            <a:avLst/>
            <a:gdLst>
              <a:gd name="T0" fmla="*/ 2115608 w 36"/>
              <a:gd name="T1" fmla="*/ 29372434 h 231"/>
              <a:gd name="T2" fmla="*/ 2115608 w 36"/>
              <a:gd name="T3" fmla="*/ 29372434 h 231"/>
              <a:gd name="T4" fmla="*/ 0 w 36"/>
              <a:gd name="T5" fmla="*/ 27201476 h 231"/>
              <a:gd name="T6" fmla="*/ 0 w 36"/>
              <a:gd name="T7" fmla="*/ 2170958 h 231"/>
              <a:gd name="T8" fmla="*/ 2115608 w 36"/>
              <a:gd name="T9" fmla="*/ 0 h 231"/>
              <a:gd name="T10" fmla="*/ 4355747 w 36"/>
              <a:gd name="T11" fmla="*/ 2170958 h 231"/>
              <a:gd name="T12" fmla="*/ 4355747 w 36"/>
              <a:gd name="T13" fmla="*/ 27201476 h 231"/>
              <a:gd name="T14" fmla="*/ 2115608 w 36"/>
              <a:gd name="T15" fmla="*/ 29372434 h 2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231">
                <a:moveTo>
                  <a:pt x="17" y="230"/>
                </a:moveTo>
                <a:lnTo>
                  <a:pt x="17" y="230"/>
                </a:lnTo>
                <a:cubicBezTo>
                  <a:pt x="9" y="230"/>
                  <a:pt x="0" y="221"/>
                  <a:pt x="0" y="21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35" y="221"/>
                  <a:pt x="26" y="230"/>
                  <a:pt x="17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22">
            <a:extLst>
              <a:ext uri="{FF2B5EF4-FFF2-40B4-BE49-F238E27FC236}">
                <a16:creationId xmlns:a16="http://schemas.microsoft.com/office/drawing/2014/main" id="{D8FDC60B-1DCA-194D-94D5-524CC2FB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09" y="5005038"/>
            <a:ext cx="139760" cy="586095"/>
          </a:xfrm>
          <a:custGeom>
            <a:avLst/>
            <a:gdLst>
              <a:gd name="T0" fmla="*/ 15225905 w 137"/>
              <a:gd name="T1" fmla="*/ 74199556 h 573"/>
              <a:gd name="T2" fmla="*/ 15225905 w 137"/>
              <a:gd name="T3" fmla="*/ 74199556 h 573"/>
              <a:gd name="T4" fmla="*/ 14193531 w 137"/>
              <a:gd name="T5" fmla="*/ 73031899 h 573"/>
              <a:gd name="T6" fmla="*/ 0 w 137"/>
              <a:gd name="T7" fmla="*/ 38786254 h 573"/>
              <a:gd name="T8" fmla="*/ 5548384 w 137"/>
              <a:gd name="T9" fmla="*/ 13361070 h 573"/>
              <a:gd name="T10" fmla="*/ 14193531 w 137"/>
              <a:gd name="T11" fmla="*/ 1167297 h 573"/>
              <a:gd name="T12" fmla="*/ 17548568 w 137"/>
              <a:gd name="T13" fmla="*/ 1167297 h 573"/>
              <a:gd name="T14" fmla="*/ 17548568 w 137"/>
              <a:gd name="T15" fmla="*/ 3372592 h 573"/>
              <a:gd name="T16" fmla="*/ 8645147 w 137"/>
              <a:gd name="T17" fmla="*/ 14398708 h 573"/>
              <a:gd name="T18" fmla="*/ 3355037 w 137"/>
              <a:gd name="T19" fmla="*/ 38786254 h 573"/>
              <a:gd name="T20" fmla="*/ 17548568 w 137"/>
              <a:gd name="T21" fmla="*/ 70826964 h 573"/>
              <a:gd name="T22" fmla="*/ 17548568 w 137"/>
              <a:gd name="T23" fmla="*/ 73031899 h 573"/>
              <a:gd name="T24" fmla="*/ 15225905 w 137"/>
              <a:gd name="T25" fmla="*/ 74199556 h 5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7" h="573">
                <a:moveTo>
                  <a:pt x="118" y="572"/>
                </a:moveTo>
                <a:lnTo>
                  <a:pt x="118" y="572"/>
                </a:lnTo>
                <a:cubicBezTo>
                  <a:pt x="118" y="572"/>
                  <a:pt x="110" y="572"/>
                  <a:pt x="110" y="563"/>
                </a:cubicBezTo>
                <a:cubicBezTo>
                  <a:pt x="76" y="529"/>
                  <a:pt x="0" y="435"/>
                  <a:pt x="0" y="299"/>
                </a:cubicBezTo>
                <a:cubicBezTo>
                  <a:pt x="0" y="230"/>
                  <a:pt x="9" y="162"/>
                  <a:pt x="43" y="103"/>
                </a:cubicBezTo>
                <a:cubicBezTo>
                  <a:pt x="67" y="68"/>
                  <a:pt x="84" y="34"/>
                  <a:pt x="110" y="9"/>
                </a:cubicBezTo>
                <a:cubicBezTo>
                  <a:pt x="118" y="0"/>
                  <a:pt x="127" y="0"/>
                  <a:pt x="136" y="9"/>
                </a:cubicBezTo>
                <a:cubicBezTo>
                  <a:pt x="136" y="17"/>
                  <a:pt x="136" y="26"/>
                  <a:pt x="136" y="26"/>
                </a:cubicBezTo>
                <a:cubicBezTo>
                  <a:pt x="110" y="51"/>
                  <a:pt x="84" y="85"/>
                  <a:pt x="67" y="111"/>
                </a:cubicBezTo>
                <a:cubicBezTo>
                  <a:pt x="43" y="171"/>
                  <a:pt x="26" y="230"/>
                  <a:pt x="26" y="299"/>
                </a:cubicBezTo>
                <a:cubicBezTo>
                  <a:pt x="26" y="427"/>
                  <a:pt x="101" y="512"/>
                  <a:pt x="136" y="546"/>
                </a:cubicBezTo>
                <a:cubicBezTo>
                  <a:pt x="136" y="555"/>
                  <a:pt x="136" y="563"/>
                  <a:pt x="136" y="563"/>
                </a:cubicBezTo>
                <a:cubicBezTo>
                  <a:pt x="127" y="572"/>
                  <a:pt x="127" y="572"/>
                  <a:pt x="118" y="5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23">
            <a:extLst>
              <a:ext uri="{FF2B5EF4-FFF2-40B4-BE49-F238E27FC236}">
                <a16:creationId xmlns:a16="http://schemas.microsoft.com/office/drawing/2014/main" id="{1D1B1B82-B1EB-424C-92DE-D906E63A3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446" y="5005038"/>
            <a:ext cx="139763" cy="586095"/>
          </a:xfrm>
          <a:custGeom>
            <a:avLst/>
            <a:gdLst>
              <a:gd name="T0" fmla="*/ 1032395 w 137"/>
              <a:gd name="T1" fmla="*/ 74199556 h 573"/>
              <a:gd name="T2" fmla="*/ 1032395 w 137"/>
              <a:gd name="T3" fmla="*/ 74199556 h 573"/>
              <a:gd name="T4" fmla="*/ 0 w 137"/>
              <a:gd name="T5" fmla="*/ 74199556 h 573"/>
              <a:gd name="T6" fmla="*/ 0 w 137"/>
              <a:gd name="T7" fmla="*/ 70826964 h 573"/>
              <a:gd name="T8" fmla="*/ 7613287 w 137"/>
              <a:gd name="T9" fmla="*/ 59800488 h 573"/>
              <a:gd name="T10" fmla="*/ 14194179 w 137"/>
              <a:gd name="T11" fmla="*/ 36580959 h 573"/>
              <a:gd name="T12" fmla="*/ 0 w 137"/>
              <a:gd name="T13" fmla="*/ 3372592 h 573"/>
              <a:gd name="T14" fmla="*/ 0 w 137"/>
              <a:gd name="T15" fmla="*/ 1167297 h 573"/>
              <a:gd name="T16" fmla="*/ 3225786 w 137"/>
              <a:gd name="T17" fmla="*/ 1167297 h 573"/>
              <a:gd name="T18" fmla="*/ 17549284 w 137"/>
              <a:gd name="T19" fmla="*/ 36580959 h 573"/>
              <a:gd name="T20" fmla="*/ 10968392 w 137"/>
              <a:gd name="T21" fmla="*/ 62005783 h 573"/>
              <a:gd name="T22" fmla="*/ 3225786 w 137"/>
              <a:gd name="T23" fmla="*/ 73031899 h 573"/>
              <a:gd name="T24" fmla="*/ 1032395 w 137"/>
              <a:gd name="T25" fmla="*/ 74199556 h 5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7" h="573">
                <a:moveTo>
                  <a:pt x="8" y="572"/>
                </a:moveTo>
                <a:lnTo>
                  <a:pt x="8" y="572"/>
                </a:lnTo>
                <a:cubicBezTo>
                  <a:pt x="8" y="572"/>
                  <a:pt x="8" y="572"/>
                  <a:pt x="0" y="572"/>
                </a:cubicBezTo>
                <a:cubicBezTo>
                  <a:pt x="0" y="563"/>
                  <a:pt x="0" y="555"/>
                  <a:pt x="0" y="546"/>
                </a:cubicBezTo>
                <a:cubicBezTo>
                  <a:pt x="25" y="521"/>
                  <a:pt x="42" y="495"/>
                  <a:pt x="59" y="461"/>
                </a:cubicBezTo>
                <a:cubicBezTo>
                  <a:pt x="93" y="410"/>
                  <a:pt x="110" y="342"/>
                  <a:pt x="110" y="282"/>
                </a:cubicBezTo>
                <a:cubicBezTo>
                  <a:pt x="102" y="145"/>
                  <a:pt x="34" y="60"/>
                  <a:pt x="0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8" y="0"/>
                  <a:pt x="16" y="0"/>
                  <a:pt x="25" y="9"/>
                </a:cubicBezTo>
                <a:cubicBezTo>
                  <a:pt x="59" y="43"/>
                  <a:pt x="136" y="137"/>
                  <a:pt x="136" y="282"/>
                </a:cubicBezTo>
                <a:cubicBezTo>
                  <a:pt x="136" y="350"/>
                  <a:pt x="119" y="418"/>
                  <a:pt x="85" y="478"/>
                </a:cubicBezTo>
                <a:cubicBezTo>
                  <a:pt x="68" y="512"/>
                  <a:pt x="51" y="546"/>
                  <a:pt x="25" y="563"/>
                </a:cubicBezTo>
                <a:cubicBezTo>
                  <a:pt x="16" y="572"/>
                  <a:pt x="16" y="572"/>
                  <a:pt x="8" y="5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24">
            <a:extLst>
              <a:ext uri="{FF2B5EF4-FFF2-40B4-BE49-F238E27FC236}">
                <a16:creationId xmlns:a16="http://schemas.microsoft.com/office/drawing/2014/main" id="{27E5CDCD-025A-3647-975C-6F2CD19C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155" y="6573969"/>
            <a:ext cx="464366" cy="455349"/>
          </a:xfrm>
          <a:custGeom>
            <a:avLst/>
            <a:gdLst>
              <a:gd name="T0" fmla="*/ 53417890 w 453"/>
              <a:gd name="T1" fmla="*/ 15518383 h 444"/>
              <a:gd name="T2" fmla="*/ 42213168 w 453"/>
              <a:gd name="T3" fmla="*/ 16692021 h 444"/>
              <a:gd name="T4" fmla="*/ 37783544 w 453"/>
              <a:gd name="T5" fmla="*/ 21125844 h 444"/>
              <a:gd name="T6" fmla="*/ 32181183 w 453"/>
              <a:gd name="T7" fmla="*/ 36513863 h 444"/>
              <a:gd name="T8" fmla="*/ 28923937 w 453"/>
              <a:gd name="T9" fmla="*/ 36513863 h 444"/>
              <a:gd name="T10" fmla="*/ 27751199 w 453"/>
              <a:gd name="T11" fmla="*/ 41078412 h 444"/>
              <a:gd name="T12" fmla="*/ 28923937 w 453"/>
              <a:gd name="T13" fmla="*/ 42121685 h 444"/>
              <a:gd name="T14" fmla="*/ 17849519 w 453"/>
              <a:gd name="T15" fmla="*/ 53336609 h 444"/>
              <a:gd name="T16" fmla="*/ 15634346 w 453"/>
              <a:gd name="T17" fmla="*/ 49946059 h 444"/>
              <a:gd name="T18" fmla="*/ 13289230 w 453"/>
              <a:gd name="T19" fmla="*/ 48772421 h 444"/>
              <a:gd name="T20" fmla="*/ 12247157 w 453"/>
              <a:gd name="T21" fmla="*/ 46555509 h 444"/>
              <a:gd name="T22" fmla="*/ 10031985 w 453"/>
              <a:gd name="T23" fmla="*/ 45512235 h 444"/>
              <a:gd name="T24" fmla="*/ 6644796 w 453"/>
              <a:gd name="T25" fmla="*/ 48772421 h 444"/>
              <a:gd name="T26" fmla="*/ 7817173 w 453"/>
              <a:gd name="T27" fmla="*/ 50989333 h 444"/>
              <a:gd name="T28" fmla="*/ 3387550 w 453"/>
              <a:gd name="T29" fmla="*/ 49946059 h 444"/>
              <a:gd name="T30" fmla="*/ 0 w 453"/>
              <a:gd name="T31" fmla="*/ 52162971 h 444"/>
              <a:gd name="T32" fmla="*/ 16676780 w 453"/>
              <a:gd name="T33" fmla="*/ 57770432 h 444"/>
              <a:gd name="T34" fmla="*/ 17849519 w 453"/>
              <a:gd name="T35" fmla="*/ 57770432 h 444"/>
              <a:gd name="T36" fmla="*/ 18891592 w 453"/>
              <a:gd name="T37" fmla="*/ 57770432 h 444"/>
              <a:gd name="T38" fmla="*/ 45600717 w 453"/>
              <a:gd name="T39" fmla="*/ 47729147 h 444"/>
              <a:gd name="T40" fmla="*/ 46773095 w 453"/>
              <a:gd name="T41" fmla="*/ 47729147 h 444"/>
              <a:gd name="T42" fmla="*/ 47815529 w 453"/>
              <a:gd name="T43" fmla="*/ 46555509 h 444"/>
              <a:gd name="T44" fmla="*/ 54460325 w 453"/>
              <a:gd name="T45" fmla="*/ 0 h 444"/>
              <a:gd name="T46" fmla="*/ 51203079 w 453"/>
              <a:gd name="T47" fmla="*/ 4433824 h 444"/>
              <a:gd name="T48" fmla="*/ 54460325 w 453"/>
              <a:gd name="T49" fmla="*/ 15518383 h 444"/>
              <a:gd name="T50" fmla="*/ 27751199 w 453"/>
              <a:gd name="T51" fmla="*/ 50989333 h 444"/>
              <a:gd name="T52" fmla="*/ 34526299 w 453"/>
              <a:gd name="T53" fmla="*/ 43295323 h 444"/>
              <a:gd name="T54" fmla="*/ 39998356 w 453"/>
              <a:gd name="T55" fmla="*/ 45512235 h 444"/>
              <a:gd name="T56" fmla="*/ 28923937 w 453"/>
              <a:gd name="T57" fmla="*/ 52162971 h 444"/>
              <a:gd name="T58" fmla="*/ 43385906 w 453"/>
              <a:gd name="T59" fmla="*/ 42121685 h 444"/>
              <a:gd name="T60" fmla="*/ 37783544 w 453"/>
              <a:gd name="T61" fmla="*/ 38730775 h 444"/>
              <a:gd name="T62" fmla="*/ 42213168 w 453"/>
              <a:gd name="T63" fmla="*/ 21125844 h 444"/>
              <a:gd name="T64" fmla="*/ 53417890 w 453"/>
              <a:gd name="T65" fmla="*/ 21125844 h 444"/>
              <a:gd name="T66" fmla="*/ 44427979 w 453"/>
              <a:gd name="T67" fmla="*/ 42121685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53" h="444">
                <a:moveTo>
                  <a:pt x="410" y="119"/>
                </a:moveTo>
                <a:lnTo>
                  <a:pt x="410" y="119"/>
                </a:lnTo>
                <a:cubicBezTo>
                  <a:pt x="333" y="119"/>
                  <a:pt x="333" y="119"/>
                  <a:pt x="333" y="119"/>
                </a:cubicBezTo>
                <a:cubicBezTo>
                  <a:pt x="333" y="119"/>
                  <a:pt x="333" y="119"/>
                  <a:pt x="324" y="128"/>
                </a:cubicBezTo>
                <a:cubicBezTo>
                  <a:pt x="316" y="136"/>
                  <a:pt x="307" y="153"/>
                  <a:pt x="290" y="162"/>
                </a:cubicBezTo>
                <a:cubicBezTo>
                  <a:pt x="282" y="205"/>
                  <a:pt x="273" y="247"/>
                  <a:pt x="247" y="280"/>
                </a:cubicBezTo>
                <a:cubicBezTo>
                  <a:pt x="247" y="280"/>
                  <a:pt x="247" y="289"/>
                  <a:pt x="247" y="280"/>
                </a:cubicBezTo>
                <a:cubicBezTo>
                  <a:pt x="239" y="280"/>
                  <a:pt x="231" y="280"/>
                  <a:pt x="231" y="280"/>
                </a:cubicBezTo>
                <a:cubicBezTo>
                  <a:pt x="222" y="280"/>
                  <a:pt x="222" y="280"/>
                  <a:pt x="222" y="280"/>
                </a:cubicBezTo>
                <a:cubicBezTo>
                  <a:pt x="213" y="306"/>
                  <a:pt x="213" y="306"/>
                  <a:pt x="213" y="306"/>
                </a:cubicBezTo>
                <a:cubicBezTo>
                  <a:pt x="213" y="315"/>
                  <a:pt x="213" y="315"/>
                  <a:pt x="213" y="315"/>
                </a:cubicBezTo>
                <a:lnTo>
                  <a:pt x="222" y="315"/>
                </a:lnTo>
                <a:lnTo>
                  <a:pt x="222" y="323"/>
                </a:lnTo>
                <a:cubicBezTo>
                  <a:pt x="205" y="349"/>
                  <a:pt x="179" y="383"/>
                  <a:pt x="145" y="409"/>
                </a:cubicBezTo>
                <a:lnTo>
                  <a:pt x="137" y="409"/>
                </a:lnTo>
                <a:cubicBezTo>
                  <a:pt x="128" y="400"/>
                  <a:pt x="128" y="391"/>
                  <a:pt x="120" y="383"/>
                </a:cubicBezTo>
                <a:cubicBezTo>
                  <a:pt x="111" y="383"/>
                  <a:pt x="111" y="383"/>
                  <a:pt x="111" y="383"/>
                </a:cubicBezTo>
                <a:lnTo>
                  <a:pt x="102" y="374"/>
                </a:lnTo>
                <a:cubicBezTo>
                  <a:pt x="102" y="374"/>
                  <a:pt x="94" y="366"/>
                  <a:pt x="94" y="357"/>
                </a:cubicBezTo>
                <a:lnTo>
                  <a:pt x="86" y="349"/>
                </a:lnTo>
                <a:lnTo>
                  <a:pt x="77" y="349"/>
                </a:lnTo>
                <a:cubicBezTo>
                  <a:pt x="68" y="357"/>
                  <a:pt x="68" y="357"/>
                  <a:pt x="60" y="366"/>
                </a:cubicBezTo>
                <a:cubicBezTo>
                  <a:pt x="51" y="366"/>
                  <a:pt x="51" y="366"/>
                  <a:pt x="51" y="374"/>
                </a:cubicBezTo>
                <a:cubicBezTo>
                  <a:pt x="60" y="374"/>
                  <a:pt x="60" y="383"/>
                  <a:pt x="68" y="383"/>
                </a:cubicBezTo>
                <a:cubicBezTo>
                  <a:pt x="68" y="391"/>
                  <a:pt x="68" y="391"/>
                  <a:pt x="60" y="391"/>
                </a:cubicBezTo>
                <a:cubicBezTo>
                  <a:pt x="51" y="391"/>
                  <a:pt x="43" y="383"/>
                  <a:pt x="34" y="383"/>
                </a:cubicBezTo>
                <a:cubicBezTo>
                  <a:pt x="34" y="383"/>
                  <a:pt x="34" y="383"/>
                  <a:pt x="26" y="383"/>
                </a:cubicBezTo>
                <a:cubicBezTo>
                  <a:pt x="26" y="383"/>
                  <a:pt x="17" y="391"/>
                  <a:pt x="9" y="391"/>
                </a:cubicBezTo>
                <a:cubicBezTo>
                  <a:pt x="9" y="400"/>
                  <a:pt x="0" y="400"/>
                  <a:pt x="0" y="400"/>
                </a:cubicBezTo>
                <a:lnTo>
                  <a:pt x="0" y="409"/>
                </a:lnTo>
                <a:cubicBezTo>
                  <a:pt x="43" y="425"/>
                  <a:pt x="86" y="443"/>
                  <a:pt x="128" y="443"/>
                </a:cubicBezTo>
                <a:cubicBezTo>
                  <a:pt x="137" y="443"/>
                  <a:pt x="137" y="443"/>
                  <a:pt x="137" y="443"/>
                </a:cubicBezTo>
                <a:cubicBezTo>
                  <a:pt x="145" y="443"/>
                  <a:pt x="145" y="443"/>
                  <a:pt x="145" y="443"/>
                </a:cubicBezTo>
                <a:cubicBezTo>
                  <a:pt x="222" y="443"/>
                  <a:pt x="290" y="417"/>
                  <a:pt x="350" y="366"/>
                </a:cubicBezTo>
                <a:lnTo>
                  <a:pt x="359" y="366"/>
                </a:lnTo>
                <a:cubicBezTo>
                  <a:pt x="359" y="357"/>
                  <a:pt x="359" y="357"/>
                  <a:pt x="359" y="357"/>
                </a:cubicBezTo>
                <a:cubicBezTo>
                  <a:pt x="359" y="357"/>
                  <a:pt x="359" y="357"/>
                  <a:pt x="367" y="357"/>
                </a:cubicBezTo>
                <a:cubicBezTo>
                  <a:pt x="418" y="297"/>
                  <a:pt x="452" y="222"/>
                  <a:pt x="452" y="145"/>
                </a:cubicBezTo>
                <a:cubicBezTo>
                  <a:pt x="452" y="94"/>
                  <a:pt x="444" y="43"/>
                  <a:pt x="418" y="0"/>
                </a:cubicBezTo>
                <a:lnTo>
                  <a:pt x="410" y="0"/>
                </a:lnTo>
                <a:cubicBezTo>
                  <a:pt x="401" y="8"/>
                  <a:pt x="401" y="17"/>
                  <a:pt x="393" y="34"/>
                </a:cubicBezTo>
                <a:cubicBezTo>
                  <a:pt x="401" y="60"/>
                  <a:pt x="410" y="85"/>
                  <a:pt x="418" y="119"/>
                </a:cubicBezTo>
                <a:lnTo>
                  <a:pt x="410" y="119"/>
                </a:lnTo>
                <a:close/>
                <a:moveTo>
                  <a:pt x="213" y="391"/>
                </a:moveTo>
                <a:lnTo>
                  <a:pt x="213" y="391"/>
                </a:lnTo>
                <a:cubicBezTo>
                  <a:pt x="231" y="374"/>
                  <a:pt x="247" y="349"/>
                  <a:pt x="265" y="332"/>
                </a:cubicBezTo>
                <a:cubicBezTo>
                  <a:pt x="282" y="340"/>
                  <a:pt x="290" y="340"/>
                  <a:pt x="307" y="349"/>
                </a:cubicBezTo>
                <a:lnTo>
                  <a:pt x="307" y="357"/>
                </a:lnTo>
                <a:cubicBezTo>
                  <a:pt x="282" y="374"/>
                  <a:pt x="247" y="391"/>
                  <a:pt x="222" y="400"/>
                </a:cubicBezTo>
                <a:cubicBezTo>
                  <a:pt x="213" y="400"/>
                  <a:pt x="213" y="391"/>
                  <a:pt x="213" y="391"/>
                </a:cubicBezTo>
                <a:close/>
                <a:moveTo>
                  <a:pt x="333" y="323"/>
                </a:moveTo>
                <a:lnTo>
                  <a:pt x="333" y="323"/>
                </a:lnTo>
                <a:cubicBezTo>
                  <a:pt x="324" y="315"/>
                  <a:pt x="307" y="306"/>
                  <a:pt x="290" y="297"/>
                </a:cubicBezTo>
                <a:cubicBezTo>
                  <a:pt x="290" y="297"/>
                  <a:pt x="282" y="297"/>
                  <a:pt x="290" y="297"/>
                </a:cubicBezTo>
                <a:cubicBezTo>
                  <a:pt x="307" y="255"/>
                  <a:pt x="324" y="205"/>
                  <a:pt x="324" y="162"/>
                </a:cubicBezTo>
                <a:lnTo>
                  <a:pt x="333" y="162"/>
                </a:lnTo>
                <a:cubicBezTo>
                  <a:pt x="410" y="162"/>
                  <a:pt x="410" y="162"/>
                  <a:pt x="410" y="162"/>
                </a:cubicBezTo>
                <a:lnTo>
                  <a:pt x="418" y="162"/>
                </a:lnTo>
                <a:cubicBezTo>
                  <a:pt x="410" y="230"/>
                  <a:pt x="384" y="280"/>
                  <a:pt x="341" y="323"/>
                </a:cubicBezTo>
                <a:cubicBezTo>
                  <a:pt x="341" y="323"/>
                  <a:pt x="341" y="323"/>
                  <a:pt x="333" y="3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25">
            <a:extLst>
              <a:ext uri="{FF2B5EF4-FFF2-40B4-BE49-F238E27FC236}">
                <a16:creationId xmlns:a16="http://schemas.microsoft.com/office/drawing/2014/main" id="{AC9F8CCB-199B-3E4E-87EB-57010FB3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359" y="6407156"/>
            <a:ext cx="464369" cy="468876"/>
          </a:xfrm>
          <a:custGeom>
            <a:avLst/>
            <a:gdLst>
              <a:gd name="T0" fmla="*/ 7686916 w 453"/>
              <a:gd name="T1" fmla="*/ 54747878 h 460"/>
              <a:gd name="T2" fmla="*/ 5472091 w 453"/>
              <a:gd name="T3" fmla="*/ 41737280 h 460"/>
              <a:gd name="T4" fmla="*/ 8859661 w 453"/>
              <a:gd name="T5" fmla="*/ 40577991 h 460"/>
              <a:gd name="T6" fmla="*/ 11074486 w 453"/>
              <a:gd name="T7" fmla="*/ 37357464 h 460"/>
              <a:gd name="T8" fmla="*/ 5472091 w 453"/>
              <a:gd name="T9" fmla="*/ 36198175 h 460"/>
              <a:gd name="T10" fmla="*/ 14331752 w 453"/>
              <a:gd name="T11" fmla="*/ 15329535 h 460"/>
              <a:gd name="T12" fmla="*/ 21106893 w 453"/>
              <a:gd name="T13" fmla="*/ 18678553 h 460"/>
              <a:gd name="T14" fmla="*/ 16546577 w 453"/>
              <a:gd name="T15" fmla="*/ 30787561 h 460"/>
              <a:gd name="T16" fmla="*/ 17719323 w 453"/>
              <a:gd name="T17" fmla="*/ 31818359 h 460"/>
              <a:gd name="T18" fmla="*/ 22148973 w 453"/>
              <a:gd name="T19" fmla="*/ 29628272 h 460"/>
              <a:gd name="T20" fmla="*/ 26578984 w 453"/>
              <a:gd name="T21" fmla="*/ 20868640 h 460"/>
              <a:gd name="T22" fmla="*/ 36611391 w 453"/>
              <a:gd name="T23" fmla="*/ 21899079 h 460"/>
              <a:gd name="T24" fmla="*/ 39998601 w 453"/>
              <a:gd name="T25" fmla="*/ 17519263 h 460"/>
              <a:gd name="T26" fmla="*/ 29966555 w 453"/>
              <a:gd name="T27" fmla="*/ 16488824 h 460"/>
              <a:gd name="T28" fmla="*/ 39998601 w 453"/>
              <a:gd name="T29" fmla="*/ 4379816 h 460"/>
              <a:gd name="T30" fmla="*/ 47685877 w 453"/>
              <a:gd name="T31" fmla="*/ 12109008 h 460"/>
              <a:gd name="T32" fmla="*/ 51073448 w 453"/>
              <a:gd name="T33" fmla="*/ 9918921 h 460"/>
              <a:gd name="T34" fmla="*/ 50031007 w 453"/>
              <a:gd name="T35" fmla="*/ 7600343 h 460"/>
              <a:gd name="T36" fmla="*/ 54461019 w 453"/>
              <a:gd name="T37" fmla="*/ 7600343 h 460"/>
              <a:gd name="T38" fmla="*/ 58890669 w 453"/>
              <a:gd name="T39" fmla="*/ 5410255 h 460"/>
              <a:gd name="T40" fmla="*/ 41041041 w 453"/>
              <a:gd name="T41" fmla="*/ 0 h 460"/>
              <a:gd name="T42" fmla="*/ 39998601 w 453"/>
              <a:gd name="T43" fmla="*/ 0 h 460"/>
              <a:gd name="T44" fmla="*/ 38826216 w 453"/>
              <a:gd name="T45" fmla="*/ 0 h 460"/>
              <a:gd name="T46" fmla="*/ 13289312 w 453"/>
              <a:gd name="T47" fmla="*/ 9918921 h 460"/>
              <a:gd name="T48" fmla="*/ 12116927 w 453"/>
              <a:gd name="T49" fmla="*/ 9918921 h 460"/>
              <a:gd name="T50" fmla="*/ 11074486 w 453"/>
              <a:gd name="T51" fmla="*/ 10949719 h 460"/>
              <a:gd name="T52" fmla="*/ 5472091 w 453"/>
              <a:gd name="T53" fmla="*/ 59127694 h 460"/>
              <a:gd name="T54" fmla="*/ 6644836 w 453"/>
              <a:gd name="T55" fmla="*/ 56937965 h 460"/>
              <a:gd name="T56" fmla="*/ 7686916 w 453"/>
              <a:gd name="T57" fmla="*/ 54747878 h 460"/>
              <a:gd name="T58" fmla="*/ 29966555 w 453"/>
              <a:gd name="T59" fmla="*/ 6569903 h 460"/>
              <a:gd name="T60" fmla="*/ 23321718 w 453"/>
              <a:gd name="T61" fmla="*/ 14298737 h 460"/>
              <a:gd name="T62" fmla="*/ 18892068 w 453"/>
              <a:gd name="T63" fmla="*/ 10949719 h 460"/>
              <a:gd name="T64" fmla="*/ 29966555 w 453"/>
              <a:gd name="T65" fmla="*/ 6569903 h 46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53" h="460">
                <a:moveTo>
                  <a:pt x="59" y="425"/>
                </a:moveTo>
                <a:lnTo>
                  <a:pt x="59" y="425"/>
                </a:lnTo>
                <a:cubicBezTo>
                  <a:pt x="51" y="392"/>
                  <a:pt x="34" y="358"/>
                  <a:pt x="34" y="324"/>
                </a:cubicBezTo>
                <a:cubicBezTo>
                  <a:pt x="34" y="324"/>
                  <a:pt x="34" y="324"/>
                  <a:pt x="42" y="324"/>
                </a:cubicBezTo>
                <a:cubicBezTo>
                  <a:pt x="59" y="324"/>
                  <a:pt x="59" y="324"/>
                  <a:pt x="59" y="324"/>
                </a:cubicBezTo>
                <a:cubicBezTo>
                  <a:pt x="59" y="324"/>
                  <a:pt x="59" y="324"/>
                  <a:pt x="68" y="315"/>
                </a:cubicBezTo>
                <a:cubicBezTo>
                  <a:pt x="68" y="315"/>
                  <a:pt x="68" y="307"/>
                  <a:pt x="76" y="298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81"/>
                  <a:pt x="76" y="281"/>
                </a:cubicBezTo>
                <a:cubicBezTo>
                  <a:pt x="42" y="281"/>
                  <a:pt x="42" y="281"/>
                  <a:pt x="42" y="281"/>
                </a:cubicBezTo>
                <a:cubicBezTo>
                  <a:pt x="34" y="281"/>
                  <a:pt x="34" y="281"/>
                  <a:pt x="34" y="281"/>
                </a:cubicBezTo>
                <a:cubicBezTo>
                  <a:pt x="42" y="213"/>
                  <a:pt x="68" y="162"/>
                  <a:pt x="110" y="119"/>
                </a:cubicBezTo>
                <a:cubicBezTo>
                  <a:pt x="127" y="128"/>
                  <a:pt x="145" y="136"/>
                  <a:pt x="162" y="145"/>
                </a:cubicBezTo>
                <a:cubicBezTo>
                  <a:pt x="145" y="179"/>
                  <a:pt x="136" y="213"/>
                  <a:pt x="127" y="239"/>
                </a:cubicBezTo>
                <a:cubicBezTo>
                  <a:pt x="127" y="247"/>
                  <a:pt x="127" y="247"/>
                  <a:pt x="136" y="247"/>
                </a:cubicBezTo>
                <a:cubicBezTo>
                  <a:pt x="162" y="239"/>
                  <a:pt x="162" y="239"/>
                  <a:pt x="162" y="239"/>
                </a:cubicBezTo>
                <a:cubicBezTo>
                  <a:pt x="170" y="239"/>
                  <a:pt x="170" y="239"/>
                  <a:pt x="170" y="230"/>
                </a:cubicBezTo>
                <a:cubicBezTo>
                  <a:pt x="179" y="213"/>
                  <a:pt x="187" y="187"/>
                  <a:pt x="196" y="162"/>
                </a:cubicBezTo>
                <a:lnTo>
                  <a:pt x="204" y="162"/>
                </a:lnTo>
                <a:cubicBezTo>
                  <a:pt x="230" y="162"/>
                  <a:pt x="255" y="170"/>
                  <a:pt x="273" y="170"/>
                </a:cubicBezTo>
                <a:cubicBezTo>
                  <a:pt x="281" y="170"/>
                  <a:pt x="281" y="170"/>
                  <a:pt x="281" y="170"/>
                </a:cubicBezTo>
                <a:cubicBezTo>
                  <a:pt x="290" y="162"/>
                  <a:pt x="298" y="153"/>
                  <a:pt x="307" y="145"/>
                </a:cubicBezTo>
                <a:lnTo>
                  <a:pt x="307" y="136"/>
                </a:lnTo>
                <a:cubicBezTo>
                  <a:pt x="298" y="136"/>
                  <a:pt x="298" y="136"/>
                  <a:pt x="298" y="136"/>
                </a:cubicBezTo>
                <a:cubicBezTo>
                  <a:pt x="273" y="136"/>
                  <a:pt x="255" y="128"/>
                  <a:pt x="230" y="128"/>
                </a:cubicBezTo>
                <a:cubicBezTo>
                  <a:pt x="221" y="128"/>
                  <a:pt x="221" y="119"/>
                  <a:pt x="230" y="119"/>
                </a:cubicBezTo>
                <a:cubicBezTo>
                  <a:pt x="247" y="94"/>
                  <a:pt x="273" y="59"/>
                  <a:pt x="307" y="34"/>
                </a:cubicBezTo>
                <a:cubicBezTo>
                  <a:pt x="332" y="59"/>
                  <a:pt x="349" y="77"/>
                  <a:pt x="366" y="94"/>
                </a:cubicBezTo>
                <a:cubicBezTo>
                  <a:pt x="375" y="85"/>
                  <a:pt x="384" y="85"/>
                  <a:pt x="392" y="77"/>
                </a:cubicBezTo>
                <a:lnTo>
                  <a:pt x="392" y="68"/>
                </a:lnTo>
                <a:lnTo>
                  <a:pt x="384" y="59"/>
                </a:lnTo>
                <a:cubicBezTo>
                  <a:pt x="375" y="51"/>
                  <a:pt x="384" y="51"/>
                  <a:pt x="384" y="51"/>
                </a:cubicBezTo>
                <a:cubicBezTo>
                  <a:pt x="400" y="51"/>
                  <a:pt x="409" y="59"/>
                  <a:pt x="418" y="59"/>
                </a:cubicBezTo>
                <a:cubicBezTo>
                  <a:pt x="426" y="51"/>
                  <a:pt x="443" y="51"/>
                  <a:pt x="452" y="42"/>
                </a:cubicBezTo>
                <a:lnTo>
                  <a:pt x="452" y="34"/>
                </a:lnTo>
                <a:cubicBezTo>
                  <a:pt x="409" y="17"/>
                  <a:pt x="366" y="0"/>
                  <a:pt x="315" y="0"/>
                </a:cubicBezTo>
                <a:cubicBezTo>
                  <a:pt x="315" y="0"/>
                  <a:pt x="315" y="0"/>
                  <a:pt x="307" y="0"/>
                </a:cubicBezTo>
                <a:cubicBezTo>
                  <a:pt x="307" y="0"/>
                  <a:pt x="307" y="0"/>
                  <a:pt x="298" y="0"/>
                </a:cubicBezTo>
                <a:cubicBezTo>
                  <a:pt x="221" y="0"/>
                  <a:pt x="153" y="25"/>
                  <a:pt x="102" y="77"/>
                </a:cubicBezTo>
                <a:cubicBezTo>
                  <a:pt x="102" y="77"/>
                  <a:pt x="102" y="77"/>
                  <a:pt x="93" y="77"/>
                </a:cubicBezTo>
                <a:cubicBezTo>
                  <a:pt x="93" y="85"/>
                  <a:pt x="85" y="85"/>
                  <a:pt x="85" y="85"/>
                </a:cubicBezTo>
                <a:cubicBezTo>
                  <a:pt x="25" y="145"/>
                  <a:pt x="0" y="222"/>
                  <a:pt x="0" y="307"/>
                </a:cubicBezTo>
                <a:cubicBezTo>
                  <a:pt x="0" y="358"/>
                  <a:pt x="8" y="409"/>
                  <a:pt x="42" y="459"/>
                </a:cubicBezTo>
                <a:cubicBezTo>
                  <a:pt x="42" y="459"/>
                  <a:pt x="42" y="459"/>
                  <a:pt x="51" y="459"/>
                </a:cubicBezTo>
                <a:cubicBezTo>
                  <a:pt x="51" y="451"/>
                  <a:pt x="51" y="451"/>
                  <a:pt x="51" y="442"/>
                </a:cubicBezTo>
                <a:cubicBezTo>
                  <a:pt x="59" y="442"/>
                  <a:pt x="59" y="434"/>
                  <a:pt x="59" y="434"/>
                </a:cubicBezTo>
                <a:cubicBezTo>
                  <a:pt x="68" y="425"/>
                  <a:pt x="68" y="425"/>
                  <a:pt x="59" y="425"/>
                </a:cubicBezTo>
                <a:close/>
                <a:moveTo>
                  <a:pt x="230" y="51"/>
                </a:moveTo>
                <a:lnTo>
                  <a:pt x="230" y="51"/>
                </a:lnTo>
                <a:cubicBezTo>
                  <a:pt x="213" y="68"/>
                  <a:pt x="204" y="94"/>
                  <a:pt x="187" y="111"/>
                </a:cubicBezTo>
                <a:cubicBezTo>
                  <a:pt x="187" y="111"/>
                  <a:pt x="187" y="111"/>
                  <a:pt x="179" y="111"/>
                </a:cubicBezTo>
                <a:cubicBezTo>
                  <a:pt x="170" y="102"/>
                  <a:pt x="153" y="102"/>
                  <a:pt x="145" y="94"/>
                </a:cubicBezTo>
                <a:lnTo>
                  <a:pt x="145" y="85"/>
                </a:lnTo>
                <a:cubicBezTo>
                  <a:pt x="170" y="68"/>
                  <a:pt x="196" y="51"/>
                  <a:pt x="230" y="42"/>
                </a:cubicBezTo>
                <a:cubicBezTo>
                  <a:pt x="230" y="42"/>
                  <a:pt x="239" y="51"/>
                  <a:pt x="230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26">
            <a:extLst>
              <a:ext uri="{FF2B5EF4-FFF2-40B4-BE49-F238E27FC236}">
                <a16:creationId xmlns:a16="http://schemas.microsoft.com/office/drawing/2014/main" id="{0A1F2AF8-B49E-5F49-B6EF-177045B2D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443" y="6434207"/>
            <a:ext cx="559045" cy="550028"/>
          </a:xfrm>
          <a:custGeom>
            <a:avLst/>
            <a:gdLst>
              <a:gd name="T0" fmla="*/ 69675183 w 547"/>
              <a:gd name="T1" fmla="*/ 0 h 538"/>
              <a:gd name="T2" fmla="*/ 68509558 w 547"/>
              <a:gd name="T3" fmla="*/ 0 h 538"/>
              <a:gd name="T4" fmla="*/ 32117859 w 547"/>
              <a:gd name="T5" fmla="*/ 22160308 h 538"/>
              <a:gd name="T6" fmla="*/ 13339377 w 547"/>
              <a:gd name="T7" fmla="*/ 32139250 h 538"/>
              <a:gd name="T8" fmla="*/ 6604731 w 547"/>
              <a:gd name="T9" fmla="*/ 37581950 h 538"/>
              <a:gd name="T10" fmla="*/ 6604731 w 547"/>
              <a:gd name="T11" fmla="*/ 40951463 h 538"/>
              <a:gd name="T12" fmla="*/ 19944108 w 547"/>
              <a:gd name="T13" fmla="*/ 39914690 h 538"/>
              <a:gd name="T14" fmla="*/ 19944108 w 547"/>
              <a:gd name="T15" fmla="*/ 42117833 h 538"/>
              <a:gd name="T16" fmla="*/ 15541074 w 547"/>
              <a:gd name="T17" fmla="*/ 44320976 h 538"/>
              <a:gd name="T18" fmla="*/ 4403394 w 547"/>
              <a:gd name="T19" fmla="*/ 56243508 h 538"/>
              <a:gd name="T20" fmla="*/ 4403394 w 547"/>
              <a:gd name="T21" fmla="*/ 69591603 h 538"/>
              <a:gd name="T22" fmla="*/ 24347502 w 547"/>
              <a:gd name="T23" fmla="*/ 58576248 h 538"/>
              <a:gd name="T24" fmla="*/ 26549199 w 547"/>
              <a:gd name="T25" fmla="*/ 50800449 h 538"/>
              <a:gd name="T26" fmla="*/ 28750896 w 547"/>
              <a:gd name="T27" fmla="*/ 48727262 h 538"/>
              <a:gd name="T28" fmla="*/ 29916162 w 547"/>
              <a:gd name="T29" fmla="*/ 62982174 h 538"/>
              <a:gd name="T30" fmla="*/ 29916162 w 547"/>
              <a:gd name="T31" fmla="*/ 64018947 h 538"/>
              <a:gd name="T32" fmla="*/ 38722950 w 547"/>
              <a:gd name="T33" fmla="*/ 58576248 h 538"/>
              <a:gd name="T34" fmla="*/ 44291610 w 547"/>
              <a:gd name="T35" fmla="*/ 42117833 h 538"/>
              <a:gd name="T36" fmla="*/ 69675183 w 547"/>
              <a:gd name="T37" fmla="*/ 3369513 h 538"/>
              <a:gd name="T38" fmla="*/ 69675183 w 547"/>
              <a:gd name="T39" fmla="*/ 0 h 538"/>
              <a:gd name="T40" fmla="*/ 19944108 w 547"/>
              <a:gd name="T41" fmla="*/ 36545177 h 538"/>
              <a:gd name="T42" fmla="*/ 14375448 w 547"/>
              <a:gd name="T43" fmla="*/ 35378807 h 538"/>
              <a:gd name="T44" fmla="*/ 19944108 w 547"/>
              <a:gd name="T45" fmla="*/ 36545177 h 538"/>
              <a:gd name="T46" fmla="*/ 22145805 w 547"/>
              <a:gd name="T47" fmla="*/ 54040365 h 538"/>
              <a:gd name="T48" fmla="*/ 13339377 w 547"/>
              <a:gd name="T49" fmla="*/ 61816164 h 538"/>
              <a:gd name="T50" fmla="*/ 8806428 w 547"/>
              <a:gd name="T51" fmla="*/ 57409878 h 538"/>
              <a:gd name="T52" fmla="*/ 16577145 w 547"/>
              <a:gd name="T53" fmla="*/ 48727262 h 538"/>
              <a:gd name="T54" fmla="*/ 19944108 w 547"/>
              <a:gd name="T55" fmla="*/ 48727262 h 538"/>
              <a:gd name="T56" fmla="*/ 17742411 w 547"/>
              <a:gd name="T57" fmla="*/ 51837222 h 538"/>
              <a:gd name="T58" fmla="*/ 22145805 w 547"/>
              <a:gd name="T59" fmla="*/ 50800449 h 538"/>
              <a:gd name="T60" fmla="*/ 35355628 w 547"/>
              <a:gd name="T61" fmla="*/ 56243508 h 538"/>
              <a:gd name="T62" fmla="*/ 33153930 w 547"/>
              <a:gd name="T63" fmla="*/ 58576248 h 538"/>
              <a:gd name="T64" fmla="*/ 38722950 w 547"/>
              <a:gd name="T65" fmla="*/ 45357749 h 538"/>
              <a:gd name="T66" fmla="*/ 44291610 w 547"/>
              <a:gd name="T67" fmla="*/ 37581950 h 538"/>
              <a:gd name="T68" fmla="*/ 32117859 w 547"/>
              <a:gd name="T69" fmla="*/ 46524119 h 538"/>
              <a:gd name="T70" fmla="*/ 36521253 w 547"/>
              <a:gd name="T71" fmla="*/ 35378807 h 538"/>
              <a:gd name="T72" fmla="*/ 34319556 w 547"/>
              <a:gd name="T73" fmla="*/ 33176024 h 538"/>
              <a:gd name="T74" fmla="*/ 23181877 w 547"/>
              <a:gd name="T75" fmla="*/ 37581950 h 538"/>
              <a:gd name="T76" fmla="*/ 66307861 w 547"/>
              <a:gd name="T77" fmla="*/ 4406286 h 53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47" h="538">
                <a:moveTo>
                  <a:pt x="538" y="0"/>
                </a:moveTo>
                <a:lnTo>
                  <a:pt x="538" y="0"/>
                </a:lnTo>
                <a:lnTo>
                  <a:pt x="529" y="0"/>
                </a:lnTo>
                <a:cubicBezTo>
                  <a:pt x="504" y="9"/>
                  <a:pt x="504" y="9"/>
                  <a:pt x="504" y="9"/>
                </a:cubicBezTo>
                <a:cubicBezTo>
                  <a:pt x="393" y="43"/>
                  <a:pt x="307" y="94"/>
                  <a:pt x="248" y="171"/>
                </a:cubicBezTo>
                <a:cubicBezTo>
                  <a:pt x="213" y="205"/>
                  <a:pt x="213" y="205"/>
                  <a:pt x="213" y="205"/>
                </a:cubicBezTo>
                <a:cubicBezTo>
                  <a:pt x="103" y="248"/>
                  <a:pt x="103" y="248"/>
                  <a:pt x="103" y="248"/>
                </a:cubicBezTo>
                <a:cubicBezTo>
                  <a:pt x="94" y="248"/>
                  <a:pt x="94" y="248"/>
                  <a:pt x="94" y="248"/>
                </a:cubicBezTo>
                <a:cubicBezTo>
                  <a:pt x="51" y="290"/>
                  <a:pt x="51" y="290"/>
                  <a:pt x="51" y="290"/>
                </a:cubicBezTo>
                <a:cubicBezTo>
                  <a:pt x="43" y="299"/>
                  <a:pt x="43" y="308"/>
                  <a:pt x="43" y="308"/>
                </a:cubicBezTo>
                <a:lnTo>
                  <a:pt x="51" y="316"/>
                </a:lnTo>
                <a:cubicBezTo>
                  <a:pt x="51" y="316"/>
                  <a:pt x="51" y="316"/>
                  <a:pt x="60" y="316"/>
                </a:cubicBezTo>
                <a:cubicBezTo>
                  <a:pt x="154" y="308"/>
                  <a:pt x="154" y="308"/>
                  <a:pt x="154" y="308"/>
                </a:cubicBezTo>
                <a:cubicBezTo>
                  <a:pt x="162" y="316"/>
                  <a:pt x="162" y="316"/>
                  <a:pt x="162" y="316"/>
                </a:cubicBezTo>
                <a:cubicBezTo>
                  <a:pt x="154" y="325"/>
                  <a:pt x="154" y="325"/>
                  <a:pt x="154" y="325"/>
                </a:cubicBezTo>
                <a:lnTo>
                  <a:pt x="154" y="333"/>
                </a:lnTo>
                <a:cubicBezTo>
                  <a:pt x="137" y="333"/>
                  <a:pt x="128" y="333"/>
                  <a:pt x="120" y="342"/>
                </a:cubicBezTo>
                <a:cubicBezTo>
                  <a:pt x="103" y="342"/>
                  <a:pt x="94" y="350"/>
                  <a:pt x="85" y="359"/>
                </a:cubicBezTo>
                <a:cubicBezTo>
                  <a:pt x="77" y="367"/>
                  <a:pt x="51" y="400"/>
                  <a:pt x="34" y="434"/>
                </a:cubicBezTo>
                <a:cubicBezTo>
                  <a:pt x="0" y="486"/>
                  <a:pt x="0" y="511"/>
                  <a:pt x="9" y="528"/>
                </a:cubicBezTo>
                <a:cubicBezTo>
                  <a:pt x="17" y="537"/>
                  <a:pt x="26" y="537"/>
                  <a:pt x="34" y="537"/>
                </a:cubicBezTo>
                <a:cubicBezTo>
                  <a:pt x="51" y="537"/>
                  <a:pt x="77" y="528"/>
                  <a:pt x="111" y="511"/>
                </a:cubicBezTo>
                <a:cubicBezTo>
                  <a:pt x="145" y="494"/>
                  <a:pt x="179" y="469"/>
                  <a:pt x="188" y="452"/>
                </a:cubicBezTo>
                <a:cubicBezTo>
                  <a:pt x="197" y="443"/>
                  <a:pt x="205" y="434"/>
                  <a:pt x="205" y="426"/>
                </a:cubicBezTo>
                <a:cubicBezTo>
                  <a:pt x="213" y="417"/>
                  <a:pt x="213" y="400"/>
                  <a:pt x="205" y="392"/>
                </a:cubicBezTo>
                <a:cubicBezTo>
                  <a:pt x="213" y="392"/>
                  <a:pt x="213" y="384"/>
                  <a:pt x="213" y="384"/>
                </a:cubicBezTo>
                <a:cubicBezTo>
                  <a:pt x="222" y="376"/>
                  <a:pt x="222" y="376"/>
                  <a:pt x="222" y="376"/>
                </a:cubicBezTo>
                <a:cubicBezTo>
                  <a:pt x="239" y="392"/>
                  <a:pt x="239" y="392"/>
                  <a:pt x="239" y="392"/>
                </a:cubicBezTo>
                <a:cubicBezTo>
                  <a:pt x="231" y="486"/>
                  <a:pt x="231" y="486"/>
                  <a:pt x="231" y="486"/>
                </a:cubicBezTo>
                <a:lnTo>
                  <a:pt x="231" y="494"/>
                </a:lnTo>
                <a:cubicBezTo>
                  <a:pt x="239" y="503"/>
                  <a:pt x="248" y="503"/>
                  <a:pt x="248" y="494"/>
                </a:cubicBezTo>
                <a:cubicBezTo>
                  <a:pt x="299" y="452"/>
                  <a:pt x="299" y="452"/>
                  <a:pt x="299" y="452"/>
                </a:cubicBezTo>
                <a:lnTo>
                  <a:pt x="299" y="443"/>
                </a:lnTo>
                <a:cubicBezTo>
                  <a:pt x="342" y="325"/>
                  <a:pt x="342" y="325"/>
                  <a:pt x="342" y="325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444" y="239"/>
                  <a:pt x="504" y="137"/>
                  <a:pt x="538" y="26"/>
                </a:cubicBezTo>
                <a:cubicBezTo>
                  <a:pt x="538" y="17"/>
                  <a:pt x="538" y="17"/>
                  <a:pt x="538" y="17"/>
                </a:cubicBezTo>
                <a:cubicBezTo>
                  <a:pt x="546" y="9"/>
                  <a:pt x="538" y="9"/>
                  <a:pt x="538" y="0"/>
                </a:cubicBezTo>
                <a:close/>
                <a:moveTo>
                  <a:pt x="154" y="282"/>
                </a:moveTo>
                <a:lnTo>
                  <a:pt x="154" y="282"/>
                </a:lnTo>
                <a:cubicBezTo>
                  <a:pt x="94" y="290"/>
                  <a:pt x="94" y="290"/>
                  <a:pt x="94" y="290"/>
                </a:cubicBezTo>
                <a:cubicBezTo>
                  <a:pt x="111" y="273"/>
                  <a:pt x="111" y="273"/>
                  <a:pt x="111" y="273"/>
                </a:cubicBezTo>
                <a:cubicBezTo>
                  <a:pt x="188" y="248"/>
                  <a:pt x="188" y="248"/>
                  <a:pt x="188" y="248"/>
                </a:cubicBezTo>
                <a:lnTo>
                  <a:pt x="154" y="282"/>
                </a:lnTo>
                <a:close/>
                <a:moveTo>
                  <a:pt x="171" y="417"/>
                </a:moveTo>
                <a:lnTo>
                  <a:pt x="171" y="417"/>
                </a:lnTo>
                <a:lnTo>
                  <a:pt x="162" y="426"/>
                </a:lnTo>
                <a:cubicBezTo>
                  <a:pt x="154" y="434"/>
                  <a:pt x="128" y="452"/>
                  <a:pt x="103" y="477"/>
                </a:cubicBezTo>
                <a:cubicBezTo>
                  <a:pt x="68" y="494"/>
                  <a:pt x="51" y="494"/>
                  <a:pt x="43" y="503"/>
                </a:cubicBezTo>
                <a:cubicBezTo>
                  <a:pt x="43" y="494"/>
                  <a:pt x="51" y="477"/>
                  <a:pt x="68" y="443"/>
                </a:cubicBezTo>
                <a:cubicBezTo>
                  <a:pt x="85" y="417"/>
                  <a:pt x="111" y="392"/>
                  <a:pt x="111" y="384"/>
                </a:cubicBezTo>
                <a:cubicBezTo>
                  <a:pt x="120" y="376"/>
                  <a:pt x="120" y="376"/>
                  <a:pt x="128" y="376"/>
                </a:cubicBezTo>
                <a:lnTo>
                  <a:pt x="137" y="376"/>
                </a:lnTo>
                <a:cubicBezTo>
                  <a:pt x="145" y="376"/>
                  <a:pt x="145" y="376"/>
                  <a:pt x="154" y="376"/>
                </a:cubicBezTo>
                <a:cubicBezTo>
                  <a:pt x="137" y="384"/>
                  <a:pt x="137" y="384"/>
                  <a:pt x="137" y="384"/>
                </a:cubicBezTo>
                <a:cubicBezTo>
                  <a:pt x="137" y="392"/>
                  <a:pt x="137" y="400"/>
                  <a:pt x="137" y="400"/>
                </a:cubicBezTo>
                <a:cubicBezTo>
                  <a:pt x="145" y="409"/>
                  <a:pt x="154" y="409"/>
                  <a:pt x="154" y="400"/>
                </a:cubicBezTo>
                <a:cubicBezTo>
                  <a:pt x="171" y="392"/>
                  <a:pt x="171" y="392"/>
                  <a:pt x="171" y="392"/>
                </a:cubicBezTo>
                <a:cubicBezTo>
                  <a:pt x="171" y="400"/>
                  <a:pt x="171" y="409"/>
                  <a:pt x="171" y="417"/>
                </a:cubicBezTo>
                <a:close/>
                <a:moveTo>
                  <a:pt x="273" y="434"/>
                </a:moveTo>
                <a:lnTo>
                  <a:pt x="273" y="434"/>
                </a:lnTo>
                <a:cubicBezTo>
                  <a:pt x="256" y="452"/>
                  <a:pt x="256" y="452"/>
                  <a:pt x="256" y="452"/>
                </a:cubicBezTo>
                <a:cubicBezTo>
                  <a:pt x="265" y="384"/>
                  <a:pt x="265" y="384"/>
                  <a:pt x="265" y="384"/>
                </a:cubicBezTo>
                <a:cubicBezTo>
                  <a:pt x="299" y="350"/>
                  <a:pt x="299" y="350"/>
                  <a:pt x="299" y="350"/>
                </a:cubicBezTo>
                <a:lnTo>
                  <a:pt x="273" y="434"/>
                </a:lnTo>
                <a:close/>
                <a:moveTo>
                  <a:pt x="342" y="290"/>
                </a:moveTo>
                <a:lnTo>
                  <a:pt x="342" y="290"/>
                </a:lnTo>
                <a:cubicBezTo>
                  <a:pt x="248" y="359"/>
                  <a:pt x="248" y="359"/>
                  <a:pt x="248" y="359"/>
                </a:cubicBezTo>
                <a:cubicBezTo>
                  <a:pt x="222" y="333"/>
                  <a:pt x="222" y="333"/>
                  <a:pt x="222" y="333"/>
                </a:cubicBezTo>
                <a:cubicBezTo>
                  <a:pt x="282" y="273"/>
                  <a:pt x="282" y="273"/>
                  <a:pt x="282" y="273"/>
                </a:cubicBezTo>
                <a:cubicBezTo>
                  <a:pt x="290" y="273"/>
                  <a:pt x="290" y="265"/>
                  <a:pt x="282" y="256"/>
                </a:cubicBezTo>
                <a:cubicBezTo>
                  <a:pt x="282" y="256"/>
                  <a:pt x="273" y="256"/>
                  <a:pt x="265" y="256"/>
                </a:cubicBezTo>
                <a:cubicBezTo>
                  <a:pt x="205" y="316"/>
                  <a:pt x="205" y="316"/>
                  <a:pt x="205" y="316"/>
                </a:cubicBezTo>
                <a:cubicBezTo>
                  <a:pt x="179" y="290"/>
                  <a:pt x="179" y="290"/>
                  <a:pt x="179" y="290"/>
                </a:cubicBezTo>
                <a:cubicBezTo>
                  <a:pt x="265" y="188"/>
                  <a:pt x="265" y="188"/>
                  <a:pt x="265" y="188"/>
                </a:cubicBezTo>
                <a:cubicBezTo>
                  <a:pt x="324" y="120"/>
                  <a:pt x="410" y="69"/>
                  <a:pt x="512" y="34"/>
                </a:cubicBezTo>
                <a:cubicBezTo>
                  <a:pt x="478" y="137"/>
                  <a:pt x="418" y="222"/>
                  <a:pt x="342" y="29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27">
            <a:extLst>
              <a:ext uri="{FF2B5EF4-FFF2-40B4-BE49-F238E27FC236}">
                <a16:creationId xmlns:a16="http://schemas.microsoft.com/office/drawing/2014/main" id="{129D7CD0-72AE-FD40-8AC3-8F314E70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643" y="6524375"/>
            <a:ext cx="90168" cy="90168"/>
          </a:xfrm>
          <a:custGeom>
            <a:avLst/>
            <a:gdLst>
              <a:gd name="T0" fmla="*/ 9268416 w 86"/>
              <a:gd name="T1" fmla="*/ 10358622 h 86"/>
              <a:gd name="T2" fmla="*/ 9268416 w 86"/>
              <a:gd name="T3" fmla="*/ 10358622 h 86"/>
              <a:gd name="T4" fmla="*/ 9268416 w 86"/>
              <a:gd name="T5" fmla="*/ 2317012 h 86"/>
              <a:gd name="T6" fmla="*/ 2317012 w 86"/>
              <a:gd name="T7" fmla="*/ 2317012 h 86"/>
              <a:gd name="T8" fmla="*/ 2317012 w 86"/>
              <a:gd name="T9" fmla="*/ 10358622 h 86"/>
              <a:gd name="T10" fmla="*/ 9268416 w 86"/>
              <a:gd name="T11" fmla="*/ 10358622 h 86"/>
              <a:gd name="T12" fmla="*/ 4634023 w 86"/>
              <a:gd name="T13" fmla="*/ 4634023 h 86"/>
              <a:gd name="T14" fmla="*/ 4634023 w 86"/>
              <a:gd name="T15" fmla="*/ 4634023 h 86"/>
              <a:gd name="T16" fmla="*/ 6951035 w 86"/>
              <a:gd name="T17" fmla="*/ 4634023 h 86"/>
              <a:gd name="T18" fmla="*/ 6951035 w 86"/>
              <a:gd name="T19" fmla="*/ 6951035 h 86"/>
              <a:gd name="T20" fmla="*/ 4634023 w 86"/>
              <a:gd name="T21" fmla="*/ 6951035 h 86"/>
              <a:gd name="T22" fmla="*/ 4634023 w 86"/>
              <a:gd name="T23" fmla="*/ 4634023 h 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6" h="86">
                <a:moveTo>
                  <a:pt x="68" y="76"/>
                </a:moveTo>
                <a:lnTo>
                  <a:pt x="68" y="76"/>
                </a:lnTo>
                <a:cubicBezTo>
                  <a:pt x="85" y="59"/>
                  <a:pt x="85" y="34"/>
                  <a:pt x="68" y="17"/>
                </a:cubicBezTo>
                <a:cubicBezTo>
                  <a:pt x="60" y="0"/>
                  <a:pt x="34" y="0"/>
                  <a:pt x="17" y="17"/>
                </a:cubicBezTo>
                <a:cubicBezTo>
                  <a:pt x="0" y="34"/>
                  <a:pt x="0" y="59"/>
                  <a:pt x="17" y="76"/>
                </a:cubicBezTo>
                <a:cubicBezTo>
                  <a:pt x="34" y="85"/>
                  <a:pt x="60" y="85"/>
                  <a:pt x="68" y="76"/>
                </a:cubicBezTo>
                <a:close/>
                <a:moveTo>
                  <a:pt x="34" y="34"/>
                </a:moveTo>
                <a:lnTo>
                  <a:pt x="34" y="34"/>
                </a:lnTo>
                <a:cubicBezTo>
                  <a:pt x="43" y="34"/>
                  <a:pt x="51" y="34"/>
                  <a:pt x="51" y="34"/>
                </a:cubicBezTo>
                <a:cubicBezTo>
                  <a:pt x="60" y="42"/>
                  <a:pt x="60" y="51"/>
                  <a:pt x="51" y="51"/>
                </a:cubicBezTo>
                <a:cubicBezTo>
                  <a:pt x="51" y="59"/>
                  <a:pt x="43" y="59"/>
                  <a:pt x="34" y="51"/>
                </a:cubicBezTo>
                <a:cubicBezTo>
                  <a:pt x="26" y="51"/>
                  <a:pt x="26" y="42"/>
                  <a:pt x="34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28">
            <a:extLst>
              <a:ext uri="{FF2B5EF4-FFF2-40B4-BE49-F238E27FC236}">
                <a16:creationId xmlns:a16="http://schemas.microsoft.com/office/drawing/2014/main" id="{0B2084CB-179E-DA4E-984A-CBC983F4B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0325" y="8927367"/>
            <a:ext cx="193864" cy="653720"/>
          </a:xfrm>
          <a:custGeom>
            <a:avLst/>
            <a:gdLst>
              <a:gd name="T0" fmla="*/ 2348030 w 189"/>
              <a:gd name="T1" fmla="*/ 82661231 h 640"/>
              <a:gd name="T2" fmla="*/ 2348030 w 189"/>
              <a:gd name="T3" fmla="*/ 82661231 h 640"/>
              <a:gd name="T4" fmla="*/ 1174196 w 189"/>
              <a:gd name="T5" fmla="*/ 82661231 h 640"/>
              <a:gd name="T6" fmla="*/ 0 w 189"/>
              <a:gd name="T7" fmla="*/ 80462226 h 640"/>
              <a:gd name="T8" fmla="*/ 0 w 189"/>
              <a:gd name="T9" fmla="*/ 1034762 h 640"/>
              <a:gd name="T10" fmla="*/ 2348030 w 189"/>
              <a:gd name="T11" fmla="*/ 0 h 640"/>
              <a:gd name="T12" fmla="*/ 4565675 w 189"/>
              <a:gd name="T13" fmla="*/ 1034762 h 640"/>
              <a:gd name="T14" fmla="*/ 4565675 w 189"/>
              <a:gd name="T15" fmla="*/ 76063855 h 640"/>
              <a:gd name="T16" fmla="*/ 21263383 w 189"/>
              <a:gd name="T17" fmla="*/ 59505857 h 640"/>
              <a:gd name="T18" fmla="*/ 23481027 w 189"/>
              <a:gd name="T19" fmla="*/ 59505857 h 640"/>
              <a:gd name="T20" fmla="*/ 23481027 w 189"/>
              <a:gd name="T21" fmla="*/ 61704862 h 640"/>
              <a:gd name="T22" fmla="*/ 3391840 w 189"/>
              <a:gd name="T23" fmla="*/ 81626468 h 640"/>
              <a:gd name="T24" fmla="*/ 2348030 w 189"/>
              <a:gd name="T25" fmla="*/ 82661231 h 6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" h="640">
                <a:moveTo>
                  <a:pt x="18" y="639"/>
                </a:moveTo>
                <a:lnTo>
                  <a:pt x="18" y="639"/>
                </a:lnTo>
                <a:cubicBezTo>
                  <a:pt x="18" y="639"/>
                  <a:pt x="18" y="639"/>
                  <a:pt x="9" y="639"/>
                </a:cubicBezTo>
                <a:cubicBezTo>
                  <a:pt x="9" y="631"/>
                  <a:pt x="0" y="631"/>
                  <a:pt x="0" y="62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18" y="0"/>
                </a:cubicBezTo>
                <a:cubicBezTo>
                  <a:pt x="26" y="0"/>
                  <a:pt x="35" y="0"/>
                  <a:pt x="35" y="8"/>
                </a:cubicBezTo>
                <a:cubicBezTo>
                  <a:pt x="35" y="588"/>
                  <a:pt x="35" y="588"/>
                  <a:pt x="35" y="588"/>
                </a:cubicBezTo>
                <a:cubicBezTo>
                  <a:pt x="163" y="460"/>
                  <a:pt x="163" y="460"/>
                  <a:pt x="163" y="460"/>
                </a:cubicBezTo>
                <a:cubicBezTo>
                  <a:pt x="171" y="452"/>
                  <a:pt x="180" y="452"/>
                  <a:pt x="180" y="460"/>
                </a:cubicBezTo>
                <a:cubicBezTo>
                  <a:pt x="188" y="460"/>
                  <a:pt x="188" y="469"/>
                  <a:pt x="180" y="477"/>
                </a:cubicBezTo>
                <a:cubicBezTo>
                  <a:pt x="26" y="631"/>
                  <a:pt x="26" y="631"/>
                  <a:pt x="26" y="631"/>
                </a:cubicBezTo>
                <a:cubicBezTo>
                  <a:pt x="26" y="639"/>
                  <a:pt x="26" y="639"/>
                  <a:pt x="18" y="6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29">
            <a:extLst>
              <a:ext uri="{FF2B5EF4-FFF2-40B4-BE49-F238E27FC236}">
                <a16:creationId xmlns:a16="http://schemas.microsoft.com/office/drawing/2014/main" id="{A98D1ACE-1A2C-5840-9EDA-4C26FC0A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9273" y="8945400"/>
            <a:ext cx="401248" cy="401248"/>
          </a:xfrm>
          <a:custGeom>
            <a:avLst/>
            <a:gdLst>
              <a:gd name="T0" fmla="*/ 50664512 w 393"/>
              <a:gd name="T1" fmla="*/ 1033948 h 393"/>
              <a:gd name="T2" fmla="*/ 48467553 w 393"/>
              <a:gd name="T3" fmla="*/ 0 h 393"/>
              <a:gd name="T4" fmla="*/ 23135117 w 393"/>
              <a:gd name="T5" fmla="*/ 16414458 h 393"/>
              <a:gd name="T6" fmla="*/ 9951926 w 393"/>
              <a:gd name="T7" fmla="*/ 23135117 h 393"/>
              <a:gd name="T8" fmla="*/ 4394277 w 393"/>
              <a:gd name="T9" fmla="*/ 27529394 h 393"/>
              <a:gd name="T10" fmla="*/ 4394277 w 393"/>
              <a:gd name="T11" fmla="*/ 29726713 h 393"/>
              <a:gd name="T12" fmla="*/ 14346203 w 393"/>
              <a:gd name="T13" fmla="*/ 28563342 h 393"/>
              <a:gd name="T14" fmla="*/ 14346203 w 393"/>
              <a:gd name="T15" fmla="*/ 30890084 h 393"/>
              <a:gd name="T16" fmla="*/ 10985873 w 393"/>
              <a:gd name="T17" fmla="*/ 31924031 h 393"/>
              <a:gd name="T18" fmla="*/ 3360330 w 393"/>
              <a:gd name="T19" fmla="*/ 40712586 h 393"/>
              <a:gd name="T20" fmla="*/ 3360330 w 393"/>
              <a:gd name="T21" fmla="*/ 50664512 h 393"/>
              <a:gd name="T22" fmla="*/ 17577469 w 393"/>
              <a:gd name="T23" fmla="*/ 42909904 h 393"/>
              <a:gd name="T24" fmla="*/ 19774787 w 393"/>
              <a:gd name="T25" fmla="*/ 36318309 h 393"/>
              <a:gd name="T26" fmla="*/ 20937799 w 393"/>
              <a:gd name="T27" fmla="*/ 35284361 h 393"/>
              <a:gd name="T28" fmla="*/ 20937799 w 393"/>
              <a:gd name="T29" fmla="*/ 45107223 h 393"/>
              <a:gd name="T30" fmla="*/ 22101169 w 393"/>
              <a:gd name="T31" fmla="*/ 46270234 h 393"/>
              <a:gd name="T32" fmla="*/ 27529394 w 393"/>
              <a:gd name="T33" fmla="*/ 41875957 h 393"/>
              <a:gd name="T34" fmla="*/ 31924031 w 393"/>
              <a:gd name="T35" fmla="*/ 29726713 h 393"/>
              <a:gd name="T36" fmla="*/ 50664512 w 393"/>
              <a:gd name="T37" fmla="*/ 2197318 h 393"/>
              <a:gd name="T38" fmla="*/ 50664512 w 393"/>
              <a:gd name="T39" fmla="*/ 1033948 h 393"/>
              <a:gd name="T40" fmla="*/ 14346203 w 393"/>
              <a:gd name="T41" fmla="*/ 26366383 h 393"/>
              <a:gd name="T42" fmla="*/ 10985873 w 393"/>
              <a:gd name="T43" fmla="*/ 25332436 h 393"/>
              <a:gd name="T44" fmla="*/ 14346203 w 393"/>
              <a:gd name="T45" fmla="*/ 26366383 h 393"/>
              <a:gd name="T46" fmla="*/ 16543521 w 393"/>
              <a:gd name="T47" fmla="*/ 38515627 h 393"/>
              <a:gd name="T48" fmla="*/ 9951926 w 393"/>
              <a:gd name="T49" fmla="*/ 44073275 h 393"/>
              <a:gd name="T50" fmla="*/ 6591596 w 393"/>
              <a:gd name="T51" fmla="*/ 41875957 h 393"/>
              <a:gd name="T52" fmla="*/ 12149244 w 393"/>
              <a:gd name="T53" fmla="*/ 35284361 h 393"/>
              <a:gd name="T54" fmla="*/ 14346203 w 393"/>
              <a:gd name="T55" fmla="*/ 35284361 h 393"/>
              <a:gd name="T56" fmla="*/ 13183192 w 393"/>
              <a:gd name="T57" fmla="*/ 37481680 h 393"/>
              <a:gd name="T58" fmla="*/ 16543521 w 393"/>
              <a:gd name="T59" fmla="*/ 36318309 h 393"/>
              <a:gd name="T60" fmla="*/ 25332436 w 393"/>
              <a:gd name="T61" fmla="*/ 40712586 h 393"/>
              <a:gd name="T62" fmla="*/ 24169065 w 393"/>
              <a:gd name="T63" fmla="*/ 41875957 h 393"/>
              <a:gd name="T64" fmla="*/ 28692765 w 393"/>
              <a:gd name="T65" fmla="*/ 33087043 h 393"/>
              <a:gd name="T66" fmla="*/ 31924031 w 393"/>
              <a:gd name="T67" fmla="*/ 27529394 h 393"/>
              <a:gd name="T68" fmla="*/ 23135117 w 393"/>
              <a:gd name="T69" fmla="*/ 34120990 h 393"/>
              <a:gd name="T70" fmla="*/ 26495447 w 393"/>
              <a:gd name="T71" fmla="*/ 26366383 h 393"/>
              <a:gd name="T72" fmla="*/ 25332436 w 393"/>
              <a:gd name="T73" fmla="*/ 24169065 h 393"/>
              <a:gd name="T74" fmla="*/ 16543521 w 393"/>
              <a:gd name="T75" fmla="*/ 27529394 h 393"/>
              <a:gd name="T76" fmla="*/ 47433605 w 393"/>
              <a:gd name="T77" fmla="*/ 3231266 h 39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93" h="393">
                <a:moveTo>
                  <a:pt x="392" y="8"/>
                </a:moveTo>
                <a:lnTo>
                  <a:pt x="392" y="8"/>
                </a:lnTo>
                <a:cubicBezTo>
                  <a:pt x="384" y="0"/>
                  <a:pt x="384" y="0"/>
                  <a:pt x="375" y="0"/>
                </a:cubicBezTo>
                <a:cubicBezTo>
                  <a:pt x="367" y="8"/>
                  <a:pt x="367" y="8"/>
                  <a:pt x="367" y="8"/>
                </a:cubicBezTo>
                <a:cubicBezTo>
                  <a:pt x="290" y="34"/>
                  <a:pt x="222" y="76"/>
                  <a:pt x="179" y="127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77" y="179"/>
                  <a:pt x="77" y="179"/>
                  <a:pt x="77" y="179"/>
                </a:cubicBezTo>
                <a:lnTo>
                  <a:pt x="68" y="179"/>
                </a:lnTo>
                <a:cubicBezTo>
                  <a:pt x="34" y="213"/>
                  <a:pt x="34" y="213"/>
                  <a:pt x="34" y="213"/>
                </a:cubicBezTo>
                <a:lnTo>
                  <a:pt x="34" y="221"/>
                </a:lnTo>
                <a:lnTo>
                  <a:pt x="34" y="230"/>
                </a:lnTo>
                <a:cubicBezTo>
                  <a:pt x="42" y="230"/>
                  <a:pt x="42" y="230"/>
                  <a:pt x="42" y="230"/>
                </a:cubicBezTo>
                <a:cubicBezTo>
                  <a:pt x="111" y="221"/>
                  <a:pt x="111" y="221"/>
                  <a:pt x="111" y="221"/>
                </a:cubicBezTo>
                <a:cubicBezTo>
                  <a:pt x="119" y="230"/>
                  <a:pt x="119" y="230"/>
                  <a:pt x="119" y="230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1" y="239"/>
                  <a:pt x="111" y="239"/>
                  <a:pt x="111" y="247"/>
                </a:cubicBezTo>
                <a:cubicBezTo>
                  <a:pt x="102" y="239"/>
                  <a:pt x="94" y="239"/>
                  <a:pt x="85" y="247"/>
                </a:cubicBezTo>
                <a:cubicBezTo>
                  <a:pt x="77" y="247"/>
                  <a:pt x="68" y="256"/>
                  <a:pt x="68" y="256"/>
                </a:cubicBezTo>
                <a:cubicBezTo>
                  <a:pt x="60" y="264"/>
                  <a:pt x="42" y="290"/>
                  <a:pt x="26" y="315"/>
                </a:cubicBezTo>
                <a:cubicBezTo>
                  <a:pt x="8" y="349"/>
                  <a:pt x="0" y="366"/>
                  <a:pt x="8" y="384"/>
                </a:cubicBezTo>
                <a:cubicBezTo>
                  <a:pt x="17" y="384"/>
                  <a:pt x="26" y="392"/>
                  <a:pt x="26" y="392"/>
                </a:cubicBezTo>
                <a:cubicBezTo>
                  <a:pt x="42" y="392"/>
                  <a:pt x="60" y="384"/>
                  <a:pt x="85" y="366"/>
                </a:cubicBezTo>
                <a:cubicBezTo>
                  <a:pt x="102" y="358"/>
                  <a:pt x="128" y="341"/>
                  <a:pt x="136" y="332"/>
                </a:cubicBezTo>
                <a:cubicBezTo>
                  <a:pt x="145" y="324"/>
                  <a:pt x="145" y="315"/>
                  <a:pt x="153" y="307"/>
                </a:cubicBezTo>
                <a:cubicBezTo>
                  <a:pt x="153" y="298"/>
                  <a:pt x="153" y="290"/>
                  <a:pt x="153" y="281"/>
                </a:cubicBezTo>
                <a:cubicBezTo>
                  <a:pt x="162" y="273"/>
                  <a:pt x="162" y="273"/>
                  <a:pt x="162" y="273"/>
                </a:cubicBezTo>
                <a:cubicBezTo>
                  <a:pt x="171" y="281"/>
                  <a:pt x="171" y="281"/>
                  <a:pt x="171" y="281"/>
                </a:cubicBezTo>
                <a:cubicBezTo>
                  <a:pt x="162" y="349"/>
                  <a:pt x="162" y="349"/>
                  <a:pt x="162" y="349"/>
                </a:cubicBezTo>
                <a:lnTo>
                  <a:pt x="171" y="358"/>
                </a:lnTo>
                <a:lnTo>
                  <a:pt x="179" y="358"/>
                </a:lnTo>
                <a:cubicBezTo>
                  <a:pt x="213" y="324"/>
                  <a:pt x="213" y="324"/>
                  <a:pt x="213" y="324"/>
                </a:cubicBezTo>
                <a:cubicBezTo>
                  <a:pt x="247" y="230"/>
                  <a:pt x="247" y="230"/>
                  <a:pt x="247" y="230"/>
                </a:cubicBezTo>
                <a:cubicBezTo>
                  <a:pt x="256" y="221"/>
                  <a:pt x="256" y="221"/>
                  <a:pt x="256" y="221"/>
                </a:cubicBezTo>
                <a:cubicBezTo>
                  <a:pt x="324" y="170"/>
                  <a:pt x="367" y="102"/>
                  <a:pt x="392" y="17"/>
                </a:cubicBezTo>
                <a:cubicBezTo>
                  <a:pt x="392" y="8"/>
                  <a:pt x="392" y="8"/>
                  <a:pt x="392" y="8"/>
                </a:cubicBezTo>
                <a:close/>
                <a:moveTo>
                  <a:pt x="111" y="204"/>
                </a:moveTo>
                <a:lnTo>
                  <a:pt x="111" y="204"/>
                </a:lnTo>
                <a:cubicBezTo>
                  <a:pt x="68" y="204"/>
                  <a:pt x="68" y="204"/>
                  <a:pt x="68" y="204"/>
                </a:cubicBezTo>
                <a:cubicBezTo>
                  <a:pt x="85" y="196"/>
                  <a:pt x="85" y="196"/>
                  <a:pt x="85" y="196"/>
                </a:cubicBezTo>
                <a:cubicBezTo>
                  <a:pt x="136" y="179"/>
                  <a:pt x="136" y="179"/>
                  <a:pt x="136" y="179"/>
                </a:cubicBezTo>
                <a:lnTo>
                  <a:pt x="111" y="204"/>
                </a:lnTo>
                <a:close/>
                <a:moveTo>
                  <a:pt x="128" y="298"/>
                </a:moveTo>
                <a:lnTo>
                  <a:pt x="128" y="298"/>
                </a:lnTo>
                <a:cubicBezTo>
                  <a:pt x="119" y="307"/>
                  <a:pt x="119" y="307"/>
                  <a:pt x="119" y="307"/>
                </a:cubicBezTo>
                <a:cubicBezTo>
                  <a:pt x="111" y="315"/>
                  <a:pt x="94" y="332"/>
                  <a:pt x="77" y="341"/>
                </a:cubicBezTo>
                <a:cubicBezTo>
                  <a:pt x="51" y="358"/>
                  <a:pt x="42" y="358"/>
                  <a:pt x="34" y="358"/>
                </a:cubicBezTo>
                <a:cubicBezTo>
                  <a:pt x="34" y="358"/>
                  <a:pt x="42" y="341"/>
                  <a:pt x="51" y="324"/>
                </a:cubicBezTo>
                <a:cubicBezTo>
                  <a:pt x="68" y="298"/>
                  <a:pt x="77" y="281"/>
                  <a:pt x="85" y="273"/>
                </a:cubicBezTo>
                <a:lnTo>
                  <a:pt x="94" y="273"/>
                </a:lnTo>
                <a:lnTo>
                  <a:pt x="102" y="273"/>
                </a:lnTo>
                <a:lnTo>
                  <a:pt x="111" y="273"/>
                </a:lnTo>
                <a:cubicBezTo>
                  <a:pt x="102" y="281"/>
                  <a:pt x="102" y="281"/>
                  <a:pt x="102" y="281"/>
                </a:cubicBezTo>
                <a:lnTo>
                  <a:pt x="102" y="290"/>
                </a:lnTo>
                <a:cubicBezTo>
                  <a:pt x="102" y="298"/>
                  <a:pt x="111" y="298"/>
                  <a:pt x="119" y="290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28" y="290"/>
                  <a:pt x="128" y="298"/>
                  <a:pt x="128" y="298"/>
                </a:cubicBezTo>
                <a:close/>
                <a:moveTo>
                  <a:pt x="196" y="315"/>
                </a:moveTo>
                <a:lnTo>
                  <a:pt x="196" y="315"/>
                </a:lnTo>
                <a:cubicBezTo>
                  <a:pt x="187" y="324"/>
                  <a:pt x="187" y="324"/>
                  <a:pt x="187" y="324"/>
                </a:cubicBezTo>
                <a:cubicBezTo>
                  <a:pt x="196" y="273"/>
                  <a:pt x="196" y="273"/>
                  <a:pt x="196" y="273"/>
                </a:cubicBezTo>
                <a:cubicBezTo>
                  <a:pt x="222" y="256"/>
                  <a:pt x="222" y="256"/>
                  <a:pt x="222" y="256"/>
                </a:cubicBezTo>
                <a:lnTo>
                  <a:pt x="196" y="315"/>
                </a:lnTo>
                <a:close/>
                <a:moveTo>
                  <a:pt x="247" y="213"/>
                </a:moveTo>
                <a:lnTo>
                  <a:pt x="247" y="213"/>
                </a:lnTo>
                <a:cubicBezTo>
                  <a:pt x="179" y="264"/>
                  <a:pt x="179" y="264"/>
                  <a:pt x="179" y="264"/>
                </a:cubicBezTo>
                <a:cubicBezTo>
                  <a:pt x="162" y="247"/>
                  <a:pt x="162" y="247"/>
                  <a:pt x="162" y="247"/>
                </a:cubicBezTo>
                <a:cubicBezTo>
                  <a:pt x="205" y="204"/>
                  <a:pt x="205" y="204"/>
                  <a:pt x="205" y="204"/>
                </a:cubicBezTo>
                <a:cubicBezTo>
                  <a:pt x="213" y="196"/>
                  <a:pt x="213" y="187"/>
                  <a:pt x="205" y="187"/>
                </a:cubicBezTo>
                <a:lnTo>
                  <a:pt x="196" y="187"/>
                </a:lnTo>
                <a:cubicBezTo>
                  <a:pt x="153" y="230"/>
                  <a:pt x="153" y="230"/>
                  <a:pt x="153" y="230"/>
                </a:cubicBezTo>
                <a:cubicBezTo>
                  <a:pt x="128" y="213"/>
                  <a:pt x="128" y="213"/>
                  <a:pt x="128" y="213"/>
                </a:cubicBezTo>
                <a:cubicBezTo>
                  <a:pt x="196" y="136"/>
                  <a:pt x="196" y="136"/>
                  <a:pt x="196" y="136"/>
                </a:cubicBezTo>
                <a:cubicBezTo>
                  <a:pt x="239" y="85"/>
                  <a:pt x="299" y="51"/>
                  <a:pt x="367" y="25"/>
                </a:cubicBezTo>
                <a:cubicBezTo>
                  <a:pt x="341" y="102"/>
                  <a:pt x="307" y="162"/>
                  <a:pt x="247" y="2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30">
            <a:extLst>
              <a:ext uri="{FF2B5EF4-FFF2-40B4-BE49-F238E27FC236}">
                <a16:creationId xmlns:a16="http://schemas.microsoft.com/office/drawing/2014/main" id="{A15B14FC-C458-2C4E-8913-17D5602A1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5268" y="9017535"/>
            <a:ext cx="63118" cy="63118"/>
          </a:xfrm>
          <a:custGeom>
            <a:avLst/>
            <a:gdLst>
              <a:gd name="T0" fmla="*/ 6770245 w 61"/>
              <a:gd name="T1" fmla="*/ 6997541 h 60"/>
              <a:gd name="T2" fmla="*/ 6770245 w 61"/>
              <a:gd name="T3" fmla="*/ 6997541 h 60"/>
              <a:gd name="T4" fmla="*/ 6770245 w 61"/>
              <a:gd name="T5" fmla="*/ 1097545 h 60"/>
              <a:gd name="T6" fmla="*/ 1194685 w 61"/>
              <a:gd name="T7" fmla="*/ 1097545 h 60"/>
              <a:gd name="T8" fmla="*/ 1194685 w 61"/>
              <a:gd name="T9" fmla="*/ 6997541 h 60"/>
              <a:gd name="T10" fmla="*/ 6770245 w 61"/>
              <a:gd name="T11" fmla="*/ 6997541 h 60"/>
              <a:gd name="T12" fmla="*/ 3451433 w 61"/>
              <a:gd name="T13" fmla="*/ 3430058 h 60"/>
              <a:gd name="T14" fmla="*/ 3451433 w 61"/>
              <a:gd name="T15" fmla="*/ 3430058 h 60"/>
              <a:gd name="T16" fmla="*/ 5708182 w 61"/>
              <a:gd name="T17" fmla="*/ 3430058 h 60"/>
              <a:gd name="T18" fmla="*/ 5708182 w 61"/>
              <a:gd name="T19" fmla="*/ 4665028 h 60"/>
              <a:gd name="T20" fmla="*/ 3451433 w 61"/>
              <a:gd name="T21" fmla="*/ 4665028 h 60"/>
              <a:gd name="T22" fmla="*/ 3451433 w 61"/>
              <a:gd name="T23" fmla="*/ 3430058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0">
                <a:moveTo>
                  <a:pt x="51" y="51"/>
                </a:moveTo>
                <a:lnTo>
                  <a:pt x="51" y="51"/>
                </a:lnTo>
                <a:cubicBezTo>
                  <a:pt x="60" y="34"/>
                  <a:pt x="60" y="17"/>
                  <a:pt x="51" y="8"/>
                </a:cubicBezTo>
                <a:cubicBezTo>
                  <a:pt x="43" y="0"/>
                  <a:pt x="26" y="0"/>
                  <a:pt x="9" y="8"/>
                </a:cubicBezTo>
                <a:cubicBezTo>
                  <a:pt x="0" y="17"/>
                  <a:pt x="0" y="34"/>
                  <a:pt x="9" y="51"/>
                </a:cubicBezTo>
                <a:cubicBezTo>
                  <a:pt x="26" y="59"/>
                  <a:pt x="43" y="59"/>
                  <a:pt x="51" y="51"/>
                </a:cubicBezTo>
                <a:close/>
                <a:moveTo>
                  <a:pt x="26" y="25"/>
                </a:moveTo>
                <a:lnTo>
                  <a:pt x="26" y="25"/>
                </a:lnTo>
                <a:cubicBezTo>
                  <a:pt x="26" y="17"/>
                  <a:pt x="35" y="17"/>
                  <a:pt x="43" y="25"/>
                </a:cubicBezTo>
                <a:lnTo>
                  <a:pt x="43" y="34"/>
                </a:lnTo>
                <a:cubicBezTo>
                  <a:pt x="35" y="43"/>
                  <a:pt x="26" y="43"/>
                  <a:pt x="26" y="34"/>
                </a:cubicBezTo>
                <a:lnTo>
                  <a:pt x="26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31">
            <a:extLst>
              <a:ext uri="{FF2B5EF4-FFF2-40B4-BE49-F238E27FC236}">
                <a16:creationId xmlns:a16="http://schemas.microsoft.com/office/drawing/2014/main" id="{0E8AC2E3-228F-2444-B9E8-2EA5EE325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9510" y="9549529"/>
            <a:ext cx="559045" cy="36067"/>
          </a:xfrm>
          <a:custGeom>
            <a:avLst/>
            <a:gdLst>
              <a:gd name="T0" fmla="*/ 69675183 w 547"/>
              <a:gd name="T1" fmla="*/ 4476569 h 35"/>
              <a:gd name="T2" fmla="*/ 69675183 w 547"/>
              <a:gd name="T3" fmla="*/ 4476569 h 35"/>
              <a:gd name="T4" fmla="*/ 69675183 w 547"/>
              <a:gd name="T5" fmla="*/ 0 h 35"/>
              <a:gd name="T6" fmla="*/ 69675183 w 547"/>
              <a:gd name="T7" fmla="*/ 0 h 35"/>
              <a:gd name="T8" fmla="*/ 69675183 w 547"/>
              <a:gd name="T9" fmla="*/ 4476569 h 35"/>
              <a:gd name="T10" fmla="*/ 64106524 w 547"/>
              <a:gd name="T11" fmla="*/ 4476569 h 35"/>
              <a:gd name="T12" fmla="*/ 63070452 w 547"/>
              <a:gd name="T13" fmla="*/ 4476569 h 35"/>
              <a:gd name="T14" fmla="*/ 63070452 w 547"/>
              <a:gd name="T15" fmla="*/ 0 h 35"/>
              <a:gd name="T16" fmla="*/ 64106524 w 547"/>
              <a:gd name="T17" fmla="*/ 0 h 35"/>
              <a:gd name="T18" fmla="*/ 64106524 w 547"/>
              <a:gd name="T19" fmla="*/ 4476569 h 35"/>
              <a:gd name="T20" fmla="*/ 58537504 w 547"/>
              <a:gd name="T21" fmla="*/ 4476569 h 35"/>
              <a:gd name="T22" fmla="*/ 57501432 w 547"/>
              <a:gd name="T23" fmla="*/ 4476569 h 35"/>
              <a:gd name="T24" fmla="*/ 57501432 w 547"/>
              <a:gd name="T25" fmla="*/ 0 h 35"/>
              <a:gd name="T26" fmla="*/ 58537504 w 547"/>
              <a:gd name="T27" fmla="*/ 0 h 35"/>
              <a:gd name="T28" fmla="*/ 58537504 w 547"/>
              <a:gd name="T29" fmla="*/ 4476569 h 35"/>
              <a:gd name="T30" fmla="*/ 51932773 w 547"/>
              <a:gd name="T31" fmla="*/ 4476569 h 35"/>
              <a:gd name="T32" fmla="*/ 50896701 w 547"/>
              <a:gd name="T33" fmla="*/ 2238466 h 35"/>
              <a:gd name="T34" fmla="*/ 51932773 w 547"/>
              <a:gd name="T35" fmla="*/ 0 h 35"/>
              <a:gd name="T36" fmla="*/ 51932773 w 547"/>
              <a:gd name="T37" fmla="*/ 4476569 h 35"/>
              <a:gd name="T38" fmla="*/ 46493307 w 547"/>
              <a:gd name="T39" fmla="*/ 4476569 h 35"/>
              <a:gd name="T40" fmla="*/ 44291610 w 547"/>
              <a:gd name="T41" fmla="*/ 2238466 h 35"/>
              <a:gd name="T42" fmla="*/ 46493307 w 547"/>
              <a:gd name="T43" fmla="*/ 0 h 35"/>
              <a:gd name="T44" fmla="*/ 46493307 w 547"/>
              <a:gd name="T45" fmla="*/ 4476569 h 35"/>
              <a:gd name="T46" fmla="*/ 40924647 w 547"/>
              <a:gd name="T47" fmla="*/ 4476569 h 35"/>
              <a:gd name="T48" fmla="*/ 38722950 w 547"/>
              <a:gd name="T49" fmla="*/ 2238466 h 35"/>
              <a:gd name="T50" fmla="*/ 40924647 w 547"/>
              <a:gd name="T51" fmla="*/ 0 h 35"/>
              <a:gd name="T52" fmla="*/ 40924647 w 547"/>
              <a:gd name="T53" fmla="*/ 4476569 h 35"/>
              <a:gd name="T54" fmla="*/ 35355628 w 547"/>
              <a:gd name="T55" fmla="*/ 4476569 h 35"/>
              <a:gd name="T56" fmla="*/ 35355628 w 547"/>
              <a:gd name="T57" fmla="*/ 4476569 h 35"/>
              <a:gd name="T58" fmla="*/ 35355628 w 547"/>
              <a:gd name="T59" fmla="*/ 0 h 35"/>
              <a:gd name="T60" fmla="*/ 35355628 w 547"/>
              <a:gd name="T61" fmla="*/ 0 h 35"/>
              <a:gd name="T62" fmla="*/ 35355628 w 547"/>
              <a:gd name="T63" fmla="*/ 4476569 h 35"/>
              <a:gd name="T64" fmla="*/ 29916162 w 547"/>
              <a:gd name="T65" fmla="*/ 4476569 h 35"/>
              <a:gd name="T66" fmla="*/ 29916162 w 547"/>
              <a:gd name="T67" fmla="*/ 4476569 h 35"/>
              <a:gd name="T68" fmla="*/ 29916162 w 547"/>
              <a:gd name="T69" fmla="*/ 0 h 35"/>
              <a:gd name="T70" fmla="*/ 29916162 w 547"/>
              <a:gd name="T71" fmla="*/ 0 h 35"/>
              <a:gd name="T72" fmla="*/ 29916162 w 547"/>
              <a:gd name="T73" fmla="*/ 4476569 h 35"/>
              <a:gd name="T74" fmla="*/ 24347502 w 547"/>
              <a:gd name="T75" fmla="*/ 4476569 h 35"/>
              <a:gd name="T76" fmla="*/ 24347502 w 547"/>
              <a:gd name="T77" fmla="*/ 4476569 h 35"/>
              <a:gd name="T78" fmla="*/ 24347502 w 547"/>
              <a:gd name="T79" fmla="*/ 0 h 35"/>
              <a:gd name="T80" fmla="*/ 24347502 w 547"/>
              <a:gd name="T81" fmla="*/ 0 h 35"/>
              <a:gd name="T82" fmla="*/ 24347502 w 547"/>
              <a:gd name="T83" fmla="*/ 4476569 h 35"/>
              <a:gd name="T84" fmla="*/ 18778482 w 547"/>
              <a:gd name="T85" fmla="*/ 4476569 h 35"/>
              <a:gd name="T86" fmla="*/ 16577145 w 547"/>
              <a:gd name="T87" fmla="*/ 2238466 h 35"/>
              <a:gd name="T88" fmla="*/ 18778482 w 547"/>
              <a:gd name="T89" fmla="*/ 0 h 35"/>
              <a:gd name="T90" fmla="*/ 18778482 w 547"/>
              <a:gd name="T91" fmla="*/ 4476569 h 35"/>
              <a:gd name="T92" fmla="*/ 13339377 w 547"/>
              <a:gd name="T93" fmla="*/ 4476569 h 35"/>
              <a:gd name="T94" fmla="*/ 11137679 w 547"/>
              <a:gd name="T95" fmla="*/ 2238466 h 35"/>
              <a:gd name="T96" fmla="*/ 13339377 w 547"/>
              <a:gd name="T97" fmla="*/ 0 h 35"/>
              <a:gd name="T98" fmla="*/ 13339377 w 547"/>
              <a:gd name="T99" fmla="*/ 4476569 h 35"/>
              <a:gd name="T100" fmla="*/ 7770357 w 547"/>
              <a:gd name="T101" fmla="*/ 4476569 h 35"/>
              <a:gd name="T102" fmla="*/ 5568660 w 547"/>
              <a:gd name="T103" fmla="*/ 2238466 h 35"/>
              <a:gd name="T104" fmla="*/ 7770357 w 547"/>
              <a:gd name="T105" fmla="*/ 0 h 35"/>
              <a:gd name="T106" fmla="*/ 7770357 w 547"/>
              <a:gd name="T107" fmla="*/ 4476569 h 35"/>
              <a:gd name="T108" fmla="*/ 2201697 w 547"/>
              <a:gd name="T109" fmla="*/ 4476569 h 35"/>
              <a:gd name="T110" fmla="*/ 2201697 w 547"/>
              <a:gd name="T111" fmla="*/ 4476569 h 35"/>
              <a:gd name="T112" fmla="*/ 2201697 w 547"/>
              <a:gd name="T113" fmla="*/ 0 h 35"/>
              <a:gd name="T114" fmla="*/ 2201697 w 547"/>
              <a:gd name="T115" fmla="*/ 0 h 35"/>
              <a:gd name="T116" fmla="*/ 2201697 w 547"/>
              <a:gd name="T117" fmla="*/ 4476569 h 3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47" h="35">
                <a:moveTo>
                  <a:pt x="538" y="34"/>
                </a:moveTo>
                <a:lnTo>
                  <a:pt x="538" y="34"/>
                </a:lnTo>
                <a:cubicBezTo>
                  <a:pt x="529" y="34"/>
                  <a:pt x="521" y="26"/>
                  <a:pt x="521" y="17"/>
                </a:cubicBezTo>
                <a:cubicBezTo>
                  <a:pt x="521" y="9"/>
                  <a:pt x="529" y="0"/>
                  <a:pt x="538" y="0"/>
                </a:cubicBezTo>
                <a:cubicBezTo>
                  <a:pt x="546" y="0"/>
                  <a:pt x="546" y="9"/>
                  <a:pt x="546" y="17"/>
                </a:cubicBezTo>
                <a:cubicBezTo>
                  <a:pt x="546" y="26"/>
                  <a:pt x="546" y="34"/>
                  <a:pt x="538" y="34"/>
                </a:cubicBezTo>
                <a:close/>
                <a:moveTo>
                  <a:pt x="495" y="34"/>
                </a:moveTo>
                <a:lnTo>
                  <a:pt x="495" y="34"/>
                </a:lnTo>
                <a:cubicBezTo>
                  <a:pt x="487" y="34"/>
                  <a:pt x="487" y="34"/>
                  <a:pt x="487" y="34"/>
                </a:cubicBezTo>
                <a:cubicBezTo>
                  <a:pt x="487" y="34"/>
                  <a:pt x="478" y="26"/>
                  <a:pt x="478" y="17"/>
                </a:cubicBezTo>
                <a:cubicBezTo>
                  <a:pt x="478" y="9"/>
                  <a:pt x="487" y="0"/>
                  <a:pt x="487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04" y="0"/>
                  <a:pt x="504" y="9"/>
                  <a:pt x="504" y="17"/>
                </a:cubicBezTo>
                <a:cubicBezTo>
                  <a:pt x="504" y="26"/>
                  <a:pt x="504" y="34"/>
                  <a:pt x="495" y="34"/>
                </a:cubicBezTo>
                <a:close/>
                <a:moveTo>
                  <a:pt x="452" y="34"/>
                </a:moveTo>
                <a:lnTo>
                  <a:pt x="452" y="34"/>
                </a:lnTo>
                <a:cubicBezTo>
                  <a:pt x="444" y="34"/>
                  <a:pt x="444" y="34"/>
                  <a:pt x="444" y="34"/>
                </a:cubicBezTo>
                <a:cubicBezTo>
                  <a:pt x="436" y="34"/>
                  <a:pt x="436" y="26"/>
                  <a:pt x="436" y="17"/>
                </a:cubicBezTo>
                <a:cubicBezTo>
                  <a:pt x="436" y="9"/>
                  <a:pt x="436" y="0"/>
                  <a:pt x="444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0"/>
                  <a:pt x="461" y="9"/>
                  <a:pt x="461" y="17"/>
                </a:cubicBezTo>
                <a:cubicBezTo>
                  <a:pt x="461" y="26"/>
                  <a:pt x="452" y="34"/>
                  <a:pt x="452" y="34"/>
                </a:cubicBezTo>
                <a:close/>
                <a:moveTo>
                  <a:pt x="401" y="34"/>
                </a:moveTo>
                <a:lnTo>
                  <a:pt x="401" y="34"/>
                </a:lnTo>
                <a:cubicBezTo>
                  <a:pt x="393" y="34"/>
                  <a:pt x="393" y="26"/>
                  <a:pt x="393" y="17"/>
                </a:cubicBezTo>
                <a:cubicBezTo>
                  <a:pt x="393" y="9"/>
                  <a:pt x="393" y="0"/>
                  <a:pt x="401" y="0"/>
                </a:cubicBezTo>
                <a:cubicBezTo>
                  <a:pt x="410" y="0"/>
                  <a:pt x="418" y="9"/>
                  <a:pt x="418" y="17"/>
                </a:cubicBezTo>
                <a:cubicBezTo>
                  <a:pt x="418" y="26"/>
                  <a:pt x="410" y="34"/>
                  <a:pt x="401" y="34"/>
                </a:cubicBezTo>
                <a:close/>
                <a:moveTo>
                  <a:pt x="359" y="34"/>
                </a:moveTo>
                <a:lnTo>
                  <a:pt x="359" y="34"/>
                </a:lnTo>
                <a:cubicBezTo>
                  <a:pt x="350" y="34"/>
                  <a:pt x="342" y="26"/>
                  <a:pt x="342" y="17"/>
                </a:cubicBezTo>
                <a:cubicBezTo>
                  <a:pt x="342" y="9"/>
                  <a:pt x="350" y="0"/>
                  <a:pt x="359" y="0"/>
                </a:cubicBezTo>
                <a:cubicBezTo>
                  <a:pt x="367" y="0"/>
                  <a:pt x="376" y="9"/>
                  <a:pt x="376" y="17"/>
                </a:cubicBezTo>
                <a:cubicBezTo>
                  <a:pt x="376" y="26"/>
                  <a:pt x="367" y="34"/>
                  <a:pt x="359" y="34"/>
                </a:cubicBezTo>
                <a:close/>
                <a:moveTo>
                  <a:pt x="316" y="34"/>
                </a:moveTo>
                <a:lnTo>
                  <a:pt x="316" y="34"/>
                </a:lnTo>
                <a:cubicBezTo>
                  <a:pt x="308" y="34"/>
                  <a:pt x="299" y="26"/>
                  <a:pt x="299" y="17"/>
                </a:cubicBezTo>
                <a:cubicBezTo>
                  <a:pt x="299" y="9"/>
                  <a:pt x="308" y="0"/>
                  <a:pt x="316" y="0"/>
                </a:cubicBezTo>
                <a:cubicBezTo>
                  <a:pt x="324" y="0"/>
                  <a:pt x="333" y="9"/>
                  <a:pt x="333" y="17"/>
                </a:cubicBezTo>
                <a:cubicBezTo>
                  <a:pt x="333" y="26"/>
                  <a:pt x="324" y="34"/>
                  <a:pt x="316" y="34"/>
                </a:cubicBezTo>
                <a:close/>
                <a:moveTo>
                  <a:pt x="273" y="34"/>
                </a:moveTo>
                <a:lnTo>
                  <a:pt x="273" y="34"/>
                </a:lnTo>
                <a:cubicBezTo>
                  <a:pt x="265" y="34"/>
                  <a:pt x="256" y="26"/>
                  <a:pt x="256" y="17"/>
                </a:cubicBezTo>
                <a:cubicBezTo>
                  <a:pt x="256" y="9"/>
                  <a:pt x="265" y="0"/>
                  <a:pt x="273" y="0"/>
                </a:cubicBezTo>
                <a:cubicBezTo>
                  <a:pt x="282" y="0"/>
                  <a:pt x="290" y="9"/>
                  <a:pt x="290" y="17"/>
                </a:cubicBezTo>
                <a:cubicBezTo>
                  <a:pt x="290" y="26"/>
                  <a:pt x="282" y="34"/>
                  <a:pt x="273" y="34"/>
                </a:cubicBezTo>
                <a:close/>
                <a:moveTo>
                  <a:pt x="231" y="34"/>
                </a:moveTo>
                <a:lnTo>
                  <a:pt x="231" y="34"/>
                </a:lnTo>
                <a:cubicBezTo>
                  <a:pt x="222" y="34"/>
                  <a:pt x="214" y="26"/>
                  <a:pt x="214" y="17"/>
                </a:cubicBezTo>
                <a:cubicBezTo>
                  <a:pt x="214" y="9"/>
                  <a:pt x="222" y="0"/>
                  <a:pt x="231" y="0"/>
                </a:cubicBezTo>
                <a:cubicBezTo>
                  <a:pt x="239" y="0"/>
                  <a:pt x="248" y="9"/>
                  <a:pt x="248" y="17"/>
                </a:cubicBezTo>
                <a:cubicBezTo>
                  <a:pt x="248" y="26"/>
                  <a:pt x="239" y="34"/>
                  <a:pt x="231" y="34"/>
                </a:cubicBezTo>
                <a:close/>
                <a:moveTo>
                  <a:pt x="188" y="34"/>
                </a:moveTo>
                <a:lnTo>
                  <a:pt x="188" y="34"/>
                </a:lnTo>
                <a:cubicBezTo>
                  <a:pt x="179" y="34"/>
                  <a:pt x="171" y="26"/>
                  <a:pt x="171" y="17"/>
                </a:cubicBezTo>
                <a:cubicBezTo>
                  <a:pt x="171" y="9"/>
                  <a:pt x="179" y="0"/>
                  <a:pt x="188" y="0"/>
                </a:cubicBezTo>
                <a:cubicBezTo>
                  <a:pt x="197" y="0"/>
                  <a:pt x="205" y="9"/>
                  <a:pt x="205" y="17"/>
                </a:cubicBezTo>
                <a:cubicBezTo>
                  <a:pt x="205" y="26"/>
                  <a:pt x="197" y="34"/>
                  <a:pt x="188" y="34"/>
                </a:cubicBezTo>
                <a:close/>
                <a:moveTo>
                  <a:pt x="145" y="34"/>
                </a:moveTo>
                <a:lnTo>
                  <a:pt x="145" y="34"/>
                </a:lnTo>
                <a:cubicBezTo>
                  <a:pt x="137" y="34"/>
                  <a:pt x="128" y="26"/>
                  <a:pt x="128" y="17"/>
                </a:cubicBezTo>
                <a:cubicBezTo>
                  <a:pt x="128" y="9"/>
                  <a:pt x="137" y="0"/>
                  <a:pt x="145" y="0"/>
                </a:cubicBezTo>
                <a:cubicBezTo>
                  <a:pt x="154" y="0"/>
                  <a:pt x="163" y="9"/>
                  <a:pt x="163" y="17"/>
                </a:cubicBezTo>
                <a:cubicBezTo>
                  <a:pt x="163" y="26"/>
                  <a:pt x="154" y="34"/>
                  <a:pt x="145" y="34"/>
                </a:cubicBezTo>
                <a:close/>
                <a:moveTo>
                  <a:pt x="103" y="34"/>
                </a:moveTo>
                <a:lnTo>
                  <a:pt x="103" y="34"/>
                </a:lnTo>
                <a:cubicBezTo>
                  <a:pt x="94" y="34"/>
                  <a:pt x="86" y="26"/>
                  <a:pt x="86" y="17"/>
                </a:cubicBezTo>
                <a:cubicBezTo>
                  <a:pt x="86" y="9"/>
                  <a:pt x="94" y="0"/>
                  <a:pt x="103" y="0"/>
                </a:cubicBezTo>
                <a:cubicBezTo>
                  <a:pt x="111" y="0"/>
                  <a:pt x="120" y="9"/>
                  <a:pt x="120" y="17"/>
                </a:cubicBezTo>
                <a:cubicBezTo>
                  <a:pt x="120" y="26"/>
                  <a:pt x="111" y="34"/>
                  <a:pt x="103" y="34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51" y="34"/>
                  <a:pt x="43" y="26"/>
                  <a:pt x="43" y="17"/>
                </a:cubicBezTo>
                <a:cubicBezTo>
                  <a:pt x="43" y="9"/>
                  <a:pt x="51" y="0"/>
                  <a:pt x="60" y="0"/>
                </a:cubicBezTo>
                <a:cubicBezTo>
                  <a:pt x="69" y="0"/>
                  <a:pt x="69" y="9"/>
                  <a:pt x="69" y="17"/>
                </a:cubicBezTo>
                <a:cubicBezTo>
                  <a:pt x="69" y="26"/>
                  <a:pt x="69" y="34"/>
                  <a:pt x="60" y="34"/>
                </a:cubicBezTo>
                <a:close/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9"/>
                  <a:pt x="26" y="17"/>
                </a:cubicBezTo>
                <a:cubicBezTo>
                  <a:pt x="26" y="26"/>
                  <a:pt x="26" y="34"/>
                  <a:pt x="17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32">
            <a:extLst>
              <a:ext uri="{FF2B5EF4-FFF2-40B4-BE49-F238E27FC236}">
                <a16:creationId xmlns:a16="http://schemas.microsoft.com/office/drawing/2014/main" id="{F88E2516-B9BF-2549-88F9-9A79169A1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793" y="10401620"/>
            <a:ext cx="428299" cy="653723"/>
          </a:xfrm>
          <a:custGeom>
            <a:avLst/>
            <a:gdLst>
              <a:gd name="T0" fmla="*/ 46471744 w 418"/>
              <a:gd name="T1" fmla="*/ 82533351 h 641"/>
              <a:gd name="T2" fmla="*/ 46471744 w 418"/>
              <a:gd name="T3" fmla="*/ 82533351 h 641"/>
              <a:gd name="T4" fmla="*/ 7549981 w 418"/>
              <a:gd name="T5" fmla="*/ 82533351 h 641"/>
              <a:gd name="T6" fmla="*/ 0 w 418"/>
              <a:gd name="T7" fmla="*/ 74924937 h 641"/>
              <a:gd name="T8" fmla="*/ 0 w 418"/>
              <a:gd name="T9" fmla="*/ 7737333 h 641"/>
              <a:gd name="T10" fmla="*/ 7549981 w 418"/>
              <a:gd name="T11" fmla="*/ 0 h 641"/>
              <a:gd name="T12" fmla="*/ 46471744 w 418"/>
              <a:gd name="T13" fmla="*/ 0 h 641"/>
              <a:gd name="T14" fmla="*/ 54281857 w 418"/>
              <a:gd name="T15" fmla="*/ 7737333 h 641"/>
              <a:gd name="T16" fmla="*/ 54281857 w 418"/>
              <a:gd name="T17" fmla="*/ 29789416 h 641"/>
              <a:gd name="T18" fmla="*/ 52069106 w 418"/>
              <a:gd name="T19" fmla="*/ 31981768 h 641"/>
              <a:gd name="T20" fmla="*/ 50897607 w 418"/>
              <a:gd name="T21" fmla="*/ 29789416 h 641"/>
              <a:gd name="T22" fmla="*/ 50897607 w 418"/>
              <a:gd name="T23" fmla="*/ 7737333 h 641"/>
              <a:gd name="T24" fmla="*/ 46471744 w 418"/>
              <a:gd name="T25" fmla="*/ 3352988 h 641"/>
              <a:gd name="T26" fmla="*/ 7549981 w 418"/>
              <a:gd name="T27" fmla="*/ 3352988 h 641"/>
              <a:gd name="T28" fmla="*/ 4295616 w 418"/>
              <a:gd name="T29" fmla="*/ 7737333 h 641"/>
              <a:gd name="T30" fmla="*/ 4295616 w 418"/>
              <a:gd name="T31" fmla="*/ 74924937 h 641"/>
              <a:gd name="T32" fmla="*/ 7549981 w 418"/>
              <a:gd name="T33" fmla="*/ 78148646 h 641"/>
              <a:gd name="T34" fmla="*/ 46471744 w 418"/>
              <a:gd name="T35" fmla="*/ 78148646 h 641"/>
              <a:gd name="T36" fmla="*/ 48684495 w 418"/>
              <a:gd name="T37" fmla="*/ 78148646 h 641"/>
              <a:gd name="T38" fmla="*/ 50897607 w 418"/>
              <a:gd name="T39" fmla="*/ 79309282 h 641"/>
              <a:gd name="T40" fmla="*/ 49855994 w 418"/>
              <a:gd name="T41" fmla="*/ 81501635 h 641"/>
              <a:gd name="T42" fmla="*/ 46471744 w 418"/>
              <a:gd name="T43" fmla="*/ 82533351 h 6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8" h="641">
                <a:moveTo>
                  <a:pt x="357" y="640"/>
                </a:moveTo>
                <a:lnTo>
                  <a:pt x="357" y="640"/>
                </a:lnTo>
                <a:cubicBezTo>
                  <a:pt x="58" y="640"/>
                  <a:pt x="58" y="640"/>
                  <a:pt x="58" y="640"/>
                </a:cubicBezTo>
                <a:cubicBezTo>
                  <a:pt x="24" y="640"/>
                  <a:pt x="0" y="606"/>
                  <a:pt x="0" y="58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4" y="0"/>
                  <a:pt x="58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91" y="0"/>
                  <a:pt x="417" y="26"/>
                  <a:pt x="417" y="60"/>
                </a:cubicBezTo>
                <a:cubicBezTo>
                  <a:pt x="417" y="231"/>
                  <a:pt x="417" y="231"/>
                  <a:pt x="417" y="231"/>
                </a:cubicBezTo>
                <a:cubicBezTo>
                  <a:pt x="417" y="239"/>
                  <a:pt x="408" y="248"/>
                  <a:pt x="400" y="248"/>
                </a:cubicBezTo>
                <a:cubicBezTo>
                  <a:pt x="391" y="248"/>
                  <a:pt x="391" y="239"/>
                  <a:pt x="391" y="231"/>
                </a:cubicBezTo>
                <a:cubicBezTo>
                  <a:pt x="391" y="60"/>
                  <a:pt x="391" y="60"/>
                  <a:pt x="391" y="60"/>
                </a:cubicBezTo>
                <a:cubicBezTo>
                  <a:pt x="391" y="43"/>
                  <a:pt x="374" y="26"/>
                  <a:pt x="357" y="26"/>
                </a:cubicBezTo>
                <a:cubicBezTo>
                  <a:pt x="58" y="26"/>
                  <a:pt x="58" y="26"/>
                  <a:pt x="58" y="26"/>
                </a:cubicBezTo>
                <a:cubicBezTo>
                  <a:pt x="41" y="26"/>
                  <a:pt x="33" y="43"/>
                  <a:pt x="33" y="60"/>
                </a:cubicBezTo>
                <a:cubicBezTo>
                  <a:pt x="33" y="581"/>
                  <a:pt x="33" y="581"/>
                  <a:pt x="33" y="581"/>
                </a:cubicBezTo>
                <a:cubicBezTo>
                  <a:pt x="33" y="598"/>
                  <a:pt x="41" y="606"/>
                  <a:pt x="58" y="606"/>
                </a:cubicBezTo>
                <a:cubicBezTo>
                  <a:pt x="357" y="606"/>
                  <a:pt x="357" y="606"/>
                  <a:pt x="357" y="606"/>
                </a:cubicBezTo>
                <a:cubicBezTo>
                  <a:pt x="366" y="606"/>
                  <a:pt x="366" y="606"/>
                  <a:pt x="374" y="606"/>
                </a:cubicBezTo>
                <a:cubicBezTo>
                  <a:pt x="383" y="598"/>
                  <a:pt x="391" y="606"/>
                  <a:pt x="391" y="615"/>
                </a:cubicBezTo>
                <a:cubicBezTo>
                  <a:pt x="400" y="615"/>
                  <a:pt x="391" y="623"/>
                  <a:pt x="383" y="632"/>
                </a:cubicBezTo>
                <a:cubicBezTo>
                  <a:pt x="374" y="632"/>
                  <a:pt x="366" y="640"/>
                  <a:pt x="357" y="6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33">
            <a:extLst>
              <a:ext uri="{FF2B5EF4-FFF2-40B4-BE49-F238E27FC236}">
                <a16:creationId xmlns:a16="http://schemas.microsoft.com/office/drawing/2014/main" id="{8EB0C25F-2B7E-1546-A664-C15C8DC4E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823" y="10942631"/>
            <a:ext cx="36067" cy="36067"/>
          </a:xfrm>
          <a:custGeom>
            <a:avLst/>
            <a:gdLst>
              <a:gd name="T0" fmla="*/ 2238466 w 35"/>
              <a:gd name="T1" fmla="*/ 4355747 h 36"/>
              <a:gd name="T2" fmla="*/ 2238466 w 35"/>
              <a:gd name="T3" fmla="*/ 4355747 h 36"/>
              <a:gd name="T4" fmla="*/ 0 w 35"/>
              <a:gd name="T5" fmla="*/ 2115608 h 36"/>
              <a:gd name="T6" fmla="*/ 2238466 w 35"/>
              <a:gd name="T7" fmla="*/ 0 h 36"/>
              <a:gd name="T8" fmla="*/ 4476569 w 35"/>
              <a:gd name="T9" fmla="*/ 2115608 h 36"/>
              <a:gd name="T10" fmla="*/ 2238466 w 35"/>
              <a:gd name="T11" fmla="*/ 4355747 h 36"/>
              <a:gd name="T12" fmla="*/ 2238466 w 35"/>
              <a:gd name="T13" fmla="*/ 0 h 36"/>
              <a:gd name="T14" fmla="*/ 2238466 w 35"/>
              <a:gd name="T15" fmla="*/ 0 h 36"/>
              <a:gd name="T16" fmla="*/ 1185091 w 35"/>
              <a:gd name="T17" fmla="*/ 2115608 h 36"/>
              <a:gd name="T18" fmla="*/ 2238466 w 35"/>
              <a:gd name="T19" fmla="*/ 3235678 h 36"/>
              <a:gd name="T20" fmla="*/ 3423194 w 35"/>
              <a:gd name="T21" fmla="*/ 2115608 h 36"/>
              <a:gd name="T22" fmla="*/ 2238466 w 35"/>
              <a:gd name="T23" fmla="*/ 0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6"/>
                  <a:pt x="26" y="35"/>
                  <a:pt x="17" y="35"/>
                </a:cubicBezTo>
                <a:close/>
                <a:moveTo>
                  <a:pt x="17" y="0"/>
                </a:moveTo>
                <a:lnTo>
                  <a:pt x="17" y="0"/>
                </a:lnTo>
                <a:cubicBezTo>
                  <a:pt x="9" y="0"/>
                  <a:pt x="9" y="9"/>
                  <a:pt x="9" y="17"/>
                </a:cubicBezTo>
                <a:cubicBezTo>
                  <a:pt x="9" y="26"/>
                  <a:pt x="9" y="26"/>
                  <a:pt x="17" y="26"/>
                </a:cubicBezTo>
                <a:cubicBezTo>
                  <a:pt x="26" y="26"/>
                  <a:pt x="26" y="26"/>
                  <a:pt x="26" y="17"/>
                </a:cubicBezTo>
                <a:cubicBezTo>
                  <a:pt x="26" y="9"/>
                  <a:pt x="26" y="0"/>
                  <a:pt x="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34">
            <a:extLst>
              <a:ext uri="{FF2B5EF4-FFF2-40B4-BE49-F238E27FC236}">
                <a16:creationId xmlns:a16="http://schemas.microsoft.com/office/drawing/2014/main" id="{F2D272A3-F945-6941-8DC0-3214F3B6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486" y="10942631"/>
            <a:ext cx="148779" cy="36067"/>
          </a:xfrm>
          <a:custGeom>
            <a:avLst/>
            <a:gdLst>
              <a:gd name="T0" fmla="*/ 16480332 w 146"/>
              <a:gd name="T1" fmla="*/ 4355747 h 36"/>
              <a:gd name="T2" fmla="*/ 16480332 w 146"/>
              <a:gd name="T3" fmla="*/ 4355747 h 36"/>
              <a:gd name="T4" fmla="*/ 2188814 w 146"/>
              <a:gd name="T5" fmla="*/ 4355747 h 36"/>
              <a:gd name="T6" fmla="*/ 0 w 146"/>
              <a:gd name="T7" fmla="*/ 2115608 h 36"/>
              <a:gd name="T8" fmla="*/ 2188814 w 146"/>
              <a:gd name="T9" fmla="*/ 0 h 36"/>
              <a:gd name="T10" fmla="*/ 16480332 w 146"/>
              <a:gd name="T11" fmla="*/ 0 h 36"/>
              <a:gd name="T12" fmla="*/ 18669146 w 146"/>
              <a:gd name="T13" fmla="*/ 2115608 h 36"/>
              <a:gd name="T14" fmla="*/ 16480332 w 146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6" h="36">
                <a:moveTo>
                  <a:pt x="128" y="35"/>
                </a:moveTo>
                <a:lnTo>
                  <a:pt x="128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5" y="9"/>
                  <a:pt x="145" y="17"/>
                </a:cubicBezTo>
                <a:cubicBezTo>
                  <a:pt x="145" y="26"/>
                  <a:pt x="137" y="35"/>
                  <a:pt x="12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35">
            <a:extLst>
              <a:ext uri="{FF2B5EF4-FFF2-40B4-BE49-F238E27FC236}">
                <a16:creationId xmlns:a16="http://schemas.microsoft.com/office/drawing/2014/main" id="{E0BBA8F3-8CA7-4743-8821-7EC825783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0384" y="10446704"/>
            <a:ext cx="324607" cy="184847"/>
          </a:xfrm>
          <a:custGeom>
            <a:avLst/>
            <a:gdLst>
              <a:gd name="T0" fmla="*/ 38742652 w 317"/>
              <a:gd name="T1" fmla="*/ 23404922 h 180"/>
              <a:gd name="T2" fmla="*/ 38742652 w 317"/>
              <a:gd name="T3" fmla="*/ 23404922 h 180"/>
              <a:gd name="T4" fmla="*/ 2210281 w 317"/>
              <a:gd name="T5" fmla="*/ 23404922 h 180"/>
              <a:gd name="T6" fmla="*/ 0 w 317"/>
              <a:gd name="T7" fmla="*/ 21182166 h 180"/>
              <a:gd name="T8" fmla="*/ 0 w 317"/>
              <a:gd name="T9" fmla="*/ 2222755 h 180"/>
              <a:gd name="T10" fmla="*/ 2210281 w 317"/>
              <a:gd name="T11" fmla="*/ 0 h 180"/>
              <a:gd name="T12" fmla="*/ 38742652 w 317"/>
              <a:gd name="T13" fmla="*/ 0 h 180"/>
              <a:gd name="T14" fmla="*/ 41082737 w 317"/>
              <a:gd name="T15" fmla="*/ 2222755 h 180"/>
              <a:gd name="T16" fmla="*/ 41082737 w 317"/>
              <a:gd name="T17" fmla="*/ 21182166 h 180"/>
              <a:gd name="T18" fmla="*/ 38742652 w 317"/>
              <a:gd name="T19" fmla="*/ 23404922 h 180"/>
              <a:gd name="T20" fmla="*/ 3250158 w 317"/>
              <a:gd name="T21" fmla="*/ 18959411 h 180"/>
              <a:gd name="T22" fmla="*/ 3250158 w 317"/>
              <a:gd name="T23" fmla="*/ 18959411 h 180"/>
              <a:gd name="T24" fmla="*/ 37702774 w 317"/>
              <a:gd name="T25" fmla="*/ 18959411 h 180"/>
              <a:gd name="T26" fmla="*/ 37702774 w 317"/>
              <a:gd name="T27" fmla="*/ 4445510 h 180"/>
              <a:gd name="T28" fmla="*/ 3250158 w 317"/>
              <a:gd name="T29" fmla="*/ 4445510 h 180"/>
              <a:gd name="T30" fmla="*/ 3250158 w 317"/>
              <a:gd name="T31" fmla="*/ 18959411 h 1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17" h="180">
                <a:moveTo>
                  <a:pt x="298" y="179"/>
                </a:moveTo>
                <a:lnTo>
                  <a:pt x="298" y="179"/>
                </a:lnTo>
                <a:cubicBezTo>
                  <a:pt x="17" y="179"/>
                  <a:pt x="17" y="179"/>
                  <a:pt x="17" y="179"/>
                </a:cubicBezTo>
                <a:cubicBezTo>
                  <a:pt x="8" y="179"/>
                  <a:pt x="0" y="171"/>
                  <a:pt x="0" y="16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9"/>
                  <a:pt x="316" y="17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171"/>
                  <a:pt x="307" y="179"/>
                  <a:pt x="298" y="179"/>
                </a:cubicBezTo>
                <a:close/>
                <a:moveTo>
                  <a:pt x="25" y="145"/>
                </a:moveTo>
                <a:lnTo>
                  <a:pt x="25" y="145"/>
                </a:lnTo>
                <a:cubicBezTo>
                  <a:pt x="290" y="145"/>
                  <a:pt x="290" y="145"/>
                  <a:pt x="290" y="145"/>
                </a:cubicBezTo>
                <a:cubicBezTo>
                  <a:pt x="290" y="34"/>
                  <a:pt x="290" y="34"/>
                  <a:pt x="290" y="34"/>
                </a:cubicBezTo>
                <a:cubicBezTo>
                  <a:pt x="25" y="34"/>
                  <a:pt x="25" y="34"/>
                  <a:pt x="25" y="34"/>
                </a:cubicBezTo>
                <a:lnTo>
                  <a:pt x="25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36">
            <a:extLst>
              <a:ext uri="{FF2B5EF4-FFF2-40B4-BE49-F238E27FC236}">
                <a16:creationId xmlns:a16="http://schemas.microsoft.com/office/drawing/2014/main" id="{3DDB3201-9D59-F242-8D83-C7F62C7C3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823" y="10820905"/>
            <a:ext cx="36067" cy="45084"/>
          </a:xfrm>
          <a:custGeom>
            <a:avLst/>
            <a:gdLst>
              <a:gd name="T0" fmla="*/ 2238466 w 35"/>
              <a:gd name="T1" fmla="*/ 5597381 h 44"/>
              <a:gd name="T2" fmla="*/ 2238466 w 35"/>
              <a:gd name="T3" fmla="*/ 5597381 h 44"/>
              <a:gd name="T4" fmla="*/ 0 w 35"/>
              <a:gd name="T5" fmla="*/ 3384622 h 44"/>
              <a:gd name="T6" fmla="*/ 2238466 w 35"/>
              <a:gd name="T7" fmla="*/ 0 h 44"/>
              <a:gd name="T8" fmla="*/ 4476569 w 35"/>
              <a:gd name="T9" fmla="*/ 3384622 h 44"/>
              <a:gd name="T10" fmla="*/ 2238466 w 35"/>
              <a:gd name="T11" fmla="*/ 5597381 h 44"/>
              <a:gd name="T12" fmla="*/ 2238466 w 35"/>
              <a:gd name="T13" fmla="*/ 1171503 h 44"/>
              <a:gd name="T14" fmla="*/ 2238466 w 35"/>
              <a:gd name="T15" fmla="*/ 1171503 h 44"/>
              <a:gd name="T16" fmla="*/ 1185091 w 35"/>
              <a:gd name="T17" fmla="*/ 3384622 h 44"/>
              <a:gd name="T18" fmla="*/ 2238466 w 35"/>
              <a:gd name="T19" fmla="*/ 4425878 h 44"/>
              <a:gd name="T20" fmla="*/ 3423194 w 35"/>
              <a:gd name="T21" fmla="*/ 3384622 h 44"/>
              <a:gd name="T22" fmla="*/ 2238466 w 35"/>
              <a:gd name="T23" fmla="*/ 1171503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34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26"/>
                </a:cubicBezTo>
                <a:cubicBezTo>
                  <a:pt x="34" y="34"/>
                  <a:pt x="26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7"/>
                  <a:pt x="9" y="26"/>
                </a:cubicBezTo>
                <a:cubicBezTo>
                  <a:pt x="9" y="26"/>
                  <a:pt x="9" y="34"/>
                  <a:pt x="17" y="34"/>
                </a:cubicBezTo>
                <a:cubicBezTo>
                  <a:pt x="26" y="34"/>
                  <a:pt x="26" y="26"/>
                  <a:pt x="26" y="26"/>
                </a:cubicBezTo>
                <a:cubicBezTo>
                  <a:pt x="26" y="17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737">
            <a:extLst>
              <a:ext uri="{FF2B5EF4-FFF2-40B4-BE49-F238E27FC236}">
                <a16:creationId xmlns:a16="http://schemas.microsoft.com/office/drawing/2014/main" id="{860B843D-720D-5A46-8E8C-F344A6631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823" y="10744260"/>
            <a:ext cx="36067" cy="45084"/>
          </a:xfrm>
          <a:custGeom>
            <a:avLst/>
            <a:gdLst>
              <a:gd name="T0" fmla="*/ 2238466 w 35"/>
              <a:gd name="T1" fmla="*/ 5597381 h 44"/>
              <a:gd name="T2" fmla="*/ 2238466 w 35"/>
              <a:gd name="T3" fmla="*/ 5597381 h 44"/>
              <a:gd name="T4" fmla="*/ 0 w 35"/>
              <a:gd name="T5" fmla="*/ 2213119 h 44"/>
              <a:gd name="T6" fmla="*/ 2238466 w 35"/>
              <a:gd name="T7" fmla="*/ 0 h 44"/>
              <a:gd name="T8" fmla="*/ 4476569 w 35"/>
              <a:gd name="T9" fmla="*/ 2213119 h 44"/>
              <a:gd name="T10" fmla="*/ 2238466 w 35"/>
              <a:gd name="T11" fmla="*/ 5597381 h 44"/>
              <a:gd name="T12" fmla="*/ 2238466 w 35"/>
              <a:gd name="T13" fmla="*/ 1171503 h 44"/>
              <a:gd name="T14" fmla="*/ 2238466 w 35"/>
              <a:gd name="T15" fmla="*/ 1171503 h 44"/>
              <a:gd name="T16" fmla="*/ 1185091 w 35"/>
              <a:gd name="T17" fmla="*/ 2213119 h 44"/>
              <a:gd name="T18" fmla="*/ 2238466 w 35"/>
              <a:gd name="T19" fmla="*/ 4425878 h 44"/>
              <a:gd name="T20" fmla="*/ 4476569 w 35"/>
              <a:gd name="T21" fmla="*/ 2213119 h 44"/>
              <a:gd name="T22" fmla="*/ 2238466 w 35"/>
              <a:gd name="T23" fmla="*/ 1171503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34"/>
                  <a:pt x="26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7"/>
                  <a:pt x="9" y="17"/>
                </a:cubicBezTo>
                <a:cubicBezTo>
                  <a:pt x="9" y="26"/>
                  <a:pt x="9" y="34"/>
                  <a:pt x="17" y="34"/>
                </a:cubicBezTo>
                <a:cubicBezTo>
                  <a:pt x="26" y="34"/>
                  <a:pt x="34" y="26"/>
                  <a:pt x="34" y="17"/>
                </a:cubicBezTo>
                <a:cubicBezTo>
                  <a:pt x="34" y="17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738">
            <a:extLst>
              <a:ext uri="{FF2B5EF4-FFF2-40B4-BE49-F238E27FC236}">
                <a16:creationId xmlns:a16="http://schemas.microsoft.com/office/drawing/2014/main" id="{F7E56E15-27D3-E248-BE34-9BA32AEAD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147" y="10744260"/>
            <a:ext cx="45084" cy="45084"/>
          </a:xfrm>
          <a:custGeom>
            <a:avLst/>
            <a:gdLst>
              <a:gd name="T0" fmla="*/ 3407587 w 43"/>
              <a:gd name="T1" fmla="*/ 5597381 h 44"/>
              <a:gd name="T2" fmla="*/ 3407587 w 43"/>
              <a:gd name="T3" fmla="*/ 5597381 h 44"/>
              <a:gd name="T4" fmla="*/ 0 w 43"/>
              <a:gd name="T5" fmla="*/ 2213119 h 44"/>
              <a:gd name="T6" fmla="*/ 3407587 w 43"/>
              <a:gd name="T7" fmla="*/ 0 h 44"/>
              <a:gd name="T8" fmla="*/ 5724599 w 43"/>
              <a:gd name="T9" fmla="*/ 2213119 h 44"/>
              <a:gd name="T10" fmla="*/ 3407587 w 43"/>
              <a:gd name="T11" fmla="*/ 5597381 h 44"/>
              <a:gd name="T12" fmla="*/ 3407587 w 43"/>
              <a:gd name="T13" fmla="*/ 1171503 h 44"/>
              <a:gd name="T14" fmla="*/ 3407587 w 43"/>
              <a:gd name="T15" fmla="*/ 1171503 h 44"/>
              <a:gd name="T16" fmla="*/ 1090206 w 43"/>
              <a:gd name="T17" fmla="*/ 2213119 h 44"/>
              <a:gd name="T18" fmla="*/ 3407587 w 43"/>
              <a:gd name="T19" fmla="*/ 4425878 h 44"/>
              <a:gd name="T20" fmla="*/ 4634023 w 43"/>
              <a:gd name="T21" fmla="*/ 2213119 h 44"/>
              <a:gd name="T22" fmla="*/ 3407587 w 43"/>
              <a:gd name="T23" fmla="*/ 1171503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0" y="34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34" y="0"/>
                  <a:pt x="42" y="9"/>
                  <a:pt x="42" y="17"/>
                </a:cubicBezTo>
                <a:cubicBezTo>
                  <a:pt x="42" y="34"/>
                  <a:pt x="34" y="43"/>
                  <a:pt x="25" y="43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6" y="9"/>
                  <a:pt x="8" y="17"/>
                  <a:pt x="8" y="17"/>
                </a:cubicBezTo>
                <a:cubicBezTo>
                  <a:pt x="8" y="26"/>
                  <a:pt x="16" y="34"/>
                  <a:pt x="25" y="34"/>
                </a:cubicBezTo>
                <a:cubicBezTo>
                  <a:pt x="25" y="34"/>
                  <a:pt x="34" y="26"/>
                  <a:pt x="34" y="17"/>
                </a:cubicBezTo>
                <a:lnTo>
                  <a:pt x="25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739">
            <a:extLst>
              <a:ext uri="{FF2B5EF4-FFF2-40B4-BE49-F238E27FC236}">
                <a16:creationId xmlns:a16="http://schemas.microsoft.com/office/drawing/2014/main" id="{3CEC153D-76DE-974A-823B-95A114ED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486" y="10744260"/>
            <a:ext cx="36067" cy="45084"/>
          </a:xfrm>
          <a:custGeom>
            <a:avLst/>
            <a:gdLst>
              <a:gd name="T0" fmla="*/ 2238466 w 35"/>
              <a:gd name="T1" fmla="*/ 5597381 h 44"/>
              <a:gd name="T2" fmla="*/ 2238466 w 35"/>
              <a:gd name="T3" fmla="*/ 5597381 h 44"/>
              <a:gd name="T4" fmla="*/ 0 w 35"/>
              <a:gd name="T5" fmla="*/ 2213119 h 44"/>
              <a:gd name="T6" fmla="*/ 2238466 w 35"/>
              <a:gd name="T7" fmla="*/ 0 h 44"/>
              <a:gd name="T8" fmla="*/ 4476569 w 35"/>
              <a:gd name="T9" fmla="*/ 2213119 h 44"/>
              <a:gd name="T10" fmla="*/ 2238466 w 35"/>
              <a:gd name="T11" fmla="*/ 5597381 h 44"/>
              <a:gd name="T12" fmla="*/ 2238466 w 35"/>
              <a:gd name="T13" fmla="*/ 1171503 h 44"/>
              <a:gd name="T14" fmla="*/ 2238466 w 35"/>
              <a:gd name="T15" fmla="*/ 1171503 h 44"/>
              <a:gd name="T16" fmla="*/ 0 w 35"/>
              <a:gd name="T17" fmla="*/ 2213119 h 44"/>
              <a:gd name="T18" fmla="*/ 2238466 w 35"/>
              <a:gd name="T19" fmla="*/ 4425878 h 44"/>
              <a:gd name="T20" fmla="*/ 3423194 w 35"/>
              <a:gd name="T21" fmla="*/ 2213119 h 44"/>
              <a:gd name="T22" fmla="*/ 2238466 w 35"/>
              <a:gd name="T23" fmla="*/ 1171503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44">
                <a:moveTo>
                  <a:pt x="17" y="43"/>
                </a:moveTo>
                <a:lnTo>
                  <a:pt x="17" y="43"/>
                </a:lnTo>
                <a:cubicBezTo>
                  <a:pt x="0" y="43"/>
                  <a:pt x="0" y="34"/>
                  <a:pt x="0" y="17"/>
                </a:cubicBezTo>
                <a:cubicBezTo>
                  <a:pt x="0" y="9"/>
                  <a:pt x="0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34"/>
                  <a:pt x="26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0" y="17"/>
                  <a:pt x="0" y="17"/>
                </a:cubicBezTo>
                <a:cubicBezTo>
                  <a:pt x="0" y="26"/>
                  <a:pt x="9" y="34"/>
                  <a:pt x="17" y="34"/>
                </a:cubicBezTo>
                <a:cubicBezTo>
                  <a:pt x="17" y="34"/>
                  <a:pt x="26" y="26"/>
                  <a:pt x="26" y="17"/>
                </a:cubicBezTo>
                <a:lnTo>
                  <a:pt x="1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740">
            <a:extLst>
              <a:ext uri="{FF2B5EF4-FFF2-40B4-BE49-F238E27FC236}">
                <a16:creationId xmlns:a16="http://schemas.microsoft.com/office/drawing/2014/main" id="{30FE696F-CFF0-2C49-B893-EF081279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147" y="10820905"/>
            <a:ext cx="45084" cy="45084"/>
          </a:xfrm>
          <a:custGeom>
            <a:avLst/>
            <a:gdLst>
              <a:gd name="T0" fmla="*/ 3407587 w 43"/>
              <a:gd name="T1" fmla="*/ 5597381 h 44"/>
              <a:gd name="T2" fmla="*/ 3407587 w 43"/>
              <a:gd name="T3" fmla="*/ 5597381 h 44"/>
              <a:gd name="T4" fmla="*/ 0 w 43"/>
              <a:gd name="T5" fmla="*/ 3384622 h 44"/>
              <a:gd name="T6" fmla="*/ 3407587 w 43"/>
              <a:gd name="T7" fmla="*/ 0 h 44"/>
              <a:gd name="T8" fmla="*/ 5724599 w 43"/>
              <a:gd name="T9" fmla="*/ 3384622 h 44"/>
              <a:gd name="T10" fmla="*/ 3407587 w 43"/>
              <a:gd name="T11" fmla="*/ 5597381 h 44"/>
              <a:gd name="T12" fmla="*/ 3407587 w 43"/>
              <a:gd name="T13" fmla="*/ 1171503 h 44"/>
              <a:gd name="T14" fmla="*/ 3407587 w 43"/>
              <a:gd name="T15" fmla="*/ 1171503 h 44"/>
              <a:gd name="T16" fmla="*/ 1090206 w 43"/>
              <a:gd name="T17" fmla="*/ 3384622 h 44"/>
              <a:gd name="T18" fmla="*/ 3407587 w 43"/>
              <a:gd name="T19" fmla="*/ 4425878 h 44"/>
              <a:gd name="T20" fmla="*/ 4634023 w 43"/>
              <a:gd name="T21" fmla="*/ 3384622 h 44"/>
              <a:gd name="T22" fmla="*/ 3407587 w 43"/>
              <a:gd name="T23" fmla="*/ 1171503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0" y="34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34" y="0"/>
                  <a:pt x="42" y="9"/>
                  <a:pt x="42" y="26"/>
                </a:cubicBezTo>
                <a:cubicBezTo>
                  <a:pt x="42" y="34"/>
                  <a:pt x="34" y="43"/>
                  <a:pt x="25" y="43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6" y="9"/>
                  <a:pt x="8" y="17"/>
                  <a:pt x="8" y="26"/>
                </a:cubicBezTo>
                <a:cubicBezTo>
                  <a:pt x="8" y="26"/>
                  <a:pt x="16" y="34"/>
                  <a:pt x="25" y="34"/>
                </a:cubicBezTo>
                <a:lnTo>
                  <a:pt x="34" y="26"/>
                </a:lnTo>
                <a:cubicBezTo>
                  <a:pt x="34" y="17"/>
                  <a:pt x="25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741">
            <a:extLst>
              <a:ext uri="{FF2B5EF4-FFF2-40B4-BE49-F238E27FC236}">
                <a16:creationId xmlns:a16="http://schemas.microsoft.com/office/drawing/2014/main" id="{5BE6714A-3BAB-6747-8E2E-D9B8D20C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469" y="10820905"/>
            <a:ext cx="45084" cy="45084"/>
          </a:xfrm>
          <a:custGeom>
            <a:avLst/>
            <a:gdLst>
              <a:gd name="T0" fmla="*/ 3407587 w 43"/>
              <a:gd name="T1" fmla="*/ 5597381 h 44"/>
              <a:gd name="T2" fmla="*/ 3407587 w 43"/>
              <a:gd name="T3" fmla="*/ 5597381 h 44"/>
              <a:gd name="T4" fmla="*/ 0 w 43"/>
              <a:gd name="T5" fmla="*/ 3384622 h 44"/>
              <a:gd name="T6" fmla="*/ 3407587 w 43"/>
              <a:gd name="T7" fmla="*/ 0 h 44"/>
              <a:gd name="T8" fmla="*/ 5724599 w 43"/>
              <a:gd name="T9" fmla="*/ 3384622 h 44"/>
              <a:gd name="T10" fmla="*/ 3407587 w 43"/>
              <a:gd name="T11" fmla="*/ 5597381 h 44"/>
              <a:gd name="T12" fmla="*/ 3407587 w 43"/>
              <a:gd name="T13" fmla="*/ 1171503 h 44"/>
              <a:gd name="T14" fmla="*/ 3407587 w 43"/>
              <a:gd name="T15" fmla="*/ 1171503 h 44"/>
              <a:gd name="T16" fmla="*/ 1090206 w 43"/>
              <a:gd name="T17" fmla="*/ 3384622 h 44"/>
              <a:gd name="T18" fmla="*/ 3407587 w 43"/>
              <a:gd name="T19" fmla="*/ 4425878 h 44"/>
              <a:gd name="T20" fmla="*/ 4634023 w 43"/>
              <a:gd name="T21" fmla="*/ 3384622 h 44"/>
              <a:gd name="T22" fmla="*/ 3407587 w 43"/>
              <a:gd name="T23" fmla="*/ 1171503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0" y="34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34" y="0"/>
                  <a:pt x="42" y="9"/>
                  <a:pt x="42" y="26"/>
                </a:cubicBezTo>
                <a:cubicBezTo>
                  <a:pt x="42" y="34"/>
                  <a:pt x="34" y="43"/>
                  <a:pt x="25" y="43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8" y="17"/>
                  <a:pt x="8" y="26"/>
                </a:cubicBezTo>
                <a:cubicBezTo>
                  <a:pt x="8" y="26"/>
                  <a:pt x="17" y="34"/>
                  <a:pt x="25" y="34"/>
                </a:cubicBezTo>
                <a:lnTo>
                  <a:pt x="34" y="26"/>
                </a:lnTo>
                <a:cubicBezTo>
                  <a:pt x="34" y="17"/>
                  <a:pt x="25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742">
            <a:extLst>
              <a:ext uri="{FF2B5EF4-FFF2-40B4-BE49-F238E27FC236}">
                <a16:creationId xmlns:a16="http://schemas.microsoft.com/office/drawing/2014/main" id="{10B97102-7319-FC4E-BA97-45975343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823" y="10663109"/>
            <a:ext cx="36067" cy="45084"/>
          </a:xfrm>
          <a:custGeom>
            <a:avLst/>
            <a:gdLst>
              <a:gd name="T0" fmla="*/ 2238466 w 35"/>
              <a:gd name="T1" fmla="*/ 5597381 h 44"/>
              <a:gd name="T2" fmla="*/ 2238466 w 35"/>
              <a:gd name="T3" fmla="*/ 5597381 h 44"/>
              <a:gd name="T4" fmla="*/ 0 w 35"/>
              <a:gd name="T5" fmla="*/ 3384622 h 44"/>
              <a:gd name="T6" fmla="*/ 2238466 w 35"/>
              <a:gd name="T7" fmla="*/ 0 h 44"/>
              <a:gd name="T8" fmla="*/ 4476569 w 35"/>
              <a:gd name="T9" fmla="*/ 3384622 h 44"/>
              <a:gd name="T10" fmla="*/ 2238466 w 35"/>
              <a:gd name="T11" fmla="*/ 5597381 h 44"/>
              <a:gd name="T12" fmla="*/ 2238466 w 35"/>
              <a:gd name="T13" fmla="*/ 1171503 h 44"/>
              <a:gd name="T14" fmla="*/ 2238466 w 35"/>
              <a:gd name="T15" fmla="*/ 1171503 h 44"/>
              <a:gd name="T16" fmla="*/ 1185091 w 35"/>
              <a:gd name="T17" fmla="*/ 3384622 h 44"/>
              <a:gd name="T18" fmla="*/ 2238466 w 35"/>
              <a:gd name="T19" fmla="*/ 4556125 h 44"/>
              <a:gd name="T20" fmla="*/ 4476569 w 35"/>
              <a:gd name="T21" fmla="*/ 3384622 h 44"/>
              <a:gd name="T22" fmla="*/ 2238466 w 35"/>
              <a:gd name="T23" fmla="*/ 1171503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26"/>
                </a:cubicBezTo>
                <a:cubicBezTo>
                  <a:pt x="34" y="35"/>
                  <a:pt x="26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7"/>
                  <a:pt x="9" y="26"/>
                </a:cubicBezTo>
                <a:cubicBezTo>
                  <a:pt x="9" y="26"/>
                  <a:pt x="9" y="35"/>
                  <a:pt x="17" y="35"/>
                </a:cubicBezTo>
                <a:cubicBezTo>
                  <a:pt x="26" y="35"/>
                  <a:pt x="34" y="26"/>
                  <a:pt x="34" y="26"/>
                </a:cubicBezTo>
                <a:cubicBezTo>
                  <a:pt x="34" y="17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743">
            <a:extLst>
              <a:ext uri="{FF2B5EF4-FFF2-40B4-BE49-F238E27FC236}">
                <a16:creationId xmlns:a16="http://schemas.microsoft.com/office/drawing/2014/main" id="{CF8C1566-AAFD-CF46-A2EF-CA86DFDF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147" y="10663109"/>
            <a:ext cx="45084" cy="45084"/>
          </a:xfrm>
          <a:custGeom>
            <a:avLst/>
            <a:gdLst>
              <a:gd name="T0" fmla="*/ 3407587 w 43"/>
              <a:gd name="T1" fmla="*/ 5597381 h 44"/>
              <a:gd name="T2" fmla="*/ 3407587 w 43"/>
              <a:gd name="T3" fmla="*/ 5597381 h 44"/>
              <a:gd name="T4" fmla="*/ 0 w 43"/>
              <a:gd name="T5" fmla="*/ 3384622 h 44"/>
              <a:gd name="T6" fmla="*/ 3407587 w 43"/>
              <a:gd name="T7" fmla="*/ 0 h 44"/>
              <a:gd name="T8" fmla="*/ 5724599 w 43"/>
              <a:gd name="T9" fmla="*/ 3384622 h 44"/>
              <a:gd name="T10" fmla="*/ 3407587 w 43"/>
              <a:gd name="T11" fmla="*/ 5597381 h 44"/>
              <a:gd name="T12" fmla="*/ 3407587 w 43"/>
              <a:gd name="T13" fmla="*/ 1171503 h 44"/>
              <a:gd name="T14" fmla="*/ 3407587 w 43"/>
              <a:gd name="T15" fmla="*/ 1171503 h 44"/>
              <a:gd name="T16" fmla="*/ 1090206 w 43"/>
              <a:gd name="T17" fmla="*/ 3384622 h 44"/>
              <a:gd name="T18" fmla="*/ 3407587 w 43"/>
              <a:gd name="T19" fmla="*/ 4556125 h 44"/>
              <a:gd name="T20" fmla="*/ 4634023 w 43"/>
              <a:gd name="T21" fmla="*/ 3384622 h 44"/>
              <a:gd name="T22" fmla="*/ 3407587 w 43"/>
              <a:gd name="T23" fmla="*/ 1171503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0" y="35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34" y="0"/>
                  <a:pt x="42" y="9"/>
                  <a:pt x="42" y="26"/>
                </a:cubicBezTo>
                <a:cubicBezTo>
                  <a:pt x="42" y="35"/>
                  <a:pt x="34" y="43"/>
                  <a:pt x="25" y="43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6" y="9"/>
                  <a:pt x="8" y="17"/>
                  <a:pt x="8" y="26"/>
                </a:cubicBezTo>
                <a:cubicBezTo>
                  <a:pt x="8" y="26"/>
                  <a:pt x="16" y="35"/>
                  <a:pt x="25" y="35"/>
                </a:cubicBezTo>
                <a:lnTo>
                  <a:pt x="34" y="26"/>
                </a:lnTo>
                <a:cubicBezTo>
                  <a:pt x="34" y="17"/>
                  <a:pt x="25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744">
            <a:extLst>
              <a:ext uri="{FF2B5EF4-FFF2-40B4-BE49-F238E27FC236}">
                <a16:creationId xmlns:a16="http://schemas.microsoft.com/office/drawing/2014/main" id="{99968D24-DBA4-594E-B518-CB695DB6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486" y="10663109"/>
            <a:ext cx="36067" cy="45084"/>
          </a:xfrm>
          <a:custGeom>
            <a:avLst/>
            <a:gdLst>
              <a:gd name="T0" fmla="*/ 2238466 w 35"/>
              <a:gd name="T1" fmla="*/ 5597381 h 44"/>
              <a:gd name="T2" fmla="*/ 2238466 w 35"/>
              <a:gd name="T3" fmla="*/ 5597381 h 44"/>
              <a:gd name="T4" fmla="*/ 0 w 35"/>
              <a:gd name="T5" fmla="*/ 3384622 h 44"/>
              <a:gd name="T6" fmla="*/ 2238466 w 35"/>
              <a:gd name="T7" fmla="*/ 0 h 44"/>
              <a:gd name="T8" fmla="*/ 4476569 w 35"/>
              <a:gd name="T9" fmla="*/ 3384622 h 44"/>
              <a:gd name="T10" fmla="*/ 2238466 w 35"/>
              <a:gd name="T11" fmla="*/ 5597381 h 44"/>
              <a:gd name="T12" fmla="*/ 2238466 w 35"/>
              <a:gd name="T13" fmla="*/ 1171503 h 44"/>
              <a:gd name="T14" fmla="*/ 2238466 w 35"/>
              <a:gd name="T15" fmla="*/ 1171503 h 44"/>
              <a:gd name="T16" fmla="*/ 0 w 35"/>
              <a:gd name="T17" fmla="*/ 3384622 h 44"/>
              <a:gd name="T18" fmla="*/ 2238466 w 35"/>
              <a:gd name="T19" fmla="*/ 4556125 h 44"/>
              <a:gd name="T20" fmla="*/ 3423194 w 35"/>
              <a:gd name="T21" fmla="*/ 3384622 h 44"/>
              <a:gd name="T22" fmla="*/ 2238466 w 35"/>
              <a:gd name="T23" fmla="*/ 1171503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44">
                <a:moveTo>
                  <a:pt x="17" y="43"/>
                </a:moveTo>
                <a:lnTo>
                  <a:pt x="17" y="43"/>
                </a:lnTo>
                <a:cubicBezTo>
                  <a:pt x="0" y="43"/>
                  <a:pt x="0" y="35"/>
                  <a:pt x="0" y="26"/>
                </a:cubicBezTo>
                <a:cubicBezTo>
                  <a:pt x="0" y="9"/>
                  <a:pt x="0" y="0"/>
                  <a:pt x="17" y="0"/>
                </a:cubicBezTo>
                <a:cubicBezTo>
                  <a:pt x="26" y="0"/>
                  <a:pt x="34" y="9"/>
                  <a:pt x="34" y="26"/>
                </a:cubicBezTo>
                <a:cubicBezTo>
                  <a:pt x="34" y="35"/>
                  <a:pt x="26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0" y="17"/>
                  <a:pt x="0" y="26"/>
                </a:cubicBezTo>
                <a:cubicBezTo>
                  <a:pt x="0" y="26"/>
                  <a:pt x="9" y="35"/>
                  <a:pt x="17" y="35"/>
                </a:cubicBezTo>
                <a:lnTo>
                  <a:pt x="26" y="26"/>
                </a:lnTo>
                <a:cubicBezTo>
                  <a:pt x="26" y="17"/>
                  <a:pt x="17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745">
            <a:extLst>
              <a:ext uri="{FF2B5EF4-FFF2-40B4-BE49-F238E27FC236}">
                <a16:creationId xmlns:a16="http://schemas.microsoft.com/office/drawing/2014/main" id="{343384B2-EA27-1F43-8AC5-3B5C2ABB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924" y="10789344"/>
            <a:ext cx="342640" cy="130746"/>
          </a:xfrm>
          <a:custGeom>
            <a:avLst/>
            <a:gdLst>
              <a:gd name="T0" fmla="*/ 21269078 w 334"/>
              <a:gd name="T1" fmla="*/ 16302805 h 129"/>
              <a:gd name="T2" fmla="*/ 21269078 w 334"/>
              <a:gd name="T3" fmla="*/ 16302805 h 129"/>
              <a:gd name="T4" fmla="*/ 7829246 w 334"/>
              <a:gd name="T5" fmla="*/ 14137592 h 129"/>
              <a:gd name="T6" fmla="*/ 2218298 w 334"/>
              <a:gd name="T7" fmla="*/ 12991281 h 129"/>
              <a:gd name="T8" fmla="*/ 0 w 334"/>
              <a:gd name="T9" fmla="*/ 9807165 h 129"/>
              <a:gd name="T10" fmla="*/ 0 w 334"/>
              <a:gd name="T11" fmla="*/ 2165214 h 129"/>
              <a:gd name="T12" fmla="*/ 2218298 w 334"/>
              <a:gd name="T13" fmla="*/ 0 h 129"/>
              <a:gd name="T14" fmla="*/ 2218298 w 334"/>
              <a:gd name="T15" fmla="*/ 0 h 129"/>
              <a:gd name="T16" fmla="*/ 3392649 w 334"/>
              <a:gd name="T17" fmla="*/ 1146311 h 129"/>
              <a:gd name="T18" fmla="*/ 9003597 w 334"/>
              <a:gd name="T19" fmla="*/ 3184117 h 129"/>
              <a:gd name="T20" fmla="*/ 20094727 w 334"/>
              <a:gd name="T21" fmla="*/ 4330427 h 129"/>
              <a:gd name="T22" fmla="*/ 23487376 w 334"/>
              <a:gd name="T23" fmla="*/ 4330427 h 129"/>
              <a:gd name="T24" fmla="*/ 34578507 w 334"/>
              <a:gd name="T25" fmla="*/ 3184117 h 129"/>
              <a:gd name="T26" fmla="*/ 39015103 w 334"/>
              <a:gd name="T27" fmla="*/ 1146311 h 129"/>
              <a:gd name="T28" fmla="*/ 41233402 w 334"/>
              <a:gd name="T29" fmla="*/ 0 h 129"/>
              <a:gd name="T30" fmla="*/ 41233402 w 334"/>
              <a:gd name="T31" fmla="*/ 0 h 129"/>
              <a:gd name="T32" fmla="*/ 43451700 w 334"/>
              <a:gd name="T33" fmla="*/ 2165214 h 129"/>
              <a:gd name="T34" fmla="*/ 43451700 w 334"/>
              <a:gd name="T35" fmla="*/ 2165214 h 129"/>
              <a:gd name="T36" fmla="*/ 43451700 w 334"/>
              <a:gd name="T37" fmla="*/ 2165214 h 129"/>
              <a:gd name="T38" fmla="*/ 43451700 w 334"/>
              <a:gd name="T39" fmla="*/ 2165214 h 129"/>
              <a:gd name="T40" fmla="*/ 43451700 w 334"/>
              <a:gd name="T41" fmla="*/ 9807165 h 129"/>
              <a:gd name="T42" fmla="*/ 35752857 w 334"/>
              <a:gd name="T43" fmla="*/ 14137592 h 129"/>
              <a:gd name="T44" fmla="*/ 21269078 w 334"/>
              <a:gd name="T45" fmla="*/ 16302805 h 129"/>
              <a:gd name="T46" fmla="*/ 3392649 w 334"/>
              <a:gd name="T47" fmla="*/ 9807165 h 129"/>
              <a:gd name="T48" fmla="*/ 3392649 w 334"/>
              <a:gd name="T49" fmla="*/ 9807165 h 129"/>
              <a:gd name="T50" fmla="*/ 9003597 w 334"/>
              <a:gd name="T51" fmla="*/ 10826068 h 129"/>
              <a:gd name="T52" fmla="*/ 21269078 w 334"/>
              <a:gd name="T53" fmla="*/ 11972378 h 129"/>
              <a:gd name="T54" fmla="*/ 34578507 w 334"/>
              <a:gd name="T55" fmla="*/ 10826068 h 129"/>
              <a:gd name="T56" fmla="*/ 39015103 w 334"/>
              <a:gd name="T57" fmla="*/ 9807165 h 129"/>
              <a:gd name="T58" fmla="*/ 39015103 w 334"/>
              <a:gd name="T59" fmla="*/ 5476738 h 129"/>
              <a:gd name="T60" fmla="*/ 36796805 w 334"/>
              <a:gd name="T61" fmla="*/ 6495641 h 129"/>
              <a:gd name="T62" fmla="*/ 23487376 w 334"/>
              <a:gd name="T63" fmla="*/ 7641951 h 129"/>
              <a:gd name="T64" fmla="*/ 20094727 w 334"/>
              <a:gd name="T65" fmla="*/ 7641951 h 129"/>
              <a:gd name="T66" fmla="*/ 6785298 w 334"/>
              <a:gd name="T67" fmla="*/ 6495641 h 129"/>
              <a:gd name="T68" fmla="*/ 3392649 w 334"/>
              <a:gd name="T69" fmla="*/ 5476738 h 129"/>
              <a:gd name="T70" fmla="*/ 3392649 w 334"/>
              <a:gd name="T71" fmla="*/ 9807165 h 129"/>
              <a:gd name="T72" fmla="*/ 39015103 w 334"/>
              <a:gd name="T73" fmla="*/ 9807165 h 129"/>
              <a:gd name="T74" fmla="*/ 39015103 w 334"/>
              <a:gd name="T75" fmla="*/ 9807165 h 129"/>
              <a:gd name="T76" fmla="*/ 3392649 w 334"/>
              <a:gd name="T77" fmla="*/ 2165214 h 129"/>
              <a:gd name="T78" fmla="*/ 3392649 w 334"/>
              <a:gd name="T79" fmla="*/ 2165214 h 1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4" h="129">
                <a:moveTo>
                  <a:pt x="163" y="128"/>
                </a:moveTo>
                <a:lnTo>
                  <a:pt x="163" y="128"/>
                </a:lnTo>
                <a:cubicBezTo>
                  <a:pt x="129" y="128"/>
                  <a:pt x="86" y="119"/>
                  <a:pt x="60" y="111"/>
                </a:cubicBezTo>
                <a:cubicBezTo>
                  <a:pt x="43" y="111"/>
                  <a:pt x="26" y="111"/>
                  <a:pt x="17" y="102"/>
                </a:cubicBezTo>
                <a:cubicBezTo>
                  <a:pt x="9" y="94"/>
                  <a:pt x="0" y="85"/>
                  <a:pt x="0" y="7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9"/>
                  <a:pt x="26" y="9"/>
                </a:cubicBezTo>
                <a:cubicBezTo>
                  <a:pt x="35" y="17"/>
                  <a:pt x="43" y="17"/>
                  <a:pt x="69" y="25"/>
                </a:cubicBezTo>
                <a:cubicBezTo>
                  <a:pt x="94" y="25"/>
                  <a:pt x="120" y="34"/>
                  <a:pt x="154" y="34"/>
                </a:cubicBezTo>
                <a:cubicBezTo>
                  <a:pt x="163" y="34"/>
                  <a:pt x="171" y="34"/>
                  <a:pt x="180" y="34"/>
                </a:cubicBezTo>
                <a:cubicBezTo>
                  <a:pt x="214" y="34"/>
                  <a:pt x="239" y="25"/>
                  <a:pt x="265" y="25"/>
                </a:cubicBezTo>
                <a:cubicBezTo>
                  <a:pt x="290" y="17"/>
                  <a:pt x="299" y="17"/>
                  <a:pt x="299" y="9"/>
                </a:cubicBezTo>
                <a:cubicBezTo>
                  <a:pt x="308" y="9"/>
                  <a:pt x="308" y="0"/>
                  <a:pt x="316" y="0"/>
                </a:cubicBezTo>
                <a:cubicBezTo>
                  <a:pt x="325" y="0"/>
                  <a:pt x="333" y="9"/>
                  <a:pt x="333" y="17"/>
                </a:cubicBezTo>
                <a:cubicBezTo>
                  <a:pt x="333" y="77"/>
                  <a:pt x="333" y="77"/>
                  <a:pt x="333" y="77"/>
                </a:cubicBezTo>
                <a:cubicBezTo>
                  <a:pt x="333" y="102"/>
                  <a:pt x="299" y="111"/>
                  <a:pt x="274" y="111"/>
                </a:cubicBezTo>
                <a:cubicBezTo>
                  <a:pt x="248" y="119"/>
                  <a:pt x="205" y="128"/>
                  <a:pt x="163" y="128"/>
                </a:cubicBezTo>
                <a:close/>
                <a:moveTo>
                  <a:pt x="26" y="77"/>
                </a:moveTo>
                <a:lnTo>
                  <a:pt x="26" y="77"/>
                </a:lnTo>
                <a:cubicBezTo>
                  <a:pt x="35" y="77"/>
                  <a:pt x="43" y="85"/>
                  <a:pt x="69" y="85"/>
                </a:cubicBezTo>
                <a:cubicBezTo>
                  <a:pt x="94" y="94"/>
                  <a:pt x="129" y="94"/>
                  <a:pt x="163" y="94"/>
                </a:cubicBezTo>
                <a:cubicBezTo>
                  <a:pt x="197" y="94"/>
                  <a:pt x="231" y="94"/>
                  <a:pt x="265" y="85"/>
                </a:cubicBezTo>
                <a:cubicBezTo>
                  <a:pt x="290" y="85"/>
                  <a:pt x="299" y="77"/>
                  <a:pt x="299" y="77"/>
                </a:cubicBezTo>
                <a:cubicBezTo>
                  <a:pt x="299" y="43"/>
                  <a:pt x="299" y="43"/>
                  <a:pt x="299" y="43"/>
                </a:cubicBezTo>
                <a:cubicBezTo>
                  <a:pt x="299" y="51"/>
                  <a:pt x="290" y="51"/>
                  <a:pt x="282" y="51"/>
                </a:cubicBezTo>
                <a:cubicBezTo>
                  <a:pt x="256" y="60"/>
                  <a:pt x="214" y="60"/>
                  <a:pt x="180" y="60"/>
                </a:cubicBezTo>
                <a:cubicBezTo>
                  <a:pt x="171" y="60"/>
                  <a:pt x="163" y="60"/>
                  <a:pt x="154" y="60"/>
                </a:cubicBezTo>
                <a:cubicBezTo>
                  <a:pt x="120" y="60"/>
                  <a:pt x="77" y="60"/>
                  <a:pt x="52" y="51"/>
                </a:cubicBezTo>
                <a:cubicBezTo>
                  <a:pt x="43" y="51"/>
                  <a:pt x="35" y="51"/>
                  <a:pt x="26" y="43"/>
                </a:cubicBezTo>
                <a:lnTo>
                  <a:pt x="26" y="77"/>
                </a:lnTo>
                <a:close/>
                <a:moveTo>
                  <a:pt x="299" y="77"/>
                </a:moveTo>
                <a:lnTo>
                  <a:pt x="299" y="77"/>
                </a:lnTo>
                <a:close/>
                <a:moveTo>
                  <a:pt x="26" y="17"/>
                </a:moveTo>
                <a:lnTo>
                  <a:pt x="26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746">
            <a:extLst>
              <a:ext uri="{FF2B5EF4-FFF2-40B4-BE49-F238E27FC236}">
                <a16:creationId xmlns:a16="http://schemas.microsoft.com/office/drawing/2014/main" id="{46651D1C-DE2C-5D42-B222-72D2F748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924" y="10847955"/>
            <a:ext cx="342640" cy="130743"/>
          </a:xfrm>
          <a:custGeom>
            <a:avLst/>
            <a:gdLst>
              <a:gd name="T0" fmla="*/ 21269078 w 334"/>
              <a:gd name="T1" fmla="*/ 16302094 h 129"/>
              <a:gd name="T2" fmla="*/ 21269078 w 334"/>
              <a:gd name="T3" fmla="*/ 16302094 h 129"/>
              <a:gd name="T4" fmla="*/ 7829246 w 334"/>
              <a:gd name="T5" fmla="*/ 15155809 h 129"/>
              <a:gd name="T6" fmla="*/ 2218298 w 334"/>
              <a:gd name="T7" fmla="*/ 12990642 h 129"/>
              <a:gd name="T8" fmla="*/ 0 w 334"/>
              <a:gd name="T9" fmla="*/ 10825476 h 129"/>
              <a:gd name="T10" fmla="*/ 0 w 334"/>
              <a:gd name="T11" fmla="*/ 2165167 h 129"/>
              <a:gd name="T12" fmla="*/ 2218298 w 334"/>
              <a:gd name="T13" fmla="*/ 0 h 129"/>
              <a:gd name="T14" fmla="*/ 2218298 w 334"/>
              <a:gd name="T15" fmla="*/ 0 h 129"/>
              <a:gd name="T16" fmla="*/ 3392649 w 334"/>
              <a:gd name="T17" fmla="*/ 2165167 h 129"/>
              <a:gd name="T18" fmla="*/ 9003597 w 334"/>
              <a:gd name="T19" fmla="*/ 3184047 h 129"/>
              <a:gd name="T20" fmla="*/ 20094727 w 334"/>
              <a:gd name="T21" fmla="*/ 4330333 h 129"/>
              <a:gd name="T22" fmla="*/ 23487376 w 334"/>
              <a:gd name="T23" fmla="*/ 4330333 h 129"/>
              <a:gd name="T24" fmla="*/ 34578507 w 334"/>
              <a:gd name="T25" fmla="*/ 3184047 h 129"/>
              <a:gd name="T26" fmla="*/ 39015103 w 334"/>
              <a:gd name="T27" fmla="*/ 2165167 h 129"/>
              <a:gd name="T28" fmla="*/ 41233402 w 334"/>
              <a:gd name="T29" fmla="*/ 0 h 129"/>
              <a:gd name="T30" fmla="*/ 41233402 w 334"/>
              <a:gd name="T31" fmla="*/ 0 h 129"/>
              <a:gd name="T32" fmla="*/ 43451700 w 334"/>
              <a:gd name="T33" fmla="*/ 2165167 h 129"/>
              <a:gd name="T34" fmla="*/ 43451700 w 334"/>
              <a:gd name="T35" fmla="*/ 2165167 h 129"/>
              <a:gd name="T36" fmla="*/ 43451700 w 334"/>
              <a:gd name="T37" fmla="*/ 2165167 h 129"/>
              <a:gd name="T38" fmla="*/ 43451700 w 334"/>
              <a:gd name="T39" fmla="*/ 2165167 h 129"/>
              <a:gd name="T40" fmla="*/ 43451700 w 334"/>
              <a:gd name="T41" fmla="*/ 10825476 h 129"/>
              <a:gd name="T42" fmla="*/ 35752857 w 334"/>
              <a:gd name="T43" fmla="*/ 15155809 h 129"/>
              <a:gd name="T44" fmla="*/ 21269078 w 334"/>
              <a:gd name="T45" fmla="*/ 16302094 h 129"/>
              <a:gd name="T46" fmla="*/ 3392649 w 334"/>
              <a:gd name="T47" fmla="*/ 9679547 h 129"/>
              <a:gd name="T48" fmla="*/ 3392649 w 334"/>
              <a:gd name="T49" fmla="*/ 9679547 h 129"/>
              <a:gd name="T50" fmla="*/ 9003597 w 334"/>
              <a:gd name="T51" fmla="*/ 11844357 h 129"/>
              <a:gd name="T52" fmla="*/ 21269078 w 334"/>
              <a:gd name="T53" fmla="*/ 11844357 h 129"/>
              <a:gd name="T54" fmla="*/ 34578507 w 334"/>
              <a:gd name="T55" fmla="*/ 11844357 h 129"/>
              <a:gd name="T56" fmla="*/ 39015103 w 334"/>
              <a:gd name="T57" fmla="*/ 9679547 h 129"/>
              <a:gd name="T58" fmla="*/ 39015103 w 334"/>
              <a:gd name="T59" fmla="*/ 6495500 h 129"/>
              <a:gd name="T60" fmla="*/ 36796805 w 334"/>
              <a:gd name="T61" fmla="*/ 6495500 h 129"/>
              <a:gd name="T62" fmla="*/ 23487376 w 334"/>
              <a:gd name="T63" fmla="*/ 8660666 h 129"/>
              <a:gd name="T64" fmla="*/ 20094727 w 334"/>
              <a:gd name="T65" fmla="*/ 8660666 h 129"/>
              <a:gd name="T66" fmla="*/ 6785298 w 334"/>
              <a:gd name="T67" fmla="*/ 6495500 h 129"/>
              <a:gd name="T68" fmla="*/ 3392649 w 334"/>
              <a:gd name="T69" fmla="*/ 6495500 h 129"/>
              <a:gd name="T70" fmla="*/ 3392649 w 334"/>
              <a:gd name="T71" fmla="*/ 9679547 h 129"/>
              <a:gd name="T72" fmla="*/ 39015103 w 334"/>
              <a:gd name="T73" fmla="*/ 9679547 h 129"/>
              <a:gd name="T74" fmla="*/ 39015103 w 334"/>
              <a:gd name="T75" fmla="*/ 9679547 h 129"/>
              <a:gd name="T76" fmla="*/ 39015103 w 334"/>
              <a:gd name="T77" fmla="*/ 10825476 h 129"/>
              <a:gd name="T78" fmla="*/ 39015103 w 334"/>
              <a:gd name="T79" fmla="*/ 9679547 h 129"/>
              <a:gd name="T80" fmla="*/ 3392649 w 334"/>
              <a:gd name="T81" fmla="*/ 2165167 h 129"/>
              <a:gd name="T82" fmla="*/ 3392649 w 334"/>
              <a:gd name="T83" fmla="*/ 2165167 h 12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34" h="129">
                <a:moveTo>
                  <a:pt x="163" y="128"/>
                </a:moveTo>
                <a:lnTo>
                  <a:pt x="163" y="128"/>
                </a:lnTo>
                <a:cubicBezTo>
                  <a:pt x="129" y="128"/>
                  <a:pt x="86" y="128"/>
                  <a:pt x="60" y="119"/>
                </a:cubicBezTo>
                <a:cubicBezTo>
                  <a:pt x="43" y="110"/>
                  <a:pt x="26" y="110"/>
                  <a:pt x="17" y="102"/>
                </a:cubicBezTo>
                <a:cubicBezTo>
                  <a:pt x="9" y="102"/>
                  <a:pt x="0" y="93"/>
                  <a:pt x="0" y="8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26" y="8"/>
                  <a:pt x="26" y="17"/>
                </a:cubicBezTo>
                <a:cubicBezTo>
                  <a:pt x="35" y="17"/>
                  <a:pt x="43" y="25"/>
                  <a:pt x="69" y="25"/>
                </a:cubicBezTo>
                <a:cubicBezTo>
                  <a:pt x="94" y="34"/>
                  <a:pt x="120" y="34"/>
                  <a:pt x="154" y="34"/>
                </a:cubicBezTo>
                <a:cubicBezTo>
                  <a:pt x="163" y="34"/>
                  <a:pt x="171" y="34"/>
                  <a:pt x="180" y="34"/>
                </a:cubicBezTo>
                <a:cubicBezTo>
                  <a:pt x="214" y="34"/>
                  <a:pt x="239" y="34"/>
                  <a:pt x="265" y="25"/>
                </a:cubicBezTo>
                <a:cubicBezTo>
                  <a:pt x="290" y="25"/>
                  <a:pt x="299" y="17"/>
                  <a:pt x="299" y="17"/>
                </a:cubicBezTo>
                <a:cubicBezTo>
                  <a:pt x="308" y="8"/>
                  <a:pt x="308" y="0"/>
                  <a:pt x="316" y="0"/>
                </a:cubicBezTo>
                <a:cubicBezTo>
                  <a:pt x="325" y="0"/>
                  <a:pt x="333" y="8"/>
                  <a:pt x="333" y="17"/>
                </a:cubicBezTo>
                <a:cubicBezTo>
                  <a:pt x="333" y="85"/>
                  <a:pt x="333" y="85"/>
                  <a:pt x="333" y="85"/>
                </a:cubicBezTo>
                <a:cubicBezTo>
                  <a:pt x="333" y="102"/>
                  <a:pt x="299" y="110"/>
                  <a:pt x="274" y="119"/>
                </a:cubicBezTo>
                <a:cubicBezTo>
                  <a:pt x="248" y="128"/>
                  <a:pt x="205" y="128"/>
                  <a:pt x="163" y="128"/>
                </a:cubicBezTo>
                <a:close/>
                <a:moveTo>
                  <a:pt x="26" y="76"/>
                </a:moveTo>
                <a:lnTo>
                  <a:pt x="26" y="76"/>
                </a:lnTo>
                <a:cubicBezTo>
                  <a:pt x="35" y="76"/>
                  <a:pt x="43" y="85"/>
                  <a:pt x="69" y="93"/>
                </a:cubicBezTo>
                <a:cubicBezTo>
                  <a:pt x="94" y="93"/>
                  <a:pt x="129" y="93"/>
                  <a:pt x="163" y="93"/>
                </a:cubicBezTo>
                <a:cubicBezTo>
                  <a:pt x="197" y="93"/>
                  <a:pt x="231" y="93"/>
                  <a:pt x="265" y="93"/>
                </a:cubicBezTo>
                <a:cubicBezTo>
                  <a:pt x="290" y="85"/>
                  <a:pt x="299" y="76"/>
                  <a:pt x="299" y="76"/>
                </a:cubicBezTo>
                <a:cubicBezTo>
                  <a:pt x="299" y="51"/>
                  <a:pt x="299" y="51"/>
                  <a:pt x="299" y="51"/>
                </a:cubicBezTo>
                <a:cubicBezTo>
                  <a:pt x="299" y="51"/>
                  <a:pt x="290" y="51"/>
                  <a:pt x="282" y="51"/>
                </a:cubicBezTo>
                <a:cubicBezTo>
                  <a:pt x="256" y="59"/>
                  <a:pt x="214" y="68"/>
                  <a:pt x="180" y="68"/>
                </a:cubicBezTo>
                <a:cubicBezTo>
                  <a:pt x="171" y="68"/>
                  <a:pt x="163" y="68"/>
                  <a:pt x="154" y="68"/>
                </a:cubicBezTo>
                <a:cubicBezTo>
                  <a:pt x="120" y="68"/>
                  <a:pt x="77" y="59"/>
                  <a:pt x="52" y="51"/>
                </a:cubicBezTo>
                <a:cubicBezTo>
                  <a:pt x="43" y="51"/>
                  <a:pt x="35" y="51"/>
                  <a:pt x="26" y="51"/>
                </a:cubicBezTo>
                <a:lnTo>
                  <a:pt x="26" y="76"/>
                </a:lnTo>
                <a:close/>
                <a:moveTo>
                  <a:pt x="299" y="76"/>
                </a:moveTo>
                <a:lnTo>
                  <a:pt x="299" y="76"/>
                </a:lnTo>
                <a:cubicBezTo>
                  <a:pt x="299" y="76"/>
                  <a:pt x="299" y="76"/>
                  <a:pt x="299" y="85"/>
                </a:cubicBezTo>
                <a:lnTo>
                  <a:pt x="299" y="76"/>
                </a:lnTo>
                <a:close/>
                <a:moveTo>
                  <a:pt x="26" y="17"/>
                </a:moveTo>
                <a:lnTo>
                  <a:pt x="26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747">
            <a:extLst>
              <a:ext uri="{FF2B5EF4-FFF2-40B4-BE49-F238E27FC236}">
                <a16:creationId xmlns:a16="http://schemas.microsoft.com/office/drawing/2014/main" id="{5D858935-9727-8840-B51E-5203728E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924" y="10920090"/>
            <a:ext cx="342640" cy="121726"/>
          </a:xfrm>
          <a:custGeom>
            <a:avLst/>
            <a:gdLst>
              <a:gd name="T0" fmla="*/ 21269078 w 334"/>
              <a:gd name="T1" fmla="*/ 15182078 h 120"/>
              <a:gd name="T2" fmla="*/ 21269078 w 334"/>
              <a:gd name="T3" fmla="*/ 15182078 h 120"/>
              <a:gd name="T4" fmla="*/ 7829246 w 334"/>
              <a:gd name="T5" fmla="*/ 14161248 h 120"/>
              <a:gd name="T6" fmla="*/ 2218298 w 334"/>
              <a:gd name="T7" fmla="*/ 13013260 h 120"/>
              <a:gd name="T8" fmla="*/ 0 w 334"/>
              <a:gd name="T9" fmla="*/ 9823613 h 120"/>
              <a:gd name="T10" fmla="*/ 0 w 334"/>
              <a:gd name="T11" fmla="*/ 2168817 h 120"/>
              <a:gd name="T12" fmla="*/ 2218298 w 334"/>
              <a:gd name="T13" fmla="*/ 0 h 120"/>
              <a:gd name="T14" fmla="*/ 2218298 w 334"/>
              <a:gd name="T15" fmla="*/ 0 h 120"/>
              <a:gd name="T16" fmla="*/ 3392649 w 334"/>
              <a:gd name="T17" fmla="*/ 1020473 h 120"/>
              <a:gd name="T18" fmla="*/ 9003597 w 334"/>
              <a:gd name="T19" fmla="*/ 3189647 h 120"/>
              <a:gd name="T20" fmla="*/ 20094727 w 334"/>
              <a:gd name="T21" fmla="*/ 3189647 h 120"/>
              <a:gd name="T22" fmla="*/ 23487376 w 334"/>
              <a:gd name="T23" fmla="*/ 3189647 h 120"/>
              <a:gd name="T24" fmla="*/ 34578507 w 334"/>
              <a:gd name="T25" fmla="*/ 3189647 h 120"/>
              <a:gd name="T26" fmla="*/ 39015103 w 334"/>
              <a:gd name="T27" fmla="*/ 1020473 h 120"/>
              <a:gd name="T28" fmla="*/ 41233402 w 334"/>
              <a:gd name="T29" fmla="*/ 0 h 120"/>
              <a:gd name="T30" fmla="*/ 41233402 w 334"/>
              <a:gd name="T31" fmla="*/ 0 h 120"/>
              <a:gd name="T32" fmla="*/ 43451700 w 334"/>
              <a:gd name="T33" fmla="*/ 2168817 h 120"/>
              <a:gd name="T34" fmla="*/ 43451700 w 334"/>
              <a:gd name="T35" fmla="*/ 2168817 h 120"/>
              <a:gd name="T36" fmla="*/ 43451700 w 334"/>
              <a:gd name="T37" fmla="*/ 2168817 h 120"/>
              <a:gd name="T38" fmla="*/ 43451700 w 334"/>
              <a:gd name="T39" fmla="*/ 2168817 h 120"/>
              <a:gd name="T40" fmla="*/ 43451700 w 334"/>
              <a:gd name="T41" fmla="*/ 9823613 h 120"/>
              <a:gd name="T42" fmla="*/ 35752857 w 334"/>
              <a:gd name="T43" fmla="*/ 14161248 h 120"/>
              <a:gd name="T44" fmla="*/ 21269078 w 334"/>
              <a:gd name="T45" fmla="*/ 15182078 h 120"/>
              <a:gd name="T46" fmla="*/ 3392649 w 334"/>
              <a:gd name="T47" fmla="*/ 8675269 h 120"/>
              <a:gd name="T48" fmla="*/ 3392649 w 334"/>
              <a:gd name="T49" fmla="*/ 8675269 h 120"/>
              <a:gd name="T50" fmla="*/ 9003597 w 334"/>
              <a:gd name="T51" fmla="*/ 10844443 h 120"/>
              <a:gd name="T52" fmla="*/ 21269078 w 334"/>
              <a:gd name="T53" fmla="*/ 11992430 h 120"/>
              <a:gd name="T54" fmla="*/ 34578507 w 334"/>
              <a:gd name="T55" fmla="*/ 10844443 h 120"/>
              <a:gd name="T56" fmla="*/ 39015103 w 334"/>
              <a:gd name="T57" fmla="*/ 8675269 h 120"/>
              <a:gd name="T58" fmla="*/ 39015103 w 334"/>
              <a:gd name="T59" fmla="*/ 5358464 h 120"/>
              <a:gd name="T60" fmla="*/ 36796805 w 334"/>
              <a:gd name="T61" fmla="*/ 6506452 h 120"/>
              <a:gd name="T62" fmla="*/ 23487376 w 334"/>
              <a:gd name="T63" fmla="*/ 7654796 h 120"/>
              <a:gd name="T64" fmla="*/ 20094727 w 334"/>
              <a:gd name="T65" fmla="*/ 7654796 h 120"/>
              <a:gd name="T66" fmla="*/ 6785298 w 334"/>
              <a:gd name="T67" fmla="*/ 6506452 h 120"/>
              <a:gd name="T68" fmla="*/ 3392649 w 334"/>
              <a:gd name="T69" fmla="*/ 5358464 h 120"/>
              <a:gd name="T70" fmla="*/ 3392649 w 334"/>
              <a:gd name="T71" fmla="*/ 8675269 h 120"/>
              <a:gd name="T72" fmla="*/ 39015103 w 334"/>
              <a:gd name="T73" fmla="*/ 9823613 h 120"/>
              <a:gd name="T74" fmla="*/ 39015103 w 334"/>
              <a:gd name="T75" fmla="*/ 9823613 h 120"/>
              <a:gd name="T76" fmla="*/ 3392649 w 334"/>
              <a:gd name="T77" fmla="*/ 2168817 h 120"/>
              <a:gd name="T78" fmla="*/ 3392649 w 334"/>
              <a:gd name="T79" fmla="*/ 2168817 h 12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4" h="120">
                <a:moveTo>
                  <a:pt x="163" y="119"/>
                </a:moveTo>
                <a:lnTo>
                  <a:pt x="163" y="119"/>
                </a:lnTo>
                <a:cubicBezTo>
                  <a:pt x="129" y="119"/>
                  <a:pt x="86" y="119"/>
                  <a:pt x="60" y="111"/>
                </a:cubicBezTo>
                <a:cubicBezTo>
                  <a:pt x="43" y="111"/>
                  <a:pt x="26" y="102"/>
                  <a:pt x="17" y="102"/>
                </a:cubicBezTo>
                <a:cubicBezTo>
                  <a:pt x="9" y="94"/>
                  <a:pt x="0" y="85"/>
                  <a:pt x="0" y="7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26" y="0"/>
                  <a:pt x="26" y="8"/>
                </a:cubicBezTo>
                <a:cubicBezTo>
                  <a:pt x="35" y="8"/>
                  <a:pt x="43" y="17"/>
                  <a:pt x="69" y="25"/>
                </a:cubicBezTo>
                <a:cubicBezTo>
                  <a:pt x="94" y="25"/>
                  <a:pt x="120" y="25"/>
                  <a:pt x="154" y="25"/>
                </a:cubicBezTo>
                <a:cubicBezTo>
                  <a:pt x="163" y="25"/>
                  <a:pt x="171" y="25"/>
                  <a:pt x="180" y="25"/>
                </a:cubicBezTo>
                <a:cubicBezTo>
                  <a:pt x="214" y="25"/>
                  <a:pt x="239" y="25"/>
                  <a:pt x="265" y="25"/>
                </a:cubicBezTo>
                <a:cubicBezTo>
                  <a:pt x="290" y="17"/>
                  <a:pt x="299" y="8"/>
                  <a:pt x="299" y="8"/>
                </a:cubicBezTo>
                <a:cubicBezTo>
                  <a:pt x="308" y="0"/>
                  <a:pt x="308" y="0"/>
                  <a:pt x="316" y="0"/>
                </a:cubicBezTo>
                <a:cubicBezTo>
                  <a:pt x="325" y="0"/>
                  <a:pt x="333" y="8"/>
                  <a:pt x="333" y="17"/>
                </a:cubicBezTo>
                <a:cubicBezTo>
                  <a:pt x="333" y="77"/>
                  <a:pt x="333" y="77"/>
                  <a:pt x="333" y="77"/>
                </a:cubicBezTo>
                <a:cubicBezTo>
                  <a:pt x="333" y="94"/>
                  <a:pt x="299" y="111"/>
                  <a:pt x="274" y="111"/>
                </a:cubicBezTo>
                <a:cubicBezTo>
                  <a:pt x="248" y="119"/>
                  <a:pt x="205" y="119"/>
                  <a:pt x="163" y="119"/>
                </a:cubicBezTo>
                <a:close/>
                <a:moveTo>
                  <a:pt x="26" y="68"/>
                </a:moveTo>
                <a:lnTo>
                  <a:pt x="26" y="68"/>
                </a:lnTo>
                <a:cubicBezTo>
                  <a:pt x="35" y="77"/>
                  <a:pt x="43" y="77"/>
                  <a:pt x="69" y="85"/>
                </a:cubicBezTo>
                <a:cubicBezTo>
                  <a:pt x="94" y="85"/>
                  <a:pt x="129" y="94"/>
                  <a:pt x="163" y="94"/>
                </a:cubicBezTo>
                <a:cubicBezTo>
                  <a:pt x="197" y="94"/>
                  <a:pt x="231" y="85"/>
                  <a:pt x="265" y="85"/>
                </a:cubicBezTo>
                <a:cubicBezTo>
                  <a:pt x="290" y="77"/>
                  <a:pt x="299" y="77"/>
                  <a:pt x="299" y="68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299" y="42"/>
                  <a:pt x="290" y="51"/>
                  <a:pt x="282" y="51"/>
                </a:cubicBezTo>
                <a:cubicBezTo>
                  <a:pt x="256" y="51"/>
                  <a:pt x="214" y="60"/>
                  <a:pt x="180" y="60"/>
                </a:cubicBezTo>
                <a:cubicBezTo>
                  <a:pt x="171" y="60"/>
                  <a:pt x="163" y="60"/>
                  <a:pt x="154" y="60"/>
                </a:cubicBezTo>
                <a:cubicBezTo>
                  <a:pt x="120" y="60"/>
                  <a:pt x="77" y="51"/>
                  <a:pt x="52" y="51"/>
                </a:cubicBezTo>
                <a:cubicBezTo>
                  <a:pt x="43" y="51"/>
                  <a:pt x="35" y="42"/>
                  <a:pt x="26" y="42"/>
                </a:cubicBezTo>
                <a:lnTo>
                  <a:pt x="26" y="68"/>
                </a:lnTo>
                <a:close/>
                <a:moveTo>
                  <a:pt x="299" y="77"/>
                </a:moveTo>
                <a:lnTo>
                  <a:pt x="299" y="77"/>
                </a:lnTo>
                <a:close/>
                <a:moveTo>
                  <a:pt x="26" y="17"/>
                </a:moveTo>
                <a:lnTo>
                  <a:pt x="26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748">
            <a:extLst>
              <a:ext uri="{FF2B5EF4-FFF2-40B4-BE49-F238E27FC236}">
                <a16:creationId xmlns:a16="http://schemas.microsoft.com/office/drawing/2014/main" id="{20A8258F-E277-0848-A6EE-CBE1DDB35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924" y="10726226"/>
            <a:ext cx="342640" cy="121729"/>
          </a:xfrm>
          <a:custGeom>
            <a:avLst/>
            <a:gdLst>
              <a:gd name="T0" fmla="*/ 21269078 w 334"/>
              <a:gd name="T1" fmla="*/ 15058374 h 121"/>
              <a:gd name="T2" fmla="*/ 21269078 w 334"/>
              <a:gd name="T3" fmla="*/ 15058374 h 121"/>
              <a:gd name="T4" fmla="*/ 7829246 w 334"/>
              <a:gd name="T5" fmla="*/ 13929058 h 121"/>
              <a:gd name="T6" fmla="*/ 2218298 w 334"/>
              <a:gd name="T7" fmla="*/ 12925143 h 121"/>
              <a:gd name="T8" fmla="*/ 0 w 334"/>
              <a:gd name="T9" fmla="*/ 9662241 h 121"/>
              <a:gd name="T10" fmla="*/ 0 w 334"/>
              <a:gd name="T11" fmla="*/ 2133231 h 121"/>
              <a:gd name="T12" fmla="*/ 2218298 w 334"/>
              <a:gd name="T13" fmla="*/ 0 h 121"/>
              <a:gd name="T14" fmla="*/ 2218298 w 334"/>
              <a:gd name="T15" fmla="*/ 0 h 121"/>
              <a:gd name="T16" fmla="*/ 3392649 w 334"/>
              <a:gd name="T17" fmla="*/ 1129316 h 121"/>
              <a:gd name="T18" fmla="*/ 9003597 w 334"/>
              <a:gd name="T19" fmla="*/ 3262547 h 121"/>
              <a:gd name="T20" fmla="*/ 20094727 w 334"/>
              <a:gd name="T21" fmla="*/ 3262547 h 121"/>
              <a:gd name="T22" fmla="*/ 23487376 w 334"/>
              <a:gd name="T23" fmla="*/ 3262547 h 121"/>
              <a:gd name="T24" fmla="*/ 34578507 w 334"/>
              <a:gd name="T25" fmla="*/ 3262547 h 121"/>
              <a:gd name="T26" fmla="*/ 39015103 w 334"/>
              <a:gd name="T27" fmla="*/ 1129316 h 121"/>
              <a:gd name="T28" fmla="*/ 41233402 w 334"/>
              <a:gd name="T29" fmla="*/ 0 h 121"/>
              <a:gd name="T30" fmla="*/ 41233402 w 334"/>
              <a:gd name="T31" fmla="*/ 0 h 121"/>
              <a:gd name="T32" fmla="*/ 43451700 w 334"/>
              <a:gd name="T33" fmla="*/ 2133231 h 121"/>
              <a:gd name="T34" fmla="*/ 43451700 w 334"/>
              <a:gd name="T35" fmla="*/ 2133231 h 121"/>
              <a:gd name="T36" fmla="*/ 43451700 w 334"/>
              <a:gd name="T37" fmla="*/ 2133231 h 121"/>
              <a:gd name="T38" fmla="*/ 43451700 w 334"/>
              <a:gd name="T39" fmla="*/ 2133231 h 121"/>
              <a:gd name="T40" fmla="*/ 43451700 w 334"/>
              <a:gd name="T41" fmla="*/ 9662241 h 121"/>
              <a:gd name="T42" fmla="*/ 35752857 w 334"/>
              <a:gd name="T43" fmla="*/ 13929058 h 121"/>
              <a:gd name="T44" fmla="*/ 21269078 w 334"/>
              <a:gd name="T45" fmla="*/ 15058374 h 121"/>
              <a:gd name="T46" fmla="*/ 3392649 w 334"/>
              <a:gd name="T47" fmla="*/ 8658680 h 121"/>
              <a:gd name="T48" fmla="*/ 3392649 w 334"/>
              <a:gd name="T49" fmla="*/ 8658680 h 121"/>
              <a:gd name="T50" fmla="*/ 9003597 w 334"/>
              <a:gd name="T51" fmla="*/ 10666156 h 121"/>
              <a:gd name="T52" fmla="*/ 21269078 w 334"/>
              <a:gd name="T53" fmla="*/ 11795827 h 121"/>
              <a:gd name="T54" fmla="*/ 34578507 w 334"/>
              <a:gd name="T55" fmla="*/ 10666156 h 121"/>
              <a:gd name="T56" fmla="*/ 39015103 w 334"/>
              <a:gd name="T57" fmla="*/ 8658680 h 121"/>
              <a:gd name="T58" fmla="*/ 39015103 w 334"/>
              <a:gd name="T59" fmla="*/ 5395779 h 121"/>
              <a:gd name="T60" fmla="*/ 36796805 w 334"/>
              <a:gd name="T61" fmla="*/ 6399694 h 121"/>
              <a:gd name="T62" fmla="*/ 23487376 w 334"/>
              <a:gd name="T63" fmla="*/ 7529010 h 121"/>
              <a:gd name="T64" fmla="*/ 20094727 w 334"/>
              <a:gd name="T65" fmla="*/ 7529010 h 121"/>
              <a:gd name="T66" fmla="*/ 6785298 w 334"/>
              <a:gd name="T67" fmla="*/ 6399694 h 121"/>
              <a:gd name="T68" fmla="*/ 3392649 w 334"/>
              <a:gd name="T69" fmla="*/ 5395779 h 121"/>
              <a:gd name="T70" fmla="*/ 3392649 w 334"/>
              <a:gd name="T71" fmla="*/ 8658680 h 121"/>
              <a:gd name="T72" fmla="*/ 39015103 w 334"/>
              <a:gd name="T73" fmla="*/ 9662241 h 121"/>
              <a:gd name="T74" fmla="*/ 39015103 w 334"/>
              <a:gd name="T75" fmla="*/ 9662241 h 121"/>
              <a:gd name="T76" fmla="*/ 3392649 w 334"/>
              <a:gd name="T77" fmla="*/ 2133231 h 121"/>
              <a:gd name="T78" fmla="*/ 3392649 w 334"/>
              <a:gd name="T79" fmla="*/ 2133231 h 12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4" h="121">
                <a:moveTo>
                  <a:pt x="163" y="120"/>
                </a:moveTo>
                <a:lnTo>
                  <a:pt x="163" y="120"/>
                </a:lnTo>
                <a:cubicBezTo>
                  <a:pt x="129" y="120"/>
                  <a:pt x="86" y="120"/>
                  <a:pt x="60" y="111"/>
                </a:cubicBezTo>
                <a:cubicBezTo>
                  <a:pt x="43" y="111"/>
                  <a:pt x="26" y="103"/>
                  <a:pt x="17" y="103"/>
                </a:cubicBezTo>
                <a:cubicBezTo>
                  <a:pt x="9" y="94"/>
                  <a:pt x="0" y="85"/>
                  <a:pt x="0" y="7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0"/>
                  <a:pt x="26" y="9"/>
                </a:cubicBezTo>
                <a:cubicBezTo>
                  <a:pt x="35" y="9"/>
                  <a:pt x="43" y="17"/>
                  <a:pt x="69" y="26"/>
                </a:cubicBezTo>
                <a:cubicBezTo>
                  <a:pt x="94" y="26"/>
                  <a:pt x="120" y="26"/>
                  <a:pt x="154" y="26"/>
                </a:cubicBezTo>
                <a:cubicBezTo>
                  <a:pt x="163" y="26"/>
                  <a:pt x="171" y="26"/>
                  <a:pt x="180" y="26"/>
                </a:cubicBezTo>
                <a:cubicBezTo>
                  <a:pt x="214" y="26"/>
                  <a:pt x="239" y="26"/>
                  <a:pt x="265" y="26"/>
                </a:cubicBezTo>
                <a:cubicBezTo>
                  <a:pt x="290" y="17"/>
                  <a:pt x="299" y="9"/>
                  <a:pt x="299" y="9"/>
                </a:cubicBezTo>
                <a:cubicBezTo>
                  <a:pt x="308" y="0"/>
                  <a:pt x="308" y="0"/>
                  <a:pt x="316" y="0"/>
                </a:cubicBezTo>
                <a:cubicBezTo>
                  <a:pt x="325" y="0"/>
                  <a:pt x="333" y="9"/>
                  <a:pt x="333" y="17"/>
                </a:cubicBezTo>
                <a:cubicBezTo>
                  <a:pt x="333" y="77"/>
                  <a:pt x="333" y="77"/>
                  <a:pt x="333" y="77"/>
                </a:cubicBezTo>
                <a:cubicBezTo>
                  <a:pt x="333" y="94"/>
                  <a:pt x="299" y="111"/>
                  <a:pt x="274" y="111"/>
                </a:cubicBezTo>
                <a:cubicBezTo>
                  <a:pt x="248" y="120"/>
                  <a:pt x="205" y="120"/>
                  <a:pt x="163" y="120"/>
                </a:cubicBezTo>
                <a:close/>
                <a:moveTo>
                  <a:pt x="26" y="69"/>
                </a:moveTo>
                <a:lnTo>
                  <a:pt x="26" y="69"/>
                </a:lnTo>
                <a:cubicBezTo>
                  <a:pt x="35" y="77"/>
                  <a:pt x="43" y="77"/>
                  <a:pt x="69" y="85"/>
                </a:cubicBezTo>
                <a:cubicBezTo>
                  <a:pt x="94" y="85"/>
                  <a:pt x="129" y="94"/>
                  <a:pt x="163" y="94"/>
                </a:cubicBezTo>
                <a:cubicBezTo>
                  <a:pt x="197" y="94"/>
                  <a:pt x="231" y="85"/>
                  <a:pt x="265" y="85"/>
                </a:cubicBezTo>
                <a:cubicBezTo>
                  <a:pt x="290" y="77"/>
                  <a:pt x="299" y="77"/>
                  <a:pt x="299" y="69"/>
                </a:cubicBezTo>
                <a:cubicBezTo>
                  <a:pt x="299" y="43"/>
                  <a:pt x="299" y="43"/>
                  <a:pt x="299" y="43"/>
                </a:cubicBezTo>
                <a:cubicBezTo>
                  <a:pt x="299" y="43"/>
                  <a:pt x="290" y="51"/>
                  <a:pt x="282" y="51"/>
                </a:cubicBezTo>
                <a:cubicBezTo>
                  <a:pt x="256" y="51"/>
                  <a:pt x="214" y="60"/>
                  <a:pt x="180" y="60"/>
                </a:cubicBezTo>
                <a:cubicBezTo>
                  <a:pt x="171" y="60"/>
                  <a:pt x="163" y="60"/>
                  <a:pt x="154" y="60"/>
                </a:cubicBezTo>
                <a:cubicBezTo>
                  <a:pt x="120" y="60"/>
                  <a:pt x="77" y="51"/>
                  <a:pt x="52" y="51"/>
                </a:cubicBezTo>
                <a:cubicBezTo>
                  <a:pt x="43" y="51"/>
                  <a:pt x="35" y="43"/>
                  <a:pt x="26" y="43"/>
                </a:cubicBezTo>
                <a:lnTo>
                  <a:pt x="26" y="69"/>
                </a:lnTo>
                <a:close/>
                <a:moveTo>
                  <a:pt x="299" y="77"/>
                </a:moveTo>
                <a:lnTo>
                  <a:pt x="299" y="77"/>
                </a:lnTo>
                <a:close/>
                <a:moveTo>
                  <a:pt x="26" y="17"/>
                </a:moveTo>
                <a:lnTo>
                  <a:pt x="26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749">
            <a:extLst>
              <a:ext uri="{FF2B5EF4-FFF2-40B4-BE49-F238E27FC236}">
                <a16:creationId xmlns:a16="http://schemas.microsoft.com/office/drawing/2014/main" id="{EF2E295A-6DF4-D44B-933A-1A1557C7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924" y="10631551"/>
            <a:ext cx="342640" cy="99185"/>
          </a:xfrm>
          <a:custGeom>
            <a:avLst/>
            <a:gdLst>
              <a:gd name="T0" fmla="*/ 21269078 w 334"/>
              <a:gd name="T1" fmla="*/ 12704244 h 95"/>
              <a:gd name="T2" fmla="*/ 21269078 w 334"/>
              <a:gd name="T3" fmla="*/ 12704244 h 95"/>
              <a:gd name="T4" fmla="*/ 20094727 w 334"/>
              <a:gd name="T5" fmla="*/ 12704244 h 95"/>
              <a:gd name="T6" fmla="*/ 6785298 w 334"/>
              <a:gd name="T7" fmla="*/ 10406915 h 95"/>
              <a:gd name="T8" fmla="*/ 0 w 334"/>
              <a:gd name="T9" fmla="*/ 5811520 h 95"/>
              <a:gd name="T10" fmla="*/ 7829246 w 334"/>
              <a:gd name="T11" fmla="*/ 1216493 h 95"/>
              <a:gd name="T12" fmla="*/ 21269078 w 334"/>
              <a:gd name="T13" fmla="*/ 0 h 95"/>
              <a:gd name="T14" fmla="*/ 35752857 w 334"/>
              <a:gd name="T15" fmla="*/ 1216493 h 95"/>
              <a:gd name="T16" fmla="*/ 41233402 w 334"/>
              <a:gd name="T17" fmla="*/ 2297697 h 95"/>
              <a:gd name="T18" fmla="*/ 43451700 w 334"/>
              <a:gd name="T19" fmla="*/ 5811520 h 95"/>
              <a:gd name="T20" fmla="*/ 36796805 w 334"/>
              <a:gd name="T21" fmla="*/ 10406915 h 95"/>
              <a:gd name="T22" fmla="*/ 23487376 w 334"/>
              <a:gd name="T23" fmla="*/ 12704244 h 95"/>
              <a:gd name="T24" fmla="*/ 21269078 w 334"/>
              <a:gd name="T25" fmla="*/ 12704244 h 95"/>
              <a:gd name="T26" fmla="*/ 4567000 w 334"/>
              <a:gd name="T27" fmla="*/ 5811520 h 95"/>
              <a:gd name="T28" fmla="*/ 4567000 w 334"/>
              <a:gd name="T29" fmla="*/ 5811520 h 95"/>
              <a:gd name="T30" fmla="*/ 9003597 w 334"/>
              <a:gd name="T31" fmla="*/ 6892724 h 95"/>
              <a:gd name="T32" fmla="*/ 20094727 w 334"/>
              <a:gd name="T33" fmla="*/ 8109217 h 95"/>
              <a:gd name="T34" fmla="*/ 23487376 w 334"/>
              <a:gd name="T35" fmla="*/ 8109217 h 95"/>
              <a:gd name="T36" fmla="*/ 34578507 w 334"/>
              <a:gd name="T37" fmla="*/ 6892724 h 95"/>
              <a:gd name="T38" fmla="*/ 39015103 w 334"/>
              <a:gd name="T39" fmla="*/ 5811520 h 95"/>
              <a:gd name="T40" fmla="*/ 34578507 w 334"/>
              <a:gd name="T41" fmla="*/ 4595027 h 95"/>
              <a:gd name="T42" fmla="*/ 21269078 w 334"/>
              <a:gd name="T43" fmla="*/ 3513823 h 95"/>
              <a:gd name="T44" fmla="*/ 9003597 w 334"/>
              <a:gd name="T45" fmla="*/ 4595027 h 95"/>
              <a:gd name="T46" fmla="*/ 4567000 w 334"/>
              <a:gd name="T47" fmla="*/ 5811520 h 95"/>
              <a:gd name="T48" fmla="*/ 40189454 w 334"/>
              <a:gd name="T49" fmla="*/ 6892724 h 95"/>
              <a:gd name="T50" fmla="*/ 40189454 w 334"/>
              <a:gd name="T51" fmla="*/ 6892724 h 9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34" h="95">
                <a:moveTo>
                  <a:pt x="163" y="94"/>
                </a:moveTo>
                <a:lnTo>
                  <a:pt x="163" y="94"/>
                </a:lnTo>
                <a:cubicBezTo>
                  <a:pt x="163" y="94"/>
                  <a:pt x="163" y="94"/>
                  <a:pt x="154" y="94"/>
                </a:cubicBezTo>
                <a:cubicBezTo>
                  <a:pt x="120" y="94"/>
                  <a:pt x="77" y="86"/>
                  <a:pt x="52" y="77"/>
                </a:cubicBezTo>
                <a:cubicBezTo>
                  <a:pt x="35" y="77"/>
                  <a:pt x="0" y="69"/>
                  <a:pt x="0" y="43"/>
                </a:cubicBezTo>
                <a:cubicBezTo>
                  <a:pt x="0" y="26"/>
                  <a:pt x="35" y="17"/>
                  <a:pt x="60" y="9"/>
                </a:cubicBezTo>
                <a:cubicBezTo>
                  <a:pt x="86" y="0"/>
                  <a:pt x="129" y="0"/>
                  <a:pt x="163" y="0"/>
                </a:cubicBezTo>
                <a:cubicBezTo>
                  <a:pt x="205" y="0"/>
                  <a:pt x="248" y="0"/>
                  <a:pt x="274" y="9"/>
                </a:cubicBezTo>
                <a:cubicBezTo>
                  <a:pt x="290" y="9"/>
                  <a:pt x="308" y="17"/>
                  <a:pt x="316" y="17"/>
                </a:cubicBezTo>
                <a:cubicBezTo>
                  <a:pt x="325" y="26"/>
                  <a:pt x="333" y="34"/>
                  <a:pt x="333" y="43"/>
                </a:cubicBezTo>
                <a:cubicBezTo>
                  <a:pt x="333" y="69"/>
                  <a:pt x="299" y="77"/>
                  <a:pt x="282" y="77"/>
                </a:cubicBezTo>
                <a:cubicBezTo>
                  <a:pt x="256" y="86"/>
                  <a:pt x="214" y="94"/>
                  <a:pt x="180" y="94"/>
                </a:cubicBezTo>
                <a:cubicBezTo>
                  <a:pt x="171" y="94"/>
                  <a:pt x="171" y="94"/>
                  <a:pt x="163" y="94"/>
                </a:cubicBezTo>
                <a:close/>
                <a:moveTo>
                  <a:pt x="35" y="43"/>
                </a:moveTo>
                <a:lnTo>
                  <a:pt x="35" y="43"/>
                </a:lnTo>
                <a:cubicBezTo>
                  <a:pt x="43" y="43"/>
                  <a:pt x="52" y="51"/>
                  <a:pt x="69" y="51"/>
                </a:cubicBezTo>
                <a:cubicBezTo>
                  <a:pt x="94" y="60"/>
                  <a:pt x="120" y="60"/>
                  <a:pt x="154" y="60"/>
                </a:cubicBezTo>
                <a:cubicBezTo>
                  <a:pt x="163" y="60"/>
                  <a:pt x="171" y="60"/>
                  <a:pt x="180" y="60"/>
                </a:cubicBezTo>
                <a:cubicBezTo>
                  <a:pt x="214" y="60"/>
                  <a:pt x="239" y="60"/>
                  <a:pt x="265" y="51"/>
                </a:cubicBezTo>
                <a:cubicBezTo>
                  <a:pt x="282" y="51"/>
                  <a:pt x="290" y="43"/>
                  <a:pt x="299" y="43"/>
                </a:cubicBezTo>
                <a:cubicBezTo>
                  <a:pt x="290" y="43"/>
                  <a:pt x="282" y="34"/>
                  <a:pt x="265" y="34"/>
                </a:cubicBezTo>
                <a:cubicBezTo>
                  <a:pt x="231" y="34"/>
                  <a:pt x="205" y="26"/>
                  <a:pt x="163" y="26"/>
                </a:cubicBezTo>
                <a:cubicBezTo>
                  <a:pt x="129" y="26"/>
                  <a:pt x="94" y="34"/>
                  <a:pt x="69" y="34"/>
                </a:cubicBezTo>
                <a:cubicBezTo>
                  <a:pt x="52" y="34"/>
                  <a:pt x="43" y="43"/>
                  <a:pt x="35" y="43"/>
                </a:cubicBezTo>
                <a:close/>
                <a:moveTo>
                  <a:pt x="308" y="51"/>
                </a:moveTo>
                <a:lnTo>
                  <a:pt x="308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750">
            <a:extLst>
              <a:ext uri="{FF2B5EF4-FFF2-40B4-BE49-F238E27FC236}">
                <a16:creationId xmlns:a16="http://schemas.microsoft.com/office/drawing/2014/main" id="{A57CFA21-FD5A-314E-8C9A-3B000D52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924" y="10654092"/>
            <a:ext cx="342640" cy="130746"/>
          </a:xfrm>
          <a:custGeom>
            <a:avLst/>
            <a:gdLst>
              <a:gd name="T0" fmla="*/ 21269078 w 334"/>
              <a:gd name="T1" fmla="*/ 16302805 h 129"/>
              <a:gd name="T2" fmla="*/ 21269078 w 334"/>
              <a:gd name="T3" fmla="*/ 16302805 h 129"/>
              <a:gd name="T4" fmla="*/ 7829246 w 334"/>
              <a:gd name="T5" fmla="*/ 15156495 h 129"/>
              <a:gd name="T6" fmla="*/ 2218298 w 334"/>
              <a:gd name="T7" fmla="*/ 12991281 h 129"/>
              <a:gd name="T8" fmla="*/ 0 w 334"/>
              <a:gd name="T9" fmla="*/ 10826068 h 129"/>
              <a:gd name="T10" fmla="*/ 0 w 334"/>
              <a:gd name="T11" fmla="*/ 2165214 h 129"/>
              <a:gd name="T12" fmla="*/ 2218298 w 334"/>
              <a:gd name="T13" fmla="*/ 0 h 129"/>
              <a:gd name="T14" fmla="*/ 2218298 w 334"/>
              <a:gd name="T15" fmla="*/ 0 h 129"/>
              <a:gd name="T16" fmla="*/ 3392649 w 334"/>
              <a:gd name="T17" fmla="*/ 2165214 h 129"/>
              <a:gd name="T18" fmla="*/ 9003597 w 334"/>
              <a:gd name="T19" fmla="*/ 3184117 h 129"/>
              <a:gd name="T20" fmla="*/ 20094727 w 334"/>
              <a:gd name="T21" fmla="*/ 4330427 h 129"/>
              <a:gd name="T22" fmla="*/ 23487376 w 334"/>
              <a:gd name="T23" fmla="*/ 4330427 h 129"/>
              <a:gd name="T24" fmla="*/ 34578507 w 334"/>
              <a:gd name="T25" fmla="*/ 3184117 h 129"/>
              <a:gd name="T26" fmla="*/ 39015103 w 334"/>
              <a:gd name="T27" fmla="*/ 2165214 h 129"/>
              <a:gd name="T28" fmla="*/ 41233402 w 334"/>
              <a:gd name="T29" fmla="*/ 0 h 129"/>
              <a:gd name="T30" fmla="*/ 41233402 w 334"/>
              <a:gd name="T31" fmla="*/ 0 h 129"/>
              <a:gd name="T32" fmla="*/ 43451700 w 334"/>
              <a:gd name="T33" fmla="*/ 2165214 h 129"/>
              <a:gd name="T34" fmla="*/ 43451700 w 334"/>
              <a:gd name="T35" fmla="*/ 2165214 h 129"/>
              <a:gd name="T36" fmla="*/ 43451700 w 334"/>
              <a:gd name="T37" fmla="*/ 2165214 h 129"/>
              <a:gd name="T38" fmla="*/ 43451700 w 334"/>
              <a:gd name="T39" fmla="*/ 2165214 h 129"/>
              <a:gd name="T40" fmla="*/ 43451700 w 334"/>
              <a:gd name="T41" fmla="*/ 10826068 h 129"/>
              <a:gd name="T42" fmla="*/ 35752857 w 334"/>
              <a:gd name="T43" fmla="*/ 15156495 h 129"/>
              <a:gd name="T44" fmla="*/ 21269078 w 334"/>
              <a:gd name="T45" fmla="*/ 16302805 h 129"/>
              <a:gd name="T46" fmla="*/ 3392649 w 334"/>
              <a:gd name="T47" fmla="*/ 9807165 h 129"/>
              <a:gd name="T48" fmla="*/ 3392649 w 334"/>
              <a:gd name="T49" fmla="*/ 9807165 h 129"/>
              <a:gd name="T50" fmla="*/ 9003597 w 334"/>
              <a:gd name="T51" fmla="*/ 11972378 h 129"/>
              <a:gd name="T52" fmla="*/ 21269078 w 334"/>
              <a:gd name="T53" fmla="*/ 11972378 h 129"/>
              <a:gd name="T54" fmla="*/ 34578507 w 334"/>
              <a:gd name="T55" fmla="*/ 11972378 h 129"/>
              <a:gd name="T56" fmla="*/ 39015103 w 334"/>
              <a:gd name="T57" fmla="*/ 9807165 h 129"/>
              <a:gd name="T58" fmla="*/ 39015103 w 334"/>
              <a:gd name="T59" fmla="*/ 6495641 h 129"/>
              <a:gd name="T60" fmla="*/ 36796805 w 334"/>
              <a:gd name="T61" fmla="*/ 6495641 h 129"/>
              <a:gd name="T62" fmla="*/ 23487376 w 334"/>
              <a:gd name="T63" fmla="*/ 8660854 h 129"/>
              <a:gd name="T64" fmla="*/ 20094727 w 334"/>
              <a:gd name="T65" fmla="*/ 8660854 h 129"/>
              <a:gd name="T66" fmla="*/ 6785298 w 334"/>
              <a:gd name="T67" fmla="*/ 6495641 h 129"/>
              <a:gd name="T68" fmla="*/ 3392649 w 334"/>
              <a:gd name="T69" fmla="*/ 6495641 h 129"/>
              <a:gd name="T70" fmla="*/ 3392649 w 334"/>
              <a:gd name="T71" fmla="*/ 9807165 h 129"/>
              <a:gd name="T72" fmla="*/ 39015103 w 334"/>
              <a:gd name="T73" fmla="*/ 10826068 h 129"/>
              <a:gd name="T74" fmla="*/ 39015103 w 334"/>
              <a:gd name="T75" fmla="*/ 10826068 h 129"/>
              <a:gd name="T76" fmla="*/ 3392649 w 334"/>
              <a:gd name="T77" fmla="*/ 2165214 h 129"/>
              <a:gd name="T78" fmla="*/ 3392649 w 334"/>
              <a:gd name="T79" fmla="*/ 2165214 h 1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4" h="129">
                <a:moveTo>
                  <a:pt x="163" y="128"/>
                </a:moveTo>
                <a:lnTo>
                  <a:pt x="163" y="128"/>
                </a:lnTo>
                <a:cubicBezTo>
                  <a:pt x="129" y="128"/>
                  <a:pt x="86" y="128"/>
                  <a:pt x="60" y="119"/>
                </a:cubicBezTo>
                <a:cubicBezTo>
                  <a:pt x="43" y="111"/>
                  <a:pt x="26" y="111"/>
                  <a:pt x="17" y="102"/>
                </a:cubicBezTo>
                <a:cubicBezTo>
                  <a:pt x="9" y="102"/>
                  <a:pt x="0" y="94"/>
                  <a:pt x="0" y="8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26" y="8"/>
                  <a:pt x="26" y="17"/>
                </a:cubicBezTo>
                <a:cubicBezTo>
                  <a:pt x="35" y="17"/>
                  <a:pt x="43" y="25"/>
                  <a:pt x="69" y="25"/>
                </a:cubicBezTo>
                <a:cubicBezTo>
                  <a:pt x="94" y="34"/>
                  <a:pt x="120" y="34"/>
                  <a:pt x="154" y="34"/>
                </a:cubicBezTo>
                <a:cubicBezTo>
                  <a:pt x="163" y="34"/>
                  <a:pt x="171" y="34"/>
                  <a:pt x="180" y="34"/>
                </a:cubicBezTo>
                <a:cubicBezTo>
                  <a:pt x="214" y="34"/>
                  <a:pt x="239" y="34"/>
                  <a:pt x="265" y="25"/>
                </a:cubicBezTo>
                <a:cubicBezTo>
                  <a:pt x="290" y="25"/>
                  <a:pt x="299" y="17"/>
                  <a:pt x="299" y="17"/>
                </a:cubicBezTo>
                <a:cubicBezTo>
                  <a:pt x="308" y="8"/>
                  <a:pt x="308" y="0"/>
                  <a:pt x="316" y="0"/>
                </a:cubicBezTo>
                <a:cubicBezTo>
                  <a:pt x="325" y="0"/>
                  <a:pt x="333" y="8"/>
                  <a:pt x="333" y="17"/>
                </a:cubicBezTo>
                <a:cubicBezTo>
                  <a:pt x="333" y="85"/>
                  <a:pt x="333" y="85"/>
                  <a:pt x="333" y="85"/>
                </a:cubicBezTo>
                <a:cubicBezTo>
                  <a:pt x="333" y="102"/>
                  <a:pt x="299" y="111"/>
                  <a:pt x="274" y="119"/>
                </a:cubicBezTo>
                <a:cubicBezTo>
                  <a:pt x="248" y="128"/>
                  <a:pt x="205" y="128"/>
                  <a:pt x="163" y="128"/>
                </a:cubicBezTo>
                <a:close/>
                <a:moveTo>
                  <a:pt x="26" y="77"/>
                </a:moveTo>
                <a:lnTo>
                  <a:pt x="26" y="77"/>
                </a:lnTo>
                <a:cubicBezTo>
                  <a:pt x="35" y="77"/>
                  <a:pt x="43" y="85"/>
                  <a:pt x="69" y="94"/>
                </a:cubicBezTo>
                <a:cubicBezTo>
                  <a:pt x="94" y="94"/>
                  <a:pt x="129" y="94"/>
                  <a:pt x="163" y="94"/>
                </a:cubicBezTo>
                <a:cubicBezTo>
                  <a:pt x="197" y="94"/>
                  <a:pt x="231" y="94"/>
                  <a:pt x="265" y="94"/>
                </a:cubicBezTo>
                <a:cubicBezTo>
                  <a:pt x="290" y="85"/>
                  <a:pt x="299" y="77"/>
                  <a:pt x="299" y="77"/>
                </a:cubicBezTo>
                <a:cubicBezTo>
                  <a:pt x="299" y="51"/>
                  <a:pt x="299" y="51"/>
                  <a:pt x="299" y="51"/>
                </a:cubicBezTo>
                <a:cubicBezTo>
                  <a:pt x="299" y="51"/>
                  <a:pt x="290" y="51"/>
                  <a:pt x="282" y="51"/>
                </a:cubicBezTo>
                <a:cubicBezTo>
                  <a:pt x="256" y="60"/>
                  <a:pt x="214" y="68"/>
                  <a:pt x="180" y="68"/>
                </a:cubicBezTo>
                <a:cubicBezTo>
                  <a:pt x="171" y="68"/>
                  <a:pt x="163" y="68"/>
                  <a:pt x="154" y="68"/>
                </a:cubicBezTo>
                <a:cubicBezTo>
                  <a:pt x="120" y="68"/>
                  <a:pt x="77" y="60"/>
                  <a:pt x="52" y="51"/>
                </a:cubicBezTo>
                <a:cubicBezTo>
                  <a:pt x="43" y="51"/>
                  <a:pt x="35" y="51"/>
                  <a:pt x="26" y="51"/>
                </a:cubicBezTo>
                <a:lnTo>
                  <a:pt x="26" y="77"/>
                </a:lnTo>
                <a:close/>
                <a:moveTo>
                  <a:pt x="299" y="85"/>
                </a:moveTo>
                <a:lnTo>
                  <a:pt x="299" y="85"/>
                </a:lnTo>
                <a:close/>
                <a:moveTo>
                  <a:pt x="26" y="17"/>
                </a:moveTo>
                <a:lnTo>
                  <a:pt x="26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751">
            <a:extLst>
              <a:ext uri="{FF2B5EF4-FFF2-40B4-BE49-F238E27FC236}">
                <a16:creationId xmlns:a16="http://schemas.microsoft.com/office/drawing/2014/main" id="{97D1A30E-555B-8A44-9407-2584F9DE6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784" y="10437687"/>
            <a:ext cx="428299" cy="653723"/>
          </a:xfrm>
          <a:custGeom>
            <a:avLst/>
            <a:gdLst>
              <a:gd name="T0" fmla="*/ 46379549 w 419"/>
              <a:gd name="T1" fmla="*/ 82533351 h 641"/>
              <a:gd name="T2" fmla="*/ 46379549 w 419"/>
              <a:gd name="T3" fmla="*/ 82533351 h 641"/>
              <a:gd name="T4" fmla="*/ 7773117 w 419"/>
              <a:gd name="T5" fmla="*/ 82533351 h 641"/>
              <a:gd name="T6" fmla="*/ 0 w 419"/>
              <a:gd name="T7" fmla="*/ 74924937 h 641"/>
              <a:gd name="T8" fmla="*/ 0 w 419"/>
              <a:gd name="T9" fmla="*/ 7737333 h 641"/>
              <a:gd name="T10" fmla="*/ 7773117 w 419"/>
              <a:gd name="T11" fmla="*/ 0 h 641"/>
              <a:gd name="T12" fmla="*/ 46379549 w 419"/>
              <a:gd name="T13" fmla="*/ 0 h 641"/>
              <a:gd name="T14" fmla="*/ 54152666 w 419"/>
              <a:gd name="T15" fmla="*/ 7737333 h 641"/>
              <a:gd name="T16" fmla="*/ 54152666 w 419"/>
              <a:gd name="T17" fmla="*/ 30821132 h 641"/>
              <a:gd name="T18" fmla="*/ 52986842 w 419"/>
              <a:gd name="T19" fmla="*/ 33142404 h 641"/>
              <a:gd name="T20" fmla="*/ 50784411 w 419"/>
              <a:gd name="T21" fmla="*/ 30821132 h 641"/>
              <a:gd name="T22" fmla="*/ 50784411 w 419"/>
              <a:gd name="T23" fmla="*/ 7737333 h 641"/>
              <a:gd name="T24" fmla="*/ 46379549 w 419"/>
              <a:gd name="T25" fmla="*/ 4513624 h 641"/>
              <a:gd name="T26" fmla="*/ 7773117 w 419"/>
              <a:gd name="T27" fmla="*/ 4513624 h 641"/>
              <a:gd name="T28" fmla="*/ 4404862 w 419"/>
              <a:gd name="T29" fmla="*/ 7737333 h 641"/>
              <a:gd name="T30" fmla="*/ 4404862 w 419"/>
              <a:gd name="T31" fmla="*/ 74924937 h 641"/>
              <a:gd name="T32" fmla="*/ 7773117 w 419"/>
              <a:gd name="T33" fmla="*/ 79309282 h 641"/>
              <a:gd name="T34" fmla="*/ 46379549 w 419"/>
              <a:gd name="T35" fmla="*/ 79309282 h 641"/>
              <a:gd name="T36" fmla="*/ 48581980 w 419"/>
              <a:gd name="T37" fmla="*/ 78148646 h 641"/>
              <a:gd name="T38" fmla="*/ 50784411 w 419"/>
              <a:gd name="T39" fmla="*/ 79309282 h 641"/>
              <a:gd name="T40" fmla="*/ 49747804 w 419"/>
              <a:gd name="T41" fmla="*/ 81501635 h 641"/>
              <a:gd name="T42" fmla="*/ 46379549 w 419"/>
              <a:gd name="T43" fmla="*/ 82533351 h 6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9" h="641">
                <a:moveTo>
                  <a:pt x="358" y="640"/>
                </a:moveTo>
                <a:lnTo>
                  <a:pt x="358" y="640"/>
                </a:lnTo>
                <a:cubicBezTo>
                  <a:pt x="60" y="640"/>
                  <a:pt x="60" y="640"/>
                  <a:pt x="60" y="640"/>
                </a:cubicBezTo>
                <a:cubicBezTo>
                  <a:pt x="25" y="640"/>
                  <a:pt x="0" y="615"/>
                  <a:pt x="0" y="58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5" y="0"/>
                  <a:pt x="6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92" y="0"/>
                  <a:pt x="418" y="26"/>
                  <a:pt x="418" y="60"/>
                </a:cubicBezTo>
                <a:cubicBezTo>
                  <a:pt x="418" y="239"/>
                  <a:pt x="418" y="239"/>
                  <a:pt x="418" y="239"/>
                </a:cubicBezTo>
                <a:cubicBezTo>
                  <a:pt x="418" y="248"/>
                  <a:pt x="418" y="257"/>
                  <a:pt x="409" y="257"/>
                </a:cubicBezTo>
                <a:cubicBezTo>
                  <a:pt x="401" y="257"/>
                  <a:pt x="392" y="248"/>
                  <a:pt x="392" y="239"/>
                </a:cubicBezTo>
                <a:cubicBezTo>
                  <a:pt x="392" y="60"/>
                  <a:pt x="392" y="60"/>
                  <a:pt x="392" y="60"/>
                </a:cubicBezTo>
                <a:cubicBezTo>
                  <a:pt x="392" y="43"/>
                  <a:pt x="375" y="35"/>
                  <a:pt x="358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43" y="35"/>
                  <a:pt x="34" y="43"/>
                  <a:pt x="34" y="60"/>
                </a:cubicBezTo>
                <a:cubicBezTo>
                  <a:pt x="34" y="581"/>
                  <a:pt x="34" y="581"/>
                  <a:pt x="34" y="581"/>
                </a:cubicBezTo>
                <a:cubicBezTo>
                  <a:pt x="34" y="598"/>
                  <a:pt x="43" y="615"/>
                  <a:pt x="60" y="615"/>
                </a:cubicBezTo>
                <a:cubicBezTo>
                  <a:pt x="358" y="615"/>
                  <a:pt x="358" y="615"/>
                  <a:pt x="358" y="615"/>
                </a:cubicBezTo>
                <a:cubicBezTo>
                  <a:pt x="367" y="615"/>
                  <a:pt x="367" y="615"/>
                  <a:pt x="375" y="606"/>
                </a:cubicBezTo>
                <a:cubicBezTo>
                  <a:pt x="384" y="606"/>
                  <a:pt x="392" y="606"/>
                  <a:pt x="392" y="615"/>
                </a:cubicBezTo>
                <a:cubicBezTo>
                  <a:pt x="401" y="624"/>
                  <a:pt x="392" y="632"/>
                  <a:pt x="384" y="632"/>
                </a:cubicBezTo>
                <a:cubicBezTo>
                  <a:pt x="384" y="640"/>
                  <a:pt x="367" y="640"/>
                  <a:pt x="358" y="6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752">
            <a:extLst>
              <a:ext uri="{FF2B5EF4-FFF2-40B4-BE49-F238E27FC236}">
                <a16:creationId xmlns:a16="http://schemas.microsoft.com/office/drawing/2014/main" id="{D77B1628-A66F-B64D-A481-61927FD3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813" y="10978698"/>
            <a:ext cx="36067" cy="36067"/>
          </a:xfrm>
          <a:custGeom>
            <a:avLst/>
            <a:gdLst>
              <a:gd name="T0" fmla="*/ 2106749 w 35"/>
              <a:gd name="T1" fmla="*/ 4476569 h 35"/>
              <a:gd name="T2" fmla="*/ 2106749 w 35"/>
              <a:gd name="T3" fmla="*/ 4476569 h 35"/>
              <a:gd name="T4" fmla="*/ 0 w 35"/>
              <a:gd name="T5" fmla="*/ 2238466 h 35"/>
              <a:gd name="T6" fmla="*/ 2106749 w 35"/>
              <a:gd name="T7" fmla="*/ 0 h 35"/>
              <a:gd name="T8" fmla="*/ 4476569 w 35"/>
              <a:gd name="T9" fmla="*/ 2238466 h 35"/>
              <a:gd name="T10" fmla="*/ 2106749 w 35"/>
              <a:gd name="T11" fmla="*/ 4476569 h 35"/>
              <a:gd name="T12" fmla="*/ 2106749 w 35"/>
              <a:gd name="T13" fmla="*/ 1053374 h 35"/>
              <a:gd name="T14" fmla="*/ 2106749 w 35"/>
              <a:gd name="T15" fmla="*/ 1053374 h 35"/>
              <a:gd name="T16" fmla="*/ 1053374 w 35"/>
              <a:gd name="T17" fmla="*/ 2238466 h 35"/>
              <a:gd name="T18" fmla="*/ 2106749 w 35"/>
              <a:gd name="T19" fmla="*/ 4476569 h 35"/>
              <a:gd name="T20" fmla="*/ 4476569 w 35"/>
              <a:gd name="T21" fmla="*/ 2238466 h 35"/>
              <a:gd name="T22" fmla="*/ 2106749 w 35"/>
              <a:gd name="T23" fmla="*/ 1053374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6" y="34"/>
                </a:moveTo>
                <a:lnTo>
                  <a:pt x="16" y="34"/>
                </a:lnTo>
                <a:cubicBezTo>
                  <a:pt x="8" y="34"/>
                  <a:pt x="0" y="34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34" y="34"/>
                  <a:pt x="25" y="34"/>
                  <a:pt x="16" y="34"/>
                </a:cubicBezTo>
                <a:close/>
                <a:moveTo>
                  <a:pt x="16" y="8"/>
                </a:moveTo>
                <a:lnTo>
                  <a:pt x="16" y="8"/>
                </a:lnTo>
                <a:lnTo>
                  <a:pt x="8" y="17"/>
                </a:lnTo>
                <a:cubicBezTo>
                  <a:pt x="8" y="25"/>
                  <a:pt x="16" y="34"/>
                  <a:pt x="16" y="34"/>
                </a:cubicBezTo>
                <a:cubicBezTo>
                  <a:pt x="25" y="34"/>
                  <a:pt x="34" y="25"/>
                  <a:pt x="34" y="17"/>
                </a:cubicBezTo>
                <a:cubicBezTo>
                  <a:pt x="34" y="17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753">
            <a:extLst>
              <a:ext uri="{FF2B5EF4-FFF2-40B4-BE49-F238E27FC236}">
                <a16:creationId xmlns:a16="http://schemas.microsoft.com/office/drawing/2014/main" id="{6CE64AAA-8ED1-D14A-A3A9-B6E67B77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476" y="10987715"/>
            <a:ext cx="148779" cy="27051"/>
          </a:xfrm>
          <a:custGeom>
            <a:avLst/>
            <a:gdLst>
              <a:gd name="T0" fmla="*/ 16480332 w 146"/>
              <a:gd name="T1" fmla="*/ 3235678 h 27"/>
              <a:gd name="T2" fmla="*/ 16480332 w 146"/>
              <a:gd name="T3" fmla="*/ 3235678 h 27"/>
              <a:gd name="T4" fmla="*/ 2188814 w 146"/>
              <a:gd name="T5" fmla="*/ 3235678 h 27"/>
              <a:gd name="T6" fmla="*/ 0 w 146"/>
              <a:gd name="T7" fmla="*/ 1120069 h 27"/>
              <a:gd name="T8" fmla="*/ 2188814 w 146"/>
              <a:gd name="T9" fmla="*/ 0 h 27"/>
              <a:gd name="T10" fmla="*/ 16480332 w 146"/>
              <a:gd name="T11" fmla="*/ 0 h 27"/>
              <a:gd name="T12" fmla="*/ 18669146 w 146"/>
              <a:gd name="T13" fmla="*/ 1120069 h 27"/>
              <a:gd name="T14" fmla="*/ 16480332 w 146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6" h="27">
                <a:moveTo>
                  <a:pt x="128" y="26"/>
                </a:moveTo>
                <a:lnTo>
                  <a:pt x="128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5" y="0"/>
                  <a:pt x="145" y="9"/>
                </a:cubicBezTo>
                <a:cubicBezTo>
                  <a:pt x="145" y="17"/>
                  <a:pt x="137" y="26"/>
                  <a:pt x="12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754">
            <a:extLst>
              <a:ext uri="{FF2B5EF4-FFF2-40B4-BE49-F238E27FC236}">
                <a16:creationId xmlns:a16="http://schemas.microsoft.com/office/drawing/2014/main" id="{52D7CFF9-FC1E-F04A-84CF-3D72B1A40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7375" y="10491788"/>
            <a:ext cx="324607" cy="175830"/>
          </a:xfrm>
          <a:custGeom>
            <a:avLst/>
            <a:gdLst>
              <a:gd name="T0" fmla="*/ 38872817 w 317"/>
              <a:gd name="T1" fmla="*/ 22285421 h 171"/>
              <a:gd name="T2" fmla="*/ 38872817 w 317"/>
              <a:gd name="T3" fmla="*/ 22285421 h 171"/>
              <a:gd name="T4" fmla="*/ 2210281 w 317"/>
              <a:gd name="T5" fmla="*/ 22285421 h 171"/>
              <a:gd name="T6" fmla="*/ 0 w 317"/>
              <a:gd name="T7" fmla="*/ 20056915 h 171"/>
              <a:gd name="T8" fmla="*/ 0 w 317"/>
              <a:gd name="T9" fmla="*/ 2228506 h 171"/>
              <a:gd name="T10" fmla="*/ 2210281 w 317"/>
              <a:gd name="T11" fmla="*/ 0 h 171"/>
              <a:gd name="T12" fmla="*/ 38872817 w 317"/>
              <a:gd name="T13" fmla="*/ 0 h 171"/>
              <a:gd name="T14" fmla="*/ 41082737 w 317"/>
              <a:gd name="T15" fmla="*/ 2228506 h 171"/>
              <a:gd name="T16" fmla="*/ 41082737 w 317"/>
              <a:gd name="T17" fmla="*/ 20056915 h 171"/>
              <a:gd name="T18" fmla="*/ 38872817 w 317"/>
              <a:gd name="T19" fmla="*/ 22285421 h 171"/>
              <a:gd name="T20" fmla="*/ 4420201 w 317"/>
              <a:gd name="T21" fmla="*/ 19008015 h 171"/>
              <a:gd name="T22" fmla="*/ 4420201 w 317"/>
              <a:gd name="T23" fmla="*/ 19008015 h 171"/>
              <a:gd name="T24" fmla="*/ 37702774 w 317"/>
              <a:gd name="T25" fmla="*/ 19008015 h 171"/>
              <a:gd name="T26" fmla="*/ 37702774 w 317"/>
              <a:gd name="T27" fmla="*/ 3277406 h 171"/>
              <a:gd name="T28" fmla="*/ 4420201 w 317"/>
              <a:gd name="T29" fmla="*/ 3277406 h 171"/>
              <a:gd name="T30" fmla="*/ 4420201 w 317"/>
              <a:gd name="T31" fmla="*/ 19008015 h 1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17" h="171">
                <a:moveTo>
                  <a:pt x="299" y="170"/>
                </a:moveTo>
                <a:lnTo>
                  <a:pt x="299" y="170"/>
                </a:lnTo>
                <a:cubicBezTo>
                  <a:pt x="17" y="170"/>
                  <a:pt x="17" y="170"/>
                  <a:pt x="17" y="170"/>
                </a:cubicBezTo>
                <a:cubicBezTo>
                  <a:pt x="9" y="170"/>
                  <a:pt x="0" y="162"/>
                  <a:pt x="0" y="15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07" y="0"/>
                  <a:pt x="316" y="8"/>
                  <a:pt x="316" y="17"/>
                </a:cubicBezTo>
                <a:cubicBezTo>
                  <a:pt x="316" y="153"/>
                  <a:pt x="316" y="153"/>
                  <a:pt x="316" y="153"/>
                </a:cubicBezTo>
                <a:cubicBezTo>
                  <a:pt x="316" y="162"/>
                  <a:pt x="307" y="170"/>
                  <a:pt x="299" y="170"/>
                </a:cubicBezTo>
                <a:close/>
                <a:moveTo>
                  <a:pt x="34" y="145"/>
                </a:moveTo>
                <a:lnTo>
                  <a:pt x="34" y="145"/>
                </a:lnTo>
                <a:cubicBezTo>
                  <a:pt x="290" y="145"/>
                  <a:pt x="290" y="145"/>
                  <a:pt x="290" y="145"/>
                </a:cubicBezTo>
                <a:cubicBezTo>
                  <a:pt x="290" y="25"/>
                  <a:pt x="290" y="25"/>
                  <a:pt x="290" y="25"/>
                </a:cubicBezTo>
                <a:cubicBezTo>
                  <a:pt x="34" y="25"/>
                  <a:pt x="34" y="25"/>
                  <a:pt x="34" y="25"/>
                </a:cubicBezTo>
                <a:lnTo>
                  <a:pt x="34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755">
            <a:extLst>
              <a:ext uri="{FF2B5EF4-FFF2-40B4-BE49-F238E27FC236}">
                <a16:creationId xmlns:a16="http://schemas.microsoft.com/office/drawing/2014/main" id="{C6DCD1B5-A8B7-BC4F-B3B7-807EA3D45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813" y="10865989"/>
            <a:ext cx="36067" cy="36067"/>
          </a:xfrm>
          <a:custGeom>
            <a:avLst/>
            <a:gdLst>
              <a:gd name="T0" fmla="*/ 2106749 w 35"/>
              <a:gd name="T1" fmla="*/ 4476569 h 35"/>
              <a:gd name="T2" fmla="*/ 2106749 w 35"/>
              <a:gd name="T3" fmla="*/ 4476569 h 35"/>
              <a:gd name="T4" fmla="*/ 0 w 35"/>
              <a:gd name="T5" fmla="*/ 2238466 h 35"/>
              <a:gd name="T6" fmla="*/ 2106749 w 35"/>
              <a:gd name="T7" fmla="*/ 0 h 35"/>
              <a:gd name="T8" fmla="*/ 4476569 w 35"/>
              <a:gd name="T9" fmla="*/ 2238466 h 35"/>
              <a:gd name="T10" fmla="*/ 2106749 w 35"/>
              <a:gd name="T11" fmla="*/ 4476569 h 35"/>
              <a:gd name="T12" fmla="*/ 2106749 w 35"/>
              <a:gd name="T13" fmla="*/ 1053374 h 35"/>
              <a:gd name="T14" fmla="*/ 2106749 w 35"/>
              <a:gd name="T15" fmla="*/ 1053374 h 35"/>
              <a:gd name="T16" fmla="*/ 1053374 w 35"/>
              <a:gd name="T17" fmla="*/ 2238466 h 35"/>
              <a:gd name="T18" fmla="*/ 2106749 w 35"/>
              <a:gd name="T19" fmla="*/ 3291477 h 35"/>
              <a:gd name="T20" fmla="*/ 4476569 w 35"/>
              <a:gd name="T21" fmla="*/ 2238466 h 35"/>
              <a:gd name="T22" fmla="*/ 2106749 w 35"/>
              <a:gd name="T23" fmla="*/ 1053374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6" y="34"/>
                </a:moveTo>
                <a:lnTo>
                  <a:pt x="16" y="34"/>
                </a:ln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34" y="25"/>
                  <a:pt x="25" y="34"/>
                  <a:pt x="16" y="34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16" y="8"/>
                  <a:pt x="8" y="8"/>
                  <a:pt x="8" y="17"/>
                </a:cubicBezTo>
                <a:cubicBezTo>
                  <a:pt x="8" y="25"/>
                  <a:pt x="16" y="25"/>
                  <a:pt x="16" y="25"/>
                </a:cubicBezTo>
                <a:cubicBezTo>
                  <a:pt x="25" y="25"/>
                  <a:pt x="34" y="25"/>
                  <a:pt x="34" y="17"/>
                </a:cubicBezTo>
                <a:cubicBezTo>
                  <a:pt x="34" y="8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756">
            <a:extLst>
              <a:ext uri="{FF2B5EF4-FFF2-40B4-BE49-F238E27FC236}">
                <a16:creationId xmlns:a16="http://schemas.microsoft.com/office/drawing/2014/main" id="{2A7A8A77-9CD1-2040-A00F-FD2C0550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813" y="10789344"/>
            <a:ext cx="36067" cy="36067"/>
          </a:xfrm>
          <a:custGeom>
            <a:avLst/>
            <a:gdLst>
              <a:gd name="T0" fmla="*/ 2106749 w 35"/>
              <a:gd name="T1" fmla="*/ 4476569 h 35"/>
              <a:gd name="T2" fmla="*/ 2106749 w 35"/>
              <a:gd name="T3" fmla="*/ 4476569 h 35"/>
              <a:gd name="T4" fmla="*/ 0 w 35"/>
              <a:gd name="T5" fmla="*/ 2238466 h 35"/>
              <a:gd name="T6" fmla="*/ 2106749 w 35"/>
              <a:gd name="T7" fmla="*/ 0 h 35"/>
              <a:gd name="T8" fmla="*/ 4476569 w 35"/>
              <a:gd name="T9" fmla="*/ 2238466 h 35"/>
              <a:gd name="T10" fmla="*/ 2106749 w 35"/>
              <a:gd name="T11" fmla="*/ 4476569 h 35"/>
              <a:gd name="T12" fmla="*/ 2106749 w 35"/>
              <a:gd name="T13" fmla="*/ 1185091 h 35"/>
              <a:gd name="T14" fmla="*/ 2106749 w 35"/>
              <a:gd name="T15" fmla="*/ 1185091 h 35"/>
              <a:gd name="T16" fmla="*/ 1053374 w 35"/>
              <a:gd name="T17" fmla="*/ 2238466 h 35"/>
              <a:gd name="T18" fmla="*/ 2106749 w 35"/>
              <a:gd name="T19" fmla="*/ 3291477 h 35"/>
              <a:gd name="T20" fmla="*/ 4476569 w 35"/>
              <a:gd name="T21" fmla="*/ 2238466 h 35"/>
              <a:gd name="T22" fmla="*/ 2106749 w 35"/>
              <a:gd name="T23" fmla="*/ 1185091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6" y="34"/>
                </a:moveTo>
                <a:lnTo>
                  <a:pt x="16" y="34"/>
                </a:ln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34" y="0"/>
                  <a:pt x="34" y="9"/>
                  <a:pt x="34" y="17"/>
                </a:cubicBezTo>
                <a:cubicBezTo>
                  <a:pt x="34" y="25"/>
                  <a:pt x="34" y="34"/>
                  <a:pt x="16" y="34"/>
                </a:cubicBezTo>
                <a:close/>
                <a:moveTo>
                  <a:pt x="16" y="9"/>
                </a:moveTo>
                <a:lnTo>
                  <a:pt x="16" y="9"/>
                </a:lnTo>
                <a:cubicBezTo>
                  <a:pt x="16" y="9"/>
                  <a:pt x="8" y="9"/>
                  <a:pt x="8" y="17"/>
                </a:cubicBezTo>
                <a:cubicBezTo>
                  <a:pt x="8" y="25"/>
                  <a:pt x="16" y="25"/>
                  <a:pt x="16" y="25"/>
                </a:cubicBezTo>
                <a:cubicBezTo>
                  <a:pt x="25" y="25"/>
                  <a:pt x="34" y="25"/>
                  <a:pt x="34" y="17"/>
                </a:cubicBezTo>
                <a:cubicBezTo>
                  <a:pt x="34" y="9"/>
                  <a:pt x="25" y="9"/>
                  <a:pt x="1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757">
            <a:extLst>
              <a:ext uri="{FF2B5EF4-FFF2-40B4-BE49-F238E27FC236}">
                <a16:creationId xmlns:a16="http://schemas.microsoft.com/office/drawing/2014/main" id="{085D5385-522F-884B-B9FE-ECDB4E8B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155" y="10789344"/>
            <a:ext cx="36067" cy="36067"/>
          </a:xfrm>
          <a:custGeom>
            <a:avLst/>
            <a:gdLst>
              <a:gd name="T0" fmla="*/ 2238466 w 35"/>
              <a:gd name="T1" fmla="*/ 4476569 h 35"/>
              <a:gd name="T2" fmla="*/ 2238466 w 35"/>
              <a:gd name="T3" fmla="*/ 4476569 h 35"/>
              <a:gd name="T4" fmla="*/ 0 w 35"/>
              <a:gd name="T5" fmla="*/ 2238466 h 35"/>
              <a:gd name="T6" fmla="*/ 2238466 w 35"/>
              <a:gd name="T7" fmla="*/ 0 h 35"/>
              <a:gd name="T8" fmla="*/ 4476569 w 35"/>
              <a:gd name="T9" fmla="*/ 2238466 h 35"/>
              <a:gd name="T10" fmla="*/ 2238466 w 35"/>
              <a:gd name="T11" fmla="*/ 4476569 h 35"/>
              <a:gd name="T12" fmla="*/ 2238466 w 35"/>
              <a:gd name="T13" fmla="*/ 1185091 h 35"/>
              <a:gd name="T14" fmla="*/ 2238466 w 35"/>
              <a:gd name="T15" fmla="*/ 1185091 h 35"/>
              <a:gd name="T16" fmla="*/ 0 w 35"/>
              <a:gd name="T17" fmla="*/ 2238466 h 35"/>
              <a:gd name="T18" fmla="*/ 2238466 w 35"/>
              <a:gd name="T19" fmla="*/ 3291477 h 35"/>
              <a:gd name="T20" fmla="*/ 3423194 w 35"/>
              <a:gd name="T21" fmla="*/ 2238466 h 35"/>
              <a:gd name="T22" fmla="*/ 2238466 w 35"/>
              <a:gd name="T23" fmla="*/ 1185091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0" y="34"/>
                  <a:pt x="0" y="25"/>
                  <a:pt x="0" y="17"/>
                </a:cubicBezTo>
                <a:cubicBezTo>
                  <a:pt x="0" y="9"/>
                  <a:pt x="0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5"/>
                  <a:pt x="26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0" y="9"/>
                  <a:pt x="0" y="17"/>
                </a:cubicBezTo>
                <a:cubicBezTo>
                  <a:pt x="0" y="25"/>
                  <a:pt x="9" y="25"/>
                  <a:pt x="17" y="25"/>
                </a:cubicBezTo>
                <a:cubicBezTo>
                  <a:pt x="17" y="25"/>
                  <a:pt x="26" y="25"/>
                  <a:pt x="26" y="17"/>
                </a:cubicBezTo>
                <a:cubicBezTo>
                  <a:pt x="26" y="9"/>
                  <a:pt x="17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3" name="Freeform 758">
            <a:extLst>
              <a:ext uri="{FF2B5EF4-FFF2-40B4-BE49-F238E27FC236}">
                <a16:creationId xmlns:a16="http://schemas.microsoft.com/office/drawing/2014/main" id="{EC3B40C1-B0BB-B64F-BADA-DBCCB94C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476" y="10789344"/>
            <a:ext cx="36067" cy="36067"/>
          </a:xfrm>
          <a:custGeom>
            <a:avLst/>
            <a:gdLst>
              <a:gd name="T0" fmla="*/ 2238466 w 35"/>
              <a:gd name="T1" fmla="*/ 4476569 h 35"/>
              <a:gd name="T2" fmla="*/ 2238466 w 35"/>
              <a:gd name="T3" fmla="*/ 4476569 h 35"/>
              <a:gd name="T4" fmla="*/ 0 w 35"/>
              <a:gd name="T5" fmla="*/ 2238466 h 35"/>
              <a:gd name="T6" fmla="*/ 2238466 w 35"/>
              <a:gd name="T7" fmla="*/ 0 h 35"/>
              <a:gd name="T8" fmla="*/ 4476569 w 35"/>
              <a:gd name="T9" fmla="*/ 2238466 h 35"/>
              <a:gd name="T10" fmla="*/ 2238466 w 35"/>
              <a:gd name="T11" fmla="*/ 4476569 h 35"/>
              <a:gd name="T12" fmla="*/ 2238466 w 35"/>
              <a:gd name="T13" fmla="*/ 1185091 h 35"/>
              <a:gd name="T14" fmla="*/ 2238466 w 35"/>
              <a:gd name="T15" fmla="*/ 1185091 h 35"/>
              <a:gd name="T16" fmla="*/ 0 w 35"/>
              <a:gd name="T17" fmla="*/ 2238466 h 35"/>
              <a:gd name="T18" fmla="*/ 2238466 w 35"/>
              <a:gd name="T19" fmla="*/ 3291477 h 35"/>
              <a:gd name="T20" fmla="*/ 3423194 w 35"/>
              <a:gd name="T21" fmla="*/ 2238466 h 35"/>
              <a:gd name="T22" fmla="*/ 2238466 w 35"/>
              <a:gd name="T23" fmla="*/ 1185091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5"/>
                  <a:pt x="26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0" y="9"/>
                  <a:pt x="0" y="17"/>
                </a:cubicBezTo>
                <a:cubicBezTo>
                  <a:pt x="0" y="25"/>
                  <a:pt x="9" y="25"/>
                  <a:pt x="17" y="25"/>
                </a:cubicBezTo>
                <a:cubicBezTo>
                  <a:pt x="26" y="25"/>
                  <a:pt x="26" y="25"/>
                  <a:pt x="26" y="17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4" name="Freeform 759">
            <a:extLst>
              <a:ext uri="{FF2B5EF4-FFF2-40B4-BE49-F238E27FC236}">
                <a16:creationId xmlns:a16="http://schemas.microsoft.com/office/drawing/2014/main" id="{55E47D28-EEB5-DA4A-9463-7DCB7053E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155" y="10865989"/>
            <a:ext cx="36067" cy="36067"/>
          </a:xfrm>
          <a:custGeom>
            <a:avLst/>
            <a:gdLst>
              <a:gd name="T0" fmla="*/ 2238466 w 35"/>
              <a:gd name="T1" fmla="*/ 4476569 h 35"/>
              <a:gd name="T2" fmla="*/ 2238466 w 35"/>
              <a:gd name="T3" fmla="*/ 4476569 h 35"/>
              <a:gd name="T4" fmla="*/ 0 w 35"/>
              <a:gd name="T5" fmla="*/ 2238466 h 35"/>
              <a:gd name="T6" fmla="*/ 2238466 w 35"/>
              <a:gd name="T7" fmla="*/ 0 h 35"/>
              <a:gd name="T8" fmla="*/ 4476569 w 35"/>
              <a:gd name="T9" fmla="*/ 2238466 h 35"/>
              <a:gd name="T10" fmla="*/ 2238466 w 35"/>
              <a:gd name="T11" fmla="*/ 4476569 h 35"/>
              <a:gd name="T12" fmla="*/ 2238466 w 35"/>
              <a:gd name="T13" fmla="*/ 1053374 h 35"/>
              <a:gd name="T14" fmla="*/ 2238466 w 35"/>
              <a:gd name="T15" fmla="*/ 1053374 h 35"/>
              <a:gd name="T16" fmla="*/ 0 w 35"/>
              <a:gd name="T17" fmla="*/ 2238466 h 35"/>
              <a:gd name="T18" fmla="*/ 2238466 w 35"/>
              <a:gd name="T19" fmla="*/ 3291477 h 35"/>
              <a:gd name="T20" fmla="*/ 3423194 w 35"/>
              <a:gd name="T21" fmla="*/ 2238466 h 35"/>
              <a:gd name="T22" fmla="*/ 2238466 w 35"/>
              <a:gd name="T23" fmla="*/ 1053374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0" y="34"/>
                  <a:pt x="0" y="25"/>
                  <a:pt x="0" y="17"/>
                </a:cubicBezTo>
                <a:cubicBezTo>
                  <a:pt x="0" y="8"/>
                  <a:pt x="0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25"/>
                  <a:pt x="26" y="34"/>
                  <a:pt x="17" y="34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9" y="8"/>
                  <a:pt x="0" y="8"/>
                  <a:pt x="0" y="17"/>
                </a:cubicBezTo>
                <a:cubicBezTo>
                  <a:pt x="0" y="25"/>
                  <a:pt x="9" y="25"/>
                  <a:pt x="17" y="25"/>
                </a:cubicBezTo>
                <a:cubicBezTo>
                  <a:pt x="17" y="25"/>
                  <a:pt x="26" y="25"/>
                  <a:pt x="26" y="17"/>
                </a:cubicBezTo>
                <a:cubicBezTo>
                  <a:pt x="26" y="8"/>
                  <a:pt x="17" y="8"/>
                  <a:pt x="17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760">
            <a:extLst>
              <a:ext uri="{FF2B5EF4-FFF2-40B4-BE49-F238E27FC236}">
                <a16:creationId xmlns:a16="http://schemas.microsoft.com/office/drawing/2014/main" id="{845808B2-1D8F-F746-8D10-E556E8CB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476" y="10865989"/>
            <a:ext cx="36067" cy="36067"/>
          </a:xfrm>
          <a:custGeom>
            <a:avLst/>
            <a:gdLst>
              <a:gd name="T0" fmla="*/ 2238466 w 35"/>
              <a:gd name="T1" fmla="*/ 4476569 h 35"/>
              <a:gd name="T2" fmla="*/ 2238466 w 35"/>
              <a:gd name="T3" fmla="*/ 4476569 h 35"/>
              <a:gd name="T4" fmla="*/ 0 w 35"/>
              <a:gd name="T5" fmla="*/ 2238466 h 35"/>
              <a:gd name="T6" fmla="*/ 2238466 w 35"/>
              <a:gd name="T7" fmla="*/ 0 h 35"/>
              <a:gd name="T8" fmla="*/ 4476569 w 35"/>
              <a:gd name="T9" fmla="*/ 2238466 h 35"/>
              <a:gd name="T10" fmla="*/ 2238466 w 35"/>
              <a:gd name="T11" fmla="*/ 4476569 h 35"/>
              <a:gd name="T12" fmla="*/ 2238466 w 35"/>
              <a:gd name="T13" fmla="*/ 1053374 h 35"/>
              <a:gd name="T14" fmla="*/ 2238466 w 35"/>
              <a:gd name="T15" fmla="*/ 1053374 h 35"/>
              <a:gd name="T16" fmla="*/ 0 w 35"/>
              <a:gd name="T17" fmla="*/ 2238466 h 35"/>
              <a:gd name="T18" fmla="*/ 2238466 w 35"/>
              <a:gd name="T19" fmla="*/ 3291477 h 35"/>
              <a:gd name="T20" fmla="*/ 3423194 w 35"/>
              <a:gd name="T21" fmla="*/ 2238466 h 35"/>
              <a:gd name="T22" fmla="*/ 2238466 w 35"/>
              <a:gd name="T23" fmla="*/ 1053374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25"/>
                  <a:pt x="26" y="34"/>
                  <a:pt x="17" y="34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9" y="8"/>
                  <a:pt x="0" y="8"/>
                  <a:pt x="0" y="17"/>
                </a:cubicBezTo>
                <a:cubicBezTo>
                  <a:pt x="0" y="25"/>
                  <a:pt x="9" y="25"/>
                  <a:pt x="17" y="25"/>
                </a:cubicBezTo>
                <a:cubicBezTo>
                  <a:pt x="26" y="25"/>
                  <a:pt x="26" y="25"/>
                  <a:pt x="26" y="17"/>
                </a:cubicBezTo>
                <a:cubicBezTo>
                  <a:pt x="26" y="8"/>
                  <a:pt x="26" y="8"/>
                  <a:pt x="17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6" name="Freeform 761">
            <a:extLst>
              <a:ext uri="{FF2B5EF4-FFF2-40B4-BE49-F238E27FC236}">
                <a16:creationId xmlns:a16="http://schemas.microsoft.com/office/drawing/2014/main" id="{FD4BAA72-DD84-D24A-9C50-995A7012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813" y="10708193"/>
            <a:ext cx="36067" cy="36067"/>
          </a:xfrm>
          <a:custGeom>
            <a:avLst/>
            <a:gdLst>
              <a:gd name="T0" fmla="*/ 2106749 w 35"/>
              <a:gd name="T1" fmla="*/ 4476569 h 35"/>
              <a:gd name="T2" fmla="*/ 2106749 w 35"/>
              <a:gd name="T3" fmla="*/ 4476569 h 35"/>
              <a:gd name="T4" fmla="*/ 0 w 35"/>
              <a:gd name="T5" fmla="*/ 2238466 h 35"/>
              <a:gd name="T6" fmla="*/ 2106749 w 35"/>
              <a:gd name="T7" fmla="*/ 0 h 35"/>
              <a:gd name="T8" fmla="*/ 4476569 w 35"/>
              <a:gd name="T9" fmla="*/ 2238466 h 35"/>
              <a:gd name="T10" fmla="*/ 2106749 w 35"/>
              <a:gd name="T11" fmla="*/ 4476569 h 35"/>
              <a:gd name="T12" fmla="*/ 2106749 w 35"/>
              <a:gd name="T13" fmla="*/ 1185091 h 35"/>
              <a:gd name="T14" fmla="*/ 2106749 w 35"/>
              <a:gd name="T15" fmla="*/ 1185091 h 35"/>
              <a:gd name="T16" fmla="*/ 1053374 w 35"/>
              <a:gd name="T17" fmla="*/ 2238466 h 35"/>
              <a:gd name="T18" fmla="*/ 2106749 w 35"/>
              <a:gd name="T19" fmla="*/ 4476569 h 35"/>
              <a:gd name="T20" fmla="*/ 4476569 w 35"/>
              <a:gd name="T21" fmla="*/ 2238466 h 35"/>
              <a:gd name="T22" fmla="*/ 2106749 w 35"/>
              <a:gd name="T23" fmla="*/ 1185091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6" y="34"/>
                </a:moveTo>
                <a:lnTo>
                  <a:pt x="16" y="34"/>
                </a:ln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34" y="0"/>
                  <a:pt x="34" y="9"/>
                  <a:pt x="34" y="17"/>
                </a:cubicBezTo>
                <a:cubicBezTo>
                  <a:pt x="34" y="26"/>
                  <a:pt x="34" y="34"/>
                  <a:pt x="16" y="34"/>
                </a:cubicBezTo>
                <a:close/>
                <a:moveTo>
                  <a:pt x="16" y="9"/>
                </a:moveTo>
                <a:lnTo>
                  <a:pt x="16" y="9"/>
                </a:lnTo>
                <a:cubicBezTo>
                  <a:pt x="16" y="9"/>
                  <a:pt x="8" y="9"/>
                  <a:pt x="8" y="17"/>
                </a:cubicBezTo>
                <a:cubicBezTo>
                  <a:pt x="8" y="26"/>
                  <a:pt x="16" y="34"/>
                  <a:pt x="16" y="34"/>
                </a:cubicBezTo>
                <a:cubicBezTo>
                  <a:pt x="25" y="34"/>
                  <a:pt x="34" y="26"/>
                  <a:pt x="34" y="17"/>
                </a:cubicBezTo>
                <a:cubicBezTo>
                  <a:pt x="34" y="9"/>
                  <a:pt x="25" y="9"/>
                  <a:pt x="1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7" name="Freeform 762">
            <a:extLst>
              <a:ext uri="{FF2B5EF4-FFF2-40B4-BE49-F238E27FC236}">
                <a16:creationId xmlns:a16="http://schemas.microsoft.com/office/drawing/2014/main" id="{168E167E-4DD8-2D4E-8DFD-40DC8A73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155" y="10708193"/>
            <a:ext cx="36067" cy="36067"/>
          </a:xfrm>
          <a:custGeom>
            <a:avLst/>
            <a:gdLst>
              <a:gd name="T0" fmla="*/ 2238466 w 35"/>
              <a:gd name="T1" fmla="*/ 4476569 h 35"/>
              <a:gd name="T2" fmla="*/ 2238466 w 35"/>
              <a:gd name="T3" fmla="*/ 4476569 h 35"/>
              <a:gd name="T4" fmla="*/ 0 w 35"/>
              <a:gd name="T5" fmla="*/ 2238466 h 35"/>
              <a:gd name="T6" fmla="*/ 2238466 w 35"/>
              <a:gd name="T7" fmla="*/ 0 h 35"/>
              <a:gd name="T8" fmla="*/ 4476569 w 35"/>
              <a:gd name="T9" fmla="*/ 2238466 h 35"/>
              <a:gd name="T10" fmla="*/ 2238466 w 35"/>
              <a:gd name="T11" fmla="*/ 4476569 h 35"/>
              <a:gd name="T12" fmla="*/ 2238466 w 35"/>
              <a:gd name="T13" fmla="*/ 1185091 h 35"/>
              <a:gd name="T14" fmla="*/ 2238466 w 35"/>
              <a:gd name="T15" fmla="*/ 1185091 h 35"/>
              <a:gd name="T16" fmla="*/ 0 w 35"/>
              <a:gd name="T17" fmla="*/ 2238466 h 35"/>
              <a:gd name="T18" fmla="*/ 2238466 w 35"/>
              <a:gd name="T19" fmla="*/ 4476569 h 35"/>
              <a:gd name="T20" fmla="*/ 3423194 w 35"/>
              <a:gd name="T21" fmla="*/ 2238466 h 35"/>
              <a:gd name="T22" fmla="*/ 2238466 w 35"/>
              <a:gd name="T23" fmla="*/ 1185091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0" y="34"/>
                  <a:pt x="0" y="26"/>
                  <a:pt x="0" y="17"/>
                </a:cubicBezTo>
                <a:cubicBezTo>
                  <a:pt x="0" y="9"/>
                  <a:pt x="0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6"/>
                  <a:pt x="26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0" y="9"/>
                  <a:pt x="0" y="17"/>
                </a:cubicBezTo>
                <a:cubicBezTo>
                  <a:pt x="0" y="26"/>
                  <a:pt x="9" y="34"/>
                  <a:pt x="17" y="34"/>
                </a:cubicBezTo>
                <a:cubicBezTo>
                  <a:pt x="17" y="34"/>
                  <a:pt x="26" y="26"/>
                  <a:pt x="26" y="17"/>
                </a:cubicBezTo>
                <a:cubicBezTo>
                  <a:pt x="26" y="9"/>
                  <a:pt x="17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763">
            <a:extLst>
              <a:ext uri="{FF2B5EF4-FFF2-40B4-BE49-F238E27FC236}">
                <a16:creationId xmlns:a16="http://schemas.microsoft.com/office/drawing/2014/main" id="{1FB94D27-5844-194C-BCCE-A98D69CB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476" y="10708193"/>
            <a:ext cx="36067" cy="36067"/>
          </a:xfrm>
          <a:custGeom>
            <a:avLst/>
            <a:gdLst>
              <a:gd name="T0" fmla="*/ 2238466 w 35"/>
              <a:gd name="T1" fmla="*/ 4476569 h 35"/>
              <a:gd name="T2" fmla="*/ 2238466 w 35"/>
              <a:gd name="T3" fmla="*/ 4476569 h 35"/>
              <a:gd name="T4" fmla="*/ 0 w 35"/>
              <a:gd name="T5" fmla="*/ 2238466 h 35"/>
              <a:gd name="T6" fmla="*/ 2238466 w 35"/>
              <a:gd name="T7" fmla="*/ 0 h 35"/>
              <a:gd name="T8" fmla="*/ 4476569 w 35"/>
              <a:gd name="T9" fmla="*/ 2238466 h 35"/>
              <a:gd name="T10" fmla="*/ 2238466 w 35"/>
              <a:gd name="T11" fmla="*/ 4476569 h 35"/>
              <a:gd name="T12" fmla="*/ 2238466 w 35"/>
              <a:gd name="T13" fmla="*/ 1185091 h 35"/>
              <a:gd name="T14" fmla="*/ 2238466 w 35"/>
              <a:gd name="T15" fmla="*/ 1185091 h 35"/>
              <a:gd name="T16" fmla="*/ 0 w 35"/>
              <a:gd name="T17" fmla="*/ 2238466 h 35"/>
              <a:gd name="T18" fmla="*/ 2238466 w 35"/>
              <a:gd name="T19" fmla="*/ 4476569 h 35"/>
              <a:gd name="T20" fmla="*/ 3423194 w 35"/>
              <a:gd name="T21" fmla="*/ 2238466 h 35"/>
              <a:gd name="T22" fmla="*/ 2238466 w 35"/>
              <a:gd name="T23" fmla="*/ 1185091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6"/>
                  <a:pt x="26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0" y="9"/>
                  <a:pt x="0" y="17"/>
                </a:cubicBezTo>
                <a:cubicBezTo>
                  <a:pt x="0" y="26"/>
                  <a:pt x="9" y="34"/>
                  <a:pt x="17" y="34"/>
                </a:cubicBezTo>
                <a:cubicBezTo>
                  <a:pt x="26" y="34"/>
                  <a:pt x="26" y="26"/>
                  <a:pt x="26" y="17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764">
            <a:extLst>
              <a:ext uri="{FF2B5EF4-FFF2-40B4-BE49-F238E27FC236}">
                <a16:creationId xmlns:a16="http://schemas.microsoft.com/office/drawing/2014/main" id="{6FDA5844-EADD-BB42-84BE-76EE00F4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830" y="10663109"/>
            <a:ext cx="446335" cy="437319"/>
          </a:xfrm>
          <a:custGeom>
            <a:avLst/>
            <a:gdLst>
              <a:gd name="T0" fmla="*/ 27676188 w 436"/>
              <a:gd name="T1" fmla="*/ 55273057 h 428"/>
              <a:gd name="T2" fmla="*/ 27676188 w 436"/>
              <a:gd name="T3" fmla="*/ 55273057 h 428"/>
              <a:gd name="T4" fmla="*/ 8835733 w 436"/>
              <a:gd name="T5" fmla="*/ 46470916 h 428"/>
              <a:gd name="T6" fmla="*/ 0 w 436"/>
              <a:gd name="T7" fmla="*/ 27701290 h 428"/>
              <a:gd name="T8" fmla="*/ 8835733 w 436"/>
              <a:gd name="T9" fmla="*/ 7766680 h 428"/>
              <a:gd name="T10" fmla="*/ 27676188 w 436"/>
              <a:gd name="T11" fmla="*/ 0 h 428"/>
              <a:gd name="T12" fmla="*/ 47686354 w 436"/>
              <a:gd name="T13" fmla="*/ 7766680 h 428"/>
              <a:gd name="T14" fmla="*/ 56522087 w 436"/>
              <a:gd name="T15" fmla="*/ 27701290 h 428"/>
              <a:gd name="T16" fmla="*/ 47686354 w 436"/>
              <a:gd name="T17" fmla="*/ 46470916 h 428"/>
              <a:gd name="T18" fmla="*/ 27676188 w 436"/>
              <a:gd name="T19" fmla="*/ 55273057 h 428"/>
              <a:gd name="T20" fmla="*/ 27676188 w 436"/>
              <a:gd name="T21" fmla="*/ 3365429 h 428"/>
              <a:gd name="T22" fmla="*/ 27676188 w 436"/>
              <a:gd name="T23" fmla="*/ 3365429 h 428"/>
              <a:gd name="T24" fmla="*/ 3378284 w 436"/>
              <a:gd name="T25" fmla="*/ 27701290 h 428"/>
              <a:gd name="T26" fmla="*/ 27676188 w 436"/>
              <a:gd name="T27" fmla="*/ 52037150 h 428"/>
              <a:gd name="T28" fmla="*/ 52104221 w 436"/>
              <a:gd name="T29" fmla="*/ 27701290 h 428"/>
              <a:gd name="T30" fmla="*/ 27676188 w 436"/>
              <a:gd name="T31" fmla="*/ 3365429 h 4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36" h="428">
                <a:moveTo>
                  <a:pt x="213" y="427"/>
                </a:moveTo>
                <a:lnTo>
                  <a:pt x="213" y="427"/>
                </a:lnTo>
                <a:cubicBezTo>
                  <a:pt x="162" y="427"/>
                  <a:pt x="102" y="402"/>
                  <a:pt x="68" y="359"/>
                </a:cubicBezTo>
                <a:cubicBezTo>
                  <a:pt x="26" y="325"/>
                  <a:pt x="0" y="265"/>
                  <a:pt x="0" y="214"/>
                </a:cubicBezTo>
                <a:cubicBezTo>
                  <a:pt x="0" y="154"/>
                  <a:pt x="26" y="103"/>
                  <a:pt x="68" y="60"/>
                </a:cubicBezTo>
                <a:cubicBezTo>
                  <a:pt x="102" y="17"/>
                  <a:pt x="162" y="0"/>
                  <a:pt x="213" y="0"/>
                </a:cubicBezTo>
                <a:cubicBezTo>
                  <a:pt x="273" y="0"/>
                  <a:pt x="324" y="17"/>
                  <a:pt x="367" y="60"/>
                </a:cubicBezTo>
                <a:cubicBezTo>
                  <a:pt x="410" y="103"/>
                  <a:pt x="435" y="154"/>
                  <a:pt x="435" y="214"/>
                </a:cubicBezTo>
                <a:cubicBezTo>
                  <a:pt x="435" y="265"/>
                  <a:pt x="410" y="325"/>
                  <a:pt x="367" y="359"/>
                </a:cubicBezTo>
                <a:cubicBezTo>
                  <a:pt x="324" y="402"/>
                  <a:pt x="273" y="427"/>
                  <a:pt x="213" y="427"/>
                </a:cubicBezTo>
                <a:close/>
                <a:moveTo>
                  <a:pt x="213" y="26"/>
                </a:moveTo>
                <a:lnTo>
                  <a:pt x="213" y="26"/>
                </a:lnTo>
                <a:cubicBezTo>
                  <a:pt x="111" y="26"/>
                  <a:pt x="26" y="111"/>
                  <a:pt x="26" y="214"/>
                </a:cubicBezTo>
                <a:cubicBezTo>
                  <a:pt x="26" y="316"/>
                  <a:pt x="111" y="402"/>
                  <a:pt x="213" y="402"/>
                </a:cubicBezTo>
                <a:cubicBezTo>
                  <a:pt x="324" y="402"/>
                  <a:pt x="401" y="316"/>
                  <a:pt x="401" y="214"/>
                </a:cubicBezTo>
                <a:cubicBezTo>
                  <a:pt x="401" y="111"/>
                  <a:pt x="324" y="26"/>
                  <a:pt x="213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0" name="Freeform 765">
            <a:extLst>
              <a:ext uri="{FF2B5EF4-FFF2-40B4-BE49-F238E27FC236}">
                <a16:creationId xmlns:a16="http://schemas.microsoft.com/office/drawing/2014/main" id="{5D18FBE6-0A26-BE41-8923-E3F892997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931" y="10717210"/>
            <a:ext cx="342640" cy="333623"/>
          </a:xfrm>
          <a:custGeom>
            <a:avLst/>
            <a:gdLst>
              <a:gd name="T0" fmla="*/ 21138675 w 334"/>
              <a:gd name="T1" fmla="*/ 42332207 h 325"/>
              <a:gd name="T2" fmla="*/ 21138675 w 334"/>
              <a:gd name="T3" fmla="*/ 42332207 h 325"/>
              <a:gd name="T4" fmla="*/ 0 w 334"/>
              <a:gd name="T5" fmla="*/ 21166103 h 325"/>
              <a:gd name="T6" fmla="*/ 21138675 w 334"/>
              <a:gd name="T7" fmla="*/ 0 h 325"/>
              <a:gd name="T8" fmla="*/ 43451700 w 334"/>
              <a:gd name="T9" fmla="*/ 21166103 h 325"/>
              <a:gd name="T10" fmla="*/ 21138675 w 334"/>
              <a:gd name="T11" fmla="*/ 42332207 h 325"/>
              <a:gd name="T12" fmla="*/ 21138675 w 334"/>
              <a:gd name="T13" fmla="*/ 3266528 h 325"/>
              <a:gd name="T14" fmla="*/ 21138675 w 334"/>
              <a:gd name="T15" fmla="*/ 3266528 h 325"/>
              <a:gd name="T16" fmla="*/ 3392649 w 334"/>
              <a:gd name="T17" fmla="*/ 21166103 h 325"/>
              <a:gd name="T18" fmla="*/ 21138675 w 334"/>
              <a:gd name="T19" fmla="*/ 38935191 h 325"/>
              <a:gd name="T20" fmla="*/ 40059051 w 334"/>
              <a:gd name="T21" fmla="*/ 21166103 h 325"/>
              <a:gd name="T22" fmla="*/ 21138675 w 334"/>
              <a:gd name="T23" fmla="*/ 3266528 h 3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34" h="325">
                <a:moveTo>
                  <a:pt x="162" y="324"/>
                </a:moveTo>
                <a:lnTo>
                  <a:pt x="162" y="324"/>
                </a:lnTo>
                <a:cubicBezTo>
                  <a:pt x="77" y="324"/>
                  <a:pt x="0" y="247"/>
                  <a:pt x="0" y="162"/>
                </a:cubicBezTo>
                <a:cubicBezTo>
                  <a:pt x="0" y="68"/>
                  <a:pt x="77" y="0"/>
                  <a:pt x="162" y="0"/>
                </a:cubicBezTo>
                <a:cubicBezTo>
                  <a:pt x="256" y="0"/>
                  <a:pt x="333" y="68"/>
                  <a:pt x="333" y="162"/>
                </a:cubicBezTo>
                <a:cubicBezTo>
                  <a:pt x="333" y="247"/>
                  <a:pt x="256" y="324"/>
                  <a:pt x="162" y="324"/>
                </a:cubicBezTo>
                <a:close/>
                <a:moveTo>
                  <a:pt x="162" y="25"/>
                </a:moveTo>
                <a:lnTo>
                  <a:pt x="162" y="25"/>
                </a:lnTo>
                <a:cubicBezTo>
                  <a:pt x="94" y="25"/>
                  <a:pt x="26" y="85"/>
                  <a:pt x="26" y="162"/>
                </a:cubicBezTo>
                <a:cubicBezTo>
                  <a:pt x="26" y="238"/>
                  <a:pt x="94" y="298"/>
                  <a:pt x="162" y="298"/>
                </a:cubicBezTo>
                <a:cubicBezTo>
                  <a:pt x="239" y="298"/>
                  <a:pt x="307" y="238"/>
                  <a:pt x="307" y="162"/>
                </a:cubicBezTo>
                <a:cubicBezTo>
                  <a:pt x="307" y="85"/>
                  <a:pt x="239" y="25"/>
                  <a:pt x="162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1" name="Freeform 766">
            <a:extLst>
              <a:ext uri="{FF2B5EF4-FFF2-40B4-BE49-F238E27FC236}">
                <a16:creationId xmlns:a16="http://schemas.microsoft.com/office/drawing/2014/main" id="{04A5124B-01D2-DC49-BE66-A746F2DB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660" y="10798361"/>
            <a:ext cx="99185" cy="166813"/>
          </a:xfrm>
          <a:custGeom>
            <a:avLst/>
            <a:gdLst>
              <a:gd name="T0" fmla="*/ 5676599 w 95"/>
              <a:gd name="T1" fmla="*/ 21165622 h 162"/>
              <a:gd name="T2" fmla="*/ 5676599 w 95"/>
              <a:gd name="T3" fmla="*/ 21165622 h 162"/>
              <a:gd name="T4" fmla="*/ 1081204 w 95"/>
              <a:gd name="T5" fmla="*/ 20114139 h 162"/>
              <a:gd name="T6" fmla="*/ 0 w 95"/>
              <a:gd name="T7" fmla="*/ 17879195 h 162"/>
              <a:gd name="T8" fmla="*/ 1081204 w 95"/>
              <a:gd name="T9" fmla="*/ 17879195 h 162"/>
              <a:gd name="T10" fmla="*/ 9190422 w 95"/>
              <a:gd name="T11" fmla="*/ 17879195 h 162"/>
              <a:gd name="T12" fmla="*/ 10271626 w 95"/>
              <a:gd name="T13" fmla="*/ 15644250 h 162"/>
              <a:gd name="T14" fmla="*/ 5676599 w 95"/>
              <a:gd name="T15" fmla="*/ 12226206 h 162"/>
              <a:gd name="T16" fmla="*/ 2297697 w 95"/>
              <a:gd name="T17" fmla="*/ 9991261 h 162"/>
              <a:gd name="T18" fmla="*/ 0 w 95"/>
              <a:gd name="T19" fmla="*/ 6704834 h 162"/>
              <a:gd name="T20" fmla="*/ 2297697 w 95"/>
              <a:gd name="T21" fmla="*/ 2103328 h 162"/>
              <a:gd name="T22" fmla="*/ 11488119 w 95"/>
              <a:gd name="T23" fmla="*/ 1051845 h 162"/>
              <a:gd name="T24" fmla="*/ 12704244 w 95"/>
              <a:gd name="T25" fmla="*/ 3286790 h 162"/>
              <a:gd name="T26" fmla="*/ 10271626 w 95"/>
              <a:gd name="T27" fmla="*/ 3286790 h 162"/>
              <a:gd name="T28" fmla="*/ 3378902 w 95"/>
              <a:gd name="T29" fmla="*/ 3286790 h 162"/>
              <a:gd name="T30" fmla="*/ 2297697 w 95"/>
              <a:gd name="T31" fmla="*/ 6704834 h 162"/>
              <a:gd name="T32" fmla="*/ 6892724 w 95"/>
              <a:gd name="T33" fmla="*/ 9991261 h 162"/>
              <a:gd name="T34" fmla="*/ 10271626 w 95"/>
              <a:gd name="T35" fmla="*/ 11174361 h 162"/>
              <a:gd name="T36" fmla="*/ 12704244 w 95"/>
              <a:gd name="T37" fmla="*/ 15644250 h 162"/>
              <a:gd name="T38" fmla="*/ 10271626 w 95"/>
              <a:gd name="T39" fmla="*/ 20114139 h 162"/>
              <a:gd name="T40" fmla="*/ 5676599 w 95"/>
              <a:gd name="T41" fmla="*/ 21165622 h 16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5" h="162">
                <a:moveTo>
                  <a:pt x="42" y="161"/>
                </a:moveTo>
                <a:lnTo>
                  <a:pt x="42" y="161"/>
                </a:lnTo>
                <a:cubicBezTo>
                  <a:pt x="34" y="161"/>
                  <a:pt x="17" y="161"/>
                  <a:pt x="8" y="153"/>
                </a:cubicBezTo>
                <a:cubicBezTo>
                  <a:pt x="0" y="153"/>
                  <a:pt x="0" y="144"/>
                  <a:pt x="0" y="136"/>
                </a:cubicBezTo>
                <a:lnTo>
                  <a:pt x="8" y="136"/>
                </a:lnTo>
                <a:cubicBezTo>
                  <a:pt x="34" y="144"/>
                  <a:pt x="51" y="144"/>
                  <a:pt x="68" y="136"/>
                </a:cubicBezTo>
                <a:cubicBezTo>
                  <a:pt x="68" y="127"/>
                  <a:pt x="76" y="127"/>
                  <a:pt x="76" y="119"/>
                </a:cubicBezTo>
                <a:cubicBezTo>
                  <a:pt x="76" y="110"/>
                  <a:pt x="59" y="102"/>
                  <a:pt x="42" y="93"/>
                </a:cubicBezTo>
                <a:cubicBezTo>
                  <a:pt x="34" y="85"/>
                  <a:pt x="25" y="85"/>
                  <a:pt x="17" y="76"/>
                </a:cubicBezTo>
                <a:cubicBezTo>
                  <a:pt x="0" y="68"/>
                  <a:pt x="0" y="59"/>
                  <a:pt x="0" y="51"/>
                </a:cubicBezTo>
                <a:cubicBezTo>
                  <a:pt x="0" y="34"/>
                  <a:pt x="8" y="16"/>
                  <a:pt x="17" y="16"/>
                </a:cubicBezTo>
                <a:cubicBezTo>
                  <a:pt x="34" y="0"/>
                  <a:pt x="59" y="0"/>
                  <a:pt x="85" y="8"/>
                </a:cubicBezTo>
                <a:cubicBezTo>
                  <a:pt x="94" y="16"/>
                  <a:pt x="94" y="16"/>
                  <a:pt x="94" y="25"/>
                </a:cubicBezTo>
                <a:cubicBezTo>
                  <a:pt x="94" y="25"/>
                  <a:pt x="85" y="34"/>
                  <a:pt x="76" y="25"/>
                </a:cubicBezTo>
                <a:cubicBezTo>
                  <a:pt x="59" y="25"/>
                  <a:pt x="42" y="16"/>
                  <a:pt x="25" y="25"/>
                </a:cubicBezTo>
                <a:cubicBezTo>
                  <a:pt x="25" y="34"/>
                  <a:pt x="17" y="42"/>
                  <a:pt x="17" y="51"/>
                </a:cubicBezTo>
                <a:cubicBezTo>
                  <a:pt x="17" y="59"/>
                  <a:pt x="34" y="68"/>
                  <a:pt x="51" y="76"/>
                </a:cubicBezTo>
                <a:cubicBezTo>
                  <a:pt x="59" y="76"/>
                  <a:pt x="68" y="85"/>
                  <a:pt x="76" y="85"/>
                </a:cubicBezTo>
                <a:cubicBezTo>
                  <a:pt x="85" y="93"/>
                  <a:pt x="94" y="110"/>
                  <a:pt x="94" y="119"/>
                </a:cubicBezTo>
                <a:cubicBezTo>
                  <a:pt x="94" y="127"/>
                  <a:pt x="85" y="144"/>
                  <a:pt x="76" y="153"/>
                </a:cubicBezTo>
                <a:cubicBezTo>
                  <a:pt x="68" y="161"/>
                  <a:pt x="51" y="161"/>
                  <a:pt x="42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767">
            <a:extLst>
              <a:ext uri="{FF2B5EF4-FFF2-40B4-BE49-F238E27FC236}">
                <a16:creationId xmlns:a16="http://schemas.microsoft.com/office/drawing/2014/main" id="{D228E9DB-1FD8-1E44-B577-6143F001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728" y="10762294"/>
            <a:ext cx="27051" cy="36067"/>
          </a:xfrm>
          <a:custGeom>
            <a:avLst/>
            <a:gdLst>
              <a:gd name="T0" fmla="*/ 1073761 w 26"/>
              <a:gd name="T1" fmla="*/ 4355747 h 36"/>
              <a:gd name="T2" fmla="*/ 1073761 w 26"/>
              <a:gd name="T3" fmla="*/ 4355747 h 36"/>
              <a:gd name="T4" fmla="*/ 0 w 26"/>
              <a:gd name="T5" fmla="*/ 3235678 h 36"/>
              <a:gd name="T6" fmla="*/ 0 w 26"/>
              <a:gd name="T7" fmla="*/ 1120069 h 36"/>
              <a:gd name="T8" fmla="*/ 1073761 w 26"/>
              <a:gd name="T9" fmla="*/ 0 h 36"/>
              <a:gd name="T10" fmla="*/ 3355364 w 26"/>
              <a:gd name="T11" fmla="*/ 1120069 h 36"/>
              <a:gd name="T12" fmla="*/ 3355364 w 26"/>
              <a:gd name="T13" fmla="*/ 3235678 h 36"/>
              <a:gd name="T14" fmla="*/ 1073761 w 26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36">
                <a:moveTo>
                  <a:pt x="8" y="35"/>
                </a:moveTo>
                <a:lnTo>
                  <a:pt x="8" y="35"/>
                </a:lnTo>
                <a:lnTo>
                  <a:pt x="0" y="26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25" y="0"/>
                  <a:pt x="25" y="9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17" y="35"/>
                  <a:pt x="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3" name="Freeform 768">
            <a:extLst>
              <a:ext uri="{FF2B5EF4-FFF2-40B4-BE49-F238E27FC236}">
                <a16:creationId xmlns:a16="http://schemas.microsoft.com/office/drawing/2014/main" id="{5A261966-ECE4-6344-A60D-15C69CC1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728" y="10960665"/>
            <a:ext cx="27051" cy="36067"/>
          </a:xfrm>
          <a:custGeom>
            <a:avLst/>
            <a:gdLst>
              <a:gd name="T0" fmla="*/ 1073761 w 26"/>
              <a:gd name="T1" fmla="*/ 4355747 h 36"/>
              <a:gd name="T2" fmla="*/ 1073761 w 26"/>
              <a:gd name="T3" fmla="*/ 4355747 h 36"/>
              <a:gd name="T4" fmla="*/ 0 w 26"/>
              <a:gd name="T5" fmla="*/ 3235678 h 36"/>
              <a:gd name="T6" fmla="*/ 0 w 26"/>
              <a:gd name="T7" fmla="*/ 1120069 h 36"/>
              <a:gd name="T8" fmla="*/ 1073761 w 26"/>
              <a:gd name="T9" fmla="*/ 0 h 36"/>
              <a:gd name="T10" fmla="*/ 3355364 w 26"/>
              <a:gd name="T11" fmla="*/ 1120069 h 36"/>
              <a:gd name="T12" fmla="*/ 3355364 w 26"/>
              <a:gd name="T13" fmla="*/ 3235678 h 36"/>
              <a:gd name="T14" fmla="*/ 1073761 w 26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36">
                <a:moveTo>
                  <a:pt x="8" y="35"/>
                </a:moveTo>
                <a:lnTo>
                  <a:pt x="8" y="35"/>
                </a:lnTo>
                <a:cubicBezTo>
                  <a:pt x="8" y="35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17" y="0"/>
                  <a:pt x="25" y="9"/>
                  <a:pt x="25" y="9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35"/>
                  <a:pt x="17" y="35"/>
                  <a:pt x="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769">
            <a:extLst>
              <a:ext uri="{FF2B5EF4-FFF2-40B4-BE49-F238E27FC236}">
                <a16:creationId xmlns:a16="http://schemas.microsoft.com/office/drawing/2014/main" id="{DB1288FC-FCD1-694D-91E5-B11EF481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409" y="5162831"/>
            <a:ext cx="586095" cy="522977"/>
          </a:xfrm>
          <a:custGeom>
            <a:avLst/>
            <a:gdLst>
              <a:gd name="T0" fmla="*/ 36580959 w 573"/>
              <a:gd name="T1" fmla="*/ 65974878 h 513"/>
              <a:gd name="T2" fmla="*/ 36580959 w 573"/>
              <a:gd name="T3" fmla="*/ 65974878 h 513"/>
              <a:gd name="T4" fmla="*/ 11026116 w 573"/>
              <a:gd name="T5" fmla="*/ 54893212 h 513"/>
              <a:gd name="T6" fmla="*/ 0 w 573"/>
              <a:gd name="T7" fmla="*/ 28606428 h 513"/>
              <a:gd name="T8" fmla="*/ 3372592 w 573"/>
              <a:gd name="T9" fmla="*/ 13143572 h 513"/>
              <a:gd name="T10" fmla="*/ 12193773 w 573"/>
              <a:gd name="T11" fmla="*/ 1030953 h 513"/>
              <a:gd name="T12" fmla="*/ 14398708 w 573"/>
              <a:gd name="T13" fmla="*/ 1030953 h 513"/>
              <a:gd name="T14" fmla="*/ 14398708 w 573"/>
              <a:gd name="T15" fmla="*/ 4381191 h 513"/>
              <a:gd name="T16" fmla="*/ 6615525 w 573"/>
              <a:gd name="T17" fmla="*/ 15333987 h 513"/>
              <a:gd name="T18" fmla="*/ 3372592 w 573"/>
              <a:gd name="T19" fmla="*/ 28606428 h 513"/>
              <a:gd name="T20" fmla="*/ 13231411 w 573"/>
              <a:gd name="T21" fmla="*/ 51671844 h 513"/>
              <a:gd name="T22" fmla="*/ 36580959 w 573"/>
              <a:gd name="T23" fmla="*/ 61464819 h 513"/>
              <a:gd name="T24" fmla="*/ 60838486 w 573"/>
              <a:gd name="T25" fmla="*/ 51671844 h 513"/>
              <a:gd name="T26" fmla="*/ 69788966 w 573"/>
              <a:gd name="T27" fmla="*/ 28606428 h 513"/>
              <a:gd name="T28" fmla="*/ 58633190 w 573"/>
              <a:gd name="T29" fmla="*/ 3221369 h 513"/>
              <a:gd name="T30" fmla="*/ 58633190 w 573"/>
              <a:gd name="T31" fmla="*/ 1030953 h 513"/>
              <a:gd name="T32" fmla="*/ 60838486 w 573"/>
              <a:gd name="T33" fmla="*/ 1030953 h 513"/>
              <a:gd name="T34" fmla="*/ 74199556 w 573"/>
              <a:gd name="T35" fmla="*/ 28606428 h 513"/>
              <a:gd name="T36" fmla="*/ 63173440 w 573"/>
              <a:gd name="T37" fmla="*/ 54893212 h 513"/>
              <a:gd name="T38" fmla="*/ 36580959 w 573"/>
              <a:gd name="T39" fmla="*/ 65974878 h 5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73" h="513">
                <a:moveTo>
                  <a:pt x="282" y="512"/>
                </a:moveTo>
                <a:lnTo>
                  <a:pt x="282" y="512"/>
                </a:lnTo>
                <a:cubicBezTo>
                  <a:pt x="205" y="512"/>
                  <a:pt x="137" y="477"/>
                  <a:pt x="85" y="426"/>
                </a:cubicBezTo>
                <a:cubicBezTo>
                  <a:pt x="26" y="375"/>
                  <a:pt x="0" y="298"/>
                  <a:pt x="0" y="222"/>
                </a:cubicBezTo>
                <a:cubicBezTo>
                  <a:pt x="0" y="179"/>
                  <a:pt x="9" y="145"/>
                  <a:pt x="26" y="102"/>
                </a:cubicBezTo>
                <a:cubicBezTo>
                  <a:pt x="43" y="68"/>
                  <a:pt x="60" y="34"/>
                  <a:pt x="94" y="8"/>
                </a:cubicBezTo>
                <a:cubicBezTo>
                  <a:pt x="102" y="8"/>
                  <a:pt x="111" y="8"/>
                  <a:pt x="111" y="8"/>
                </a:cubicBezTo>
                <a:cubicBezTo>
                  <a:pt x="120" y="17"/>
                  <a:pt x="120" y="25"/>
                  <a:pt x="111" y="34"/>
                </a:cubicBezTo>
                <a:cubicBezTo>
                  <a:pt x="85" y="59"/>
                  <a:pt x="68" y="85"/>
                  <a:pt x="51" y="119"/>
                </a:cubicBezTo>
                <a:cubicBezTo>
                  <a:pt x="34" y="153"/>
                  <a:pt x="26" y="188"/>
                  <a:pt x="26" y="222"/>
                </a:cubicBezTo>
                <a:cubicBezTo>
                  <a:pt x="26" y="290"/>
                  <a:pt x="51" y="358"/>
                  <a:pt x="102" y="401"/>
                </a:cubicBezTo>
                <a:cubicBezTo>
                  <a:pt x="154" y="452"/>
                  <a:pt x="214" y="477"/>
                  <a:pt x="282" y="477"/>
                </a:cubicBezTo>
                <a:cubicBezTo>
                  <a:pt x="350" y="477"/>
                  <a:pt x="418" y="452"/>
                  <a:pt x="469" y="401"/>
                </a:cubicBezTo>
                <a:cubicBezTo>
                  <a:pt x="512" y="358"/>
                  <a:pt x="538" y="290"/>
                  <a:pt x="538" y="222"/>
                </a:cubicBezTo>
                <a:cubicBezTo>
                  <a:pt x="538" y="145"/>
                  <a:pt x="512" y="76"/>
                  <a:pt x="452" y="25"/>
                </a:cubicBezTo>
                <a:cubicBezTo>
                  <a:pt x="444" y="25"/>
                  <a:pt x="444" y="17"/>
                  <a:pt x="452" y="8"/>
                </a:cubicBezTo>
                <a:cubicBezTo>
                  <a:pt x="461" y="0"/>
                  <a:pt x="469" y="0"/>
                  <a:pt x="469" y="8"/>
                </a:cubicBezTo>
                <a:cubicBezTo>
                  <a:pt x="538" y="59"/>
                  <a:pt x="572" y="136"/>
                  <a:pt x="572" y="222"/>
                </a:cubicBezTo>
                <a:cubicBezTo>
                  <a:pt x="572" y="298"/>
                  <a:pt x="538" y="375"/>
                  <a:pt x="487" y="426"/>
                </a:cubicBezTo>
                <a:cubicBezTo>
                  <a:pt x="435" y="477"/>
                  <a:pt x="359" y="512"/>
                  <a:pt x="282" y="5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770">
            <a:extLst>
              <a:ext uri="{FF2B5EF4-FFF2-40B4-BE49-F238E27FC236}">
                <a16:creationId xmlns:a16="http://schemas.microsoft.com/office/drawing/2014/main" id="{529C1750-0C76-584C-A83C-6F4A060BD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205" y="5528015"/>
            <a:ext cx="270505" cy="121726"/>
          </a:xfrm>
          <a:custGeom>
            <a:avLst/>
            <a:gdLst>
              <a:gd name="T0" fmla="*/ 30877175 w 265"/>
              <a:gd name="T1" fmla="*/ 15182078 h 120"/>
              <a:gd name="T2" fmla="*/ 30877175 w 265"/>
              <a:gd name="T3" fmla="*/ 15182078 h 120"/>
              <a:gd name="T4" fmla="*/ 30877175 w 265"/>
              <a:gd name="T5" fmla="*/ 15182078 h 120"/>
              <a:gd name="T6" fmla="*/ 29714406 w 265"/>
              <a:gd name="T7" fmla="*/ 11992430 h 120"/>
              <a:gd name="T8" fmla="*/ 28551637 w 265"/>
              <a:gd name="T9" fmla="*/ 7654796 h 120"/>
              <a:gd name="T10" fmla="*/ 24158994 w 265"/>
              <a:gd name="T11" fmla="*/ 5485979 h 120"/>
              <a:gd name="T12" fmla="*/ 23125622 w 265"/>
              <a:gd name="T13" fmla="*/ 5485979 h 120"/>
              <a:gd name="T14" fmla="*/ 20929121 w 265"/>
              <a:gd name="T15" fmla="*/ 5485979 h 120"/>
              <a:gd name="T16" fmla="*/ 17570210 w 265"/>
              <a:gd name="T17" fmla="*/ 3317162 h 120"/>
              <a:gd name="T18" fmla="*/ 13177568 w 265"/>
              <a:gd name="T19" fmla="*/ 7654796 h 120"/>
              <a:gd name="T20" fmla="*/ 12144195 w 265"/>
              <a:gd name="T21" fmla="*/ 8675269 h 120"/>
              <a:gd name="T22" fmla="*/ 10981426 w 265"/>
              <a:gd name="T23" fmla="*/ 8675269 h 120"/>
              <a:gd name="T24" fmla="*/ 8785285 w 265"/>
              <a:gd name="T25" fmla="*/ 8675269 h 120"/>
              <a:gd name="T26" fmla="*/ 8785285 w 265"/>
              <a:gd name="T27" fmla="*/ 8675269 h 120"/>
              <a:gd name="T28" fmla="*/ 4392642 w 265"/>
              <a:gd name="T29" fmla="*/ 9823613 h 120"/>
              <a:gd name="T30" fmla="*/ 3229874 w 265"/>
              <a:gd name="T31" fmla="*/ 11992430 h 120"/>
              <a:gd name="T32" fmla="*/ 1033373 w 265"/>
              <a:gd name="T33" fmla="*/ 14161248 h 120"/>
              <a:gd name="T34" fmla="*/ 1033373 w 265"/>
              <a:gd name="T35" fmla="*/ 14161248 h 120"/>
              <a:gd name="T36" fmla="*/ 0 w 265"/>
              <a:gd name="T37" fmla="*/ 11992430 h 120"/>
              <a:gd name="T38" fmla="*/ 2196142 w 265"/>
              <a:gd name="T39" fmla="*/ 7654796 h 120"/>
              <a:gd name="T40" fmla="*/ 8785285 w 265"/>
              <a:gd name="T41" fmla="*/ 4337634 h 120"/>
              <a:gd name="T42" fmla="*/ 8785285 w 265"/>
              <a:gd name="T43" fmla="*/ 4337634 h 120"/>
              <a:gd name="T44" fmla="*/ 9818658 w 265"/>
              <a:gd name="T45" fmla="*/ 4337634 h 120"/>
              <a:gd name="T46" fmla="*/ 17570210 w 265"/>
              <a:gd name="T47" fmla="*/ 0 h 120"/>
              <a:gd name="T48" fmla="*/ 23125622 w 265"/>
              <a:gd name="T49" fmla="*/ 2168817 h 120"/>
              <a:gd name="T50" fmla="*/ 24158994 w 265"/>
              <a:gd name="T51" fmla="*/ 2168817 h 120"/>
              <a:gd name="T52" fmla="*/ 31910547 w 265"/>
              <a:gd name="T53" fmla="*/ 5485979 h 120"/>
              <a:gd name="T54" fmla="*/ 33073316 w 265"/>
              <a:gd name="T55" fmla="*/ 13140775 h 120"/>
              <a:gd name="T56" fmla="*/ 30877175 w 265"/>
              <a:gd name="T57" fmla="*/ 15182078 h 1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65" h="120">
                <a:moveTo>
                  <a:pt x="239" y="119"/>
                </a:moveTo>
                <a:lnTo>
                  <a:pt x="239" y="119"/>
                </a:lnTo>
                <a:cubicBezTo>
                  <a:pt x="230" y="111"/>
                  <a:pt x="221" y="103"/>
                  <a:pt x="230" y="94"/>
                </a:cubicBezTo>
                <a:cubicBezTo>
                  <a:pt x="230" y="85"/>
                  <a:pt x="230" y="77"/>
                  <a:pt x="221" y="60"/>
                </a:cubicBezTo>
                <a:cubicBezTo>
                  <a:pt x="213" y="51"/>
                  <a:pt x="205" y="43"/>
                  <a:pt x="187" y="43"/>
                </a:cubicBezTo>
                <a:lnTo>
                  <a:pt x="179" y="43"/>
                </a:lnTo>
                <a:cubicBezTo>
                  <a:pt x="170" y="51"/>
                  <a:pt x="170" y="43"/>
                  <a:pt x="162" y="43"/>
                </a:cubicBezTo>
                <a:cubicBezTo>
                  <a:pt x="162" y="34"/>
                  <a:pt x="145" y="26"/>
                  <a:pt x="136" y="26"/>
                </a:cubicBezTo>
                <a:cubicBezTo>
                  <a:pt x="119" y="26"/>
                  <a:pt x="102" y="43"/>
                  <a:pt x="102" y="60"/>
                </a:cubicBezTo>
                <a:cubicBezTo>
                  <a:pt x="102" y="60"/>
                  <a:pt x="102" y="68"/>
                  <a:pt x="94" y="68"/>
                </a:cubicBezTo>
                <a:lnTo>
                  <a:pt x="85" y="68"/>
                </a:lnTo>
                <a:cubicBezTo>
                  <a:pt x="76" y="68"/>
                  <a:pt x="76" y="68"/>
                  <a:pt x="68" y="68"/>
                </a:cubicBezTo>
                <a:cubicBezTo>
                  <a:pt x="51" y="68"/>
                  <a:pt x="42" y="68"/>
                  <a:pt x="34" y="77"/>
                </a:cubicBezTo>
                <a:cubicBezTo>
                  <a:pt x="25" y="85"/>
                  <a:pt x="25" y="85"/>
                  <a:pt x="25" y="94"/>
                </a:cubicBezTo>
                <a:cubicBezTo>
                  <a:pt x="25" y="103"/>
                  <a:pt x="17" y="111"/>
                  <a:pt x="8" y="111"/>
                </a:cubicBezTo>
                <a:cubicBezTo>
                  <a:pt x="0" y="111"/>
                  <a:pt x="0" y="103"/>
                  <a:pt x="0" y="94"/>
                </a:cubicBezTo>
                <a:cubicBezTo>
                  <a:pt x="0" y="85"/>
                  <a:pt x="0" y="68"/>
                  <a:pt x="17" y="60"/>
                </a:cubicBezTo>
                <a:cubicBezTo>
                  <a:pt x="25" y="43"/>
                  <a:pt x="42" y="34"/>
                  <a:pt x="68" y="34"/>
                </a:cubicBezTo>
                <a:lnTo>
                  <a:pt x="76" y="34"/>
                </a:lnTo>
                <a:cubicBezTo>
                  <a:pt x="85" y="17"/>
                  <a:pt x="111" y="0"/>
                  <a:pt x="136" y="0"/>
                </a:cubicBezTo>
                <a:cubicBezTo>
                  <a:pt x="153" y="0"/>
                  <a:pt x="170" y="0"/>
                  <a:pt x="179" y="17"/>
                </a:cubicBezTo>
                <a:cubicBezTo>
                  <a:pt x="187" y="17"/>
                  <a:pt x="187" y="17"/>
                  <a:pt x="187" y="17"/>
                </a:cubicBezTo>
                <a:cubicBezTo>
                  <a:pt x="213" y="17"/>
                  <a:pt x="230" y="26"/>
                  <a:pt x="247" y="43"/>
                </a:cubicBezTo>
                <a:cubicBezTo>
                  <a:pt x="256" y="68"/>
                  <a:pt x="264" y="85"/>
                  <a:pt x="256" y="103"/>
                </a:cubicBezTo>
                <a:cubicBezTo>
                  <a:pt x="256" y="111"/>
                  <a:pt x="247" y="119"/>
                  <a:pt x="239" y="1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771">
            <a:extLst>
              <a:ext uri="{FF2B5EF4-FFF2-40B4-BE49-F238E27FC236}">
                <a16:creationId xmlns:a16="http://schemas.microsoft.com/office/drawing/2014/main" id="{87F64D78-E49E-4D45-A040-96C88C7C5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2222" y="5604657"/>
            <a:ext cx="4507" cy="451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772">
            <a:extLst>
              <a:ext uri="{FF2B5EF4-FFF2-40B4-BE49-F238E27FC236}">
                <a16:creationId xmlns:a16="http://schemas.microsoft.com/office/drawing/2014/main" id="{9ADD8BCE-ADC3-1E4A-89CD-F41244EA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2222" y="5604657"/>
            <a:ext cx="4507" cy="451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773">
            <a:extLst>
              <a:ext uri="{FF2B5EF4-FFF2-40B4-BE49-F238E27FC236}">
                <a16:creationId xmlns:a16="http://schemas.microsoft.com/office/drawing/2014/main" id="{B2B28ECE-1CA9-8D46-B0DC-4E87187AC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2460" y="5451370"/>
            <a:ext cx="229931" cy="130746"/>
          </a:xfrm>
          <a:custGeom>
            <a:avLst/>
            <a:gdLst>
              <a:gd name="T0" fmla="*/ 28076371 w 223"/>
              <a:gd name="T1" fmla="*/ 16302805 h 129"/>
              <a:gd name="T2" fmla="*/ 28076371 w 223"/>
              <a:gd name="T3" fmla="*/ 16302805 h 129"/>
              <a:gd name="T4" fmla="*/ 25835547 w 223"/>
              <a:gd name="T5" fmla="*/ 15283902 h 129"/>
              <a:gd name="T6" fmla="*/ 21353900 w 223"/>
              <a:gd name="T7" fmla="*/ 10953475 h 129"/>
              <a:gd name="T8" fmla="*/ 19113077 w 223"/>
              <a:gd name="T9" fmla="*/ 10953475 h 129"/>
              <a:gd name="T10" fmla="*/ 17926951 w 223"/>
              <a:gd name="T11" fmla="*/ 10953475 h 129"/>
              <a:gd name="T12" fmla="*/ 16872254 w 223"/>
              <a:gd name="T13" fmla="*/ 8660854 h 129"/>
              <a:gd name="T14" fmla="*/ 13444941 w 223"/>
              <a:gd name="T15" fmla="*/ 4330427 h 129"/>
              <a:gd name="T16" fmla="*/ 10017991 w 223"/>
              <a:gd name="T17" fmla="*/ 5476738 h 129"/>
              <a:gd name="T18" fmla="*/ 7777168 w 223"/>
              <a:gd name="T19" fmla="*/ 5476738 h 129"/>
              <a:gd name="T20" fmla="*/ 6722470 w 223"/>
              <a:gd name="T21" fmla="*/ 5476738 h 129"/>
              <a:gd name="T22" fmla="*/ 3295521 w 223"/>
              <a:gd name="T23" fmla="*/ 5476738 h 129"/>
              <a:gd name="T24" fmla="*/ 0 w 223"/>
              <a:gd name="T25" fmla="*/ 4330427 h 129"/>
              <a:gd name="T26" fmla="*/ 1054697 w 223"/>
              <a:gd name="T27" fmla="*/ 2165214 h 129"/>
              <a:gd name="T28" fmla="*/ 7777168 w 223"/>
              <a:gd name="T29" fmla="*/ 1146311 h 129"/>
              <a:gd name="T30" fmla="*/ 7777168 w 223"/>
              <a:gd name="T31" fmla="*/ 1146311 h 129"/>
              <a:gd name="T32" fmla="*/ 14631430 w 223"/>
              <a:gd name="T33" fmla="*/ 1146311 h 129"/>
              <a:gd name="T34" fmla="*/ 21353900 w 223"/>
              <a:gd name="T35" fmla="*/ 7641951 h 129"/>
              <a:gd name="T36" fmla="*/ 22408598 w 223"/>
              <a:gd name="T37" fmla="*/ 7641951 h 129"/>
              <a:gd name="T38" fmla="*/ 29262860 w 223"/>
              <a:gd name="T39" fmla="*/ 14137592 h 129"/>
              <a:gd name="T40" fmla="*/ 28076371 w 223"/>
              <a:gd name="T41" fmla="*/ 16302805 h 1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3" h="129">
                <a:moveTo>
                  <a:pt x="213" y="128"/>
                </a:moveTo>
                <a:lnTo>
                  <a:pt x="213" y="128"/>
                </a:lnTo>
                <a:cubicBezTo>
                  <a:pt x="204" y="128"/>
                  <a:pt x="196" y="120"/>
                  <a:pt x="196" y="120"/>
                </a:cubicBezTo>
                <a:cubicBezTo>
                  <a:pt x="188" y="103"/>
                  <a:pt x="179" y="94"/>
                  <a:pt x="162" y="86"/>
                </a:cubicBezTo>
                <a:cubicBezTo>
                  <a:pt x="153" y="86"/>
                  <a:pt x="153" y="86"/>
                  <a:pt x="145" y="86"/>
                </a:cubicBezTo>
                <a:lnTo>
                  <a:pt x="136" y="86"/>
                </a:lnTo>
                <a:cubicBezTo>
                  <a:pt x="128" y="77"/>
                  <a:pt x="128" y="77"/>
                  <a:pt x="128" y="68"/>
                </a:cubicBezTo>
                <a:cubicBezTo>
                  <a:pt x="136" y="51"/>
                  <a:pt x="119" y="34"/>
                  <a:pt x="102" y="34"/>
                </a:cubicBezTo>
                <a:cubicBezTo>
                  <a:pt x="94" y="34"/>
                  <a:pt x="85" y="34"/>
                  <a:pt x="76" y="43"/>
                </a:cubicBezTo>
                <a:cubicBezTo>
                  <a:pt x="68" y="43"/>
                  <a:pt x="68" y="43"/>
                  <a:pt x="59" y="43"/>
                </a:cubicBezTo>
                <a:lnTo>
                  <a:pt x="51" y="43"/>
                </a:lnTo>
                <a:cubicBezTo>
                  <a:pt x="42" y="34"/>
                  <a:pt x="34" y="43"/>
                  <a:pt x="25" y="43"/>
                </a:cubicBezTo>
                <a:cubicBezTo>
                  <a:pt x="17" y="43"/>
                  <a:pt x="8" y="43"/>
                  <a:pt x="0" y="34"/>
                </a:cubicBezTo>
                <a:cubicBezTo>
                  <a:pt x="0" y="26"/>
                  <a:pt x="0" y="17"/>
                  <a:pt x="8" y="17"/>
                </a:cubicBezTo>
                <a:cubicBezTo>
                  <a:pt x="25" y="9"/>
                  <a:pt x="42" y="9"/>
                  <a:pt x="59" y="9"/>
                </a:cubicBezTo>
                <a:cubicBezTo>
                  <a:pt x="76" y="0"/>
                  <a:pt x="94" y="0"/>
                  <a:pt x="111" y="9"/>
                </a:cubicBezTo>
                <a:cubicBezTo>
                  <a:pt x="136" y="9"/>
                  <a:pt x="153" y="34"/>
                  <a:pt x="162" y="60"/>
                </a:cubicBezTo>
                <a:cubicBezTo>
                  <a:pt x="162" y="60"/>
                  <a:pt x="162" y="60"/>
                  <a:pt x="170" y="60"/>
                </a:cubicBezTo>
                <a:cubicBezTo>
                  <a:pt x="213" y="68"/>
                  <a:pt x="222" y="94"/>
                  <a:pt x="222" y="111"/>
                </a:cubicBezTo>
                <a:cubicBezTo>
                  <a:pt x="222" y="120"/>
                  <a:pt x="222" y="128"/>
                  <a:pt x="213" y="1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774">
            <a:extLst>
              <a:ext uri="{FF2B5EF4-FFF2-40B4-BE49-F238E27FC236}">
                <a16:creationId xmlns:a16="http://schemas.microsoft.com/office/drawing/2014/main" id="{30BB9985-182F-9D4E-BD38-203C9CB24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1576" y="5460387"/>
            <a:ext cx="211895" cy="121729"/>
          </a:xfrm>
          <a:custGeom>
            <a:avLst/>
            <a:gdLst>
              <a:gd name="T0" fmla="*/ 2230030 w 206"/>
              <a:gd name="T1" fmla="*/ 15182789 h 120"/>
              <a:gd name="T2" fmla="*/ 2230030 w 206"/>
              <a:gd name="T3" fmla="*/ 15182789 h 120"/>
              <a:gd name="T4" fmla="*/ 2230030 w 206"/>
              <a:gd name="T5" fmla="*/ 15182789 h 120"/>
              <a:gd name="T6" fmla="*/ 1180753 w 206"/>
              <a:gd name="T7" fmla="*/ 11993067 h 120"/>
              <a:gd name="T8" fmla="*/ 6690451 w 206"/>
              <a:gd name="T9" fmla="*/ 6506961 h 120"/>
              <a:gd name="T10" fmla="*/ 7871204 w 206"/>
              <a:gd name="T11" fmla="*/ 6506961 h 120"/>
              <a:gd name="T12" fmla="*/ 13380902 w 206"/>
              <a:gd name="T13" fmla="*/ 1020854 h 120"/>
              <a:gd name="T14" fmla="*/ 19021714 w 206"/>
              <a:gd name="T15" fmla="*/ 1020854 h 120"/>
              <a:gd name="T16" fmla="*/ 19021714 w 206"/>
              <a:gd name="T17" fmla="*/ 1020854 h 120"/>
              <a:gd name="T18" fmla="*/ 25712164 w 206"/>
              <a:gd name="T19" fmla="*/ 2168868 h 120"/>
              <a:gd name="T20" fmla="*/ 25712164 w 206"/>
              <a:gd name="T21" fmla="*/ 4338093 h 120"/>
              <a:gd name="T22" fmla="*/ 23482135 w 206"/>
              <a:gd name="T23" fmla="*/ 5358589 h 120"/>
              <a:gd name="T24" fmla="*/ 20071352 w 206"/>
              <a:gd name="T25" fmla="*/ 5358589 h 120"/>
              <a:gd name="T26" fmla="*/ 20071352 w 206"/>
              <a:gd name="T27" fmla="*/ 5358589 h 120"/>
              <a:gd name="T28" fmla="*/ 17972437 w 206"/>
              <a:gd name="T29" fmla="*/ 5358589 h 120"/>
              <a:gd name="T30" fmla="*/ 14561655 w 206"/>
              <a:gd name="T31" fmla="*/ 4338093 h 120"/>
              <a:gd name="T32" fmla="*/ 12331263 w 206"/>
              <a:gd name="T33" fmla="*/ 8675828 h 120"/>
              <a:gd name="T34" fmla="*/ 11150872 w 206"/>
              <a:gd name="T35" fmla="*/ 9824200 h 120"/>
              <a:gd name="T36" fmla="*/ 10101233 w 206"/>
              <a:gd name="T37" fmla="*/ 10844696 h 120"/>
              <a:gd name="T38" fmla="*/ 7871204 w 206"/>
              <a:gd name="T39" fmla="*/ 10844696 h 120"/>
              <a:gd name="T40" fmla="*/ 4460421 w 206"/>
              <a:gd name="T41" fmla="*/ 13013921 h 120"/>
              <a:gd name="T42" fmla="*/ 2230030 w 206"/>
              <a:gd name="T43" fmla="*/ 15182789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6" h="120">
                <a:moveTo>
                  <a:pt x="17" y="119"/>
                </a:moveTo>
                <a:lnTo>
                  <a:pt x="17" y="119"/>
                </a:lnTo>
                <a:cubicBezTo>
                  <a:pt x="9" y="111"/>
                  <a:pt x="0" y="102"/>
                  <a:pt x="9" y="94"/>
                </a:cubicBezTo>
                <a:cubicBezTo>
                  <a:pt x="9" y="85"/>
                  <a:pt x="17" y="59"/>
                  <a:pt x="51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8" y="34"/>
                  <a:pt x="77" y="8"/>
                  <a:pt x="102" y="8"/>
                </a:cubicBezTo>
                <a:cubicBezTo>
                  <a:pt x="119" y="0"/>
                  <a:pt x="137" y="0"/>
                  <a:pt x="145" y="8"/>
                </a:cubicBezTo>
                <a:cubicBezTo>
                  <a:pt x="162" y="8"/>
                  <a:pt x="179" y="8"/>
                  <a:pt x="196" y="17"/>
                </a:cubicBezTo>
                <a:cubicBezTo>
                  <a:pt x="205" y="17"/>
                  <a:pt x="205" y="25"/>
                  <a:pt x="196" y="34"/>
                </a:cubicBezTo>
                <a:cubicBezTo>
                  <a:pt x="196" y="42"/>
                  <a:pt x="188" y="42"/>
                  <a:pt x="179" y="42"/>
                </a:cubicBezTo>
                <a:cubicBezTo>
                  <a:pt x="171" y="34"/>
                  <a:pt x="162" y="34"/>
                  <a:pt x="153" y="42"/>
                </a:cubicBezTo>
                <a:cubicBezTo>
                  <a:pt x="145" y="42"/>
                  <a:pt x="137" y="42"/>
                  <a:pt x="137" y="42"/>
                </a:cubicBezTo>
                <a:cubicBezTo>
                  <a:pt x="128" y="34"/>
                  <a:pt x="119" y="34"/>
                  <a:pt x="111" y="34"/>
                </a:cubicBezTo>
                <a:cubicBezTo>
                  <a:pt x="94" y="34"/>
                  <a:pt x="85" y="51"/>
                  <a:pt x="94" y="68"/>
                </a:cubicBezTo>
                <a:cubicBezTo>
                  <a:pt x="94" y="68"/>
                  <a:pt x="94" y="77"/>
                  <a:pt x="85" y="77"/>
                </a:cubicBezTo>
                <a:lnTo>
                  <a:pt x="77" y="85"/>
                </a:lnTo>
                <a:cubicBezTo>
                  <a:pt x="68" y="77"/>
                  <a:pt x="68" y="77"/>
                  <a:pt x="60" y="85"/>
                </a:cubicBezTo>
                <a:cubicBezTo>
                  <a:pt x="51" y="85"/>
                  <a:pt x="34" y="94"/>
                  <a:pt x="34" y="102"/>
                </a:cubicBezTo>
                <a:cubicBezTo>
                  <a:pt x="34" y="111"/>
                  <a:pt x="25" y="119"/>
                  <a:pt x="17" y="1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775">
            <a:extLst>
              <a:ext uri="{FF2B5EF4-FFF2-40B4-BE49-F238E27FC236}">
                <a16:creationId xmlns:a16="http://schemas.microsoft.com/office/drawing/2014/main" id="{D976AE38-D6E8-B04F-B362-3AB3C386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9847" y="5293577"/>
            <a:ext cx="112712" cy="202878"/>
          </a:xfrm>
          <a:custGeom>
            <a:avLst/>
            <a:gdLst>
              <a:gd name="T0" fmla="*/ 6529739 w 112"/>
              <a:gd name="T1" fmla="*/ 25773164 h 197"/>
              <a:gd name="T2" fmla="*/ 6529739 w 112"/>
              <a:gd name="T3" fmla="*/ 25773164 h 197"/>
              <a:gd name="T4" fmla="*/ 1130045 w 112"/>
              <a:gd name="T5" fmla="*/ 17883546 h 197"/>
              <a:gd name="T6" fmla="*/ 0 w 112"/>
              <a:gd name="T7" fmla="*/ 7889618 h 197"/>
              <a:gd name="T8" fmla="*/ 1130045 w 112"/>
              <a:gd name="T9" fmla="*/ 4470796 h 197"/>
              <a:gd name="T10" fmla="*/ 7533987 w 112"/>
              <a:gd name="T11" fmla="*/ 0 h 197"/>
              <a:gd name="T12" fmla="*/ 13938284 w 112"/>
              <a:gd name="T13" fmla="*/ 4470796 h 197"/>
              <a:gd name="T14" fmla="*/ 13938284 w 112"/>
              <a:gd name="T15" fmla="*/ 7889618 h 197"/>
              <a:gd name="T16" fmla="*/ 12933681 w 112"/>
              <a:gd name="T17" fmla="*/ 17883546 h 197"/>
              <a:gd name="T18" fmla="*/ 6529739 w 112"/>
              <a:gd name="T19" fmla="*/ 25773164 h 197"/>
              <a:gd name="T20" fmla="*/ 7533987 w 112"/>
              <a:gd name="T21" fmla="*/ 22354342 h 197"/>
              <a:gd name="T22" fmla="*/ 7533987 w 112"/>
              <a:gd name="T23" fmla="*/ 22354342 h 197"/>
              <a:gd name="T24" fmla="*/ 7533987 w 112"/>
              <a:gd name="T25" fmla="*/ 4470796 h 197"/>
              <a:gd name="T26" fmla="*/ 7533987 w 112"/>
              <a:gd name="T27" fmla="*/ 4470796 h 197"/>
              <a:gd name="T28" fmla="*/ 4395092 w 112"/>
              <a:gd name="T29" fmla="*/ 5522769 h 197"/>
              <a:gd name="T30" fmla="*/ 3264692 w 112"/>
              <a:gd name="T31" fmla="*/ 7889618 h 197"/>
              <a:gd name="T32" fmla="*/ 5399340 w 112"/>
              <a:gd name="T33" fmla="*/ 15647967 h 197"/>
              <a:gd name="T34" fmla="*/ 6529739 w 112"/>
              <a:gd name="T35" fmla="*/ 22354342 h 197"/>
              <a:gd name="T36" fmla="*/ 8664387 w 112"/>
              <a:gd name="T37" fmla="*/ 15647967 h 197"/>
              <a:gd name="T38" fmla="*/ 10799034 w 112"/>
              <a:gd name="T39" fmla="*/ 7889618 h 197"/>
              <a:gd name="T40" fmla="*/ 9668635 w 112"/>
              <a:gd name="T41" fmla="*/ 6706375 h 197"/>
              <a:gd name="T42" fmla="*/ 7533987 w 112"/>
              <a:gd name="T43" fmla="*/ 4470796 h 19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" h="197">
                <a:moveTo>
                  <a:pt x="52" y="196"/>
                </a:moveTo>
                <a:lnTo>
                  <a:pt x="52" y="196"/>
                </a:lnTo>
                <a:cubicBezTo>
                  <a:pt x="35" y="196"/>
                  <a:pt x="26" y="179"/>
                  <a:pt x="9" y="136"/>
                </a:cubicBezTo>
                <a:cubicBezTo>
                  <a:pt x="9" y="102"/>
                  <a:pt x="0" y="68"/>
                  <a:pt x="0" y="60"/>
                </a:cubicBezTo>
                <a:cubicBezTo>
                  <a:pt x="0" y="51"/>
                  <a:pt x="0" y="42"/>
                  <a:pt x="9" y="34"/>
                </a:cubicBezTo>
                <a:cubicBezTo>
                  <a:pt x="18" y="17"/>
                  <a:pt x="35" y="0"/>
                  <a:pt x="60" y="0"/>
                </a:cubicBezTo>
                <a:cubicBezTo>
                  <a:pt x="77" y="0"/>
                  <a:pt x="94" y="17"/>
                  <a:pt x="111" y="34"/>
                </a:cubicBezTo>
                <a:cubicBezTo>
                  <a:pt x="111" y="42"/>
                  <a:pt x="111" y="51"/>
                  <a:pt x="111" y="60"/>
                </a:cubicBezTo>
                <a:cubicBezTo>
                  <a:pt x="111" y="68"/>
                  <a:pt x="111" y="102"/>
                  <a:pt x="103" y="136"/>
                </a:cubicBezTo>
                <a:cubicBezTo>
                  <a:pt x="86" y="179"/>
                  <a:pt x="77" y="196"/>
                  <a:pt x="52" y="196"/>
                </a:cubicBezTo>
                <a:close/>
                <a:moveTo>
                  <a:pt x="60" y="170"/>
                </a:moveTo>
                <a:lnTo>
                  <a:pt x="60" y="170"/>
                </a:lnTo>
                <a:close/>
                <a:moveTo>
                  <a:pt x="60" y="34"/>
                </a:moveTo>
                <a:lnTo>
                  <a:pt x="60" y="34"/>
                </a:lnTo>
                <a:cubicBezTo>
                  <a:pt x="43" y="34"/>
                  <a:pt x="35" y="34"/>
                  <a:pt x="35" y="42"/>
                </a:cubicBezTo>
                <a:cubicBezTo>
                  <a:pt x="35" y="51"/>
                  <a:pt x="26" y="51"/>
                  <a:pt x="26" y="60"/>
                </a:cubicBezTo>
                <a:cubicBezTo>
                  <a:pt x="26" y="68"/>
                  <a:pt x="35" y="94"/>
                  <a:pt x="43" y="119"/>
                </a:cubicBezTo>
                <a:cubicBezTo>
                  <a:pt x="43" y="145"/>
                  <a:pt x="52" y="162"/>
                  <a:pt x="52" y="170"/>
                </a:cubicBezTo>
                <a:cubicBezTo>
                  <a:pt x="60" y="162"/>
                  <a:pt x="69" y="145"/>
                  <a:pt x="69" y="119"/>
                </a:cubicBezTo>
                <a:cubicBezTo>
                  <a:pt x="77" y="94"/>
                  <a:pt x="86" y="68"/>
                  <a:pt x="86" y="60"/>
                </a:cubicBezTo>
                <a:cubicBezTo>
                  <a:pt x="86" y="51"/>
                  <a:pt x="86" y="51"/>
                  <a:pt x="77" y="51"/>
                </a:cubicBezTo>
                <a:cubicBezTo>
                  <a:pt x="77" y="34"/>
                  <a:pt x="69" y="34"/>
                  <a:pt x="6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776">
            <a:extLst>
              <a:ext uri="{FF2B5EF4-FFF2-40B4-BE49-F238E27FC236}">
                <a16:creationId xmlns:a16="http://schemas.microsoft.com/office/drawing/2014/main" id="{E4DA286E-CC1F-6149-B298-9FBA6300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813" y="4919376"/>
            <a:ext cx="148779" cy="365184"/>
          </a:xfrm>
          <a:custGeom>
            <a:avLst/>
            <a:gdLst>
              <a:gd name="T0" fmla="*/ 15321696 w 146"/>
              <a:gd name="T1" fmla="*/ 45929914 h 359"/>
              <a:gd name="T2" fmla="*/ 15321696 w 146"/>
              <a:gd name="T3" fmla="*/ 45929914 h 359"/>
              <a:gd name="T4" fmla="*/ 3218991 w 146"/>
              <a:gd name="T5" fmla="*/ 45929914 h 359"/>
              <a:gd name="T6" fmla="*/ 2059997 w 146"/>
              <a:gd name="T7" fmla="*/ 44903359 h 359"/>
              <a:gd name="T8" fmla="*/ 1030178 w 146"/>
              <a:gd name="T9" fmla="*/ 30662686 h 359"/>
              <a:gd name="T10" fmla="*/ 6566441 w 146"/>
              <a:gd name="T11" fmla="*/ 2180981 h 359"/>
              <a:gd name="T12" fmla="*/ 7596260 w 146"/>
              <a:gd name="T13" fmla="*/ 0 h 359"/>
              <a:gd name="T14" fmla="*/ 8755255 w 146"/>
              <a:gd name="T15" fmla="*/ 0 h 359"/>
              <a:gd name="T16" fmla="*/ 9785074 w 146"/>
              <a:gd name="T17" fmla="*/ 0 h 359"/>
              <a:gd name="T18" fmla="*/ 10944068 w 146"/>
              <a:gd name="T19" fmla="*/ 1026197 h 359"/>
              <a:gd name="T20" fmla="*/ 17510510 w 146"/>
              <a:gd name="T21" fmla="*/ 32843668 h 359"/>
              <a:gd name="T22" fmla="*/ 16351515 w 146"/>
              <a:gd name="T23" fmla="*/ 44903359 h 359"/>
              <a:gd name="T24" fmla="*/ 15321696 w 146"/>
              <a:gd name="T25" fmla="*/ 45929914 h 359"/>
              <a:gd name="T26" fmla="*/ 4377627 w 146"/>
              <a:gd name="T27" fmla="*/ 43748933 h 359"/>
              <a:gd name="T28" fmla="*/ 4377627 w 146"/>
              <a:gd name="T29" fmla="*/ 43748933 h 359"/>
              <a:gd name="T30" fmla="*/ 14162701 w 146"/>
              <a:gd name="T31" fmla="*/ 43748933 h 359"/>
              <a:gd name="T32" fmla="*/ 15321696 w 146"/>
              <a:gd name="T33" fmla="*/ 32843668 h 359"/>
              <a:gd name="T34" fmla="*/ 16351515 w 146"/>
              <a:gd name="T35" fmla="*/ 32843668 h 359"/>
              <a:gd name="T36" fmla="*/ 15321696 w 146"/>
              <a:gd name="T37" fmla="*/ 32843668 h 359"/>
              <a:gd name="T38" fmla="*/ 8755255 w 146"/>
              <a:gd name="T39" fmla="*/ 3207536 h 359"/>
              <a:gd name="T40" fmla="*/ 3218991 w 146"/>
              <a:gd name="T41" fmla="*/ 30662686 h 359"/>
              <a:gd name="T42" fmla="*/ 4377627 w 146"/>
              <a:gd name="T43" fmla="*/ 43748933 h 35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6" h="359">
                <a:moveTo>
                  <a:pt x="119" y="358"/>
                </a:moveTo>
                <a:lnTo>
                  <a:pt x="119" y="358"/>
                </a:lnTo>
                <a:cubicBezTo>
                  <a:pt x="25" y="358"/>
                  <a:pt x="25" y="358"/>
                  <a:pt x="25" y="358"/>
                </a:cubicBezTo>
                <a:cubicBezTo>
                  <a:pt x="16" y="358"/>
                  <a:pt x="16" y="350"/>
                  <a:pt x="16" y="350"/>
                </a:cubicBezTo>
                <a:cubicBezTo>
                  <a:pt x="8" y="239"/>
                  <a:pt x="8" y="239"/>
                  <a:pt x="8" y="239"/>
                </a:cubicBezTo>
                <a:cubicBezTo>
                  <a:pt x="0" y="170"/>
                  <a:pt x="16" y="94"/>
                  <a:pt x="51" y="1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5" y="8"/>
                  <a:pt x="85" y="8"/>
                  <a:pt x="85" y="8"/>
                </a:cubicBezTo>
                <a:cubicBezTo>
                  <a:pt x="127" y="85"/>
                  <a:pt x="145" y="170"/>
                  <a:pt x="136" y="256"/>
                </a:cubicBezTo>
                <a:cubicBezTo>
                  <a:pt x="127" y="350"/>
                  <a:pt x="127" y="350"/>
                  <a:pt x="127" y="350"/>
                </a:cubicBezTo>
                <a:lnTo>
                  <a:pt x="119" y="358"/>
                </a:lnTo>
                <a:close/>
                <a:moveTo>
                  <a:pt x="34" y="341"/>
                </a:moveTo>
                <a:lnTo>
                  <a:pt x="34" y="341"/>
                </a:lnTo>
                <a:cubicBezTo>
                  <a:pt x="110" y="341"/>
                  <a:pt x="110" y="341"/>
                  <a:pt x="110" y="341"/>
                </a:cubicBezTo>
                <a:cubicBezTo>
                  <a:pt x="119" y="256"/>
                  <a:pt x="119" y="256"/>
                  <a:pt x="119" y="256"/>
                </a:cubicBezTo>
                <a:cubicBezTo>
                  <a:pt x="127" y="256"/>
                  <a:pt x="127" y="256"/>
                  <a:pt x="127" y="256"/>
                </a:cubicBezTo>
                <a:cubicBezTo>
                  <a:pt x="119" y="256"/>
                  <a:pt x="119" y="256"/>
                  <a:pt x="119" y="256"/>
                </a:cubicBezTo>
                <a:cubicBezTo>
                  <a:pt x="127" y="179"/>
                  <a:pt x="110" y="102"/>
                  <a:pt x="68" y="25"/>
                </a:cubicBezTo>
                <a:cubicBezTo>
                  <a:pt x="34" y="102"/>
                  <a:pt x="25" y="170"/>
                  <a:pt x="25" y="239"/>
                </a:cubicBezTo>
                <a:lnTo>
                  <a:pt x="34" y="3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777">
            <a:extLst>
              <a:ext uri="{FF2B5EF4-FFF2-40B4-BE49-F238E27FC236}">
                <a16:creationId xmlns:a16="http://schemas.microsoft.com/office/drawing/2014/main" id="{5E392D80-5E1C-7743-86D5-4199E735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4525" y="5185375"/>
            <a:ext cx="72135" cy="157793"/>
          </a:xfrm>
          <a:custGeom>
            <a:avLst/>
            <a:gdLst>
              <a:gd name="T0" fmla="*/ 7899763 w 70"/>
              <a:gd name="T1" fmla="*/ 19788675 h 155"/>
              <a:gd name="T2" fmla="*/ 7899763 w 70"/>
              <a:gd name="T3" fmla="*/ 19788675 h 155"/>
              <a:gd name="T4" fmla="*/ 6715034 w 70"/>
              <a:gd name="T5" fmla="*/ 18631910 h 155"/>
              <a:gd name="T6" fmla="*/ 0 w 70"/>
              <a:gd name="T7" fmla="*/ 11050744 h 155"/>
              <a:gd name="T8" fmla="*/ 0 w 70"/>
              <a:gd name="T9" fmla="*/ 8866261 h 155"/>
              <a:gd name="T10" fmla="*/ 2238466 w 70"/>
              <a:gd name="T11" fmla="*/ 8866261 h 155"/>
              <a:gd name="T12" fmla="*/ 6715034 w 70"/>
              <a:gd name="T13" fmla="*/ 14263303 h 155"/>
              <a:gd name="T14" fmla="*/ 6715034 w 70"/>
              <a:gd name="T15" fmla="*/ 12078820 h 155"/>
              <a:gd name="T16" fmla="*/ 1185091 w 70"/>
              <a:gd name="T17" fmla="*/ 1156407 h 155"/>
              <a:gd name="T18" fmla="*/ 1185091 w 70"/>
              <a:gd name="T19" fmla="*/ 0 h 155"/>
              <a:gd name="T20" fmla="*/ 3423194 w 70"/>
              <a:gd name="T21" fmla="*/ 0 h 155"/>
              <a:gd name="T22" fmla="*/ 9084854 w 70"/>
              <a:gd name="T23" fmla="*/ 12078820 h 155"/>
              <a:gd name="T24" fmla="*/ 9084854 w 70"/>
              <a:gd name="T25" fmla="*/ 12078820 h 155"/>
              <a:gd name="T26" fmla="*/ 9084854 w 70"/>
              <a:gd name="T27" fmla="*/ 18631910 h 155"/>
              <a:gd name="T28" fmla="*/ 7899763 w 70"/>
              <a:gd name="T29" fmla="*/ 19788675 h 1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0" h="155">
                <a:moveTo>
                  <a:pt x="60" y="154"/>
                </a:moveTo>
                <a:lnTo>
                  <a:pt x="60" y="154"/>
                </a:lnTo>
                <a:cubicBezTo>
                  <a:pt x="51" y="154"/>
                  <a:pt x="51" y="154"/>
                  <a:pt x="51" y="145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7"/>
                  <a:pt x="0" y="77"/>
                  <a:pt x="0" y="69"/>
                </a:cubicBezTo>
                <a:cubicBezTo>
                  <a:pt x="9" y="69"/>
                  <a:pt x="9" y="69"/>
                  <a:pt x="17" y="69"/>
                </a:cubicBezTo>
                <a:cubicBezTo>
                  <a:pt x="51" y="111"/>
                  <a:pt x="51" y="111"/>
                  <a:pt x="51" y="111"/>
                </a:cubicBezTo>
                <a:cubicBezTo>
                  <a:pt x="51" y="94"/>
                  <a:pt x="51" y="94"/>
                  <a:pt x="51" y="94"/>
                </a:cubicBezTo>
                <a:cubicBezTo>
                  <a:pt x="9" y="9"/>
                  <a:pt x="9" y="9"/>
                  <a:pt x="9" y="9"/>
                </a:cubicBezTo>
                <a:cubicBezTo>
                  <a:pt x="0" y="9"/>
                  <a:pt x="9" y="0"/>
                  <a:pt x="9" y="0"/>
                </a:cubicBezTo>
                <a:cubicBezTo>
                  <a:pt x="17" y="0"/>
                  <a:pt x="17" y="0"/>
                  <a:pt x="26" y="0"/>
                </a:cubicBezTo>
                <a:cubicBezTo>
                  <a:pt x="69" y="94"/>
                  <a:pt x="69" y="94"/>
                  <a:pt x="69" y="94"/>
                </a:cubicBezTo>
                <a:cubicBezTo>
                  <a:pt x="69" y="145"/>
                  <a:pt x="69" y="145"/>
                  <a:pt x="69" y="145"/>
                </a:cubicBezTo>
                <a:cubicBezTo>
                  <a:pt x="69" y="145"/>
                  <a:pt x="69" y="154"/>
                  <a:pt x="60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778">
            <a:extLst>
              <a:ext uri="{FF2B5EF4-FFF2-40B4-BE49-F238E27FC236}">
                <a16:creationId xmlns:a16="http://schemas.microsoft.com/office/drawing/2014/main" id="{5AED5368-FD92-F442-9D5F-C11C602F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0256" y="5185375"/>
            <a:ext cx="72135" cy="157793"/>
          </a:xfrm>
          <a:custGeom>
            <a:avLst/>
            <a:gdLst>
              <a:gd name="T0" fmla="*/ 1185091 w 70"/>
              <a:gd name="T1" fmla="*/ 19788675 h 155"/>
              <a:gd name="T2" fmla="*/ 1185091 w 70"/>
              <a:gd name="T3" fmla="*/ 19788675 h 155"/>
              <a:gd name="T4" fmla="*/ 1185091 w 70"/>
              <a:gd name="T5" fmla="*/ 19788675 h 155"/>
              <a:gd name="T6" fmla="*/ 0 w 70"/>
              <a:gd name="T7" fmla="*/ 18631910 h 155"/>
              <a:gd name="T8" fmla="*/ 0 w 70"/>
              <a:gd name="T9" fmla="*/ 12078820 h 155"/>
              <a:gd name="T10" fmla="*/ 0 w 70"/>
              <a:gd name="T11" fmla="*/ 12078820 h 155"/>
              <a:gd name="T12" fmla="*/ 5661660 w 70"/>
              <a:gd name="T13" fmla="*/ 1156407 h 155"/>
              <a:gd name="T14" fmla="*/ 7899763 w 70"/>
              <a:gd name="T15" fmla="*/ 0 h 155"/>
              <a:gd name="T16" fmla="*/ 7899763 w 70"/>
              <a:gd name="T17" fmla="*/ 2184483 h 155"/>
              <a:gd name="T18" fmla="*/ 3423194 w 70"/>
              <a:gd name="T19" fmla="*/ 12078820 h 155"/>
              <a:gd name="T20" fmla="*/ 3423194 w 70"/>
              <a:gd name="T21" fmla="*/ 14263303 h 155"/>
              <a:gd name="T22" fmla="*/ 6715034 w 70"/>
              <a:gd name="T23" fmla="*/ 9894338 h 155"/>
              <a:gd name="T24" fmla="*/ 9084854 w 70"/>
              <a:gd name="T25" fmla="*/ 9894338 h 155"/>
              <a:gd name="T26" fmla="*/ 9084854 w 70"/>
              <a:gd name="T27" fmla="*/ 11050744 h 155"/>
              <a:gd name="T28" fmla="*/ 2238466 w 70"/>
              <a:gd name="T29" fmla="*/ 18631910 h 155"/>
              <a:gd name="T30" fmla="*/ 1185091 w 70"/>
              <a:gd name="T31" fmla="*/ 19788675 h 1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0" h="155">
                <a:moveTo>
                  <a:pt x="9" y="154"/>
                </a:moveTo>
                <a:lnTo>
                  <a:pt x="9" y="154"/>
                </a:lnTo>
                <a:lnTo>
                  <a:pt x="0" y="145"/>
                </a:lnTo>
                <a:cubicBezTo>
                  <a:pt x="0" y="94"/>
                  <a:pt x="0" y="94"/>
                  <a:pt x="0" y="94"/>
                </a:cubicBezTo>
                <a:cubicBezTo>
                  <a:pt x="43" y="9"/>
                  <a:pt x="43" y="9"/>
                  <a:pt x="43" y="9"/>
                </a:cubicBezTo>
                <a:cubicBezTo>
                  <a:pt x="51" y="0"/>
                  <a:pt x="51" y="0"/>
                  <a:pt x="60" y="0"/>
                </a:cubicBezTo>
                <a:cubicBezTo>
                  <a:pt x="60" y="9"/>
                  <a:pt x="69" y="9"/>
                  <a:pt x="60" y="17"/>
                </a:cubicBezTo>
                <a:cubicBezTo>
                  <a:pt x="26" y="94"/>
                  <a:pt x="26" y="94"/>
                  <a:pt x="26" y="94"/>
                </a:cubicBezTo>
                <a:cubicBezTo>
                  <a:pt x="26" y="111"/>
                  <a:pt x="26" y="111"/>
                  <a:pt x="26" y="111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60" y="69"/>
                  <a:pt x="69" y="77"/>
                </a:cubicBezTo>
                <a:lnTo>
                  <a:pt x="69" y="86"/>
                </a:lnTo>
                <a:cubicBezTo>
                  <a:pt x="17" y="145"/>
                  <a:pt x="17" y="145"/>
                  <a:pt x="17" y="145"/>
                </a:cubicBezTo>
                <a:cubicBezTo>
                  <a:pt x="17" y="154"/>
                  <a:pt x="17" y="154"/>
                  <a:pt x="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779">
            <a:extLst>
              <a:ext uri="{FF2B5EF4-FFF2-40B4-BE49-F238E27FC236}">
                <a16:creationId xmlns:a16="http://schemas.microsoft.com/office/drawing/2014/main" id="{F1367492-E9D5-5F4C-A449-EE5835FB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898" y="5266526"/>
            <a:ext cx="63118" cy="36067"/>
          </a:xfrm>
          <a:custGeom>
            <a:avLst/>
            <a:gdLst>
              <a:gd name="T0" fmla="*/ 6770245 w 61"/>
              <a:gd name="T1" fmla="*/ 4476569 h 35"/>
              <a:gd name="T2" fmla="*/ 6770245 w 61"/>
              <a:gd name="T3" fmla="*/ 4476569 h 35"/>
              <a:gd name="T4" fmla="*/ 1194685 w 61"/>
              <a:gd name="T5" fmla="*/ 4476569 h 35"/>
              <a:gd name="T6" fmla="*/ 0 w 61"/>
              <a:gd name="T7" fmla="*/ 3423194 h 35"/>
              <a:gd name="T8" fmla="*/ 0 w 61"/>
              <a:gd name="T9" fmla="*/ 1185091 h 35"/>
              <a:gd name="T10" fmla="*/ 1194685 w 61"/>
              <a:gd name="T11" fmla="*/ 0 h 35"/>
              <a:gd name="T12" fmla="*/ 6770245 w 61"/>
              <a:gd name="T13" fmla="*/ 0 h 35"/>
              <a:gd name="T14" fmla="*/ 7964930 w 61"/>
              <a:gd name="T15" fmla="*/ 1185091 h 35"/>
              <a:gd name="T16" fmla="*/ 7964930 w 61"/>
              <a:gd name="T17" fmla="*/ 3423194 h 35"/>
              <a:gd name="T18" fmla="*/ 6770245 w 61"/>
              <a:gd name="T19" fmla="*/ 4476569 h 35"/>
              <a:gd name="T20" fmla="*/ 2256748 w 61"/>
              <a:gd name="T21" fmla="*/ 2238466 h 35"/>
              <a:gd name="T22" fmla="*/ 2256748 w 61"/>
              <a:gd name="T23" fmla="*/ 2238466 h 35"/>
              <a:gd name="T24" fmla="*/ 5708182 w 61"/>
              <a:gd name="T25" fmla="*/ 2238466 h 35"/>
              <a:gd name="T26" fmla="*/ 5708182 w 61"/>
              <a:gd name="T27" fmla="*/ 2238466 h 35"/>
              <a:gd name="T28" fmla="*/ 2256748 w 61"/>
              <a:gd name="T29" fmla="*/ 2238466 h 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1" h="35">
                <a:moveTo>
                  <a:pt x="51" y="34"/>
                </a:moveTo>
                <a:lnTo>
                  <a:pt x="51" y="34"/>
                </a:lnTo>
                <a:cubicBezTo>
                  <a:pt x="9" y="34"/>
                  <a:pt x="9" y="34"/>
                  <a:pt x="9" y="34"/>
                </a:cubicBezTo>
                <a:cubicBezTo>
                  <a:pt x="0" y="34"/>
                  <a:pt x="0" y="34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60" y="0"/>
                  <a:pt x="60" y="0"/>
                  <a:pt x="60" y="9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4"/>
                  <a:pt x="60" y="34"/>
                  <a:pt x="51" y="34"/>
                </a:cubicBezTo>
                <a:close/>
                <a:moveTo>
                  <a:pt x="17" y="17"/>
                </a:moveTo>
                <a:lnTo>
                  <a:pt x="17" y="17"/>
                </a:lnTo>
                <a:cubicBezTo>
                  <a:pt x="43" y="17"/>
                  <a:pt x="43" y="17"/>
                  <a:pt x="43" y="17"/>
                </a:cubicBezTo>
                <a:cubicBezTo>
                  <a:pt x="17" y="17"/>
                  <a:pt x="17" y="17"/>
                  <a:pt x="17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780">
            <a:extLst>
              <a:ext uri="{FF2B5EF4-FFF2-40B4-BE49-F238E27FC236}">
                <a16:creationId xmlns:a16="http://schemas.microsoft.com/office/drawing/2014/main" id="{76FFDEDD-D73C-5D48-A1FE-C1BDC88F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898" y="5023071"/>
            <a:ext cx="63118" cy="63118"/>
          </a:xfrm>
          <a:custGeom>
            <a:avLst/>
            <a:gdLst>
              <a:gd name="T0" fmla="*/ 3451433 w 61"/>
              <a:gd name="T1" fmla="*/ 7964930 h 61"/>
              <a:gd name="T2" fmla="*/ 3451433 w 61"/>
              <a:gd name="T3" fmla="*/ 7964930 h 61"/>
              <a:gd name="T4" fmla="*/ 0 w 61"/>
              <a:gd name="T5" fmla="*/ 4513497 h 61"/>
              <a:gd name="T6" fmla="*/ 3451433 w 61"/>
              <a:gd name="T7" fmla="*/ 0 h 61"/>
              <a:gd name="T8" fmla="*/ 7964930 w 61"/>
              <a:gd name="T9" fmla="*/ 4513497 h 61"/>
              <a:gd name="T10" fmla="*/ 3451433 w 61"/>
              <a:gd name="T11" fmla="*/ 7964930 h 61"/>
              <a:gd name="T12" fmla="*/ 3451433 w 61"/>
              <a:gd name="T13" fmla="*/ 2256748 h 61"/>
              <a:gd name="T14" fmla="*/ 3451433 w 61"/>
              <a:gd name="T15" fmla="*/ 2256748 h 61"/>
              <a:gd name="T16" fmla="*/ 2256748 w 61"/>
              <a:gd name="T17" fmla="*/ 4513497 h 61"/>
              <a:gd name="T18" fmla="*/ 3451433 w 61"/>
              <a:gd name="T19" fmla="*/ 5708182 h 61"/>
              <a:gd name="T20" fmla="*/ 5708182 w 61"/>
              <a:gd name="T21" fmla="*/ 4513497 h 61"/>
              <a:gd name="T22" fmla="*/ 3451433 w 61"/>
              <a:gd name="T23" fmla="*/ 2256748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26" y="60"/>
                </a:moveTo>
                <a:lnTo>
                  <a:pt x="26" y="60"/>
                </a:lnTo>
                <a:cubicBezTo>
                  <a:pt x="17" y="60"/>
                  <a:pt x="0" y="43"/>
                  <a:pt x="0" y="34"/>
                </a:cubicBezTo>
                <a:cubicBezTo>
                  <a:pt x="0" y="17"/>
                  <a:pt x="17" y="0"/>
                  <a:pt x="26" y="0"/>
                </a:cubicBezTo>
                <a:cubicBezTo>
                  <a:pt x="43" y="0"/>
                  <a:pt x="60" y="17"/>
                  <a:pt x="60" y="34"/>
                </a:cubicBezTo>
                <a:cubicBezTo>
                  <a:pt x="60" y="43"/>
                  <a:pt x="43" y="60"/>
                  <a:pt x="26" y="60"/>
                </a:cubicBezTo>
                <a:close/>
                <a:moveTo>
                  <a:pt x="26" y="17"/>
                </a:moveTo>
                <a:lnTo>
                  <a:pt x="26" y="17"/>
                </a:lnTo>
                <a:cubicBezTo>
                  <a:pt x="26" y="17"/>
                  <a:pt x="17" y="26"/>
                  <a:pt x="17" y="34"/>
                </a:cubicBezTo>
                <a:lnTo>
                  <a:pt x="26" y="43"/>
                </a:lnTo>
                <a:cubicBezTo>
                  <a:pt x="34" y="43"/>
                  <a:pt x="43" y="34"/>
                  <a:pt x="43" y="34"/>
                </a:cubicBezTo>
                <a:cubicBezTo>
                  <a:pt x="43" y="26"/>
                  <a:pt x="34" y="17"/>
                  <a:pt x="26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6" name="Freeform 781">
            <a:extLst>
              <a:ext uri="{FF2B5EF4-FFF2-40B4-BE49-F238E27FC236}">
                <a16:creationId xmlns:a16="http://schemas.microsoft.com/office/drawing/2014/main" id="{46AF0886-F867-1C4F-A980-A2DC99DF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931" y="5185375"/>
            <a:ext cx="27051" cy="157793"/>
          </a:xfrm>
          <a:custGeom>
            <a:avLst/>
            <a:gdLst>
              <a:gd name="T0" fmla="*/ 1120069 w 27"/>
              <a:gd name="T1" fmla="*/ 19788675 h 155"/>
              <a:gd name="T2" fmla="*/ 1120069 w 27"/>
              <a:gd name="T3" fmla="*/ 19788675 h 155"/>
              <a:gd name="T4" fmla="*/ 0 w 27"/>
              <a:gd name="T5" fmla="*/ 18631910 h 155"/>
              <a:gd name="T6" fmla="*/ 0 w 27"/>
              <a:gd name="T7" fmla="*/ 1156407 h 155"/>
              <a:gd name="T8" fmla="*/ 1120069 w 27"/>
              <a:gd name="T9" fmla="*/ 0 h 155"/>
              <a:gd name="T10" fmla="*/ 3235678 w 27"/>
              <a:gd name="T11" fmla="*/ 1156407 h 155"/>
              <a:gd name="T12" fmla="*/ 3235678 w 27"/>
              <a:gd name="T13" fmla="*/ 18631910 h 155"/>
              <a:gd name="T14" fmla="*/ 1120069 w 27"/>
              <a:gd name="T15" fmla="*/ 19788675 h 1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155">
                <a:moveTo>
                  <a:pt x="9" y="154"/>
                </a:moveTo>
                <a:lnTo>
                  <a:pt x="9" y="154"/>
                </a:lnTo>
                <a:lnTo>
                  <a:pt x="0" y="145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7" y="0"/>
                  <a:pt x="26" y="9"/>
                  <a:pt x="26" y="9"/>
                </a:cubicBezTo>
                <a:cubicBezTo>
                  <a:pt x="26" y="145"/>
                  <a:pt x="26" y="145"/>
                  <a:pt x="26" y="145"/>
                </a:cubicBezTo>
                <a:cubicBezTo>
                  <a:pt x="26" y="145"/>
                  <a:pt x="17" y="154"/>
                  <a:pt x="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C728A616-4200-1644-AD0E-E3ADEF1622FA}"/>
              </a:ext>
            </a:extLst>
          </p:cNvPr>
          <p:cNvGrpSpPr/>
          <p:nvPr/>
        </p:nvGrpSpPr>
        <p:grpSpPr>
          <a:xfrm>
            <a:off x="2668308" y="460033"/>
            <a:ext cx="19041035" cy="2561450"/>
            <a:chOff x="2668308" y="861425"/>
            <a:chExt cx="19041035" cy="2561450"/>
          </a:xfrm>
        </p:grpSpPr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6D5E0AF1-D32E-0C48-BDA5-9E32F45B5647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8633B79A-8DF9-7049-AD72-13D2C035131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2A6EB17-ECBA-A44E-8971-DDE72841A51E}"/>
              </a:ext>
            </a:extLst>
          </p:cNvPr>
          <p:cNvGrpSpPr/>
          <p:nvPr/>
        </p:nvGrpSpPr>
        <p:grpSpPr>
          <a:xfrm>
            <a:off x="3592495" y="4795664"/>
            <a:ext cx="2657645" cy="1013857"/>
            <a:chOff x="3592495" y="4688543"/>
            <a:chExt cx="2657645" cy="1013857"/>
          </a:xfrm>
        </p:grpSpPr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D830B8E1-57E1-B744-9471-D894624CA653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9" name="Rectangle 51">
              <a:extLst>
                <a:ext uri="{FF2B5EF4-FFF2-40B4-BE49-F238E27FC236}">
                  <a16:creationId xmlns:a16="http://schemas.microsoft.com/office/drawing/2014/main" id="{DC072292-E2BC-CB43-AD6E-1A8C0A0650CD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C43F0C30-BB31-6F46-A1ED-D85CEAB46BB5}"/>
              </a:ext>
            </a:extLst>
          </p:cNvPr>
          <p:cNvGrpSpPr/>
          <p:nvPr/>
        </p:nvGrpSpPr>
        <p:grpSpPr>
          <a:xfrm>
            <a:off x="3604965" y="6231866"/>
            <a:ext cx="2657645" cy="1013857"/>
            <a:chOff x="3592495" y="4688543"/>
            <a:chExt cx="2657645" cy="1013857"/>
          </a:xfrm>
        </p:grpSpPr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6E30C89C-F8BA-8240-9336-D78E3992D3E9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CB8A023B-28A8-914D-B5F0-C6CBE21EE226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D0052B68-512D-1B4E-AEB9-E309917387EA}"/>
              </a:ext>
            </a:extLst>
          </p:cNvPr>
          <p:cNvGrpSpPr/>
          <p:nvPr/>
        </p:nvGrpSpPr>
        <p:grpSpPr>
          <a:xfrm>
            <a:off x="3592494" y="8645709"/>
            <a:ext cx="2657645" cy="1013857"/>
            <a:chOff x="3592495" y="4688543"/>
            <a:chExt cx="2657645" cy="1013857"/>
          </a:xfrm>
        </p:grpSpPr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C5FB96D5-9B6B-1E4C-8255-55B6B080AD1E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6" name="Rectangle 51">
              <a:extLst>
                <a:ext uri="{FF2B5EF4-FFF2-40B4-BE49-F238E27FC236}">
                  <a16:creationId xmlns:a16="http://schemas.microsoft.com/office/drawing/2014/main" id="{1FEE9A00-62E4-2B49-A88B-D063B32EDCDF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2C13E78A-5040-6845-B15B-13DF212B076B}"/>
              </a:ext>
            </a:extLst>
          </p:cNvPr>
          <p:cNvGrpSpPr/>
          <p:nvPr/>
        </p:nvGrpSpPr>
        <p:grpSpPr>
          <a:xfrm>
            <a:off x="3604965" y="10193986"/>
            <a:ext cx="2657645" cy="1013857"/>
            <a:chOff x="3592495" y="4688543"/>
            <a:chExt cx="2657645" cy="1013857"/>
          </a:xfrm>
        </p:grpSpPr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26DCFCBA-8D99-6C46-A7F9-FADF50BE7D6D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9" name="Rectangle 51">
              <a:extLst>
                <a:ext uri="{FF2B5EF4-FFF2-40B4-BE49-F238E27FC236}">
                  <a16:creationId xmlns:a16="http://schemas.microsoft.com/office/drawing/2014/main" id="{C628C801-3927-FC48-B3DD-E7EA962CC530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26595ED3-2748-0B45-9AF0-99796BE15C46}"/>
              </a:ext>
            </a:extLst>
          </p:cNvPr>
          <p:cNvGrpSpPr/>
          <p:nvPr/>
        </p:nvGrpSpPr>
        <p:grpSpPr>
          <a:xfrm>
            <a:off x="8920499" y="4793703"/>
            <a:ext cx="2657645" cy="1013857"/>
            <a:chOff x="3592495" y="4688543"/>
            <a:chExt cx="2657645" cy="1013857"/>
          </a:xfrm>
        </p:grpSpPr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A23611C0-FC35-C24E-8FD3-35B88D160C3E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2" name="Rectangle 51">
              <a:extLst>
                <a:ext uri="{FF2B5EF4-FFF2-40B4-BE49-F238E27FC236}">
                  <a16:creationId xmlns:a16="http://schemas.microsoft.com/office/drawing/2014/main" id="{C9013A15-77F5-C34A-B9E7-60F2F7F5CEAC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5FCA9E3A-D48B-D64F-A2D8-B07F7910BAE8}"/>
              </a:ext>
            </a:extLst>
          </p:cNvPr>
          <p:cNvGrpSpPr/>
          <p:nvPr/>
        </p:nvGrpSpPr>
        <p:grpSpPr>
          <a:xfrm>
            <a:off x="8932969" y="6229905"/>
            <a:ext cx="2657645" cy="1013857"/>
            <a:chOff x="3592495" y="4688543"/>
            <a:chExt cx="2657645" cy="1013857"/>
          </a:xfrm>
        </p:grpSpPr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33F10F55-E61D-F54E-9E5E-DD599A1F2DC8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5" name="Rectangle 51">
              <a:extLst>
                <a:ext uri="{FF2B5EF4-FFF2-40B4-BE49-F238E27FC236}">
                  <a16:creationId xmlns:a16="http://schemas.microsoft.com/office/drawing/2014/main" id="{9223CEC4-5B1C-764C-B7CD-DA2FAB780519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1A7AAFCE-BD5F-B545-B069-321D05FC7E38}"/>
              </a:ext>
            </a:extLst>
          </p:cNvPr>
          <p:cNvGrpSpPr/>
          <p:nvPr/>
        </p:nvGrpSpPr>
        <p:grpSpPr>
          <a:xfrm>
            <a:off x="8920498" y="8643748"/>
            <a:ext cx="2657645" cy="1013857"/>
            <a:chOff x="3592495" y="4688543"/>
            <a:chExt cx="2657645" cy="1013857"/>
          </a:xfrm>
        </p:grpSpPr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45FEAA98-895E-3345-B245-592EB18FA5A4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8" name="Rectangle 51">
              <a:extLst>
                <a:ext uri="{FF2B5EF4-FFF2-40B4-BE49-F238E27FC236}">
                  <a16:creationId xmlns:a16="http://schemas.microsoft.com/office/drawing/2014/main" id="{D3FB0454-9CDE-A143-BC85-65908245A66E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AE443488-5404-BF4D-9C2D-D338CEC63E46}"/>
              </a:ext>
            </a:extLst>
          </p:cNvPr>
          <p:cNvGrpSpPr/>
          <p:nvPr/>
        </p:nvGrpSpPr>
        <p:grpSpPr>
          <a:xfrm>
            <a:off x="8932969" y="10192025"/>
            <a:ext cx="2657645" cy="1013857"/>
            <a:chOff x="3592495" y="4688543"/>
            <a:chExt cx="2657645" cy="1013857"/>
          </a:xfrm>
        </p:grpSpPr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93A85827-6C3A-5543-9506-FFA6670BE4A1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1" name="Rectangle 51">
              <a:extLst>
                <a:ext uri="{FF2B5EF4-FFF2-40B4-BE49-F238E27FC236}">
                  <a16:creationId xmlns:a16="http://schemas.microsoft.com/office/drawing/2014/main" id="{AF5553E5-7F14-AB4E-BA65-4DB926CF7F94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47E6FB7D-56EC-F344-BC24-806B8332EBBE}"/>
              </a:ext>
            </a:extLst>
          </p:cNvPr>
          <p:cNvGrpSpPr/>
          <p:nvPr/>
        </p:nvGrpSpPr>
        <p:grpSpPr>
          <a:xfrm>
            <a:off x="14248757" y="4793703"/>
            <a:ext cx="2657645" cy="1013857"/>
            <a:chOff x="3592495" y="4688543"/>
            <a:chExt cx="2657645" cy="1013857"/>
          </a:xfrm>
        </p:grpSpPr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353B25AC-A99C-1B4D-A8F6-A2143CA997F9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4" name="Rectangle 51">
              <a:extLst>
                <a:ext uri="{FF2B5EF4-FFF2-40B4-BE49-F238E27FC236}">
                  <a16:creationId xmlns:a16="http://schemas.microsoft.com/office/drawing/2014/main" id="{AF4D77F0-D8FD-124D-BFB7-F54F08248210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0D4AA294-5079-194D-B1E9-9BE1282E89D6}"/>
              </a:ext>
            </a:extLst>
          </p:cNvPr>
          <p:cNvGrpSpPr/>
          <p:nvPr/>
        </p:nvGrpSpPr>
        <p:grpSpPr>
          <a:xfrm>
            <a:off x="14261227" y="6229905"/>
            <a:ext cx="2657645" cy="1013857"/>
            <a:chOff x="3592495" y="4688543"/>
            <a:chExt cx="2657645" cy="1013857"/>
          </a:xfrm>
        </p:grpSpPr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B1FBF7DC-E0F6-AC4D-9F26-0949E8982AC7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7" name="Rectangle 51">
              <a:extLst>
                <a:ext uri="{FF2B5EF4-FFF2-40B4-BE49-F238E27FC236}">
                  <a16:creationId xmlns:a16="http://schemas.microsoft.com/office/drawing/2014/main" id="{7058A347-5129-2944-8E4D-1507CBC14562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2F59BE1-65C0-5B41-A0EC-CD070327F280}"/>
              </a:ext>
            </a:extLst>
          </p:cNvPr>
          <p:cNvGrpSpPr/>
          <p:nvPr/>
        </p:nvGrpSpPr>
        <p:grpSpPr>
          <a:xfrm>
            <a:off x="14248756" y="8643748"/>
            <a:ext cx="2657645" cy="1013857"/>
            <a:chOff x="3592495" y="4688543"/>
            <a:chExt cx="2657645" cy="1013857"/>
          </a:xfrm>
        </p:grpSpPr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D7D8E25A-A2C1-E648-984D-A469C0E6CB51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0" name="Rectangle 51">
              <a:extLst>
                <a:ext uri="{FF2B5EF4-FFF2-40B4-BE49-F238E27FC236}">
                  <a16:creationId xmlns:a16="http://schemas.microsoft.com/office/drawing/2014/main" id="{CF446055-0CC5-E34C-939B-2C862C369B0F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ED7BBD04-DC4C-BF45-9E07-380B010D21E6}"/>
              </a:ext>
            </a:extLst>
          </p:cNvPr>
          <p:cNvGrpSpPr/>
          <p:nvPr/>
        </p:nvGrpSpPr>
        <p:grpSpPr>
          <a:xfrm>
            <a:off x="14261227" y="10192025"/>
            <a:ext cx="2657645" cy="1013857"/>
            <a:chOff x="3592495" y="4688543"/>
            <a:chExt cx="2657645" cy="1013857"/>
          </a:xfrm>
        </p:grpSpPr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2F1B7FF9-41E1-A948-9C23-3D6A51D67328}"/>
                </a:ext>
              </a:extLst>
            </p:cNvPr>
            <p:cNvSpPr txBox="1"/>
            <p:nvPr/>
          </p:nvSpPr>
          <p:spPr>
            <a:xfrm>
              <a:off x="4390986" y="4688543"/>
              <a:ext cx="185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3" name="Rectangle 51">
              <a:extLst>
                <a:ext uri="{FF2B5EF4-FFF2-40B4-BE49-F238E27FC236}">
                  <a16:creationId xmlns:a16="http://schemas.microsoft.com/office/drawing/2014/main" id="{BB629707-2355-8542-83F8-58A89BF4FAFD}"/>
                </a:ext>
              </a:extLst>
            </p:cNvPr>
            <p:cNvSpPr/>
            <p:nvPr/>
          </p:nvSpPr>
          <p:spPr>
            <a:xfrm>
              <a:off x="3592495" y="5056069"/>
              <a:ext cx="2657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1">
            <a:extLst>
              <a:ext uri="{FF2B5EF4-FFF2-40B4-BE49-F238E27FC236}">
                <a16:creationId xmlns:a16="http://schemas.microsoft.com/office/drawing/2014/main" id="{F28C566D-38C4-984A-A6ED-782CE9390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85" y="3485679"/>
            <a:ext cx="22274880" cy="9146641"/>
          </a:xfrm>
          <a:custGeom>
            <a:avLst/>
            <a:gdLst>
              <a:gd name="T0" fmla="*/ 2147483646 w 19590"/>
              <a:gd name="T1" fmla="*/ 140792339 h 8042"/>
              <a:gd name="T2" fmla="*/ 2147483646 w 19590"/>
              <a:gd name="T3" fmla="*/ 140792339 h 8042"/>
              <a:gd name="T4" fmla="*/ 2147483646 w 19590"/>
              <a:gd name="T5" fmla="*/ 0 h 8042"/>
              <a:gd name="T6" fmla="*/ 2114766736 w 19590"/>
              <a:gd name="T7" fmla="*/ 140792339 h 8042"/>
              <a:gd name="T8" fmla="*/ 1973920416 w 19590"/>
              <a:gd name="T9" fmla="*/ 0 h 8042"/>
              <a:gd name="T10" fmla="*/ 1833203684 w 19590"/>
              <a:gd name="T11" fmla="*/ 140792339 h 8042"/>
              <a:gd name="T12" fmla="*/ 1692357725 w 19590"/>
              <a:gd name="T13" fmla="*/ 0 h 8042"/>
              <a:gd name="T14" fmla="*/ 1551640992 w 19590"/>
              <a:gd name="T15" fmla="*/ 140792339 h 8042"/>
              <a:gd name="T16" fmla="*/ 1409757979 w 19590"/>
              <a:gd name="T17" fmla="*/ 0 h 8042"/>
              <a:gd name="T18" fmla="*/ 1269171193 w 19590"/>
              <a:gd name="T19" fmla="*/ 140792339 h 8042"/>
              <a:gd name="T20" fmla="*/ 1128324874 w 19590"/>
              <a:gd name="T21" fmla="*/ 0 h 8042"/>
              <a:gd name="T22" fmla="*/ 987608142 w 19590"/>
              <a:gd name="T23" fmla="*/ 140792339 h 8042"/>
              <a:gd name="T24" fmla="*/ 846761822 w 19590"/>
              <a:gd name="T25" fmla="*/ 0 h 8042"/>
              <a:gd name="T26" fmla="*/ 706045090 w 19590"/>
              <a:gd name="T27" fmla="*/ 140792339 h 8042"/>
              <a:gd name="T28" fmla="*/ 564162437 w 19590"/>
              <a:gd name="T29" fmla="*/ 0 h 8042"/>
              <a:gd name="T30" fmla="*/ 423445705 w 19590"/>
              <a:gd name="T31" fmla="*/ 140792339 h 8042"/>
              <a:gd name="T32" fmla="*/ 282599385 w 19590"/>
              <a:gd name="T33" fmla="*/ 0 h 8042"/>
              <a:gd name="T34" fmla="*/ 141753426 w 19590"/>
              <a:gd name="T35" fmla="*/ 140792339 h 8042"/>
              <a:gd name="T36" fmla="*/ 1036693 w 19590"/>
              <a:gd name="T37" fmla="*/ 0 h 8042"/>
              <a:gd name="T38" fmla="*/ 0 w 19590"/>
              <a:gd name="T39" fmla="*/ 0 h 8042"/>
              <a:gd name="T40" fmla="*/ 0 w 19590"/>
              <a:gd name="T41" fmla="*/ 1042459207 h 8042"/>
              <a:gd name="T42" fmla="*/ 2147483646 w 19590"/>
              <a:gd name="T43" fmla="*/ 1042459207 h 8042"/>
              <a:gd name="T44" fmla="*/ 2147483646 w 19590"/>
              <a:gd name="T45" fmla="*/ 0 h 8042"/>
              <a:gd name="T46" fmla="*/ 2147483646 w 19590"/>
              <a:gd name="T47" fmla="*/ 140792339 h 804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9590" h="8042">
                <a:moveTo>
                  <a:pt x="18494" y="1086"/>
                </a:moveTo>
                <a:lnTo>
                  <a:pt x="18494" y="1086"/>
                </a:lnTo>
                <a:cubicBezTo>
                  <a:pt x="17897" y="1086"/>
                  <a:pt x="17408" y="604"/>
                  <a:pt x="17408" y="0"/>
                </a:cubicBezTo>
                <a:cubicBezTo>
                  <a:pt x="17408" y="604"/>
                  <a:pt x="16926" y="1086"/>
                  <a:pt x="16321" y="1086"/>
                </a:cubicBezTo>
                <a:cubicBezTo>
                  <a:pt x="15724" y="1086"/>
                  <a:pt x="15234" y="604"/>
                  <a:pt x="15234" y="0"/>
                </a:cubicBezTo>
                <a:cubicBezTo>
                  <a:pt x="15234" y="604"/>
                  <a:pt x="14745" y="1086"/>
                  <a:pt x="14148" y="1086"/>
                </a:cubicBezTo>
                <a:cubicBezTo>
                  <a:pt x="13543" y="1086"/>
                  <a:pt x="13061" y="604"/>
                  <a:pt x="13061" y="0"/>
                </a:cubicBezTo>
                <a:cubicBezTo>
                  <a:pt x="13061" y="604"/>
                  <a:pt x="12572" y="1086"/>
                  <a:pt x="11975" y="1086"/>
                </a:cubicBezTo>
                <a:cubicBezTo>
                  <a:pt x="11370" y="1086"/>
                  <a:pt x="10880" y="604"/>
                  <a:pt x="10880" y="0"/>
                </a:cubicBezTo>
                <a:cubicBezTo>
                  <a:pt x="10880" y="604"/>
                  <a:pt x="10398" y="1086"/>
                  <a:pt x="9795" y="1086"/>
                </a:cubicBezTo>
                <a:cubicBezTo>
                  <a:pt x="9198" y="1086"/>
                  <a:pt x="8708" y="604"/>
                  <a:pt x="8708" y="0"/>
                </a:cubicBezTo>
                <a:cubicBezTo>
                  <a:pt x="8708" y="604"/>
                  <a:pt x="8219" y="1086"/>
                  <a:pt x="7622" y="1086"/>
                </a:cubicBezTo>
                <a:cubicBezTo>
                  <a:pt x="7017" y="1086"/>
                  <a:pt x="6535" y="604"/>
                  <a:pt x="6535" y="0"/>
                </a:cubicBezTo>
                <a:cubicBezTo>
                  <a:pt x="6535" y="604"/>
                  <a:pt x="6045" y="1086"/>
                  <a:pt x="5449" y="1086"/>
                </a:cubicBezTo>
                <a:cubicBezTo>
                  <a:pt x="4844" y="1086"/>
                  <a:pt x="4354" y="604"/>
                  <a:pt x="4354" y="0"/>
                </a:cubicBezTo>
                <a:cubicBezTo>
                  <a:pt x="4354" y="604"/>
                  <a:pt x="3872" y="1086"/>
                  <a:pt x="3268" y="1086"/>
                </a:cubicBezTo>
                <a:cubicBezTo>
                  <a:pt x="2671" y="1086"/>
                  <a:pt x="2181" y="604"/>
                  <a:pt x="2181" y="0"/>
                </a:cubicBezTo>
                <a:cubicBezTo>
                  <a:pt x="2181" y="604"/>
                  <a:pt x="1691" y="1086"/>
                  <a:pt x="1094" y="1086"/>
                </a:cubicBezTo>
                <a:cubicBezTo>
                  <a:pt x="490" y="1086"/>
                  <a:pt x="8" y="604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041"/>
                  <a:pt x="0" y="8041"/>
                  <a:pt x="0" y="8041"/>
                </a:cubicBezTo>
                <a:cubicBezTo>
                  <a:pt x="19589" y="8041"/>
                  <a:pt x="19589" y="8041"/>
                  <a:pt x="19589" y="8041"/>
                </a:cubicBezTo>
                <a:cubicBezTo>
                  <a:pt x="19589" y="0"/>
                  <a:pt x="19589" y="0"/>
                  <a:pt x="19589" y="0"/>
                </a:cubicBezTo>
                <a:cubicBezTo>
                  <a:pt x="19589" y="604"/>
                  <a:pt x="19099" y="1086"/>
                  <a:pt x="18494" y="1086"/>
                </a:cubicBezTo>
              </a:path>
            </a:pathLst>
          </a:custGeom>
          <a:solidFill>
            <a:srgbClr val="A0D4F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1">
            <a:extLst>
              <a:ext uri="{FF2B5EF4-FFF2-40B4-BE49-F238E27FC236}">
                <a16:creationId xmlns:a16="http://schemas.microsoft.com/office/drawing/2014/main" id="{84AD217E-E0AE-3D44-9030-FF90028B6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861" y="3535825"/>
            <a:ext cx="20003262" cy="8865823"/>
          </a:xfrm>
          <a:custGeom>
            <a:avLst/>
            <a:gdLst>
              <a:gd name="T0" fmla="*/ 1628901516 w 17592"/>
              <a:gd name="T1" fmla="*/ 232984178 h 7797"/>
              <a:gd name="T2" fmla="*/ 1472243939 w 17592"/>
              <a:gd name="T3" fmla="*/ 2850617 h 7797"/>
              <a:gd name="T4" fmla="*/ 1448402254 w 17592"/>
              <a:gd name="T5" fmla="*/ 61420906 h 7797"/>
              <a:gd name="T6" fmla="*/ 1437517576 w 17592"/>
              <a:gd name="T7" fmla="*/ 79302864 h 7797"/>
              <a:gd name="T8" fmla="*/ 1428577079 w 17592"/>
              <a:gd name="T9" fmla="*/ 113900472 h 7797"/>
              <a:gd name="T10" fmla="*/ 1420672927 w 17592"/>
              <a:gd name="T11" fmla="*/ 138779922 h 7797"/>
              <a:gd name="T12" fmla="*/ 1403827918 w 17592"/>
              <a:gd name="T13" fmla="*/ 153681674 h 7797"/>
              <a:gd name="T14" fmla="*/ 1381022577 w 17592"/>
              <a:gd name="T15" fmla="*/ 164566141 h 7797"/>
              <a:gd name="T16" fmla="*/ 1353293250 w 17592"/>
              <a:gd name="T17" fmla="*/ 180375022 h 7797"/>
              <a:gd name="T18" fmla="*/ 1341372228 w 17592"/>
              <a:gd name="T19" fmla="*/ 191259488 h 7797"/>
              <a:gd name="T20" fmla="*/ 1317530183 w 17592"/>
              <a:gd name="T21" fmla="*/ 199293699 h 7797"/>
              <a:gd name="T22" fmla="*/ 1287857394 w 17592"/>
              <a:gd name="T23" fmla="*/ 202273905 h 7797"/>
              <a:gd name="T24" fmla="*/ 1253131031 w 17592"/>
              <a:gd name="T25" fmla="*/ 210178165 h 7797"/>
              <a:gd name="T26" fmla="*/ 1240173304 w 17592"/>
              <a:gd name="T27" fmla="*/ 221062992 h 7797"/>
              <a:gd name="T28" fmla="*/ 1205576530 w 17592"/>
              <a:gd name="T29" fmla="*/ 228967253 h 7797"/>
              <a:gd name="T30" fmla="*/ 1170850167 w 17592"/>
              <a:gd name="T31" fmla="*/ 232984178 h 7797"/>
              <a:gd name="T32" fmla="*/ 1127312535 w 17592"/>
              <a:gd name="T33" fmla="*/ 253846703 h 7797"/>
              <a:gd name="T34" fmla="*/ 884357222 w 17592"/>
              <a:gd name="T35" fmla="*/ 125822018 h 7797"/>
              <a:gd name="T36" fmla="*/ 888374093 w 17592"/>
              <a:gd name="T37" fmla="*/ 321228021 h 7797"/>
              <a:gd name="T38" fmla="*/ 822938237 w 17592"/>
              <a:gd name="T39" fmla="*/ 325115356 h 7797"/>
              <a:gd name="T40" fmla="*/ 754521856 w 17592"/>
              <a:gd name="T41" fmla="*/ 347014240 h 7797"/>
              <a:gd name="T42" fmla="*/ 715778622 w 17592"/>
              <a:gd name="T43" fmla="*/ 378632001 h 7797"/>
              <a:gd name="T44" fmla="*/ 651379111 w 17592"/>
              <a:gd name="T45" fmla="*/ 393403803 h 7797"/>
              <a:gd name="T46" fmla="*/ 613672583 w 17592"/>
              <a:gd name="T47" fmla="*/ 409342274 h 7797"/>
              <a:gd name="T48" fmla="*/ 569098246 w 17592"/>
              <a:gd name="T49" fmla="*/ 423207307 h 7797"/>
              <a:gd name="T50" fmla="*/ 531391718 w 17592"/>
              <a:gd name="T51" fmla="*/ 438109059 h 7797"/>
              <a:gd name="T52" fmla="*/ 486817382 w 17592"/>
              <a:gd name="T53" fmla="*/ 449900655 h 7797"/>
              <a:gd name="T54" fmla="*/ 449110853 w 17592"/>
              <a:gd name="T55" fmla="*/ 460915072 h 7797"/>
              <a:gd name="T56" fmla="*/ 419308477 w 17592"/>
              <a:gd name="T57" fmla="*/ 468819332 h 7797"/>
              <a:gd name="T58" fmla="*/ 379658127 w 17592"/>
              <a:gd name="T59" fmla="*/ 479704159 h 7797"/>
              <a:gd name="T60" fmla="*/ 350892095 w 17592"/>
              <a:gd name="T61" fmla="*/ 478667440 h 7797"/>
              <a:gd name="T62" fmla="*/ 315258616 w 17592"/>
              <a:gd name="T63" fmla="*/ 483721084 h 7797"/>
              <a:gd name="T64" fmla="*/ 157564694 w 17592"/>
              <a:gd name="T65" fmla="*/ 523372336 h 7797"/>
              <a:gd name="T66" fmla="*/ 310334989 w 17592"/>
              <a:gd name="T67" fmla="*/ 574945134 h 7797"/>
              <a:gd name="T68" fmla="*/ 327179638 w 17592"/>
              <a:gd name="T69" fmla="*/ 571964567 h 7797"/>
              <a:gd name="T70" fmla="*/ 372790679 w 17592"/>
              <a:gd name="T71" fmla="*/ 580905906 h 7797"/>
              <a:gd name="T72" fmla="*/ 425268808 w 17592"/>
              <a:gd name="T73" fmla="*/ 576888621 h 7797"/>
              <a:gd name="T74" fmla="*/ 494721534 w 17592"/>
              <a:gd name="T75" fmla="*/ 596714427 h 7797"/>
              <a:gd name="T76" fmla="*/ 545256561 w 17592"/>
              <a:gd name="T77" fmla="*/ 624444494 h 7797"/>
              <a:gd name="T78" fmla="*/ 613672583 w 17592"/>
              <a:gd name="T79" fmla="*/ 647250506 h 7797"/>
              <a:gd name="T80" fmla="*/ 669260825 w 17592"/>
              <a:gd name="T81" fmla="*/ 658135333 h 7797"/>
              <a:gd name="T82" fmla="*/ 726662940 w 17592"/>
              <a:gd name="T83" fmla="*/ 680034216 h 7797"/>
              <a:gd name="T84" fmla="*/ 760482547 w 17592"/>
              <a:gd name="T85" fmla="*/ 714761414 h 7797"/>
              <a:gd name="T86" fmla="*/ 848723743 w 17592"/>
              <a:gd name="T87" fmla="*/ 826718399 h 7797"/>
              <a:gd name="T88" fmla="*/ 791192040 w 17592"/>
              <a:gd name="T89" fmla="*/ 921959373 h 7797"/>
              <a:gd name="T90" fmla="*/ 1460323276 w 17592"/>
              <a:gd name="T91" fmla="*/ 826718399 h 7797"/>
              <a:gd name="T92" fmla="*/ 1468227069 w 17592"/>
              <a:gd name="T93" fmla="*/ 846544205 h 7797"/>
              <a:gd name="T94" fmla="*/ 1487145487 w 17592"/>
              <a:gd name="T95" fmla="*/ 886195457 h 7797"/>
              <a:gd name="T96" fmla="*/ 1492069114 w 17592"/>
              <a:gd name="T97" fmla="*/ 904077415 h 7797"/>
              <a:gd name="T98" fmla="*/ 1487145487 w 17592"/>
              <a:gd name="T99" fmla="*/ 937768254 h 7797"/>
              <a:gd name="T100" fmla="*/ 1496993101 w 17592"/>
              <a:gd name="T101" fmla="*/ 1008259369 h 7797"/>
              <a:gd name="T102" fmla="*/ 2147483646 w 17592"/>
              <a:gd name="T103" fmla="*/ 584793242 h 7797"/>
              <a:gd name="T104" fmla="*/ 2147483646 w 17592"/>
              <a:gd name="T105" fmla="*/ 553046250 h 779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7592" h="7797">
                <a:moveTo>
                  <a:pt x="17377" y="3641"/>
                </a:moveTo>
                <a:lnTo>
                  <a:pt x="17377" y="3641"/>
                </a:lnTo>
                <a:cubicBezTo>
                  <a:pt x="16994" y="3411"/>
                  <a:pt x="14293" y="1836"/>
                  <a:pt x="12571" y="1798"/>
                </a:cubicBezTo>
                <a:cubicBezTo>
                  <a:pt x="12556" y="1798"/>
                  <a:pt x="12548" y="1790"/>
                  <a:pt x="12540" y="1783"/>
                </a:cubicBezTo>
                <a:cubicBezTo>
                  <a:pt x="12449" y="1606"/>
                  <a:pt x="11745" y="267"/>
                  <a:pt x="11423" y="15"/>
                </a:cubicBezTo>
                <a:cubicBezTo>
                  <a:pt x="11408" y="0"/>
                  <a:pt x="11377" y="0"/>
                  <a:pt x="11362" y="22"/>
                </a:cubicBezTo>
                <a:cubicBezTo>
                  <a:pt x="11186" y="260"/>
                  <a:pt x="11186" y="260"/>
                  <a:pt x="11186" y="260"/>
                </a:cubicBezTo>
                <a:cubicBezTo>
                  <a:pt x="11178" y="267"/>
                  <a:pt x="11178" y="275"/>
                  <a:pt x="11178" y="290"/>
                </a:cubicBezTo>
                <a:cubicBezTo>
                  <a:pt x="11178" y="474"/>
                  <a:pt x="11178" y="474"/>
                  <a:pt x="11178" y="474"/>
                </a:cubicBezTo>
                <a:cubicBezTo>
                  <a:pt x="11178" y="482"/>
                  <a:pt x="11178" y="497"/>
                  <a:pt x="11171" y="505"/>
                </a:cubicBezTo>
                <a:cubicBezTo>
                  <a:pt x="11102" y="573"/>
                  <a:pt x="11102" y="573"/>
                  <a:pt x="11102" y="573"/>
                </a:cubicBezTo>
                <a:cubicBezTo>
                  <a:pt x="11094" y="581"/>
                  <a:pt x="11086" y="596"/>
                  <a:pt x="11094" y="612"/>
                </a:cubicBezTo>
                <a:cubicBezTo>
                  <a:pt x="11140" y="757"/>
                  <a:pt x="11140" y="757"/>
                  <a:pt x="11140" y="757"/>
                </a:cubicBezTo>
                <a:cubicBezTo>
                  <a:pt x="11140" y="772"/>
                  <a:pt x="11132" y="788"/>
                  <a:pt x="11125" y="803"/>
                </a:cubicBezTo>
                <a:cubicBezTo>
                  <a:pt x="11025" y="879"/>
                  <a:pt x="11025" y="879"/>
                  <a:pt x="11025" y="879"/>
                </a:cubicBezTo>
                <a:cubicBezTo>
                  <a:pt x="11018" y="879"/>
                  <a:pt x="11010" y="895"/>
                  <a:pt x="11010" y="910"/>
                </a:cubicBezTo>
                <a:cubicBezTo>
                  <a:pt x="11002" y="1033"/>
                  <a:pt x="11002" y="1033"/>
                  <a:pt x="11002" y="1033"/>
                </a:cubicBezTo>
                <a:cubicBezTo>
                  <a:pt x="11002" y="1056"/>
                  <a:pt x="10987" y="1071"/>
                  <a:pt x="10964" y="1071"/>
                </a:cubicBezTo>
                <a:cubicBezTo>
                  <a:pt x="10880" y="1086"/>
                  <a:pt x="10880" y="1086"/>
                  <a:pt x="10880" y="1086"/>
                </a:cubicBezTo>
                <a:cubicBezTo>
                  <a:pt x="10865" y="1086"/>
                  <a:pt x="10849" y="1102"/>
                  <a:pt x="10849" y="1124"/>
                </a:cubicBezTo>
                <a:cubicBezTo>
                  <a:pt x="10834" y="1186"/>
                  <a:pt x="10834" y="1186"/>
                  <a:pt x="10834" y="1186"/>
                </a:cubicBezTo>
                <a:cubicBezTo>
                  <a:pt x="10834" y="1201"/>
                  <a:pt x="10819" y="1216"/>
                  <a:pt x="10803" y="1216"/>
                </a:cubicBezTo>
                <a:cubicBezTo>
                  <a:pt x="10689" y="1239"/>
                  <a:pt x="10689" y="1239"/>
                  <a:pt x="10689" y="1239"/>
                </a:cubicBezTo>
                <a:cubicBezTo>
                  <a:pt x="10673" y="1247"/>
                  <a:pt x="10658" y="1255"/>
                  <a:pt x="10658" y="1270"/>
                </a:cubicBezTo>
                <a:cubicBezTo>
                  <a:pt x="10643" y="1331"/>
                  <a:pt x="10643" y="1331"/>
                  <a:pt x="10643" y="1331"/>
                </a:cubicBezTo>
                <a:cubicBezTo>
                  <a:pt x="10635" y="1354"/>
                  <a:pt x="10627" y="1362"/>
                  <a:pt x="10604" y="1362"/>
                </a:cubicBezTo>
                <a:cubicBezTo>
                  <a:pt x="10444" y="1392"/>
                  <a:pt x="10444" y="1392"/>
                  <a:pt x="10444" y="1392"/>
                </a:cubicBezTo>
                <a:cubicBezTo>
                  <a:pt x="10436" y="1392"/>
                  <a:pt x="10421" y="1400"/>
                  <a:pt x="10413" y="1415"/>
                </a:cubicBezTo>
                <a:cubicBezTo>
                  <a:pt x="10390" y="1453"/>
                  <a:pt x="10390" y="1453"/>
                  <a:pt x="10390" y="1453"/>
                </a:cubicBezTo>
                <a:cubicBezTo>
                  <a:pt x="10382" y="1469"/>
                  <a:pt x="10367" y="1476"/>
                  <a:pt x="10352" y="1476"/>
                </a:cubicBezTo>
                <a:cubicBezTo>
                  <a:pt x="10245" y="1469"/>
                  <a:pt x="10245" y="1469"/>
                  <a:pt x="10245" y="1469"/>
                </a:cubicBezTo>
                <a:cubicBezTo>
                  <a:pt x="10229" y="1461"/>
                  <a:pt x="10214" y="1469"/>
                  <a:pt x="10199" y="1484"/>
                </a:cubicBezTo>
                <a:cubicBezTo>
                  <a:pt x="10168" y="1538"/>
                  <a:pt x="10168" y="1538"/>
                  <a:pt x="10168" y="1538"/>
                </a:cubicBezTo>
                <a:cubicBezTo>
                  <a:pt x="10161" y="1553"/>
                  <a:pt x="10145" y="1561"/>
                  <a:pt x="10130" y="1561"/>
                </a:cubicBezTo>
                <a:cubicBezTo>
                  <a:pt x="9969" y="1545"/>
                  <a:pt x="9969" y="1545"/>
                  <a:pt x="9969" y="1545"/>
                </a:cubicBezTo>
                <a:cubicBezTo>
                  <a:pt x="9954" y="1545"/>
                  <a:pt x="9946" y="1553"/>
                  <a:pt x="9939" y="1561"/>
                </a:cubicBezTo>
                <a:cubicBezTo>
                  <a:pt x="9908" y="1591"/>
                  <a:pt x="9908" y="1591"/>
                  <a:pt x="9908" y="1591"/>
                </a:cubicBezTo>
                <a:cubicBezTo>
                  <a:pt x="9900" y="1599"/>
                  <a:pt x="9893" y="1606"/>
                  <a:pt x="9878" y="1606"/>
                </a:cubicBezTo>
                <a:cubicBezTo>
                  <a:pt x="9671" y="1622"/>
                  <a:pt x="9671" y="1622"/>
                  <a:pt x="9671" y="1622"/>
                </a:cubicBezTo>
                <a:cubicBezTo>
                  <a:pt x="9663" y="1622"/>
                  <a:pt x="9648" y="1629"/>
                  <a:pt x="9640" y="1637"/>
                </a:cubicBezTo>
                <a:cubicBezTo>
                  <a:pt x="9610" y="1691"/>
                  <a:pt x="9610" y="1691"/>
                  <a:pt x="9610" y="1691"/>
                </a:cubicBezTo>
                <a:cubicBezTo>
                  <a:pt x="9602" y="1698"/>
                  <a:pt x="9587" y="1706"/>
                  <a:pt x="9571" y="1706"/>
                </a:cubicBezTo>
                <a:cubicBezTo>
                  <a:pt x="9342" y="1721"/>
                  <a:pt x="9342" y="1721"/>
                  <a:pt x="9342" y="1721"/>
                </a:cubicBezTo>
                <a:cubicBezTo>
                  <a:pt x="9319" y="1721"/>
                  <a:pt x="9304" y="1744"/>
                  <a:pt x="9304" y="1767"/>
                </a:cubicBezTo>
                <a:cubicBezTo>
                  <a:pt x="9304" y="1790"/>
                  <a:pt x="9281" y="1806"/>
                  <a:pt x="9258" y="1806"/>
                </a:cubicBezTo>
                <a:cubicBezTo>
                  <a:pt x="9066" y="1783"/>
                  <a:pt x="9066" y="1783"/>
                  <a:pt x="9066" y="1783"/>
                </a:cubicBezTo>
                <a:cubicBezTo>
                  <a:pt x="9059" y="1783"/>
                  <a:pt x="9043" y="1790"/>
                  <a:pt x="9036" y="1798"/>
                </a:cubicBezTo>
                <a:cubicBezTo>
                  <a:pt x="8929" y="1928"/>
                  <a:pt x="8929" y="1928"/>
                  <a:pt x="8929" y="1928"/>
                </a:cubicBezTo>
                <a:cubicBezTo>
                  <a:pt x="8921" y="1936"/>
                  <a:pt x="8913" y="1936"/>
                  <a:pt x="8898" y="1943"/>
                </a:cubicBezTo>
                <a:cubicBezTo>
                  <a:pt x="8700" y="1959"/>
                  <a:pt x="8700" y="1959"/>
                  <a:pt x="8700" y="1959"/>
                </a:cubicBezTo>
                <a:cubicBezTo>
                  <a:pt x="8692" y="1959"/>
                  <a:pt x="8685" y="1959"/>
                  <a:pt x="8677" y="1951"/>
                </a:cubicBezTo>
                <a:cubicBezTo>
                  <a:pt x="8532" y="1844"/>
                  <a:pt x="7238" y="879"/>
                  <a:pt x="6848" y="918"/>
                </a:cubicBezTo>
                <a:cubicBezTo>
                  <a:pt x="6818" y="918"/>
                  <a:pt x="6810" y="949"/>
                  <a:pt x="6825" y="971"/>
                </a:cubicBezTo>
                <a:cubicBezTo>
                  <a:pt x="6955" y="1155"/>
                  <a:pt x="7483" y="1882"/>
                  <a:pt x="7483" y="2081"/>
                </a:cubicBezTo>
                <a:cubicBezTo>
                  <a:pt x="7483" y="2089"/>
                  <a:pt x="7476" y="2104"/>
                  <a:pt x="7468" y="2112"/>
                </a:cubicBezTo>
                <a:cubicBezTo>
                  <a:pt x="6856" y="2479"/>
                  <a:pt x="6856" y="2479"/>
                  <a:pt x="6856" y="2479"/>
                </a:cubicBezTo>
                <a:cubicBezTo>
                  <a:pt x="6833" y="2486"/>
                  <a:pt x="6810" y="2494"/>
                  <a:pt x="6787" y="2494"/>
                </a:cubicBezTo>
                <a:cubicBezTo>
                  <a:pt x="6458" y="2456"/>
                  <a:pt x="6458" y="2456"/>
                  <a:pt x="6458" y="2456"/>
                </a:cubicBezTo>
                <a:cubicBezTo>
                  <a:pt x="6412" y="2448"/>
                  <a:pt x="6374" y="2471"/>
                  <a:pt x="6351" y="2509"/>
                </a:cubicBezTo>
                <a:cubicBezTo>
                  <a:pt x="6259" y="2663"/>
                  <a:pt x="6259" y="2663"/>
                  <a:pt x="6259" y="2663"/>
                </a:cubicBezTo>
                <a:cubicBezTo>
                  <a:pt x="6236" y="2701"/>
                  <a:pt x="6190" y="2724"/>
                  <a:pt x="6144" y="2716"/>
                </a:cubicBezTo>
                <a:cubicBezTo>
                  <a:pt x="5823" y="2678"/>
                  <a:pt x="5823" y="2678"/>
                  <a:pt x="5823" y="2678"/>
                </a:cubicBezTo>
                <a:cubicBezTo>
                  <a:pt x="5777" y="2670"/>
                  <a:pt x="5731" y="2693"/>
                  <a:pt x="5708" y="2739"/>
                </a:cubicBezTo>
                <a:cubicBezTo>
                  <a:pt x="5639" y="2861"/>
                  <a:pt x="5639" y="2861"/>
                  <a:pt x="5639" y="2861"/>
                </a:cubicBezTo>
                <a:cubicBezTo>
                  <a:pt x="5616" y="2899"/>
                  <a:pt x="5570" y="2922"/>
                  <a:pt x="5524" y="2922"/>
                </a:cubicBezTo>
                <a:cubicBezTo>
                  <a:pt x="5172" y="2892"/>
                  <a:pt x="5172" y="2892"/>
                  <a:pt x="5172" y="2892"/>
                </a:cubicBezTo>
                <a:cubicBezTo>
                  <a:pt x="5126" y="2892"/>
                  <a:pt x="5081" y="2914"/>
                  <a:pt x="5065" y="2960"/>
                </a:cubicBezTo>
                <a:cubicBezTo>
                  <a:pt x="5027" y="3036"/>
                  <a:pt x="5027" y="3036"/>
                  <a:pt x="5027" y="3036"/>
                </a:cubicBezTo>
                <a:cubicBezTo>
                  <a:pt x="5012" y="3067"/>
                  <a:pt x="4989" y="3090"/>
                  <a:pt x="4966" y="3098"/>
                </a:cubicBezTo>
                <a:cubicBezTo>
                  <a:pt x="4805" y="3159"/>
                  <a:pt x="4805" y="3159"/>
                  <a:pt x="4805" y="3159"/>
                </a:cubicBezTo>
                <a:cubicBezTo>
                  <a:pt x="4782" y="3166"/>
                  <a:pt x="4759" y="3166"/>
                  <a:pt x="4736" y="3159"/>
                </a:cubicBezTo>
                <a:cubicBezTo>
                  <a:pt x="4560" y="3121"/>
                  <a:pt x="4560" y="3121"/>
                  <a:pt x="4560" y="3121"/>
                </a:cubicBezTo>
                <a:cubicBezTo>
                  <a:pt x="4507" y="3105"/>
                  <a:pt x="4453" y="3136"/>
                  <a:pt x="4430" y="3182"/>
                </a:cubicBezTo>
                <a:cubicBezTo>
                  <a:pt x="4392" y="3266"/>
                  <a:pt x="4392" y="3266"/>
                  <a:pt x="4392" y="3266"/>
                </a:cubicBezTo>
                <a:cubicBezTo>
                  <a:pt x="4384" y="3296"/>
                  <a:pt x="4361" y="3312"/>
                  <a:pt x="4331" y="3327"/>
                </a:cubicBezTo>
                <a:cubicBezTo>
                  <a:pt x="4185" y="3381"/>
                  <a:pt x="4185" y="3381"/>
                  <a:pt x="4185" y="3381"/>
                </a:cubicBezTo>
                <a:cubicBezTo>
                  <a:pt x="4155" y="3388"/>
                  <a:pt x="4132" y="3388"/>
                  <a:pt x="4101" y="3381"/>
                </a:cubicBezTo>
                <a:cubicBezTo>
                  <a:pt x="3963" y="3327"/>
                  <a:pt x="3963" y="3327"/>
                  <a:pt x="3963" y="3327"/>
                </a:cubicBezTo>
                <a:cubicBezTo>
                  <a:pt x="3917" y="3304"/>
                  <a:pt x="3864" y="3327"/>
                  <a:pt x="3833" y="3365"/>
                </a:cubicBezTo>
                <a:cubicBezTo>
                  <a:pt x="3757" y="3472"/>
                  <a:pt x="3757" y="3472"/>
                  <a:pt x="3757" y="3472"/>
                </a:cubicBezTo>
                <a:cubicBezTo>
                  <a:pt x="3741" y="3496"/>
                  <a:pt x="3718" y="3511"/>
                  <a:pt x="3696" y="3519"/>
                </a:cubicBezTo>
                <a:cubicBezTo>
                  <a:pt x="3543" y="3564"/>
                  <a:pt x="3543" y="3564"/>
                  <a:pt x="3543" y="3564"/>
                </a:cubicBezTo>
                <a:cubicBezTo>
                  <a:pt x="3520" y="3572"/>
                  <a:pt x="3489" y="3572"/>
                  <a:pt x="3466" y="3557"/>
                </a:cubicBezTo>
                <a:cubicBezTo>
                  <a:pt x="3397" y="3534"/>
                  <a:pt x="3397" y="3534"/>
                  <a:pt x="3397" y="3534"/>
                </a:cubicBezTo>
                <a:cubicBezTo>
                  <a:pt x="3343" y="3511"/>
                  <a:pt x="3275" y="3534"/>
                  <a:pt x="3252" y="3587"/>
                </a:cubicBezTo>
                <a:cubicBezTo>
                  <a:pt x="3236" y="3618"/>
                  <a:pt x="3236" y="3618"/>
                  <a:pt x="3236" y="3618"/>
                </a:cubicBezTo>
                <a:cubicBezTo>
                  <a:pt x="3221" y="3649"/>
                  <a:pt x="3190" y="3672"/>
                  <a:pt x="3160" y="3679"/>
                </a:cubicBezTo>
                <a:cubicBezTo>
                  <a:pt x="3014" y="3717"/>
                  <a:pt x="3014" y="3717"/>
                  <a:pt x="3014" y="3717"/>
                </a:cubicBezTo>
                <a:cubicBezTo>
                  <a:pt x="2984" y="3725"/>
                  <a:pt x="2953" y="3717"/>
                  <a:pt x="2930" y="3702"/>
                </a:cubicBezTo>
                <a:cubicBezTo>
                  <a:pt x="2861" y="3664"/>
                  <a:pt x="2861" y="3664"/>
                  <a:pt x="2861" y="3664"/>
                </a:cubicBezTo>
                <a:cubicBezTo>
                  <a:pt x="2816" y="3626"/>
                  <a:pt x="2747" y="3641"/>
                  <a:pt x="2708" y="3694"/>
                </a:cubicBezTo>
                <a:cubicBezTo>
                  <a:pt x="2693" y="3717"/>
                  <a:pt x="2678" y="3733"/>
                  <a:pt x="2655" y="3740"/>
                </a:cubicBezTo>
                <a:cubicBezTo>
                  <a:pt x="2563" y="3771"/>
                  <a:pt x="2563" y="3771"/>
                  <a:pt x="2563" y="3771"/>
                </a:cubicBezTo>
                <a:cubicBezTo>
                  <a:pt x="2517" y="3786"/>
                  <a:pt x="2463" y="3771"/>
                  <a:pt x="2433" y="3733"/>
                </a:cubicBezTo>
                <a:cubicBezTo>
                  <a:pt x="2150" y="3335"/>
                  <a:pt x="742" y="1400"/>
                  <a:pt x="53" y="1285"/>
                </a:cubicBezTo>
                <a:cubicBezTo>
                  <a:pt x="23" y="1285"/>
                  <a:pt x="0" y="1316"/>
                  <a:pt x="15" y="1339"/>
                </a:cubicBezTo>
                <a:cubicBezTo>
                  <a:pt x="206" y="1706"/>
                  <a:pt x="1285" y="3779"/>
                  <a:pt x="1216" y="4039"/>
                </a:cubicBezTo>
                <a:cubicBezTo>
                  <a:pt x="1216" y="4039"/>
                  <a:pt x="849" y="5975"/>
                  <a:pt x="397" y="7008"/>
                </a:cubicBezTo>
                <a:cubicBezTo>
                  <a:pt x="382" y="7046"/>
                  <a:pt x="420" y="7077"/>
                  <a:pt x="451" y="7054"/>
                </a:cubicBezTo>
                <a:cubicBezTo>
                  <a:pt x="780" y="6763"/>
                  <a:pt x="1698" y="5867"/>
                  <a:pt x="2395" y="4437"/>
                </a:cubicBezTo>
                <a:cubicBezTo>
                  <a:pt x="2402" y="4421"/>
                  <a:pt x="2418" y="4414"/>
                  <a:pt x="2433" y="4414"/>
                </a:cubicBezTo>
                <a:cubicBezTo>
                  <a:pt x="2463" y="4421"/>
                  <a:pt x="2463" y="4421"/>
                  <a:pt x="2463" y="4421"/>
                </a:cubicBezTo>
                <a:cubicBezTo>
                  <a:pt x="2486" y="4421"/>
                  <a:pt x="2509" y="4421"/>
                  <a:pt x="2525" y="4414"/>
                </a:cubicBezTo>
                <a:cubicBezTo>
                  <a:pt x="2655" y="4360"/>
                  <a:pt x="2655" y="4360"/>
                  <a:pt x="2655" y="4360"/>
                </a:cubicBezTo>
                <a:cubicBezTo>
                  <a:pt x="2693" y="4345"/>
                  <a:pt x="2739" y="4360"/>
                  <a:pt x="2777" y="4383"/>
                </a:cubicBezTo>
                <a:cubicBezTo>
                  <a:pt x="2877" y="4483"/>
                  <a:pt x="2877" y="4483"/>
                  <a:pt x="2877" y="4483"/>
                </a:cubicBezTo>
                <a:cubicBezTo>
                  <a:pt x="2915" y="4513"/>
                  <a:pt x="2961" y="4521"/>
                  <a:pt x="3007" y="4506"/>
                </a:cubicBezTo>
                <a:cubicBezTo>
                  <a:pt x="3167" y="4437"/>
                  <a:pt x="3167" y="4437"/>
                  <a:pt x="3167" y="4437"/>
                </a:cubicBezTo>
                <a:cubicBezTo>
                  <a:pt x="3206" y="4414"/>
                  <a:pt x="3252" y="4421"/>
                  <a:pt x="3282" y="4452"/>
                </a:cubicBezTo>
                <a:cubicBezTo>
                  <a:pt x="3497" y="4620"/>
                  <a:pt x="3497" y="4620"/>
                  <a:pt x="3497" y="4620"/>
                </a:cubicBezTo>
                <a:cubicBezTo>
                  <a:pt x="3527" y="4643"/>
                  <a:pt x="3558" y="4651"/>
                  <a:pt x="3588" y="4643"/>
                </a:cubicBezTo>
                <a:cubicBezTo>
                  <a:pt x="3818" y="4605"/>
                  <a:pt x="3818" y="4605"/>
                  <a:pt x="3818" y="4605"/>
                </a:cubicBezTo>
                <a:cubicBezTo>
                  <a:pt x="3849" y="4605"/>
                  <a:pt x="3879" y="4613"/>
                  <a:pt x="3910" y="4628"/>
                </a:cubicBezTo>
                <a:cubicBezTo>
                  <a:pt x="4124" y="4796"/>
                  <a:pt x="4124" y="4796"/>
                  <a:pt x="4124" y="4796"/>
                </a:cubicBezTo>
                <a:cubicBezTo>
                  <a:pt x="4147" y="4819"/>
                  <a:pt x="4177" y="4827"/>
                  <a:pt x="4208" y="4819"/>
                </a:cubicBezTo>
                <a:cubicBezTo>
                  <a:pt x="4484" y="4796"/>
                  <a:pt x="4484" y="4796"/>
                  <a:pt x="4484" y="4796"/>
                </a:cubicBezTo>
                <a:cubicBezTo>
                  <a:pt x="4522" y="4789"/>
                  <a:pt x="4560" y="4804"/>
                  <a:pt x="4583" y="4827"/>
                </a:cubicBezTo>
                <a:cubicBezTo>
                  <a:pt x="4736" y="4995"/>
                  <a:pt x="4736" y="4995"/>
                  <a:pt x="4736" y="4995"/>
                </a:cubicBezTo>
                <a:cubicBezTo>
                  <a:pt x="4759" y="5026"/>
                  <a:pt x="4797" y="5033"/>
                  <a:pt x="4828" y="5033"/>
                </a:cubicBezTo>
                <a:cubicBezTo>
                  <a:pt x="5058" y="5018"/>
                  <a:pt x="5058" y="5018"/>
                  <a:pt x="5058" y="5018"/>
                </a:cubicBezTo>
                <a:cubicBezTo>
                  <a:pt x="5104" y="5018"/>
                  <a:pt x="5149" y="5041"/>
                  <a:pt x="5165" y="5079"/>
                </a:cubicBezTo>
                <a:cubicBezTo>
                  <a:pt x="5249" y="5217"/>
                  <a:pt x="5249" y="5217"/>
                  <a:pt x="5249" y="5217"/>
                </a:cubicBezTo>
                <a:cubicBezTo>
                  <a:pt x="5272" y="5255"/>
                  <a:pt x="5310" y="5278"/>
                  <a:pt x="5356" y="5271"/>
                </a:cubicBezTo>
                <a:cubicBezTo>
                  <a:pt x="5608" y="5248"/>
                  <a:pt x="5608" y="5248"/>
                  <a:pt x="5608" y="5248"/>
                </a:cubicBezTo>
                <a:cubicBezTo>
                  <a:pt x="5655" y="5248"/>
                  <a:pt x="5700" y="5271"/>
                  <a:pt x="5716" y="5309"/>
                </a:cubicBezTo>
                <a:cubicBezTo>
                  <a:pt x="5830" y="5500"/>
                  <a:pt x="5830" y="5500"/>
                  <a:pt x="5830" y="5500"/>
                </a:cubicBezTo>
                <a:cubicBezTo>
                  <a:pt x="5838" y="5516"/>
                  <a:pt x="5853" y="5516"/>
                  <a:pt x="5869" y="5516"/>
                </a:cubicBezTo>
                <a:cubicBezTo>
                  <a:pt x="6152" y="5493"/>
                  <a:pt x="6152" y="5493"/>
                  <a:pt x="6152" y="5493"/>
                </a:cubicBezTo>
                <a:cubicBezTo>
                  <a:pt x="6159" y="5493"/>
                  <a:pt x="6167" y="5493"/>
                  <a:pt x="6167" y="5493"/>
                </a:cubicBezTo>
                <a:cubicBezTo>
                  <a:pt x="6259" y="5539"/>
                  <a:pt x="6963" y="5890"/>
                  <a:pt x="6550" y="6380"/>
                </a:cubicBezTo>
                <a:cubicBezTo>
                  <a:pt x="6550" y="6388"/>
                  <a:pt x="6550" y="6388"/>
                  <a:pt x="6550" y="6388"/>
                </a:cubicBezTo>
                <a:cubicBezTo>
                  <a:pt x="6060" y="7061"/>
                  <a:pt x="6060" y="7061"/>
                  <a:pt x="6060" y="7061"/>
                </a:cubicBezTo>
                <a:cubicBezTo>
                  <a:pt x="6045" y="7092"/>
                  <a:pt x="6068" y="7130"/>
                  <a:pt x="6106" y="7115"/>
                </a:cubicBezTo>
                <a:cubicBezTo>
                  <a:pt x="6397" y="7008"/>
                  <a:pt x="7238" y="6663"/>
                  <a:pt x="7866" y="6143"/>
                </a:cubicBezTo>
                <a:cubicBezTo>
                  <a:pt x="7881" y="6135"/>
                  <a:pt x="7889" y="6135"/>
                  <a:pt x="7897" y="6135"/>
                </a:cubicBezTo>
                <a:cubicBezTo>
                  <a:pt x="8073" y="6181"/>
                  <a:pt x="9510" y="6526"/>
                  <a:pt x="11270" y="6380"/>
                </a:cubicBezTo>
                <a:cubicBezTo>
                  <a:pt x="11293" y="6373"/>
                  <a:pt x="11308" y="6396"/>
                  <a:pt x="11308" y="6411"/>
                </a:cubicBezTo>
                <a:cubicBezTo>
                  <a:pt x="11308" y="6503"/>
                  <a:pt x="11308" y="6503"/>
                  <a:pt x="11308" y="6503"/>
                </a:cubicBezTo>
                <a:cubicBezTo>
                  <a:pt x="11308" y="6518"/>
                  <a:pt x="11316" y="6533"/>
                  <a:pt x="11331" y="6533"/>
                </a:cubicBezTo>
                <a:cubicBezTo>
                  <a:pt x="11477" y="6587"/>
                  <a:pt x="11477" y="6587"/>
                  <a:pt x="11477" y="6587"/>
                </a:cubicBezTo>
                <a:cubicBezTo>
                  <a:pt x="11492" y="6594"/>
                  <a:pt x="11500" y="6610"/>
                  <a:pt x="11500" y="6625"/>
                </a:cubicBezTo>
                <a:cubicBezTo>
                  <a:pt x="11477" y="6839"/>
                  <a:pt x="11477" y="6839"/>
                  <a:pt x="11477" y="6839"/>
                </a:cubicBezTo>
                <a:cubicBezTo>
                  <a:pt x="11477" y="6847"/>
                  <a:pt x="11477" y="6847"/>
                  <a:pt x="11477" y="6855"/>
                </a:cubicBezTo>
                <a:cubicBezTo>
                  <a:pt x="11515" y="6954"/>
                  <a:pt x="11515" y="6954"/>
                  <a:pt x="11515" y="6954"/>
                </a:cubicBezTo>
                <a:cubicBezTo>
                  <a:pt x="11523" y="6962"/>
                  <a:pt x="11523" y="6969"/>
                  <a:pt x="11515" y="6977"/>
                </a:cubicBezTo>
                <a:cubicBezTo>
                  <a:pt x="11446" y="7191"/>
                  <a:pt x="11446" y="7191"/>
                  <a:pt x="11446" y="7191"/>
                </a:cubicBezTo>
                <a:cubicBezTo>
                  <a:pt x="11439" y="7214"/>
                  <a:pt x="11454" y="7237"/>
                  <a:pt x="11477" y="7237"/>
                </a:cubicBezTo>
                <a:cubicBezTo>
                  <a:pt x="11500" y="7237"/>
                  <a:pt x="11515" y="7253"/>
                  <a:pt x="11515" y="7275"/>
                </a:cubicBezTo>
                <a:cubicBezTo>
                  <a:pt x="11500" y="7750"/>
                  <a:pt x="11500" y="7750"/>
                  <a:pt x="11500" y="7750"/>
                </a:cubicBezTo>
                <a:cubicBezTo>
                  <a:pt x="11500" y="7781"/>
                  <a:pt x="11530" y="7796"/>
                  <a:pt x="11553" y="7781"/>
                </a:cubicBezTo>
                <a:cubicBezTo>
                  <a:pt x="11767" y="7681"/>
                  <a:pt x="12571" y="7245"/>
                  <a:pt x="12900" y="6258"/>
                </a:cubicBezTo>
                <a:cubicBezTo>
                  <a:pt x="12900" y="6243"/>
                  <a:pt x="12915" y="6235"/>
                  <a:pt x="12931" y="6235"/>
                </a:cubicBezTo>
                <a:cubicBezTo>
                  <a:pt x="13191" y="6220"/>
                  <a:pt x="15571" y="6013"/>
                  <a:pt x="17560" y="4513"/>
                </a:cubicBezTo>
                <a:cubicBezTo>
                  <a:pt x="17591" y="4490"/>
                  <a:pt x="17583" y="4444"/>
                  <a:pt x="17545" y="4437"/>
                </a:cubicBezTo>
                <a:cubicBezTo>
                  <a:pt x="16818" y="4337"/>
                  <a:pt x="16818" y="4337"/>
                  <a:pt x="16818" y="4337"/>
                </a:cubicBezTo>
                <a:cubicBezTo>
                  <a:pt x="16780" y="4337"/>
                  <a:pt x="16772" y="4291"/>
                  <a:pt x="16795" y="4268"/>
                </a:cubicBezTo>
                <a:cubicBezTo>
                  <a:pt x="17384" y="3702"/>
                  <a:pt x="17384" y="3702"/>
                  <a:pt x="17384" y="3702"/>
                </a:cubicBezTo>
                <a:cubicBezTo>
                  <a:pt x="17407" y="3687"/>
                  <a:pt x="17399" y="3656"/>
                  <a:pt x="17377" y="3641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2">
            <a:extLst>
              <a:ext uri="{FF2B5EF4-FFF2-40B4-BE49-F238E27FC236}">
                <a16:creationId xmlns:a16="http://schemas.microsoft.com/office/drawing/2014/main" id="{4C9A2242-E25E-6B47-B2D5-62898B8F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148" y="7301792"/>
            <a:ext cx="551607" cy="551607"/>
          </a:xfrm>
          <a:custGeom>
            <a:avLst/>
            <a:gdLst>
              <a:gd name="T0" fmla="*/ 62873659 w 484"/>
              <a:gd name="T1" fmla="*/ 32024707 h 483"/>
              <a:gd name="T2" fmla="*/ 62873659 w 484"/>
              <a:gd name="T3" fmla="*/ 32024707 h 483"/>
              <a:gd name="T4" fmla="*/ 30981145 w 484"/>
              <a:gd name="T5" fmla="*/ 63003471 h 483"/>
              <a:gd name="T6" fmla="*/ 0 w 484"/>
              <a:gd name="T7" fmla="*/ 32024707 h 483"/>
              <a:gd name="T8" fmla="*/ 30981145 w 484"/>
              <a:gd name="T9" fmla="*/ 0 h 483"/>
              <a:gd name="T10" fmla="*/ 62873659 w 484"/>
              <a:gd name="T11" fmla="*/ 32024707 h 4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4" h="483">
                <a:moveTo>
                  <a:pt x="483" y="245"/>
                </a:moveTo>
                <a:lnTo>
                  <a:pt x="483" y="245"/>
                </a:lnTo>
                <a:cubicBezTo>
                  <a:pt x="483" y="375"/>
                  <a:pt x="375" y="482"/>
                  <a:pt x="238" y="482"/>
                </a:cubicBezTo>
                <a:cubicBezTo>
                  <a:pt x="107" y="482"/>
                  <a:pt x="0" y="375"/>
                  <a:pt x="0" y="245"/>
                </a:cubicBezTo>
                <a:cubicBezTo>
                  <a:pt x="0" y="107"/>
                  <a:pt x="107" y="0"/>
                  <a:pt x="238" y="0"/>
                </a:cubicBezTo>
                <a:cubicBezTo>
                  <a:pt x="375" y="0"/>
                  <a:pt x="483" y="107"/>
                  <a:pt x="483" y="245"/>
                </a:cubicBezTo>
              </a:path>
            </a:pathLst>
          </a:custGeom>
          <a:solidFill>
            <a:srgbClr val="A0D4F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14">
            <a:extLst>
              <a:ext uri="{FF2B5EF4-FFF2-40B4-BE49-F238E27FC236}">
                <a16:creationId xmlns:a16="http://schemas.microsoft.com/office/drawing/2014/main" id="{A9825905-FF70-1B4F-BECF-8ED32083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043" y="5692105"/>
            <a:ext cx="1108230" cy="4889239"/>
          </a:xfrm>
          <a:custGeom>
            <a:avLst/>
            <a:gdLst>
              <a:gd name="T0" fmla="*/ 0 w 973"/>
              <a:gd name="T1" fmla="*/ 0 h 4301"/>
              <a:gd name="T2" fmla="*/ 0 w 973"/>
              <a:gd name="T3" fmla="*/ 0 h 4301"/>
              <a:gd name="T4" fmla="*/ 126372713 w 973"/>
              <a:gd name="T5" fmla="*/ 278313224 h 4301"/>
              <a:gd name="T6" fmla="*/ 0 w 973"/>
              <a:gd name="T7" fmla="*/ 556885556 h 43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3" h="4301">
                <a:moveTo>
                  <a:pt x="0" y="0"/>
                </a:moveTo>
                <a:lnTo>
                  <a:pt x="0" y="0"/>
                </a:lnTo>
                <a:cubicBezTo>
                  <a:pt x="536" y="0"/>
                  <a:pt x="972" y="964"/>
                  <a:pt x="972" y="2149"/>
                </a:cubicBezTo>
                <a:cubicBezTo>
                  <a:pt x="972" y="3336"/>
                  <a:pt x="536" y="4300"/>
                  <a:pt x="0" y="4300"/>
                </a:cubicBezTo>
              </a:path>
            </a:pathLst>
          </a:custGeom>
          <a:noFill/>
          <a:ln w="444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6" name="Freeform 515">
            <a:extLst>
              <a:ext uri="{FF2B5EF4-FFF2-40B4-BE49-F238E27FC236}">
                <a16:creationId xmlns:a16="http://schemas.microsoft.com/office/drawing/2014/main" id="{8CF8683A-4E07-2A46-9146-0FC4C00E8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880" y="5476476"/>
            <a:ext cx="1108230" cy="5315482"/>
          </a:xfrm>
          <a:custGeom>
            <a:avLst/>
            <a:gdLst>
              <a:gd name="T0" fmla="*/ 0 w 973"/>
              <a:gd name="T1" fmla="*/ 0 h 4675"/>
              <a:gd name="T2" fmla="*/ 0 w 973"/>
              <a:gd name="T3" fmla="*/ 0 h 4675"/>
              <a:gd name="T4" fmla="*/ 126372713 w 973"/>
              <a:gd name="T5" fmla="*/ 303173959 h 4675"/>
              <a:gd name="T6" fmla="*/ 0 w 973"/>
              <a:gd name="T7" fmla="*/ 605570433 h 46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3" h="4675">
                <a:moveTo>
                  <a:pt x="0" y="0"/>
                </a:moveTo>
                <a:lnTo>
                  <a:pt x="0" y="0"/>
                </a:lnTo>
                <a:cubicBezTo>
                  <a:pt x="536" y="0"/>
                  <a:pt x="972" y="1048"/>
                  <a:pt x="972" y="2340"/>
                </a:cubicBezTo>
                <a:cubicBezTo>
                  <a:pt x="972" y="3634"/>
                  <a:pt x="536" y="4674"/>
                  <a:pt x="0" y="4674"/>
                </a:cubicBezTo>
              </a:path>
            </a:pathLst>
          </a:custGeom>
          <a:noFill/>
          <a:ln w="444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7" name="Freeform 516">
            <a:extLst>
              <a:ext uri="{FF2B5EF4-FFF2-40B4-BE49-F238E27FC236}">
                <a16:creationId xmlns:a16="http://schemas.microsoft.com/office/drawing/2014/main" id="{1D8D12D3-5CF8-8644-A9E1-38694267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98" y="6113332"/>
            <a:ext cx="1108230" cy="4051802"/>
          </a:xfrm>
          <a:custGeom>
            <a:avLst/>
            <a:gdLst>
              <a:gd name="T0" fmla="*/ 0 w 973"/>
              <a:gd name="T1" fmla="*/ 0 h 3565"/>
              <a:gd name="T2" fmla="*/ 0 w 973"/>
              <a:gd name="T3" fmla="*/ 0 h 3565"/>
              <a:gd name="T4" fmla="*/ 126372713 w 973"/>
              <a:gd name="T5" fmla="*/ 230565775 h 3565"/>
              <a:gd name="T6" fmla="*/ 0 w 973"/>
              <a:gd name="T7" fmla="*/ 461390608 h 35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3" h="3565">
                <a:moveTo>
                  <a:pt x="0" y="0"/>
                </a:moveTo>
                <a:lnTo>
                  <a:pt x="0" y="0"/>
                </a:lnTo>
                <a:cubicBezTo>
                  <a:pt x="535" y="0"/>
                  <a:pt x="972" y="794"/>
                  <a:pt x="972" y="1781"/>
                </a:cubicBezTo>
                <a:cubicBezTo>
                  <a:pt x="972" y="2768"/>
                  <a:pt x="535" y="3564"/>
                  <a:pt x="0" y="3564"/>
                </a:cubicBezTo>
              </a:path>
            </a:pathLst>
          </a:custGeom>
          <a:noFill/>
          <a:ln w="444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8" name="Freeform 517">
            <a:extLst>
              <a:ext uri="{FF2B5EF4-FFF2-40B4-BE49-F238E27FC236}">
                <a16:creationId xmlns:a16="http://schemas.microsoft.com/office/drawing/2014/main" id="{59738825-3FC6-A447-A072-DB8AD45C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461" y="4458512"/>
            <a:ext cx="1108230" cy="7361441"/>
          </a:xfrm>
          <a:custGeom>
            <a:avLst/>
            <a:gdLst>
              <a:gd name="T0" fmla="*/ 0 w 973"/>
              <a:gd name="T1" fmla="*/ 0 h 6473"/>
              <a:gd name="T2" fmla="*/ 0 w 973"/>
              <a:gd name="T3" fmla="*/ 0 h 6473"/>
              <a:gd name="T4" fmla="*/ 126372713 w 973"/>
              <a:gd name="T5" fmla="*/ 419317188 h 6473"/>
              <a:gd name="T6" fmla="*/ 0 w 973"/>
              <a:gd name="T7" fmla="*/ 838893595 h 64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3" h="6473">
                <a:moveTo>
                  <a:pt x="0" y="0"/>
                </a:moveTo>
                <a:lnTo>
                  <a:pt x="0" y="0"/>
                </a:lnTo>
                <a:cubicBezTo>
                  <a:pt x="535" y="0"/>
                  <a:pt x="972" y="1446"/>
                  <a:pt x="972" y="3235"/>
                </a:cubicBezTo>
                <a:cubicBezTo>
                  <a:pt x="972" y="5026"/>
                  <a:pt x="535" y="6472"/>
                  <a:pt x="0" y="6472"/>
                </a:cubicBezTo>
              </a:path>
            </a:pathLst>
          </a:custGeom>
          <a:noFill/>
          <a:ln w="444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9" name="Freeform 518">
            <a:extLst>
              <a:ext uri="{FF2B5EF4-FFF2-40B4-BE49-F238E27FC236}">
                <a16:creationId xmlns:a16="http://schemas.microsoft.com/office/drawing/2014/main" id="{433BA253-FCCE-464F-B05C-19040491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882" y="7517422"/>
            <a:ext cx="1750099" cy="887584"/>
          </a:xfrm>
          <a:custGeom>
            <a:avLst/>
            <a:gdLst>
              <a:gd name="T0" fmla="*/ 153704325 w 1539"/>
              <a:gd name="T1" fmla="*/ 0 h 782"/>
              <a:gd name="T2" fmla="*/ 153704325 w 1539"/>
              <a:gd name="T3" fmla="*/ 0 h 782"/>
              <a:gd name="T4" fmla="*/ 4924782 w 1539"/>
              <a:gd name="T5" fmla="*/ 0 h 782"/>
              <a:gd name="T6" fmla="*/ 2980789 w 1539"/>
              <a:gd name="T7" fmla="*/ 11877989 h 782"/>
              <a:gd name="T8" fmla="*/ 34732675 w 1539"/>
              <a:gd name="T9" fmla="*/ 45446593 h 782"/>
              <a:gd name="T10" fmla="*/ 34732675 w 1539"/>
              <a:gd name="T11" fmla="*/ 55388215 h 782"/>
              <a:gd name="T12" fmla="*/ 2980789 w 1539"/>
              <a:gd name="T13" fmla="*/ 88956460 h 782"/>
              <a:gd name="T14" fmla="*/ 4924782 w 1539"/>
              <a:gd name="T15" fmla="*/ 100834808 h 782"/>
              <a:gd name="T16" fmla="*/ 153704325 w 1539"/>
              <a:gd name="T17" fmla="*/ 100834808 h 782"/>
              <a:gd name="T18" fmla="*/ 155648318 w 1539"/>
              <a:gd name="T19" fmla="*/ 99801768 h 782"/>
              <a:gd name="T20" fmla="*/ 197379367 w 1539"/>
              <a:gd name="T21" fmla="*/ 55388215 h 782"/>
              <a:gd name="T22" fmla="*/ 197379367 w 1539"/>
              <a:gd name="T23" fmla="*/ 45446593 h 782"/>
              <a:gd name="T24" fmla="*/ 155648318 w 1539"/>
              <a:gd name="T25" fmla="*/ 1033040 h 782"/>
              <a:gd name="T26" fmla="*/ 153704325 w 1539"/>
              <a:gd name="T27" fmla="*/ 0 h 7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39" h="782">
                <a:moveTo>
                  <a:pt x="1186" y="0"/>
                </a:moveTo>
                <a:lnTo>
                  <a:pt x="1186" y="0"/>
                </a:lnTo>
                <a:cubicBezTo>
                  <a:pt x="38" y="0"/>
                  <a:pt x="38" y="0"/>
                  <a:pt x="38" y="0"/>
                </a:cubicBezTo>
                <a:cubicBezTo>
                  <a:pt x="7" y="0"/>
                  <a:pt x="0" y="69"/>
                  <a:pt x="23" y="92"/>
                </a:cubicBezTo>
                <a:cubicBezTo>
                  <a:pt x="268" y="352"/>
                  <a:pt x="268" y="352"/>
                  <a:pt x="268" y="352"/>
                </a:cubicBezTo>
                <a:cubicBezTo>
                  <a:pt x="283" y="367"/>
                  <a:pt x="283" y="413"/>
                  <a:pt x="268" y="429"/>
                </a:cubicBezTo>
                <a:cubicBezTo>
                  <a:pt x="23" y="689"/>
                  <a:pt x="23" y="689"/>
                  <a:pt x="23" y="689"/>
                </a:cubicBezTo>
                <a:cubicBezTo>
                  <a:pt x="0" y="712"/>
                  <a:pt x="7" y="781"/>
                  <a:pt x="38" y="781"/>
                </a:cubicBezTo>
                <a:cubicBezTo>
                  <a:pt x="1186" y="781"/>
                  <a:pt x="1186" y="781"/>
                  <a:pt x="1186" y="781"/>
                </a:cubicBezTo>
                <a:cubicBezTo>
                  <a:pt x="1193" y="781"/>
                  <a:pt x="1201" y="773"/>
                  <a:pt x="1201" y="773"/>
                </a:cubicBezTo>
                <a:cubicBezTo>
                  <a:pt x="1523" y="429"/>
                  <a:pt x="1523" y="429"/>
                  <a:pt x="1523" y="429"/>
                </a:cubicBezTo>
                <a:cubicBezTo>
                  <a:pt x="1538" y="413"/>
                  <a:pt x="1538" y="367"/>
                  <a:pt x="1523" y="352"/>
                </a:cubicBezTo>
                <a:cubicBezTo>
                  <a:pt x="1201" y="8"/>
                  <a:pt x="1201" y="8"/>
                  <a:pt x="1201" y="8"/>
                </a:cubicBezTo>
                <a:cubicBezTo>
                  <a:pt x="1201" y="8"/>
                  <a:pt x="1193" y="0"/>
                  <a:pt x="118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19">
            <a:extLst>
              <a:ext uri="{FF2B5EF4-FFF2-40B4-BE49-F238E27FC236}">
                <a16:creationId xmlns:a16="http://schemas.microsoft.com/office/drawing/2014/main" id="{1D8F55D9-D201-3B44-B7A3-7E96F8E4D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0539" y="7517422"/>
            <a:ext cx="1750096" cy="887584"/>
          </a:xfrm>
          <a:custGeom>
            <a:avLst/>
            <a:gdLst>
              <a:gd name="T0" fmla="*/ 153774086 w 1538"/>
              <a:gd name="T1" fmla="*/ 0 h 782"/>
              <a:gd name="T2" fmla="*/ 153774086 w 1538"/>
              <a:gd name="T3" fmla="*/ 0 h 782"/>
              <a:gd name="T4" fmla="*/ 4931217 w 1538"/>
              <a:gd name="T5" fmla="*/ 0 h 782"/>
              <a:gd name="T6" fmla="*/ 2984523 w 1538"/>
              <a:gd name="T7" fmla="*/ 11877989 h 782"/>
              <a:gd name="T8" fmla="*/ 33739340 w 1538"/>
              <a:gd name="T9" fmla="*/ 45446593 h 782"/>
              <a:gd name="T10" fmla="*/ 33739340 w 1538"/>
              <a:gd name="T11" fmla="*/ 55388215 h 782"/>
              <a:gd name="T12" fmla="*/ 2984523 w 1538"/>
              <a:gd name="T13" fmla="*/ 88956460 h 782"/>
              <a:gd name="T14" fmla="*/ 4931217 w 1538"/>
              <a:gd name="T15" fmla="*/ 100834808 h 782"/>
              <a:gd name="T16" fmla="*/ 153774086 w 1538"/>
              <a:gd name="T17" fmla="*/ 100834808 h 782"/>
              <a:gd name="T18" fmla="*/ 155720780 w 1538"/>
              <a:gd name="T19" fmla="*/ 99801768 h 782"/>
              <a:gd name="T20" fmla="*/ 196467356 w 1538"/>
              <a:gd name="T21" fmla="*/ 55388215 h 782"/>
              <a:gd name="T22" fmla="*/ 196467356 w 1538"/>
              <a:gd name="T23" fmla="*/ 45446593 h 782"/>
              <a:gd name="T24" fmla="*/ 155720780 w 1538"/>
              <a:gd name="T25" fmla="*/ 1033040 h 782"/>
              <a:gd name="T26" fmla="*/ 153774086 w 1538"/>
              <a:gd name="T27" fmla="*/ 0 h 7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38" h="782">
                <a:moveTo>
                  <a:pt x="1185" y="0"/>
                </a:moveTo>
                <a:lnTo>
                  <a:pt x="1185" y="0"/>
                </a:lnTo>
                <a:cubicBezTo>
                  <a:pt x="38" y="0"/>
                  <a:pt x="38" y="0"/>
                  <a:pt x="38" y="0"/>
                </a:cubicBezTo>
                <a:cubicBezTo>
                  <a:pt x="8" y="0"/>
                  <a:pt x="0" y="69"/>
                  <a:pt x="23" y="92"/>
                </a:cubicBezTo>
                <a:cubicBezTo>
                  <a:pt x="260" y="352"/>
                  <a:pt x="260" y="352"/>
                  <a:pt x="260" y="352"/>
                </a:cubicBezTo>
                <a:cubicBezTo>
                  <a:pt x="283" y="367"/>
                  <a:pt x="283" y="413"/>
                  <a:pt x="260" y="429"/>
                </a:cubicBezTo>
                <a:cubicBezTo>
                  <a:pt x="23" y="689"/>
                  <a:pt x="23" y="689"/>
                  <a:pt x="23" y="689"/>
                </a:cubicBezTo>
                <a:cubicBezTo>
                  <a:pt x="0" y="712"/>
                  <a:pt x="8" y="781"/>
                  <a:pt x="38" y="781"/>
                </a:cubicBezTo>
                <a:cubicBezTo>
                  <a:pt x="1185" y="781"/>
                  <a:pt x="1185" y="781"/>
                  <a:pt x="1185" y="781"/>
                </a:cubicBezTo>
                <a:cubicBezTo>
                  <a:pt x="1193" y="781"/>
                  <a:pt x="1193" y="773"/>
                  <a:pt x="1200" y="773"/>
                </a:cubicBezTo>
                <a:cubicBezTo>
                  <a:pt x="1514" y="429"/>
                  <a:pt x="1514" y="429"/>
                  <a:pt x="1514" y="429"/>
                </a:cubicBezTo>
                <a:cubicBezTo>
                  <a:pt x="1537" y="413"/>
                  <a:pt x="1537" y="367"/>
                  <a:pt x="1514" y="352"/>
                </a:cubicBezTo>
                <a:cubicBezTo>
                  <a:pt x="1200" y="8"/>
                  <a:pt x="1200" y="8"/>
                  <a:pt x="1200" y="8"/>
                </a:cubicBezTo>
                <a:cubicBezTo>
                  <a:pt x="1193" y="8"/>
                  <a:pt x="1193" y="0"/>
                  <a:pt x="118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20">
            <a:extLst>
              <a:ext uri="{FF2B5EF4-FFF2-40B4-BE49-F238E27FC236}">
                <a16:creationId xmlns:a16="http://schemas.microsoft.com/office/drawing/2014/main" id="{5BD32D23-AA8A-A141-AAAC-006C78577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192" y="7517422"/>
            <a:ext cx="1750099" cy="887584"/>
          </a:xfrm>
          <a:custGeom>
            <a:avLst/>
            <a:gdLst>
              <a:gd name="T0" fmla="*/ 153704325 w 1539"/>
              <a:gd name="T1" fmla="*/ 0 h 782"/>
              <a:gd name="T2" fmla="*/ 153704325 w 1539"/>
              <a:gd name="T3" fmla="*/ 0 h 782"/>
              <a:gd name="T4" fmla="*/ 4924782 w 1539"/>
              <a:gd name="T5" fmla="*/ 0 h 782"/>
              <a:gd name="T6" fmla="*/ 2980789 w 1539"/>
              <a:gd name="T7" fmla="*/ 11877989 h 782"/>
              <a:gd name="T8" fmla="*/ 33695878 w 1539"/>
              <a:gd name="T9" fmla="*/ 45446593 h 782"/>
              <a:gd name="T10" fmla="*/ 33695878 w 1539"/>
              <a:gd name="T11" fmla="*/ 55388215 h 782"/>
              <a:gd name="T12" fmla="*/ 2980789 w 1539"/>
              <a:gd name="T13" fmla="*/ 88956460 h 782"/>
              <a:gd name="T14" fmla="*/ 4924782 w 1539"/>
              <a:gd name="T15" fmla="*/ 100834808 h 782"/>
              <a:gd name="T16" fmla="*/ 153704325 w 1539"/>
              <a:gd name="T17" fmla="*/ 100834808 h 782"/>
              <a:gd name="T18" fmla="*/ 155648318 w 1539"/>
              <a:gd name="T19" fmla="*/ 99801768 h 782"/>
              <a:gd name="T20" fmla="*/ 196342571 w 1539"/>
              <a:gd name="T21" fmla="*/ 55388215 h 782"/>
              <a:gd name="T22" fmla="*/ 196342571 w 1539"/>
              <a:gd name="T23" fmla="*/ 45446593 h 782"/>
              <a:gd name="T24" fmla="*/ 155648318 w 1539"/>
              <a:gd name="T25" fmla="*/ 1033040 h 782"/>
              <a:gd name="T26" fmla="*/ 153704325 w 1539"/>
              <a:gd name="T27" fmla="*/ 0 h 7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39" h="782">
                <a:moveTo>
                  <a:pt x="1186" y="0"/>
                </a:moveTo>
                <a:lnTo>
                  <a:pt x="1186" y="0"/>
                </a:lnTo>
                <a:cubicBezTo>
                  <a:pt x="38" y="0"/>
                  <a:pt x="38" y="0"/>
                  <a:pt x="38" y="0"/>
                </a:cubicBezTo>
                <a:cubicBezTo>
                  <a:pt x="7" y="0"/>
                  <a:pt x="0" y="69"/>
                  <a:pt x="23" y="92"/>
                </a:cubicBezTo>
                <a:cubicBezTo>
                  <a:pt x="260" y="352"/>
                  <a:pt x="260" y="352"/>
                  <a:pt x="260" y="352"/>
                </a:cubicBezTo>
                <a:cubicBezTo>
                  <a:pt x="283" y="367"/>
                  <a:pt x="283" y="413"/>
                  <a:pt x="260" y="429"/>
                </a:cubicBezTo>
                <a:cubicBezTo>
                  <a:pt x="23" y="689"/>
                  <a:pt x="23" y="689"/>
                  <a:pt x="23" y="689"/>
                </a:cubicBezTo>
                <a:cubicBezTo>
                  <a:pt x="0" y="712"/>
                  <a:pt x="7" y="781"/>
                  <a:pt x="38" y="781"/>
                </a:cubicBezTo>
                <a:cubicBezTo>
                  <a:pt x="1186" y="781"/>
                  <a:pt x="1186" y="781"/>
                  <a:pt x="1186" y="781"/>
                </a:cubicBezTo>
                <a:cubicBezTo>
                  <a:pt x="1186" y="781"/>
                  <a:pt x="1193" y="773"/>
                  <a:pt x="1201" y="773"/>
                </a:cubicBezTo>
                <a:cubicBezTo>
                  <a:pt x="1515" y="429"/>
                  <a:pt x="1515" y="429"/>
                  <a:pt x="1515" y="429"/>
                </a:cubicBezTo>
                <a:cubicBezTo>
                  <a:pt x="1538" y="413"/>
                  <a:pt x="1538" y="367"/>
                  <a:pt x="1515" y="352"/>
                </a:cubicBezTo>
                <a:cubicBezTo>
                  <a:pt x="1201" y="8"/>
                  <a:pt x="1201" y="8"/>
                  <a:pt x="1201" y="8"/>
                </a:cubicBezTo>
                <a:cubicBezTo>
                  <a:pt x="1193" y="8"/>
                  <a:pt x="1186" y="0"/>
                  <a:pt x="118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21">
            <a:extLst>
              <a:ext uri="{FF2B5EF4-FFF2-40B4-BE49-F238E27FC236}">
                <a16:creationId xmlns:a16="http://schemas.microsoft.com/office/drawing/2014/main" id="{8F561613-C7C5-D446-8A6E-F8AF85BD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9848" y="7517422"/>
            <a:ext cx="1750096" cy="887584"/>
          </a:xfrm>
          <a:custGeom>
            <a:avLst/>
            <a:gdLst>
              <a:gd name="T0" fmla="*/ 153704048 w 1539"/>
              <a:gd name="T1" fmla="*/ 0 h 782"/>
              <a:gd name="T2" fmla="*/ 153704048 w 1539"/>
              <a:gd name="T3" fmla="*/ 0 h 782"/>
              <a:gd name="T4" fmla="*/ 4924773 w 1539"/>
              <a:gd name="T5" fmla="*/ 0 h 782"/>
              <a:gd name="T6" fmla="*/ 2980784 w 1539"/>
              <a:gd name="T7" fmla="*/ 11877989 h 782"/>
              <a:gd name="T8" fmla="*/ 33695458 w 1539"/>
              <a:gd name="T9" fmla="*/ 45446593 h 782"/>
              <a:gd name="T10" fmla="*/ 33695458 w 1539"/>
              <a:gd name="T11" fmla="*/ 55388215 h 782"/>
              <a:gd name="T12" fmla="*/ 2980784 w 1539"/>
              <a:gd name="T13" fmla="*/ 88956460 h 782"/>
              <a:gd name="T14" fmla="*/ 4924773 w 1539"/>
              <a:gd name="T15" fmla="*/ 100834808 h 782"/>
              <a:gd name="T16" fmla="*/ 153704048 w 1539"/>
              <a:gd name="T17" fmla="*/ 100834808 h 782"/>
              <a:gd name="T18" fmla="*/ 155648037 w 1539"/>
              <a:gd name="T19" fmla="*/ 99801768 h 782"/>
              <a:gd name="T20" fmla="*/ 196341857 w 1539"/>
              <a:gd name="T21" fmla="*/ 55388215 h 782"/>
              <a:gd name="T22" fmla="*/ 196341857 w 1539"/>
              <a:gd name="T23" fmla="*/ 45446593 h 782"/>
              <a:gd name="T24" fmla="*/ 155648037 w 1539"/>
              <a:gd name="T25" fmla="*/ 1033040 h 782"/>
              <a:gd name="T26" fmla="*/ 153704048 w 1539"/>
              <a:gd name="T27" fmla="*/ 0 h 7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39" h="782">
                <a:moveTo>
                  <a:pt x="1186" y="0"/>
                </a:moveTo>
                <a:lnTo>
                  <a:pt x="1186" y="0"/>
                </a:lnTo>
                <a:cubicBezTo>
                  <a:pt x="38" y="0"/>
                  <a:pt x="38" y="0"/>
                  <a:pt x="38" y="0"/>
                </a:cubicBezTo>
                <a:cubicBezTo>
                  <a:pt x="8" y="0"/>
                  <a:pt x="0" y="69"/>
                  <a:pt x="23" y="92"/>
                </a:cubicBezTo>
                <a:cubicBezTo>
                  <a:pt x="260" y="352"/>
                  <a:pt x="260" y="352"/>
                  <a:pt x="260" y="352"/>
                </a:cubicBezTo>
                <a:cubicBezTo>
                  <a:pt x="283" y="367"/>
                  <a:pt x="283" y="413"/>
                  <a:pt x="260" y="429"/>
                </a:cubicBezTo>
                <a:cubicBezTo>
                  <a:pt x="23" y="689"/>
                  <a:pt x="23" y="689"/>
                  <a:pt x="23" y="689"/>
                </a:cubicBezTo>
                <a:cubicBezTo>
                  <a:pt x="0" y="712"/>
                  <a:pt x="8" y="781"/>
                  <a:pt x="38" y="781"/>
                </a:cubicBezTo>
                <a:cubicBezTo>
                  <a:pt x="1186" y="781"/>
                  <a:pt x="1186" y="781"/>
                  <a:pt x="1186" y="781"/>
                </a:cubicBezTo>
                <a:cubicBezTo>
                  <a:pt x="1186" y="781"/>
                  <a:pt x="1194" y="773"/>
                  <a:pt x="1201" y="773"/>
                </a:cubicBezTo>
                <a:cubicBezTo>
                  <a:pt x="1515" y="429"/>
                  <a:pt x="1515" y="429"/>
                  <a:pt x="1515" y="429"/>
                </a:cubicBezTo>
                <a:cubicBezTo>
                  <a:pt x="1538" y="413"/>
                  <a:pt x="1538" y="367"/>
                  <a:pt x="1515" y="352"/>
                </a:cubicBezTo>
                <a:cubicBezTo>
                  <a:pt x="1201" y="8"/>
                  <a:pt x="1201" y="8"/>
                  <a:pt x="1201" y="8"/>
                </a:cubicBezTo>
                <a:cubicBezTo>
                  <a:pt x="1194" y="8"/>
                  <a:pt x="1186" y="0"/>
                  <a:pt x="118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22">
            <a:extLst>
              <a:ext uri="{FF2B5EF4-FFF2-40B4-BE49-F238E27FC236}">
                <a16:creationId xmlns:a16="http://schemas.microsoft.com/office/drawing/2014/main" id="{F489058B-AAD6-3D4C-B325-1706FF67B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476" y="6755202"/>
            <a:ext cx="210613" cy="180526"/>
          </a:xfrm>
          <a:custGeom>
            <a:avLst/>
            <a:gdLst>
              <a:gd name="T0" fmla="*/ 17989205 w 184"/>
              <a:gd name="T1" fmla="*/ 0 h 160"/>
              <a:gd name="T2" fmla="*/ 6040248 w 184"/>
              <a:gd name="T3" fmla="*/ 0 h 160"/>
              <a:gd name="T4" fmla="*/ 0 w 184"/>
              <a:gd name="T5" fmla="*/ 10589538 h 160"/>
              <a:gd name="T6" fmla="*/ 6040248 w 184"/>
              <a:gd name="T7" fmla="*/ 20285750 h 160"/>
              <a:gd name="T8" fmla="*/ 17989205 w 184"/>
              <a:gd name="T9" fmla="*/ 20285750 h 160"/>
              <a:gd name="T10" fmla="*/ 24029453 w 184"/>
              <a:gd name="T11" fmla="*/ 10589538 h 160"/>
              <a:gd name="T12" fmla="*/ 17989205 w 184"/>
              <a:gd name="T13" fmla="*/ 0 h 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" h="160">
                <a:moveTo>
                  <a:pt x="137" y="0"/>
                </a:moveTo>
                <a:lnTo>
                  <a:pt x="46" y="0"/>
                </a:lnTo>
                <a:lnTo>
                  <a:pt x="0" y="83"/>
                </a:lnTo>
                <a:lnTo>
                  <a:pt x="46" y="159"/>
                </a:lnTo>
                <a:lnTo>
                  <a:pt x="137" y="159"/>
                </a:lnTo>
                <a:lnTo>
                  <a:pt x="183" y="83"/>
                </a:lnTo>
                <a:lnTo>
                  <a:pt x="13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23">
            <a:extLst>
              <a:ext uri="{FF2B5EF4-FFF2-40B4-BE49-F238E27FC236}">
                <a16:creationId xmlns:a16="http://schemas.microsoft.com/office/drawing/2014/main" id="{69B8476B-7125-9B46-86D9-A24B1F33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476" y="9302622"/>
            <a:ext cx="210613" cy="185539"/>
          </a:xfrm>
          <a:custGeom>
            <a:avLst/>
            <a:gdLst>
              <a:gd name="T0" fmla="*/ 17989205 w 184"/>
              <a:gd name="T1" fmla="*/ 0 h 162"/>
              <a:gd name="T2" fmla="*/ 6040248 w 184"/>
              <a:gd name="T3" fmla="*/ 0 h 162"/>
              <a:gd name="T4" fmla="*/ 0 w 184"/>
              <a:gd name="T5" fmla="*/ 9991091 h 162"/>
              <a:gd name="T6" fmla="*/ 6040248 w 184"/>
              <a:gd name="T7" fmla="*/ 21164899 h 162"/>
              <a:gd name="T8" fmla="*/ 17989205 w 184"/>
              <a:gd name="T9" fmla="*/ 21164899 h 162"/>
              <a:gd name="T10" fmla="*/ 24029453 w 184"/>
              <a:gd name="T11" fmla="*/ 9991091 h 162"/>
              <a:gd name="T12" fmla="*/ 17989205 w 184"/>
              <a:gd name="T13" fmla="*/ 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" h="162">
                <a:moveTo>
                  <a:pt x="137" y="0"/>
                </a:moveTo>
                <a:lnTo>
                  <a:pt x="46" y="0"/>
                </a:lnTo>
                <a:lnTo>
                  <a:pt x="0" y="76"/>
                </a:lnTo>
                <a:lnTo>
                  <a:pt x="46" y="161"/>
                </a:lnTo>
                <a:lnTo>
                  <a:pt x="137" y="161"/>
                </a:lnTo>
                <a:lnTo>
                  <a:pt x="183" y="76"/>
                </a:lnTo>
                <a:lnTo>
                  <a:pt x="13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24">
            <a:extLst>
              <a:ext uri="{FF2B5EF4-FFF2-40B4-BE49-F238E27FC236}">
                <a16:creationId xmlns:a16="http://schemas.microsoft.com/office/drawing/2014/main" id="{8408A0D8-074B-7A4A-8C3E-E09EA2D7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941" y="6318930"/>
            <a:ext cx="210613" cy="175513"/>
          </a:xfrm>
          <a:custGeom>
            <a:avLst/>
            <a:gdLst>
              <a:gd name="T0" fmla="*/ 17925123 w 185"/>
              <a:gd name="T1" fmla="*/ 0 h 154"/>
              <a:gd name="T2" fmla="*/ 5975161 w 185"/>
              <a:gd name="T3" fmla="*/ 0 h 154"/>
              <a:gd name="T4" fmla="*/ 0 w 185"/>
              <a:gd name="T5" fmla="*/ 10023710 h 154"/>
              <a:gd name="T6" fmla="*/ 5975161 w 185"/>
              <a:gd name="T7" fmla="*/ 19916810 h 154"/>
              <a:gd name="T8" fmla="*/ 17925123 w 185"/>
              <a:gd name="T9" fmla="*/ 19916810 h 154"/>
              <a:gd name="T10" fmla="*/ 23900284 w 185"/>
              <a:gd name="T11" fmla="*/ 10023710 h 154"/>
              <a:gd name="T12" fmla="*/ 17925123 w 185"/>
              <a:gd name="T13" fmla="*/ 0 h 1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5" h="154">
                <a:moveTo>
                  <a:pt x="138" y="0"/>
                </a:moveTo>
                <a:lnTo>
                  <a:pt x="46" y="0"/>
                </a:lnTo>
                <a:lnTo>
                  <a:pt x="0" y="77"/>
                </a:lnTo>
                <a:lnTo>
                  <a:pt x="46" y="153"/>
                </a:lnTo>
                <a:lnTo>
                  <a:pt x="138" y="153"/>
                </a:lnTo>
                <a:lnTo>
                  <a:pt x="184" y="77"/>
                </a:lnTo>
                <a:lnTo>
                  <a:pt x="13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25">
            <a:extLst>
              <a:ext uri="{FF2B5EF4-FFF2-40B4-BE49-F238E27FC236}">
                <a16:creationId xmlns:a16="http://schemas.microsoft.com/office/drawing/2014/main" id="{9F147DFB-E040-A940-A888-A1C7CDE5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941" y="9824141"/>
            <a:ext cx="210613" cy="185539"/>
          </a:xfrm>
          <a:custGeom>
            <a:avLst/>
            <a:gdLst>
              <a:gd name="T0" fmla="*/ 17925123 w 185"/>
              <a:gd name="T1" fmla="*/ 0 h 162"/>
              <a:gd name="T2" fmla="*/ 5975161 w 185"/>
              <a:gd name="T3" fmla="*/ 0 h 162"/>
              <a:gd name="T4" fmla="*/ 0 w 185"/>
              <a:gd name="T5" fmla="*/ 9991091 h 162"/>
              <a:gd name="T6" fmla="*/ 5975161 w 185"/>
              <a:gd name="T7" fmla="*/ 21164899 h 162"/>
              <a:gd name="T8" fmla="*/ 17925123 w 185"/>
              <a:gd name="T9" fmla="*/ 21164899 h 162"/>
              <a:gd name="T10" fmla="*/ 23900284 w 185"/>
              <a:gd name="T11" fmla="*/ 9991091 h 162"/>
              <a:gd name="T12" fmla="*/ 17925123 w 185"/>
              <a:gd name="T13" fmla="*/ 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5" h="162">
                <a:moveTo>
                  <a:pt x="138" y="0"/>
                </a:moveTo>
                <a:lnTo>
                  <a:pt x="46" y="0"/>
                </a:lnTo>
                <a:lnTo>
                  <a:pt x="0" y="76"/>
                </a:lnTo>
                <a:lnTo>
                  <a:pt x="46" y="161"/>
                </a:lnTo>
                <a:lnTo>
                  <a:pt x="138" y="161"/>
                </a:lnTo>
                <a:lnTo>
                  <a:pt x="184" y="76"/>
                </a:lnTo>
                <a:lnTo>
                  <a:pt x="13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26">
            <a:extLst>
              <a:ext uri="{FF2B5EF4-FFF2-40B4-BE49-F238E27FC236}">
                <a16:creationId xmlns:a16="http://schemas.microsoft.com/office/drawing/2014/main" id="{D29FF90F-95AA-1E44-97FA-536775C74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1016" y="6318930"/>
            <a:ext cx="210613" cy="175513"/>
          </a:xfrm>
          <a:custGeom>
            <a:avLst/>
            <a:gdLst>
              <a:gd name="T0" fmla="*/ 17925123 w 185"/>
              <a:gd name="T1" fmla="*/ 0 h 154"/>
              <a:gd name="T2" fmla="*/ 5975161 w 185"/>
              <a:gd name="T3" fmla="*/ 0 h 154"/>
              <a:gd name="T4" fmla="*/ 0 w 185"/>
              <a:gd name="T5" fmla="*/ 10023710 h 154"/>
              <a:gd name="T6" fmla="*/ 5975161 w 185"/>
              <a:gd name="T7" fmla="*/ 19916810 h 154"/>
              <a:gd name="T8" fmla="*/ 17925123 w 185"/>
              <a:gd name="T9" fmla="*/ 19916810 h 154"/>
              <a:gd name="T10" fmla="*/ 23900284 w 185"/>
              <a:gd name="T11" fmla="*/ 10023710 h 154"/>
              <a:gd name="T12" fmla="*/ 17925123 w 185"/>
              <a:gd name="T13" fmla="*/ 0 h 1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5" h="154">
                <a:moveTo>
                  <a:pt x="138" y="0"/>
                </a:moveTo>
                <a:lnTo>
                  <a:pt x="46" y="0"/>
                </a:lnTo>
                <a:lnTo>
                  <a:pt x="0" y="77"/>
                </a:lnTo>
                <a:lnTo>
                  <a:pt x="46" y="153"/>
                </a:lnTo>
                <a:lnTo>
                  <a:pt x="138" y="153"/>
                </a:lnTo>
                <a:lnTo>
                  <a:pt x="184" y="77"/>
                </a:lnTo>
                <a:lnTo>
                  <a:pt x="13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27">
            <a:extLst>
              <a:ext uri="{FF2B5EF4-FFF2-40B4-BE49-F238E27FC236}">
                <a16:creationId xmlns:a16="http://schemas.microsoft.com/office/drawing/2014/main" id="{4F06A0A7-68E3-694F-A769-070BD933F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1016" y="9824141"/>
            <a:ext cx="210613" cy="185539"/>
          </a:xfrm>
          <a:custGeom>
            <a:avLst/>
            <a:gdLst>
              <a:gd name="T0" fmla="*/ 17925123 w 185"/>
              <a:gd name="T1" fmla="*/ 0 h 162"/>
              <a:gd name="T2" fmla="*/ 5975161 w 185"/>
              <a:gd name="T3" fmla="*/ 0 h 162"/>
              <a:gd name="T4" fmla="*/ 0 w 185"/>
              <a:gd name="T5" fmla="*/ 9991091 h 162"/>
              <a:gd name="T6" fmla="*/ 5975161 w 185"/>
              <a:gd name="T7" fmla="*/ 21164899 h 162"/>
              <a:gd name="T8" fmla="*/ 17925123 w 185"/>
              <a:gd name="T9" fmla="*/ 21164899 h 162"/>
              <a:gd name="T10" fmla="*/ 23900284 w 185"/>
              <a:gd name="T11" fmla="*/ 9991091 h 162"/>
              <a:gd name="T12" fmla="*/ 17925123 w 185"/>
              <a:gd name="T13" fmla="*/ 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5" h="162">
                <a:moveTo>
                  <a:pt x="138" y="0"/>
                </a:moveTo>
                <a:lnTo>
                  <a:pt x="46" y="0"/>
                </a:lnTo>
                <a:lnTo>
                  <a:pt x="0" y="76"/>
                </a:lnTo>
                <a:lnTo>
                  <a:pt x="46" y="161"/>
                </a:lnTo>
                <a:lnTo>
                  <a:pt x="138" y="161"/>
                </a:lnTo>
                <a:lnTo>
                  <a:pt x="184" y="76"/>
                </a:lnTo>
                <a:lnTo>
                  <a:pt x="13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28">
            <a:extLst>
              <a:ext uri="{FF2B5EF4-FFF2-40B4-BE49-F238E27FC236}">
                <a16:creationId xmlns:a16="http://schemas.microsoft.com/office/drawing/2014/main" id="{5AEE8726-3290-F14D-9FFF-C0103668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2019" y="6544588"/>
            <a:ext cx="210613" cy="185539"/>
          </a:xfrm>
          <a:custGeom>
            <a:avLst/>
            <a:gdLst>
              <a:gd name="T0" fmla="*/ 17925123 w 185"/>
              <a:gd name="T1" fmla="*/ 0 h 162"/>
              <a:gd name="T2" fmla="*/ 5975161 w 185"/>
              <a:gd name="T3" fmla="*/ 0 h 162"/>
              <a:gd name="T4" fmla="*/ 0 w 185"/>
              <a:gd name="T5" fmla="*/ 11042556 h 162"/>
              <a:gd name="T6" fmla="*/ 5975161 w 185"/>
              <a:gd name="T7" fmla="*/ 21164899 h 162"/>
              <a:gd name="T8" fmla="*/ 17925123 w 185"/>
              <a:gd name="T9" fmla="*/ 21164899 h 162"/>
              <a:gd name="T10" fmla="*/ 23900284 w 185"/>
              <a:gd name="T11" fmla="*/ 11042556 h 162"/>
              <a:gd name="T12" fmla="*/ 17925123 w 185"/>
              <a:gd name="T13" fmla="*/ 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5" h="162">
                <a:moveTo>
                  <a:pt x="138" y="0"/>
                </a:moveTo>
                <a:lnTo>
                  <a:pt x="46" y="0"/>
                </a:lnTo>
                <a:lnTo>
                  <a:pt x="0" y="84"/>
                </a:lnTo>
                <a:lnTo>
                  <a:pt x="46" y="161"/>
                </a:lnTo>
                <a:lnTo>
                  <a:pt x="138" y="161"/>
                </a:lnTo>
                <a:lnTo>
                  <a:pt x="184" y="84"/>
                </a:lnTo>
                <a:lnTo>
                  <a:pt x="13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29">
            <a:extLst>
              <a:ext uri="{FF2B5EF4-FFF2-40B4-BE49-F238E27FC236}">
                <a16:creationId xmlns:a16="http://schemas.microsoft.com/office/drawing/2014/main" id="{689BBE78-46CB-374A-8411-5347F98A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201" y="5250820"/>
            <a:ext cx="210613" cy="175510"/>
          </a:xfrm>
          <a:custGeom>
            <a:avLst/>
            <a:gdLst>
              <a:gd name="T0" fmla="*/ 17989205 w 184"/>
              <a:gd name="T1" fmla="*/ 0 h 154"/>
              <a:gd name="T2" fmla="*/ 6040248 w 184"/>
              <a:gd name="T3" fmla="*/ 0 h 154"/>
              <a:gd name="T4" fmla="*/ 0 w 184"/>
              <a:gd name="T5" fmla="*/ 9892922 h 154"/>
              <a:gd name="T6" fmla="*/ 6040248 w 184"/>
              <a:gd name="T7" fmla="*/ 19916091 h 154"/>
              <a:gd name="T8" fmla="*/ 17989205 w 184"/>
              <a:gd name="T9" fmla="*/ 19916091 h 154"/>
              <a:gd name="T10" fmla="*/ 24029453 w 184"/>
              <a:gd name="T11" fmla="*/ 9892922 h 154"/>
              <a:gd name="T12" fmla="*/ 17989205 w 184"/>
              <a:gd name="T13" fmla="*/ 0 h 1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" h="154">
                <a:moveTo>
                  <a:pt x="137" y="0"/>
                </a:moveTo>
                <a:lnTo>
                  <a:pt x="46" y="0"/>
                </a:lnTo>
                <a:lnTo>
                  <a:pt x="0" y="76"/>
                </a:lnTo>
                <a:lnTo>
                  <a:pt x="46" y="153"/>
                </a:lnTo>
                <a:lnTo>
                  <a:pt x="137" y="153"/>
                </a:lnTo>
                <a:lnTo>
                  <a:pt x="183" y="76"/>
                </a:lnTo>
                <a:lnTo>
                  <a:pt x="13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30">
            <a:extLst>
              <a:ext uri="{FF2B5EF4-FFF2-40B4-BE49-F238E27FC236}">
                <a16:creationId xmlns:a16="http://schemas.microsoft.com/office/drawing/2014/main" id="{AF2CDA52-B37B-324C-AFE9-4A493C61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201" y="10907296"/>
            <a:ext cx="210613" cy="185539"/>
          </a:xfrm>
          <a:custGeom>
            <a:avLst/>
            <a:gdLst>
              <a:gd name="T0" fmla="*/ 17989205 w 184"/>
              <a:gd name="T1" fmla="*/ 0 h 161"/>
              <a:gd name="T2" fmla="*/ 6040248 w 184"/>
              <a:gd name="T3" fmla="*/ 0 h 161"/>
              <a:gd name="T4" fmla="*/ 0 w 184"/>
              <a:gd name="T5" fmla="*/ 11180095 h 161"/>
              <a:gd name="T6" fmla="*/ 6040248 w 184"/>
              <a:gd name="T7" fmla="*/ 21295628 h 161"/>
              <a:gd name="T8" fmla="*/ 17989205 w 184"/>
              <a:gd name="T9" fmla="*/ 21295628 h 161"/>
              <a:gd name="T10" fmla="*/ 24029453 w 184"/>
              <a:gd name="T11" fmla="*/ 11180095 h 161"/>
              <a:gd name="T12" fmla="*/ 17989205 w 184"/>
              <a:gd name="T13" fmla="*/ 0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" h="161">
                <a:moveTo>
                  <a:pt x="137" y="0"/>
                </a:moveTo>
                <a:lnTo>
                  <a:pt x="46" y="0"/>
                </a:lnTo>
                <a:lnTo>
                  <a:pt x="0" y="84"/>
                </a:lnTo>
                <a:lnTo>
                  <a:pt x="46" y="160"/>
                </a:lnTo>
                <a:lnTo>
                  <a:pt x="137" y="160"/>
                </a:lnTo>
                <a:lnTo>
                  <a:pt x="183" y="84"/>
                </a:lnTo>
                <a:lnTo>
                  <a:pt x="13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31">
            <a:extLst>
              <a:ext uri="{FF2B5EF4-FFF2-40B4-BE49-F238E27FC236}">
                <a16:creationId xmlns:a16="http://schemas.microsoft.com/office/drawing/2014/main" id="{3DDFFB93-3D8D-B645-87EC-E2B8812F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2019" y="9588453"/>
            <a:ext cx="210613" cy="185542"/>
          </a:xfrm>
          <a:custGeom>
            <a:avLst/>
            <a:gdLst>
              <a:gd name="T0" fmla="*/ 17925123 w 185"/>
              <a:gd name="T1" fmla="*/ 0 h 162"/>
              <a:gd name="T2" fmla="*/ 5975161 w 185"/>
              <a:gd name="T3" fmla="*/ 0 h 162"/>
              <a:gd name="T4" fmla="*/ 0 w 185"/>
              <a:gd name="T5" fmla="*/ 11043107 h 162"/>
              <a:gd name="T6" fmla="*/ 5975161 w 185"/>
              <a:gd name="T7" fmla="*/ 21165622 h 162"/>
              <a:gd name="T8" fmla="*/ 17925123 w 185"/>
              <a:gd name="T9" fmla="*/ 21165622 h 162"/>
              <a:gd name="T10" fmla="*/ 23900284 w 185"/>
              <a:gd name="T11" fmla="*/ 11043107 h 162"/>
              <a:gd name="T12" fmla="*/ 17925123 w 185"/>
              <a:gd name="T13" fmla="*/ 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5" h="162">
                <a:moveTo>
                  <a:pt x="138" y="0"/>
                </a:moveTo>
                <a:lnTo>
                  <a:pt x="46" y="0"/>
                </a:lnTo>
                <a:lnTo>
                  <a:pt x="0" y="84"/>
                </a:lnTo>
                <a:lnTo>
                  <a:pt x="46" y="161"/>
                </a:lnTo>
                <a:lnTo>
                  <a:pt x="138" y="161"/>
                </a:lnTo>
                <a:lnTo>
                  <a:pt x="184" y="84"/>
                </a:lnTo>
                <a:lnTo>
                  <a:pt x="13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4" name="CuadroTexto 1283">
            <a:extLst>
              <a:ext uri="{FF2B5EF4-FFF2-40B4-BE49-F238E27FC236}">
                <a16:creationId xmlns:a16="http://schemas.microsoft.com/office/drawing/2014/main" id="{70E0D034-D650-1C43-9B93-4A1ED6EB5B87}"/>
              </a:ext>
            </a:extLst>
          </p:cNvPr>
          <p:cNvSpPr txBox="1"/>
          <p:nvPr/>
        </p:nvSpPr>
        <p:spPr>
          <a:xfrm>
            <a:off x="8031717" y="7764370"/>
            <a:ext cx="139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285" name="CuadroTexto 1284">
            <a:extLst>
              <a:ext uri="{FF2B5EF4-FFF2-40B4-BE49-F238E27FC236}">
                <a16:creationId xmlns:a16="http://schemas.microsoft.com/office/drawing/2014/main" id="{1ED37C83-F701-EF4F-8EDF-4E20AF6ED815}"/>
              </a:ext>
            </a:extLst>
          </p:cNvPr>
          <p:cNvSpPr txBox="1"/>
          <p:nvPr/>
        </p:nvSpPr>
        <p:spPr>
          <a:xfrm>
            <a:off x="11346370" y="7757281"/>
            <a:ext cx="139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286" name="CuadroTexto 1285">
            <a:extLst>
              <a:ext uri="{FF2B5EF4-FFF2-40B4-BE49-F238E27FC236}">
                <a16:creationId xmlns:a16="http://schemas.microsoft.com/office/drawing/2014/main" id="{1615357E-B34E-264F-BE68-DBD35C215B32}"/>
              </a:ext>
            </a:extLst>
          </p:cNvPr>
          <p:cNvSpPr txBox="1"/>
          <p:nvPr/>
        </p:nvSpPr>
        <p:spPr>
          <a:xfrm>
            <a:off x="14655406" y="7750191"/>
            <a:ext cx="139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287" name="CuadroTexto 1286">
            <a:extLst>
              <a:ext uri="{FF2B5EF4-FFF2-40B4-BE49-F238E27FC236}">
                <a16:creationId xmlns:a16="http://schemas.microsoft.com/office/drawing/2014/main" id="{A08C6CC6-28AC-A144-97EA-5F6B453303A3}"/>
              </a:ext>
            </a:extLst>
          </p:cNvPr>
          <p:cNvSpPr txBox="1"/>
          <p:nvPr/>
        </p:nvSpPr>
        <p:spPr>
          <a:xfrm>
            <a:off x="17953114" y="7764368"/>
            <a:ext cx="139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DD5BF8F-CF6F-BE42-9838-6FD58018D284}"/>
              </a:ext>
            </a:extLst>
          </p:cNvPr>
          <p:cNvGrpSpPr/>
          <p:nvPr/>
        </p:nvGrpSpPr>
        <p:grpSpPr>
          <a:xfrm>
            <a:off x="2668308" y="486927"/>
            <a:ext cx="19041035" cy="2561450"/>
            <a:chOff x="2668308" y="861425"/>
            <a:chExt cx="19041035" cy="2561450"/>
          </a:xfrm>
        </p:grpSpPr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0FFC9EE2-7585-A94D-B72A-60D60C368F44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B7A980E-EBE1-7344-B829-9A581EC8BEA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DE2595D-8694-6440-B921-D494B1310306}"/>
              </a:ext>
            </a:extLst>
          </p:cNvPr>
          <p:cNvGrpSpPr/>
          <p:nvPr/>
        </p:nvGrpSpPr>
        <p:grpSpPr>
          <a:xfrm>
            <a:off x="6085011" y="6406686"/>
            <a:ext cx="2005036" cy="968890"/>
            <a:chOff x="3337670" y="5853210"/>
            <a:chExt cx="2559007" cy="968890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2A51927E-6A5E-2F44-A284-8DF9DEA77AA2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58450924-8D98-F447-B28E-71BFFADCB594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45209D49-F4E0-304B-846B-5810D153A756}"/>
              </a:ext>
            </a:extLst>
          </p:cNvPr>
          <p:cNvGrpSpPr/>
          <p:nvPr/>
        </p:nvGrpSpPr>
        <p:grpSpPr>
          <a:xfrm>
            <a:off x="6059635" y="8899858"/>
            <a:ext cx="2005036" cy="968890"/>
            <a:chOff x="3337670" y="5853210"/>
            <a:chExt cx="2559007" cy="96889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1B0E63BE-2A2E-8048-8AD0-AF81FFE91BF2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A13EA270-3B53-1548-8B84-2FC54FC380E2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DEEDDCDF-0100-1449-8834-38F9AF5DC0EF}"/>
              </a:ext>
            </a:extLst>
          </p:cNvPr>
          <p:cNvGrpSpPr/>
          <p:nvPr/>
        </p:nvGrpSpPr>
        <p:grpSpPr>
          <a:xfrm>
            <a:off x="9540036" y="5946509"/>
            <a:ext cx="2005036" cy="968890"/>
            <a:chOff x="3337670" y="5853210"/>
            <a:chExt cx="2559007" cy="968890"/>
          </a:xfrm>
        </p:grpSpPr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D4F10340-0DA1-0747-B58E-B4F202F4FAF6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93EEBCBC-0829-AF45-8C77-794C0B425AF3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917981B4-6630-1A44-9DE7-815B3EFE98A8}"/>
              </a:ext>
            </a:extLst>
          </p:cNvPr>
          <p:cNvGrpSpPr/>
          <p:nvPr/>
        </p:nvGrpSpPr>
        <p:grpSpPr>
          <a:xfrm>
            <a:off x="9550718" y="9358062"/>
            <a:ext cx="2005036" cy="968890"/>
            <a:chOff x="3337670" y="5853210"/>
            <a:chExt cx="2559007" cy="96889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92F95960-70DE-6A48-8DC4-454170D4AFE7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6" name="Rectangle 52">
              <a:extLst>
                <a:ext uri="{FF2B5EF4-FFF2-40B4-BE49-F238E27FC236}">
                  <a16:creationId xmlns:a16="http://schemas.microsoft.com/office/drawing/2014/main" id="{E14FF904-633E-E54E-B2D3-24B193707805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47C6710E-37A0-7A46-8A9A-B98240D7A3DC}"/>
              </a:ext>
            </a:extLst>
          </p:cNvPr>
          <p:cNvGrpSpPr/>
          <p:nvPr/>
        </p:nvGrpSpPr>
        <p:grpSpPr>
          <a:xfrm>
            <a:off x="12653723" y="4859264"/>
            <a:ext cx="2005036" cy="968890"/>
            <a:chOff x="3337670" y="5853210"/>
            <a:chExt cx="2559007" cy="968890"/>
          </a:xfrm>
        </p:grpSpPr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7C6BDD2B-364F-544C-97B3-25E6DBB9F9FF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D51FF44D-BFF6-8B4E-9324-879A0D7039E0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D14F41A4-E479-924F-9C62-6919E13449DF}"/>
              </a:ext>
            </a:extLst>
          </p:cNvPr>
          <p:cNvGrpSpPr/>
          <p:nvPr/>
        </p:nvGrpSpPr>
        <p:grpSpPr>
          <a:xfrm>
            <a:off x="12872247" y="6130010"/>
            <a:ext cx="2005036" cy="968890"/>
            <a:chOff x="3337670" y="5853210"/>
            <a:chExt cx="2559007" cy="968890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47D0F685-E76A-C84C-B645-77F7A61C3E23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2" name="Rectangle 52">
              <a:extLst>
                <a:ext uri="{FF2B5EF4-FFF2-40B4-BE49-F238E27FC236}">
                  <a16:creationId xmlns:a16="http://schemas.microsoft.com/office/drawing/2014/main" id="{4D6844BE-929D-0540-BBC3-21BA00119701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CDBA6F3D-95BD-084A-876B-E7487C183FCF}"/>
              </a:ext>
            </a:extLst>
          </p:cNvPr>
          <p:cNvGrpSpPr/>
          <p:nvPr/>
        </p:nvGrpSpPr>
        <p:grpSpPr>
          <a:xfrm>
            <a:off x="12832393" y="9168496"/>
            <a:ext cx="2005036" cy="968890"/>
            <a:chOff x="3337670" y="5853210"/>
            <a:chExt cx="2559007" cy="968890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0949A451-8C3F-774D-BEA6-2278E006564F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5" name="Rectangle 52">
              <a:extLst>
                <a:ext uri="{FF2B5EF4-FFF2-40B4-BE49-F238E27FC236}">
                  <a16:creationId xmlns:a16="http://schemas.microsoft.com/office/drawing/2014/main" id="{CDA8B6A1-12AE-4D4F-BAAA-6966AA3DF954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38B20D8B-987F-B14C-9E56-3CAC695A8D80}"/>
              </a:ext>
            </a:extLst>
          </p:cNvPr>
          <p:cNvGrpSpPr/>
          <p:nvPr/>
        </p:nvGrpSpPr>
        <p:grpSpPr>
          <a:xfrm>
            <a:off x="12678498" y="10474681"/>
            <a:ext cx="2005036" cy="968890"/>
            <a:chOff x="3337670" y="5853210"/>
            <a:chExt cx="2559007" cy="968890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82DEEBF1-0D54-7947-8903-27FE170E58B3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DDBCADE9-4BB3-A645-B2FF-3B9FB632AA79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4C782831-ED4D-FB4A-BCE1-799A908E0D25}"/>
              </a:ext>
            </a:extLst>
          </p:cNvPr>
          <p:cNvGrpSpPr/>
          <p:nvPr/>
        </p:nvGrpSpPr>
        <p:grpSpPr>
          <a:xfrm>
            <a:off x="15958151" y="5922241"/>
            <a:ext cx="2005036" cy="968890"/>
            <a:chOff x="3337670" y="5853210"/>
            <a:chExt cx="2559007" cy="968890"/>
          </a:xfrm>
        </p:grpSpPr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CAE67FC-FDCB-0246-B377-70E3B791C71B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" name="Rectangle 52">
              <a:extLst>
                <a:ext uri="{FF2B5EF4-FFF2-40B4-BE49-F238E27FC236}">
                  <a16:creationId xmlns:a16="http://schemas.microsoft.com/office/drawing/2014/main" id="{B4AED85B-089A-9147-B9DB-A559AA7C2140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8CA0BA6D-2FF4-9E4B-9408-860A30FD24DB}"/>
              </a:ext>
            </a:extLst>
          </p:cNvPr>
          <p:cNvGrpSpPr/>
          <p:nvPr/>
        </p:nvGrpSpPr>
        <p:grpSpPr>
          <a:xfrm>
            <a:off x="15951572" y="9381261"/>
            <a:ext cx="2005036" cy="968890"/>
            <a:chOff x="3337670" y="5853210"/>
            <a:chExt cx="2559007" cy="968890"/>
          </a:xfrm>
        </p:grpSpPr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DCC48A79-CF7A-4C48-9B0D-4CC74E6F79CE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" name="Rectangle 52">
              <a:extLst>
                <a:ext uri="{FF2B5EF4-FFF2-40B4-BE49-F238E27FC236}">
                  <a16:creationId xmlns:a16="http://schemas.microsoft.com/office/drawing/2014/main" id="{9BA75C36-EC5A-944B-81BA-FFBB38AC5E47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797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Line 195">
            <a:extLst>
              <a:ext uri="{FF2B5EF4-FFF2-40B4-BE49-F238E27FC236}">
                <a16:creationId xmlns:a16="http://schemas.microsoft.com/office/drawing/2014/main" id="{BFEADA74-8092-7446-ABA7-38FDB06E8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220" y="8347535"/>
            <a:ext cx="14268163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Freeform 281">
            <a:extLst>
              <a:ext uri="{FF2B5EF4-FFF2-40B4-BE49-F238E27FC236}">
                <a16:creationId xmlns:a16="http://schemas.microsoft.com/office/drawing/2014/main" id="{DA0309B5-A883-9742-80E5-E8A532F0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7383" y="6409003"/>
            <a:ext cx="1929029" cy="3877063"/>
          </a:xfrm>
          <a:custGeom>
            <a:avLst/>
            <a:gdLst>
              <a:gd name="T0" fmla="*/ 0 w 1791"/>
              <a:gd name="T1" fmla="*/ 419463337 h 3598"/>
              <a:gd name="T2" fmla="*/ 0 w 1791"/>
              <a:gd name="T3" fmla="*/ 419463337 h 3598"/>
              <a:gd name="T4" fmla="*/ 51543287 w 1791"/>
              <a:gd name="T5" fmla="*/ 460424332 h 3598"/>
              <a:gd name="T6" fmla="*/ 231814878 w 1791"/>
              <a:gd name="T7" fmla="*/ 233063990 h 3598"/>
              <a:gd name="T8" fmla="*/ 51543287 w 1791"/>
              <a:gd name="T9" fmla="*/ 7129380 h 3598"/>
              <a:gd name="T10" fmla="*/ 0 w 1791"/>
              <a:gd name="T11" fmla="*/ 48090375 h 3598"/>
              <a:gd name="T12" fmla="*/ 0 w 1791"/>
              <a:gd name="T13" fmla="*/ 419463337 h 35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91" h="3598">
                <a:moveTo>
                  <a:pt x="0" y="3236"/>
                </a:moveTo>
                <a:lnTo>
                  <a:pt x="0" y="3236"/>
                </a:lnTo>
                <a:cubicBezTo>
                  <a:pt x="0" y="3444"/>
                  <a:pt x="190" y="3597"/>
                  <a:pt x="398" y="3552"/>
                </a:cubicBezTo>
                <a:cubicBezTo>
                  <a:pt x="1194" y="3371"/>
                  <a:pt x="1790" y="2657"/>
                  <a:pt x="1790" y="1798"/>
                </a:cubicBezTo>
                <a:cubicBezTo>
                  <a:pt x="1790" y="949"/>
                  <a:pt x="1194" y="236"/>
                  <a:pt x="398" y="55"/>
                </a:cubicBezTo>
                <a:cubicBezTo>
                  <a:pt x="190" y="0"/>
                  <a:pt x="0" y="163"/>
                  <a:pt x="0" y="371"/>
                </a:cubicBezTo>
                <a:lnTo>
                  <a:pt x="0" y="3236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282">
            <a:extLst>
              <a:ext uri="{FF2B5EF4-FFF2-40B4-BE49-F238E27FC236}">
                <a16:creationId xmlns:a16="http://schemas.microsoft.com/office/drawing/2014/main" id="{2795088A-288A-DC4C-AD65-DD0CFB9B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101" y="6983909"/>
            <a:ext cx="1354120" cy="2727248"/>
          </a:xfrm>
          <a:custGeom>
            <a:avLst/>
            <a:gdLst>
              <a:gd name="T0" fmla="*/ 0 w 1258"/>
              <a:gd name="T1" fmla="*/ 295037884 h 2532"/>
              <a:gd name="T2" fmla="*/ 0 w 1258"/>
              <a:gd name="T3" fmla="*/ 295037884 h 2532"/>
              <a:gd name="T4" fmla="*/ 36216899 w 1258"/>
              <a:gd name="T5" fmla="*/ 324308288 h 2532"/>
              <a:gd name="T6" fmla="*/ 162588523 w 1258"/>
              <a:gd name="T7" fmla="*/ 163838039 h 2532"/>
              <a:gd name="T8" fmla="*/ 36216899 w 1258"/>
              <a:gd name="T9" fmla="*/ 4662651 h 2532"/>
              <a:gd name="T10" fmla="*/ 0 w 1258"/>
              <a:gd name="T11" fmla="*/ 33933055 h 2532"/>
              <a:gd name="T12" fmla="*/ 0 w 1258"/>
              <a:gd name="T13" fmla="*/ 295037884 h 25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58" h="2532">
                <a:moveTo>
                  <a:pt x="0" y="2278"/>
                </a:moveTo>
                <a:lnTo>
                  <a:pt x="0" y="2278"/>
                </a:lnTo>
                <a:cubicBezTo>
                  <a:pt x="0" y="2422"/>
                  <a:pt x="136" y="2531"/>
                  <a:pt x="280" y="2504"/>
                </a:cubicBezTo>
                <a:cubicBezTo>
                  <a:pt x="841" y="2368"/>
                  <a:pt x="1257" y="1871"/>
                  <a:pt x="1257" y="1265"/>
                </a:cubicBezTo>
                <a:cubicBezTo>
                  <a:pt x="1257" y="669"/>
                  <a:pt x="841" y="163"/>
                  <a:pt x="280" y="36"/>
                </a:cubicBezTo>
                <a:cubicBezTo>
                  <a:pt x="136" y="0"/>
                  <a:pt x="0" y="108"/>
                  <a:pt x="0" y="262"/>
                </a:cubicBezTo>
                <a:lnTo>
                  <a:pt x="0" y="2278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Line 283">
            <a:extLst>
              <a:ext uri="{FF2B5EF4-FFF2-40B4-BE49-F238E27FC236}">
                <a16:creationId xmlns:a16="http://schemas.microsoft.com/office/drawing/2014/main" id="{D1596E1E-E2A5-4749-A671-93138B4B5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6245" y="8746644"/>
            <a:ext cx="4753" cy="3867560"/>
          </a:xfrm>
          <a:prstGeom prst="line">
            <a:avLst/>
          </a:prstGeom>
          <a:noFill/>
          <a:ln w="12960">
            <a:solidFill>
              <a:srgbClr val="E8E8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Line 285">
            <a:extLst>
              <a:ext uri="{FF2B5EF4-FFF2-40B4-BE49-F238E27FC236}">
                <a16:creationId xmlns:a16="http://schemas.microsoft.com/office/drawing/2014/main" id="{26BBEA9A-6026-E443-885F-A41C6130B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5745" y="8746644"/>
            <a:ext cx="4750" cy="3867560"/>
          </a:xfrm>
          <a:prstGeom prst="line">
            <a:avLst/>
          </a:prstGeom>
          <a:noFill/>
          <a:ln w="12960">
            <a:solidFill>
              <a:srgbClr val="E8E8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6" name="Line 287">
            <a:extLst>
              <a:ext uri="{FF2B5EF4-FFF2-40B4-BE49-F238E27FC236}">
                <a16:creationId xmlns:a16="http://schemas.microsoft.com/office/drawing/2014/main" id="{5AE9AA6A-3C88-E842-A36C-FA063BEC4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26245" y="8604105"/>
            <a:ext cx="4753" cy="3877063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Freeform 288">
            <a:extLst>
              <a:ext uri="{FF2B5EF4-FFF2-40B4-BE49-F238E27FC236}">
                <a16:creationId xmlns:a16="http://schemas.microsoft.com/office/drawing/2014/main" id="{80E5013F-F7CA-184E-8757-E13CDE1C3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224" y="12419399"/>
            <a:ext cx="156794" cy="194805"/>
          </a:xfrm>
          <a:custGeom>
            <a:avLst/>
            <a:gdLst>
              <a:gd name="T0" fmla="*/ 9398981 w 146"/>
              <a:gd name="T1" fmla="*/ 23149155 h 182"/>
              <a:gd name="T2" fmla="*/ 18669146 w 146"/>
              <a:gd name="T3" fmla="*/ 0 h 182"/>
              <a:gd name="T4" fmla="*/ 9398981 w 146"/>
              <a:gd name="T5" fmla="*/ 5755281 h 182"/>
              <a:gd name="T6" fmla="*/ 0 w 146"/>
              <a:gd name="T7" fmla="*/ 0 h 182"/>
              <a:gd name="T8" fmla="*/ 9398981 w 146"/>
              <a:gd name="T9" fmla="*/ 23149155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82">
                <a:moveTo>
                  <a:pt x="73" y="181"/>
                </a:moveTo>
                <a:lnTo>
                  <a:pt x="145" y="0"/>
                </a:lnTo>
                <a:lnTo>
                  <a:pt x="73" y="45"/>
                </a:lnTo>
                <a:lnTo>
                  <a:pt x="0" y="0"/>
                </a:lnTo>
                <a:lnTo>
                  <a:pt x="73" y="181"/>
                </a:ln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Line 289">
            <a:extLst>
              <a:ext uri="{FF2B5EF4-FFF2-40B4-BE49-F238E27FC236}">
                <a16:creationId xmlns:a16="http://schemas.microsoft.com/office/drawing/2014/main" id="{593AB77A-A091-4443-A163-E225DA98A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5745" y="8604105"/>
            <a:ext cx="4750" cy="3877063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9" name="Freeform 290">
            <a:extLst>
              <a:ext uri="{FF2B5EF4-FFF2-40B4-BE49-F238E27FC236}">
                <a16:creationId xmlns:a16="http://schemas.microsoft.com/office/drawing/2014/main" id="{97F61863-703B-1943-BA14-BEEE4968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9724" y="12419399"/>
            <a:ext cx="166294" cy="194805"/>
          </a:xfrm>
          <a:custGeom>
            <a:avLst/>
            <a:gdLst>
              <a:gd name="T0" fmla="*/ 9251611 w 155"/>
              <a:gd name="T1" fmla="*/ 23149155 h 182"/>
              <a:gd name="T2" fmla="*/ 19788675 w 155"/>
              <a:gd name="T3" fmla="*/ 0 h 182"/>
              <a:gd name="T4" fmla="*/ 9251611 w 155"/>
              <a:gd name="T5" fmla="*/ 5755281 h 182"/>
              <a:gd name="T6" fmla="*/ 0 w 155"/>
              <a:gd name="T7" fmla="*/ 0 h 182"/>
              <a:gd name="T8" fmla="*/ 9251611 w 155"/>
              <a:gd name="T9" fmla="*/ 23149155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" h="182">
                <a:moveTo>
                  <a:pt x="72" y="181"/>
                </a:moveTo>
                <a:lnTo>
                  <a:pt x="154" y="0"/>
                </a:lnTo>
                <a:lnTo>
                  <a:pt x="72" y="45"/>
                </a:lnTo>
                <a:lnTo>
                  <a:pt x="0" y="0"/>
                </a:lnTo>
                <a:lnTo>
                  <a:pt x="72" y="1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Line 291">
            <a:extLst>
              <a:ext uri="{FF2B5EF4-FFF2-40B4-BE49-F238E27FC236}">
                <a16:creationId xmlns:a16="http://schemas.microsoft.com/office/drawing/2014/main" id="{19768510-2B6E-E84F-BF10-863028591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27284" y="4180641"/>
            <a:ext cx="4750" cy="3877063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Line 293">
            <a:extLst>
              <a:ext uri="{FF2B5EF4-FFF2-40B4-BE49-F238E27FC236}">
                <a16:creationId xmlns:a16="http://schemas.microsoft.com/office/drawing/2014/main" id="{9E64EF81-3E69-AE42-9F89-63F9984B5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46284" y="4180641"/>
            <a:ext cx="4753" cy="3877063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Freeform 330">
            <a:extLst>
              <a:ext uri="{FF2B5EF4-FFF2-40B4-BE49-F238E27FC236}">
                <a16:creationId xmlns:a16="http://schemas.microsoft.com/office/drawing/2014/main" id="{07D0BDCB-28D7-3A47-A300-5911FADB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000" y="7188217"/>
            <a:ext cx="232812" cy="232812"/>
          </a:xfrm>
          <a:custGeom>
            <a:avLst/>
            <a:gdLst>
              <a:gd name="T0" fmla="*/ 27628658 w 218"/>
              <a:gd name="T1" fmla="*/ 13750815 h 218"/>
              <a:gd name="T2" fmla="*/ 27628658 w 218"/>
              <a:gd name="T3" fmla="*/ 13750815 h 218"/>
              <a:gd name="T4" fmla="*/ 13878200 w 218"/>
              <a:gd name="T5" fmla="*/ 27628658 h 218"/>
              <a:gd name="T6" fmla="*/ 0 w 218"/>
              <a:gd name="T7" fmla="*/ 13750815 h 218"/>
              <a:gd name="T8" fmla="*/ 13878200 w 218"/>
              <a:gd name="T9" fmla="*/ 0 h 218"/>
              <a:gd name="T10" fmla="*/ 27628658 w 218"/>
              <a:gd name="T11" fmla="*/ 13750815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71"/>
                  <a:pt x="163" y="217"/>
                  <a:pt x="109" y="217"/>
                </a:cubicBezTo>
                <a:cubicBezTo>
                  <a:pt x="45" y="217"/>
                  <a:pt x="0" y="171"/>
                  <a:pt x="0" y="108"/>
                </a:cubicBezTo>
                <a:cubicBezTo>
                  <a:pt x="0" y="54"/>
                  <a:pt x="45" y="0"/>
                  <a:pt x="109" y="0"/>
                </a:cubicBezTo>
                <a:cubicBezTo>
                  <a:pt x="163" y="0"/>
                  <a:pt x="217" y="54"/>
                  <a:pt x="217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65">
            <a:extLst>
              <a:ext uri="{FF2B5EF4-FFF2-40B4-BE49-F238E27FC236}">
                <a16:creationId xmlns:a16="http://schemas.microsoft.com/office/drawing/2014/main" id="{B98A56DA-EFD2-8B49-A092-2C7458F0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164" y="6214198"/>
            <a:ext cx="28508" cy="38010"/>
          </a:xfrm>
          <a:custGeom>
            <a:avLst/>
            <a:gdLst>
              <a:gd name="T0" fmla="*/ 0 w 28"/>
              <a:gd name="T1" fmla="*/ 2120557 h 37"/>
              <a:gd name="T2" fmla="*/ 0 w 28"/>
              <a:gd name="T3" fmla="*/ 2120557 h 37"/>
              <a:gd name="T4" fmla="*/ 0 w 28"/>
              <a:gd name="T5" fmla="*/ 3181178 h 37"/>
              <a:gd name="T6" fmla="*/ 1041627 w 28"/>
              <a:gd name="T7" fmla="*/ 3181178 h 37"/>
              <a:gd name="T8" fmla="*/ 1041627 w 28"/>
              <a:gd name="T9" fmla="*/ 4241457 h 37"/>
              <a:gd name="T10" fmla="*/ 2082913 w 28"/>
              <a:gd name="T11" fmla="*/ 3181178 h 37"/>
              <a:gd name="T12" fmla="*/ 3124540 w 28"/>
              <a:gd name="T13" fmla="*/ 3181178 h 37"/>
              <a:gd name="T14" fmla="*/ 3124540 w 28"/>
              <a:gd name="T15" fmla="*/ 2120557 h 37"/>
              <a:gd name="T16" fmla="*/ 3124540 w 28"/>
              <a:gd name="T17" fmla="*/ 2120557 h 37"/>
              <a:gd name="T18" fmla="*/ 3124540 w 28"/>
              <a:gd name="T19" fmla="*/ 1060278 h 37"/>
              <a:gd name="T20" fmla="*/ 3124540 w 28"/>
              <a:gd name="T21" fmla="*/ 0 h 37"/>
              <a:gd name="T22" fmla="*/ 2082913 w 28"/>
              <a:gd name="T23" fmla="*/ 0 h 37"/>
              <a:gd name="T24" fmla="*/ 1041627 w 28"/>
              <a:gd name="T25" fmla="*/ 0 h 37"/>
              <a:gd name="T26" fmla="*/ 1041627 w 28"/>
              <a:gd name="T27" fmla="*/ 0 h 37"/>
              <a:gd name="T28" fmla="*/ 0 w 28"/>
              <a:gd name="T29" fmla="*/ 0 h 37"/>
              <a:gd name="T30" fmla="*/ 0 w 28"/>
              <a:gd name="T31" fmla="*/ 1060278 h 37"/>
              <a:gd name="T32" fmla="*/ 0 w 28"/>
              <a:gd name="T33" fmla="*/ 2120557 h 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8" h="37">
                <a:moveTo>
                  <a:pt x="0" y="18"/>
                </a:moveTo>
                <a:lnTo>
                  <a:pt x="0" y="18"/>
                </a:ln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9" y="27"/>
                </a:cubicBezTo>
                <a:cubicBezTo>
                  <a:pt x="9" y="36"/>
                  <a:pt x="9" y="36"/>
                  <a:pt x="9" y="36"/>
                </a:cubicBezTo>
                <a:cubicBezTo>
                  <a:pt x="18" y="36"/>
                  <a:pt x="18" y="36"/>
                  <a:pt x="18" y="27"/>
                </a:cubicBezTo>
                <a:lnTo>
                  <a:pt x="27" y="27"/>
                </a:lnTo>
                <a:cubicBezTo>
                  <a:pt x="27" y="27"/>
                  <a:pt x="27" y="27"/>
                  <a:pt x="27" y="1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9"/>
                  <a:pt x="27" y="0"/>
                </a:cubicBezTo>
                <a:lnTo>
                  <a:pt x="18" y="0"/>
                </a:lnTo>
                <a:cubicBezTo>
                  <a:pt x="18" y="0"/>
                  <a:pt x="18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18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66">
            <a:extLst>
              <a:ext uri="{FF2B5EF4-FFF2-40B4-BE49-F238E27FC236}">
                <a16:creationId xmlns:a16="http://schemas.microsoft.com/office/drawing/2014/main" id="{6F9FD17A-CC97-BA43-A01D-DAA2A5A0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503" y="5786581"/>
            <a:ext cx="232812" cy="232815"/>
          </a:xfrm>
          <a:custGeom>
            <a:avLst/>
            <a:gdLst>
              <a:gd name="T0" fmla="*/ 27628658 w 218"/>
              <a:gd name="T1" fmla="*/ 13750992 h 218"/>
              <a:gd name="T2" fmla="*/ 27628658 w 218"/>
              <a:gd name="T3" fmla="*/ 13750992 h 218"/>
              <a:gd name="T4" fmla="*/ 13878200 w 218"/>
              <a:gd name="T5" fmla="*/ 27629370 h 218"/>
              <a:gd name="T6" fmla="*/ 0 w 218"/>
              <a:gd name="T7" fmla="*/ 13750992 h 218"/>
              <a:gd name="T8" fmla="*/ 13878200 w 218"/>
              <a:gd name="T9" fmla="*/ 0 h 218"/>
              <a:gd name="T10" fmla="*/ 27628658 w 218"/>
              <a:gd name="T11" fmla="*/ 13750992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63"/>
                  <a:pt x="172" y="217"/>
                  <a:pt x="109" y="217"/>
                </a:cubicBezTo>
                <a:cubicBezTo>
                  <a:pt x="45" y="217"/>
                  <a:pt x="0" y="163"/>
                  <a:pt x="0" y="108"/>
                </a:cubicBezTo>
                <a:cubicBezTo>
                  <a:pt x="0" y="45"/>
                  <a:pt x="45" y="0"/>
                  <a:pt x="109" y="0"/>
                </a:cubicBezTo>
                <a:cubicBezTo>
                  <a:pt x="172" y="0"/>
                  <a:pt x="217" y="45"/>
                  <a:pt x="217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375">
            <a:extLst>
              <a:ext uri="{FF2B5EF4-FFF2-40B4-BE49-F238E27FC236}">
                <a16:creationId xmlns:a16="http://schemas.microsoft.com/office/drawing/2014/main" id="{8535C975-B347-BD41-B76C-FC2CD827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372" y="4109373"/>
            <a:ext cx="1178323" cy="1073794"/>
          </a:xfrm>
          <a:custGeom>
            <a:avLst/>
            <a:gdLst>
              <a:gd name="T0" fmla="*/ 91136337 w 1095"/>
              <a:gd name="T1" fmla="*/ 0 h 996"/>
              <a:gd name="T2" fmla="*/ 91136337 w 1095"/>
              <a:gd name="T3" fmla="*/ 0 h 996"/>
              <a:gd name="T4" fmla="*/ 51449938 w 1095"/>
              <a:gd name="T5" fmla="*/ 0 h 996"/>
              <a:gd name="T6" fmla="*/ 25724969 w 1095"/>
              <a:gd name="T7" fmla="*/ 15310975 h 996"/>
              <a:gd name="T8" fmla="*/ 5817052 w 1095"/>
              <a:gd name="T9" fmla="*/ 50474888 h 996"/>
              <a:gd name="T10" fmla="*/ 5817052 w 1095"/>
              <a:gd name="T11" fmla="*/ 79799701 h 996"/>
              <a:gd name="T12" fmla="*/ 25724969 w 1095"/>
              <a:gd name="T13" fmla="*/ 113795433 h 996"/>
              <a:gd name="T14" fmla="*/ 51449938 w 1095"/>
              <a:gd name="T15" fmla="*/ 129106769 h 996"/>
              <a:gd name="T16" fmla="*/ 91136337 w 1095"/>
              <a:gd name="T17" fmla="*/ 129106769 h 996"/>
              <a:gd name="T18" fmla="*/ 116861306 w 1095"/>
              <a:gd name="T19" fmla="*/ 113795433 h 996"/>
              <a:gd name="T20" fmla="*/ 136769223 w 1095"/>
              <a:gd name="T21" fmla="*/ 79799701 h 996"/>
              <a:gd name="T22" fmla="*/ 136769223 w 1095"/>
              <a:gd name="T23" fmla="*/ 50474888 h 996"/>
              <a:gd name="T24" fmla="*/ 116861306 w 1095"/>
              <a:gd name="T25" fmla="*/ 15310975 h 996"/>
              <a:gd name="T26" fmla="*/ 91136337 w 1095"/>
              <a:gd name="T27" fmla="*/ 0 h 9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95" h="996">
                <a:moveTo>
                  <a:pt x="705" y="0"/>
                </a:moveTo>
                <a:lnTo>
                  <a:pt x="705" y="0"/>
                </a:lnTo>
                <a:cubicBezTo>
                  <a:pt x="398" y="0"/>
                  <a:pt x="398" y="0"/>
                  <a:pt x="398" y="0"/>
                </a:cubicBezTo>
                <a:cubicBezTo>
                  <a:pt x="317" y="0"/>
                  <a:pt x="244" y="46"/>
                  <a:pt x="199" y="118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452"/>
                  <a:pt x="0" y="543"/>
                  <a:pt x="45" y="615"/>
                </a:cubicBezTo>
                <a:cubicBezTo>
                  <a:pt x="199" y="877"/>
                  <a:pt x="199" y="877"/>
                  <a:pt x="199" y="877"/>
                </a:cubicBezTo>
                <a:cubicBezTo>
                  <a:pt x="244" y="950"/>
                  <a:pt x="317" y="995"/>
                  <a:pt x="398" y="995"/>
                </a:cubicBezTo>
                <a:cubicBezTo>
                  <a:pt x="705" y="995"/>
                  <a:pt x="705" y="995"/>
                  <a:pt x="705" y="995"/>
                </a:cubicBezTo>
                <a:cubicBezTo>
                  <a:pt x="787" y="995"/>
                  <a:pt x="859" y="950"/>
                  <a:pt x="904" y="877"/>
                </a:cubicBezTo>
                <a:cubicBezTo>
                  <a:pt x="1058" y="615"/>
                  <a:pt x="1058" y="615"/>
                  <a:pt x="1058" y="615"/>
                </a:cubicBezTo>
                <a:cubicBezTo>
                  <a:pt x="1094" y="543"/>
                  <a:pt x="1094" y="452"/>
                  <a:pt x="1058" y="389"/>
                </a:cubicBezTo>
                <a:cubicBezTo>
                  <a:pt x="904" y="118"/>
                  <a:pt x="904" y="118"/>
                  <a:pt x="904" y="118"/>
                </a:cubicBezTo>
                <a:cubicBezTo>
                  <a:pt x="859" y="46"/>
                  <a:pt x="787" y="0"/>
                  <a:pt x="70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376">
            <a:extLst>
              <a:ext uri="{FF2B5EF4-FFF2-40B4-BE49-F238E27FC236}">
                <a16:creationId xmlns:a16="http://schemas.microsoft.com/office/drawing/2014/main" id="{96F37A8B-65E6-1844-A472-FF04E248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8500" y="7188217"/>
            <a:ext cx="232815" cy="232812"/>
          </a:xfrm>
          <a:custGeom>
            <a:avLst/>
            <a:gdLst>
              <a:gd name="T0" fmla="*/ 27629370 w 218"/>
              <a:gd name="T1" fmla="*/ 13750815 h 218"/>
              <a:gd name="T2" fmla="*/ 27629370 w 218"/>
              <a:gd name="T3" fmla="*/ 13750815 h 218"/>
              <a:gd name="T4" fmla="*/ 13878378 w 218"/>
              <a:gd name="T5" fmla="*/ 27628658 h 218"/>
              <a:gd name="T6" fmla="*/ 0 w 218"/>
              <a:gd name="T7" fmla="*/ 13750815 h 218"/>
              <a:gd name="T8" fmla="*/ 13878378 w 218"/>
              <a:gd name="T9" fmla="*/ 0 h 218"/>
              <a:gd name="T10" fmla="*/ 27629370 w 218"/>
              <a:gd name="T11" fmla="*/ 13750815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71"/>
                  <a:pt x="172" y="217"/>
                  <a:pt x="109" y="217"/>
                </a:cubicBezTo>
                <a:cubicBezTo>
                  <a:pt x="55" y="217"/>
                  <a:pt x="0" y="171"/>
                  <a:pt x="0" y="108"/>
                </a:cubicBezTo>
                <a:cubicBezTo>
                  <a:pt x="0" y="54"/>
                  <a:pt x="55" y="0"/>
                  <a:pt x="109" y="0"/>
                </a:cubicBezTo>
                <a:cubicBezTo>
                  <a:pt x="172" y="0"/>
                  <a:pt x="217" y="54"/>
                  <a:pt x="217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384">
            <a:extLst>
              <a:ext uri="{FF2B5EF4-FFF2-40B4-BE49-F238E27FC236}">
                <a16:creationId xmlns:a16="http://schemas.microsoft.com/office/drawing/2014/main" id="{0102567B-2F90-1C47-BBB5-6157A120E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375" y="4109373"/>
            <a:ext cx="1178323" cy="1073794"/>
          </a:xfrm>
          <a:custGeom>
            <a:avLst/>
            <a:gdLst>
              <a:gd name="T0" fmla="*/ 90137507 w 1094"/>
              <a:gd name="T1" fmla="*/ 0 h 996"/>
              <a:gd name="T2" fmla="*/ 90137507 w 1094"/>
              <a:gd name="T3" fmla="*/ 0 h 996"/>
              <a:gd name="T4" fmla="*/ 50248931 w 1094"/>
              <a:gd name="T5" fmla="*/ 0 h 996"/>
              <a:gd name="T6" fmla="*/ 24477056 w 1094"/>
              <a:gd name="T7" fmla="*/ 15310975 h 996"/>
              <a:gd name="T8" fmla="*/ 4662142 w 1094"/>
              <a:gd name="T9" fmla="*/ 50474888 h 996"/>
              <a:gd name="T10" fmla="*/ 4662142 w 1094"/>
              <a:gd name="T11" fmla="*/ 79799701 h 996"/>
              <a:gd name="T12" fmla="*/ 24477056 w 1094"/>
              <a:gd name="T13" fmla="*/ 113795433 h 996"/>
              <a:gd name="T14" fmla="*/ 50248931 w 1094"/>
              <a:gd name="T15" fmla="*/ 129106769 h 996"/>
              <a:gd name="T16" fmla="*/ 90137507 w 1094"/>
              <a:gd name="T17" fmla="*/ 129106769 h 996"/>
              <a:gd name="T18" fmla="*/ 115909383 w 1094"/>
              <a:gd name="T19" fmla="*/ 113795433 h 996"/>
              <a:gd name="T20" fmla="*/ 135724296 w 1094"/>
              <a:gd name="T21" fmla="*/ 79799701 h 996"/>
              <a:gd name="T22" fmla="*/ 135724296 w 1094"/>
              <a:gd name="T23" fmla="*/ 50474888 h 996"/>
              <a:gd name="T24" fmla="*/ 115909383 w 1094"/>
              <a:gd name="T25" fmla="*/ 15310975 h 996"/>
              <a:gd name="T26" fmla="*/ 90137507 w 1094"/>
              <a:gd name="T27" fmla="*/ 0 h 9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94" h="996">
                <a:moveTo>
                  <a:pt x="696" y="0"/>
                </a:moveTo>
                <a:lnTo>
                  <a:pt x="696" y="0"/>
                </a:lnTo>
                <a:cubicBezTo>
                  <a:pt x="388" y="0"/>
                  <a:pt x="388" y="0"/>
                  <a:pt x="388" y="0"/>
                </a:cubicBezTo>
                <a:cubicBezTo>
                  <a:pt x="307" y="0"/>
                  <a:pt x="235" y="46"/>
                  <a:pt x="189" y="118"/>
                </a:cubicBezTo>
                <a:cubicBezTo>
                  <a:pt x="36" y="389"/>
                  <a:pt x="36" y="389"/>
                  <a:pt x="36" y="389"/>
                </a:cubicBezTo>
                <a:cubicBezTo>
                  <a:pt x="0" y="452"/>
                  <a:pt x="0" y="543"/>
                  <a:pt x="36" y="615"/>
                </a:cubicBezTo>
                <a:cubicBezTo>
                  <a:pt x="189" y="877"/>
                  <a:pt x="189" y="877"/>
                  <a:pt x="189" y="877"/>
                </a:cubicBezTo>
                <a:cubicBezTo>
                  <a:pt x="235" y="950"/>
                  <a:pt x="307" y="995"/>
                  <a:pt x="388" y="995"/>
                </a:cubicBezTo>
                <a:cubicBezTo>
                  <a:pt x="696" y="995"/>
                  <a:pt x="696" y="995"/>
                  <a:pt x="696" y="995"/>
                </a:cubicBezTo>
                <a:cubicBezTo>
                  <a:pt x="777" y="995"/>
                  <a:pt x="858" y="950"/>
                  <a:pt x="895" y="877"/>
                </a:cubicBezTo>
                <a:cubicBezTo>
                  <a:pt x="1048" y="615"/>
                  <a:pt x="1048" y="615"/>
                  <a:pt x="1048" y="615"/>
                </a:cubicBezTo>
                <a:cubicBezTo>
                  <a:pt x="1093" y="543"/>
                  <a:pt x="1093" y="452"/>
                  <a:pt x="1048" y="389"/>
                </a:cubicBezTo>
                <a:cubicBezTo>
                  <a:pt x="895" y="118"/>
                  <a:pt x="895" y="118"/>
                  <a:pt x="895" y="118"/>
                </a:cubicBezTo>
                <a:cubicBezTo>
                  <a:pt x="858" y="46"/>
                  <a:pt x="777" y="0"/>
                  <a:pt x="69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385">
            <a:extLst>
              <a:ext uri="{FF2B5EF4-FFF2-40B4-BE49-F238E27FC236}">
                <a16:creationId xmlns:a16="http://schemas.microsoft.com/office/drawing/2014/main" id="{64BB3135-3199-5941-B506-61B1A8E1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7505" y="5786581"/>
            <a:ext cx="232815" cy="232815"/>
          </a:xfrm>
          <a:custGeom>
            <a:avLst/>
            <a:gdLst>
              <a:gd name="T0" fmla="*/ 27629370 w 218"/>
              <a:gd name="T1" fmla="*/ 13750992 h 218"/>
              <a:gd name="T2" fmla="*/ 27629370 w 218"/>
              <a:gd name="T3" fmla="*/ 13750992 h 218"/>
              <a:gd name="T4" fmla="*/ 13878378 w 218"/>
              <a:gd name="T5" fmla="*/ 27629370 h 218"/>
              <a:gd name="T6" fmla="*/ 0 w 218"/>
              <a:gd name="T7" fmla="*/ 13750992 h 218"/>
              <a:gd name="T8" fmla="*/ 13878378 w 218"/>
              <a:gd name="T9" fmla="*/ 0 h 218"/>
              <a:gd name="T10" fmla="*/ 27629370 w 218"/>
              <a:gd name="T11" fmla="*/ 13750992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63"/>
                  <a:pt x="163" y="217"/>
                  <a:pt x="109" y="217"/>
                </a:cubicBezTo>
                <a:cubicBezTo>
                  <a:pt x="46" y="217"/>
                  <a:pt x="0" y="163"/>
                  <a:pt x="0" y="108"/>
                </a:cubicBezTo>
                <a:cubicBezTo>
                  <a:pt x="0" y="45"/>
                  <a:pt x="46" y="0"/>
                  <a:pt x="109" y="0"/>
                </a:cubicBezTo>
                <a:cubicBezTo>
                  <a:pt x="163" y="0"/>
                  <a:pt x="217" y="45"/>
                  <a:pt x="217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21">
            <a:extLst>
              <a:ext uri="{FF2B5EF4-FFF2-40B4-BE49-F238E27FC236}">
                <a16:creationId xmlns:a16="http://schemas.microsoft.com/office/drawing/2014/main" id="{5A6811D4-1192-B949-8D3A-C3D0CECF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1216" y="9274037"/>
            <a:ext cx="223310" cy="232815"/>
          </a:xfrm>
          <a:custGeom>
            <a:avLst/>
            <a:gdLst>
              <a:gd name="T0" fmla="*/ 26508680 w 209"/>
              <a:gd name="T1" fmla="*/ 13878378 h 218"/>
              <a:gd name="T2" fmla="*/ 26508680 w 209"/>
              <a:gd name="T3" fmla="*/ 13878378 h 218"/>
              <a:gd name="T4" fmla="*/ 12617282 w 209"/>
              <a:gd name="T5" fmla="*/ 0 h 218"/>
              <a:gd name="T6" fmla="*/ 0 w 209"/>
              <a:gd name="T7" fmla="*/ 13878378 h 218"/>
              <a:gd name="T8" fmla="*/ 12617282 w 209"/>
              <a:gd name="T9" fmla="*/ 27629370 h 218"/>
              <a:gd name="T10" fmla="*/ 26508680 w 209"/>
              <a:gd name="T11" fmla="*/ 13878378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" h="218">
                <a:moveTo>
                  <a:pt x="208" y="109"/>
                </a:moveTo>
                <a:lnTo>
                  <a:pt x="208" y="109"/>
                </a:lnTo>
                <a:cubicBezTo>
                  <a:pt x="208" y="54"/>
                  <a:pt x="162" y="0"/>
                  <a:pt x="99" y="0"/>
                </a:cubicBezTo>
                <a:cubicBezTo>
                  <a:pt x="45" y="0"/>
                  <a:pt x="0" y="54"/>
                  <a:pt x="0" y="109"/>
                </a:cubicBezTo>
                <a:cubicBezTo>
                  <a:pt x="0" y="172"/>
                  <a:pt x="45" y="217"/>
                  <a:pt x="99" y="217"/>
                </a:cubicBezTo>
                <a:cubicBezTo>
                  <a:pt x="162" y="217"/>
                  <a:pt x="208" y="172"/>
                  <a:pt x="208" y="1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22">
            <a:extLst>
              <a:ext uri="{FF2B5EF4-FFF2-40B4-BE49-F238E27FC236}">
                <a16:creationId xmlns:a16="http://schemas.microsoft.com/office/drawing/2014/main" id="{A087FF30-570A-8B48-94B9-AD7FDD25D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0719" y="10685175"/>
            <a:ext cx="232812" cy="232812"/>
          </a:xfrm>
          <a:custGeom>
            <a:avLst/>
            <a:gdLst>
              <a:gd name="T0" fmla="*/ 27628658 w 218"/>
              <a:gd name="T1" fmla="*/ 13750815 h 218"/>
              <a:gd name="T2" fmla="*/ 27628658 w 218"/>
              <a:gd name="T3" fmla="*/ 13750815 h 218"/>
              <a:gd name="T4" fmla="*/ 13750815 w 218"/>
              <a:gd name="T5" fmla="*/ 0 h 218"/>
              <a:gd name="T6" fmla="*/ 0 w 218"/>
              <a:gd name="T7" fmla="*/ 13750815 h 218"/>
              <a:gd name="T8" fmla="*/ 13750815 w 218"/>
              <a:gd name="T9" fmla="*/ 27628658 h 218"/>
              <a:gd name="T10" fmla="*/ 27628658 w 218"/>
              <a:gd name="T11" fmla="*/ 13750815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45"/>
                  <a:pt x="172" y="0"/>
                  <a:pt x="108" y="0"/>
                </a:cubicBezTo>
                <a:cubicBezTo>
                  <a:pt x="45" y="0"/>
                  <a:pt x="0" y="45"/>
                  <a:pt x="0" y="108"/>
                </a:cubicBezTo>
                <a:cubicBezTo>
                  <a:pt x="0" y="163"/>
                  <a:pt x="45" y="217"/>
                  <a:pt x="108" y="217"/>
                </a:cubicBezTo>
                <a:cubicBezTo>
                  <a:pt x="172" y="217"/>
                  <a:pt x="217" y="163"/>
                  <a:pt x="217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23">
            <a:extLst>
              <a:ext uri="{FF2B5EF4-FFF2-40B4-BE49-F238E27FC236}">
                <a16:creationId xmlns:a16="http://schemas.microsoft.com/office/drawing/2014/main" id="{BA768A76-8D5E-4C42-B048-B98634A0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1333" y="11521404"/>
            <a:ext cx="1178323" cy="1064292"/>
          </a:xfrm>
          <a:custGeom>
            <a:avLst/>
            <a:gdLst>
              <a:gd name="T0" fmla="*/ 91136337 w 1095"/>
              <a:gd name="T1" fmla="*/ 0 h 987"/>
              <a:gd name="T2" fmla="*/ 91136337 w 1095"/>
              <a:gd name="T3" fmla="*/ 0 h 987"/>
              <a:gd name="T4" fmla="*/ 50286456 w 1095"/>
              <a:gd name="T5" fmla="*/ 0 h 987"/>
              <a:gd name="T6" fmla="*/ 25724969 w 1095"/>
              <a:gd name="T7" fmla="*/ 14018999 h 987"/>
              <a:gd name="T8" fmla="*/ 4653929 w 1095"/>
              <a:gd name="T9" fmla="*/ 49325719 h 987"/>
              <a:gd name="T10" fmla="*/ 4653929 w 1095"/>
              <a:gd name="T11" fmla="*/ 78661458 h 987"/>
              <a:gd name="T12" fmla="*/ 25724969 w 1095"/>
              <a:gd name="T13" fmla="*/ 113838477 h 987"/>
              <a:gd name="T14" fmla="*/ 50286456 w 1095"/>
              <a:gd name="T15" fmla="*/ 127987177 h 987"/>
              <a:gd name="T16" fmla="*/ 91136337 w 1095"/>
              <a:gd name="T17" fmla="*/ 127987177 h 987"/>
              <a:gd name="T18" fmla="*/ 115697823 w 1095"/>
              <a:gd name="T19" fmla="*/ 113838477 h 987"/>
              <a:gd name="T20" fmla="*/ 135605740 w 1095"/>
              <a:gd name="T21" fmla="*/ 78661458 h 987"/>
              <a:gd name="T22" fmla="*/ 135605740 w 1095"/>
              <a:gd name="T23" fmla="*/ 49325719 h 987"/>
              <a:gd name="T24" fmla="*/ 115697823 w 1095"/>
              <a:gd name="T25" fmla="*/ 14018999 h 987"/>
              <a:gd name="T26" fmla="*/ 91136337 w 1095"/>
              <a:gd name="T27" fmla="*/ 0 h 9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95" h="987">
                <a:moveTo>
                  <a:pt x="705" y="0"/>
                </a:moveTo>
                <a:lnTo>
                  <a:pt x="705" y="0"/>
                </a:lnTo>
                <a:cubicBezTo>
                  <a:pt x="389" y="0"/>
                  <a:pt x="389" y="0"/>
                  <a:pt x="389" y="0"/>
                </a:cubicBezTo>
                <a:cubicBezTo>
                  <a:pt x="307" y="0"/>
                  <a:pt x="235" y="36"/>
                  <a:pt x="199" y="108"/>
                </a:cubicBezTo>
                <a:cubicBezTo>
                  <a:pt x="36" y="380"/>
                  <a:pt x="36" y="380"/>
                  <a:pt x="36" y="380"/>
                </a:cubicBezTo>
                <a:cubicBezTo>
                  <a:pt x="0" y="452"/>
                  <a:pt x="0" y="533"/>
                  <a:pt x="36" y="606"/>
                </a:cubicBezTo>
                <a:cubicBezTo>
                  <a:pt x="199" y="877"/>
                  <a:pt x="199" y="877"/>
                  <a:pt x="199" y="877"/>
                </a:cubicBezTo>
                <a:cubicBezTo>
                  <a:pt x="235" y="940"/>
                  <a:pt x="307" y="986"/>
                  <a:pt x="389" y="986"/>
                </a:cubicBezTo>
                <a:cubicBezTo>
                  <a:pt x="705" y="986"/>
                  <a:pt x="705" y="986"/>
                  <a:pt x="705" y="986"/>
                </a:cubicBezTo>
                <a:cubicBezTo>
                  <a:pt x="786" y="986"/>
                  <a:pt x="859" y="940"/>
                  <a:pt x="895" y="877"/>
                </a:cubicBezTo>
                <a:cubicBezTo>
                  <a:pt x="1049" y="606"/>
                  <a:pt x="1049" y="606"/>
                  <a:pt x="1049" y="606"/>
                </a:cubicBezTo>
                <a:cubicBezTo>
                  <a:pt x="1094" y="533"/>
                  <a:pt x="1094" y="452"/>
                  <a:pt x="1049" y="380"/>
                </a:cubicBezTo>
                <a:cubicBezTo>
                  <a:pt x="895" y="108"/>
                  <a:pt x="895" y="108"/>
                  <a:pt x="895" y="108"/>
                </a:cubicBezTo>
                <a:cubicBezTo>
                  <a:pt x="859" y="36"/>
                  <a:pt x="786" y="0"/>
                  <a:pt x="7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59">
            <a:extLst>
              <a:ext uri="{FF2B5EF4-FFF2-40B4-BE49-F238E27FC236}">
                <a16:creationId xmlns:a16="http://schemas.microsoft.com/office/drawing/2014/main" id="{46AD308D-5F86-564C-9836-4A56E93A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966" y="10685175"/>
            <a:ext cx="232812" cy="232812"/>
          </a:xfrm>
          <a:custGeom>
            <a:avLst/>
            <a:gdLst>
              <a:gd name="T0" fmla="*/ 27628658 w 218"/>
              <a:gd name="T1" fmla="*/ 13750815 h 218"/>
              <a:gd name="T2" fmla="*/ 27628658 w 218"/>
              <a:gd name="T3" fmla="*/ 13750815 h 218"/>
              <a:gd name="T4" fmla="*/ 13878200 w 218"/>
              <a:gd name="T5" fmla="*/ 0 h 218"/>
              <a:gd name="T6" fmla="*/ 0 w 218"/>
              <a:gd name="T7" fmla="*/ 13750815 h 218"/>
              <a:gd name="T8" fmla="*/ 13878200 w 218"/>
              <a:gd name="T9" fmla="*/ 27628658 h 218"/>
              <a:gd name="T10" fmla="*/ 27628658 w 218"/>
              <a:gd name="T11" fmla="*/ 13750815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45"/>
                  <a:pt x="172" y="0"/>
                  <a:pt x="109" y="0"/>
                </a:cubicBezTo>
                <a:cubicBezTo>
                  <a:pt x="54" y="0"/>
                  <a:pt x="0" y="45"/>
                  <a:pt x="0" y="108"/>
                </a:cubicBezTo>
                <a:cubicBezTo>
                  <a:pt x="0" y="163"/>
                  <a:pt x="54" y="217"/>
                  <a:pt x="109" y="217"/>
                </a:cubicBezTo>
                <a:cubicBezTo>
                  <a:pt x="172" y="217"/>
                  <a:pt x="217" y="163"/>
                  <a:pt x="217" y="1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95">
            <a:extLst>
              <a:ext uri="{FF2B5EF4-FFF2-40B4-BE49-F238E27FC236}">
                <a16:creationId xmlns:a16="http://schemas.microsoft.com/office/drawing/2014/main" id="{EA659204-CA18-D54E-A7D5-BEC0BF4E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7464" y="9274037"/>
            <a:ext cx="232812" cy="232815"/>
          </a:xfrm>
          <a:custGeom>
            <a:avLst/>
            <a:gdLst>
              <a:gd name="T0" fmla="*/ 27628658 w 218"/>
              <a:gd name="T1" fmla="*/ 13878378 h 218"/>
              <a:gd name="T2" fmla="*/ 27628658 w 218"/>
              <a:gd name="T3" fmla="*/ 13878378 h 218"/>
              <a:gd name="T4" fmla="*/ 13878200 w 218"/>
              <a:gd name="T5" fmla="*/ 0 h 218"/>
              <a:gd name="T6" fmla="*/ 0 w 218"/>
              <a:gd name="T7" fmla="*/ 13878378 h 218"/>
              <a:gd name="T8" fmla="*/ 13878200 w 218"/>
              <a:gd name="T9" fmla="*/ 27629370 h 218"/>
              <a:gd name="T10" fmla="*/ 27628658 w 218"/>
              <a:gd name="T11" fmla="*/ 13878378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9"/>
                </a:moveTo>
                <a:lnTo>
                  <a:pt x="217" y="109"/>
                </a:lnTo>
                <a:cubicBezTo>
                  <a:pt x="217" y="54"/>
                  <a:pt x="172" y="0"/>
                  <a:pt x="109" y="0"/>
                </a:cubicBezTo>
                <a:cubicBezTo>
                  <a:pt x="45" y="0"/>
                  <a:pt x="0" y="54"/>
                  <a:pt x="0" y="109"/>
                </a:cubicBezTo>
                <a:cubicBezTo>
                  <a:pt x="0" y="172"/>
                  <a:pt x="45" y="217"/>
                  <a:pt x="109" y="217"/>
                </a:cubicBezTo>
                <a:cubicBezTo>
                  <a:pt x="172" y="217"/>
                  <a:pt x="217" y="172"/>
                  <a:pt x="217" y="1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96">
            <a:extLst>
              <a:ext uri="{FF2B5EF4-FFF2-40B4-BE49-F238E27FC236}">
                <a16:creationId xmlns:a16="http://schemas.microsoft.com/office/drawing/2014/main" id="{ECFA93DF-4067-CD46-B053-4963EB1A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836" y="11521404"/>
            <a:ext cx="1178323" cy="1064292"/>
          </a:xfrm>
          <a:custGeom>
            <a:avLst/>
            <a:gdLst>
              <a:gd name="T0" fmla="*/ 91136337 w 1095"/>
              <a:gd name="T1" fmla="*/ 0 h 987"/>
              <a:gd name="T2" fmla="*/ 91136337 w 1095"/>
              <a:gd name="T3" fmla="*/ 0 h 987"/>
              <a:gd name="T4" fmla="*/ 50286456 w 1095"/>
              <a:gd name="T5" fmla="*/ 0 h 987"/>
              <a:gd name="T6" fmla="*/ 25724969 w 1095"/>
              <a:gd name="T7" fmla="*/ 14018999 h 987"/>
              <a:gd name="T8" fmla="*/ 5817052 w 1095"/>
              <a:gd name="T9" fmla="*/ 49325719 h 987"/>
              <a:gd name="T10" fmla="*/ 5817052 w 1095"/>
              <a:gd name="T11" fmla="*/ 78661458 h 987"/>
              <a:gd name="T12" fmla="*/ 25724969 w 1095"/>
              <a:gd name="T13" fmla="*/ 113838477 h 987"/>
              <a:gd name="T14" fmla="*/ 50286456 w 1095"/>
              <a:gd name="T15" fmla="*/ 127987177 h 987"/>
              <a:gd name="T16" fmla="*/ 91136337 w 1095"/>
              <a:gd name="T17" fmla="*/ 127987177 h 987"/>
              <a:gd name="T18" fmla="*/ 115697823 w 1095"/>
              <a:gd name="T19" fmla="*/ 113838477 h 987"/>
              <a:gd name="T20" fmla="*/ 136769223 w 1095"/>
              <a:gd name="T21" fmla="*/ 78661458 h 987"/>
              <a:gd name="T22" fmla="*/ 136769223 w 1095"/>
              <a:gd name="T23" fmla="*/ 49325719 h 987"/>
              <a:gd name="T24" fmla="*/ 115697823 w 1095"/>
              <a:gd name="T25" fmla="*/ 14018999 h 987"/>
              <a:gd name="T26" fmla="*/ 91136337 w 1095"/>
              <a:gd name="T27" fmla="*/ 0 h 9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95" h="987">
                <a:moveTo>
                  <a:pt x="705" y="0"/>
                </a:moveTo>
                <a:lnTo>
                  <a:pt x="705" y="0"/>
                </a:lnTo>
                <a:cubicBezTo>
                  <a:pt x="389" y="0"/>
                  <a:pt x="389" y="0"/>
                  <a:pt x="389" y="0"/>
                </a:cubicBezTo>
                <a:cubicBezTo>
                  <a:pt x="308" y="0"/>
                  <a:pt x="235" y="36"/>
                  <a:pt x="199" y="108"/>
                </a:cubicBezTo>
                <a:cubicBezTo>
                  <a:pt x="45" y="380"/>
                  <a:pt x="45" y="380"/>
                  <a:pt x="45" y="380"/>
                </a:cubicBezTo>
                <a:cubicBezTo>
                  <a:pt x="0" y="452"/>
                  <a:pt x="0" y="533"/>
                  <a:pt x="45" y="606"/>
                </a:cubicBezTo>
                <a:cubicBezTo>
                  <a:pt x="199" y="877"/>
                  <a:pt x="199" y="877"/>
                  <a:pt x="199" y="877"/>
                </a:cubicBezTo>
                <a:cubicBezTo>
                  <a:pt x="235" y="940"/>
                  <a:pt x="308" y="986"/>
                  <a:pt x="389" y="986"/>
                </a:cubicBezTo>
                <a:cubicBezTo>
                  <a:pt x="705" y="986"/>
                  <a:pt x="705" y="986"/>
                  <a:pt x="705" y="986"/>
                </a:cubicBezTo>
                <a:cubicBezTo>
                  <a:pt x="787" y="986"/>
                  <a:pt x="859" y="940"/>
                  <a:pt x="895" y="877"/>
                </a:cubicBezTo>
                <a:cubicBezTo>
                  <a:pt x="1058" y="606"/>
                  <a:pt x="1058" y="606"/>
                  <a:pt x="1058" y="606"/>
                </a:cubicBezTo>
                <a:cubicBezTo>
                  <a:pt x="1094" y="533"/>
                  <a:pt x="1094" y="452"/>
                  <a:pt x="1058" y="380"/>
                </a:cubicBezTo>
                <a:cubicBezTo>
                  <a:pt x="895" y="108"/>
                  <a:pt x="895" y="108"/>
                  <a:pt x="895" y="108"/>
                </a:cubicBezTo>
                <a:cubicBezTo>
                  <a:pt x="859" y="36"/>
                  <a:pt x="787" y="0"/>
                  <a:pt x="70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97">
            <a:extLst>
              <a:ext uri="{FF2B5EF4-FFF2-40B4-BE49-F238E27FC236}">
                <a16:creationId xmlns:a16="http://schemas.microsoft.com/office/drawing/2014/main" id="{DA69606C-328E-7C43-9727-47669CA65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98" y="4489477"/>
            <a:ext cx="627172" cy="399109"/>
          </a:xfrm>
          <a:custGeom>
            <a:avLst/>
            <a:gdLst>
              <a:gd name="T0" fmla="*/ 72054129 w 580"/>
              <a:gd name="T1" fmla="*/ 47801482 h 371"/>
              <a:gd name="T2" fmla="*/ 72054129 w 580"/>
              <a:gd name="T3" fmla="*/ 47801482 h 371"/>
              <a:gd name="T4" fmla="*/ 2480277 w 580"/>
              <a:gd name="T5" fmla="*/ 47801482 h 371"/>
              <a:gd name="T6" fmla="*/ 0 w 580"/>
              <a:gd name="T7" fmla="*/ 45475944 h 371"/>
              <a:gd name="T8" fmla="*/ 0 w 580"/>
              <a:gd name="T9" fmla="*/ 3488307 h 371"/>
              <a:gd name="T10" fmla="*/ 3654841 w 580"/>
              <a:gd name="T11" fmla="*/ 0 h 371"/>
              <a:gd name="T12" fmla="*/ 37854485 w 580"/>
              <a:gd name="T13" fmla="*/ 0 h 371"/>
              <a:gd name="T14" fmla="*/ 72054129 w 580"/>
              <a:gd name="T15" fmla="*/ 0 h 371"/>
              <a:gd name="T16" fmla="*/ 75578543 w 580"/>
              <a:gd name="T17" fmla="*/ 3488307 h 371"/>
              <a:gd name="T18" fmla="*/ 75578543 w 580"/>
              <a:gd name="T19" fmla="*/ 45475944 h 371"/>
              <a:gd name="T20" fmla="*/ 72054129 w 580"/>
              <a:gd name="T21" fmla="*/ 47801482 h 371"/>
              <a:gd name="T22" fmla="*/ 3654841 w 580"/>
              <a:gd name="T23" fmla="*/ 44313175 h 371"/>
              <a:gd name="T24" fmla="*/ 3654841 w 580"/>
              <a:gd name="T25" fmla="*/ 44313175 h 371"/>
              <a:gd name="T26" fmla="*/ 72054129 w 580"/>
              <a:gd name="T27" fmla="*/ 44313175 h 371"/>
              <a:gd name="T28" fmla="*/ 72054129 w 580"/>
              <a:gd name="T29" fmla="*/ 3488307 h 371"/>
              <a:gd name="T30" fmla="*/ 37854485 w 580"/>
              <a:gd name="T31" fmla="*/ 3488307 h 371"/>
              <a:gd name="T32" fmla="*/ 3654841 w 580"/>
              <a:gd name="T33" fmla="*/ 3488307 h 371"/>
              <a:gd name="T34" fmla="*/ 3654841 w 580"/>
              <a:gd name="T35" fmla="*/ 44313175 h 37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80" h="371">
                <a:moveTo>
                  <a:pt x="552" y="370"/>
                </a:moveTo>
                <a:lnTo>
                  <a:pt x="552" y="370"/>
                </a:lnTo>
                <a:cubicBezTo>
                  <a:pt x="19" y="370"/>
                  <a:pt x="19" y="370"/>
                  <a:pt x="19" y="370"/>
                </a:cubicBezTo>
                <a:cubicBezTo>
                  <a:pt x="9" y="370"/>
                  <a:pt x="0" y="361"/>
                  <a:pt x="0" y="35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70" y="0"/>
                  <a:pt x="579" y="9"/>
                  <a:pt x="579" y="27"/>
                </a:cubicBezTo>
                <a:cubicBezTo>
                  <a:pt x="579" y="352"/>
                  <a:pt x="579" y="352"/>
                  <a:pt x="579" y="352"/>
                </a:cubicBezTo>
                <a:cubicBezTo>
                  <a:pt x="579" y="361"/>
                  <a:pt x="570" y="370"/>
                  <a:pt x="552" y="370"/>
                </a:cubicBezTo>
                <a:close/>
                <a:moveTo>
                  <a:pt x="28" y="343"/>
                </a:moveTo>
                <a:lnTo>
                  <a:pt x="28" y="343"/>
                </a:lnTo>
                <a:cubicBezTo>
                  <a:pt x="552" y="343"/>
                  <a:pt x="552" y="343"/>
                  <a:pt x="552" y="343"/>
                </a:cubicBezTo>
                <a:cubicBezTo>
                  <a:pt x="552" y="27"/>
                  <a:pt x="552" y="27"/>
                  <a:pt x="552" y="27"/>
                </a:cubicBezTo>
                <a:cubicBezTo>
                  <a:pt x="290" y="27"/>
                  <a:pt x="290" y="27"/>
                  <a:pt x="290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3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98">
            <a:extLst>
              <a:ext uri="{FF2B5EF4-FFF2-40B4-BE49-F238E27FC236}">
                <a16:creationId xmlns:a16="http://schemas.microsoft.com/office/drawing/2014/main" id="{3BAD0351-BC02-6446-9CFD-933A1458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492" y="4403954"/>
            <a:ext cx="313586" cy="118781"/>
          </a:xfrm>
          <a:custGeom>
            <a:avLst/>
            <a:gdLst>
              <a:gd name="T0" fmla="*/ 2349489 w 290"/>
              <a:gd name="T1" fmla="*/ 14188463 h 110"/>
              <a:gd name="T2" fmla="*/ 2349489 w 290"/>
              <a:gd name="T3" fmla="*/ 14188463 h 110"/>
              <a:gd name="T4" fmla="*/ 0 w 290"/>
              <a:gd name="T5" fmla="*/ 14188463 h 110"/>
              <a:gd name="T6" fmla="*/ 0 w 290"/>
              <a:gd name="T7" fmla="*/ 11845487 h 110"/>
              <a:gd name="T8" fmla="*/ 7048828 w 290"/>
              <a:gd name="T9" fmla="*/ 3644710 h 110"/>
              <a:gd name="T10" fmla="*/ 18927423 w 290"/>
              <a:gd name="T11" fmla="*/ 0 h 110"/>
              <a:gd name="T12" fmla="*/ 29500304 w 290"/>
              <a:gd name="T13" fmla="*/ 3644710 h 110"/>
              <a:gd name="T14" fmla="*/ 36549133 w 290"/>
              <a:gd name="T15" fmla="*/ 11845487 h 110"/>
              <a:gd name="T16" fmla="*/ 36549133 w 290"/>
              <a:gd name="T17" fmla="*/ 14188463 h 110"/>
              <a:gd name="T18" fmla="*/ 35374208 w 290"/>
              <a:gd name="T19" fmla="*/ 14188463 h 110"/>
              <a:gd name="T20" fmla="*/ 2349489 w 290"/>
              <a:gd name="T21" fmla="*/ 14188463 h 110"/>
              <a:gd name="T22" fmla="*/ 18927423 w 290"/>
              <a:gd name="T23" fmla="*/ 3644710 h 110"/>
              <a:gd name="T24" fmla="*/ 18927423 w 290"/>
              <a:gd name="T25" fmla="*/ 3644710 h 110"/>
              <a:gd name="T26" fmla="*/ 9398318 w 290"/>
              <a:gd name="T27" fmla="*/ 5987686 h 110"/>
              <a:gd name="T28" fmla="*/ 4699339 w 290"/>
              <a:gd name="T29" fmla="*/ 10673999 h 110"/>
              <a:gd name="T30" fmla="*/ 33024719 w 290"/>
              <a:gd name="T31" fmla="*/ 10673999 h 110"/>
              <a:gd name="T32" fmla="*/ 28325741 w 290"/>
              <a:gd name="T33" fmla="*/ 5987686 h 110"/>
              <a:gd name="T34" fmla="*/ 18927423 w 290"/>
              <a:gd name="T35" fmla="*/ 3644710 h 1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0" h="110">
                <a:moveTo>
                  <a:pt x="18" y="109"/>
                </a:moveTo>
                <a:lnTo>
                  <a:pt x="18" y="109"/>
                </a:lnTo>
                <a:cubicBezTo>
                  <a:pt x="9" y="109"/>
                  <a:pt x="9" y="109"/>
                  <a:pt x="0" y="109"/>
                </a:cubicBezTo>
                <a:cubicBezTo>
                  <a:pt x="0" y="100"/>
                  <a:pt x="0" y="100"/>
                  <a:pt x="0" y="91"/>
                </a:cubicBezTo>
                <a:cubicBezTo>
                  <a:pt x="18" y="64"/>
                  <a:pt x="36" y="46"/>
                  <a:pt x="54" y="28"/>
                </a:cubicBezTo>
                <a:cubicBezTo>
                  <a:pt x="81" y="9"/>
                  <a:pt x="108" y="0"/>
                  <a:pt x="145" y="0"/>
                </a:cubicBezTo>
                <a:cubicBezTo>
                  <a:pt x="172" y="0"/>
                  <a:pt x="208" y="9"/>
                  <a:pt x="226" y="28"/>
                </a:cubicBezTo>
                <a:cubicBezTo>
                  <a:pt x="253" y="46"/>
                  <a:pt x="271" y="64"/>
                  <a:pt x="280" y="91"/>
                </a:cubicBezTo>
                <a:cubicBezTo>
                  <a:pt x="289" y="100"/>
                  <a:pt x="289" y="100"/>
                  <a:pt x="280" y="109"/>
                </a:cubicBezTo>
                <a:cubicBezTo>
                  <a:pt x="280" y="109"/>
                  <a:pt x="280" y="109"/>
                  <a:pt x="271" y="109"/>
                </a:cubicBezTo>
                <a:lnTo>
                  <a:pt x="18" y="109"/>
                </a:lnTo>
                <a:close/>
                <a:moveTo>
                  <a:pt x="145" y="28"/>
                </a:moveTo>
                <a:lnTo>
                  <a:pt x="145" y="28"/>
                </a:lnTo>
                <a:cubicBezTo>
                  <a:pt x="117" y="28"/>
                  <a:pt x="91" y="37"/>
                  <a:pt x="72" y="46"/>
                </a:cubicBezTo>
                <a:cubicBezTo>
                  <a:pt x="54" y="55"/>
                  <a:pt x="45" y="73"/>
                  <a:pt x="36" y="82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244" y="73"/>
                  <a:pt x="226" y="55"/>
                  <a:pt x="217" y="46"/>
                </a:cubicBezTo>
                <a:cubicBezTo>
                  <a:pt x="190" y="37"/>
                  <a:pt x="172" y="28"/>
                  <a:pt x="145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99">
            <a:extLst>
              <a:ext uri="{FF2B5EF4-FFF2-40B4-BE49-F238E27FC236}">
                <a16:creationId xmlns:a16="http://schemas.microsoft.com/office/drawing/2014/main" id="{1B7D01D5-7033-F14B-9B7A-8541FB7D9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995" y="4541740"/>
            <a:ext cx="294581" cy="304083"/>
          </a:xfrm>
          <a:custGeom>
            <a:avLst/>
            <a:gdLst>
              <a:gd name="T0" fmla="*/ 17808050 w 272"/>
              <a:gd name="T1" fmla="*/ 36604202 h 281"/>
              <a:gd name="T2" fmla="*/ 17808050 w 272"/>
              <a:gd name="T3" fmla="*/ 36604202 h 281"/>
              <a:gd name="T4" fmla="*/ 4713906 w 272"/>
              <a:gd name="T5" fmla="*/ 31898061 h 281"/>
              <a:gd name="T6" fmla="*/ 0 w 272"/>
              <a:gd name="T7" fmla="*/ 18955812 h 281"/>
              <a:gd name="T8" fmla="*/ 4713906 w 272"/>
              <a:gd name="T9" fmla="*/ 5882676 h 281"/>
              <a:gd name="T10" fmla="*/ 17808050 w 272"/>
              <a:gd name="T11" fmla="*/ 0 h 281"/>
              <a:gd name="T12" fmla="*/ 30770839 w 272"/>
              <a:gd name="T13" fmla="*/ 5882676 h 281"/>
              <a:gd name="T14" fmla="*/ 35484745 w 272"/>
              <a:gd name="T15" fmla="*/ 18955812 h 281"/>
              <a:gd name="T16" fmla="*/ 30770839 w 272"/>
              <a:gd name="T17" fmla="*/ 31898061 h 281"/>
              <a:gd name="T18" fmla="*/ 17808050 w 272"/>
              <a:gd name="T19" fmla="*/ 36604202 h 281"/>
              <a:gd name="T20" fmla="*/ 17808050 w 272"/>
              <a:gd name="T21" fmla="*/ 2353070 h 281"/>
              <a:gd name="T22" fmla="*/ 17808050 w 272"/>
              <a:gd name="T23" fmla="*/ 2353070 h 281"/>
              <a:gd name="T24" fmla="*/ 2356772 w 272"/>
              <a:gd name="T25" fmla="*/ 18955812 h 281"/>
              <a:gd name="T26" fmla="*/ 17808050 w 272"/>
              <a:gd name="T27" fmla="*/ 34251132 h 281"/>
              <a:gd name="T28" fmla="*/ 33127973 w 272"/>
              <a:gd name="T29" fmla="*/ 18955812 h 281"/>
              <a:gd name="T30" fmla="*/ 17808050 w 272"/>
              <a:gd name="T31" fmla="*/ 2353070 h 2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2" h="281">
                <a:moveTo>
                  <a:pt x="136" y="280"/>
                </a:moveTo>
                <a:lnTo>
                  <a:pt x="136" y="280"/>
                </a:lnTo>
                <a:cubicBezTo>
                  <a:pt x="99" y="280"/>
                  <a:pt x="63" y="262"/>
                  <a:pt x="36" y="244"/>
                </a:cubicBezTo>
                <a:cubicBezTo>
                  <a:pt x="9" y="217"/>
                  <a:pt x="0" y="181"/>
                  <a:pt x="0" y="145"/>
                </a:cubicBezTo>
                <a:cubicBezTo>
                  <a:pt x="0" y="108"/>
                  <a:pt x="9" y="72"/>
                  <a:pt x="36" y="45"/>
                </a:cubicBezTo>
                <a:cubicBezTo>
                  <a:pt x="63" y="18"/>
                  <a:pt x="99" y="0"/>
                  <a:pt x="136" y="0"/>
                </a:cubicBezTo>
                <a:cubicBezTo>
                  <a:pt x="172" y="0"/>
                  <a:pt x="208" y="18"/>
                  <a:pt x="235" y="45"/>
                </a:cubicBezTo>
                <a:cubicBezTo>
                  <a:pt x="262" y="72"/>
                  <a:pt x="271" y="108"/>
                  <a:pt x="271" y="145"/>
                </a:cubicBezTo>
                <a:cubicBezTo>
                  <a:pt x="271" y="181"/>
                  <a:pt x="262" y="217"/>
                  <a:pt x="235" y="244"/>
                </a:cubicBezTo>
                <a:cubicBezTo>
                  <a:pt x="208" y="262"/>
                  <a:pt x="172" y="280"/>
                  <a:pt x="136" y="280"/>
                </a:cubicBezTo>
                <a:close/>
                <a:moveTo>
                  <a:pt x="136" y="18"/>
                </a:moveTo>
                <a:lnTo>
                  <a:pt x="136" y="18"/>
                </a:lnTo>
                <a:cubicBezTo>
                  <a:pt x="72" y="18"/>
                  <a:pt x="18" y="72"/>
                  <a:pt x="18" y="145"/>
                </a:cubicBezTo>
                <a:cubicBezTo>
                  <a:pt x="18" y="208"/>
                  <a:pt x="72" y="262"/>
                  <a:pt x="136" y="262"/>
                </a:cubicBezTo>
                <a:cubicBezTo>
                  <a:pt x="199" y="262"/>
                  <a:pt x="253" y="208"/>
                  <a:pt x="253" y="145"/>
                </a:cubicBezTo>
                <a:cubicBezTo>
                  <a:pt x="253" y="72"/>
                  <a:pt x="199" y="18"/>
                  <a:pt x="1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00">
            <a:extLst>
              <a:ext uri="{FF2B5EF4-FFF2-40B4-BE49-F238E27FC236}">
                <a16:creationId xmlns:a16="http://schemas.microsoft.com/office/drawing/2014/main" id="{15177FD7-8CA8-6041-B605-0CCB8391D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503" y="4579750"/>
            <a:ext cx="232812" cy="223313"/>
          </a:xfrm>
          <a:custGeom>
            <a:avLst/>
            <a:gdLst>
              <a:gd name="T0" fmla="*/ 13878200 w 218"/>
              <a:gd name="T1" fmla="*/ 26509392 h 209"/>
              <a:gd name="T2" fmla="*/ 13878200 w 218"/>
              <a:gd name="T3" fmla="*/ 26509392 h 209"/>
              <a:gd name="T4" fmla="*/ 0 w 218"/>
              <a:gd name="T5" fmla="*/ 13891941 h 209"/>
              <a:gd name="T6" fmla="*/ 13878200 w 218"/>
              <a:gd name="T7" fmla="*/ 0 h 209"/>
              <a:gd name="T8" fmla="*/ 27628658 w 218"/>
              <a:gd name="T9" fmla="*/ 13891941 h 209"/>
              <a:gd name="T10" fmla="*/ 13878200 w 218"/>
              <a:gd name="T11" fmla="*/ 26509392 h 209"/>
              <a:gd name="T12" fmla="*/ 13878200 w 218"/>
              <a:gd name="T13" fmla="*/ 2294082 h 209"/>
              <a:gd name="T14" fmla="*/ 13878200 w 218"/>
              <a:gd name="T15" fmla="*/ 2294082 h 209"/>
              <a:gd name="T16" fmla="*/ 2291862 w 218"/>
              <a:gd name="T17" fmla="*/ 13891941 h 209"/>
              <a:gd name="T18" fmla="*/ 13878200 w 218"/>
              <a:gd name="T19" fmla="*/ 25362351 h 209"/>
              <a:gd name="T20" fmla="*/ 25336796 w 218"/>
              <a:gd name="T21" fmla="*/ 13891941 h 209"/>
              <a:gd name="T22" fmla="*/ 13878200 w 218"/>
              <a:gd name="T23" fmla="*/ 2294082 h 2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8" h="209">
                <a:moveTo>
                  <a:pt x="109" y="208"/>
                </a:moveTo>
                <a:lnTo>
                  <a:pt x="109" y="208"/>
                </a:lnTo>
                <a:cubicBezTo>
                  <a:pt x="55" y="208"/>
                  <a:pt x="0" y="163"/>
                  <a:pt x="0" y="109"/>
                </a:cubicBezTo>
                <a:cubicBezTo>
                  <a:pt x="0" y="45"/>
                  <a:pt x="55" y="0"/>
                  <a:pt x="109" y="0"/>
                </a:cubicBezTo>
                <a:cubicBezTo>
                  <a:pt x="163" y="0"/>
                  <a:pt x="217" y="45"/>
                  <a:pt x="217" y="109"/>
                </a:cubicBezTo>
                <a:cubicBezTo>
                  <a:pt x="217" y="163"/>
                  <a:pt x="163" y="208"/>
                  <a:pt x="109" y="208"/>
                </a:cubicBezTo>
                <a:close/>
                <a:moveTo>
                  <a:pt x="109" y="18"/>
                </a:moveTo>
                <a:lnTo>
                  <a:pt x="109" y="18"/>
                </a:lnTo>
                <a:cubicBezTo>
                  <a:pt x="63" y="18"/>
                  <a:pt x="18" y="54"/>
                  <a:pt x="18" y="109"/>
                </a:cubicBezTo>
                <a:cubicBezTo>
                  <a:pt x="18" y="154"/>
                  <a:pt x="63" y="199"/>
                  <a:pt x="109" y="199"/>
                </a:cubicBezTo>
                <a:cubicBezTo>
                  <a:pt x="154" y="199"/>
                  <a:pt x="199" y="154"/>
                  <a:pt x="199" y="109"/>
                </a:cubicBezTo>
                <a:cubicBezTo>
                  <a:pt x="199" y="54"/>
                  <a:pt x="154" y="18"/>
                  <a:pt x="109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01">
            <a:extLst>
              <a:ext uri="{FF2B5EF4-FFF2-40B4-BE49-F238E27FC236}">
                <a16:creationId xmlns:a16="http://schemas.microsoft.com/office/drawing/2014/main" id="{CDADE103-6E69-7347-96D4-434AB371F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273" y="4636766"/>
            <a:ext cx="80774" cy="109281"/>
          </a:xfrm>
          <a:custGeom>
            <a:avLst/>
            <a:gdLst>
              <a:gd name="T0" fmla="*/ 4921298 w 74"/>
              <a:gd name="T1" fmla="*/ 13069123 h 101"/>
              <a:gd name="T2" fmla="*/ 4921298 w 74"/>
              <a:gd name="T3" fmla="*/ 13069123 h 101"/>
              <a:gd name="T4" fmla="*/ 1196954 w 74"/>
              <a:gd name="T5" fmla="*/ 13069123 h 101"/>
              <a:gd name="T6" fmla="*/ 1196954 w 74"/>
              <a:gd name="T7" fmla="*/ 11893116 h 101"/>
              <a:gd name="T8" fmla="*/ 2527025 w 74"/>
              <a:gd name="T9" fmla="*/ 10716746 h 101"/>
              <a:gd name="T10" fmla="*/ 6118253 w 74"/>
              <a:gd name="T11" fmla="*/ 10716746 h 101"/>
              <a:gd name="T12" fmla="*/ 7315572 w 74"/>
              <a:gd name="T13" fmla="*/ 9540738 h 101"/>
              <a:gd name="T14" fmla="*/ 4921298 w 74"/>
              <a:gd name="T15" fmla="*/ 7188000 h 101"/>
              <a:gd name="T16" fmla="*/ 2527025 w 74"/>
              <a:gd name="T17" fmla="*/ 6011992 h 101"/>
              <a:gd name="T18" fmla="*/ 1196954 w 74"/>
              <a:gd name="T19" fmla="*/ 3659253 h 101"/>
              <a:gd name="T20" fmla="*/ 2527025 w 74"/>
              <a:gd name="T21" fmla="*/ 1176369 h 101"/>
              <a:gd name="T22" fmla="*/ 8512526 w 74"/>
              <a:gd name="T23" fmla="*/ 1176369 h 101"/>
              <a:gd name="T24" fmla="*/ 8512526 w 74"/>
              <a:gd name="T25" fmla="*/ 2352377 h 101"/>
              <a:gd name="T26" fmla="*/ 7315572 w 74"/>
              <a:gd name="T27" fmla="*/ 2352377 h 101"/>
              <a:gd name="T28" fmla="*/ 3724344 w 74"/>
              <a:gd name="T29" fmla="*/ 2352377 h 101"/>
              <a:gd name="T30" fmla="*/ 2527025 w 74"/>
              <a:gd name="T31" fmla="*/ 3659253 h 101"/>
              <a:gd name="T32" fmla="*/ 4921298 w 74"/>
              <a:gd name="T33" fmla="*/ 6011992 h 101"/>
              <a:gd name="T34" fmla="*/ 7315572 w 74"/>
              <a:gd name="T35" fmla="*/ 7188000 h 101"/>
              <a:gd name="T36" fmla="*/ 8512526 w 74"/>
              <a:gd name="T37" fmla="*/ 9540738 h 101"/>
              <a:gd name="T38" fmla="*/ 7315572 w 74"/>
              <a:gd name="T39" fmla="*/ 13069123 h 101"/>
              <a:gd name="T40" fmla="*/ 4921298 w 74"/>
              <a:gd name="T41" fmla="*/ 13069123 h 10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4" h="101">
                <a:moveTo>
                  <a:pt x="37" y="100"/>
                </a:moveTo>
                <a:lnTo>
                  <a:pt x="37" y="100"/>
                </a:lnTo>
                <a:cubicBezTo>
                  <a:pt x="28" y="100"/>
                  <a:pt x="19" y="100"/>
                  <a:pt x="9" y="100"/>
                </a:cubicBezTo>
                <a:cubicBezTo>
                  <a:pt x="9" y="100"/>
                  <a:pt x="0" y="91"/>
                  <a:pt x="9" y="91"/>
                </a:cubicBezTo>
                <a:cubicBezTo>
                  <a:pt x="9" y="82"/>
                  <a:pt x="9" y="82"/>
                  <a:pt x="19" y="82"/>
                </a:cubicBezTo>
                <a:cubicBezTo>
                  <a:pt x="28" y="91"/>
                  <a:pt x="37" y="91"/>
                  <a:pt x="46" y="82"/>
                </a:cubicBezTo>
                <a:cubicBezTo>
                  <a:pt x="55" y="82"/>
                  <a:pt x="55" y="82"/>
                  <a:pt x="55" y="73"/>
                </a:cubicBezTo>
                <a:cubicBezTo>
                  <a:pt x="55" y="64"/>
                  <a:pt x="46" y="64"/>
                  <a:pt x="37" y="55"/>
                </a:cubicBezTo>
                <a:cubicBezTo>
                  <a:pt x="28" y="55"/>
                  <a:pt x="19" y="55"/>
                  <a:pt x="19" y="46"/>
                </a:cubicBezTo>
                <a:cubicBezTo>
                  <a:pt x="9" y="46"/>
                  <a:pt x="9" y="37"/>
                  <a:pt x="9" y="28"/>
                </a:cubicBezTo>
                <a:cubicBezTo>
                  <a:pt x="9" y="18"/>
                  <a:pt x="9" y="9"/>
                  <a:pt x="19" y="9"/>
                </a:cubicBezTo>
                <a:cubicBezTo>
                  <a:pt x="28" y="0"/>
                  <a:pt x="46" y="0"/>
                  <a:pt x="64" y="9"/>
                </a:cubicBezTo>
                <a:cubicBezTo>
                  <a:pt x="64" y="9"/>
                  <a:pt x="73" y="9"/>
                  <a:pt x="64" y="18"/>
                </a:cubicBezTo>
                <a:cubicBezTo>
                  <a:pt x="64" y="18"/>
                  <a:pt x="64" y="18"/>
                  <a:pt x="55" y="18"/>
                </a:cubicBezTo>
                <a:cubicBezTo>
                  <a:pt x="46" y="9"/>
                  <a:pt x="37" y="9"/>
                  <a:pt x="28" y="18"/>
                </a:cubicBezTo>
                <a:cubicBezTo>
                  <a:pt x="19" y="18"/>
                  <a:pt x="19" y="28"/>
                  <a:pt x="19" y="28"/>
                </a:cubicBezTo>
                <a:cubicBezTo>
                  <a:pt x="19" y="37"/>
                  <a:pt x="28" y="37"/>
                  <a:pt x="37" y="46"/>
                </a:cubicBezTo>
                <a:cubicBezTo>
                  <a:pt x="46" y="46"/>
                  <a:pt x="55" y="55"/>
                  <a:pt x="55" y="55"/>
                </a:cubicBezTo>
                <a:cubicBezTo>
                  <a:pt x="64" y="64"/>
                  <a:pt x="64" y="64"/>
                  <a:pt x="64" y="73"/>
                </a:cubicBezTo>
                <a:cubicBezTo>
                  <a:pt x="64" y="82"/>
                  <a:pt x="64" y="91"/>
                  <a:pt x="55" y="100"/>
                </a:cubicBezTo>
                <a:cubicBezTo>
                  <a:pt x="46" y="100"/>
                  <a:pt x="46" y="100"/>
                  <a:pt x="37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02">
            <a:extLst>
              <a:ext uri="{FF2B5EF4-FFF2-40B4-BE49-F238E27FC236}">
                <a16:creationId xmlns:a16="http://schemas.microsoft.com/office/drawing/2014/main" id="{BEDCF9BD-2173-814E-AD4A-1580F86E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781" y="4608258"/>
            <a:ext cx="19005" cy="28508"/>
          </a:xfrm>
          <a:custGeom>
            <a:avLst/>
            <a:gdLst>
              <a:gd name="T0" fmla="*/ 1005305 w 19"/>
              <a:gd name="T1" fmla="*/ 3124540 h 28"/>
              <a:gd name="T2" fmla="*/ 1005305 w 19"/>
              <a:gd name="T3" fmla="*/ 3124540 h 28"/>
              <a:gd name="T4" fmla="*/ 0 w 19"/>
              <a:gd name="T5" fmla="*/ 2082913 h 28"/>
              <a:gd name="T6" fmla="*/ 0 w 19"/>
              <a:gd name="T7" fmla="*/ 1041627 h 28"/>
              <a:gd name="T8" fmla="*/ 1005305 w 19"/>
              <a:gd name="T9" fmla="*/ 0 h 28"/>
              <a:gd name="T10" fmla="*/ 2010611 w 19"/>
              <a:gd name="T11" fmla="*/ 1041627 h 28"/>
              <a:gd name="T12" fmla="*/ 2010611 w 19"/>
              <a:gd name="T13" fmla="*/ 2082913 h 28"/>
              <a:gd name="T14" fmla="*/ 1005305 w 1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lnTo>
                  <a:pt x="18" y="9"/>
                </a:lnTo>
                <a:cubicBezTo>
                  <a:pt x="18" y="18"/>
                  <a:pt x="18" y="18"/>
                  <a:pt x="18" y="18"/>
                </a:cubicBez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03">
            <a:extLst>
              <a:ext uri="{FF2B5EF4-FFF2-40B4-BE49-F238E27FC236}">
                <a16:creationId xmlns:a16="http://schemas.microsoft.com/office/drawing/2014/main" id="{8467BD47-E925-464A-982E-C75945A87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781" y="4755550"/>
            <a:ext cx="19005" cy="19005"/>
          </a:xfrm>
          <a:custGeom>
            <a:avLst/>
            <a:gdLst>
              <a:gd name="T0" fmla="*/ 1005305 w 19"/>
              <a:gd name="T1" fmla="*/ 2010611 h 19"/>
              <a:gd name="T2" fmla="*/ 1005305 w 19"/>
              <a:gd name="T3" fmla="*/ 2010611 h 19"/>
              <a:gd name="T4" fmla="*/ 0 w 19"/>
              <a:gd name="T5" fmla="*/ 1005305 h 19"/>
              <a:gd name="T6" fmla="*/ 0 w 19"/>
              <a:gd name="T7" fmla="*/ 0 h 19"/>
              <a:gd name="T8" fmla="*/ 1005305 w 19"/>
              <a:gd name="T9" fmla="*/ 0 h 19"/>
              <a:gd name="T10" fmla="*/ 2010611 w 19"/>
              <a:gd name="T11" fmla="*/ 0 h 19"/>
              <a:gd name="T12" fmla="*/ 2010611 w 19"/>
              <a:gd name="T13" fmla="*/ 1005305 h 19"/>
              <a:gd name="T14" fmla="*/ 1005305 w 19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9" y="18"/>
                  <a:pt x="0" y="18"/>
                  <a:pt x="0" y="9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lnTo>
                  <a:pt x="18" y="0"/>
                </a:lnTo>
                <a:cubicBezTo>
                  <a:pt x="18" y="9"/>
                  <a:pt x="18" y="9"/>
                  <a:pt x="18" y="9"/>
                </a:cubicBezTo>
                <a:cubicBezTo>
                  <a:pt x="18" y="18"/>
                  <a:pt x="9" y="18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04">
            <a:extLst>
              <a:ext uri="{FF2B5EF4-FFF2-40B4-BE49-F238E27FC236}">
                <a16:creationId xmlns:a16="http://schemas.microsoft.com/office/drawing/2014/main" id="{5456B0CB-6714-404A-9891-509ABF570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201" y="4570248"/>
            <a:ext cx="622419" cy="389607"/>
          </a:xfrm>
          <a:custGeom>
            <a:avLst/>
            <a:gdLst>
              <a:gd name="T0" fmla="*/ 72243628 w 579"/>
              <a:gd name="T1" fmla="*/ 46553162 h 363"/>
              <a:gd name="T2" fmla="*/ 72243628 w 579"/>
              <a:gd name="T3" fmla="*/ 46553162 h 363"/>
              <a:gd name="T4" fmla="*/ 3483274 w 579"/>
              <a:gd name="T5" fmla="*/ 46553162 h 363"/>
              <a:gd name="T6" fmla="*/ 0 w 579"/>
              <a:gd name="T7" fmla="*/ 44238342 h 363"/>
              <a:gd name="T8" fmla="*/ 0 w 579"/>
              <a:gd name="T9" fmla="*/ 2314820 h 363"/>
              <a:gd name="T10" fmla="*/ 3483274 w 579"/>
              <a:gd name="T11" fmla="*/ 0 h 363"/>
              <a:gd name="T12" fmla="*/ 13932736 w 579"/>
              <a:gd name="T13" fmla="*/ 0 h 363"/>
              <a:gd name="T14" fmla="*/ 15093587 w 579"/>
              <a:gd name="T15" fmla="*/ 1157231 h 363"/>
              <a:gd name="T16" fmla="*/ 13932736 w 579"/>
              <a:gd name="T17" fmla="*/ 3472051 h 363"/>
              <a:gd name="T18" fmla="*/ 3483274 w 579"/>
              <a:gd name="T19" fmla="*/ 3472051 h 363"/>
              <a:gd name="T20" fmla="*/ 3483274 w 579"/>
              <a:gd name="T21" fmla="*/ 44238342 h 363"/>
              <a:gd name="T22" fmla="*/ 71082417 w 579"/>
              <a:gd name="T23" fmla="*/ 44238342 h 363"/>
              <a:gd name="T24" fmla="*/ 71082417 w 579"/>
              <a:gd name="T25" fmla="*/ 3472051 h 363"/>
              <a:gd name="T26" fmla="*/ 60632955 w 579"/>
              <a:gd name="T27" fmla="*/ 3472051 h 363"/>
              <a:gd name="T28" fmla="*/ 59471744 w 579"/>
              <a:gd name="T29" fmla="*/ 1157231 h 363"/>
              <a:gd name="T30" fmla="*/ 60632955 w 579"/>
              <a:gd name="T31" fmla="*/ 0 h 363"/>
              <a:gd name="T32" fmla="*/ 72243628 w 579"/>
              <a:gd name="T33" fmla="*/ 0 h 363"/>
              <a:gd name="T34" fmla="*/ 74565691 w 579"/>
              <a:gd name="T35" fmla="*/ 2314820 h 363"/>
              <a:gd name="T36" fmla="*/ 74565691 w 579"/>
              <a:gd name="T37" fmla="*/ 44238342 h 363"/>
              <a:gd name="T38" fmla="*/ 72243628 w 579"/>
              <a:gd name="T39" fmla="*/ 46553162 h 363"/>
              <a:gd name="T40" fmla="*/ 72243628 w 579"/>
              <a:gd name="T41" fmla="*/ 3472051 h 363"/>
              <a:gd name="T42" fmla="*/ 72243628 w 579"/>
              <a:gd name="T43" fmla="*/ 3472051 h 36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79" h="363">
                <a:moveTo>
                  <a:pt x="560" y="362"/>
                </a:moveTo>
                <a:lnTo>
                  <a:pt x="560" y="362"/>
                </a:lnTo>
                <a:cubicBezTo>
                  <a:pt x="27" y="362"/>
                  <a:pt x="27" y="362"/>
                  <a:pt x="27" y="362"/>
                </a:cubicBezTo>
                <a:cubicBezTo>
                  <a:pt x="9" y="362"/>
                  <a:pt x="0" y="353"/>
                  <a:pt x="0" y="3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17" y="0"/>
                  <a:pt x="117" y="9"/>
                </a:cubicBezTo>
                <a:cubicBezTo>
                  <a:pt x="117" y="18"/>
                  <a:pt x="117" y="27"/>
                  <a:pt x="108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551" y="344"/>
                  <a:pt x="551" y="344"/>
                  <a:pt x="551" y="344"/>
                </a:cubicBezTo>
                <a:cubicBezTo>
                  <a:pt x="551" y="27"/>
                  <a:pt x="551" y="27"/>
                  <a:pt x="551" y="27"/>
                </a:cubicBezTo>
                <a:cubicBezTo>
                  <a:pt x="470" y="27"/>
                  <a:pt x="470" y="27"/>
                  <a:pt x="470" y="27"/>
                </a:cubicBezTo>
                <a:cubicBezTo>
                  <a:pt x="470" y="27"/>
                  <a:pt x="461" y="18"/>
                  <a:pt x="461" y="9"/>
                </a:cubicBezTo>
                <a:cubicBezTo>
                  <a:pt x="461" y="0"/>
                  <a:pt x="470" y="0"/>
                  <a:pt x="470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9" y="0"/>
                  <a:pt x="578" y="9"/>
                  <a:pt x="578" y="18"/>
                </a:cubicBezTo>
                <a:cubicBezTo>
                  <a:pt x="578" y="344"/>
                  <a:pt x="578" y="344"/>
                  <a:pt x="578" y="344"/>
                </a:cubicBezTo>
                <a:cubicBezTo>
                  <a:pt x="578" y="353"/>
                  <a:pt x="569" y="362"/>
                  <a:pt x="560" y="362"/>
                </a:cubicBezTo>
                <a:close/>
                <a:moveTo>
                  <a:pt x="560" y="27"/>
                </a:moveTo>
                <a:lnTo>
                  <a:pt x="560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05">
            <a:extLst>
              <a:ext uri="{FF2B5EF4-FFF2-40B4-BE49-F238E27FC236}">
                <a16:creationId xmlns:a16="http://schemas.microsoft.com/office/drawing/2014/main" id="{D7A04A3E-E828-A846-BBAF-83730A3B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7781" y="4570248"/>
            <a:ext cx="332591" cy="185302"/>
          </a:xfrm>
          <a:custGeom>
            <a:avLst/>
            <a:gdLst>
              <a:gd name="T0" fmla="*/ 2343006 w 308"/>
              <a:gd name="T1" fmla="*/ 22029218 h 173"/>
              <a:gd name="T2" fmla="*/ 2343006 w 308"/>
              <a:gd name="T3" fmla="*/ 22029218 h 173"/>
              <a:gd name="T4" fmla="*/ 1171503 w 308"/>
              <a:gd name="T5" fmla="*/ 20876491 h 173"/>
              <a:gd name="T6" fmla="*/ 1171503 w 308"/>
              <a:gd name="T7" fmla="*/ 18571037 h 173"/>
              <a:gd name="T8" fmla="*/ 37620142 w 308"/>
              <a:gd name="T9" fmla="*/ 1152727 h 173"/>
              <a:gd name="T10" fmla="*/ 39963148 w 308"/>
              <a:gd name="T11" fmla="*/ 1152727 h 173"/>
              <a:gd name="T12" fmla="*/ 38791645 w 308"/>
              <a:gd name="T13" fmla="*/ 3458181 h 173"/>
              <a:gd name="T14" fmla="*/ 3514509 w 308"/>
              <a:gd name="T15" fmla="*/ 22029218 h 173"/>
              <a:gd name="T16" fmla="*/ 2343006 w 308"/>
              <a:gd name="T17" fmla="*/ 22029218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8" h="173">
                <a:moveTo>
                  <a:pt x="18" y="172"/>
                </a:moveTo>
                <a:lnTo>
                  <a:pt x="18" y="172"/>
                </a:lnTo>
                <a:cubicBezTo>
                  <a:pt x="18" y="172"/>
                  <a:pt x="9" y="172"/>
                  <a:pt x="9" y="163"/>
                </a:cubicBezTo>
                <a:cubicBezTo>
                  <a:pt x="0" y="154"/>
                  <a:pt x="9" y="154"/>
                  <a:pt x="9" y="145"/>
                </a:cubicBezTo>
                <a:cubicBezTo>
                  <a:pt x="289" y="9"/>
                  <a:pt x="289" y="9"/>
                  <a:pt x="289" y="9"/>
                </a:cubicBezTo>
                <a:cubicBezTo>
                  <a:pt x="298" y="0"/>
                  <a:pt x="307" y="9"/>
                  <a:pt x="307" y="9"/>
                </a:cubicBezTo>
                <a:cubicBezTo>
                  <a:pt x="307" y="18"/>
                  <a:pt x="307" y="27"/>
                  <a:pt x="298" y="27"/>
                </a:cubicBezTo>
                <a:cubicBezTo>
                  <a:pt x="27" y="172"/>
                  <a:pt x="27" y="172"/>
                  <a:pt x="27" y="172"/>
                </a:cubicBezTo>
                <a:lnTo>
                  <a:pt x="18" y="1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06">
            <a:extLst>
              <a:ext uri="{FF2B5EF4-FFF2-40B4-BE49-F238E27FC236}">
                <a16:creationId xmlns:a16="http://schemas.microsoft.com/office/drawing/2014/main" id="{3317FB54-9497-DC4C-880D-4E5E84864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201" y="4570248"/>
            <a:ext cx="332591" cy="185302"/>
          </a:xfrm>
          <a:custGeom>
            <a:avLst/>
            <a:gdLst>
              <a:gd name="T0" fmla="*/ 37620142 w 308"/>
              <a:gd name="T1" fmla="*/ 22029218 h 173"/>
              <a:gd name="T2" fmla="*/ 37620142 w 308"/>
              <a:gd name="T3" fmla="*/ 22029218 h 173"/>
              <a:gd name="T4" fmla="*/ 36448639 w 308"/>
              <a:gd name="T5" fmla="*/ 22029218 h 173"/>
              <a:gd name="T6" fmla="*/ 1171503 w 308"/>
              <a:gd name="T7" fmla="*/ 3458181 h 173"/>
              <a:gd name="T8" fmla="*/ 0 w 308"/>
              <a:gd name="T9" fmla="*/ 1152727 h 173"/>
              <a:gd name="T10" fmla="*/ 2343006 w 308"/>
              <a:gd name="T11" fmla="*/ 1152727 h 173"/>
              <a:gd name="T12" fmla="*/ 38791645 w 308"/>
              <a:gd name="T13" fmla="*/ 18571037 h 173"/>
              <a:gd name="T14" fmla="*/ 38791645 w 308"/>
              <a:gd name="T15" fmla="*/ 20876491 h 173"/>
              <a:gd name="T16" fmla="*/ 37620142 w 308"/>
              <a:gd name="T17" fmla="*/ 22029218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8" h="173">
                <a:moveTo>
                  <a:pt x="289" y="172"/>
                </a:moveTo>
                <a:lnTo>
                  <a:pt x="289" y="172"/>
                </a:lnTo>
                <a:cubicBezTo>
                  <a:pt x="289" y="172"/>
                  <a:pt x="289" y="172"/>
                  <a:pt x="280" y="172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18" y="0"/>
                  <a:pt x="18" y="9"/>
                </a:cubicBezTo>
                <a:cubicBezTo>
                  <a:pt x="298" y="145"/>
                  <a:pt x="298" y="145"/>
                  <a:pt x="298" y="145"/>
                </a:cubicBezTo>
                <a:cubicBezTo>
                  <a:pt x="307" y="154"/>
                  <a:pt x="307" y="154"/>
                  <a:pt x="298" y="163"/>
                </a:cubicBezTo>
                <a:cubicBezTo>
                  <a:pt x="298" y="172"/>
                  <a:pt x="298" y="172"/>
                  <a:pt x="289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07">
            <a:extLst>
              <a:ext uri="{FF2B5EF4-FFF2-40B4-BE49-F238E27FC236}">
                <a16:creationId xmlns:a16="http://schemas.microsoft.com/office/drawing/2014/main" id="{EE498EA2-DD31-3C4E-9031-2ABA9C75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2310" y="4736545"/>
            <a:ext cx="223310" cy="223310"/>
          </a:xfrm>
          <a:custGeom>
            <a:avLst/>
            <a:gdLst>
              <a:gd name="T0" fmla="*/ 24214628 w 209"/>
              <a:gd name="T1" fmla="*/ 26508680 h 209"/>
              <a:gd name="T2" fmla="*/ 24214628 w 209"/>
              <a:gd name="T3" fmla="*/ 26508680 h 209"/>
              <a:gd name="T4" fmla="*/ 23067603 w 209"/>
              <a:gd name="T5" fmla="*/ 26508680 h 209"/>
              <a:gd name="T6" fmla="*/ 0 w 209"/>
              <a:gd name="T7" fmla="*/ 3441077 h 209"/>
              <a:gd name="T8" fmla="*/ 0 w 209"/>
              <a:gd name="T9" fmla="*/ 1147026 h 209"/>
              <a:gd name="T10" fmla="*/ 3441077 w 209"/>
              <a:gd name="T11" fmla="*/ 1147026 h 209"/>
              <a:gd name="T12" fmla="*/ 26508680 w 209"/>
              <a:gd name="T13" fmla="*/ 24214628 h 209"/>
              <a:gd name="T14" fmla="*/ 26508680 w 209"/>
              <a:gd name="T15" fmla="*/ 26508680 h 209"/>
              <a:gd name="T16" fmla="*/ 24214628 w 209"/>
              <a:gd name="T17" fmla="*/ 26508680 h 2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9" h="209">
                <a:moveTo>
                  <a:pt x="190" y="208"/>
                </a:moveTo>
                <a:lnTo>
                  <a:pt x="190" y="208"/>
                </a:lnTo>
                <a:cubicBezTo>
                  <a:pt x="190" y="208"/>
                  <a:pt x="190" y="208"/>
                  <a:pt x="181" y="2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9"/>
                  <a:pt x="0" y="9"/>
                </a:cubicBezTo>
                <a:cubicBezTo>
                  <a:pt x="9" y="0"/>
                  <a:pt x="18" y="0"/>
                  <a:pt x="27" y="9"/>
                </a:cubicBezTo>
                <a:cubicBezTo>
                  <a:pt x="208" y="190"/>
                  <a:pt x="208" y="190"/>
                  <a:pt x="208" y="190"/>
                </a:cubicBezTo>
                <a:cubicBezTo>
                  <a:pt x="208" y="190"/>
                  <a:pt x="208" y="199"/>
                  <a:pt x="208" y="208"/>
                </a:cubicBezTo>
                <a:cubicBezTo>
                  <a:pt x="199" y="208"/>
                  <a:pt x="199" y="208"/>
                  <a:pt x="190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08">
            <a:extLst>
              <a:ext uri="{FF2B5EF4-FFF2-40B4-BE49-F238E27FC236}">
                <a16:creationId xmlns:a16="http://schemas.microsoft.com/office/drawing/2014/main" id="{CB906F5B-53BD-194D-80E8-8E3C6938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703" y="4736545"/>
            <a:ext cx="223310" cy="223310"/>
          </a:xfrm>
          <a:custGeom>
            <a:avLst/>
            <a:gdLst>
              <a:gd name="T0" fmla="*/ 2294051 w 209"/>
              <a:gd name="T1" fmla="*/ 26508680 h 209"/>
              <a:gd name="T2" fmla="*/ 2294051 w 209"/>
              <a:gd name="T3" fmla="*/ 26508680 h 209"/>
              <a:gd name="T4" fmla="*/ 0 w 209"/>
              <a:gd name="T5" fmla="*/ 25361654 h 209"/>
              <a:gd name="T6" fmla="*/ 0 w 209"/>
              <a:gd name="T7" fmla="*/ 22940156 h 209"/>
              <a:gd name="T8" fmla="*/ 22940156 w 209"/>
              <a:gd name="T9" fmla="*/ 1147026 h 209"/>
              <a:gd name="T10" fmla="*/ 25361654 w 209"/>
              <a:gd name="T11" fmla="*/ 1147026 h 209"/>
              <a:gd name="T12" fmla="*/ 25361654 w 209"/>
              <a:gd name="T13" fmla="*/ 3441077 h 209"/>
              <a:gd name="T14" fmla="*/ 3441077 w 209"/>
              <a:gd name="T15" fmla="*/ 25361654 h 209"/>
              <a:gd name="T16" fmla="*/ 2294051 w 209"/>
              <a:gd name="T17" fmla="*/ 26508680 h 2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9" h="209">
                <a:moveTo>
                  <a:pt x="18" y="208"/>
                </a:moveTo>
                <a:lnTo>
                  <a:pt x="18" y="208"/>
                </a:lnTo>
                <a:cubicBezTo>
                  <a:pt x="9" y="208"/>
                  <a:pt x="9" y="199"/>
                  <a:pt x="0" y="199"/>
                </a:cubicBezTo>
                <a:cubicBezTo>
                  <a:pt x="0" y="199"/>
                  <a:pt x="0" y="190"/>
                  <a:pt x="0" y="180"/>
                </a:cubicBezTo>
                <a:cubicBezTo>
                  <a:pt x="180" y="9"/>
                  <a:pt x="180" y="9"/>
                  <a:pt x="180" y="9"/>
                </a:cubicBezTo>
                <a:cubicBezTo>
                  <a:pt x="180" y="0"/>
                  <a:pt x="190" y="0"/>
                  <a:pt x="199" y="9"/>
                </a:cubicBezTo>
                <a:cubicBezTo>
                  <a:pt x="208" y="9"/>
                  <a:pt x="208" y="18"/>
                  <a:pt x="199" y="27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18" y="199"/>
                  <a:pt x="18" y="208"/>
                  <a:pt x="18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09">
            <a:extLst>
              <a:ext uri="{FF2B5EF4-FFF2-40B4-BE49-F238E27FC236}">
                <a16:creationId xmlns:a16="http://schemas.microsoft.com/office/drawing/2014/main" id="{E50B623D-CF0B-5B4F-89D8-A9840170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977" y="4337435"/>
            <a:ext cx="441873" cy="313586"/>
          </a:xfrm>
          <a:custGeom>
            <a:avLst/>
            <a:gdLst>
              <a:gd name="T0" fmla="*/ 50936196 w 408"/>
              <a:gd name="T1" fmla="*/ 37724058 h 290"/>
              <a:gd name="T2" fmla="*/ 50936196 w 408"/>
              <a:gd name="T3" fmla="*/ 37724058 h 290"/>
              <a:gd name="T4" fmla="*/ 50936196 w 408"/>
              <a:gd name="T5" fmla="*/ 37724058 h 290"/>
              <a:gd name="T6" fmla="*/ 48579054 w 408"/>
              <a:gd name="T7" fmla="*/ 35374208 h 290"/>
              <a:gd name="T8" fmla="*/ 48579054 w 408"/>
              <a:gd name="T9" fmla="*/ 4699339 h 290"/>
              <a:gd name="T10" fmla="*/ 4713922 w 408"/>
              <a:gd name="T11" fmla="*/ 4699339 h 290"/>
              <a:gd name="T12" fmla="*/ 4713922 w 408"/>
              <a:gd name="T13" fmla="*/ 35374208 h 290"/>
              <a:gd name="T14" fmla="*/ 2356780 w 408"/>
              <a:gd name="T15" fmla="*/ 37724058 h 290"/>
              <a:gd name="T16" fmla="*/ 2356780 w 408"/>
              <a:gd name="T17" fmla="*/ 37724058 h 290"/>
              <a:gd name="T18" fmla="*/ 0 w 408"/>
              <a:gd name="T19" fmla="*/ 35374208 h 290"/>
              <a:gd name="T20" fmla="*/ 0 w 408"/>
              <a:gd name="T21" fmla="*/ 3524414 h 290"/>
              <a:gd name="T22" fmla="*/ 2356780 w 408"/>
              <a:gd name="T23" fmla="*/ 0 h 290"/>
              <a:gd name="T24" fmla="*/ 49757625 w 408"/>
              <a:gd name="T25" fmla="*/ 0 h 290"/>
              <a:gd name="T26" fmla="*/ 53292976 w 408"/>
              <a:gd name="T27" fmla="*/ 3524414 h 290"/>
              <a:gd name="T28" fmla="*/ 53292976 w 408"/>
              <a:gd name="T29" fmla="*/ 35374208 h 290"/>
              <a:gd name="T30" fmla="*/ 50936196 w 408"/>
              <a:gd name="T31" fmla="*/ 37724058 h 2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8" h="290">
                <a:moveTo>
                  <a:pt x="389" y="289"/>
                </a:moveTo>
                <a:lnTo>
                  <a:pt x="389" y="289"/>
                </a:lnTo>
                <a:cubicBezTo>
                  <a:pt x="380" y="289"/>
                  <a:pt x="371" y="280"/>
                  <a:pt x="371" y="271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71"/>
                  <a:pt x="36" y="271"/>
                  <a:pt x="36" y="271"/>
                </a:cubicBezTo>
                <a:cubicBezTo>
                  <a:pt x="36" y="280"/>
                  <a:pt x="27" y="289"/>
                  <a:pt x="18" y="289"/>
                </a:cubicBezTo>
                <a:cubicBezTo>
                  <a:pt x="9" y="289"/>
                  <a:pt x="0" y="280"/>
                  <a:pt x="0" y="27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9" y="0"/>
                  <a:pt x="407" y="9"/>
                  <a:pt x="407" y="27"/>
                </a:cubicBezTo>
                <a:cubicBezTo>
                  <a:pt x="407" y="271"/>
                  <a:pt x="407" y="271"/>
                  <a:pt x="407" y="271"/>
                </a:cubicBezTo>
                <a:cubicBezTo>
                  <a:pt x="407" y="280"/>
                  <a:pt x="398" y="289"/>
                  <a:pt x="389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10">
            <a:extLst>
              <a:ext uri="{FF2B5EF4-FFF2-40B4-BE49-F238E27FC236}">
                <a16:creationId xmlns:a16="http://schemas.microsoft.com/office/drawing/2014/main" id="{59AFD7C4-6236-0B4A-91F6-EAE1BAA2F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5018" y="4451467"/>
            <a:ext cx="118784" cy="175797"/>
          </a:xfrm>
          <a:custGeom>
            <a:avLst/>
            <a:gdLst>
              <a:gd name="T0" fmla="*/ 7159133 w 109"/>
              <a:gd name="T1" fmla="*/ 21036134 h 163"/>
              <a:gd name="T2" fmla="*/ 7159133 w 109"/>
              <a:gd name="T3" fmla="*/ 21036134 h 163"/>
              <a:gd name="T4" fmla="*/ 1193189 w 109"/>
              <a:gd name="T5" fmla="*/ 19867520 h 163"/>
              <a:gd name="T6" fmla="*/ 1193189 w 109"/>
              <a:gd name="T7" fmla="*/ 17529932 h 163"/>
              <a:gd name="T8" fmla="*/ 2386378 w 109"/>
              <a:gd name="T9" fmla="*/ 17529932 h 163"/>
              <a:gd name="T10" fmla="*/ 9545510 w 109"/>
              <a:gd name="T11" fmla="*/ 17529932 h 163"/>
              <a:gd name="T12" fmla="*/ 10738699 w 109"/>
              <a:gd name="T13" fmla="*/ 15192703 h 163"/>
              <a:gd name="T14" fmla="*/ 7159133 w 109"/>
              <a:gd name="T15" fmla="*/ 11686501 h 163"/>
              <a:gd name="T16" fmla="*/ 1193189 w 109"/>
              <a:gd name="T17" fmla="*/ 5843431 h 163"/>
              <a:gd name="T18" fmla="*/ 3579566 w 109"/>
              <a:gd name="T19" fmla="*/ 1168614 h 163"/>
              <a:gd name="T20" fmla="*/ 13125076 w 109"/>
              <a:gd name="T21" fmla="*/ 1168614 h 163"/>
              <a:gd name="T22" fmla="*/ 14318265 w 109"/>
              <a:gd name="T23" fmla="*/ 2337228 h 163"/>
              <a:gd name="T24" fmla="*/ 11931888 w 109"/>
              <a:gd name="T25" fmla="*/ 3505842 h 163"/>
              <a:gd name="T26" fmla="*/ 4772755 w 109"/>
              <a:gd name="T27" fmla="*/ 3505842 h 163"/>
              <a:gd name="T28" fmla="*/ 3579566 w 109"/>
              <a:gd name="T29" fmla="*/ 5843431 h 163"/>
              <a:gd name="T30" fmla="*/ 8352321 w 109"/>
              <a:gd name="T31" fmla="*/ 9349273 h 163"/>
              <a:gd name="T32" fmla="*/ 14318265 w 109"/>
              <a:gd name="T33" fmla="*/ 15192703 h 163"/>
              <a:gd name="T34" fmla="*/ 11931888 w 109"/>
              <a:gd name="T35" fmla="*/ 19867520 h 163"/>
              <a:gd name="T36" fmla="*/ 7159133 w 109"/>
              <a:gd name="T37" fmla="*/ 21036134 h 16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63">
                <a:moveTo>
                  <a:pt x="54" y="162"/>
                </a:moveTo>
                <a:lnTo>
                  <a:pt x="54" y="162"/>
                </a:lnTo>
                <a:cubicBezTo>
                  <a:pt x="36" y="162"/>
                  <a:pt x="27" y="162"/>
                  <a:pt x="9" y="153"/>
                </a:cubicBezTo>
                <a:cubicBezTo>
                  <a:pt x="9" y="153"/>
                  <a:pt x="0" y="144"/>
                  <a:pt x="9" y="135"/>
                </a:cubicBezTo>
                <a:lnTo>
                  <a:pt x="18" y="135"/>
                </a:lnTo>
                <a:cubicBezTo>
                  <a:pt x="45" y="144"/>
                  <a:pt x="63" y="144"/>
                  <a:pt x="72" y="135"/>
                </a:cubicBezTo>
                <a:cubicBezTo>
                  <a:pt x="81" y="126"/>
                  <a:pt x="81" y="126"/>
                  <a:pt x="81" y="117"/>
                </a:cubicBezTo>
                <a:cubicBezTo>
                  <a:pt x="81" y="108"/>
                  <a:pt x="63" y="99"/>
                  <a:pt x="54" y="90"/>
                </a:cubicBezTo>
                <a:cubicBezTo>
                  <a:pt x="27" y="81"/>
                  <a:pt x="9" y="72"/>
                  <a:pt x="9" y="45"/>
                </a:cubicBezTo>
                <a:cubicBezTo>
                  <a:pt x="9" y="27"/>
                  <a:pt x="9" y="18"/>
                  <a:pt x="27" y="9"/>
                </a:cubicBezTo>
                <a:cubicBezTo>
                  <a:pt x="45" y="0"/>
                  <a:pt x="72" y="0"/>
                  <a:pt x="99" y="9"/>
                </a:cubicBezTo>
                <a:cubicBezTo>
                  <a:pt x="108" y="9"/>
                  <a:pt x="108" y="18"/>
                  <a:pt x="108" y="18"/>
                </a:cubicBezTo>
                <a:cubicBezTo>
                  <a:pt x="99" y="27"/>
                  <a:pt x="99" y="27"/>
                  <a:pt x="90" y="27"/>
                </a:cubicBezTo>
                <a:cubicBezTo>
                  <a:pt x="72" y="18"/>
                  <a:pt x="54" y="18"/>
                  <a:pt x="36" y="27"/>
                </a:cubicBezTo>
                <a:cubicBezTo>
                  <a:pt x="27" y="36"/>
                  <a:pt x="27" y="36"/>
                  <a:pt x="27" y="45"/>
                </a:cubicBezTo>
                <a:cubicBezTo>
                  <a:pt x="27" y="54"/>
                  <a:pt x="45" y="63"/>
                  <a:pt x="63" y="72"/>
                </a:cubicBezTo>
                <a:cubicBezTo>
                  <a:pt x="81" y="81"/>
                  <a:pt x="108" y="90"/>
                  <a:pt x="108" y="117"/>
                </a:cubicBezTo>
                <a:cubicBezTo>
                  <a:pt x="108" y="135"/>
                  <a:pt x="99" y="144"/>
                  <a:pt x="90" y="153"/>
                </a:cubicBezTo>
                <a:cubicBezTo>
                  <a:pt x="81" y="162"/>
                  <a:pt x="63" y="162"/>
                  <a:pt x="54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11">
            <a:extLst>
              <a:ext uri="{FF2B5EF4-FFF2-40B4-BE49-F238E27FC236}">
                <a16:creationId xmlns:a16="http://schemas.microsoft.com/office/drawing/2014/main" id="{46BF8B55-20E6-F84F-8D1B-53DD57266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7284" y="4403954"/>
            <a:ext cx="19005" cy="52263"/>
          </a:xfrm>
          <a:custGeom>
            <a:avLst/>
            <a:gdLst>
              <a:gd name="T0" fmla="*/ 1005305 w 19"/>
              <a:gd name="T1" fmla="*/ 6349480 h 47"/>
              <a:gd name="T2" fmla="*/ 1005305 w 19"/>
              <a:gd name="T3" fmla="*/ 6349480 h 47"/>
              <a:gd name="T4" fmla="*/ 0 w 19"/>
              <a:gd name="T5" fmla="*/ 3865047 h 47"/>
              <a:gd name="T6" fmla="*/ 0 w 19"/>
              <a:gd name="T7" fmla="*/ 2484805 h 47"/>
              <a:gd name="T8" fmla="*/ 1005305 w 19"/>
              <a:gd name="T9" fmla="*/ 0 h 47"/>
              <a:gd name="T10" fmla="*/ 2010611 w 19"/>
              <a:gd name="T11" fmla="*/ 2484805 h 47"/>
              <a:gd name="T12" fmla="*/ 2010611 w 19"/>
              <a:gd name="T13" fmla="*/ 3865047 h 47"/>
              <a:gd name="T14" fmla="*/ 1005305 w 19"/>
              <a:gd name="T15" fmla="*/ 634948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47">
                <a:moveTo>
                  <a:pt x="9" y="46"/>
                </a:moveTo>
                <a:lnTo>
                  <a:pt x="9" y="46"/>
                </a:lnTo>
                <a:cubicBezTo>
                  <a:pt x="0" y="46"/>
                  <a:pt x="0" y="37"/>
                  <a:pt x="0" y="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37"/>
                  <a:pt x="18" y="46"/>
                  <a:pt x="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12">
            <a:extLst>
              <a:ext uri="{FF2B5EF4-FFF2-40B4-BE49-F238E27FC236}">
                <a16:creationId xmlns:a16="http://schemas.microsoft.com/office/drawing/2014/main" id="{0372C607-BC87-5C41-8B18-0D40D424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7284" y="4627263"/>
            <a:ext cx="19005" cy="52266"/>
          </a:xfrm>
          <a:custGeom>
            <a:avLst/>
            <a:gdLst>
              <a:gd name="T0" fmla="*/ 1005305 w 19"/>
              <a:gd name="T1" fmla="*/ 6350216 h 47"/>
              <a:gd name="T2" fmla="*/ 1005305 w 19"/>
              <a:gd name="T3" fmla="*/ 6350216 h 47"/>
              <a:gd name="T4" fmla="*/ 0 w 19"/>
              <a:gd name="T5" fmla="*/ 3727422 h 47"/>
              <a:gd name="T6" fmla="*/ 0 w 19"/>
              <a:gd name="T7" fmla="*/ 2484948 h 47"/>
              <a:gd name="T8" fmla="*/ 1005305 w 19"/>
              <a:gd name="T9" fmla="*/ 0 h 47"/>
              <a:gd name="T10" fmla="*/ 2010611 w 19"/>
              <a:gd name="T11" fmla="*/ 2484948 h 47"/>
              <a:gd name="T12" fmla="*/ 2010611 w 19"/>
              <a:gd name="T13" fmla="*/ 3727422 h 47"/>
              <a:gd name="T14" fmla="*/ 1005305 w 19"/>
              <a:gd name="T15" fmla="*/ 635021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47">
                <a:moveTo>
                  <a:pt x="9" y="46"/>
                </a:moveTo>
                <a:lnTo>
                  <a:pt x="9" y="46"/>
                </a:lnTo>
                <a:cubicBezTo>
                  <a:pt x="0" y="46"/>
                  <a:pt x="0" y="37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7"/>
                  <a:pt x="18" y="46"/>
                  <a:pt x="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13">
            <a:extLst>
              <a:ext uri="{FF2B5EF4-FFF2-40B4-BE49-F238E27FC236}">
                <a16:creationId xmlns:a16="http://schemas.microsoft.com/office/drawing/2014/main" id="{14468E34-0482-D149-A1FE-833A472C3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740" y="11815985"/>
            <a:ext cx="38010" cy="147289"/>
          </a:xfrm>
          <a:custGeom>
            <a:avLst/>
            <a:gdLst>
              <a:gd name="T0" fmla="*/ 2120557 w 37"/>
              <a:gd name="T1" fmla="*/ 17548568 h 137"/>
              <a:gd name="T2" fmla="*/ 2120557 w 37"/>
              <a:gd name="T3" fmla="*/ 17548568 h 137"/>
              <a:gd name="T4" fmla="*/ 2120557 w 37"/>
              <a:gd name="T5" fmla="*/ 17548568 h 137"/>
              <a:gd name="T6" fmla="*/ 0 w 37"/>
              <a:gd name="T7" fmla="*/ 15225905 h 137"/>
              <a:gd name="T8" fmla="*/ 0 w 37"/>
              <a:gd name="T9" fmla="*/ 2451620 h 137"/>
              <a:gd name="T10" fmla="*/ 2120557 w 37"/>
              <a:gd name="T11" fmla="*/ 0 h 137"/>
              <a:gd name="T12" fmla="*/ 2120557 w 37"/>
              <a:gd name="T13" fmla="*/ 0 h 137"/>
              <a:gd name="T14" fmla="*/ 4241457 w 37"/>
              <a:gd name="T15" fmla="*/ 2451620 h 137"/>
              <a:gd name="T16" fmla="*/ 4241457 w 37"/>
              <a:gd name="T17" fmla="*/ 15225905 h 137"/>
              <a:gd name="T18" fmla="*/ 2120557 w 37"/>
              <a:gd name="T19" fmla="*/ 17548568 h 1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137">
                <a:moveTo>
                  <a:pt x="18" y="136"/>
                </a:moveTo>
                <a:lnTo>
                  <a:pt x="18" y="136"/>
                </a:lnTo>
                <a:cubicBezTo>
                  <a:pt x="9" y="136"/>
                  <a:pt x="0" y="127"/>
                  <a:pt x="0" y="1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9"/>
                  <a:pt x="36" y="19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36" y="127"/>
                  <a:pt x="36" y="136"/>
                  <a:pt x="18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14">
            <a:extLst>
              <a:ext uri="{FF2B5EF4-FFF2-40B4-BE49-F238E27FC236}">
                <a16:creationId xmlns:a16="http://schemas.microsoft.com/office/drawing/2014/main" id="{2E7D08AA-DD0E-044E-9F0F-E1908DB2D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630" y="11668693"/>
            <a:ext cx="845732" cy="204307"/>
          </a:xfrm>
          <a:custGeom>
            <a:avLst/>
            <a:gdLst>
              <a:gd name="T0" fmla="*/ 81477108 w 787"/>
              <a:gd name="T1" fmla="*/ 24269462 h 191"/>
              <a:gd name="T2" fmla="*/ 81477108 w 787"/>
              <a:gd name="T3" fmla="*/ 24269462 h 191"/>
              <a:gd name="T4" fmla="*/ 80316648 w 787"/>
              <a:gd name="T5" fmla="*/ 24269462 h 191"/>
              <a:gd name="T6" fmla="*/ 50020802 w 787"/>
              <a:gd name="T7" fmla="*/ 20820572 h 191"/>
              <a:gd name="T8" fmla="*/ 50020802 w 787"/>
              <a:gd name="T9" fmla="*/ 20820572 h 191"/>
              <a:gd name="T10" fmla="*/ 20885057 w 787"/>
              <a:gd name="T11" fmla="*/ 24269462 h 191"/>
              <a:gd name="T12" fmla="*/ 16243933 w 787"/>
              <a:gd name="T13" fmla="*/ 22992122 h 191"/>
              <a:gd name="T14" fmla="*/ 13923371 w 787"/>
              <a:gd name="T15" fmla="*/ 20820572 h 191"/>
              <a:gd name="T16" fmla="*/ 13923371 w 787"/>
              <a:gd name="T17" fmla="*/ 20820572 h 191"/>
              <a:gd name="T18" fmla="*/ 3480663 w 787"/>
              <a:gd name="T19" fmla="*/ 20820572 h 191"/>
              <a:gd name="T20" fmla="*/ 1160101 w 787"/>
              <a:gd name="T21" fmla="*/ 18393483 h 191"/>
              <a:gd name="T22" fmla="*/ 1160101 w 787"/>
              <a:gd name="T23" fmla="*/ 16094342 h 191"/>
              <a:gd name="T24" fmla="*/ 17404035 w 787"/>
              <a:gd name="T25" fmla="*/ 8047171 h 191"/>
              <a:gd name="T26" fmla="*/ 50020802 w 787"/>
              <a:gd name="T27" fmla="*/ 0 h 191"/>
              <a:gd name="T28" fmla="*/ 84957772 w 787"/>
              <a:gd name="T29" fmla="*/ 8047171 h 191"/>
              <a:gd name="T30" fmla="*/ 100170145 w 787"/>
              <a:gd name="T31" fmla="*/ 16094342 h 191"/>
              <a:gd name="T32" fmla="*/ 100170145 w 787"/>
              <a:gd name="T33" fmla="*/ 18393483 h 191"/>
              <a:gd name="T34" fmla="*/ 97849942 w 787"/>
              <a:gd name="T35" fmla="*/ 20820572 h 191"/>
              <a:gd name="T36" fmla="*/ 87407234 w 787"/>
              <a:gd name="T37" fmla="*/ 20820572 h 191"/>
              <a:gd name="T38" fmla="*/ 87407234 w 787"/>
              <a:gd name="T39" fmla="*/ 20820572 h 191"/>
              <a:gd name="T40" fmla="*/ 84957772 w 787"/>
              <a:gd name="T41" fmla="*/ 22992122 h 191"/>
              <a:gd name="T42" fmla="*/ 81477108 w 787"/>
              <a:gd name="T43" fmla="*/ 24269462 h 191"/>
              <a:gd name="T44" fmla="*/ 50020802 w 787"/>
              <a:gd name="T45" fmla="*/ 16094342 h 191"/>
              <a:gd name="T46" fmla="*/ 50020802 w 787"/>
              <a:gd name="T47" fmla="*/ 16094342 h 191"/>
              <a:gd name="T48" fmla="*/ 80316648 w 787"/>
              <a:gd name="T49" fmla="*/ 19670823 h 191"/>
              <a:gd name="T50" fmla="*/ 81477108 w 787"/>
              <a:gd name="T51" fmla="*/ 19670823 h 191"/>
              <a:gd name="T52" fmla="*/ 83926570 w 787"/>
              <a:gd name="T53" fmla="*/ 17244092 h 191"/>
              <a:gd name="T54" fmla="*/ 87407234 w 787"/>
              <a:gd name="T55" fmla="*/ 16094342 h 191"/>
              <a:gd name="T56" fmla="*/ 89727796 w 787"/>
              <a:gd name="T57" fmla="*/ 16094342 h 191"/>
              <a:gd name="T58" fmla="*/ 82766110 w 787"/>
              <a:gd name="T59" fmla="*/ 11496061 h 191"/>
              <a:gd name="T60" fmla="*/ 50020802 w 787"/>
              <a:gd name="T61" fmla="*/ 4598281 h 191"/>
              <a:gd name="T62" fmla="*/ 11602810 w 787"/>
              <a:gd name="T63" fmla="*/ 16094342 h 191"/>
              <a:gd name="T64" fmla="*/ 13923371 w 787"/>
              <a:gd name="T65" fmla="*/ 16094342 h 191"/>
              <a:gd name="T66" fmla="*/ 17404035 w 787"/>
              <a:gd name="T67" fmla="*/ 17244092 h 191"/>
              <a:gd name="T68" fmla="*/ 19724597 w 787"/>
              <a:gd name="T69" fmla="*/ 19670823 h 191"/>
              <a:gd name="T70" fmla="*/ 20885057 w 787"/>
              <a:gd name="T71" fmla="*/ 19670823 h 191"/>
              <a:gd name="T72" fmla="*/ 50020802 w 787"/>
              <a:gd name="T73" fmla="*/ 16094342 h 19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87" h="191">
                <a:moveTo>
                  <a:pt x="632" y="190"/>
                </a:moveTo>
                <a:lnTo>
                  <a:pt x="632" y="190"/>
                </a:lnTo>
                <a:cubicBezTo>
                  <a:pt x="623" y="190"/>
                  <a:pt x="623" y="190"/>
                  <a:pt x="623" y="190"/>
                </a:cubicBezTo>
                <a:cubicBezTo>
                  <a:pt x="587" y="180"/>
                  <a:pt x="470" y="163"/>
                  <a:pt x="388" y="163"/>
                </a:cubicBezTo>
                <a:cubicBezTo>
                  <a:pt x="316" y="163"/>
                  <a:pt x="198" y="180"/>
                  <a:pt x="162" y="190"/>
                </a:cubicBezTo>
                <a:cubicBezTo>
                  <a:pt x="153" y="190"/>
                  <a:pt x="135" y="190"/>
                  <a:pt x="126" y="180"/>
                </a:cubicBezTo>
                <a:cubicBezTo>
                  <a:pt x="108" y="163"/>
                  <a:pt x="108" y="163"/>
                  <a:pt x="108" y="163"/>
                </a:cubicBezTo>
                <a:cubicBezTo>
                  <a:pt x="27" y="163"/>
                  <a:pt x="27" y="163"/>
                  <a:pt x="27" y="163"/>
                </a:cubicBezTo>
                <a:cubicBezTo>
                  <a:pt x="18" y="163"/>
                  <a:pt x="9" y="154"/>
                  <a:pt x="9" y="144"/>
                </a:cubicBezTo>
                <a:cubicBezTo>
                  <a:pt x="0" y="135"/>
                  <a:pt x="9" y="126"/>
                  <a:pt x="9" y="126"/>
                </a:cubicBezTo>
                <a:cubicBezTo>
                  <a:pt x="18" y="126"/>
                  <a:pt x="63" y="90"/>
                  <a:pt x="135" y="63"/>
                </a:cubicBezTo>
                <a:cubicBezTo>
                  <a:pt x="198" y="36"/>
                  <a:pt x="298" y="0"/>
                  <a:pt x="388" y="0"/>
                </a:cubicBezTo>
                <a:cubicBezTo>
                  <a:pt x="497" y="0"/>
                  <a:pt x="587" y="36"/>
                  <a:pt x="659" y="63"/>
                </a:cubicBezTo>
                <a:cubicBezTo>
                  <a:pt x="723" y="90"/>
                  <a:pt x="768" y="126"/>
                  <a:pt x="777" y="126"/>
                </a:cubicBezTo>
                <a:cubicBezTo>
                  <a:pt x="777" y="126"/>
                  <a:pt x="786" y="135"/>
                  <a:pt x="777" y="144"/>
                </a:cubicBezTo>
                <a:cubicBezTo>
                  <a:pt x="777" y="154"/>
                  <a:pt x="768" y="163"/>
                  <a:pt x="759" y="163"/>
                </a:cubicBezTo>
                <a:cubicBezTo>
                  <a:pt x="678" y="163"/>
                  <a:pt x="678" y="163"/>
                  <a:pt x="678" y="163"/>
                </a:cubicBezTo>
                <a:cubicBezTo>
                  <a:pt x="659" y="180"/>
                  <a:pt x="659" y="180"/>
                  <a:pt x="659" y="180"/>
                </a:cubicBezTo>
                <a:cubicBezTo>
                  <a:pt x="651" y="190"/>
                  <a:pt x="642" y="190"/>
                  <a:pt x="632" y="190"/>
                </a:cubicBezTo>
                <a:close/>
                <a:moveTo>
                  <a:pt x="388" y="126"/>
                </a:moveTo>
                <a:lnTo>
                  <a:pt x="388" y="126"/>
                </a:lnTo>
                <a:cubicBezTo>
                  <a:pt x="470" y="126"/>
                  <a:pt x="578" y="144"/>
                  <a:pt x="623" y="154"/>
                </a:cubicBezTo>
                <a:cubicBezTo>
                  <a:pt x="632" y="154"/>
                  <a:pt x="632" y="154"/>
                  <a:pt x="632" y="154"/>
                </a:cubicBezTo>
                <a:cubicBezTo>
                  <a:pt x="651" y="135"/>
                  <a:pt x="651" y="135"/>
                  <a:pt x="651" y="135"/>
                </a:cubicBezTo>
                <a:cubicBezTo>
                  <a:pt x="659" y="126"/>
                  <a:pt x="668" y="126"/>
                  <a:pt x="678" y="126"/>
                </a:cubicBezTo>
                <a:cubicBezTo>
                  <a:pt x="696" y="126"/>
                  <a:pt x="696" y="126"/>
                  <a:pt x="696" y="126"/>
                </a:cubicBezTo>
                <a:cubicBezTo>
                  <a:pt x="678" y="117"/>
                  <a:pt x="659" y="99"/>
                  <a:pt x="642" y="90"/>
                </a:cubicBezTo>
                <a:cubicBezTo>
                  <a:pt x="578" y="63"/>
                  <a:pt x="488" y="36"/>
                  <a:pt x="388" y="36"/>
                </a:cubicBezTo>
                <a:cubicBezTo>
                  <a:pt x="280" y="36"/>
                  <a:pt x="153" y="90"/>
                  <a:pt x="90" y="126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117" y="126"/>
                  <a:pt x="126" y="126"/>
                  <a:pt x="135" y="135"/>
                </a:cubicBezTo>
                <a:cubicBezTo>
                  <a:pt x="153" y="154"/>
                  <a:pt x="153" y="154"/>
                  <a:pt x="153" y="154"/>
                </a:cubicBezTo>
                <a:cubicBezTo>
                  <a:pt x="153" y="154"/>
                  <a:pt x="153" y="154"/>
                  <a:pt x="162" y="154"/>
                </a:cubicBezTo>
                <a:cubicBezTo>
                  <a:pt x="198" y="144"/>
                  <a:pt x="316" y="126"/>
                  <a:pt x="388" y="1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15">
            <a:extLst>
              <a:ext uri="{FF2B5EF4-FFF2-40B4-BE49-F238E27FC236}">
                <a16:creationId xmlns:a16="http://schemas.microsoft.com/office/drawing/2014/main" id="{36971F9B-CED9-7545-A0D9-591E1DDC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740" y="11640186"/>
            <a:ext cx="38010" cy="71271"/>
          </a:xfrm>
          <a:custGeom>
            <a:avLst/>
            <a:gdLst>
              <a:gd name="T0" fmla="*/ 2120557 w 37"/>
              <a:gd name="T1" fmla="*/ 8589899 h 65"/>
              <a:gd name="T2" fmla="*/ 2120557 w 37"/>
              <a:gd name="T3" fmla="*/ 8589899 h 65"/>
              <a:gd name="T4" fmla="*/ 2120557 w 37"/>
              <a:gd name="T5" fmla="*/ 8589899 h 65"/>
              <a:gd name="T6" fmla="*/ 0 w 37"/>
              <a:gd name="T7" fmla="*/ 6173795 h 65"/>
              <a:gd name="T8" fmla="*/ 0 w 37"/>
              <a:gd name="T9" fmla="*/ 2550189 h 65"/>
              <a:gd name="T10" fmla="*/ 2120557 w 37"/>
              <a:gd name="T11" fmla="*/ 0 h 65"/>
              <a:gd name="T12" fmla="*/ 2120557 w 37"/>
              <a:gd name="T13" fmla="*/ 0 h 65"/>
              <a:gd name="T14" fmla="*/ 4241457 w 37"/>
              <a:gd name="T15" fmla="*/ 2550189 h 65"/>
              <a:gd name="T16" fmla="*/ 4241457 w 37"/>
              <a:gd name="T17" fmla="*/ 6173795 h 65"/>
              <a:gd name="T18" fmla="*/ 2120557 w 37"/>
              <a:gd name="T19" fmla="*/ 8589899 h 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9" y="10"/>
                  <a:pt x="9" y="0"/>
                  <a:pt x="18" y="0"/>
                </a:cubicBezTo>
                <a:cubicBezTo>
                  <a:pt x="36" y="0"/>
                  <a:pt x="36" y="10"/>
                  <a:pt x="36" y="19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36" y="64"/>
                  <a:pt x="1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16">
            <a:extLst>
              <a:ext uri="{FF2B5EF4-FFF2-40B4-BE49-F238E27FC236}">
                <a16:creationId xmlns:a16="http://schemas.microsoft.com/office/drawing/2014/main" id="{35EDD977-FAE8-1C4A-BF78-B6FA81FD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201" y="12048798"/>
            <a:ext cx="342094" cy="418115"/>
          </a:xfrm>
          <a:custGeom>
            <a:avLst/>
            <a:gdLst>
              <a:gd name="T0" fmla="*/ 19891445 w 317"/>
              <a:gd name="T1" fmla="*/ 49913019 h 390"/>
              <a:gd name="T2" fmla="*/ 19891445 w 317"/>
              <a:gd name="T3" fmla="*/ 49913019 h 390"/>
              <a:gd name="T4" fmla="*/ 0 w 317"/>
              <a:gd name="T5" fmla="*/ 28998138 h 390"/>
              <a:gd name="T6" fmla="*/ 9360701 w 317"/>
              <a:gd name="T7" fmla="*/ 3464560 h 390"/>
              <a:gd name="T8" fmla="*/ 10530744 w 317"/>
              <a:gd name="T9" fmla="*/ 1154853 h 390"/>
              <a:gd name="T10" fmla="*/ 14040872 w 317"/>
              <a:gd name="T11" fmla="*/ 1154853 h 390"/>
              <a:gd name="T12" fmla="*/ 14040872 w 317"/>
              <a:gd name="T13" fmla="*/ 4619055 h 390"/>
              <a:gd name="T14" fmla="*/ 12870829 w 317"/>
              <a:gd name="T15" fmla="*/ 5773908 h 390"/>
              <a:gd name="T16" fmla="*/ 4680170 w 317"/>
              <a:gd name="T17" fmla="*/ 28998138 h 390"/>
              <a:gd name="T18" fmla="*/ 19891445 w 317"/>
              <a:gd name="T19" fmla="*/ 45293606 h 390"/>
              <a:gd name="T20" fmla="*/ 36402567 w 317"/>
              <a:gd name="T21" fmla="*/ 28998138 h 390"/>
              <a:gd name="T22" fmla="*/ 28082104 w 317"/>
              <a:gd name="T23" fmla="*/ 5773908 h 390"/>
              <a:gd name="T24" fmla="*/ 27041866 w 317"/>
              <a:gd name="T25" fmla="*/ 4619055 h 390"/>
              <a:gd name="T26" fmla="*/ 27041866 w 317"/>
              <a:gd name="T27" fmla="*/ 1154853 h 390"/>
              <a:gd name="T28" fmla="*/ 30551993 w 317"/>
              <a:gd name="T29" fmla="*/ 1154853 h 390"/>
              <a:gd name="T30" fmla="*/ 31722397 w 317"/>
              <a:gd name="T31" fmla="*/ 3464560 h 390"/>
              <a:gd name="T32" fmla="*/ 41082737 w 317"/>
              <a:gd name="T33" fmla="*/ 28998138 h 390"/>
              <a:gd name="T34" fmla="*/ 19891445 w 317"/>
              <a:gd name="T35" fmla="*/ 49913019 h 3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17" h="390">
                <a:moveTo>
                  <a:pt x="153" y="389"/>
                </a:moveTo>
                <a:lnTo>
                  <a:pt x="153" y="389"/>
                </a:lnTo>
                <a:cubicBezTo>
                  <a:pt x="72" y="389"/>
                  <a:pt x="0" y="317"/>
                  <a:pt x="0" y="226"/>
                </a:cubicBezTo>
                <a:cubicBezTo>
                  <a:pt x="0" y="172"/>
                  <a:pt x="27" y="82"/>
                  <a:pt x="72" y="27"/>
                </a:cubicBezTo>
                <a:cubicBezTo>
                  <a:pt x="72" y="19"/>
                  <a:pt x="81" y="19"/>
                  <a:pt x="81" y="9"/>
                </a:cubicBezTo>
                <a:cubicBezTo>
                  <a:pt x="90" y="0"/>
                  <a:pt x="99" y="0"/>
                  <a:pt x="108" y="9"/>
                </a:cubicBezTo>
                <a:cubicBezTo>
                  <a:pt x="117" y="19"/>
                  <a:pt x="117" y="27"/>
                  <a:pt x="108" y="36"/>
                </a:cubicBezTo>
                <a:lnTo>
                  <a:pt x="99" y="45"/>
                </a:lnTo>
                <a:cubicBezTo>
                  <a:pt x="63" y="100"/>
                  <a:pt x="36" y="181"/>
                  <a:pt x="36" y="226"/>
                </a:cubicBezTo>
                <a:cubicBezTo>
                  <a:pt x="36" y="299"/>
                  <a:pt x="90" y="353"/>
                  <a:pt x="153" y="353"/>
                </a:cubicBezTo>
                <a:cubicBezTo>
                  <a:pt x="225" y="353"/>
                  <a:pt x="280" y="299"/>
                  <a:pt x="280" y="226"/>
                </a:cubicBezTo>
                <a:cubicBezTo>
                  <a:pt x="280" y="181"/>
                  <a:pt x="253" y="100"/>
                  <a:pt x="216" y="45"/>
                </a:cubicBezTo>
                <a:lnTo>
                  <a:pt x="208" y="36"/>
                </a:lnTo>
                <a:cubicBezTo>
                  <a:pt x="199" y="27"/>
                  <a:pt x="199" y="19"/>
                  <a:pt x="208" y="9"/>
                </a:cubicBezTo>
                <a:cubicBezTo>
                  <a:pt x="216" y="0"/>
                  <a:pt x="225" y="9"/>
                  <a:pt x="235" y="9"/>
                </a:cubicBezTo>
                <a:cubicBezTo>
                  <a:pt x="235" y="19"/>
                  <a:pt x="244" y="19"/>
                  <a:pt x="244" y="27"/>
                </a:cubicBezTo>
                <a:cubicBezTo>
                  <a:pt x="289" y="82"/>
                  <a:pt x="316" y="172"/>
                  <a:pt x="316" y="226"/>
                </a:cubicBezTo>
                <a:cubicBezTo>
                  <a:pt x="316" y="317"/>
                  <a:pt x="244" y="389"/>
                  <a:pt x="153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17">
            <a:extLst>
              <a:ext uri="{FF2B5EF4-FFF2-40B4-BE49-F238E27FC236}">
                <a16:creationId xmlns:a16="http://schemas.microsoft.com/office/drawing/2014/main" id="{967B5C20-BD90-5049-9245-354061DA6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1216" y="11911011"/>
            <a:ext cx="223310" cy="118781"/>
          </a:xfrm>
          <a:custGeom>
            <a:avLst/>
            <a:gdLst>
              <a:gd name="T0" fmla="*/ 20646104 w 209"/>
              <a:gd name="T1" fmla="*/ 14317540 h 109"/>
              <a:gd name="T2" fmla="*/ 20646104 w 209"/>
              <a:gd name="T3" fmla="*/ 14317540 h 109"/>
              <a:gd name="T4" fmla="*/ 19626526 w 209"/>
              <a:gd name="T5" fmla="*/ 14317540 h 109"/>
              <a:gd name="T6" fmla="*/ 18479500 w 209"/>
              <a:gd name="T7" fmla="*/ 10738064 h 109"/>
              <a:gd name="T8" fmla="*/ 20646104 w 209"/>
              <a:gd name="T9" fmla="*/ 4772635 h 109"/>
              <a:gd name="T10" fmla="*/ 20646104 w 209"/>
              <a:gd name="T11" fmla="*/ 4772635 h 109"/>
              <a:gd name="T12" fmla="*/ 20646104 w 209"/>
              <a:gd name="T13" fmla="*/ 4772635 h 109"/>
              <a:gd name="T14" fmla="*/ 5735128 w 209"/>
              <a:gd name="T15" fmla="*/ 4772635 h 109"/>
              <a:gd name="T16" fmla="*/ 4588103 w 209"/>
              <a:gd name="T17" fmla="*/ 4772635 h 109"/>
              <a:gd name="T18" fmla="*/ 4588103 w 209"/>
              <a:gd name="T19" fmla="*/ 4772635 h 109"/>
              <a:gd name="T20" fmla="*/ 8029179 w 209"/>
              <a:gd name="T21" fmla="*/ 10738064 h 109"/>
              <a:gd name="T22" fmla="*/ 6882154 w 209"/>
              <a:gd name="T23" fmla="*/ 14317540 h 109"/>
              <a:gd name="T24" fmla="*/ 3441077 w 209"/>
              <a:gd name="T25" fmla="*/ 13124382 h 109"/>
              <a:gd name="T26" fmla="*/ 1147026 w 209"/>
              <a:gd name="T27" fmla="*/ 7158588 h 109"/>
              <a:gd name="T28" fmla="*/ 1147026 w 209"/>
              <a:gd name="T29" fmla="*/ 2386317 h 109"/>
              <a:gd name="T30" fmla="*/ 5735128 w 209"/>
              <a:gd name="T31" fmla="*/ 0 h 109"/>
              <a:gd name="T32" fmla="*/ 20646104 w 209"/>
              <a:gd name="T33" fmla="*/ 0 h 109"/>
              <a:gd name="T34" fmla="*/ 25361654 w 209"/>
              <a:gd name="T35" fmla="*/ 2386317 h 109"/>
              <a:gd name="T36" fmla="*/ 25361654 w 209"/>
              <a:gd name="T37" fmla="*/ 7158588 h 109"/>
              <a:gd name="T38" fmla="*/ 23067603 w 209"/>
              <a:gd name="T39" fmla="*/ 13124382 h 109"/>
              <a:gd name="T40" fmla="*/ 20646104 w 209"/>
              <a:gd name="T41" fmla="*/ 14317540 h 10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09" h="109">
                <a:moveTo>
                  <a:pt x="162" y="108"/>
                </a:moveTo>
                <a:lnTo>
                  <a:pt x="162" y="108"/>
                </a:lnTo>
                <a:cubicBezTo>
                  <a:pt x="154" y="108"/>
                  <a:pt x="154" y="108"/>
                  <a:pt x="154" y="108"/>
                </a:cubicBezTo>
                <a:cubicBezTo>
                  <a:pt x="145" y="108"/>
                  <a:pt x="136" y="90"/>
                  <a:pt x="145" y="81"/>
                </a:cubicBezTo>
                <a:cubicBezTo>
                  <a:pt x="162" y="36"/>
                  <a:pt x="162" y="36"/>
                  <a:pt x="162" y="36"/>
                </a:cubicBezTo>
                <a:cubicBezTo>
                  <a:pt x="45" y="36"/>
                  <a:pt x="45" y="36"/>
                  <a:pt x="45" y="36"/>
                </a:cubicBezTo>
                <a:lnTo>
                  <a:pt x="36" y="36"/>
                </a:lnTo>
                <a:cubicBezTo>
                  <a:pt x="63" y="81"/>
                  <a:pt x="63" y="81"/>
                  <a:pt x="63" y="81"/>
                </a:cubicBezTo>
                <a:cubicBezTo>
                  <a:pt x="63" y="90"/>
                  <a:pt x="63" y="99"/>
                  <a:pt x="54" y="108"/>
                </a:cubicBezTo>
                <a:cubicBezTo>
                  <a:pt x="45" y="108"/>
                  <a:pt x="36" y="108"/>
                  <a:pt x="27" y="99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45"/>
                  <a:pt x="0" y="27"/>
                  <a:pt x="9" y="18"/>
                </a:cubicBezTo>
                <a:cubicBezTo>
                  <a:pt x="18" y="9"/>
                  <a:pt x="27" y="0"/>
                  <a:pt x="4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1" y="0"/>
                  <a:pt x="190" y="9"/>
                  <a:pt x="199" y="18"/>
                </a:cubicBezTo>
                <a:cubicBezTo>
                  <a:pt x="199" y="27"/>
                  <a:pt x="208" y="45"/>
                  <a:pt x="199" y="54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71" y="108"/>
                  <a:pt x="171" y="108"/>
                  <a:pt x="162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18">
            <a:extLst>
              <a:ext uri="{FF2B5EF4-FFF2-40B4-BE49-F238E27FC236}">
                <a16:creationId xmlns:a16="http://schemas.microsoft.com/office/drawing/2014/main" id="{9C3E933D-A0E8-6C46-987A-39FB3FEB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729" y="12029792"/>
            <a:ext cx="128284" cy="28508"/>
          </a:xfrm>
          <a:custGeom>
            <a:avLst/>
            <a:gdLst>
              <a:gd name="T0" fmla="*/ 14381654 w 118"/>
              <a:gd name="T1" fmla="*/ 3124540 h 28"/>
              <a:gd name="T2" fmla="*/ 14381654 w 118"/>
              <a:gd name="T3" fmla="*/ 3124540 h 28"/>
              <a:gd name="T4" fmla="*/ 1187423 w 118"/>
              <a:gd name="T5" fmla="*/ 3124540 h 28"/>
              <a:gd name="T6" fmla="*/ 0 w 118"/>
              <a:gd name="T7" fmla="*/ 2082913 h 28"/>
              <a:gd name="T8" fmla="*/ 1187423 w 118"/>
              <a:gd name="T9" fmla="*/ 0 h 28"/>
              <a:gd name="T10" fmla="*/ 14381654 w 118"/>
              <a:gd name="T11" fmla="*/ 0 h 28"/>
              <a:gd name="T12" fmla="*/ 15437222 w 118"/>
              <a:gd name="T13" fmla="*/ 2082913 h 28"/>
              <a:gd name="T14" fmla="*/ 14381654 w 118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8" h="28">
                <a:moveTo>
                  <a:pt x="109" y="27"/>
                </a:moveTo>
                <a:lnTo>
                  <a:pt x="10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0"/>
                  <a:pt x="117" y="9"/>
                  <a:pt x="117" y="18"/>
                </a:cubicBezTo>
                <a:lnTo>
                  <a:pt x="10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19">
            <a:extLst>
              <a:ext uri="{FF2B5EF4-FFF2-40B4-BE49-F238E27FC236}">
                <a16:creationId xmlns:a16="http://schemas.microsoft.com/office/drawing/2014/main" id="{00A72CAF-8160-FC45-8F0A-74017A1D6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232" y="12153326"/>
            <a:ext cx="109278" cy="185302"/>
          </a:xfrm>
          <a:custGeom>
            <a:avLst/>
            <a:gdLst>
              <a:gd name="T0" fmla="*/ 5880963 w 101"/>
              <a:gd name="T1" fmla="*/ 22029218 h 173"/>
              <a:gd name="T2" fmla="*/ 5880963 w 101"/>
              <a:gd name="T3" fmla="*/ 22029218 h 173"/>
              <a:gd name="T4" fmla="*/ 1176337 w 101"/>
              <a:gd name="T5" fmla="*/ 20748370 h 173"/>
              <a:gd name="T6" fmla="*/ 0 w 101"/>
              <a:gd name="T7" fmla="*/ 18443274 h 173"/>
              <a:gd name="T8" fmla="*/ 2352313 w 101"/>
              <a:gd name="T9" fmla="*/ 17290547 h 173"/>
              <a:gd name="T10" fmla="*/ 8233275 w 101"/>
              <a:gd name="T11" fmla="*/ 17290547 h 173"/>
              <a:gd name="T12" fmla="*/ 10716091 w 101"/>
              <a:gd name="T13" fmla="*/ 16137820 h 173"/>
              <a:gd name="T14" fmla="*/ 5880963 w 101"/>
              <a:gd name="T15" fmla="*/ 12679639 h 173"/>
              <a:gd name="T16" fmla="*/ 0 w 101"/>
              <a:gd name="T17" fmla="*/ 6916004 h 173"/>
              <a:gd name="T18" fmla="*/ 2352313 w 101"/>
              <a:gd name="T19" fmla="*/ 2305454 h 173"/>
              <a:gd name="T20" fmla="*/ 11892428 w 101"/>
              <a:gd name="T21" fmla="*/ 1152727 h 173"/>
              <a:gd name="T22" fmla="*/ 13068404 w 101"/>
              <a:gd name="T23" fmla="*/ 3458181 h 173"/>
              <a:gd name="T24" fmla="*/ 10716091 w 101"/>
              <a:gd name="T25" fmla="*/ 4610908 h 173"/>
              <a:gd name="T26" fmla="*/ 3528650 w 101"/>
              <a:gd name="T27" fmla="*/ 4610908 h 173"/>
              <a:gd name="T28" fmla="*/ 2352313 w 101"/>
              <a:gd name="T29" fmla="*/ 6916004 h 173"/>
              <a:gd name="T30" fmla="*/ 7056938 w 101"/>
              <a:gd name="T31" fmla="*/ 9221458 h 173"/>
              <a:gd name="T32" fmla="*/ 13068404 w 101"/>
              <a:gd name="T33" fmla="*/ 16137820 h 173"/>
              <a:gd name="T34" fmla="*/ 10716091 w 101"/>
              <a:gd name="T35" fmla="*/ 20748370 h 173"/>
              <a:gd name="T36" fmla="*/ 5880963 w 101"/>
              <a:gd name="T37" fmla="*/ 22029218 h 1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1" h="173">
                <a:moveTo>
                  <a:pt x="45" y="172"/>
                </a:moveTo>
                <a:lnTo>
                  <a:pt x="45" y="172"/>
                </a:lnTo>
                <a:cubicBezTo>
                  <a:pt x="36" y="172"/>
                  <a:pt x="18" y="162"/>
                  <a:pt x="9" y="162"/>
                </a:cubicBezTo>
                <a:cubicBezTo>
                  <a:pt x="0" y="153"/>
                  <a:pt x="0" y="153"/>
                  <a:pt x="0" y="144"/>
                </a:cubicBezTo>
                <a:cubicBezTo>
                  <a:pt x="0" y="135"/>
                  <a:pt x="9" y="135"/>
                  <a:pt x="18" y="135"/>
                </a:cubicBezTo>
                <a:cubicBezTo>
                  <a:pt x="36" y="144"/>
                  <a:pt x="54" y="144"/>
                  <a:pt x="63" y="135"/>
                </a:cubicBezTo>
                <a:cubicBezTo>
                  <a:pt x="72" y="135"/>
                  <a:pt x="82" y="126"/>
                  <a:pt x="82" y="126"/>
                </a:cubicBezTo>
                <a:cubicBezTo>
                  <a:pt x="82" y="117"/>
                  <a:pt x="63" y="108"/>
                  <a:pt x="45" y="99"/>
                </a:cubicBezTo>
                <a:cubicBezTo>
                  <a:pt x="18" y="90"/>
                  <a:pt x="0" y="72"/>
                  <a:pt x="0" y="54"/>
                </a:cubicBezTo>
                <a:cubicBezTo>
                  <a:pt x="0" y="36"/>
                  <a:pt x="9" y="18"/>
                  <a:pt x="18" y="18"/>
                </a:cubicBezTo>
                <a:cubicBezTo>
                  <a:pt x="36" y="0"/>
                  <a:pt x="63" y="0"/>
                  <a:pt x="91" y="9"/>
                </a:cubicBezTo>
                <a:cubicBezTo>
                  <a:pt x="100" y="18"/>
                  <a:pt x="100" y="18"/>
                  <a:pt x="100" y="27"/>
                </a:cubicBezTo>
                <a:cubicBezTo>
                  <a:pt x="100" y="36"/>
                  <a:pt x="91" y="36"/>
                  <a:pt x="82" y="36"/>
                </a:cubicBezTo>
                <a:cubicBezTo>
                  <a:pt x="63" y="27"/>
                  <a:pt x="45" y="27"/>
                  <a:pt x="27" y="36"/>
                </a:cubicBezTo>
                <a:cubicBezTo>
                  <a:pt x="27" y="36"/>
                  <a:pt x="18" y="45"/>
                  <a:pt x="18" y="54"/>
                </a:cubicBezTo>
                <a:cubicBezTo>
                  <a:pt x="18" y="63"/>
                  <a:pt x="36" y="72"/>
                  <a:pt x="54" y="72"/>
                </a:cubicBezTo>
                <a:cubicBezTo>
                  <a:pt x="72" y="90"/>
                  <a:pt x="100" y="99"/>
                  <a:pt x="100" y="126"/>
                </a:cubicBezTo>
                <a:cubicBezTo>
                  <a:pt x="100" y="135"/>
                  <a:pt x="91" y="153"/>
                  <a:pt x="82" y="162"/>
                </a:cubicBezTo>
                <a:cubicBezTo>
                  <a:pt x="72" y="162"/>
                  <a:pt x="54" y="172"/>
                  <a:pt x="45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20">
            <a:extLst>
              <a:ext uri="{FF2B5EF4-FFF2-40B4-BE49-F238E27FC236}">
                <a16:creationId xmlns:a16="http://schemas.microsoft.com/office/drawing/2014/main" id="{D46D94A7-9BF6-6343-8CC7-FC9E5B79B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242" y="12115316"/>
            <a:ext cx="28508" cy="38010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3181178 h 37"/>
              <a:gd name="T6" fmla="*/ 0 w 28"/>
              <a:gd name="T7" fmla="*/ 1060278 h 37"/>
              <a:gd name="T8" fmla="*/ 1041627 w 28"/>
              <a:gd name="T9" fmla="*/ 0 h 37"/>
              <a:gd name="T10" fmla="*/ 3124540 w 28"/>
              <a:gd name="T11" fmla="*/ 1060278 h 37"/>
              <a:gd name="T12" fmla="*/ 3124540 w 28"/>
              <a:gd name="T13" fmla="*/ 3181178 h 37"/>
              <a:gd name="T14" fmla="*/ 1041627 w 28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8" y="0"/>
                  <a:pt x="27" y="9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21">
            <a:extLst>
              <a:ext uri="{FF2B5EF4-FFF2-40B4-BE49-F238E27FC236}">
                <a16:creationId xmlns:a16="http://schemas.microsoft.com/office/drawing/2014/main" id="{ABE8668B-3951-BF47-9DB6-0E820094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242" y="12338628"/>
            <a:ext cx="28508" cy="38010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3181178 h 37"/>
              <a:gd name="T6" fmla="*/ 0 w 28"/>
              <a:gd name="T7" fmla="*/ 1060278 h 37"/>
              <a:gd name="T8" fmla="*/ 1041627 w 28"/>
              <a:gd name="T9" fmla="*/ 0 h 37"/>
              <a:gd name="T10" fmla="*/ 3124540 w 28"/>
              <a:gd name="T11" fmla="*/ 1060278 h 37"/>
              <a:gd name="T12" fmla="*/ 3124540 w 28"/>
              <a:gd name="T13" fmla="*/ 3181178 h 37"/>
              <a:gd name="T14" fmla="*/ 1041627 w 28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22">
            <a:extLst>
              <a:ext uri="{FF2B5EF4-FFF2-40B4-BE49-F238E27FC236}">
                <a16:creationId xmlns:a16="http://schemas.microsoft.com/office/drawing/2014/main" id="{3453D362-2E16-0247-9FDF-D917FCD4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9951" y="11911011"/>
            <a:ext cx="342094" cy="418115"/>
          </a:xfrm>
          <a:custGeom>
            <a:avLst/>
            <a:gdLst>
              <a:gd name="T0" fmla="*/ 21191653 w 317"/>
              <a:gd name="T1" fmla="*/ 50040971 h 389"/>
              <a:gd name="T2" fmla="*/ 21191653 w 317"/>
              <a:gd name="T3" fmla="*/ 50040971 h 389"/>
              <a:gd name="T4" fmla="*/ 0 w 317"/>
              <a:gd name="T5" fmla="*/ 29147381 h 389"/>
              <a:gd name="T6" fmla="*/ 9360701 w 317"/>
              <a:gd name="T7" fmla="*/ 3482085 h 389"/>
              <a:gd name="T8" fmla="*/ 10530744 w 317"/>
              <a:gd name="T9" fmla="*/ 1160695 h 389"/>
              <a:gd name="T10" fmla="*/ 14040872 w 317"/>
              <a:gd name="T11" fmla="*/ 1160695 h 389"/>
              <a:gd name="T12" fmla="*/ 14040872 w 317"/>
              <a:gd name="T13" fmla="*/ 4643140 h 389"/>
              <a:gd name="T14" fmla="*/ 12870829 w 317"/>
              <a:gd name="T15" fmla="*/ 5803835 h 389"/>
              <a:gd name="T16" fmla="*/ 4680170 w 317"/>
              <a:gd name="T17" fmla="*/ 29147381 h 389"/>
              <a:gd name="T18" fmla="*/ 21191653 w 317"/>
              <a:gd name="T19" fmla="*/ 45397831 h 389"/>
              <a:gd name="T20" fmla="*/ 36402567 w 317"/>
              <a:gd name="T21" fmla="*/ 29147381 h 389"/>
              <a:gd name="T22" fmla="*/ 28211908 w 317"/>
              <a:gd name="T23" fmla="*/ 5803835 h 389"/>
              <a:gd name="T24" fmla="*/ 27041866 w 317"/>
              <a:gd name="T25" fmla="*/ 4643140 h 389"/>
              <a:gd name="T26" fmla="*/ 27041866 w 317"/>
              <a:gd name="T27" fmla="*/ 1160695 h 389"/>
              <a:gd name="T28" fmla="*/ 30551993 w 317"/>
              <a:gd name="T29" fmla="*/ 1160695 h 389"/>
              <a:gd name="T30" fmla="*/ 31722397 w 317"/>
              <a:gd name="T31" fmla="*/ 2321390 h 389"/>
              <a:gd name="T32" fmla="*/ 41082737 w 317"/>
              <a:gd name="T33" fmla="*/ 29147381 h 389"/>
              <a:gd name="T34" fmla="*/ 21191653 w 317"/>
              <a:gd name="T35" fmla="*/ 50040971 h 38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17" h="389">
                <a:moveTo>
                  <a:pt x="163" y="388"/>
                </a:moveTo>
                <a:lnTo>
                  <a:pt x="163" y="388"/>
                </a:lnTo>
                <a:cubicBezTo>
                  <a:pt x="72" y="388"/>
                  <a:pt x="0" y="316"/>
                  <a:pt x="0" y="226"/>
                </a:cubicBezTo>
                <a:cubicBezTo>
                  <a:pt x="0" y="171"/>
                  <a:pt x="27" y="81"/>
                  <a:pt x="72" y="27"/>
                </a:cubicBezTo>
                <a:cubicBezTo>
                  <a:pt x="72" y="18"/>
                  <a:pt x="81" y="9"/>
                  <a:pt x="81" y="9"/>
                </a:cubicBezTo>
                <a:cubicBezTo>
                  <a:pt x="90" y="0"/>
                  <a:pt x="99" y="0"/>
                  <a:pt x="108" y="9"/>
                </a:cubicBezTo>
                <a:cubicBezTo>
                  <a:pt x="118" y="18"/>
                  <a:pt x="118" y="27"/>
                  <a:pt x="108" y="36"/>
                </a:cubicBezTo>
                <a:cubicBezTo>
                  <a:pt x="108" y="36"/>
                  <a:pt x="99" y="36"/>
                  <a:pt x="99" y="45"/>
                </a:cubicBezTo>
                <a:cubicBezTo>
                  <a:pt x="63" y="90"/>
                  <a:pt x="36" y="181"/>
                  <a:pt x="36" y="226"/>
                </a:cubicBezTo>
                <a:cubicBezTo>
                  <a:pt x="36" y="289"/>
                  <a:pt x="90" y="352"/>
                  <a:pt x="163" y="352"/>
                </a:cubicBezTo>
                <a:cubicBezTo>
                  <a:pt x="226" y="352"/>
                  <a:pt x="280" y="289"/>
                  <a:pt x="280" y="226"/>
                </a:cubicBezTo>
                <a:cubicBezTo>
                  <a:pt x="280" y="181"/>
                  <a:pt x="253" y="90"/>
                  <a:pt x="217" y="45"/>
                </a:cubicBezTo>
                <a:lnTo>
                  <a:pt x="208" y="36"/>
                </a:lnTo>
                <a:cubicBezTo>
                  <a:pt x="199" y="27"/>
                  <a:pt x="199" y="18"/>
                  <a:pt x="208" y="9"/>
                </a:cubicBezTo>
                <a:cubicBezTo>
                  <a:pt x="217" y="0"/>
                  <a:pt x="226" y="0"/>
                  <a:pt x="235" y="9"/>
                </a:cubicBezTo>
                <a:cubicBezTo>
                  <a:pt x="235" y="18"/>
                  <a:pt x="244" y="18"/>
                  <a:pt x="244" y="18"/>
                </a:cubicBezTo>
                <a:cubicBezTo>
                  <a:pt x="289" y="81"/>
                  <a:pt x="316" y="171"/>
                  <a:pt x="316" y="226"/>
                </a:cubicBezTo>
                <a:cubicBezTo>
                  <a:pt x="316" y="316"/>
                  <a:pt x="244" y="388"/>
                  <a:pt x="163" y="3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23">
            <a:extLst>
              <a:ext uri="{FF2B5EF4-FFF2-40B4-BE49-F238E27FC236}">
                <a16:creationId xmlns:a16="http://schemas.microsoft.com/office/drawing/2014/main" id="{29956678-F0A8-DD45-A1D4-EF0D9811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966" y="11773222"/>
            <a:ext cx="223310" cy="118784"/>
          </a:xfrm>
          <a:custGeom>
            <a:avLst/>
            <a:gdLst>
              <a:gd name="T0" fmla="*/ 20773552 w 209"/>
              <a:gd name="T1" fmla="*/ 14189182 h 110"/>
              <a:gd name="T2" fmla="*/ 20773552 w 209"/>
              <a:gd name="T3" fmla="*/ 14189182 h 110"/>
              <a:gd name="T4" fmla="*/ 19626526 w 209"/>
              <a:gd name="T5" fmla="*/ 14189182 h 110"/>
              <a:gd name="T6" fmla="*/ 18479500 w 209"/>
              <a:gd name="T7" fmla="*/ 10544380 h 110"/>
              <a:gd name="T8" fmla="*/ 21920577 w 209"/>
              <a:gd name="T9" fmla="*/ 4686431 h 110"/>
              <a:gd name="T10" fmla="*/ 21920577 w 209"/>
              <a:gd name="T11" fmla="*/ 4686431 h 110"/>
              <a:gd name="T12" fmla="*/ 21920577 w 209"/>
              <a:gd name="T13" fmla="*/ 4686431 h 110"/>
              <a:gd name="T14" fmla="*/ 5735128 w 209"/>
              <a:gd name="T15" fmla="*/ 4686431 h 110"/>
              <a:gd name="T16" fmla="*/ 5735128 w 209"/>
              <a:gd name="T17" fmla="*/ 4686431 h 110"/>
              <a:gd name="T18" fmla="*/ 5735128 w 209"/>
              <a:gd name="T19" fmla="*/ 4686431 h 110"/>
              <a:gd name="T20" fmla="*/ 8156627 w 209"/>
              <a:gd name="T21" fmla="*/ 10544380 h 110"/>
              <a:gd name="T22" fmla="*/ 6882154 w 209"/>
              <a:gd name="T23" fmla="*/ 14189182 h 110"/>
              <a:gd name="T24" fmla="*/ 3441077 w 209"/>
              <a:gd name="T25" fmla="*/ 13017664 h 110"/>
              <a:gd name="T26" fmla="*/ 1147026 w 209"/>
              <a:gd name="T27" fmla="*/ 7159715 h 110"/>
              <a:gd name="T28" fmla="*/ 1147026 w 209"/>
              <a:gd name="T29" fmla="*/ 2343035 h 110"/>
              <a:gd name="T30" fmla="*/ 5735128 w 209"/>
              <a:gd name="T31" fmla="*/ 0 h 110"/>
              <a:gd name="T32" fmla="*/ 21920577 w 209"/>
              <a:gd name="T33" fmla="*/ 0 h 110"/>
              <a:gd name="T34" fmla="*/ 25361654 w 209"/>
              <a:gd name="T35" fmla="*/ 2343035 h 110"/>
              <a:gd name="T36" fmla="*/ 25361654 w 209"/>
              <a:gd name="T37" fmla="*/ 7159715 h 110"/>
              <a:gd name="T38" fmla="*/ 23067603 w 209"/>
              <a:gd name="T39" fmla="*/ 13017664 h 110"/>
              <a:gd name="T40" fmla="*/ 20773552 w 209"/>
              <a:gd name="T41" fmla="*/ 14189182 h 1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09" h="110">
                <a:moveTo>
                  <a:pt x="163" y="109"/>
                </a:moveTo>
                <a:lnTo>
                  <a:pt x="163" y="109"/>
                </a:lnTo>
                <a:lnTo>
                  <a:pt x="154" y="109"/>
                </a:lnTo>
                <a:cubicBezTo>
                  <a:pt x="145" y="100"/>
                  <a:pt x="145" y="91"/>
                  <a:pt x="145" y="81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91"/>
                  <a:pt x="64" y="100"/>
                  <a:pt x="54" y="109"/>
                </a:cubicBezTo>
                <a:cubicBezTo>
                  <a:pt x="45" y="109"/>
                  <a:pt x="36" y="109"/>
                  <a:pt x="27" y="100"/>
                </a:cubicBezTo>
                <a:cubicBezTo>
                  <a:pt x="9" y="55"/>
                  <a:pt x="9" y="55"/>
                  <a:pt x="9" y="55"/>
                </a:cubicBezTo>
                <a:cubicBezTo>
                  <a:pt x="0" y="45"/>
                  <a:pt x="9" y="27"/>
                  <a:pt x="9" y="18"/>
                </a:cubicBezTo>
                <a:cubicBezTo>
                  <a:pt x="18" y="9"/>
                  <a:pt x="27" y="0"/>
                  <a:pt x="45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9" y="18"/>
                </a:cubicBezTo>
                <a:cubicBezTo>
                  <a:pt x="208" y="27"/>
                  <a:pt x="208" y="45"/>
                  <a:pt x="199" y="55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72" y="109"/>
                  <a:pt x="172" y="109"/>
                  <a:pt x="163" y="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24">
            <a:extLst>
              <a:ext uri="{FF2B5EF4-FFF2-40B4-BE49-F238E27FC236}">
                <a16:creationId xmlns:a16="http://schemas.microsoft.com/office/drawing/2014/main" id="{1E02F29F-4537-CE45-83F0-74F6025C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229" y="11892006"/>
            <a:ext cx="128287" cy="28508"/>
          </a:xfrm>
          <a:custGeom>
            <a:avLst/>
            <a:gdLst>
              <a:gd name="T0" fmla="*/ 14141548 w 119"/>
              <a:gd name="T1" fmla="*/ 3124540 h 28"/>
              <a:gd name="T2" fmla="*/ 14141548 w 119"/>
              <a:gd name="T3" fmla="*/ 3124540 h 28"/>
              <a:gd name="T4" fmla="*/ 1167747 w 119"/>
              <a:gd name="T5" fmla="*/ 3124540 h 28"/>
              <a:gd name="T6" fmla="*/ 0 w 119"/>
              <a:gd name="T7" fmla="*/ 1041627 h 28"/>
              <a:gd name="T8" fmla="*/ 1167747 w 119"/>
              <a:gd name="T9" fmla="*/ 0 h 28"/>
              <a:gd name="T10" fmla="*/ 14141548 w 119"/>
              <a:gd name="T11" fmla="*/ 0 h 28"/>
              <a:gd name="T12" fmla="*/ 15309295 w 119"/>
              <a:gd name="T13" fmla="*/ 1041627 h 28"/>
              <a:gd name="T14" fmla="*/ 14141548 w 11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" h="28">
                <a:moveTo>
                  <a:pt x="109" y="27"/>
                </a:moveTo>
                <a:lnTo>
                  <a:pt x="109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lnTo>
                  <a:pt x="9" y="0"/>
                </a:ln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18" y="9"/>
                  <a:pt x="118" y="9"/>
                </a:cubicBezTo>
                <a:cubicBezTo>
                  <a:pt x="118" y="18"/>
                  <a:pt x="118" y="27"/>
                  <a:pt x="10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25">
            <a:extLst>
              <a:ext uri="{FF2B5EF4-FFF2-40B4-BE49-F238E27FC236}">
                <a16:creationId xmlns:a16="http://schemas.microsoft.com/office/drawing/2014/main" id="{8FDF37D5-BD8E-0D46-9912-1E306802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8732" y="12020290"/>
            <a:ext cx="109281" cy="175800"/>
          </a:xfrm>
          <a:custGeom>
            <a:avLst/>
            <a:gdLst>
              <a:gd name="T0" fmla="*/ 6011992 w 101"/>
              <a:gd name="T1" fmla="*/ 20909295 h 164"/>
              <a:gd name="T2" fmla="*/ 6011992 w 101"/>
              <a:gd name="T3" fmla="*/ 20909295 h 164"/>
              <a:gd name="T4" fmla="*/ 1306876 w 101"/>
              <a:gd name="T5" fmla="*/ 19754592 h 164"/>
              <a:gd name="T6" fmla="*/ 0 w 101"/>
              <a:gd name="T7" fmla="*/ 18600247 h 164"/>
              <a:gd name="T8" fmla="*/ 2483246 w 101"/>
              <a:gd name="T9" fmla="*/ 17445902 h 164"/>
              <a:gd name="T10" fmla="*/ 9540738 w 101"/>
              <a:gd name="T11" fmla="*/ 17445902 h 164"/>
              <a:gd name="T12" fmla="*/ 10716746 w 101"/>
              <a:gd name="T13" fmla="*/ 15136854 h 164"/>
              <a:gd name="T14" fmla="*/ 6011992 w 101"/>
              <a:gd name="T15" fmla="*/ 11673103 h 164"/>
              <a:gd name="T16" fmla="*/ 0 w 101"/>
              <a:gd name="T17" fmla="*/ 5900662 h 164"/>
              <a:gd name="T18" fmla="*/ 2483246 w 101"/>
              <a:gd name="T19" fmla="*/ 1154345 h 164"/>
              <a:gd name="T20" fmla="*/ 11893116 w 101"/>
              <a:gd name="T21" fmla="*/ 1154345 h 164"/>
              <a:gd name="T22" fmla="*/ 13069123 w 101"/>
              <a:gd name="T23" fmla="*/ 3463393 h 164"/>
              <a:gd name="T24" fmla="*/ 10716746 w 101"/>
              <a:gd name="T25" fmla="*/ 3463393 h 164"/>
              <a:gd name="T26" fmla="*/ 4705116 w 101"/>
              <a:gd name="T27" fmla="*/ 3463393 h 164"/>
              <a:gd name="T28" fmla="*/ 3659253 w 101"/>
              <a:gd name="T29" fmla="*/ 5900662 h 164"/>
              <a:gd name="T30" fmla="*/ 7188000 w 101"/>
              <a:gd name="T31" fmla="*/ 9235834 h 164"/>
              <a:gd name="T32" fmla="*/ 13069123 w 101"/>
              <a:gd name="T33" fmla="*/ 15136854 h 164"/>
              <a:gd name="T34" fmla="*/ 10716746 w 101"/>
              <a:gd name="T35" fmla="*/ 19754592 h 164"/>
              <a:gd name="T36" fmla="*/ 6011992 w 101"/>
              <a:gd name="T37" fmla="*/ 20909295 h 1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1" h="164">
                <a:moveTo>
                  <a:pt x="46" y="163"/>
                </a:moveTo>
                <a:lnTo>
                  <a:pt x="46" y="163"/>
                </a:lnTo>
                <a:cubicBezTo>
                  <a:pt x="36" y="163"/>
                  <a:pt x="19" y="163"/>
                  <a:pt x="10" y="154"/>
                </a:cubicBezTo>
                <a:cubicBezTo>
                  <a:pt x="0" y="154"/>
                  <a:pt x="0" y="145"/>
                  <a:pt x="0" y="145"/>
                </a:cubicBezTo>
                <a:cubicBezTo>
                  <a:pt x="0" y="136"/>
                  <a:pt x="10" y="136"/>
                  <a:pt x="19" y="136"/>
                </a:cubicBezTo>
                <a:cubicBezTo>
                  <a:pt x="36" y="145"/>
                  <a:pt x="55" y="145"/>
                  <a:pt x="73" y="136"/>
                </a:cubicBezTo>
                <a:cubicBezTo>
                  <a:pt x="73" y="136"/>
                  <a:pt x="82" y="127"/>
                  <a:pt x="82" y="118"/>
                </a:cubicBezTo>
                <a:cubicBezTo>
                  <a:pt x="82" y="109"/>
                  <a:pt x="64" y="100"/>
                  <a:pt x="46" y="91"/>
                </a:cubicBezTo>
                <a:cubicBezTo>
                  <a:pt x="28" y="82"/>
                  <a:pt x="0" y="72"/>
                  <a:pt x="0" y="46"/>
                </a:cubicBezTo>
                <a:cubicBezTo>
                  <a:pt x="0" y="36"/>
                  <a:pt x="10" y="18"/>
                  <a:pt x="19" y="9"/>
                </a:cubicBezTo>
                <a:cubicBezTo>
                  <a:pt x="36" y="0"/>
                  <a:pt x="64" y="0"/>
                  <a:pt x="91" y="9"/>
                </a:cubicBezTo>
                <a:cubicBezTo>
                  <a:pt x="100" y="9"/>
                  <a:pt x="100" y="18"/>
                  <a:pt x="100" y="27"/>
                </a:cubicBezTo>
                <a:cubicBezTo>
                  <a:pt x="100" y="27"/>
                  <a:pt x="91" y="36"/>
                  <a:pt x="82" y="27"/>
                </a:cubicBezTo>
                <a:cubicBezTo>
                  <a:pt x="64" y="18"/>
                  <a:pt x="46" y="18"/>
                  <a:pt x="36" y="27"/>
                </a:cubicBezTo>
                <a:cubicBezTo>
                  <a:pt x="28" y="36"/>
                  <a:pt x="28" y="46"/>
                  <a:pt x="28" y="46"/>
                </a:cubicBezTo>
                <a:cubicBezTo>
                  <a:pt x="28" y="54"/>
                  <a:pt x="46" y="63"/>
                  <a:pt x="55" y="72"/>
                </a:cubicBezTo>
                <a:cubicBezTo>
                  <a:pt x="82" y="82"/>
                  <a:pt x="100" y="100"/>
                  <a:pt x="100" y="118"/>
                </a:cubicBezTo>
                <a:cubicBezTo>
                  <a:pt x="100" y="136"/>
                  <a:pt x="91" y="145"/>
                  <a:pt x="82" y="154"/>
                </a:cubicBezTo>
                <a:cubicBezTo>
                  <a:pt x="73" y="163"/>
                  <a:pt x="64" y="163"/>
                  <a:pt x="46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26">
            <a:extLst>
              <a:ext uri="{FF2B5EF4-FFF2-40B4-BE49-F238E27FC236}">
                <a16:creationId xmlns:a16="http://schemas.microsoft.com/office/drawing/2014/main" id="{3CAE9CE7-1ACB-054A-A16F-53D85C2B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6742" y="11982279"/>
            <a:ext cx="33261" cy="38010"/>
          </a:xfrm>
          <a:custGeom>
            <a:avLst/>
            <a:gdLst>
              <a:gd name="T0" fmla="*/ 2790129 w 29"/>
              <a:gd name="T1" fmla="*/ 4241457 h 37"/>
              <a:gd name="T2" fmla="*/ 2790129 w 29"/>
              <a:gd name="T3" fmla="*/ 4241457 h 37"/>
              <a:gd name="T4" fmla="*/ 0 w 29"/>
              <a:gd name="T5" fmla="*/ 3181178 h 37"/>
              <a:gd name="T6" fmla="*/ 0 w 29"/>
              <a:gd name="T7" fmla="*/ 1060278 h 37"/>
              <a:gd name="T8" fmla="*/ 2790129 w 29"/>
              <a:gd name="T9" fmla="*/ 0 h 37"/>
              <a:gd name="T10" fmla="*/ 4111810 w 29"/>
              <a:gd name="T11" fmla="*/ 1060278 h 37"/>
              <a:gd name="T12" fmla="*/ 4111810 w 29"/>
              <a:gd name="T13" fmla="*/ 3181178 h 37"/>
              <a:gd name="T14" fmla="*/ 2790129 w 29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" h="37">
                <a:moveTo>
                  <a:pt x="19" y="36"/>
                </a:moveTo>
                <a:lnTo>
                  <a:pt x="19" y="36"/>
                </a:lnTo>
                <a:cubicBezTo>
                  <a:pt x="1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9" y="0"/>
                </a:cubicBezTo>
                <a:cubicBezTo>
                  <a:pt x="19" y="0"/>
                  <a:pt x="28" y="0"/>
                  <a:pt x="28" y="9"/>
                </a:cubicBezTo>
                <a:cubicBezTo>
                  <a:pt x="28" y="27"/>
                  <a:pt x="28" y="27"/>
                  <a:pt x="28" y="27"/>
                </a:cubicBezTo>
                <a:lnTo>
                  <a:pt x="1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27">
            <a:extLst>
              <a:ext uri="{FF2B5EF4-FFF2-40B4-BE49-F238E27FC236}">
                <a16:creationId xmlns:a16="http://schemas.microsoft.com/office/drawing/2014/main" id="{D331F789-B6EB-544E-A6EB-FB764130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6742" y="12205592"/>
            <a:ext cx="33261" cy="38010"/>
          </a:xfrm>
          <a:custGeom>
            <a:avLst/>
            <a:gdLst>
              <a:gd name="T0" fmla="*/ 2790129 w 29"/>
              <a:gd name="T1" fmla="*/ 4241457 h 37"/>
              <a:gd name="T2" fmla="*/ 2790129 w 29"/>
              <a:gd name="T3" fmla="*/ 4241457 h 37"/>
              <a:gd name="T4" fmla="*/ 0 w 29"/>
              <a:gd name="T5" fmla="*/ 3181178 h 37"/>
              <a:gd name="T6" fmla="*/ 0 w 29"/>
              <a:gd name="T7" fmla="*/ 1060278 h 37"/>
              <a:gd name="T8" fmla="*/ 2790129 w 29"/>
              <a:gd name="T9" fmla="*/ 0 h 37"/>
              <a:gd name="T10" fmla="*/ 4111810 w 29"/>
              <a:gd name="T11" fmla="*/ 1060278 h 37"/>
              <a:gd name="T12" fmla="*/ 4111810 w 29"/>
              <a:gd name="T13" fmla="*/ 3181178 h 37"/>
              <a:gd name="T14" fmla="*/ 2790129 w 29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" h="37">
                <a:moveTo>
                  <a:pt x="19" y="36"/>
                </a:moveTo>
                <a:lnTo>
                  <a:pt x="19" y="36"/>
                </a:lnTo>
                <a:cubicBezTo>
                  <a:pt x="1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9" y="0"/>
                </a:cubicBezTo>
                <a:cubicBezTo>
                  <a:pt x="19" y="0"/>
                  <a:pt x="28" y="0"/>
                  <a:pt x="28" y="9"/>
                </a:cubicBezTo>
                <a:cubicBezTo>
                  <a:pt x="28" y="27"/>
                  <a:pt x="28" y="27"/>
                  <a:pt x="28" y="27"/>
                </a:cubicBezTo>
                <a:lnTo>
                  <a:pt x="1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28">
            <a:extLst>
              <a:ext uri="{FF2B5EF4-FFF2-40B4-BE49-F238E27FC236}">
                <a16:creationId xmlns:a16="http://schemas.microsoft.com/office/drawing/2014/main" id="{2D657847-A2B9-A341-B5E6-761D1416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4649" y="11640186"/>
            <a:ext cx="712695" cy="821977"/>
          </a:xfrm>
          <a:custGeom>
            <a:avLst/>
            <a:gdLst>
              <a:gd name="T0" fmla="*/ 43476365 w 661"/>
              <a:gd name="T1" fmla="*/ 98984082 h 761"/>
              <a:gd name="T2" fmla="*/ 43476365 w 661"/>
              <a:gd name="T3" fmla="*/ 98984082 h 761"/>
              <a:gd name="T4" fmla="*/ 42308076 w 661"/>
              <a:gd name="T5" fmla="*/ 98984082 h 761"/>
              <a:gd name="T6" fmla="*/ 17650070 w 661"/>
              <a:gd name="T7" fmla="*/ 80099021 h 761"/>
              <a:gd name="T8" fmla="*/ 0 w 661"/>
              <a:gd name="T9" fmla="*/ 21229409 h 761"/>
              <a:gd name="T10" fmla="*/ 2335859 w 661"/>
              <a:gd name="T11" fmla="*/ 15368540 h 761"/>
              <a:gd name="T12" fmla="*/ 7007936 w 661"/>
              <a:gd name="T13" fmla="*/ 13024193 h 761"/>
              <a:gd name="T14" fmla="*/ 38804288 w 661"/>
              <a:gd name="T15" fmla="*/ 2474629 h 761"/>
              <a:gd name="T16" fmla="*/ 48148443 w 661"/>
              <a:gd name="T17" fmla="*/ 2474629 h 761"/>
              <a:gd name="T18" fmla="*/ 78646455 w 661"/>
              <a:gd name="T19" fmla="*/ 13024193 h 761"/>
              <a:gd name="T20" fmla="*/ 83318533 w 661"/>
              <a:gd name="T21" fmla="*/ 15368540 h 761"/>
              <a:gd name="T22" fmla="*/ 85654751 w 661"/>
              <a:gd name="T23" fmla="*/ 21229409 h 761"/>
              <a:gd name="T24" fmla="*/ 68004681 w 661"/>
              <a:gd name="T25" fmla="*/ 80099021 h 761"/>
              <a:gd name="T26" fmla="*/ 43476365 w 661"/>
              <a:gd name="T27" fmla="*/ 98984082 h 761"/>
              <a:gd name="T28" fmla="*/ 43476365 w 661"/>
              <a:gd name="T29" fmla="*/ 4818977 h 761"/>
              <a:gd name="T30" fmla="*/ 43476365 w 661"/>
              <a:gd name="T31" fmla="*/ 4818977 h 761"/>
              <a:gd name="T32" fmla="*/ 41010457 w 661"/>
              <a:gd name="T33" fmla="*/ 5991150 h 761"/>
              <a:gd name="T34" fmla="*/ 7007936 w 661"/>
              <a:gd name="T35" fmla="*/ 17712888 h 761"/>
              <a:gd name="T36" fmla="*/ 5840007 w 661"/>
              <a:gd name="T37" fmla="*/ 18885062 h 761"/>
              <a:gd name="T38" fmla="*/ 4672077 w 661"/>
              <a:gd name="T39" fmla="*/ 21229409 h 761"/>
              <a:gd name="T40" fmla="*/ 22322147 w 661"/>
              <a:gd name="T41" fmla="*/ 77754673 h 761"/>
              <a:gd name="T42" fmla="*/ 43476365 w 661"/>
              <a:gd name="T43" fmla="*/ 94295387 h 761"/>
              <a:gd name="T44" fmla="*/ 64500533 w 661"/>
              <a:gd name="T45" fmla="*/ 77754673 h 761"/>
              <a:gd name="T46" fmla="*/ 80982674 w 661"/>
              <a:gd name="T47" fmla="*/ 20057235 h 761"/>
              <a:gd name="T48" fmla="*/ 79814745 w 661"/>
              <a:gd name="T49" fmla="*/ 18885062 h 761"/>
              <a:gd name="T50" fmla="*/ 78646455 w 661"/>
              <a:gd name="T51" fmla="*/ 17712888 h 761"/>
              <a:gd name="T52" fmla="*/ 44644295 w 661"/>
              <a:gd name="T53" fmla="*/ 5991150 h 761"/>
              <a:gd name="T54" fmla="*/ 43476365 w 661"/>
              <a:gd name="T55" fmla="*/ 4818977 h 7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61" h="761">
                <a:moveTo>
                  <a:pt x="335" y="760"/>
                </a:moveTo>
                <a:lnTo>
                  <a:pt x="335" y="760"/>
                </a:lnTo>
                <a:cubicBezTo>
                  <a:pt x="326" y="760"/>
                  <a:pt x="326" y="760"/>
                  <a:pt x="326" y="760"/>
                </a:cubicBezTo>
                <a:cubicBezTo>
                  <a:pt x="316" y="760"/>
                  <a:pt x="199" y="706"/>
                  <a:pt x="136" y="615"/>
                </a:cubicBezTo>
                <a:cubicBezTo>
                  <a:pt x="45" y="480"/>
                  <a:pt x="9" y="254"/>
                  <a:pt x="0" y="163"/>
                </a:cubicBezTo>
                <a:cubicBezTo>
                  <a:pt x="0" y="145"/>
                  <a:pt x="9" y="127"/>
                  <a:pt x="18" y="118"/>
                </a:cubicBezTo>
                <a:cubicBezTo>
                  <a:pt x="27" y="109"/>
                  <a:pt x="36" y="100"/>
                  <a:pt x="54" y="100"/>
                </a:cubicBezTo>
                <a:cubicBezTo>
                  <a:pt x="181" y="91"/>
                  <a:pt x="262" y="46"/>
                  <a:pt x="299" y="19"/>
                </a:cubicBezTo>
                <a:cubicBezTo>
                  <a:pt x="316" y="0"/>
                  <a:pt x="344" y="0"/>
                  <a:pt x="371" y="19"/>
                </a:cubicBezTo>
                <a:cubicBezTo>
                  <a:pt x="407" y="46"/>
                  <a:pt x="479" y="91"/>
                  <a:pt x="606" y="100"/>
                </a:cubicBezTo>
                <a:cubicBezTo>
                  <a:pt x="624" y="100"/>
                  <a:pt x="633" y="109"/>
                  <a:pt x="642" y="118"/>
                </a:cubicBezTo>
                <a:cubicBezTo>
                  <a:pt x="660" y="127"/>
                  <a:pt x="660" y="145"/>
                  <a:pt x="660" y="163"/>
                </a:cubicBezTo>
                <a:cubicBezTo>
                  <a:pt x="651" y="254"/>
                  <a:pt x="624" y="480"/>
                  <a:pt x="524" y="615"/>
                </a:cubicBezTo>
                <a:cubicBezTo>
                  <a:pt x="470" y="706"/>
                  <a:pt x="344" y="760"/>
                  <a:pt x="335" y="760"/>
                </a:cubicBezTo>
                <a:close/>
                <a:moveTo>
                  <a:pt x="335" y="37"/>
                </a:moveTo>
                <a:lnTo>
                  <a:pt x="335" y="37"/>
                </a:lnTo>
                <a:cubicBezTo>
                  <a:pt x="326" y="37"/>
                  <a:pt x="326" y="37"/>
                  <a:pt x="316" y="46"/>
                </a:cubicBezTo>
                <a:cubicBezTo>
                  <a:pt x="280" y="73"/>
                  <a:pt x="190" y="127"/>
                  <a:pt x="54" y="136"/>
                </a:cubicBezTo>
                <a:cubicBezTo>
                  <a:pt x="54" y="136"/>
                  <a:pt x="45" y="136"/>
                  <a:pt x="45" y="145"/>
                </a:cubicBezTo>
                <a:cubicBezTo>
                  <a:pt x="36" y="145"/>
                  <a:pt x="36" y="154"/>
                  <a:pt x="36" y="163"/>
                </a:cubicBezTo>
                <a:cubicBezTo>
                  <a:pt x="45" y="245"/>
                  <a:pt x="73" y="462"/>
                  <a:pt x="172" y="597"/>
                </a:cubicBezTo>
                <a:cubicBezTo>
                  <a:pt x="208" y="661"/>
                  <a:pt x="308" y="715"/>
                  <a:pt x="335" y="724"/>
                </a:cubicBezTo>
                <a:cubicBezTo>
                  <a:pt x="362" y="715"/>
                  <a:pt x="452" y="661"/>
                  <a:pt x="497" y="597"/>
                </a:cubicBezTo>
                <a:cubicBezTo>
                  <a:pt x="588" y="462"/>
                  <a:pt x="615" y="245"/>
                  <a:pt x="624" y="154"/>
                </a:cubicBezTo>
                <a:cubicBezTo>
                  <a:pt x="624" y="154"/>
                  <a:pt x="624" y="145"/>
                  <a:pt x="615" y="145"/>
                </a:cubicBezTo>
                <a:cubicBezTo>
                  <a:pt x="615" y="136"/>
                  <a:pt x="606" y="136"/>
                  <a:pt x="606" y="136"/>
                </a:cubicBezTo>
                <a:cubicBezTo>
                  <a:pt x="470" y="127"/>
                  <a:pt x="389" y="73"/>
                  <a:pt x="344" y="46"/>
                </a:cubicBezTo>
                <a:cubicBezTo>
                  <a:pt x="344" y="37"/>
                  <a:pt x="335" y="37"/>
                  <a:pt x="335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CuadroTexto 700">
            <a:extLst>
              <a:ext uri="{FF2B5EF4-FFF2-40B4-BE49-F238E27FC236}">
                <a16:creationId xmlns:a16="http://schemas.microsoft.com/office/drawing/2014/main" id="{F7B5EC3C-1A02-D448-8AE1-97EEAC511F6A}"/>
              </a:ext>
            </a:extLst>
          </p:cNvPr>
          <p:cNvSpPr txBox="1"/>
          <p:nvPr/>
        </p:nvSpPr>
        <p:spPr>
          <a:xfrm>
            <a:off x="6131925" y="4388699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02" name="CuadroTexto 701">
            <a:extLst>
              <a:ext uri="{FF2B5EF4-FFF2-40B4-BE49-F238E27FC236}">
                <a16:creationId xmlns:a16="http://schemas.microsoft.com/office/drawing/2014/main" id="{6F8DE076-F62F-D94F-804E-6DD40CABF007}"/>
              </a:ext>
            </a:extLst>
          </p:cNvPr>
          <p:cNvSpPr txBox="1"/>
          <p:nvPr/>
        </p:nvSpPr>
        <p:spPr>
          <a:xfrm>
            <a:off x="12561886" y="4405463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03" name="CuadroTexto 702">
            <a:extLst>
              <a:ext uri="{FF2B5EF4-FFF2-40B4-BE49-F238E27FC236}">
                <a16:creationId xmlns:a16="http://schemas.microsoft.com/office/drawing/2014/main" id="{5DE179B1-D938-1C46-941B-FF2F65A1FF5E}"/>
              </a:ext>
            </a:extLst>
          </p:cNvPr>
          <p:cNvSpPr txBox="1"/>
          <p:nvPr/>
        </p:nvSpPr>
        <p:spPr>
          <a:xfrm>
            <a:off x="8706204" y="11787189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04" name="CuadroTexto 703">
            <a:extLst>
              <a:ext uri="{FF2B5EF4-FFF2-40B4-BE49-F238E27FC236}">
                <a16:creationId xmlns:a16="http://schemas.microsoft.com/office/drawing/2014/main" id="{B0FC8E41-A9E2-0642-B8B6-EAC11EFA2232}"/>
              </a:ext>
            </a:extLst>
          </p:cNvPr>
          <p:cNvSpPr txBox="1"/>
          <p:nvPr/>
        </p:nvSpPr>
        <p:spPr>
          <a:xfrm>
            <a:off x="15078778" y="11770863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6DA0DEE-5E17-0A4D-B365-15CA06107330}"/>
              </a:ext>
            </a:extLst>
          </p:cNvPr>
          <p:cNvGrpSpPr/>
          <p:nvPr/>
        </p:nvGrpSpPr>
        <p:grpSpPr>
          <a:xfrm>
            <a:off x="2668308" y="513821"/>
            <a:ext cx="19041035" cy="2561450"/>
            <a:chOff x="2668308" y="861425"/>
            <a:chExt cx="19041035" cy="2561450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3034D7C3-77A4-A048-9A36-4F548F00609B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67632CA7-0352-BE44-8764-21CC9FB7F0A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53" name="Freeform 284">
            <a:extLst>
              <a:ext uri="{FF2B5EF4-FFF2-40B4-BE49-F238E27FC236}">
                <a16:creationId xmlns:a16="http://schemas.microsoft.com/office/drawing/2014/main" id="{231D42A4-6C63-0F43-B7C3-EF7AB187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224" y="8608855"/>
            <a:ext cx="156794" cy="194805"/>
          </a:xfrm>
          <a:custGeom>
            <a:avLst/>
            <a:gdLst>
              <a:gd name="T0" fmla="*/ 9398981 w 146"/>
              <a:gd name="T1" fmla="*/ 0 h 182"/>
              <a:gd name="T2" fmla="*/ 0 w 146"/>
              <a:gd name="T3" fmla="*/ 23149155 h 182"/>
              <a:gd name="T4" fmla="*/ 9398981 w 146"/>
              <a:gd name="T5" fmla="*/ 17393874 h 182"/>
              <a:gd name="T6" fmla="*/ 18669146 w 146"/>
              <a:gd name="T7" fmla="*/ 23149155 h 182"/>
              <a:gd name="T8" fmla="*/ 9398981 w 146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82">
                <a:moveTo>
                  <a:pt x="73" y="0"/>
                </a:moveTo>
                <a:lnTo>
                  <a:pt x="0" y="181"/>
                </a:lnTo>
                <a:lnTo>
                  <a:pt x="73" y="136"/>
                </a:lnTo>
                <a:lnTo>
                  <a:pt x="145" y="181"/>
                </a:lnTo>
                <a:lnTo>
                  <a:pt x="73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286">
            <a:extLst>
              <a:ext uri="{FF2B5EF4-FFF2-40B4-BE49-F238E27FC236}">
                <a16:creationId xmlns:a16="http://schemas.microsoft.com/office/drawing/2014/main" id="{BC7F8D0C-5B3B-6043-9B37-2714DB321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9724" y="8608855"/>
            <a:ext cx="166294" cy="194805"/>
          </a:xfrm>
          <a:custGeom>
            <a:avLst/>
            <a:gdLst>
              <a:gd name="T0" fmla="*/ 9251611 w 155"/>
              <a:gd name="T1" fmla="*/ 0 h 182"/>
              <a:gd name="T2" fmla="*/ 0 w 155"/>
              <a:gd name="T3" fmla="*/ 23149155 h 182"/>
              <a:gd name="T4" fmla="*/ 9251611 w 155"/>
              <a:gd name="T5" fmla="*/ 17393874 h 182"/>
              <a:gd name="T6" fmla="*/ 19788675 w 155"/>
              <a:gd name="T7" fmla="*/ 23149155 h 182"/>
              <a:gd name="T8" fmla="*/ 9251611 w 155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" h="182">
                <a:moveTo>
                  <a:pt x="72" y="0"/>
                </a:moveTo>
                <a:lnTo>
                  <a:pt x="0" y="181"/>
                </a:lnTo>
                <a:lnTo>
                  <a:pt x="72" y="136"/>
                </a:lnTo>
                <a:lnTo>
                  <a:pt x="154" y="181"/>
                </a:lnTo>
                <a:lnTo>
                  <a:pt x="72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292">
            <a:extLst>
              <a:ext uri="{FF2B5EF4-FFF2-40B4-BE49-F238E27FC236}">
                <a16:creationId xmlns:a16="http://schemas.microsoft.com/office/drawing/2014/main" id="{CAEA0C56-6925-AF42-8F62-201B7A2D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510" y="8005441"/>
            <a:ext cx="156794" cy="185299"/>
          </a:xfrm>
          <a:custGeom>
            <a:avLst/>
            <a:gdLst>
              <a:gd name="T0" fmla="*/ 9398407 w 145"/>
              <a:gd name="T1" fmla="*/ 22028504 h 173"/>
              <a:gd name="T2" fmla="*/ 18797176 w 145"/>
              <a:gd name="T3" fmla="*/ 0 h 173"/>
              <a:gd name="T4" fmla="*/ 9398407 w 145"/>
              <a:gd name="T5" fmla="*/ 4610476 h 173"/>
              <a:gd name="T6" fmla="*/ 0 w 145"/>
              <a:gd name="T7" fmla="*/ 0 h 173"/>
              <a:gd name="T8" fmla="*/ 9398407 w 145"/>
              <a:gd name="T9" fmla="*/ 22028504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" h="173">
                <a:moveTo>
                  <a:pt x="72" y="172"/>
                </a:moveTo>
                <a:lnTo>
                  <a:pt x="144" y="0"/>
                </a:lnTo>
                <a:lnTo>
                  <a:pt x="72" y="36"/>
                </a:lnTo>
                <a:lnTo>
                  <a:pt x="0" y="0"/>
                </a:lnTo>
                <a:lnTo>
                  <a:pt x="72" y="17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294">
            <a:extLst>
              <a:ext uri="{FF2B5EF4-FFF2-40B4-BE49-F238E27FC236}">
                <a16:creationId xmlns:a16="http://schemas.microsoft.com/office/drawing/2014/main" id="{4450A6C7-8C9A-F249-9D2F-510165FE1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263" y="8005441"/>
            <a:ext cx="156794" cy="185299"/>
          </a:xfrm>
          <a:custGeom>
            <a:avLst/>
            <a:gdLst>
              <a:gd name="T0" fmla="*/ 9398981 w 146"/>
              <a:gd name="T1" fmla="*/ 22028504 h 173"/>
              <a:gd name="T2" fmla="*/ 18669146 w 146"/>
              <a:gd name="T3" fmla="*/ 0 h 173"/>
              <a:gd name="T4" fmla="*/ 9398981 w 146"/>
              <a:gd name="T5" fmla="*/ 4610476 h 173"/>
              <a:gd name="T6" fmla="*/ 0 w 146"/>
              <a:gd name="T7" fmla="*/ 0 h 173"/>
              <a:gd name="T8" fmla="*/ 9398981 w 146"/>
              <a:gd name="T9" fmla="*/ 22028504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73">
                <a:moveTo>
                  <a:pt x="73" y="172"/>
                </a:moveTo>
                <a:lnTo>
                  <a:pt x="145" y="0"/>
                </a:lnTo>
                <a:lnTo>
                  <a:pt x="73" y="36"/>
                </a:lnTo>
                <a:lnTo>
                  <a:pt x="0" y="0"/>
                </a:lnTo>
                <a:lnTo>
                  <a:pt x="73" y="17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Rectangle 51">
            <a:extLst>
              <a:ext uri="{FF2B5EF4-FFF2-40B4-BE49-F238E27FC236}">
                <a16:creationId xmlns:a16="http://schemas.microsoft.com/office/drawing/2014/main" id="{91AEDCD6-361B-C846-9973-58AD683B10C0}"/>
              </a:ext>
            </a:extLst>
          </p:cNvPr>
          <p:cNvSpPr/>
          <p:nvPr/>
        </p:nvSpPr>
        <p:spPr>
          <a:xfrm>
            <a:off x="5837042" y="5515259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0" name="Rectangle 51">
            <a:extLst>
              <a:ext uri="{FF2B5EF4-FFF2-40B4-BE49-F238E27FC236}">
                <a16:creationId xmlns:a16="http://schemas.microsoft.com/office/drawing/2014/main" id="{1E8BD36E-15E2-B94F-BB87-19F610A70B02}"/>
              </a:ext>
            </a:extLst>
          </p:cNvPr>
          <p:cNvSpPr/>
          <p:nvPr/>
        </p:nvSpPr>
        <p:spPr>
          <a:xfrm>
            <a:off x="5837042" y="6955328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1" name="Rectangle 51">
            <a:extLst>
              <a:ext uri="{FF2B5EF4-FFF2-40B4-BE49-F238E27FC236}">
                <a16:creationId xmlns:a16="http://schemas.microsoft.com/office/drawing/2014/main" id="{E9317075-F9D7-2245-B9F1-9B56E9B35280}"/>
              </a:ext>
            </a:extLst>
          </p:cNvPr>
          <p:cNvSpPr/>
          <p:nvPr/>
        </p:nvSpPr>
        <p:spPr>
          <a:xfrm>
            <a:off x="8437672" y="9076646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2" name="Rectangle 51">
            <a:extLst>
              <a:ext uri="{FF2B5EF4-FFF2-40B4-BE49-F238E27FC236}">
                <a16:creationId xmlns:a16="http://schemas.microsoft.com/office/drawing/2014/main" id="{2B7EB034-CFCE-FD48-8C2E-D7FB62D4A6BD}"/>
              </a:ext>
            </a:extLst>
          </p:cNvPr>
          <p:cNvSpPr/>
          <p:nvPr/>
        </p:nvSpPr>
        <p:spPr>
          <a:xfrm>
            <a:off x="8437672" y="10452087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3" name="Rectangle 51">
            <a:extLst>
              <a:ext uri="{FF2B5EF4-FFF2-40B4-BE49-F238E27FC236}">
                <a16:creationId xmlns:a16="http://schemas.microsoft.com/office/drawing/2014/main" id="{49470972-6FAA-2046-BBFF-1D0CC4DC880B}"/>
              </a:ext>
            </a:extLst>
          </p:cNvPr>
          <p:cNvSpPr/>
          <p:nvPr/>
        </p:nvSpPr>
        <p:spPr>
          <a:xfrm>
            <a:off x="12156274" y="5510254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4" name="Rectangle 51">
            <a:extLst>
              <a:ext uri="{FF2B5EF4-FFF2-40B4-BE49-F238E27FC236}">
                <a16:creationId xmlns:a16="http://schemas.microsoft.com/office/drawing/2014/main" id="{F19F0C2A-AC15-8145-9194-C4D12DB23264}"/>
              </a:ext>
            </a:extLst>
          </p:cNvPr>
          <p:cNvSpPr/>
          <p:nvPr/>
        </p:nvSpPr>
        <p:spPr>
          <a:xfrm>
            <a:off x="12156274" y="6950323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45DFF4FC-7840-554C-8507-8C815C180CFC}"/>
              </a:ext>
            </a:extLst>
          </p:cNvPr>
          <p:cNvSpPr/>
          <p:nvPr/>
        </p:nvSpPr>
        <p:spPr>
          <a:xfrm>
            <a:off x="14817887" y="9076646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6" name="Rectangle 51">
            <a:extLst>
              <a:ext uri="{FF2B5EF4-FFF2-40B4-BE49-F238E27FC236}">
                <a16:creationId xmlns:a16="http://schemas.microsoft.com/office/drawing/2014/main" id="{D54FE259-2BAF-FB40-9BE0-6C7C3FA09348}"/>
              </a:ext>
            </a:extLst>
          </p:cNvPr>
          <p:cNvSpPr/>
          <p:nvPr/>
        </p:nvSpPr>
        <p:spPr>
          <a:xfrm>
            <a:off x="14817887" y="10452087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ine 195">
            <a:extLst>
              <a:ext uri="{FF2B5EF4-FFF2-40B4-BE49-F238E27FC236}">
                <a16:creationId xmlns:a16="http://schemas.microsoft.com/office/drawing/2014/main" id="{75F1079D-B0A6-3C48-AA8D-F54A09838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791" y="8514962"/>
            <a:ext cx="14268422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" name="Freeform 280">
            <a:extLst>
              <a:ext uri="{FF2B5EF4-FFF2-40B4-BE49-F238E27FC236}">
                <a16:creationId xmlns:a16="http://schemas.microsoft.com/office/drawing/2014/main" id="{5F516FB8-81EA-C24C-B711-009F6D23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3213" y="6579860"/>
            <a:ext cx="1939859" cy="3879717"/>
          </a:xfrm>
          <a:custGeom>
            <a:avLst/>
            <a:gdLst>
              <a:gd name="T0" fmla="*/ 0 w 1800"/>
              <a:gd name="T1" fmla="*/ 419333725 h 3598"/>
              <a:gd name="T2" fmla="*/ 0 w 1800"/>
              <a:gd name="T3" fmla="*/ 419333725 h 3598"/>
              <a:gd name="T4" fmla="*/ 51403631 w 1800"/>
              <a:gd name="T5" fmla="*/ 460424332 h 3598"/>
              <a:gd name="T6" fmla="*/ 232934510 w 1800"/>
              <a:gd name="T7" fmla="*/ 233063990 h 3598"/>
              <a:gd name="T8" fmla="*/ 51403631 w 1800"/>
              <a:gd name="T9" fmla="*/ 6999768 h 3598"/>
              <a:gd name="T10" fmla="*/ 0 w 1800"/>
              <a:gd name="T11" fmla="*/ 47960763 h 3598"/>
              <a:gd name="T12" fmla="*/ 0 w 1800"/>
              <a:gd name="T13" fmla="*/ 419333725 h 35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00" h="3598">
                <a:moveTo>
                  <a:pt x="0" y="3235"/>
                </a:moveTo>
                <a:lnTo>
                  <a:pt x="0" y="3235"/>
                </a:lnTo>
                <a:cubicBezTo>
                  <a:pt x="0" y="3443"/>
                  <a:pt x="199" y="3597"/>
                  <a:pt x="397" y="3552"/>
                </a:cubicBezTo>
                <a:cubicBezTo>
                  <a:pt x="1202" y="3371"/>
                  <a:pt x="1799" y="2657"/>
                  <a:pt x="1799" y="1798"/>
                </a:cubicBezTo>
                <a:cubicBezTo>
                  <a:pt x="1799" y="948"/>
                  <a:pt x="1202" y="235"/>
                  <a:pt x="397" y="54"/>
                </a:cubicBezTo>
                <a:cubicBezTo>
                  <a:pt x="199" y="0"/>
                  <a:pt x="0" y="163"/>
                  <a:pt x="0" y="370"/>
                </a:cubicBezTo>
                <a:lnTo>
                  <a:pt x="0" y="323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1">
            <a:extLst>
              <a:ext uri="{FF2B5EF4-FFF2-40B4-BE49-F238E27FC236}">
                <a16:creationId xmlns:a16="http://schemas.microsoft.com/office/drawing/2014/main" id="{540328B5-373B-4743-9497-289D36BA3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4155" y="4587700"/>
            <a:ext cx="323310" cy="7864034"/>
          </a:xfrm>
          <a:custGeom>
            <a:avLst/>
            <a:gdLst>
              <a:gd name="T0" fmla="*/ 0 w 299"/>
              <a:gd name="T1" fmla="*/ 944960454 h 7295"/>
              <a:gd name="T2" fmla="*/ 0 w 299"/>
              <a:gd name="T3" fmla="*/ 944960454 h 7295"/>
              <a:gd name="T4" fmla="*/ 38843587 w 299"/>
              <a:gd name="T5" fmla="*/ 471832524 h 7295"/>
              <a:gd name="T6" fmla="*/ 0 w 299"/>
              <a:gd name="T7" fmla="*/ 0 h 7295"/>
              <a:gd name="T8" fmla="*/ 0 w 299"/>
              <a:gd name="T9" fmla="*/ 944960454 h 7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9" h="7295">
                <a:moveTo>
                  <a:pt x="0" y="7294"/>
                </a:moveTo>
                <a:lnTo>
                  <a:pt x="0" y="7294"/>
                </a:lnTo>
                <a:cubicBezTo>
                  <a:pt x="163" y="7294"/>
                  <a:pt x="298" y="5658"/>
                  <a:pt x="298" y="3642"/>
                </a:cubicBezTo>
                <a:cubicBezTo>
                  <a:pt x="298" y="1627"/>
                  <a:pt x="163" y="0"/>
                  <a:pt x="0" y="0"/>
                </a:cubicBezTo>
                <a:lnTo>
                  <a:pt x="0" y="7294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2">
            <a:extLst>
              <a:ext uri="{FF2B5EF4-FFF2-40B4-BE49-F238E27FC236}">
                <a16:creationId xmlns:a16="http://schemas.microsoft.com/office/drawing/2014/main" id="{5A7FE864-277E-1246-A1CA-F9BFFD49E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472" y="4587700"/>
            <a:ext cx="332819" cy="7864034"/>
          </a:xfrm>
          <a:custGeom>
            <a:avLst/>
            <a:gdLst>
              <a:gd name="T0" fmla="*/ 0 w 308"/>
              <a:gd name="T1" fmla="*/ 944960454 h 7295"/>
              <a:gd name="T2" fmla="*/ 0 w 308"/>
              <a:gd name="T3" fmla="*/ 944960454 h 7295"/>
              <a:gd name="T4" fmla="*/ 39963148 w 308"/>
              <a:gd name="T5" fmla="*/ 471832524 h 7295"/>
              <a:gd name="T6" fmla="*/ 0 w 308"/>
              <a:gd name="T7" fmla="*/ 0 h 7295"/>
              <a:gd name="T8" fmla="*/ 0 w 308"/>
              <a:gd name="T9" fmla="*/ 944960454 h 7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7295">
                <a:moveTo>
                  <a:pt x="0" y="7294"/>
                </a:moveTo>
                <a:lnTo>
                  <a:pt x="0" y="7294"/>
                </a:lnTo>
                <a:cubicBezTo>
                  <a:pt x="172" y="7294"/>
                  <a:pt x="307" y="5658"/>
                  <a:pt x="307" y="3642"/>
                </a:cubicBezTo>
                <a:cubicBezTo>
                  <a:pt x="307" y="1627"/>
                  <a:pt x="172" y="0"/>
                  <a:pt x="0" y="0"/>
                </a:cubicBezTo>
                <a:lnTo>
                  <a:pt x="0" y="7294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83">
            <a:extLst>
              <a:ext uri="{FF2B5EF4-FFF2-40B4-BE49-F238E27FC236}">
                <a16:creationId xmlns:a16="http://schemas.microsoft.com/office/drawing/2014/main" id="{A2FECDD7-67CE-3A45-8305-1B723E8A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235" y="7150406"/>
            <a:ext cx="1364556" cy="2729115"/>
          </a:xfrm>
          <a:custGeom>
            <a:avLst/>
            <a:gdLst>
              <a:gd name="T0" fmla="*/ 0 w 1267"/>
              <a:gd name="T1" fmla="*/ 295037884 h 2532"/>
              <a:gd name="T2" fmla="*/ 0 w 1267"/>
              <a:gd name="T3" fmla="*/ 295037884 h 2532"/>
              <a:gd name="T4" fmla="*/ 36336405 w 1267"/>
              <a:gd name="T5" fmla="*/ 324308288 h 2532"/>
              <a:gd name="T6" fmla="*/ 163708188 w 1267"/>
              <a:gd name="T7" fmla="*/ 163967237 h 2532"/>
              <a:gd name="T8" fmla="*/ 36336405 w 1267"/>
              <a:gd name="T9" fmla="*/ 4662651 h 2532"/>
              <a:gd name="T10" fmla="*/ 0 w 1267"/>
              <a:gd name="T11" fmla="*/ 33933055 h 2532"/>
              <a:gd name="T12" fmla="*/ 0 w 1267"/>
              <a:gd name="T13" fmla="*/ 295037884 h 25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7" h="2532">
                <a:moveTo>
                  <a:pt x="0" y="2278"/>
                </a:moveTo>
                <a:lnTo>
                  <a:pt x="0" y="2278"/>
                </a:lnTo>
                <a:cubicBezTo>
                  <a:pt x="0" y="2423"/>
                  <a:pt x="136" y="2531"/>
                  <a:pt x="281" y="2504"/>
                </a:cubicBezTo>
                <a:cubicBezTo>
                  <a:pt x="841" y="2369"/>
                  <a:pt x="1266" y="1871"/>
                  <a:pt x="1266" y="1266"/>
                </a:cubicBezTo>
                <a:cubicBezTo>
                  <a:pt x="1266" y="669"/>
                  <a:pt x="841" y="163"/>
                  <a:pt x="281" y="36"/>
                </a:cubicBezTo>
                <a:cubicBezTo>
                  <a:pt x="136" y="0"/>
                  <a:pt x="0" y="109"/>
                  <a:pt x="0" y="262"/>
                </a:cubicBezTo>
                <a:lnTo>
                  <a:pt x="0" y="2278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19">
            <a:extLst>
              <a:ext uri="{FF2B5EF4-FFF2-40B4-BE49-F238E27FC236}">
                <a16:creationId xmlns:a16="http://schemas.microsoft.com/office/drawing/2014/main" id="{E185A1CB-0E8B-C14B-8142-04DBECD17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28" y="7354851"/>
            <a:ext cx="232972" cy="232975"/>
          </a:xfrm>
          <a:custGeom>
            <a:avLst/>
            <a:gdLst>
              <a:gd name="T0" fmla="*/ 27628658 w 218"/>
              <a:gd name="T1" fmla="*/ 13750992 h 218"/>
              <a:gd name="T2" fmla="*/ 27628658 w 218"/>
              <a:gd name="T3" fmla="*/ 13750992 h 218"/>
              <a:gd name="T4" fmla="*/ 13878200 w 218"/>
              <a:gd name="T5" fmla="*/ 27629370 h 218"/>
              <a:gd name="T6" fmla="*/ 0 w 218"/>
              <a:gd name="T7" fmla="*/ 13750992 h 218"/>
              <a:gd name="T8" fmla="*/ 13878200 w 218"/>
              <a:gd name="T9" fmla="*/ 0 h 218"/>
              <a:gd name="T10" fmla="*/ 27628658 w 218"/>
              <a:gd name="T11" fmla="*/ 13750992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72"/>
                  <a:pt x="172" y="217"/>
                  <a:pt x="109" y="217"/>
                </a:cubicBezTo>
                <a:cubicBezTo>
                  <a:pt x="46" y="217"/>
                  <a:pt x="0" y="172"/>
                  <a:pt x="0" y="108"/>
                </a:cubicBezTo>
                <a:cubicBezTo>
                  <a:pt x="0" y="54"/>
                  <a:pt x="46" y="0"/>
                  <a:pt x="109" y="0"/>
                </a:cubicBezTo>
                <a:cubicBezTo>
                  <a:pt x="172" y="0"/>
                  <a:pt x="217" y="54"/>
                  <a:pt x="217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5">
            <a:extLst>
              <a:ext uri="{FF2B5EF4-FFF2-40B4-BE49-F238E27FC236}">
                <a16:creationId xmlns:a16="http://schemas.microsoft.com/office/drawing/2014/main" id="{ACE53E85-D95E-7E42-BFFF-92BF13F5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137" y="5952258"/>
            <a:ext cx="232972" cy="232972"/>
          </a:xfrm>
          <a:custGeom>
            <a:avLst/>
            <a:gdLst>
              <a:gd name="T0" fmla="*/ 27628658 w 218"/>
              <a:gd name="T1" fmla="*/ 13878200 h 218"/>
              <a:gd name="T2" fmla="*/ 27628658 w 218"/>
              <a:gd name="T3" fmla="*/ 13878200 h 218"/>
              <a:gd name="T4" fmla="*/ 13750815 w 218"/>
              <a:gd name="T5" fmla="*/ 27628658 h 218"/>
              <a:gd name="T6" fmla="*/ 0 w 218"/>
              <a:gd name="T7" fmla="*/ 13878200 h 218"/>
              <a:gd name="T8" fmla="*/ 13750815 w 218"/>
              <a:gd name="T9" fmla="*/ 0 h 218"/>
              <a:gd name="T10" fmla="*/ 27628658 w 218"/>
              <a:gd name="T11" fmla="*/ 13878200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9"/>
                </a:moveTo>
                <a:lnTo>
                  <a:pt x="217" y="109"/>
                </a:lnTo>
                <a:cubicBezTo>
                  <a:pt x="217" y="163"/>
                  <a:pt x="171" y="217"/>
                  <a:pt x="108" y="217"/>
                </a:cubicBezTo>
                <a:cubicBezTo>
                  <a:pt x="54" y="217"/>
                  <a:pt x="0" y="163"/>
                  <a:pt x="0" y="109"/>
                </a:cubicBezTo>
                <a:cubicBezTo>
                  <a:pt x="0" y="46"/>
                  <a:pt x="54" y="0"/>
                  <a:pt x="108" y="0"/>
                </a:cubicBezTo>
                <a:cubicBezTo>
                  <a:pt x="171" y="0"/>
                  <a:pt x="217" y="46"/>
                  <a:pt x="217" y="1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5">
            <a:extLst>
              <a:ext uri="{FF2B5EF4-FFF2-40B4-BE49-F238E27FC236}">
                <a16:creationId xmlns:a16="http://schemas.microsoft.com/office/drawing/2014/main" id="{A5AD0675-F80D-FE49-85EF-7C4AD498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573" y="7354851"/>
            <a:ext cx="232975" cy="232975"/>
          </a:xfrm>
          <a:custGeom>
            <a:avLst/>
            <a:gdLst>
              <a:gd name="T0" fmla="*/ 27756336 w 217"/>
              <a:gd name="T1" fmla="*/ 13750992 h 218"/>
              <a:gd name="T2" fmla="*/ 27756336 w 217"/>
              <a:gd name="T3" fmla="*/ 13750992 h 218"/>
              <a:gd name="T4" fmla="*/ 13878168 w 217"/>
              <a:gd name="T5" fmla="*/ 27629370 h 218"/>
              <a:gd name="T6" fmla="*/ 0 w 217"/>
              <a:gd name="T7" fmla="*/ 13750992 h 218"/>
              <a:gd name="T8" fmla="*/ 13878168 w 217"/>
              <a:gd name="T9" fmla="*/ 0 h 218"/>
              <a:gd name="T10" fmla="*/ 27756336 w 217"/>
              <a:gd name="T11" fmla="*/ 13750992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" h="218">
                <a:moveTo>
                  <a:pt x="216" y="108"/>
                </a:moveTo>
                <a:lnTo>
                  <a:pt x="216" y="108"/>
                </a:lnTo>
                <a:cubicBezTo>
                  <a:pt x="216" y="172"/>
                  <a:pt x="171" y="217"/>
                  <a:pt x="108" y="217"/>
                </a:cubicBezTo>
                <a:cubicBezTo>
                  <a:pt x="45" y="217"/>
                  <a:pt x="0" y="172"/>
                  <a:pt x="0" y="108"/>
                </a:cubicBezTo>
                <a:cubicBezTo>
                  <a:pt x="0" y="54"/>
                  <a:pt x="45" y="0"/>
                  <a:pt x="108" y="0"/>
                </a:cubicBezTo>
                <a:cubicBezTo>
                  <a:pt x="171" y="0"/>
                  <a:pt x="216" y="54"/>
                  <a:pt x="216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75">
            <a:extLst>
              <a:ext uri="{FF2B5EF4-FFF2-40B4-BE49-F238E27FC236}">
                <a16:creationId xmlns:a16="http://schemas.microsoft.com/office/drawing/2014/main" id="{A4B93337-A6A5-F140-BEAE-10AFB75F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082" y="5952258"/>
            <a:ext cx="232975" cy="232972"/>
          </a:xfrm>
          <a:custGeom>
            <a:avLst/>
            <a:gdLst>
              <a:gd name="T0" fmla="*/ 27629370 w 218"/>
              <a:gd name="T1" fmla="*/ 13878200 h 218"/>
              <a:gd name="T2" fmla="*/ 27629370 w 218"/>
              <a:gd name="T3" fmla="*/ 13878200 h 218"/>
              <a:gd name="T4" fmla="*/ 13878378 w 218"/>
              <a:gd name="T5" fmla="*/ 27628658 h 218"/>
              <a:gd name="T6" fmla="*/ 0 w 218"/>
              <a:gd name="T7" fmla="*/ 13878200 h 218"/>
              <a:gd name="T8" fmla="*/ 13878378 w 218"/>
              <a:gd name="T9" fmla="*/ 0 h 218"/>
              <a:gd name="T10" fmla="*/ 27629370 w 218"/>
              <a:gd name="T11" fmla="*/ 13878200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9"/>
                </a:moveTo>
                <a:lnTo>
                  <a:pt x="217" y="109"/>
                </a:lnTo>
                <a:cubicBezTo>
                  <a:pt x="217" y="163"/>
                  <a:pt x="172" y="217"/>
                  <a:pt x="109" y="217"/>
                </a:cubicBezTo>
                <a:cubicBezTo>
                  <a:pt x="55" y="217"/>
                  <a:pt x="0" y="163"/>
                  <a:pt x="0" y="109"/>
                </a:cubicBezTo>
                <a:cubicBezTo>
                  <a:pt x="0" y="46"/>
                  <a:pt x="55" y="0"/>
                  <a:pt x="109" y="0"/>
                </a:cubicBezTo>
                <a:cubicBezTo>
                  <a:pt x="172" y="0"/>
                  <a:pt x="217" y="46"/>
                  <a:pt x="217" y="1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1">
            <a:extLst>
              <a:ext uri="{FF2B5EF4-FFF2-40B4-BE49-F238E27FC236}">
                <a16:creationId xmlns:a16="http://schemas.microsoft.com/office/drawing/2014/main" id="{BEF43557-97D9-6A40-AD12-F55EECE7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137" y="9442102"/>
            <a:ext cx="232972" cy="232972"/>
          </a:xfrm>
          <a:custGeom>
            <a:avLst/>
            <a:gdLst>
              <a:gd name="T0" fmla="*/ 27628658 w 218"/>
              <a:gd name="T1" fmla="*/ 13877631 h 217"/>
              <a:gd name="T2" fmla="*/ 27628658 w 218"/>
              <a:gd name="T3" fmla="*/ 13877631 h 217"/>
              <a:gd name="T4" fmla="*/ 13750815 w 218"/>
              <a:gd name="T5" fmla="*/ 0 h 217"/>
              <a:gd name="T6" fmla="*/ 0 w 218"/>
              <a:gd name="T7" fmla="*/ 13877631 h 217"/>
              <a:gd name="T8" fmla="*/ 13750815 w 218"/>
              <a:gd name="T9" fmla="*/ 27755620 h 217"/>
              <a:gd name="T10" fmla="*/ 27628658 w 218"/>
              <a:gd name="T11" fmla="*/ 13877631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7">
                <a:moveTo>
                  <a:pt x="217" y="108"/>
                </a:moveTo>
                <a:lnTo>
                  <a:pt x="217" y="108"/>
                </a:lnTo>
                <a:cubicBezTo>
                  <a:pt x="217" y="54"/>
                  <a:pt x="171" y="0"/>
                  <a:pt x="108" y="0"/>
                </a:cubicBezTo>
                <a:cubicBezTo>
                  <a:pt x="54" y="0"/>
                  <a:pt x="0" y="54"/>
                  <a:pt x="0" y="108"/>
                </a:cubicBezTo>
                <a:cubicBezTo>
                  <a:pt x="0" y="171"/>
                  <a:pt x="54" y="216"/>
                  <a:pt x="108" y="216"/>
                </a:cubicBezTo>
                <a:cubicBezTo>
                  <a:pt x="171" y="216"/>
                  <a:pt x="217" y="171"/>
                  <a:pt x="217" y="1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2">
            <a:extLst>
              <a:ext uri="{FF2B5EF4-FFF2-40B4-BE49-F238E27FC236}">
                <a16:creationId xmlns:a16="http://schemas.microsoft.com/office/drawing/2014/main" id="{259015F1-659F-E042-BD0C-2E391F30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155" y="10854203"/>
            <a:ext cx="232972" cy="232975"/>
          </a:xfrm>
          <a:custGeom>
            <a:avLst/>
            <a:gdLst>
              <a:gd name="T0" fmla="*/ 27755620 w 217"/>
              <a:gd name="T1" fmla="*/ 13878378 h 218"/>
              <a:gd name="T2" fmla="*/ 27755620 w 217"/>
              <a:gd name="T3" fmla="*/ 13878378 h 218"/>
              <a:gd name="T4" fmla="*/ 13877631 w 217"/>
              <a:gd name="T5" fmla="*/ 0 h 218"/>
              <a:gd name="T6" fmla="*/ 0 w 217"/>
              <a:gd name="T7" fmla="*/ 13878378 h 218"/>
              <a:gd name="T8" fmla="*/ 13877631 w 217"/>
              <a:gd name="T9" fmla="*/ 27629370 h 218"/>
              <a:gd name="T10" fmla="*/ 27755620 w 217"/>
              <a:gd name="T11" fmla="*/ 13878378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" h="218">
                <a:moveTo>
                  <a:pt x="216" y="109"/>
                </a:moveTo>
                <a:lnTo>
                  <a:pt x="216" y="109"/>
                </a:lnTo>
                <a:cubicBezTo>
                  <a:pt x="216" y="45"/>
                  <a:pt x="162" y="0"/>
                  <a:pt x="108" y="0"/>
                </a:cubicBezTo>
                <a:cubicBezTo>
                  <a:pt x="45" y="0"/>
                  <a:pt x="0" y="45"/>
                  <a:pt x="0" y="109"/>
                </a:cubicBezTo>
                <a:cubicBezTo>
                  <a:pt x="0" y="163"/>
                  <a:pt x="45" y="217"/>
                  <a:pt x="108" y="217"/>
                </a:cubicBezTo>
                <a:cubicBezTo>
                  <a:pt x="162" y="217"/>
                  <a:pt x="216" y="163"/>
                  <a:pt x="216" y="1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8">
            <a:extLst>
              <a:ext uri="{FF2B5EF4-FFF2-40B4-BE49-F238E27FC236}">
                <a16:creationId xmlns:a16="http://schemas.microsoft.com/office/drawing/2014/main" id="{5CE9A8B1-6F75-1944-89CD-17CD3362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573" y="10854203"/>
            <a:ext cx="232975" cy="232975"/>
          </a:xfrm>
          <a:custGeom>
            <a:avLst/>
            <a:gdLst>
              <a:gd name="T0" fmla="*/ 27756336 w 217"/>
              <a:gd name="T1" fmla="*/ 13878378 h 218"/>
              <a:gd name="T2" fmla="*/ 27756336 w 217"/>
              <a:gd name="T3" fmla="*/ 13878378 h 218"/>
              <a:gd name="T4" fmla="*/ 13878168 w 217"/>
              <a:gd name="T5" fmla="*/ 0 h 218"/>
              <a:gd name="T6" fmla="*/ 0 w 217"/>
              <a:gd name="T7" fmla="*/ 13878378 h 218"/>
              <a:gd name="T8" fmla="*/ 13878168 w 217"/>
              <a:gd name="T9" fmla="*/ 27629370 h 218"/>
              <a:gd name="T10" fmla="*/ 27756336 w 217"/>
              <a:gd name="T11" fmla="*/ 13878378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" h="218">
                <a:moveTo>
                  <a:pt x="216" y="109"/>
                </a:moveTo>
                <a:lnTo>
                  <a:pt x="216" y="109"/>
                </a:lnTo>
                <a:cubicBezTo>
                  <a:pt x="216" y="45"/>
                  <a:pt x="171" y="0"/>
                  <a:pt x="108" y="0"/>
                </a:cubicBezTo>
                <a:cubicBezTo>
                  <a:pt x="54" y="0"/>
                  <a:pt x="0" y="45"/>
                  <a:pt x="0" y="109"/>
                </a:cubicBezTo>
                <a:cubicBezTo>
                  <a:pt x="0" y="163"/>
                  <a:pt x="54" y="217"/>
                  <a:pt x="108" y="217"/>
                </a:cubicBezTo>
                <a:cubicBezTo>
                  <a:pt x="171" y="217"/>
                  <a:pt x="216" y="163"/>
                  <a:pt x="216" y="1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84">
            <a:extLst>
              <a:ext uri="{FF2B5EF4-FFF2-40B4-BE49-F238E27FC236}">
                <a16:creationId xmlns:a16="http://schemas.microsoft.com/office/drawing/2014/main" id="{ECBDA408-31CE-4F46-A433-8B246A966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063" y="9442102"/>
            <a:ext cx="232975" cy="232972"/>
          </a:xfrm>
          <a:custGeom>
            <a:avLst/>
            <a:gdLst>
              <a:gd name="T0" fmla="*/ 27756336 w 217"/>
              <a:gd name="T1" fmla="*/ 13877631 h 217"/>
              <a:gd name="T2" fmla="*/ 27756336 w 217"/>
              <a:gd name="T3" fmla="*/ 13877631 h 217"/>
              <a:gd name="T4" fmla="*/ 13878168 w 217"/>
              <a:gd name="T5" fmla="*/ 0 h 217"/>
              <a:gd name="T6" fmla="*/ 0 w 217"/>
              <a:gd name="T7" fmla="*/ 13877631 h 217"/>
              <a:gd name="T8" fmla="*/ 13878168 w 217"/>
              <a:gd name="T9" fmla="*/ 27755620 h 217"/>
              <a:gd name="T10" fmla="*/ 27756336 w 217"/>
              <a:gd name="T11" fmla="*/ 13877631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" h="217">
                <a:moveTo>
                  <a:pt x="216" y="108"/>
                </a:moveTo>
                <a:lnTo>
                  <a:pt x="216" y="108"/>
                </a:lnTo>
                <a:cubicBezTo>
                  <a:pt x="216" y="54"/>
                  <a:pt x="162" y="0"/>
                  <a:pt x="108" y="0"/>
                </a:cubicBezTo>
                <a:cubicBezTo>
                  <a:pt x="45" y="0"/>
                  <a:pt x="0" y="54"/>
                  <a:pt x="0" y="108"/>
                </a:cubicBezTo>
                <a:cubicBezTo>
                  <a:pt x="0" y="171"/>
                  <a:pt x="45" y="216"/>
                  <a:pt x="108" y="216"/>
                </a:cubicBezTo>
                <a:cubicBezTo>
                  <a:pt x="162" y="216"/>
                  <a:pt x="216" y="171"/>
                  <a:pt x="216" y="1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65">
            <a:extLst>
              <a:ext uri="{FF2B5EF4-FFF2-40B4-BE49-F238E27FC236}">
                <a16:creationId xmlns:a16="http://schemas.microsoft.com/office/drawing/2014/main" id="{F36D00C6-E1A4-A04F-99C4-7142559FB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6720" y="4587700"/>
            <a:ext cx="323310" cy="7864034"/>
          </a:xfrm>
          <a:custGeom>
            <a:avLst/>
            <a:gdLst>
              <a:gd name="T0" fmla="*/ 0 w 300"/>
              <a:gd name="T1" fmla="*/ 944960454 h 7295"/>
              <a:gd name="T2" fmla="*/ 0 w 300"/>
              <a:gd name="T3" fmla="*/ 944960454 h 7295"/>
              <a:gd name="T4" fmla="*/ 38714468 w 300"/>
              <a:gd name="T5" fmla="*/ 471832524 h 7295"/>
              <a:gd name="T6" fmla="*/ 0 w 300"/>
              <a:gd name="T7" fmla="*/ 0 h 7295"/>
              <a:gd name="T8" fmla="*/ 0 w 300"/>
              <a:gd name="T9" fmla="*/ 944960454 h 7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0" h="7295">
                <a:moveTo>
                  <a:pt x="0" y="7294"/>
                </a:moveTo>
                <a:lnTo>
                  <a:pt x="0" y="7294"/>
                </a:lnTo>
                <a:cubicBezTo>
                  <a:pt x="163" y="7294"/>
                  <a:pt x="299" y="5658"/>
                  <a:pt x="299" y="3642"/>
                </a:cubicBezTo>
                <a:cubicBezTo>
                  <a:pt x="299" y="1627"/>
                  <a:pt x="163" y="0"/>
                  <a:pt x="0" y="0"/>
                </a:cubicBezTo>
                <a:lnTo>
                  <a:pt x="0" y="7294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66">
            <a:extLst>
              <a:ext uri="{FF2B5EF4-FFF2-40B4-BE49-F238E27FC236}">
                <a16:creationId xmlns:a16="http://schemas.microsoft.com/office/drawing/2014/main" id="{81D6543A-5779-3644-BD3F-6270BF3D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138" y="7354851"/>
            <a:ext cx="232972" cy="232975"/>
          </a:xfrm>
          <a:custGeom>
            <a:avLst/>
            <a:gdLst>
              <a:gd name="T0" fmla="*/ 27628658 w 218"/>
              <a:gd name="T1" fmla="*/ 13750992 h 218"/>
              <a:gd name="T2" fmla="*/ 27628658 w 218"/>
              <a:gd name="T3" fmla="*/ 13750992 h 218"/>
              <a:gd name="T4" fmla="*/ 13750815 w 218"/>
              <a:gd name="T5" fmla="*/ 27629370 h 218"/>
              <a:gd name="T6" fmla="*/ 0 w 218"/>
              <a:gd name="T7" fmla="*/ 13750992 h 218"/>
              <a:gd name="T8" fmla="*/ 13750815 w 218"/>
              <a:gd name="T9" fmla="*/ 0 h 218"/>
              <a:gd name="T10" fmla="*/ 27628658 w 218"/>
              <a:gd name="T11" fmla="*/ 13750992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72"/>
                  <a:pt x="172" y="217"/>
                  <a:pt x="108" y="217"/>
                </a:cubicBezTo>
                <a:cubicBezTo>
                  <a:pt x="45" y="217"/>
                  <a:pt x="0" y="172"/>
                  <a:pt x="0" y="108"/>
                </a:cubicBezTo>
                <a:cubicBezTo>
                  <a:pt x="0" y="54"/>
                  <a:pt x="45" y="0"/>
                  <a:pt x="108" y="0"/>
                </a:cubicBezTo>
                <a:cubicBezTo>
                  <a:pt x="172" y="0"/>
                  <a:pt x="217" y="54"/>
                  <a:pt x="217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80">
            <a:extLst>
              <a:ext uri="{FF2B5EF4-FFF2-40B4-BE49-F238E27FC236}">
                <a16:creationId xmlns:a16="http://schemas.microsoft.com/office/drawing/2014/main" id="{658B0687-5D8B-2446-A45F-2DD5126E0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647" y="5952258"/>
            <a:ext cx="232972" cy="232972"/>
          </a:xfrm>
          <a:custGeom>
            <a:avLst/>
            <a:gdLst>
              <a:gd name="T0" fmla="*/ 27628658 w 218"/>
              <a:gd name="T1" fmla="*/ 13878200 h 218"/>
              <a:gd name="T2" fmla="*/ 27628658 w 218"/>
              <a:gd name="T3" fmla="*/ 13878200 h 218"/>
              <a:gd name="T4" fmla="*/ 13878200 w 218"/>
              <a:gd name="T5" fmla="*/ 27628658 h 218"/>
              <a:gd name="T6" fmla="*/ 0 w 218"/>
              <a:gd name="T7" fmla="*/ 13878200 h 218"/>
              <a:gd name="T8" fmla="*/ 13878200 w 218"/>
              <a:gd name="T9" fmla="*/ 0 h 218"/>
              <a:gd name="T10" fmla="*/ 27628658 w 218"/>
              <a:gd name="T11" fmla="*/ 13878200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9"/>
                </a:moveTo>
                <a:lnTo>
                  <a:pt x="217" y="109"/>
                </a:lnTo>
                <a:cubicBezTo>
                  <a:pt x="217" y="163"/>
                  <a:pt x="172" y="217"/>
                  <a:pt x="109" y="217"/>
                </a:cubicBezTo>
                <a:cubicBezTo>
                  <a:pt x="54" y="217"/>
                  <a:pt x="0" y="163"/>
                  <a:pt x="0" y="109"/>
                </a:cubicBezTo>
                <a:cubicBezTo>
                  <a:pt x="0" y="46"/>
                  <a:pt x="54" y="0"/>
                  <a:pt x="109" y="0"/>
                </a:cubicBezTo>
                <a:cubicBezTo>
                  <a:pt x="172" y="0"/>
                  <a:pt x="217" y="46"/>
                  <a:pt x="217" y="1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16">
            <a:extLst>
              <a:ext uri="{FF2B5EF4-FFF2-40B4-BE49-F238E27FC236}">
                <a16:creationId xmlns:a16="http://schemas.microsoft.com/office/drawing/2014/main" id="{6C8F7B8C-F840-2E47-987D-52B9B3EA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138" y="10854203"/>
            <a:ext cx="232972" cy="232975"/>
          </a:xfrm>
          <a:custGeom>
            <a:avLst/>
            <a:gdLst>
              <a:gd name="T0" fmla="*/ 27628658 w 218"/>
              <a:gd name="T1" fmla="*/ 13878378 h 218"/>
              <a:gd name="T2" fmla="*/ 27628658 w 218"/>
              <a:gd name="T3" fmla="*/ 13878378 h 218"/>
              <a:gd name="T4" fmla="*/ 13750815 w 218"/>
              <a:gd name="T5" fmla="*/ 0 h 218"/>
              <a:gd name="T6" fmla="*/ 0 w 218"/>
              <a:gd name="T7" fmla="*/ 13878378 h 218"/>
              <a:gd name="T8" fmla="*/ 13750815 w 218"/>
              <a:gd name="T9" fmla="*/ 27629370 h 218"/>
              <a:gd name="T10" fmla="*/ 27628658 w 218"/>
              <a:gd name="T11" fmla="*/ 13878378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9"/>
                </a:moveTo>
                <a:lnTo>
                  <a:pt x="217" y="109"/>
                </a:lnTo>
                <a:cubicBezTo>
                  <a:pt x="217" y="45"/>
                  <a:pt x="172" y="0"/>
                  <a:pt x="108" y="0"/>
                </a:cubicBezTo>
                <a:cubicBezTo>
                  <a:pt x="54" y="0"/>
                  <a:pt x="0" y="45"/>
                  <a:pt x="0" y="109"/>
                </a:cubicBezTo>
                <a:cubicBezTo>
                  <a:pt x="0" y="163"/>
                  <a:pt x="54" y="217"/>
                  <a:pt x="108" y="217"/>
                </a:cubicBezTo>
                <a:cubicBezTo>
                  <a:pt x="172" y="217"/>
                  <a:pt x="217" y="163"/>
                  <a:pt x="217" y="1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52">
            <a:extLst>
              <a:ext uri="{FF2B5EF4-FFF2-40B4-BE49-F238E27FC236}">
                <a16:creationId xmlns:a16="http://schemas.microsoft.com/office/drawing/2014/main" id="{2C7C40B4-F9F2-E84C-8556-09B6CA70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629" y="9442102"/>
            <a:ext cx="232972" cy="232972"/>
          </a:xfrm>
          <a:custGeom>
            <a:avLst/>
            <a:gdLst>
              <a:gd name="T0" fmla="*/ 27628658 w 218"/>
              <a:gd name="T1" fmla="*/ 13877631 h 217"/>
              <a:gd name="T2" fmla="*/ 27628658 w 218"/>
              <a:gd name="T3" fmla="*/ 13877631 h 217"/>
              <a:gd name="T4" fmla="*/ 13750815 w 218"/>
              <a:gd name="T5" fmla="*/ 0 h 217"/>
              <a:gd name="T6" fmla="*/ 0 w 218"/>
              <a:gd name="T7" fmla="*/ 13877631 h 217"/>
              <a:gd name="T8" fmla="*/ 13750815 w 218"/>
              <a:gd name="T9" fmla="*/ 27755620 h 217"/>
              <a:gd name="T10" fmla="*/ 27628658 w 218"/>
              <a:gd name="T11" fmla="*/ 13877631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7">
                <a:moveTo>
                  <a:pt x="217" y="108"/>
                </a:moveTo>
                <a:lnTo>
                  <a:pt x="217" y="108"/>
                </a:lnTo>
                <a:cubicBezTo>
                  <a:pt x="217" y="54"/>
                  <a:pt x="163" y="0"/>
                  <a:pt x="108" y="0"/>
                </a:cubicBezTo>
                <a:cubicBezTo>
                  <a:pt x="45" y="0"/>
                  <a:pt x="0" y="54"/>
                  <a:pt x="0" y="108"/>
                </a:cubicBezTo>
                <a:cubicBezTo>
                  <a:pt x="0" y="171"/>
                  <a:pt x="45" y="216"/>
                  <a:pt x="108" y="216"/>
                </a:cubicBezTo>
                <a:cubicBezTo>
                  <a:pt x="163" y="216"/>
                  <a:pt x="217" y="171"/>
                  <a:pt x="217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CuadroTexto 738">
            <a:extLst>
              <a:ext uri="{FF2B5EF4-FFF2-40B4-BE49-F238E27FC236}">
                <a16:creationId xmlns:a16="http://schemas.microsoft.com/office/drawing/2014/main" id="{7FE5579F-D488-3349-8AF3-BDEFB09B2A66}"/>
              </a:ext>
            </a:extLst>
          </p:cNvPr>
          <p:cNvSpPr txBox="1"/>
          <p:nvPr/>
        </p:nvSpPr>
        <p:spPr>
          <a:xfrm>
            <a:off x="5656949" y="4582946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40" name="CuadroTexto 739">
            <a:extLst>
              <a:ext uri="{FF2B5EF4-FFF2-40B4-BE49-F238E27FC236}">
                <a16:creationId xmlns:a16="http://schemas.microsoft.com/office/drawing/2014/main" id="{67FDE90E-4CF1-4A4D-A628-8137DAE9479D}"/>
              </a:ext>
            </a:extLst>
          </p:cNvPr>
          <p:cNvSpPr txBox="1"/>
          <p:nvPr/>
        </p:nvSpPr>
        <p:spPr>
          <a:xfrm>
            <a:off x="10395217" y="4587736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41" name="CuadroTexto 740">
            <a:extLst>
              <a:ext uri="{FF2B5EF4-FFF2-40B4-BE49-F238E27FC236}">
                <a16:creationId xmlns:a16="http://schemas.microsoft.com/office/drawing/2014/main" id="{CE5F128E-80C5-5949-9E7E-EDB53FE726A2}"/>
              </a:ext>
            </a:extLst>
          </p:cNvPr>
          <p:cNvSpPr txBox="1"/>
          <p:nvPr/>
        </p:nvSpPr>
        <p:spPr>
          <a:xfrm>
            <a:off x="14907444" y="4585130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42" name="CuadroTexto 741">
            <a:extLst>
              <a:ext uri="{FF2B5EF4-FFF2-40B4-BE49-F238E27FC236}">
                <a16:creationId xmlns:a16="http://schemas.microsoft.com/office/drawing/2014/main" id="{27424989-82C8-794C-B9D4-E80FBBE27AC8}"/>
              </a:ext>
            </a:extLst>
          </p:cNvPr>
          <p:cNvSpPr txBox="1"/>
          <p:nvPr/>
        </p:nvSpPr>
        <p:spPr>
          <a:xfrm>
            <a:off x="5541957" y="11906502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43" name="CuadroTexto 742">
            <a:extLst>
              <a:ext uri="{FF2B5EF4-FFF2-40B4-BE49-F238E27FC236}">
                <a16:creationId xmlns:a16="http://schemas.microsoft.com/office/drawing/2014/main" id="{C482B76F-1474-D544-AC1B-A9950E54D68D}"/>
              </a:ext>
            </a:extLst>
          </p:cNvPr>
          <p:cNvSpPr txBox="1"/>
          <p:nvPr/>
        </p:nvSpPr>
        <p:spPr>
          <a:xfrm>
            <a:off x="10280225" y="11911292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44" name="CuadroTexto 743">
            <a:extLst>
              <a:ext uri="{FF2B5EF4-FFF2-40B4-BE49-F238E27FC236}">
                <a16:creationId xmlns:a16="http://schemas.microsoft.com/office/drawing/2014/main" id="{CAC1ABD2-DF1E-554C-8466-E0D450FDC652}"/>
              </a:ext>
            </a:extLst>
          </p:cNvPr>
          <p:cNvSpPr txBox="1"/>
          <p:nvPr/>
        </p:nvSpPr>
        <p:spPr>
          <a:xfrm>
            <a:off x="14792452" y="11908686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FC43B3F-BC83-2849-AED3-489C7872D66C}"/>
              </a:ext>
            </a:extLst>
          </p:cNvPr>
          <p:cNvGrpSpPr/>
          <p:nvPr/>
        </p:nvGrpSpPr>
        <p:grpSpPr>
          <a:xfrm>
            <a:off x="2668308" y="675185"/>
            <a:ext cx="19041035" cy="2561450"/>
            <a:chOff x="2668308" y="861425"/>
            <a:chExt cx="19041035" cy="2561450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5E163D52-54AF-AB4A-94AE-9EEFD7FD7223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3633B900-C019-B34F-9707-2E1A1C3CCEB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3" name="Rectangle 51">
            <a:extLst>
              <a:ext uri="{FF2B5EF4-FFF2-40B4-BE49-F238E27FC236}">
                <a16:creationId xmlns:a16="http://schemas.microsoft.com/office/drawing/2014/main" id="{B68ADFE2-CC66-B54B-83D3-C1E30D2A6FD0}"/>
              </a:ext>
            </a:extLst>
          </p:cNvPr>
          <p:cNvSpPr/>
          <p:nvPr/>
        </p:nvSpPr>
        <p:spPr>
          <a:xfrm>
            <a:off x="5213109" y="5736965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4" name="Rectangle 51">
            <a:extLst>
              <a:ext uri="{FF2B5EF4-FFF2-40B4-BE49-F238E27FC236}">
                <a16:creationId xmlns:a16="http://schemas.microsoft.com/office/drawing/2014/main" id="{7B36FFA5-8058-DA49-8935-824FEB085AE5}"/>
              </a:ext>
            </a:extLst>
          </p:cNvPr>
          <p:cNvSpPr/>
          <p:nvPr/>
        </p:nvSpPr>
        <p:spPr>
          <a:xfrm>
            <a:off x="5215773" y="7101521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5" name="Rectangle 51">
            <a:extLst>
              <a:ext uri="{FF2B5EF4-FFF2-40B4-BE49-F238E27FC236}">
                <a16:creationId xmlns:a16="http://schemas.microsoft.com/office/drawing/2014/main" id="{C32CF378-9DE8-2D4B-A45A-4F3790E15C23}"/>
              </a:ext>
            </a:extLst>
          </p:cNvPr>
          <p:cNvSpPr/>
          <p:nvPr/>
        </p:nvSpPr>
        <p:spPr>
          <a:xfrm>
            <a:off x="5214671" y="9186016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6" name="Rectangle 51">
            <a:extLst>
              <a:ext uri="{FF2B5EF4-FFF2-40B4-BE49-F238E27FC236}">
                <a16:creationId xmlns:a16="http://schemas.microsoft.com/office/drawing/2014/main" id="{527E8C95-5E81-D342-8D21-45401D794640}"/>
              </a:ext>
            </a:extLst>
          </p:cNvPr>
          <p:cNvSpPr/>
          <p:nvPr/>
        </p:nvSpPr>
        <p:spPr>
          <a:xfrm>
            <a:off x="5217335" y="1055057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7B3982FB-62B2-5043-9632-D6E38B3E630D}"/>
              </a:ext>
            </a:extLst>
          </p:cNvPr>
          <p:cNvSpPr/>
          <p:nvPr/>
        </p:nvSpPr>
        <p:spPr>
          <a:xfrm>
            <a:off x="10107010" y="5707100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8" name="Rectangle 51">
            <a:extLst>
              <a:ext uri="{FF2B5EF4-FFF2-40B4-BE49-F238E27FC236}">
                <a16:creationId xmlns:a16="http://schemas.microsoft.com/office/drawing/2014/main" id="{B7311904-53CE-A842-B3AE-B768890E4CF1}"/>
              </a:ext>
            </a:extLst>
          </p:cNvPr>
          <p:cNvSpPr/>
          <p:nvPr/>
        </p:nvSpPr>
        <p:spPr>
          <a:xfrm>
            <a:off x="10109674" y="7071656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E8639967-BFFB-914D-8799-8FC08E6328C8}"/>
              </a:ext>
            </a:extLst>
          </p:cNvPr>
          <p:cNvSpPr/>
          <p:nvPr/>
        </p:nvSpPr>
        <p:spPr>
          <a:xfrm>
            <a:off x="10108572" y="9156151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9D5AF6BF-295F-F440-9298-5F97CB4E57BE}"/>
              </a:ext>
            </a:extLst>
          </p:cNvPr>
          <p:cNvSpPr/>
          <p:nvPr/>
        </p:nvSpPr>
        <p:spPr>
          <a:xfrm>
            <a:off x="10111236" y="10520707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C681DDB1-48F4-3C44-AC30-C2F4B1307F24}"/>
              </a:ext>
            </a:extLst>
          </p:cNvPr>
          <p:cNvSpPr/>
          <p:nvPr/>
        </p:nvSpPr>
        <p:spPr>
          <a:xfrm>
            <a:off x="14578698" y="5707100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5C84D8-F142-674F-BBF3-992796F4066C}"/>
              </a:ext>
            </a:extLst>
          </p:cNvPr>
          <p:cNvSpPr/>
          <p:nvPr/>
        </p:nvSpPr>
        <p:spPr>
          <a:xfrm>
            <a:off x="14581362" y="7071656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344A512C-0F22-1C44-A4E9-AAC1A9DF9BC1}"/>
              </a:ext>
            </a:extLst>
          </p:cNvPr>
          <p:cNvSpPr/>
          <p:nvPr/>
        </p:nvSpPr>
        <p:spPr>
          <a:xfrm>
            <a:off x="14580260" y="9156151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ED04BB66-67C8-C343-A1A9-019744E3B00F}"/>
              </a:ext>
            </a:extLst>
          </p:cNvPr>
          <p:cNvSpPr/>
          <p:nvPr/>
        </p:nvSpPr>
        <p:spPr>
          <a:xfrm>
            <a:off x="14582924" y="10520707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049893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1">
            <a:extLst>
              <a:ext uri="{FF2B5EF4-FFF2-40B4-BE49-F238E27FC236}">
                <a16:creationId xmlns:a16="http://schemas.microsoft.com/office/drawing/2014/main" id="{FEB1CA2B-F767-E849-9BA0-0FEE536BE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944" y="5068881"/>
            <a:ext cx="58183" cy="6564952"/>
          </a:xfrm>
          <a:custGeom>
            <a:avLst/>
            <a:gdLst>
              <a:gd name="T0" fmla="*/ 6976035 w 51"/>
              <a:gd name="T1" fmla="*/ 773780396 h 5970"/>
              <a:gd name="T2" fmla="*/ 0 w 51"/>
              <a:gd name="T3" fmla="*/ 773780396 h 5970"/>
              <a:gd name="T4" fmla="*/ 0 w 51"/>
              <a:gd name="T5" fmla="*/ 0 h 5970"/>
              <a:gd name="T6" fmla="*/ 6976035 w 51"/>
              <a:gd name="T7" fmla="*/ 0 h 5970"/>
              <a:gd name="T8" fmla="*/ 6976035 w 51"/>
              <a:gd name="T9" fmla="*/ 773780396 h 5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" h="5970">
                <a:moveTo>
                  <a:pt x="50" y="5969"/>
                </a:moveTo>
                <a:lnTo>
                  <a:pt x="0" y="5969"/>
                </a:lnTo>
                <a:lnTo>
                  <a:pt x="0" y="0"/>
                </a:lnTo>
                <a:lnTo>
                  <a:pt x="50" y="0"/>
                </a:lnTo>
                <a:lnTo>
                  <a:pt x="50" y="5969"/>
                </a:lnTo>
              </a:path>
            </a:pathLst>
          </a:custGeom>
          <a:solidFill>
            <a:schemeClr val="tx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">
            <a:extLst>
              <a:ext uri="{FF2B5EF4-FFF2-40B4-BE49-F238E27FC236}">
                <a16:creationId xmlns:a16="http://schemas.microsoft.com/office/drawing/2014/main" id="{54107821-4490-4A4E-BDD9-05746618C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424" y="5068881"/>
            <a:ext cx="48486" cy="6564952"/>
          </a:xfrm>
          <a:custGeom>
            <a:avLst/>
            <a:gdLst>
              <a:gd name="T0" fmla="*/ 5857497 w 42"/>
              <a:gd name="T1" fmla="*/ 773780396 h 5970"/>
              <a:gd name="T2" fmla="*/ 0 w 42"/>
              <a:gd name="T3" fmla="*/ 773780396 h 5970"/>
              <a:gd name="T4" fmla="*/ 0 w 42"/>
              <a:gd name="T5" fmla="*/ 0 h 5970"/>
              <a:gd name="T6" fmla="*/ 5857497 w 42"/>
              <a:gd name="T7" fmla="*/ 0 h 5970"/>
              <a:gd name="T8" fmla="*/ 5857497 w 42"/>
              <a:gd name="T9" fmla="*/ 773780396 h 5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5970">
                <a:moveTo>
                  <a:pt x="41" y="5969"/>
                </a:moveTo>
                <a:lnTo>
                  <a:pt x="0" y="5969"/>
                </a:lnTo>
                <a:lnTo>
                  <a:pt x="0" y="0"/>
                </a:lnTo>
                <a:lnTo>
                  <a:pt x="41" y="0"/>
                </a:lnTo>
                <a:lnTo>
                  <a:pt x="41" y="5969"/>
                </a:lnTo>
              </a:path>
            </a:pathLst>
          </a:custGeom>
          <a:solidFill>
            <a:schemeClr val="tx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">
            <a:extLst>
              <a:ext uri="{FF2B5EF4-FFF2-40B4-BE49-F238E27FC236}">
                <a16:creationId xmlns:a16="http://schemas.microsoft.com/office/drawing/2014/main" id="{4E65F944-466C-0A4D-9882-FFB884C8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1907" y="5068881"/>
            <a:ext cx="48486" cy="6564952"/>
          </a:xfrm>
          <a:custGeom>
            <a:avLst/>
            <a:gdLst>
              <a:gd name="T0" fmla="*/ 5724599 w 43"/>
              <a:gd name="T1" fmla="*/ 773780396 h 5970"/>
              <a:gd name="T2" fmla="*/ 0 w 43"/>
              <a:gd name="T3" fmla="*/ 773780396 h 5970"/>
              <a:gd name="T4" fmla="*/ 0 w 43"/>
              <a:gd name="T5" fmla="*/ 0 h 5970"/>
              <a:gd name="T6" fmla="*/ 5724599 w 43"/>
              <a:gd name="T7" fmla="*/ 0 h 5970"/>
              <a:gd name="T8" fmla="*/ 5724599 w 43"/>
              <a:gd name="T9" fmla="*/ 773780396 h 5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5970">
                <a:moveTo>
                  <a:pt x="42" y="5969"/>
                </a:moveTo>
                <a:lnTo>
                  <a:pt x="0" y="5969"/>
                </a:lnTo>
                <a:lnTo>
                  <a:pt x="0" y="0"/>
                </a:lnTo>
                <a:lnTo>
                  <a:pt x="42" y="0"/>
                </a:lnTo>
                <a:lnTo>
                  <a:pt x="42" y="5969"/>
                </a:lnTo>
              </a:path>
            </a:pathLst>
          </a:custGeom>
          <a:solidFill>
            <a:schemeClr val="tx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4">
            <a:extLst>
              <a:ext uri="{FF2B5EF4-FFF2-40B4-BE49-F238E27FC236}">
                <a16:creationId xmlns:a16="http://schemas.microsoft.com/office/drawing/2014/main" id="{1408D75B-4C1C-C24E-8BA8-0C24770A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4690" y="5068881"/>
            <a:ext cx="53336" cy="6564952"/>
          </a:xfrm>
          <a:custGeom>
            <a:avLst/>
            <a:gdLst>
              <a:gd name="T0" fmla="*/ 5977236 w 50"/>
              <a:gd name="T1" fmla="*/ 773780396 h 5970"/>
              <a:gd name="T2" fmla="*/ 0 w 50"/>
              <a:gd name="T3" fmla="*/ 773780396 h 5970"/>
              <a:gd name="T4" fmla="*/ 0 w 50"/>
              <a:gd name="T5" fmla="*/ 0 h 5970"/>
              <a:gd name="T6" fmla="*/ 5977236 w 50"/>
              <a:gd name="T7" fmla="*/ 0 h 5970"/>
              <a:gd name="T8" fmla="*/ 5977236 w 50"/>
              <a:gd name="T9" fmla="*/ 773780396 h 5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" h="5970">
                <a:moveTo>
                  <a:pt x="49" y="5969"/>
                </a:moveTo>
                <a:lnTo>
                  <a:pt x="0" y="5969"/>
                </a:lnTo>
                <a:lnTo>
                  <a:pt x="0" y="0"/>
                </a:lnTo>
                <a:lnTo>
                  <a:pt x="49" y="0"/>
                </a:lnTo>
                <a:lnTo>
                  <a:pt x="49" y="5969"/>
                </a:lnTo>
              </a:path>
            </a:pathLst>
          </a:custGeom>
          <a:solidFill>
            <a:schemeClr val="tx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444">
            <a:extLst>
              <a:ext uri="{FF2B5EF4-FFF2-40B4-BE49-F238E27FC236}">
                <a16:creationId xmlns:a16="http://schemas.microsoft.com/office/drawing/2014/main" id="{D5861399-4B3E-C847-A4D8-D4B93061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621" y="7556192"/>
            <a:ext cx="4130975" cy="1590328"/>
          </a:xfrm>
          <a:custGeom>
            <a:avLst/>
            <a:gdLst>
              <a:gd name="T0" fmla="*/ 374680098 w 3759"/>
              <a:gd name="T1" fmla="*/ 0 h 1448"/>
              <a:gd name="T2" fmla="*/ 374680098 w 3759"/>
              <a:gd name="T3" fmla="*/ 0 h 1448"/>
              <a:gd name="T4" fmla="*/ 12946915 w 3759"/>
              <a:gd name="T5" fmla="*/ 0 h 1448"/>
              <a:gd name="T6" fmla="*/ 7509009 w 3759"/>
              <a:gd name="T7" fmla="*/ 21465929 h 1448"/>
              <a:gd name="T8" fmla="*/ 84024695 w 3759"/>
              <a:gd name="T9" fmla="*/ 83923319 h 1448"/>
              <a:gd name="T10" fmla="*/ 84024695 w 3759"/>
              <a:gd name="T11" fmla="*/ 103190657 h 1448"/>
              <a:gd name="T12" fmla="*/ 7509009 w 3759"/>
              <a:gd name="T13" fmla="*/ 165518951 h 1448"/>
              <a:gd name="T14" fmla="*/ 12946915 w 3759"/>
              <a:gd name="T15" fmla="*/ 187113977 h 1448"/>
              <a:gd name="T16" fmla="*/ 374680098 w 3759"/>
              <a:gd name="T17" fmla="*/ 187113977 h 1448"/>
              <a:gd name="T18" fmla="*/ 379988110 w 3759"/>
              <a:gd name="T19" fmla="*/ 184915745 h 1448"/>
              <a:gd name="T20" fmla="*/ 481232181 w 3759"/>
              <a:gd name="T21" fmla="*/ 103190657 h 1448"/>
              <a:gd name="T22" fmla="*/ 481232181 w 3759"/>
              <a:gd name="T23" fmla="*/ 83923319 h 1448"/>
              <a:gd name="T24" fmla="*/ 379988110 w 3759"/>
              <a:gd name="T25" fmla="*/ 2198231 h 1448"/>
              <a:gd name="T26" fmla="*/ 374680098 w 3759"/>
              <a:gd name="T27" fmla="*/ 0 h 1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59" h="1448">
                <a:moveTo>
                  <a:pt x="2894" y="0"/>
                </a:moveTo>
                <a:lnTo>
                  <a:pt x="2894" y="0"/>
                </a:lnTo>
                <a:cubicBezTo>
                  <a:pt x="100" y="0"/>
                  <a:pt x="100" y="0"/>
                  <a:pt x="100" y="0"/>
                </a:cubicBezTo>
                <a:cubicBezTo>
                  <a:pt x="25" y="0"/>
                  <a:pt x="0" y="116"/>
                  <a:pt x="58" y="166"/>
                </a:cubicBezTo>
                <a:cubicBezTo>
                  <a:pt x="649" y="649"/>
                  <a:pt x="649" y="649"/>
                  <a:pt x="649" y="649"/>
                </a:cubicBezTo>
                <a:cubicBezTo>
                  <a:pt x="690" y="682"/>
                  <a:pt x="690" y="765"/>
                  <a:pt x="649" y="798"/>
                </a:cubicBezTo>
                <a:cubicBezTo>
                  <a:pt x="58" y="1280"/>
                  <a:pt x="58" y="1280"/>
                  <a:pt x="58" y="1280"/>
                </a:cubicBezTo>
                <a:cubicBezTo>
                  <a:pt x="0" y="1330"/>
                  <a:pt x="25" y="1447"/>
                  <a:pt x="100" y="1447"/>
                </a:cubicBezTo>
                <a:cubicBezTo>
                  <a:pt x="2894" y="1447"/>
                  <a:pt x="2894" y="1447"/>
                  <a:pt x="2894" y="1447"/>
                </a:cubicBezTo>
                <a:cubicBezTo>
                  <a:pt x="2910" y="1447"/>
                  <a:pt x="2927" y="1447"/>
                  <a:pt x="2935" y="1430"/>
                </a:cubicBezTo>
                <a:cubicBezTo>
                  <a:pt x="3717" y="798"/>
                  <a:pt x="3717" y="798"/>
                  <a:pt x="3717" y="798"/>
                </a:cubicBezTo>
                <a:cubicBezTo>
                  <a:pt x="3758" y="765"/>
                  <a:pt x="3758" y="682"/>
                  <a:pt x="3717" y="649"/>
                </a:cubicBezTo>
                <a:cubicBezTo>
                  <a:pt x="2935" y="17"/>
                  <a:pt x="2935" y="17"/>
                  <a:pt x="2935" y="17"/>
                </a:cubicBezTo>
                <a:cubicBezTo>
                  <a:pt x="2927" y="0"/>
                  <a:pt x="2910" y="0"/>
                  <a:pt x="289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445">
            <a:extLst>
              <a:ext uri="{FF2B5EF4-FFF2-40B4-BE49-F238E27FC236}">
                <a16:creationId xmlns:a16="http://schemas.microsoft.com/office/drawing/2014/main" id="{5C46AB97-95E1-5F46-84AA-D7A5723E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363" y="6028896"/>
            <a:ext cx="533342" cy="412126"/>
          </a:xfrm>
          <a:custGeom>
            <a:avLst/>
            <a:gdLst>
              <a:gd name="T0" fmla="*/ 48886685 w 483"/>
              <a:gd name="T1" fmla="*/ 0 h 375"/>
              <a:gd name="T2" fmla="*/ 48886685 w 483"/>
              <a:gd name="T3" fmla="*/ 0 h 375"/>
              <a:gd name="T4" fmla="*/ 1045581 w 483"/>
              <a:gd name="T5" fmla="*/ 0 h 375"/>
              <a:gd name="T6" fmla="*/ 1045581 w 483"/>
              <a:gd name="T7" fmla="*/ 5308601 h 375"/>
              <a:gd name="T8" fmla="*/ 10849166 w 483"/>
              <a:gd name="T9" fmla="*/ 21493485 h 375"/>
              <a:gd name="T10" fmla="*/ 10849166 w 483"/>
              <a:gd name="T11" fmla="*/ 26802087 h 375"/>
              <a:gd name="T12" fmla="*/ 1045581 w 483"/>
              <a:gd name="T13" fmla="*/ 42986970 h 375"/>
              <a:gd name="T14" fmla="*/ 1045581 w 483"/>
              <a:gd name="T15" fmla="*/ 48425111 h 375"/>
              <a:gd name="T16" fmla="*/ 48886685 w 483"/>
              <a:gd name="T17" fmla="*/ 48425111 h 375"/>
              <a:gd name="T18" fmla="*/ 48886685 w 483"/>
              <a:gd name="T19" fmla="*/ 48425111 h 375"/>
              <a:gd name="T20" fmla="*/ 61957890 w 483"/>
              <a:gd name="T21" fmla="*/ 26802087 h 375"/>
              <a:gd name="T22" fmla="*/ 61957890 w 483"/>
              <a:gd name="T23" fmla="*/ 21493485 h 375"/>
              <a:gd name="T24" fmla="*/ 48886685 w 483"/>
              <a:gd name="T25" fmla="*/ 1035956 h 375"/>
              <a:gd name="T26" fmla="*/ 48886685 w 483"/>
              <a:gd name="T27" fmla="*/ 0 h 3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3" h="375">
                <a:moveTo>
                  <a:pt x="374" y="0"/>
                </a:moveTo>
                <a:lnTo>
                  <a:pt x="374" y="0"/>
                </a:ln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33"/>
                  <a:pt x="8" y="41"/>
                </a:cubicBezTo>
                <a:cubicBezTo>
                  <a:pt x="83" y="166"/>
                  <a:pt x="83" y="166"/>
                  <a:pt x="83" y="166"/>
                </a:cubicBezTo>
                <a:cubicBezTo>
                  <a:pt x="91" y="174"/>
                  <a:pt x="91" y="199"/>
                  <a:pt x="83" y="207"/>
                </a:cubicBezTo>
                <a:cubicBezTo>
                  <a:pt x="8" y="332"/>
                  <a:pt x="8" y="332"/>
                  <a:pt x="8" y="332"/>
                </a:cubicBezTo>
                <a:cubicBezTo>
                  <a:pt x="0" y="340"/>
                  <a:pt x="0" y="374"/>
                  <a:pt x="8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474" y="207"/>
                  <a:pt x="474" y="207"/>
                  <a:pt x="474" y="207"/>
                </a:cubicBezTo>
                <a:cubicBezTo>
                  <a:pt x="482" y="199"/>
                  <a:pt x="482" y="174"/>
                  <a:pt x="474" y="166"/>
                </a:cubicBezTo>
                <a:cubicBezTo>
                  <a:pt x="374" y="8"/>
                  <a:pt x="374" y="8"/>
                  <a:pt x="374" y="8"/>
                </a:cubicBezTo>
                <a:cubicBezTo>
                  <a:pt x="374" y="0"/>
                  <a:pt x="374" y="0"/>
                  <a:pt x="37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446">
            <a:extLst>
              <a:ext uri="{FF2B5EF4-FFF2-40B4-BE49-F238E27FC236}">
                <a16:creationId xmlns:a16="http://schemas.microsoft.com/office/drawing/2014/main" id="{83C9EA76-9605-D74C-95A5-BD31480C1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846" y="6028896"/>
            <a:ext cx="533342" cy="412126"/>
          </a:xfrm>
          <a:custGeom>
            <a:avLst/>
            <a:gdLst>
              <a:gd name="T0" fmla="*/ 47710225 w 483"/>
              <a:gd name="T1" fmla="*/ 0 h 375"/>
              <a:gd name="T2" fmla="*/ 47710225 w 483"/>
              <a:gd name="T3" fmla="*/ 0 h 375"/>
              <a:gd name="T4" fmla="*/ 1045581 w 483"/>
              <a:gd name="T5" fmla="*/ 0 h 375"/>
              <a:gd name="T6" fmla="*/ 0 w 483"/>
              <a:gd name="T7" fmla="*/ 5308601 h 375"/>
              <a:gd name="T8" fmla="*/ 10849166 w 483"/>
              <a:gd name="T9" fmla="*/ 21493485 h 375"/>
              <a:gd name="T10" fmla="*/ 10849166 w 483"/>
              <a:gd name="T11" fmla="*/ 26802087 h 375"/>
              <a:gd name="T12" fmla="*/ 0 w 483"/>
              <a:gd name="T13" fmla="*/ 42986970 h 375"/>
              <a:gd name="T14" fmla="*/ 1045581 w 483"/>
              <a:gd name="T15" fmla="*/ 48425111 h 375"/>
              <a:gd name="T16" fmla="*/ 47710225 w 483"/>
              <a:gd name="T17" fmla="*/ 48425111 h 375"/>
              <a:gd name="T18" fmla="*/ 48886685 w 483"/>
              <a:gd name="T19" fmla="*/ 48425111 h 375"/>
              <a:gd name="T20" fmla="*/ 61957890 w 483"/>
              <a:gd name="T21" fmla="*/ 26802087 h 375"/>
              <a:gd name="T22" fmla="*/ 61957890 w 483"/>
              <a:gd name="T23" fmla="*/ 21493485 h 375"/>
              <a:gd name="T24" fmla="*/ 48886685 w 483"/>
              <a:gd name="T25" fmla="*/ 1035956 h 375"/>
              <a:gd name="T26" fmla="*/ 47710225 w 483"/>
              <a:gd name="T27" fmla="*/ 0 h 3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3" h="375">
                <a:moveTo>
                  <a:pt x="365" y="0"/>
                </a:moveTo>
                <a:lnTo>
                  <a:pt x="365" y="0"/>
                </a:ln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33"/>
                  <a:pt x="0" y="41"/>
                </a:cubicBezTo>
                <a:cubicBezTo>
                  <a:pt x="83" y="166"/>
                  <a:pt x="83" y="166"/>
                  <a:pt x="83" y="166"/>
                </a:cubicBezTo>
                <a:cubicBezTo>
                  <a:pt x="83" y="174"/>
                  <a:pt x="83" y="199"/>
                  <a:pt x="83" y="207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40"/>
                  <a:pt x="0" y="374"/>
                  <a:pt x="8" y="374"/>
                </a:cubicBezTo>
                <a:cubicBezTo>
                  <a:pt x="365" y="374"/>
                  <a:pt x="365" y="374"/>
                  <a:pt x="365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474" y="207"/>
                  <a:pt x="474" y="207"/>
                  <a:pt x="474" y="207"/>
                </a:cubicBezTo>
                <a:cubicBezTo>
                  <a:pt x="482" y="199"/>
                  <a:pt x="482" y="174"/>
                  <a:pt x="474" y="166"/>
                </a:cubicBezTo>
                <a:cubicBezTo>
                  <a:pt x="374" y="8"/>
                  <a:pt x="374" y="8"/>
                  <a:pt x="374" y="8"/>
                </a:cubicBezTo>
                <a:cubicBezTo>
                  <a:pt x="374" y="0"/>
                  <a:pt x="374" y="0"/>
                  <a:pt x="36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447">
            <a:extLst>
              <a:ext uri="{FF2B5EF4-FFF2-40B4-BE49-F238E27FC236}">
                <a16:creationId xmlns:a16="http://schemas.microsoft.com/office/drawing/2014/main" id="{64B17A09-3578-5D49-82FA-1247ED97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4629" y="6028896"/>
            <a:ext cx="533342" cy="412126"/>
          </a:xfrm>
          <a:custGeom>
            <a:avLst/>
            <a:gdLst>
              <a:gd name="T0" fmla="*/ 48814903 w 484"/>
              <a:gd name="T1" fmla="*/ 0 h 375"/>
              <a:gd name="T2" fmla="*/ 48814903 w 484"/>
              <a:gd name="T3" fmla="*/ 0 h 375"/>
              <a:gd name="T4" fmla="*/ 2213119 w 484"/>
              <a:gd name="T5" fmla="*/ 0 h 375"/>
              <a:gd name="T6" fmla="*/ 1171503 w 484"/>
              <a:gd name="T7" fmla="*/ 5308601 h 375"/>
              <a:gd name="T8" fmla="*/ 10934628 w 484"/>
              <a:gd name="T9" fmla="*/ 21493485 h 375"/>
              <a:gd name="T10" fmla="*/ 10934628 w 484"/>
              <a:gd name="T11" fmla="*/ 26802087 h 375"/>
              <a:gd name="T12" fmla="*/ 1171503 w 484"/>
              <a:gd name="T13" fmla="*/ 42986970 h 375"/>
              <a:gd name="T14" fmla="*/ 2213119 w 484"/>
              <a:gd name="T15" fmla="*/ 48425111 h 375"/>
              <a:gd name="T16" fmla="*/ 48814903 w 484"/>
              <a:gd name="T17" fmla="*/ 48425111 h 375"/>
              <a:gd name="T18" fmla="*/ 49856520 w 484"/>
              <a:gd name="T19" fmla="*/ 48425111 h 375"/>
              <a:gd name="T20" fmla="*/ 62873659 w 484"/>
              <a:gd name="T21" fmla="*/ 26802087 h 375"/>
              <a:gd name="T22" fmla="*/ 62873659 w 484"/>
              <a:gd name="T23" fmla="*/ 21493485 h 375"/>
              <a:gd name="T24" fmla="*/ 49856520 w 484"/>
              <a:gd name="T25" fmla="*/ 1035956 h 375"/>
              <a:gd name="T26" fmla="*/ 48814903 w 484"/>
              <a:gd name="T27" fmla="*/ 0 h 3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4" h="375">
                <a:moveTo>
                  <a:pt x="375" y="0"/>
                </a:moveTo>
                <a:lnTo>
                  <a:pt x="375" y="0"/>
                </a:ln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33"/>
                  <a:pt x="9" y="41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92" y="174"/>
                  <a:pt x="92" y="199"/>
                  <a:pt x="84" y="207"/>
                </a:cubicBezTo>
                <a:cubicBezTo>
                  <a:pt x="9" y="332"/>
                  <a:pt x="9" y="332"/>
                  <a:pt x="9" y="332"/>
                </a:cubicBezTo>
                <a:cubicBezTo>
                  <a:pt x="0" y="340"/>
                  <a:pt x="9" y="374"/>
                  <a:pt x="17" y="374"/>
                </a:cubicBezTo>
                <a:cubicBezTo>
                  <a:pt x="375" y="374"/>
                  <a:pt x="375" y="374"/>
                  <a:pt x="375" y="374"/>
                </a:cubicBezTo>
                <a:cubicBezTo>
                  <a:pt x="375" y="374"/>
                  <a:pt x="375" y="374"/>
                  <a:pt x="383" y="374"/>
                </a:cubicBezTo>
                <a:cubicBezTo>
                  <a:pt x="483" y="207"/>
                  <a:pt x="483" y="207"/>
                  <a:pt x="483" y="207"/>
                </a:cubicBezTo>
                <a:cubicBezTo>
                  <a:pt x="483" y="199"/>
                  <a:pt x="483" y="174"/>
                  <a:pt x="483" y="166"/>
                </a:cubicBezTo>
                <a:cubicBezTo>
                  <a:pt x="383" y="8"/>
                  <a:pt x="383" y="8"/>
                  <a:pt x="383" y="8"/>
                </a:cubicBezTo>
                <a:cubicBezTo>
                  <a:pt x="375" y="0"/>
                  <a:pt x="375" y="0"/>
                  <a:pt x="37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448">
            <a:extLst>
              <a:ext uri="{FF2B5EF4-FFF2-40B4-BE49-F238E27FC236}">
                <a16:creationId xmlns:a16="http://schemas.microsoft.com/office/drawing/2014/main" id="{9661E738-47D4-9140-8178-B2D2D1D3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112" y="6028896"/>
            <a:ext cx="533342" cy="412126"/>
          </a:xfrm>
          <a:custGeom>
            <a:avLst/>
            <a:gdLst>
              <a:gd name="T0" fmla="*/ 48814903 w 484"/>
              <a:gd name="T1" fmla="*/ 0 h 375"/>
              <a:gd name="T2" fmla="*/ 48814903 w 484"/>
              <a:gd name="T3" fmla="*/ 0 h 375"/>
              <a:gd name="T4" fmla="*/ 1171503 w 484"/>
              <a:gd name="T5" fmla="*/ 0 h 375"/>
              <a:gd name="T6" fmla="*/ 1171503 w 484"/>
              <a:gd name="T7" fmla="*/ 5308601 h 375"/>
              <a:gd name="T8" fmla="*/ 10934628 w 484"/>
              <a:gd name="T9" fmla="*/ 21493485 h 375"/>
              <a:gd name="T10" fmla="*/ 10934628 w 484"/>
              <a:gd name="T11" fmla="*/ 26802087 h 375"/>
              <a:gd name="T12" fmla="*/ 1171503 w 484"/>
              <a:gd name="T13" fmla="*/ 42986970 h 375"/>
              <a:gd name="T14" fmla="*/ 1171503 w 484"/>
              <a:gd name="T15" fmla="*/ 48425111 h 375"/>
              <a:gd name="T16" fmla="*/ 48814903 w 484"/>
              <a:gd name="T17" fmla="*/ 48425111 h 375"/>
              <a:gd name="T18" fmla="*/ 48814903 w 484"/>
              <a:gd name="T19" fmla="*/ 48425111 h 375"/>
              <a:gd name="T20" fmla="*/ 61702156 w 484"/>
              <a:gd name="T21" fmla="*/ 26802087 h 375"/>
              <a:gd name="T22" fmla="*/ 61702156 w 484"/>
              <a:gd name="T23" fmla="*/ 21493485 h 375"/>
              <a:gd name="T24" fmla="*/ 48814903 w 484"/>
              <a:gd name="T25" fmla="*/ 1035956 h 375"/>
              <a:gd name="T26" fmla="*/ 48814903 w 484"/>
              <a:gd name="T27" fmla="*/ 0 h 3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4" h="375">
                <a:moveTo>
                  <a:pt x="375" y="0"/>
                </a:moveTo>
                <a:lnTo>
                  <a:pt x="375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33"/>
                  <a:pt x="9" y="41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74"/>
                  <a:pt x="84" y="199"/>
                  <a:pt x="84" y="207"/>
                </a:cubicBezTo>
                <a:cubicBezTo>
                  <a:pt x="9" y="332"/>
                  <a:pt x="9" y="332"/>
                  <a:pt x="9" y="332"/>
                </a:cubicBezTo>
                <a:cubicBezTo>
                  <a:pt x="0" y="340"/>
                  <a:pt x="0" y="374"/>
                  <a:pt x="9" y="374"/>
                </a:cubicBezTo>
                <a:cubicBezTo>
                  <a:pt x="375" y="374"/>
                  <a:pt x="375" y="374"/>
                  <a:pt x="375" y="374"/>
                </a:cubicBezTo>
                <a:cubicBezTo>
                  <a:pt x="474" y="207"/>
                  <a:pt x="474" y="207"/>
                  <a:pt x="474" y="207"/>
                </a:cubicBezTo>
                <a:cubicBezTo>
                  <a:pt x="483" y="199"/>
                  <a:pt x="483" y="174"/>
                  <a:pt x="474" y="166"/>
                </a:cubicBezTo>
                <a:cubicBezTo>
                  <a:pt x="375" y="8"/>
                  <a:pt x="375" y="8"/>
                  <a:pt x="375" y="8"/>
                </a:cubicBezTo>
                <a:cubicBezTo>
                  <a:pt x="375" y="0"/>
                  <a:pt x="375" y="0"/>
                  <a:pt x="37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449">
            <a:extLst>
              <a:ext uri="{FF2B5EF4-FFF2-40B4-BE49-F238E27FC236}">
                <a16:creationId xmlns:a16="http://schemas.microsoft.com/office/drawing/2014/main" id="{3D3C8DB5-26D6-AD4A-9B53-BEC8A2B2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363" y="10261689"/>
            <a:ext cx="533342" cy="412129"/>
          </a:xfrm>
          <a:custGeom>
            <a:avLst/>
            <a:gdLst>
              <a:gd name="T0" fmla="*/ 48886685 w 483"/>
              <a:gd name="T1" fmla="*/ 0 h 375"/>
              <a:gd name="T2" fmla="*/ 48886685 w 483"/>
              <a:gd name="T3" fmla="*/ 0 h 375"/>
              <a:gd name="T4" fmla="*/ 1045581 w 483"/>
              <a:gd name="T5" fmla="*/ 0 h 375"/>
              <a:gd name="T6" fmla="*/ 1045581 w 483"/>
              <a:gd name="T7" fmla="*/ 6474145 h 375"/>
              <a:gd name="T8" fmla="*/ 10849166 w 483"/>
              <a:gd name="T9" fmla="*/ 21494004 h 375"/>
              <a:gd name="T10" fmla="*/ 10849166 w 483"/>
              <a:gd name="T11" fmla="*/ 26932185 h 375"/>
              <a:gd name="T12" fmla="*/ 1045581 w 483"/>
              <a:gd name="T13" fmla="*/ 42987648 h 375"/>
              <a:gd name="T14" fmla="*/ 1045581 w 483"/>
              <a:gd name="T15" fmla="*/ 48425830 h 375"/>
              <a:gd name="T16" fmla="*/ 48886685 w 483"/>
              <a:gd name="T17" fmla="*/ 48425830 h 375"/>
              <a:gd name="T18" fmla="*/ 48886685 w 483"/>
              <a:gd name="T19" fmla="*/ 48425830 h 375"/>
              <a:gd name="T20" fmla="*/ 61957890 w 483"/>
              <a:gd name="T21" fmla="*/ 26932185 h 375"/>
              <a:gd name="T22" fmla="*/ 61957890 w 483"/>
              <a:gd name="T23" fmla="*/ 21494004 h 375"/>
              <a:gd name="T24" fmla="*/ 48886685 w 483"/>
              <a:gd name="T25" fmla="*/ 1035964 h 375"/>
              <a:gd name="T26" fmla="*/ 48886685 w 483"/>
              <a:gd name="T27" fmla="*/ 0 h 3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3" h="375">
                <a:moveTo>
                  <a:pt x="374" y="0"/>
                </a:moveTo>
                <a:lnTo>
                  <a:pt x="374" y="0"/>
                </a:ln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33"/>
                  <a:pt x="8" y="50"/>
                </a:cubicBezTo>
                <a:cubicBezTo>
                  <a:pt x="83" y="166"/>
                  <a:pt x="83" y="166"/>
                  <a:pt x="83" y="166"/>
                </a:cubicBezTo>
                <a:cubicBezTo>
                  <a:pt x="91" y="183"/>
                  <a:pt x="91" y="199"/>
                  <a:pt x="83" y="208"/>
                </a:cubicBezTo>
                <a:cubicBezTo>
                  <a:pt x="8" y="332"/>
                  <a:pt x="8" y="332"/>
                  <a:pt x="8" y="332"/>
                </a:cubicBezTo>
                <a:cubicBezTo>
                  <a:pt x="0" y="349"/>
                  <a:pt x="0" y="374"/>
                  <a:pt x="8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474" y="208"/>
                  <a:pt x="474" y="208"/>
                  <a:pt x="474" y="208"/>
                </a:cubicBezTo>
                <a:cubicBezTo>
                  <a:pt x="482" y="199"/>
                  <a:pt x="482" y="183"/>
                  <a:pt x="474" y="166"/>
                </a:cubicBezTo>
                <a:cubicBezTo>
                  <a:pt x="374" y="8"/>
                  <a:pt x="374" y="8"/>
                  <a:pt x="374" y="8"/>
                </a:cubicBezTo>
                <a:lnTo>
                  <a:pt x="37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450">
            <a:extLst>
              <a:ext uri="{FF2B5EF4-FFF2-40B4-BE49-F238E27FC236}">
                <a16:creationId xmlns:a16="http://schemas.microsoft.com/office/drawing/2014/main" id="{41A4035D-AEA6-004D-B8DA-323B64CC6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846" y="10261689"/>
            <a:ext cx="533342" cy="412129"/>
          </a:xfrm>
          <a:custGeom>
            <a:avLst/>
            <a:gdLst>
              <a:gd name="T0" fmla="*/ 47710225 w 483"/>
              <a:gd name="T1" fmla="*/ 0 h 375"/>
              <a:gd name="T2" fmla="*/ 47710225 w 483"/>
              <a:gd name="T3" fmla="*/ 0 h 375"/>
              <a:gd name="T4" fmla="*/ 1045581 w 483"/>
              <a:gd name="T5" fmla="*/ 0 h 375"/>
              <a:gd name="T6" fmla="*/ 0 w 483"/>
              <a:gd name="T7" fmla="*/ 6474145 h 375"/>
              <a:gd name="T8" fmla="*/ 10849166 w 483"/>
              <a:gd name="T9" fmla="*/ 21494004 h 375"/>
              <a:gd name="T10" fmla="*/ 10849166 w 483"/>
              <a:gd name="T11" fmla="*/ 26932185 h 375"/>
              <a:gd name="T12" fmla="*/ 0 w 483"/>
              <a:gd name="T13" fmla="*/ 42987648 h 375"/>
              <a:gd name="T14" fmla="*/ 1045581 w 483"/>
              <a:gd name="T15" fmla="*/ 48425830 h 375"/>
              <a:gd name="T16" fmla="*/ 47710225 w 483"/>
              <a:gd name="T17" fmla="*/ 48425830 h 375"/>
              <a:gd name="T18" fmla="*/ 48886685 w 483"/>
              <a:gd name="T19" fmla="*/ 48425830 h 375"/>
              <a:gd name="T20" fmla="*/ 61957890 w 483"/>
              <a:gd name="T21" fmla="*/ 26932185 h 375"/>
              <a:gd name="T22" fmla="*/ 61957890 w 483"/>
              <a:gd name="T23" fmla="*/ 21494004 h 375"/>
              <a:gd name="T24" fmla="*/ 48886685 w 483"/>
              <a:gd name="T25" fmla="*/ 1035964 h 375"/>
              <a:gd name="T26" fmla="*/ 47710225 w 483"/>
              <a:gd name="T27" fmla="*/ 0 h 3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3" h="375">
                <a:moveTo>
                  <a:pt x="365" y="0"/>
                </a:moveTo>
                <a:lnTo>
                  <a:pt x="365" y="0"/>
                </a:ln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33"/>
                  <a:pt x="0" y="50"/>
                </a:cubicBezTo>
                <a:cubicBezTo>
                  <a:pt x="83" y="166"/>
                  <a:pt x="83" y="166"/>
                  <a:pt x="83" y="166"/>
                </a:cubicBezTo>
                <a:cubicBezTo>
                  <a:pt x="83" y="183"/>
                  <a:pt x="83" y="199"/>
                  <a:pt x="83" y="208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49"/>
                  <a:pt x="0" y="374"/>
                  <a:pt x="8" y="374"/>
                </a:cubicBezTo>
                <a:cubicBezTo>
                  <a:pt x="365" y="374"/>
                  <a:pt x="365" y="374"/>
                  <a:pt x="365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474" y="208"/>
                  <a:pt x="474" y="208"/>
                  <a:pt x="474" y="208"/>
                </a:cubicBezTo>
                <a:cubicBezTo>
                  <a:pt x="482" y="199"/>
                  <a:pt x="482" y="183"/>
                  <a:pt x="474" y="166"/>
                </a:cubicBezTo>
                <a:cubicBezTo>
                  <a:pt x="374" y="8"/>
                  <a:pt x="374" y="8"/>
                  <a:pt x="374" y="8"/>
                </a:cubicBezTo>
                <a:cubicBezTo>
                  <a:pt x="374" y="8"/>
                  <a:pt x="374" y="0"/>
                  <a:pt x="36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451">
            <a:extLst>
              <a:ext uri="{FF2B5EF4-FFF2-40B4-BE49-F238E27FC236}">
                <a16:creationId xmlns:a16="http://schemas.microsoft.com/office/drawing/2014/main" id="{146A074C-570E-A140-9120-C4F173FC8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4629" y="10261689"/>
            <a:ext cx="533342" cy="412129"/>
          </a:xfrm>
          <a:custGeom>
            <a:avLst/>
            <a:gdLst>
              <a:gd name="T0" fmla="*/ 48814903 w 484"/>
              <a:gd name="T1" fmla="*/ 0 h 375"/>
              <a:gd name="T2" fmla="*/ 48814903 w 484"/>
              <a:gd name="T3" fmla="*/ 0 h 375"/>
              <a:gd name="T4" fmla="*/ 2213119 w 484"/>
              <a:gd name="T5" fmla="*/ 0 h 375"/>
              <a:gd name="T6" fmla="*/ 1171503 w 484"/>
              <a:gd name="T7" fmla="*/ 6474145 h 375"/>
              <a:gd name="T8" fmla="*/ 10934628 w 484"/>
              <a:gd name="T9" fmla="*/ 21494004 h 375"/>
              <a:gd name="T10" fmla="*/ 10934628 w 484"/>
              <a:gd name="T11" fmla="*/ 26932185 h 375"/>
              <a:gd name="T12" fmla="*/ 1171503 w 484"/>
              <a:gd name="T13" fmla="*/ 42987648 h 375"/>
              <a:gd name="T14" fmla="*/ 2213119 w 484"/>
              <a:gd name="T15" fmla="*/ 48425830 h 375"/>
              <a:gd name="T16" fmla="*/ 48814903 w 484"/>
              <a:gd name="T17" fmla="*/ 48425830 h 375"/>
              <a:gd name="T18" fmla="*/ 49856520 w 484"/>
              <a:gd name="T19" fmla="*/ 48425830 h 375"/>
              <a:gd name="T20" fmla="*/ 62873659 w 484"/>
              <a:gd name="T21" fmla="*/ 26932185 h 375"/>
              <a:gd name="T22" fmla="*/ 62873659 w 484"/>
              <a:gd name="T23" fmla="*/ 21494004 h 375"/>
              <a:gd name="T24" fmla="*/ 49856520 w 484"/>
              <a:gd name="T25" fmla="*/ 1035964 h 375"/>
              <a:gd name="T26" fmla="*/ 48814903 w 484"/>
              <a:gd name="T27" fmla="*/ 0 h 3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4" h="375">
                <a:moveTo>
                  <a:pt x="375" y="0"/>
                </a:moveTo>
                <a:lnTo>
                  <a:pt x="375" y="0"/>
                </a:ln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33"/>
                  <a:pt x="9" y="50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92" y="183"/>
                  <a:pt x="92" y="199"/>
                  <a:pt x="84" y="208"/>
                </a:cubicBezTo>
                <a:cubicBezTo>
                  <a:pt x="9" y="332"/>
                  <a:pt x="9" y="332"/>
                  <a:pt x="9" y="332"/>
                </a:cubicBezTo>
                <a:cubicBezTo>
                  <a:pt x="0" y="349"/>
                  <a:pt x="9" y="374"/>
                  <a:pt x="17" y="374"/>
                </a:cubicBezTo>
                <a:cubicBezTo>
                  <a:pt x="375" y="374"/>
                  <a:pt x="375" y="374"/>
                  <a:pt x="375" y="374"/>
                </a:cubicBezTo>
                <a:cubicBezTo>
                  <a:pt x="375" y="374"/>
                  <a:pt x="375" y="374"/>
                  <a:pt x="383" y="374"/>
                </a:cubicBezTo>
                <a:cubicBezTo>
                  <a:pt x="483" y="208"/>
                  <a:pt x="483" y="208"/>
                  <a:pt x="483" y="208"/>
                </a:cubicBezTo>
                <a:cubicBezTo>
                  <a:pt x="483" y="199"/>
                  <a:pt x="483" y="183"/>
                  <a:pt x="483" y="166"/>
                </a:cubicBezTo>
                <a:cubicBezTo>
                  <a:pt x="383" y="8"/>
                  <a:pt x="383" y="8"/>
                  <a:pt x="383" y="8"/>
                </a:cubicBezTo>
                <a:cubicBezTo>
                  <a:pt x="375" y="8"/>
                  <a:pt x="375" y="0"/>
                  <a:pt x="37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452">
            <a:extLst>
              <a:ext uri="{FF2B5EF4-FFF2-40B4-BE49-F238E27FC236}">
                <a16:creationId xmlns:a16="http://schemas.microsoft.com/office/drawing/2014/main" id="{2FCFCE08-3275-EF43-BE0F-B3EEE152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112" y="10261689"/>
            <a:ext cx="533342" cy="412129"/>
          </a:xfrm>
          <a:custGeom>
            <a:avLst/>
            <a:gdLst>
              <a:gd name="T0" fmla="*/ 48814903 w 484"/>
              <a:gd name="T1" fmla="*/ 0 h 375"/>
              <a:gd name="T2" fmla="*/ 48814903 w 484"/>
              <a:gd name="T3" fmla="*/ 0 h 375"/>
              <a:gd name="T4" fmla="*/ 1171503 w 484"/>
              <a:gd name="T5" fmla="*/ 0 h 375"/>
              <a:gd name="T6" fmla="*/ 1171503 w 484"/>
              <a:gd name="T7" fmla="*/ 6474145 h 375"/>
              <a:gd name="T8" fmla="*/ 10934628 w 484"/>
              <a:gd name="T9" fmla="*/ 21494004 h 375"/>
              <a:gd name="T10" fmla="*/ 10934628 w 484"/>
              <a:gd name="T11" fmla="*/ 26932185 h 375"/>
              <a:gd name="T12" fmla="*/ 1171503 w 484"/>
              <a:gd name="T13" fmla="*/ 42987648 h 375"/>
              <a:gd name="T14" fmla="*/ 1171503 w 484"/>
              <a:gd name="T15" fmla="*/ 48425830 h 375"/>
              <a:gd name="T16" fmla="*/ 48814903 w 484"/>
              <a:gd name="T17" fmla="*/ 48425830 h 375"/>
              <a:gd name="T18" fmla="*/ 48814903 w 484"/>
              <a:gd name="T19" fmla="*/ 48425830 h 375"/>
              <a:gd name="T20" fmla="*/ 61702156 w 484"/>
              <a:gd name="T21" fmla="*/ 26932185 h 375"/>
              <a:gd name="T22" fmla="*/ 61702156 w 484"/>
              <a:gd name="T23" fmla="*/ 21494004 h 375"/>
              <a:gd name="T24" fmla="*/ 48814903 w 484"/>
              <a:gd name="T25" fmla="*/ 1035964 h 375"/>
              <a:gd name="T26" fmla="*/ 48814903 w 484"/>
              <a:gd name="T27" fmla="*/ 0 h 3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4" h="375">
                <a:moveTo>
                  <a:pt x="375" y="0"/>
                </a:moveTo>
                <a:lnTo>
                  <a:pt x="375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33"/>
                  <a:pt x="9" y="50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83"/>
                  <a:pt x="84" y="199"/>
                  <a:pt x="84" y="208"/>
                </a:cubicBezTo>
                <a:cubicBezTo>
                  <a:pt x="9" y="332"/>
                  <a:pt x="9" y="332"/>
                  <a:pt x="9" y="332"/>
                </a:cubicBezTo>
                <a:cubicBezTo>
                  <a:pt x="0" y="349"/>
                  <a:pt x="0" y="374"/>
                  <a:pt x="9" y="374"/>
                </a:cubicBezTo>
                <a:cubicBezTo>
                  <a:pt x="375" y="374"/>
                  <a:pt x="375" y="374"/>
                  <a:pt x="375" y="374"/>
                </a:cubicBezTo>
                <a:cubicBezTo>
                  <a:pt x="474" y="208"/>
                  <a:pt x="474" y="208"/>
                  <a:pt x="474" y="208"/>
                </a:cubicBezTo>
                <a:cubicBezTo>
                  <a:pt x="483" y="199"/>
                  <a:pt x="483" y="183"/>
                  <a:pt x="474" y="166"/>
                </a:cubicBezTo>
                <a:cubicBezTo>
                  <a:pt x="375" y="8"/>
                  <a:pt x="375" y="8"/>
                  <a:pt x="375" y="8"/>
                </a:cubicBezTo>
                <a:lnTo>
                  <a:pt x="37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453">
            <a:extLst>
              <a:ext uri="{FF2B5EF4-FFF2-40B4-BE49-F238E27FC236}">
                <a16:creationId xmlns:a16="http://schemas.microsoft.com/office/drawing/2014/main" id="{5A12B8ED-115A-8B4A-8EAA-603A46A0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406" y="7556192"/>
            <a:ext cx="4130975" cy="1590328"/>
          </a:xfrm>
          <a:custGeom>
            <a:avLst/>
            <a:gdLst>
              <a:gd name="T0" fmla="*/ 375915683 w 3758"/>
              <a:gd name="T1" fmla="*/ 0 h 1448"/>
              <a:gd name="T2" fmla="*/ 375915683 w 3758"/>
              <a:gd name="T3" fmla="*/ 0 h 1448"/>
              <a:gd name="T4" fmla="*/ 12953600 w 3758"/>
              <a:gd name="T5" fmla="*/ 0 h 1448"/>
              <a:gd name="T6" fmla="*/ 7513167 w 3758"/>
              <a:gd name="T7" fmla="*/ 21465929 h 1448"/>
              <a:gd name="T8" fmla="*/ 84069368 w 3758"/>
              <a:gd name="T9" fmla="*/ 83923319 h 1448"/>
              <a:gd name="T10" fmla="*/ 84069368 w 3758"/>
              <a:gd name="T11" fmla="*/ 103190657 h 1448"/>
              <a:gd name="T12" fmla="*/ 7513167 w 3758"/>
              <a:gd name="T13" fmla="*/ 165518951 h 1448"/>
              <a:gd name="T14" fmla="*/ 12953600 w 3758"/>
              <a:gd name="T15" fmla="*/ 187113977 h 1448"/>
              <a:gd name="T16" fmla="*/ 375915683 w 3758"/>
              <a:gd name="T17" fmla="*/ 187113977 h 1448"/>
              <a:gd name="T18" fmla="*/ 381226907 w 3758"/>
              <a:gd name="T19" fmla="*/ 184915745 h 1448"/>
              <a:gd name="T20" fmla="*/ 481358796 w 3758"/>
              <a:gd name="T21" fmla="*/ 103190657 h 1448"/>
              <a:gd name="T22" fmla="*/ 481358796 w 3758"/>
              <a:gd name="T23" fmla="*/ 83923319 h 1448"/>
              <a:gd name="T24" fmla="*/ 381226907 w 3758"/>
              <a:gd name="T25" fmla="*/ 2198231 h 1448"/>
              <a:gd name="T26" fmla="*/ 375915683 w 3758"/>
              <a:gd name="T27" fmla="*/ 0 h 1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58" h="1448">
                <a:moveTo>
                  <a:pt x="2902" y="0"/>
                </a:moveTo>
                <a:lnTo>
                  <a:pt x="2902" y="0"/>
                </a:lnTo>
                <a:cubicBezTo>
                  <a:pt x="100" y="0"/>
                  <a:pt x="100" y="0"/>
                  <a:pt x="100" y="0"/>
                </a:cubicBezTo>
                <a:cubicBezTo>
                  <a:pt x="25" y="0"/>
                  <a:pt x="0" y="116"/>
                  <a:pt x="58" y="166"/>
                </a:cubicBezTo>
                <a:cubicBezTo>
                  <a:pt x="649" y="649"/>
                  <a:pt x="649" y="649"/>
                  <a:pt x="649" y="649"/>
                </a:cubicBezTo>
                <a:cubicBezTo>
                  <a:pt x="690" y="682"/>
                  <a:pt x="690" y="765"/>
                  <a:pt x="649" y="798"/>
                </a:cubicBezTo>
                <a:cubicBezTo>
                  <a:pt x="58" y="1280"/>
                  <a:pt x="58" y="1280"/>
                  <a:pt x="58" y="1280"/>
                </a:cubicBezTo>
                <a:cubicBezTo>
                  <a:pt x="0" y="1330"/>
                  <a:pt x="25" y="1447"/>
                  <a:pt x="100" y="1447"/>
                </a:cubicBezTo>
                <a:cubicBezTo>
                  <a:pt x="2902" y="1447"/>
                  <a:pt x="2902" y="1447"/>
                  <a:pt x="2902" y="1447"/>
                </a:cubicBezTo>
                <a:cubicBezTo>
                  <a:pt x="2918" y="1447"/>
                  <a:pt x="2927" y="1447"/>
                  <a:pt x="2943" y="1430"/>
                </a:cubicBezTo>
                <a:cubicBezTo>
                  <a:pt x="3716" y="798"/>
                  <a:pt x="3716" y="798"/>
                  <a:pt x="3716" y="798"/>
                </a:cubicBezTo>
                <a:cubicBezTo>
                  <a:pt x="3757" y="765"/>
                  <a:pt x="3757" y="682"/>
                  <a:pt x="3716" y="649"/>
                </a:cubicBezTo>
                <a:cubicBezTo>
                  <a:pt x="2943" y="17"/>
                  <a:pt x="2943" y="17"/>
                  <a:pt x="2943" y="17"/>
                </a:cubicBezTo>
                <a:cubicBezTo>
                  <a:pt x="2927" y="0"/>
                  <a:pt x="2918" y="0"/>
                  <a:pt x="290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454">
            <a:extLst>
              <a:ext uri="{FF2B5EF4-FFF2-40B4-BE49-F238E27FC236}">
                <a16:creationId xmlns:a16="http://schemas.microsoft.com/office/drawing/2014/main" id="{261C0FA6-F27D-D24F-BFB9-E1B83FFE1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189" y="7556192"/>
            <a:ext cx="4140672" cy="1590328"/>
          </a:xfrm>
          <a:custGeom>
            <a:avLst/>
            <a:gdLst>
              <a:gd name="T0" fmla="*/ 375809992 w 3768"/>
              <a:gd name="T1" fmla="*/ 0 h 1448"/>
              <a:gd name="T2" fmla="*/ 375809992 w 3768"/>
              <a:gd name="T3" fmla="*/ 0 h 1448"/>
              <a:gd name="T4" fmla="*/ 14110622 w 3768"/>
              <a:gd name="T5" fmla="*/ 0 h 1448"/>
              <a:gd name="T6" fmla="*/ 8673690 w 3768"/>
              <a:gd name="T7" fmla="*/ 21465929 h 1448"/>
              <a:gd name="T8" fmla="*/ 84016811 w 3768"/>
              <a:gd name="T9" fmla="*/ 83923319 h 1448"/>
              <a:gd name="T10" fmla="*/ 84016811 w 3768"/>
              <a:gd name="T11" fmla="*/ 103190657 h 1448"/>
              <a:gd name="T12" fmla="*/ 8673690 w 3768"/>
              <a:gd name="T13" fmla="*/ 165518951 h 1448"/>
              <a:gd name="T14" fmla="*/ 14110622 w 3768"/>
              <a:gd name="T15" fmla="*/ 187113977 h 1448"/>
              <a:gd name="T16" fmla="*/ 375809992 w 3768"/>
              <a:gd name="T17" fmla="*/ 187113977 h 1448"/>
              <a:gd name="T18" fmla="*/ 381117756 w 3768"/>
              <a:gd name="T19" fmla="*/ 184915745 h 1448"/>
              <a:gd name="T20" fmla="*/ 481187028 w 3768"/>
              <a:gd name="T21" fmla="*/ 103190657 h 1448"/>
              <a:gd name="T22" fmla="*/ 481187028 w 3768"/>
              <a:gd name="T23" fmla="*/ 83923319 h 1448"/>
              <a:gd name="T24" fmla="*/ 381117756 w 3768"/>
              <a:gd name="T25" fmla="*/ 2198231 h 1448"/>
              <a:gd name="T26" fmla="*/ 375809992 w 3768"/>
              <a:gd name="T27" fmla="*/ 0 h 1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68" h="1448">
                <a:moveTo>
                  <a:pt x="2903" y="0"/>
                </a:moveTo>
                <a:lnTo>
                  <a:pt x="2903" y="0"/>
                </a:lnTo>
                <a:cubicBezTo>
                  <a:pt x="109" y="0"/>
                  <a:pt x="109" y="0"/>
                  <a:pt x="109" y="0"/>
                </a:cubicBezTo>
                <a:cubicBezTo>
                  <a:pt x="34" y="0"/>
                  <a:pt x="0" y="116"/>
                  <a:pt x="67" y="166"/>
                </a:cubicBezTo>
                <a:cubicBezTo>
                  <a:pt x="649" y="649"/>
                  <a:pt x="649" y="649"/>
                  <a:pt x="649" y="649"/>
                </a:cubicBezTo>
                <a:cubicBezTo>
                  <a:pt x="699" y="682"/>
                  <a:pt x="699" y="765"/>
                  <a:pt x="649" y="798"/>
                </a:cubicBezTo>
                <a:cubicBezTo>
                  <a:pt x="67" y="1280"/>
                  <a:pt x="67" y="1280"/>
                  <a:pt x="67" y="1280"/>
                </a:cubicBezTo>
                <a:cubicBezTo>
                  <a:pt x="0" y="1330"/>
                  <a:pt x="34" y="1447"/>
                  <a:pt x="109" y="1447"/>
                </a:cubicBezTo>
                <a:cubicBezTo>
                  <a:pt x="2903" y="1447"/>
                  <a:pt x="2903" y="1447"/>
                  <a:pt x="2903" y="1447"/>
                </a:cubicBezTo>
                <a:cubicBezTo>
                  <a:pt x="2919" y="1447"/>
                  <a:pt x="2936" y="1447"/>
                  <a:pt x="2944" y="1430"/>
                </a:cubicBezTo>
                <a:cubicBezTo>
                  <a:pt x="3717" y="798"/>
                  <a:pt x="3717" y="798"/>
                  <a:pt x="3717" y="798"/>
                </a:cubicBezTo>
                <a:cubicBezTo>
                  <a:pt x="3767" y="765"/>
                  <a:pt x="3767" y="682"/>
                  <a:pt x="3717" y="649"/>
                </a:cubicBezTo>
                <a:cubicBezTo>
                  <a:pt x="2944" y="17"/>
                  <a:pt x="2944" y="17"/>
                  <a:pt x="2944" y="17"/>
                </a:cubicBezTo>
                <a:cubicBezTo>
                  <a:pt x="2936" y="0"/>
                  <a:pt x="2919" y="0"/>
                  <a:pt x="290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455">
            <a:extLst>
              <a:ext uri="{FF2B5EF4-FFF2-40B4-BE49-F238E27FC236}">
                <a16:creationId xmlns:a16="http://schemas.microsoft.com/office/drawing/2014/main" id="{55910E9D-C049-3344-8674-676ED70B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8580" y="7556192"/>
            <a:ext cx="4130975" cy="1590328"/>
          </a:xfrm>
          <a:custGeom>
            <a:avLst/>
            <a:gdLst>
              <a:gd name="T0" fmla="*/ 375586116 w 3759"/>
              <a:gd name="T1" fmla="*/ 0 h 1448"/>
              <a:gd name="T2" fmla="*/ 375586116 w 3759"/>
              <a:gd name="T3" fmla="*/ 0 h 1448"/>
              <a:gd name="T4" fmla="*/ 12817381 w 3759"/>
              <a:gd name="T5" fmla="*/ 0 h 1448"/>
              <a:gd name="T6" fmla="*/ 7509009 w 3759"/>
              <a:gd name="T7" fmla="*/ 21465929 h 1448"/>
              <a:gd name="T8" fmla="*/ 83895161 w 3759"/>
              <a:gd name="T9" fmla="*/ 83923319 h 1448"/>
              <a:gd name="T10" fmla="*/ 83895161 w 3759"/>
              <a:gd name="T11" fmla="*/ 103190657 h 1448"/>
              <a:gd name="T12" fmla="*/ 7509009 w 3759"/>
              <a:gd name="T13" fmla="*/ 165518951 h 1448"/>
              <a:gd name="T14" fmla="*/ 12817381 w 3759"/>
              <a:gd name="T15" fmla="*/ 187113977 h 1448"/>
              <a:gd name="T16" fmla="*/ 375586116 w 3759"/>
              <a:gd name="T17" fmla="*/ 187113977 h 1448"/>
              <a:gd name="T18" fmla="*/ 381024022 w 3759"/>
              <a:gd name="T19" fmla="*/ 184915745 h 1448"/>
              <a:gd name="T20" fmla="*/ 481102647 w 3759"/>
              <a:gd name="T21" fmla="*/ 103190657 h 1448"/>
              <a:gd name="T22" fmla="*/ 481102647 w 3759"/>
              <a:gd name="T23" fmla="*/ 83923319 h 1448"/>
              <a:gd name="T24" fmla="*/ 381024022 w 3759"/>
              <a:gd name="T25" fmla="*/ 2198231 h 1448"/>
              <a:gd name="T26" fmla="*/ 375586116 w 3759"/>
              <a:gd name="T27" fmla="*/ 0 h 1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59" h="1448">
                <a:moveTo>
                  <a:pt x="2901" y="0"/>
                </a:moveTo>
                <a:lnTo>
                  <a:pt x="2901" y="0"/>
                </a:lnTo>
                <a:cubicBezTo>
                  <a:pt x="99" y="0"/>
                  <a:pt x="99" y="0"/>
                  <a:pt x="99" y="0"/>
                </a:cubicBezTo>
                <a:cubicBezTo>
                  <a:pt x="25" y="0"/>
                  <a:pt x="0" y="116"/>
                  <a:pt x="58" y="166"/>
                </a:cubicBezTo>
                <a:cubicBezTo>
                  <a:pt x="648" y="649"/>
                  <a:pt x="648" y="649"/>
                  <a:pt x="648" y="649"/>
                </a:cubicBezTo>
                <a:cubicBezTo>
                  <a:pt x="690" y="682"/>
                  <a:pt x="690" y="765"/>
                  <a:pt x="648" y="798"/>
                </a:cubicBezTo>
                <a:cubicBezTo>
                  <a:pt x="58" y="1280"/>
                  <a:pt x="58" y="1280"/>
                  <a:pt x="58" y="1280"/>
                </a:cubicBezTo>
                <a:cubicBezTo>
                  <a:pt x="0" y="1330"/>
                  <a:pt x="25" y="1447"/>
                  <a:pt x="99" y="1447"/>
                </a:cubicBezTo>
                <a:cubicBezTo>
                  <a:pt x="2901" y="1447"/>
                  <a:pt x="2901" y="1447"/>
                  <a:pt x="2901" y="1447"/>
                </a:cubicBezTo>
                <a:cubicBezTo>
                  <a:pt x="2910" y="1447"/>
                  <a:pt x="2926" y="1447"/>
                  <a:pt x="2943" y="1430"/>
                </a:cubicBezTo>
                <a:cubicBezTo>
                  <a:pt x="3716" y="798"/>
                  <a:pt x="3716" y="798"/>
                  <a:pt x="3716" y="798"/>
                </a:cubicBezTo>
                <a:cubicBezTo>
                  <a:pt x="3758" y="765"/>
                  <a:pt x="3758" y="682"/>
                  <a:pt x="3716" y="649"/>
                </a:cubicBezTo>
                <a:cubicBezTo>
                  <a:pt x="2943" y="17"/>
                  <a:pt x="2943" y="17"/>
                  <a:pt x="2943" y="17"/>
                </a:cubicBezTo>
                <a:cubicBezTo>
                  <a:pt x="2926" y="0"/>
                  <a:pt x="2910" y="0"/>
                  <a:pt x="29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456">
            <a:extLst>
              <a:ext uri="{FF2B5EF4-FFF2-40B4-BE49-F238E27FC236}">
                <a16:creationId xmlns:a16="http://schemas.microsoft.com/office/drawing/2014/main" id="{201AA1F7-A6E6-C848-8BEB-FA74C756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477" y="6988912"/>
            <a:ext cx="4150369" cy="2724892"/>
          </a:xfrm>
          <a:custGeom>
            <a:avLst/>
            <a:gdLst>
              <a:gd name="T0" fmla="*/ 298396230 w 3776"/>
              <a:gd name="T1" fmla="*/ 0 h 2478"/>
              <a:gd name="T2" fmla="*/ 298396230 w 3776"/>
              <a:gd name="T3" fmla="*/ 0 h 2478"/>
              <a:gd name="T4" fmla="*/ 22664768 w 3776"/>
              <a:gd name="T5" fmla="*/ 0 h 2478"/>
              <a:gd name="T6" fmla="*/ 12951296 w 3776"/>
              <a:gd name="T7" fmla="*/ 37721577 h 2478"/>
              <a:gd name="T8" fmla="*/ 143370068 w 3776"/>
              <a:gd name="T9" fmla="*/ 143238372 h 2478"/>
              <a:gd name="T10" fmla="*/ 143370068 w 3776"/>
              <a:gd name="T11" fmla="*/ 177719604 h 2478"/>
              <a:gd name="T12" fmla="*/ 12951296 w 3776"/>
              <a:gd name="T13" fmla="*/ 283366013 h 2478"/>
              <a:gd name="T14" fmla="*/ 22664768 w 3776"/>
              <a:gd name="T15" fmla="*/ 321087590 h 2478"/>
              <a:gd name="T16" fmla="*/ 298396230 w 3776"/>
              <a:gd name="T17" fmla="*/ 321087590 h 2478"/>
              <a:gd name="T18" fmla="*/ 308109702 w 3776"/>
              <a:gd name="T19" fmla="*/ 317846885 h 2478"/>
              <a:gd name="T20" fmla="*/ 479324984 w 3776"/>
              <a:gd name="T21" fmla="*/ 177719604 h 2478"/>
              <a:gd name="T22" fmla="*/ 479324984 w 3776"/>
              <a:gd name="T23" fmla="*/ 143238372 h 2478"/>
              <a:gd name="T24" fmla="*/ 308109702 w 3776"/>
              <a:gd name="T25" fmla="*/ 3240705 h 2478"/>
              <a:gd name="T26" fmla="*/ 298396230 w 3776"/>
              <a:gd name="T27" fmla="*/ 0 h 24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76" h="2478">
                <a:moveTo>
                  <a:pt x="2304" y="0"/>
                </a:moveTo>
                <a:lnTo>
                  <a:pt x="2304" y="0"/>
                </a:lnTo>
                <a:cubicBezTo>
                  <a:pt x="175" y="0"/>
                  <a:pt x="175" y="0"/>
                  <a:pt x="175" y="0"/>
                </a:cubicBezTo>
                <a:cubicBezTo>
                  <a:pt x="50" y="0"/>
                  <a:pt x="0" y="207"/>
                  <a:pt x="100" y="291"/>
                </a:cubicBezTo>
                <a:cubicBezTo>
                  <a:pt x="1107" y="1105"/>
                  <a:pt x="1107" y="1105"/>
                  <a:pt x="1107" y="1105"/>
                </a:cubicBezTo>
                <a:cubicBezTo>
                  <a:pt x="1181" y="1172"/>
                  <a:pt x="1181" y="1305"/>
                  <a:pt x="1107" y="1371"/>
                </a:cubicBezTo>
                <a:cubicBezTo>
                  <a:pt x="100" y="2186"/>
                  <a:pt x="100" y="2186"/>
                  <a:pt x="100" y="2186"/>
                </a:cubicBezTo>
                <a:cubicBezTo>
                  <a:pt x="0" y="2269"/>
                  <a:pt x="50" y="2477"/>
                  <a:pt x="175" y="2477"/>
                </a:cubicBezTo>
                <a:cubicBezTo>
                  <a:pt x="2304" y="2477"/>
                  <a:pt x="2304" y="2477"/>
                  <a:pt x="2304" y="2477"/>
                </a:cubicBezTo>
                <a:cubicBezTo>
                  <a:pt x="2329" y="2477"/>
                  <a:pt x="2354" y="2469"/>
                  <a:pt x="2379" y="2452"/>
                </a:cubicBezTo>
                <a:cubicBezTo>
                  <a:pt x="3701" y="1371"/>
                  <a:pt x="3701" y="1371"/>
                  <a:pt x="3701" y="1371"/>
                </a:cubicBezTo>
                <a:cubicBezTo>
                  <a:pt x="3775" y="1305"/>
                  <a:pt x="3775" y="1172"/>
                  <a:pt x="3701" y="1105"/>
                </a:cubicBezTo>
                <a:cubicBezTo>
                  <a:pt x="2379" y="25"/>
                  <a:pt x="2379" y="25"/>
                  <a:pt x="2379" y="25"/>
                </a:cubicBezTo>
                <a:cubicBezTo>
                  <a:pt x="2354" y="8"/>
                  <a:pt x="2329" y="0"/>
                  <a:pt x="2304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457">
            <a:extLst>
              <a:ext uri="{FF2B5EF4-FFF2-40B4-BE49-F238E27FC236}">
                <a16:creationId xmlns:a16="http://schemas.microsoft.com/office/drawing/2014/main" id="{6120BECE-2A87-F549-ABF4-20D46EBF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805" y="6988912"/>
            <a:ext cx="4150369" cy="2724892"/>
          </a:xfrm>
          <a:custGeom>
            <a:avLst/>
            <a:gdLst>
              <a:gd name="T0" fmla="*/ 298266674 w 3776"/>
              <a:gd name="T1" fmla="*/ 0 h 2478"/>
              <a:gd name="T2" fmla="*/ 298266674 w 3776"/>
              <a:gd name="T3" fmla="*/ 0 h 2478"/>
              <a:gd name="T4" fmla="*/ 22664768 w 3776"/>
              <a:gd name="T5" fmla="*/ 0 h 2478"/>
              <a:gd name="T6" fmla="*/ 12951296 w 3776"/>
              <a:gd name="T7" fmla="*/ 37721577 h 2478"/>
              <a:gd name="T8" fmla="*/ 143240512 w 3776"/>
              <a:gd name="T9" fmla="*/ 143238372 h 2478"/>
              <a:gd name="T10" fmla="*/ 143240512 w 3776"/>
              <a:gd name="T11" fmla="*/ 177719604 h 2478"/>
              <a:gd name="T12" fmla="*/ 12951296 w 3776"/>
              <a:gd name="T13" fmla="*/ 283366013 h 2478"/>
              <a:gd name="T14" fmla="*/ 22664768 w 3776"/>
              <a:gd name="T15" fmla="*/ 321087590 h 2478"/>
              <a:gd name="T16" fmla="*/ 298266674 w 3776"/>
              <a:gd name="T17" fmla="*/ 321087590 h 2478"/>
              <a:gd name="T18" fmla="*/ 307980146 w 3776"/>
              <a:gd name="T19" fmla="*/ 317846885 h 2478"/>
              <a:gd name="T20" fmla="*/ 479195428 w 3776"/>
              <a:gd name="T21" fmla="*/ 177719604 h 2478"/>
              <a:gd name="T22" fmla="*/ 479195428 w 3776"/>
              <a:gd name="T23" fmla="*/ 143238372 h 2478"/>
              <a:gd name="T24" fmla="*/ 307980146 w 3776"/>
              <a:gd name="T25" fmla="*/ 3240705 h 2478"/>
              <a:gd name="T26" fmla="*/ 298266674 w 3776"/>
              <a:gd name="T27" fmla="*/ 0 h 24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76" h="2478">
                <a:moveTo>
                  <a:pt x="2303" y="0"/>
                </a:moveTo>
                <a:lnTo>
                  <a:pt x="2303" y="0"/>
                </a:lnTo>
                <a:cubicBezTo>
                  <a:pt x="175" y="0"/>
                  <a:pt x="175" y="0"/>
                  <a:pt x="175" y="0"/>
                </a:cubicBezTo>
                <a:cubicBezTo>
                  <a:pt x="50" y="0"/>
                  <a:pt x="0" y="207"/>
                  <a:pt x="100" y="291"/>
                </a:cubicBezTo>
                <a:cubicBezTo>
                  <a:pt x="1106" y="1105"/>
                  <a:pt x="1106" y="1105"/>
                  <a:pt x="1106" y="1105"/>
                </a:cubicBezTo>
                <a:cubicBezTo>
                  <a:pt x="1181" y="1172"/>
                  <a:pt x="1181" y="1305"/>
                  <a:pt x="1106" y="1371"/>
                </a:cubicBezTo>
                <a:cubicBezTo>
                  <a:pt x="100" y="2186"/>
                  <a:pt x="100" y="2186"/>
                  <a:pt x="100" y="2186"/>
                </a:cubicBezTo>
                <a:cubicBezTo>
                  <a:pt x="0" y="2269"/>
                  <a:pt x="50" y="2477"/>
                  <a:pt x="175" y="2477"/>
                </a:cubicBezTo>
                <a:cubicBezTo>
                  <a:pt x="2303" y="2477"/>
                  <a:pt x="2303" y="2477"/>
                  <a:pt x="2303" y="2477"/>
                </a:cubicBezTo>
                <a:cubicBezTo>
                  <a:pt x="2328" y="2477"/>
                  <a:pt x="2353" y="2469"/>
                  <a:pt x="2378" y="2452"/>
                </a:cubicBezTo>
                <a:cubicBezTo>
                  <a:pt x="3700" y="1371"/>
                  <a:pt x="3700" y="1371"/>
                  <a:pt x="3700" y="1371"/>
                </a:cubicBezTo>
                <a:cubicBezTo>
                  <a:pt x="3775" y="1305"/>
                  <a:pt x="3775" y="1172"/>
                  <a:pt x="3700" y="1105"/>
                </a:cubicBezTo>
                <a:cubicBezTo>
                  <a:pt x="2378" y="25"/>
                  <a:pt x="2378" y="25"/>
                  <a:pt x="2378" y="25"/>
                </a:cubicBezTo>
                <a:cubicBezTo>
                  <a:pt x="2353" y="8"/>
                  <a:pt x="2328" y="0"/>
                  <a:pt x="2303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458">
            <a:extLst>
              <a:ext uri="{FF2B5EF4-FFF2-40B4-BE49-F238E27FC236}">
                <a16:creationId xmlns:a16="http://schemas.microsoft.com/office/drawing/2014/main" id="{886B369B-3635-2A49-9829-2669BA06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704" y="7764682"/>
            <a:ext cx="1178199" cy="1173352"/>
          </a:xfrm>
          <a:custGeom>
            <a:avLst/>
            <a:gdLst>
              <a:gd name="T0" fmla="*/ 138558664 w 1073"/>
              <a:gd name="T1" fmla="*/ 69226171 h 1065"/>
              <a:gd name="T2" fmla="*/ 138558664 w 1073"/>
              <a:gd name="T3" fmla="*/ 69226171 h 1065"/>
              <a:gd name="T4" fmla="*/ 68762346 w 1073"/>
              <a:gd name="T5" fmla="*/ 138452341 h 1065"/>
              <a:gd name="T6" fmla="*/ 0 w 1073"/>
              <a:gd name="T7" fmla="*/ 69226171 h 1065"/>
              <a:gd name="T8" fmla="*/ 68762346 w 1073"/>
              <a:gd name="T9" fmla="*/ 0 h 1065"/>
              <a:gd name="T10" fmla="*/ 138558664 w 1073"/>
              <a:gd name="T11" fmla="*/ 69226171 h 1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3" h="1065">
                <a:moveTo>
                  <a:pt x="1072" y="532"/>
                </a:moveTo>
                <a:lnTo>
                  <a:pt x="1072" y="532"/>
                </a:lnTo>
                <a:cubicBezTo>
                  <a:pt x="1072" y="832"/>
                  <a:pt x="831" y="1064"/>
                  <a:pt x="532" y="1064"/>
                </a:cubicBezTo>
                <a:cubicBezTo>
                  <a:pt x="241" y="1064"/>
                  <a:pt x="0" y="832"/>
                  <a:pt x="0" y="532"/>
                </a:cubicBezTo>
                <a:cubicBezTo>
                  <a:pt x="0" y="241"/>
                  <a:pt x="241" y="0"/>
                  <a:pt x="532" y="0"/>
                </a:cubicBezTo>
                <a:cubicBezTo>
                  <a:pt x="831" y="0"/>
                  <a:pt x="1072" y="241"/>
                  <a:pt x="1072" y="5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459">
            <a:extLst>
              <a:ext uri="{FF2B5EF4-FFF2-40B4-BE49-F238E27FC236}">
                <a16:creationId xmlns:a16="http://schemas.microsoft.com/office/drawing/2014/main" id="{C11AB113-FA42-7843-AA08-CF1AE1B5F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980" y="7764682"/>
            <a:ext cx="1173352" cy="1173352"/>
          </a:xfrm>
          <a:custGeom>
            <a:avLst/>
            <a:gdLst>
              <a:gd name="T0" fmla="*/ 138452341 w 1065"/>
              <a:gd name="T1" fmla="*/ 69226171 h 1065"/>
              <a:gd name="T2" fmla="*/ 138452341 w 1065"/>
              <a:gd name="T3" fmla="*/ 69226171 h 1065"/>
              <a:gd name="T4" fmla="*/ 69226171 w 1065"/>
              <a:gd name="T5" fmla="*/ 138452341 h 1065"/>
              <a:gd name="T6" fmla="*/ 0 w 1065"/>
              <a:gd name="T7" fmla="*/ 69226171 h 1065"/>
              <a:gd name="T8" fmla="*/ 69226171 w 1065"/>
              <a:gd name="T9" fmla="*/ 0 h 1065"/>
              <a:gd name="T10" fmla="*/ 138452341 w 1065"/>
              <a:gd name="T11" fmla="*/ 69226171 h 1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5" h="1065">
                <a:moveTo>
                  <a:pt x="1064" y="532"/>
                </a:moveTo>
                <a:lnTo>
                  <a:pt x="1064" y="532"/>
                </a:lnTo>
                <a:cubicBezTo>
                  <a:pt x="1064" y="832"/>
                  <a:pt x="831" y="1064"/>
                  <a:pt x="532" y="1064"/>
                </a:cubicBezTo>
                <a:cubicBezTo>
                  <a:pt x="232" y="1064"/>
                  <a:pt x="0" y="832"/>
                  <a:pt x="0" y="532"/>
                </a:cubicBezTo>
                <a:cubicBezTo>
                  <a:pt x="0" y="241"/>
                  <a:pt x="232" y="0"/>
                  <a:pt x="532" y="0"/>
                </a:cubicBezTo>
                <a:cubicBezTo>
                  <a:pt x="831" y="0"/>
                  <a:pt x="1064" y="241"/>
                  <a:pt x="1064" y="5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460">
            <a:extLst>
              <a:ext uri="{FF2B5EF4-FFF2-40B4-BE49-F238E27FC236}">
                <a16:creationId xmlns:a16="http://schemas.microsoft.com/office/drawing/2014/main" id="{28429A2E-1D0B-C743-87BE-45AF6AA25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752" y="7764682"/>
            <a:ext cx="1183049" cy="1173352"/>
          </a:xfrm>
          <a:custGeom>
            <a:avLst/>
            <a:gdLst>
              <a:gd name="T0" fmla="*/ 139571871 w 1074"/>
              <a:gd name="T1" fmla="*/ 69226171 h 1065"/>
              <a:gd name="T2" fmla="*/ 139571871 w 1074"/>
              <a:gd name="T3" fmla="*/ 69226171 h 1065"/>
              <a:gd name="T4" fmla="*/ 69200763 w 1074"/>
              <a:gd name="T5" fmla="*/ 138452341 h 1065"/>
              <a:gd name="T6" fmla="*/ 0 w 1074"/>
              <a:gd name="T7" fmla="*/ 69226171 h 1065"/>
              <a:gd name="T8" fmla="*/ 69200763 w 1074"/>
              <a:gd name="T9" fmla="*/ 0 h 1065"/>
              <a:gd name="T10" fmla="*/ 139571871 w 1074"/>
              <a:gd name="T11" fmla="*/ 69226171 h 1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4" h="1065">
                <a:moveTo>
                  <a:pt x="1073" y="532"/>
                </a:moveTo>
                <a:lnTo>
                  <a:pt x="1073" y="532"/>
                </a:lnTo>
                <a:cubicBezTo>
                  <a:pt x="1073" y="832"/>
                  <a:pt x="831" y="1064"/>
                  <a:pt x="532" y="1064"/>
                </a:cubicBezTo>
                <a:cubicBezTo>
                  <a:pt x="241" y="1064"/>
                  <a:pt x="0" y="832"/>
                  <a:pt x="0" y="532"/>
                </a:cubicBezTo>
                <a:cubicBezTo>
                  <a:pt x="0" y="241"/>
                  <a:pt x="241" y="0"/>
                  <a:pt x="532" y="0"/>
                </a:cubicBezTo>
                <a:cubicBezTo>
                  <a:pt x="831" y="0"/>
                  <a:pt x="1073" y="241"/>
                  <a:pt x="1073" y="5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461">
            <a:extLst>
              <a:ext uri="{FF2B5EF4-FFF2-40B4-BE49-F238E27FC236}">
                <a16:creationId xmlns:a16="http://schemas.microsoft.com/office/drawing/2014/main" id="{FF6B6994-39A4-0941-9ADD-349064B86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184" y="7764682"/>
            <a:ext cx="1168505" cy="1173352"/>
          </a:xfrm>
          <a:custGeom>
            <a:avLst/>
            <a:gdLst>
              <a:gd name="T0" fmla="*/ 137439705 w 1064"/>
              <a:gd name="T1" fmla="*/ 69226171 h 1065"/>
              <a:gd name="T2" fmla="*/ 137439705 w 1064"/>
              <a:gd name="T3" fmla="*/ 69226171 h 1065"/>
              <a:gd name="T4" fmla="*/ 68655129 w 1064"/>
              <a:gd name="T5" fmla="*/ 138452341 h 1065"/>
              <a:gd name="T6" fmla="*/ 0 w 1064"/>
              <a:gd name="T7" fmla="*/ 69226171 h 1065"/>
              <a:gd name="T8" fmla="*/ 68655129 w 1064"/>
              <a:gd name="T9" fmla="*/ 0 h 1065"/>
              <a:gd name="T10" fmla="*/ 137439705 w 1064"/>
              <a:gd name="T11" fmla="*/ 69226171 h 1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4" h="1065">
                <a:moveTo>
                  <a:pt x="1063" y="532"/>
                </a:moveTo>
                <a:lnTo>
                  <a:pt x="1063" y="532"/>
                </a:lnTo>
                <a:cubicBezTo>
                  <a:pt x="1063" y="832"/>
                  <a:pt x="822" y="1064"/>
                  <a:pt x="531" y="1064"/>
                </a:cubicBezTo>
                <a:cubicBezTo>
                  <a:pt x="232" y="1064"/>
                  <a:pt x="0" y="832"/>
                  <a:pt x="0" y="532"/>
                </a:cubicBezTo>
                <a:cubicBezTo>
                  <a:pt x="0" y="241"/>
                  <a:pt x="232" y="0"/>
                  <a:pt x="531" y="0"/>
                </a:cubicBezTo>
                <a:cubicBezTo>
                  <a:pt x="822" y="0"/>
                  <a:pt x="1063" y="241"/>
                  <a:pt x="1063" y="5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462">
            <a:extLst>
              <a:ext uri="{FF2B5EF4-FFF2-40B4-BE49-F238E27FC236}">
                <a16:creationId xmlns:a16="http://schemas.microsoft.com/office/drawing/2014/main" id="{320D7894-1CB7-6C4A-9813-B8DCA41E5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7970" y="7764682"/>
            <a:ext cx="1183049" cy="1173352"/>
          </a:xfrm>
          <a:custGeom>
            <a:avLst/>
            <a:gdLst>
              <a:gd name="T0" fmla="*/ 139571871 w 1074"/>
              <a:gd name="T1" fmla="*/ 69226171 h 1065"/>
              <a:gd name="T2" fmla="*/ 139571871 w 1074"/>
              <a:gd name="T3" fmla="*/ 69226171 h 1065"/>
              <a:gd name="T4" fmla="*/ 69200763 w 1074"/>
              <a:gd name="T5" fmla="*/ 138452341 h 1065"/>
              <a:gd name="T6" fmla="*/ 0 w 1074"/>
              <a:gd name="T7" fmla="*/ 69226171 h 1065"/>
              <a:gd name="T8" fmla="*/ 69200763 w 1074"/>
              <a:gd name="T9" fmla="*/ 0 h 1065"/>
              <a:gd name="T10" fmla="*/ 139571871 w 1074"/>
              <a:gd name="T11" fmla="*/ 69226171 h 1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4" h="1065">
                <a:moveTo>
                  <a:pt x="1073" y="532"/>
                </a:moveTo>
                <a:lnTo>
                  <a:pt x="1073" y="532"/>
                </a:lnTo>
                <a:cubicBezTo>
                  <a:pt x="1073" y="832"/>
                  <a:pt x="832" y="1064"/>
                  <a:pt x="532" y="1064"/>
                </a:cubicBezTo>
                <a:cubicBezTo>
                  <a:pt x="241" y="1064"/>
                  <a:pt x="0" y="832"/>
                  <a:pt x="0" y="532"/>
                </a:cubicBezTo>
                <a:cubicBezTo>
                  <a:pt x="0" y="241"/>
                  <a:pt x="241" y="0"/>
                  <a:pt x="532" y="0"/>
                </a:cubicBezTo>
                <a:cubicBezTo>
                  <a:pt x="832" y="0"/>
                  <a:pt x="1073" y="241"/>
                  <a:pt x="1073" y="5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494">
            <a:extLst>
              <a:ext uri="{FF2B5EF4-FFF2-40B4-BE49-F238E27FC236}">
                <a16:creationId xmlns:a16="http://schemas.microsoft.com/office/drawing/2014/main" id="{51D71244-4D64-3245-ABD2-E0A96038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482" y="4574328"/>
            <a:ext cx="989107" cy="989107"/>
          </a:xfrm>
          <a:custGeom>
            <a:avLst/>
            <a:gdLst>
              <a:gd name="T0" fmla="*/ 116531965 w 899"/>
              <a:gd name="T1" fmla="*/ 58136298 h 899"/>
              <a:gd name="T2" fmla="*/ 116531965 w 899"/>
              <a:gd name="T3" fmla="*/ 58136298 h 899"/>
              <a:gd name="T4" fmla="*/ 58265982 w 899"/>
              <a:gd name="T5" fmla="*/ 116531965 h 899"/>
              <a:gd name="T6" fmla="*/ 0 w 899"/>
              <a:gd name="T7" fmla="*/ 58136298 h 899"/>
              <a:gd name="T8" fmla="*/ 58265982 w 899"/>
              <a:gd name="T9" fmla="*/ 0 h 899"/>
              <a:gd name="T10" fmla="*/ 116531965 w 899"/>
              <a:gd name="T11" fmla="*/ 58136298 h 8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9" h="899">
                <a:moveTo>
                  <a:pt x="898" y="448"/>
                </a:moveTo>
                <a:lnTo>
                  <a:pt x="898" y="448"/>
                </a:lnTo>
                <a:cubicBezTo>
                  <a:pt x="898" y="698"/>
                  <a:pt x="698" y="898"/>
                  <a:pt x="449" y="898"/>
                </a:cubicBezTo>
                <a:cubicBezTo>
                  <a:pt x="199" y="898"/>
                  <a:pt x="0" y="698"/>
                  <a:pt x="0" y="448"/>
                </a:cubicBezTo>
                <a:cubicBezTo>
                  <a:pt x="0" y="207"/>
                  <a:pt x="199" y="0"/>
                  <a:pt x="449" y="0"/>
                </a:cubicBezTo>
                <a:cubicBezTo>
                  <a:pt x="698" y="0"/>
                  <a:pt x="898" y="207"/>
                  <a:pt x="898" y="448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495">
            <a:extLst>
              <a:ext uri="{FF2B5EF4-FFF2-40B4-BE49-F238E27FC236}">
                <a16:creationId xmlns:a16="http://schemas.microsoft.com/office/drawing/2014/main" id="{29C47FE5-9D16-2541-A77D-19075C40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962" y="4574328"/>
            <a:ext cx="989107" cy="989107"/>
          </a:xfrm>
          <a:custGeom>
            <a:avLst/>
            <a:gdLst>
              <a:gd name="T0" fmla="*/ 116661373 w 898"/>
              <a:gd name="T1" fmla="*/ 58136298 h 899"/>
              <a:gd name="T2" fmla="*/ 116661373 w 898"/>
              <a:gd name="T3" fmla="*/ 58136298 h 899"/>
              <a:gd name="T4" fmla="*/ 58395781 w 898"/>
              <a:gd name="T5" fmla="*/ 116531965 h 899"/>
              <a:gd name="T6" fmla="*/ 0 w 898"/>
              <a:gd name="T7" fmla="*/ 58136298 h 899"/>
              <a:gd name="T8" fmla="*/ 58395781 w 898"/>
              <a:gd name="T9" fmla="*/ 0 h 899"/>
              <a:gd name="T10" fmla="*/ 116661373 w 898"/>
              <a:gd name="T11" fmla="*/ 58136298 h 8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8" h="899">
                <a:moveTo>
                  <a:pt x="897" y="448"/>
                </a:moveTo>
                <a:lnTo>
                  <a:pt x="897" y="448"/>
                </a:lnTo>
                <a:cubicBezTo>
                  <a:pt x="897" y="698"/>
                  <a:pt x="698" y="898"/>
                  <a:pt x="449" y="898"/>
                </a:cubicBezTo>
                <a:cubicBezTo>
                  <a:pt x="199" y="898"/>
                  <a:pt x="0" y="698"/>
                  <a:pt x="0" y="448"/>
                </a:cubicBezTo>
                <a:cubicBezTo>
                  <a:pt x="0" y="207"/>
                  <a:pt x="199" y="0"/>
                  <a:pt x="449" y="0"/>
                </a:cubicBezTo>
                <a:cubicBezTo>
                  <a:pt x="698" y="0"/>
                  <a:pt x="897" y="207"/>
                  <a:pt x="897" y="448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496">
            <a:extLst>
              <a:ext uri="{FF2B5EF4-FFF2-40B4-BE49-F238E27FC236}">
                <a16:creationId xmlns:a16="http://schemas.microsoft.com/office/drawing/2014/main" id="{1C098BFE-B4F3-514A-98FE-DEAF4719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898" y="4574328"/>
            <a:ext cx="989107" cy="989107"/>
          </a:xfrm>
          <a:custGeom>
            <a:avLst/>
            <a:gdLst>
              <a:gd name="T0" fmla="*/ 116531965 w 899"/>
              <a:gd name="T1" fmla="*/ 58136298 h 899"/>
              <a:gd name="T2" fmla="*/ 116531965 w 899"/>
              <a:gd name="T3" fmla="*/ 58136298 h 899"/>
              <a:gd name="T4" fmla="*/ 58395667 w 899"/>
              <a:gd name="T5" fmla="*/ 116531965 h 899"/>
              <a:gd name="T6" fmla="*/ 0 w 899"/>
              <a:gd name="T7" fmla="*/ 58136298 h 899"/>
              <a:gd name="T8" fmla="*/ 58395667 w 899"/>
              <a:gd name="T9" fmla="*/ 0 h 899"/>
              <a:gd name="T10" fmla="*/ 116531965 w 899"/>
              <a:gd name="T11" fmla="*/ 58136298 h 8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9" h="899">
                <a:moveTo>
                  <a:pt x="898" y="448"/>
                </a:moveTo>
                <a:lnTo>
                  <a:pt x="898" y="448"/>
                </a:lnTo>
                <a:cubicBezTo>
                  <a:pt x="898" y="698"/>
                  <a:pt x="699" y="898"/>
                  <a:pt x="450" y="898"/>
                </a:cubicBezTo>
                <a:cubicBezTo>
                  <a:pt x="208" y="898"/>
                  <a:pt x="0" y="698"/>
                  <a:pt x="0" y="448"/>
                </a:cubicBezTo>
                <a:cubicBezTo>
                  <a:pt x="0" y="207"/>
                  <a:pt x="208" y="0"/>
                  <a:pt x="450" y="0"/>
                </a:cubicBezTo>
                <a:cubicBezTo>
                  <a:pt x="699" y="0"/>
                  <a:pt x="898" y="207"/>
                  <a:pt x="898" y="448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497">
            <a:extLst>
              <a:ext uri="{FF2B5EF4-FFF2-40B4-BE49-F238E27FC236}">
                <a16:creationId xmlns:a16="http://schemas.microsoft.com/office/drawing/2014/main" id="{0275D86A-7CF4-764C-A0A4-1FED081D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9228" y="4574328"/>
            <a:ext cx="989107" cy="989107"/>
          </a:xfrm>
          <a:custGeom>
            <a:avLst/>
            <a:gdLst>
              <a:gd name="T0" fmla="*/ 116531965 w 899"/>
              <a:gd name="T1" fmla="*/ 58136298 h 899"/>
              <a:gd name="T2" fmla="*/ 116531965 w 899"/>
              <a:gd name="T3" fmla="*/ 58136298 h 899"/>
              <a:gd name="T4" fmla="*/ 58136298 w 899"/>
              <a:gd name="T5" fmla="*/ 116531965 h 899"/>
              <a:gd name="T6" fmla="*/ 0 w 899"/>
              <a:gd name="T7" fmla="*/ 58136298 h 899"/>
              <a:gd name="T8" fmla="*/ 58136298 w 899"/>
              <a:gd name="T9" fmla="*/ 0 h 899"/>
              <a:gd name="T10" fmla="*/ 116531965 w 899"/>
              <a:gd name="T11" fmla="*/ 58136298 h 8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9" h="899">
                <a:moveTo>
                  <a:pt x="898" y="448"/>
                </a:moveTo>
                <a:lnTo>
                  <a:pt x="898" y="448"/>
                </a:lnTo>
                <a:cubicBezTo>
                  <a:pt x="898" y="698"/>
                  <a:pt x="698" y="898"/>
                  <a:pt x="448" y="898"/>
                </a:cubicBezTo>
                <a:cubicBezTo>
                  <a:pt x="199" y="898"/>
                  <a:pt x="0" y="698"/>
                  <a:pt x="0" y="448"/>
                </a:cubicBezTo>
                <a:cubicBezTo>
                  <a:pt x="0" y="207"/>
                  <a:pt x="199" y="0"/>
                  <a:pt x="448" y="0"/>
                </a:cubicBezTo>
                <a:cubicBezTo>
                  <a:pt x="698" y="0"/>
                  <a:pt x="898" y="207"/>
                  <a:pt x="898" y="448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498">
            <a:extLst>
              <a:ext uri="{FF2B5EF4-FFF2-40B4-BE49-F238E27FC236}">
                <a16:creationId xmlns:a16="http://schemas.microsoft.com/office/drawing/2014/main" id="{915A7192-DCAF-5A49-AC98-B6CF0A311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482" y="11139280"/>
            <a:ext cx="989107" cy="989107"/>
          </a:xfrm>
          <a:custGeom>
            <a:avLst/>
            <a:gdLst>
              <a:gd name="T0" fmla="*/ 116531965 w 899"/>
              <a:gd name="T1" fmla="*/ 58265982 h 899"/>
              <a:gd name="T2" fmla="*/ 116531965 w 899"/>
              <a:gd name="T3" fmla="*/ 58265982 h 899"/>
              <a:gd name="T4" fmla="*/ 58265982 w 899"/>
              <a:gd name="T5" fmla="*/ 116531965 h 899"/>
              <a:gd name="T6" fmla="*/ 0 w 899"/>
              <a:gd name="T7" fmla="*/ 58265982 h 899"/>
              <a:gd name="T8" fmla="*/ 58265982 w 899"/>
              <a:gd name="T9" fmla="*/ 0 h 899"/>
              <a:gd name="T10" fmla="*/ 116531965 w 899"/>
              <a:gd name="T11" fmla="*/ 58265982 h 8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9" h="899">
                <a:moveTo>
                  <a:pt x="898" y="449"/>
                </a:moveTo>
                <a:lnTo>
                  <a:pt x="898" y="449"/>
                </a:lnTo>
                <a:cubicBezTo>
                  <a:pt x="898" y="690"/>
                  <a:pt x="698" y="898"/>
                  <a:pt x="449" y="898"/>
                </a:cubicBezTo>
                <a:cubicBezTo>
                  <a:pt x="199" y="898"/>
                  <a:pt x="0" y="690"/>
                  <a:pt x="0" y="449"/>
                </a:cubicBezTo>
                <a:cubicBezTo>
                  <a:pt x="0" y="200"/>
                  <a:pt x="199" y="0"/>
                  <a:pt x="449" y="0"/>
                </a:cubicBezTo>
                <a:cubicBezTo>
                  <a:pt x="698" y="0"/>
                  <a:pt x="898" y="200"/>
                  <a:pt x="898" y="44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99">
            <a:extLst>
              <a:ext uri="{FF2B5EF4-FFF2-40B4-BE49-F238E27FC236}">
                <a16:creationId xmlns:a16="http://schemas.microsoft.com/office/drawing/2014/main" id="{F1EF7ED8-F3BC-924C-99A6-CCBD7C12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962" y="11139280"/>
            <a:ext cx="989107" cy="989107"/>
          </a:xfrm>
          <a:custGeom>
            <a:avLst/>
            <a:gdLst>
              <a:gd name="T0" fmla="*/ 116661373 w 898"/>
              <a:gd name="T1" fmla="*/ 58265982 h 899"/>
              <a:gd name="T2" fmla="*/ 116661373 w 898"/>
              <a:gd name="T3" fmla="*/ 58265982 h 899"/>
              <a:gd name="T4" fmla="*/ 58395781 w 898"/>
              <a:gd name="T5" fmla="*/ 116531965 h 899"/>
              <a:gd name="T6" fmla="*/ 0 w 898"/>
              <a:gd name="T7" fmla="*/ 58265982 h 899"/>
              <a:gd name="T8" fmla="*/ 58395781 w 898"/>
              <a:gd name="T9" fmla="*/ 0 h 899"/>
              <a:gd name="T10" fmla="*/ 116661373 w 898"/>
              <a:gd name="T11" fmla="*/ 58265982 h 8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8" h="899">
                <a:moveTo>
                  <a:pt x="897" y="449"/>
                </a:moveTo>
                <a:lnTo>
                  <a:pt x="897" y="449"/>
                </a:lnTo>
                <a:cubicBezTo>
                  <a:pt x="897" y="690"/>
                  <a:pt x="698" y="898"/>
                  <a:pt x="449" y="898"/>
                </a:cubicBezTo>
                <a:cubicBezTo>
                  <a:pt x="199" y="898"/>
                  <a:pt x="0" y="690"/>
                  <a:pt x="0" y="449"/>
                </a:cubicBezTo>
                <a:cubicBezTo>
                  <a:pt x="0" y="200"/>
                  <a:pt x="199" y="0"/>
                  <a:pt x="449" y="0"/>
                </a:cubicBezTo>
                <a:cubicBezTo>
                  <a:pt x="698" y="0"/>
                  <a:pt x="897" y="200"/>
                  <a:pt x="897" y="44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500">
            <a:extLst>
              <a:ext uri="{FF2B5EF4-FFF2-40B4-BE49-F238E27FC236}">
                <a16:creationId xmlns:a16="http://schemas.microsoft.com/office/drawing/2014/main" id="{D02992F5-C7EA-4242-8374-6892DC1C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898" y="11139280"/>
            <a:ext cx="989107" cy="989107"/>
          </a:xfrm>
          <a:custGeom>
            <a:avLst/>
            <a:gdLst>
              <a:gd name="T0" fmla="*/ 116531965 w 899"/>
              <a:gd name="T1" fmla="*/ 58265982 h 899"/>
              <a:gd name="T2" fmla="*/ 116531965 w 899"/>
              <a:gd name="T3" fmla="*/ 58265982 h 899"/>
              <a:gd name="T4" fmla="*/ 58395667 w 899"/>
              <a:gd name="T5" fmla="*/ 116531965 h 899"/>
              <a:gd name="T6" fmla="*/ 0 w 899"/>
              <a:gd name="T7" fmla="*/ 58265982 h 899"/>
              <a:gd name="T8" fmla="*/ 58395667 w 899"/>
              <a:gd name="T9" fmla="*/ 0 h 899"/>
              <a:gd name="T10" fmla="*/ 116531965 w 899"/>
              <a:gd name="T11" fmla="*/ 58265982 h 8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9" h="899">
                <a:moveTo>
                  <a:pt x="898" y="449"/>
                </a:moveTo>
                <a:lnTo>
                  <a:pt x="898" y="449"/>
                </a:lnTo>
                <a:cubicBezTo>
                  <a:pt x="898" y="690"/>
                  <a:pt x="699" y="898"/>
                  <a:pt x="450" y="898"/>
                </a:cubicBezTo>
                <a:cubicBezTo>
                  <a:pt x="208" y="898"/>
                  <a:pt x="0" y="690"/>
                  <a:pt x="0" y="449"/>
                </a:cubicBezTo>
                <a:cubicBezTo>
                  <a:pt x="0" y="200"/>
                  <a:pt x="208" y="0"/>
                  <a:pt x="450" y="0"/>
                </a:cubicBezTo>
                <a:cubicBezTo>
                  <a:pt x="699" y="0"/>
                  <a:pt x="898" y="200"/>
                  <a:pt x="898" y="44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501">
            <a:extLst>
              <a:ext uri="{FF2B5EF4-FFF2-40B4-BE49-F238E27FC236}">
                <a16:creationId xmlns:a16="http://schemas.microsoft.com/office/drawing/2014/main" id="{805C4EFC-A3AE-374A-87C8-BFB6FE13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9228" y="11139280"/>
            <a:ext cx="989107" cy="989107"/>
          </a:xfrm>
          <a:custGeom>
            <a:avLst/>
            <a:gdLst>
              <a:gd name="T0" fmla="*/ 116531965 w 899"/>
              <a:gd name="T1" fmla="*/ 58265982 h 899"/>
              <a:gd name="T2" fmla="*/ 116531965 w 899"/>
              <a:gd name="T3" fmla="*/ 58265982 h 899"/>
              <a:gd name="T4" fmla="*/ 58136298 w 899"/>
              <a:gd name="T5" fmla="*/ 116531965 h 899"/>
              <a:gd name="T6" fmla="*/ 0 w 899"/>
              <a:gd name="T7" fmla="*/ 58265982 h 899"/>
              <a:gd name="T8" fmla="*/ 58136298 w 899"/>
              <a:gd name="T9" fmla="*/ 0 h 899"/>
              <a:gd name="T10" fmla="*/ 116531965 w 899"/>
              <a:gd name="T11" fmla="*/ 58265982 h 8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9" h="899">
                <a:moveTo>
                  <a:pt x="898" y="449"/>
                </a:moveTo>
                <a:lnTo>
                  <a:pt x="898" y="449"/>
                </a:lnTo>
                <a:cubicBezTo>
                  <a:pt x="898" y="690"/>
                  <a:pt x="698" y="898"/>
                  <a:pt x="448" y="898"/>
                </a:cubicBezTo>
                <a:cubicBezTo>
                  <a:pt x="199" y="898"/>
                  <a:pt x="0" y="690"/>
                  <a:pt x="0" y="449"/>
                </a:cubicBezTo>
                <a:cubicBezTo>
                  <a:pt x="0" y="200"/>
                  <a:pt x="199" y="0"/>
                  <a:pt x="448" y="0"/>
                </a:cubicBezTo>
                <a:cubicBezTo>
                  <a:pt x="698" y="0"/>
                  <a:pt x="898" y="200"/>
                  <a:pt x="898" y="44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502">
            <a:extLst>
              <a:ext uri="{FF2B5EF4-FFF2-40B4-BE49-F238E27FC236}">
                <a16:creationId xmlns:a16="http://schemas.microsoft.com/office/drawing/2014/main" id="{8B40B1AB-3416-784C-8F15-6D6F44C3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17" y="11439891"/>
            <a:ext cx="223034" cy="373338"/>
          </a:xfrm>
          <a:custGeom>
            <a:avLst/>
            <a:gdLst>
              <a:gd name="T0" fmla="*/ 12011341 w 201"/>
              <a:gd name="T1" fmla="*/ 43689511 h 341"/>
              <a:gd name="T2" fmla="*/ 12011341 w 201"/>
              <a:gd name="T3" fmla="*/ 43689511 h 341"/>
              <a:gd name="T4" fmla="*/ 1055774 w 201"/>
              <a:gd name="T5" fmla="*/ 40476936 h 341"/>
              <a:gd name="T6" fmla="*/ 0 w 201"/>
              <a:gd name="T7" fmla="*/ 37264362 h 341"/>
              <a:gd name="T8" fmla="*/ 3299931 w 201"/>
              <a:gd name="T9" fmla="*/ 36236280 h 341"/>
              <a:gd name="T10" fmla="*/ 18610839 w 201"/>
              <a:gd name="T11" fmla="*/ 36236280 h 341"/>
              <a:gd name="T12" fmla="*/ 20854995 w 201"/>
              <a:gd name="T13" fmla="*/ 30967902 h 341"/>
              <a:gd name="T14" fmla="*/ 12011341 w 201"/>
              <a:gd name="T15" fmla="*/ 24543110 h 341"/>
              <a:gd name="T16" fmla="*/ 4355705 w 201"/>
              <a:gd name="T17" fmla="*/ 20174124 h 341"/>
              <a:gd name="T18" fmla="*/ 0 w 201"/>
              <a:gd name="T19" fmla="*/ 12721251 h 341"/>
              <a:gd name="T20" fmla="*/ 5411843 w 201"/>
              <a:gd name="T21" fmla="*/ 3083885 h 341"/>
              <a:gd name="T22" fmla="*/ 25210700 w 201"/>
              <a:gd name="T23" fmla="*/ 3083885 h 341"/>
              <a:gd name="T24" fmla="*/ 26398719 w 201"/>
              <a:gd name="T25" fmla="*/ 6296460 h 341"/>
              <a:gd name="T26" fmla="*/ 22966907 w 201"/>
              <a:gd name="T27" fmla="*/ 7452872 h 341"/>
              <a:gd name="T28" fmla="*/ 7655636 w 201"/>
              <a:gd name="T29" fmla="*/ 7452872 h 341"/>
              <a:gd name="T30" fmla="*/ 5411843 w 201"/>
              <a:gd name="T31" fmla="*/ 12721251 h 341"/>
              <a:gd name="T32" fmla="*/ 14255134 w 201"/>
              <a:gd name="T33" fmla="*/ 19146042 h 341"/>
              <a:gd name="T34" fmla="*/ 21910770 w 201"/>
              <a:gd name="T35" fmla="*/ 23386698 h 341"/>
              <a:gd name="T36" fmla="*/ 26398719 w 201"/>
              <a:gd name="T37" fmla="*/ 30967902 h 341"/>
              <a:gd name="T38" fmla="*/ 21910770 w 201"/>
              <a:gd name="T39" fmla="*/ 40476936 h 341"/>
              <a:gd name="T40" fmla="*/ 12011341 w 201"/>
              <a:gd name="T41" fmla="*/ 43689511 h 34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01" h="341">
                <a:moveTo>
                  <a:pt x="91" y="340"/>
                </a:moveTo>
                <a:lnTo>
                  <a:pt x="91" y="340"/>
                </a:lnTo>
                <a:cubicBezTo>
                  <a:pt x="66" y="340"/>
                  <a:pt x="41" y="332"/>
                  <a:pt x="8" y="315"/>
                </a:cubicBezTo>
                <a:cubicBezTo>
                  <a:pt x="0" y="315"/>
                  <a:pt x="0" y="299"/>
                  <a:pt x="0" y="290"/>
                </a:cubicBezTo>
                <a:cubicBezTo>
                  <a:pt x="8" y="282"/>
                  <a:pt x="17" y="274"/>
                  <a:pt x="25" y="282"/>
                </a:cubicBezTo>
                <a:cubicBezTo>
                  <a:pt x="66" y="299"/>
                  <a:pt x="116" y="299"/>
                  <a:pt x="141" y="282"/>
                </a:cubicBezTo>
                <a:cubicBezTo>
                  <a:pt x="150" y="274"/>
                  <a:pt x="158" y="257"/>
                  <a:pt x="158" y="241"/>
                </a:cubicBezTo>
                <a:cubicBezTo>
                  <a:pt x="158" y="224"/>
                  <a:pt x="125" y="207"/>
                  <a:pt x="91" y="191"/>
                </a:cubicBezTo>
                <a:cubicBezTo>
                  <a:pt x="66" y="182"/>
                  <a:pt x="50" y="166"/>
                  <a:pt x="33" y="157"/>
                </a:cubicBezTo>
                <a:cubicBezTo>
                  <a:pt x="8" y="141"/>
                  <a:pt x="0" y="124"/>
                  <a:pt x="0" y="99"/>
                </a:cubicBezTo>
                <a:cubicBezTo>
                  <a:pt x="0" y="66"/>
                  <a:pt x="17" y="41"/>
                  <a:pt x="41" y="24"/>
                </a:cubicBezTo>
                <a:cubicBezTo>
                  <a:pt x="75" y="0"/>
                  <a:pt x="133" y="0"/>
                  <a:pt x="191" y="24"/>
                </a:cubicBezTo>
                <a:cubicBezTo>
                  <a:pt x="200" y="24"/>
                  <a:pt x="200" y="41"/>
                  <a:pt x="200" y="49"/>
                </a:cubicBezTo>
                <a:cubicBezTo>
                  <a:pt x="191" y="58"/>
                  <a:pt x="183" y="66"/>
                  <a:pt x="174" y="58"/>
                </a:cubicBezTo>
                <a:cubicBezTo>
                  <a:pt x="133" y="41"/>
                  <a:pt x="91" y="41"/>
                  <a:pt x="58" y="58"/>
                </a:cubicBezTo>
                <a:cubicBezTo>
                  <a:pt x="50" y="66"/>
                  <a:pt x="41" y="83"/>
                  <a:pt x="41" y="99"/>
                </a:cubicBezTo>
                <a:cubicBezTo>
                  <a:pt x="41" y="116"/>
                  <a:pt x="75" y="133"/>
                  <a:pt x="108" y="149"/>
                </a:cubicBezTo>
                <a:cubicBezTo>
                  <a:pt x="133" y="166"/>
                  <a:pt x="150" y="174"/>
                  <a:pt x="166" y="182"/>
                </a:cubicBezTo>
                <a:cubicBezTo>
                  <a:pt x="191" y="207"/>
                  <a:pt x="200" y="224"/>
                  <a:pt x="200" y="241"/>
                </a:cubicBezTo>
                <a:cubicBezTo>
                  <a:pt x="200" y="274"/>
                  <a:pt x="191" y="299"/>
                  <a:pt x="166" y="315"/>
                </a:cubicBezTo>
                <a:cubicBezTo>
                  <a:pt x="141" y="332"/>
                  <a:pt x="116" y="340"/>
                  <a:pt x="91" y="3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503">
            <a:extLst>
              <a:ext uri="{FF2B5EF4-FFF2-40B4-BE49-F238E27FC236}">
                <a16:creationId xmlns:a16="http://schemas.microsoft.com/office/drawing/2014/main" id="{5E116AFB-C28B-4A4A-B578-C105D82C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944" y="11357464"/>
            <a:ext cx="48486" cy="82427"/>
          </a:xfrm>
          <a:custGeom>
            <a:avLst/>
            <a:gdLst>
              <a:gd name="T0" fmla="*/ 3571497 w 42"/>
              <a:gd name="T1" fmla="*/ 9457518 h 76"/>
              <a:gd name="T2" fmla="*/ 3571497 w 42"/>
              <a:gd name="T3" fmla="*/ 9457518 h 76"/>
              <a:gd name="T4" fmla="*/ 0 w 42"/>
              <a:gd name="T5" fmla="*/ 6304894 h 76"/>
              <a:gd name="T6" fmla="*/ 0 w 42"/>
              <a:gd name="T7" fmla="*/ 2017708 h 76"/>
              <a:gd name="T8" fmla="*/ 3571497 w 42"/>
              <a:gd name="T9" fmla="*/ 0 h 76"/>
              <a:gd name="T10" fmla="*/ 5857497 w 42"/>
              <a:gd name="T11" fmla="*/ 2017708 h 76"/>
              <a:gd name="T12" fmla="*/ 5857497 w 42"/>
              <a:gd name="T13" fmla="*/ 6304894 h 76"/>
              <a:gd name="T14" fmla="*/ 3571497 w 42"/>
              <a:gd name="T15" fmla="*/ 9457518 h 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" h="76">
                <a:moveTo>
                  <a:pt x="25" y="75"/>
                </a:moveTo>
                <a:lnTo>
                  <a:pt x="25" y="75"/>
                </a:lnTo>
                <a:cubicBezTo>
                  <a:pt x="16" y="75"/>
                  <a:pt x="0" y="66"/>
                  <a:pt x="0" y="5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16" y="0"/>
                  <a:pt x="25" y="0"/>
                </a:cubicBezTo>
                <a:cubicBezTo>
                  <a:pt x="33" y="0"/>
                  <a:pt x="41" y="8"/>
                  <a:pt x="41" y="16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66"/>
                  <a:pt x="33" y="75"/>
                  <a:pt x="25" y="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504">
            <a:extLst>
              <a:ext uri="{FF2B5EF4-FFF2-40B4-BE49-F238E27FC236}">
                <a16:creationId xmlns:a16="http://schemas.microsoft.com/office/drawing/2014/main" id="{7FB06647-213B-9548-AB28-6D817B69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944" y="11813229"/>
            <a:ext cx="58183" cy="82427"/>
          </a:xfrm>
          <a:custGeom>
            <a:avLst/>
            <a:gdLst>
              <a:gd name="T0" fmla="*/ 3488018 w 51"/>
              <a:gd name="T1" fmla="*/ 9457518 h 76"/>
              <a:gd name="T2" fmla="*/ 3488018 w 51"/>
              <a:gd name="T3" fmla="*/ 9457518 h 76"/>
              <a:gd name="T4" fmla="*/ 0 w 51"/>
              <a:gd name="T5" fmla="*/ 7439810 h 76"/>
              <a:gd name="T6" fmla="*/ 0 w 51"/>
              <a:gd name="T7" fmla="*/ 3152625 h 76"/>
              <a:gd name="T8" fmla="*/ 3488018 w 51"/>
              <a:gd name="T9" fmla="*/ 0 h 76"/>
              <a:gd name="T10" fmla="*/ 6976035 w 51"/>
              <a:gd name="T11" fmla="*/ 3152625 h 76"/>
              <a:gd name="T12" fmla="*/ 6976035 w 51"/>
              <a:gd name="T13" fmla="*/ 7439810 h 76"/>
              <a:gd name="T14" fmla="*/ 3488018 w 51"/>
              <a:gd name="T15" fmla="*/ 9457518 h 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" h="76">
                <a:moveTo>
                  <a:pt x="25" y="75"/>
                </a:moveTo>
                <a:lnTo>
                  <a:pt x="25" y="75"/>
                </a:lnTo>
                <a:cubicBezTo>
                  <a:pt x="16" y="75"/>
                  <a:pt x="0" y="67"/>
                  <a:pt x="0" y="5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16" y="0"/>
                  <a:pt x="25" y="0"/>
                </a:cubicBezTo>
                <a:cubicBezTo>
                  <a:pt x="33" y="0"/>
                  <a:pt x="50" y="17"/>
                  <a:pt x="50" y="25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67"/>
                  <a:pt x="33" y="75"/>
                  <a:pt x="25" y="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505">
            <a:extLst>
              <a:ext uri="{FF2B5EF4-FFF2-40B4-BE49-F238E27FC236}">
                <a16:creationId xmlns:a16="http://schemas.microsoft.com/office/drawing/2014/main" id="{33F50E11-9363-3246-BD5A-D8F572B6F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558" y="8167111"/>
            <a:ext cx="698193" cy="368491"/>
          </a:xfrm>
          <a:custGeom>
            <a:avLst/>
            <a:gdLst>
              <a:gd name="T0" fmla="*/ 79164938 w 633"/>
              <a:gd name="T1" fmla="*/ 43451700 h 334"/>
              <a:gd name="T2" fmla="*/ 79164938 w 633"/>
              <a:gd name="T3" fmla="*/ 43451700 h 334"/>
              <a:gd name="T4" fmla="*/ 3260349 w 633"/>
              <a:gd name="T5" fmla="*/ 43451700 h 334"/>
              <a:gd name="T6" fmla="*/ 0 w 633"/>
              <a:gd name="T7" fmla="*/ 40189454 h 334"/>
              <a:gd name="T8" fmla="*/ 0 w 633"/>
              <a:gd name="T9" fmla="*/ 3262246 h 334"/>
              <a:gd name="T10" fmla="*/ 3260349 w 633"/>
              <a:gd name="T11" fmla="*/ 0 h 334"/>
              <a:gd name="T12" fmla="*/ 79164938 w 633"/>
              <a:gd name="T13" fmla="*/ 0 h 334"/>
              <a:gd name="T14" fmla="*/ 82425648 w 633"/>
              <a:gd name="T15" fmla="*/ 3262246 h 334"/>
              <a:gd name="T16" fmla="*/ 82425648 w 633"/>
              <a:gd name="T17" fmla="*/ 40189454 h 334"/>
              <a:gd name="T18" fmla="*/ 79164938 w 633"/>
              <a:gd name="T19" fmla="*/ 43451700 h 334"/>
              <a:gd name="T20" fmla="*/ 4304036 w 633"/>
              <a:gd name="T21" fmla="*/ 39015103 h 334"/>
              <a:gd name="T22" fmla="*/ 4304036 w 633"/>
              <a:gd name="T23" fmla="*/ 39015103 h 334"/>
              <a:gd name="T24" fmla="*/ 79164938 w 633"/>
              <a:gd name="T25" fmla="*/ 39015103 h 334"/>
              <a:gd name="T26" fmla="*/ 79164938 w 633"/>
              <a:gd name="T27" fmla="*/ 4306194 h 334"/>
              <a:gd name="T28" fmla="*/ 4304036 w 633"/>
              <a:gd name="T29" fmla="*/ 4306194 h 334"/>
              <a:gd name="T30" fmla="*/ 4304036 w 633"/>
              <a:gd name="T31" fmla="*/ 39015103 h 334"/>
              <a:gd name="T32" fmla="*/ 79164938 w 633"/>
              <a:gd name="T33" fmla="*/ 4306194 h 334"/>
              <a:gd name="T34" fmla="*/ 79164938 w 633"/>
              <a:gd name="T35" fmla="*/ 4306194 h 3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33" h="334">
                <a:moveTo>
                  <a:pt x="607" y="333"/>
                </a:moveTo>
                <a:lnTo>
                  <a:pt x="607" y="333"/>
                </a:lnTo>
                <a:cubicBezTo>
                  <a:pt x="25" y="333"/>
                  <a:pt x="25" y="333"/>
                  <a:pt x="25" y="333"/>
                </a:cubicBezTo>
                <a:cubicBezTo>
                  <a:pt x="8" y="333"/>
                  <a:pt x="0" y="324"/>
                  <a:pt x="0" y="30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607" y="0"/>
                  <a:pt x="607" y="0"/>
                  <a:pt x="607" y="0"/>
                </a:cubicBezTo>
                <a:cubicBezTo>
                  <a:pt x="623" y="0"/>
                  <a:pt x="632" y="8"/>
                  <a:pt x="632" y="25"/>
                </a:cubicBezTo>
                <a:cubicBezTo>
                  <a:pt x="632" y="308"/>
                  <a:pt x="632" y="308"/>
                  <a:pt x="632" y="308"/>
                </a:cubicBezTo>
                <a:cubicBezTo>
                  <a:pt x="632" y="324"/>
                  <a:pt x="623" y="333"/>
                  <a:pt x="607" y="333"/>
                </a:cubicBezTo>
                <a:close/>
                <a:moveTo>
                  <a:pt x="33" y="299"/>
                </a:moveTo>
                <a:lnTo>
                  <a:pt x="33" y="299"/>
                </a:lnTo>
                <a:cubicBezTo>
                  <a:pt x="607" y="299"/>
                  <a:pt x="607" y="299"/>
                  <a:pt x="607" y="299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299"/>
                </a:lnTo>
                <a:close/>
                <a:moveTo>
                  <a:pt x="607" y="33"/>
                </a:moveTo>
                <a:lnTo>
                  <a:pt x="607" y="33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506">
            <a:extLst>
              <a:ext uri="{FF2B5EF4-FFF2-40B4-BE49-F238E27FC236}">
                <a16:creationId xmlns:a16="http://schemas.microsoft.com/office/drawing/2014/main" id="{DE2588FA-65DB-B54C-BEB1-FFEE85DCA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077" y="8278629"/>
            <a:ext cx="145457" cy="145457"/>
          </a:xfrm>
          <a:custGeom>
            <a:avLst/>
            <a:gdLst>
              <a:gd name="T0" fmla="*/ 8463389 w 134"/>
              <a:gd name="T1" fmla="*/ 4168609 h 134"/>
              <a:gd name="T2" fmla="*/ 8463389 w 134"/>
              <a:gd name="T3" fmla="*/ 4168609 h 134"/>
              <a:gd name="T4" fmla="*/ 12631643 w 134"/>
              <a:gd name="T5" fmla="*/ 8336863 h 134"/>
              <a:gd name="T6" fmla="*/ 8463389 w 134"/>
              <a:gd name="T7" fmla="*/ 13642075 h 134"/>
              <a:gd name="T8" fmla="*/ 3157822 w 134"/>
              <a:gd name="T9" fmla="*/ 8336863 h 134"/>
              <a:gd name="T10" fmla="*/ 8463389 w 134"/>
              <a:gd name="T11" fmla="*/ 4168609 h 134"/>
              <a:gd name="T12" fmla="*/ 8463389 w 134"/>
              <a:gd name="T13" fmla="*/ 0 h 134"/>
              <a:gd name="T14" fmla="*/ 8463389 w 134"/>
              <a:gd name="T15" fmla="*/ 0 h 134"/>
              <a:gd name="T16" fmla="*/ 0 w 134"/>
              <a:gd name="T17" fmla="*/ 8336863 h 134"/>
              <a:gd name="T18" fmla="*/ 8463389 w 134"/>
              <a:gd name="T19" fmla="*/ 16800252 h 134"/>
              <a:gd name="T20" fmla="*/ 16800252 w 134"/>
              <a:gd name="T21" fmla="*/ 8336863 h 134"/>
              <a:gd name="T22" fmla="*/ 8463389 w 134"/>
              <a:gd name="T23" fmla="*/ 0 h 134"/>
              <a:gd name="T24" fmla="*/ 8463389 w 134"/>
              <a:gd name="T25" fmla="*/ 4168609 h 13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4" h="134">
                <a:moveTo>
                  <a:pt x="67" y="33"/>
                </a:moveTo>
                <a:lnTo>
                  <a:pt x="67" y="33"/>
                </a:lnTo>
                <a:cubicBezTo>
                  <a:pt x="83" y="33"/>
                  <a:pt x="100" y="50"/>
                  <a:pt x="100" y="66"/>
                </a:cubicBezTo>
                <a:cubicBezTo>
                  <a:pt x="100" y="91"/>
                  <a:pt x="83" y="108"/>
                  <a:pt x="67" y="108"/>
                </a:cubicBezTo>
                <a:cubicBezTo>
                  <a:pt x="42" y="108"/>
                  <a:pt x="25" y="91"/>
                  <a:pt x="25" y="66"/>
                </a:cubicBezTo>
                <a:cubicBezTo>
                  <a:pt x="25" y="50"/>
                  <a:pt x="42" y="33"/>
                  <a:pt x="67" y="33"/>
                </a:cubicBezTo>
                <a:lnTo>
                  <a:pt x="67" y="0"/>
                </a:lnTo>
                <a:cubicBezTo>
                  <a:pt x="33" y="0"/>
                  <a:pt x="0" y="33"/>
                  <a:pt x="0" y="66"/>
                </a:cubicBezTo>
                <a:cubicBezTo>
                  <a:pt x="0" y="100"/>
                  <a:pt x="33" y="133"/>
                  <a:pt x="67" y="133"/>
                </a:cubicBezTo>
                <a:cubicBezTo>
                  <a:pt x="100" y="133"/>
                  <a:pt x="133" y="100"/>
                  <a:pt x="133" y="66"/>
                </a:cubicBezTo>
                <a:cubicBezTo>
                  <a:pt x="133" y="33"/>
                  <a:pt x="100" y="0"/>
                  <a:pt x="67" y="0"/>
                </a:cubicBezTo>
                <a:lnTo>
                  <a:pt x="67" y="33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507">
            <a:extLst>
              <a:ext uri="{FF2B5EF4-FFF2-40B4-BE49-F238E27FC236}">
                <a16:creationId xmlns:a16="http://schemas.microsoft.com/office/drawing/2014/main" id="{A862ED8A-E4D0-9B4F-9048-4CA2C02E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196" y="8210749"/>
            <a:ext cx="606069" cy="276366"/>
          </a:xfrm>
          <a:custGeom>
            <a:avLst/>
            <a:gdLst>
              <a:gd name="T0" fmla="*/ 63914754 w 550"/>
              <a:gd name="T1" fmla="*/ 4418722 h 251"/>
              <a:gd name="T2" fmla="*/ 63914754 w 550"/>
              <a:gd name="T3" fmla="*/ 4418722 h 251"/>
              <a:gd name="T4" fmla="*/ 67169121 w 550"/>
              <a:gd name="T5" fmla="*/ 7667962 h 251"/>
              <a:gd name="T6" fmla="*/ 67169121 w 550"/>
              <a:gd name="T7" fmla="*/ 24953142 h 251"/>
              <a:gd name="T8" fmla="*/ 63914754 w 550"/>
              <a:gd name="T9" fmla="*/ 28202383 h 251"/>
              <a:gd name="T10" fmla="*/ 7549987 w 550"/>
              <a:gd name="T11" fmla="*/ 28202383 h 251"/>
              <a:gd name="T12" fmla="*/ 3254367 w 550"/>
              <a:gd name="T13" fmla="*/ 24953142 h 251"/>
              <a:gd name="T14" fmla="*/ 3254367 w 550"/>
              <a:gd name="T15" fmla="*/ 7667962 h 251"/>
              <a:gd name="T16" fmla="*/ 7549987 w 550"/>
              <a:gd name="T17" fmla="*/ 4418722 h 251"/>
              <a:gd name="T18" fmla="*/ 63914754 w 550"/>
              <a:gd name="T19" fmla="*/ 4418722 h 251"/>
              <a:gd name="T20" fmla="*/ 63914754 w 550"/>
              <a:gd name="T21" fmla="*/ 0 h 251"/>
              <a:gd name="T22" fmla="*/ 63914754 w 550"/>
              <a:gd name="T23" fmla="*/ 0 h 251"/>
              <a:gd name="T24" fmla="*/ 7549987 w 550"/>
              <a:gd name="T25" fmla="*/ 0 h 251"/>
              <a:gd name="T26" fmla="*/ 3254367 w 550"/>
              <a:gd name="T27" fmla="*/ 4418722 h 251"/>
              <a:gd name="T28" fmla="*/ 0 w 550"/>
              <a:gd name="T29" fmla="*/ 7667962 h 251"/>
              <a:gd name="T30" fmla="*/ 0 w 550"/>
              <a:gd name="T31" fmla="*/ 24953142 h 251"/>
              <a:gd name="T32" fmla="*/ 3254367 w 550"/>
              <a:gd name="T33" fmla="*/ 28202383 h 251"/>
              <a:gd name="T34" fmla="*/ 7549987 w 550"/>
              <a:gd name="T35" fmla="*/ 32490962 h 251"/>
              <a:gd name="T36" fmla="*/ 63914754 w 550"/>
              <a:gd name="T37" fmla="*/ 32490962 h 251"/>
              <a:gd name="T38" fmla="*/ 67169121 w 550"/>
              <a:gd name="T39" fmla="*/ 28202383 h 251"/>
              <a:gd name="T40" fmla="*/ 71464740 w 550"/>
              <a:gd name="T41" fmla="*/ 24953142 h 251"/>
              <a:gd name="T42" fmla="*/ 71464740 w 550"/>
              <a:gd name="T43" fmla="*/ 7667962 h 251"/>
              <a:gd name="T44" fmla="*/ 67169121 w 550"/>
              <a:gd name="T45" fmla="*/ 4418722 h 251"/>
              <a:gd name="T46" fmla="*/ 63914754 w 550"/>
              <a:gd name="T47" fmla="*/ 0 h 251"/>
              <a:gd name="T48" fmla="*/ 63914754 w 550"/>
              <a:gd name="T49" fmla="*/ 4418722 h 2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50" h="251">
                <a:moveTo>
                  <a:pt x="491" y="34"/>
                </a:moveTo>
                <a:lnTo>
                  <a:pt x="491" y="34"/>
                </a:lnTo>
                <a:cubicBezTo>
                  <a:pt x="491" y="51"/>
                  <a:pt x="499" y="59"/>
                  <a:pt x="516" y="59"/>
                </a:cubicBezTo>
                <a:cubicBezTo>
                  <a:pt x="516" y="192"/>
                  <a:pt x="516" y="192"/>
                  <a:pt x="516" y="192"/>
                </a:cubicBezTo>
                <a:cubicBezTo>
                  <a:pt x="499" y="192"/>
                  <a:pt x="491" y="209"/>
                  <a:pt x="491" y="217"/>
                </a:cubicBezTo>
                <a:cubicBezTo>
                  <a:pt x="58" y="217"/>
                  <a:pt x="58" y="217"/>
                  <a:pt x="58" y="217"/>
                </a:cubicBezTo>
                <a:cubicBezTo>
                  <a:pt x="58" y="209"/>
                  <a:pt x="42" y="192"/>
                  <a:pt x="25" y="192"/>
                </a:cubicBezTo>
                <a:cubicBezTo>
                  <a:pt x="25" y="59"/>
                  <a:pt x="25" y="59"/>
                  <a:pt x="25" y="59"/>
                </a:cubicBezTo>
                <a:cubicBezTo>
                  <a:pt x="42" y="59"/>
                  <a:pt x="58" y="51"/>
                  <a:pt x="58" y="34"/>
                </a:cubicBezTo>
                <a:cubicBezTo>
                  <a:pt x="491" y="34"/>
                  <a:pt x="491" y="34"/>
                  <a:pt x="491" y="34"/>
                </a:cubicBezTo>
                <a:lnTo>
                  <a:pt x="491" y="0"/>
                </a:lnTo>
                <a:cubicBezTo>
                  <a:pt x="58" y="0"/>
                  <a:pt x="58" y="0"/>
                  <a:pt x="58" y="0"/>
                </a:cubicBezTo>
                <a:cubicBezTo>
                  <a:pt x="42" y="0"/>
                  <a:pt x="25" y="17"/>
                  <a:pt x="25" y="34"/>
                </a:cubicBezTo>
                <a:cubicBezTo>
                  <a:pt x="17" y="34"/>
                  <a:pt x="0" y="42"/>
                  <a:pt x="0" y="59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9"/>
                  <a:pt x="17" y="217"/>
                  <a:pt x="25" y="217"/>
                </a:cubicBezTo>
                <a:cubicBezTo>
                  <a:pt x="25" y="233"/>
                  <a:pt x="42" y="250"/>
                  <a:pt x="58" y="250"/>
                </a:cubicBezTo>
                <a:cubicBezTo>
                  <a:pt x="491" y="250"/>
                  <a:pt x="491" y="250"/>
                  <a:pt x="491" y="250"/>
                </a:cubicBezTo>
                <a:cubicBezTo>
                  <a:pt x="508" y="250"/>
                  <a:pt x="516" y="233"/>
                  <a:pt x="516" y="217"/>
                </a:cubicBezTo>
                <a:cubicBezTo>
                  <a:pt x="533" y="217"/>
                  <a:pt x="549" y="209"/>
                  <a:pt x="549" y="192"/>
                </a:cubicBezTo>
                <a:cubicBezTo>
                  <a:pt x="549" y="59"/>
                  <a:pt x="549" y="59"/>
                  <a:pt x="549" y="59"/>
                </a:cubicBezTo>
                <a:cubicBezTo>
                  <a:pt x="549" y="42"/>
                  <a:pt x="533" y="34"/>
                  <a:pt x="516" y="34"/>
                </a:cubicBezTo>
                <a:cubicBezTo>
                  <a:pt x="516" y="17"/>
                  <a:pt x="508" y="0"/>
                  <a:pt x="491" y="0"/>
                </a:cubicBezTo>
                <a:lnTo>
                  <a:pt x="491" y="34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508">
            <a:extLst>
              <a:ext uri="{FF2B5EF4-FFF2-40B4-BE49-F238E27FC236}">
                <a16:creationId xmlns:a16="http://schemas.microsoft.com/office/drawing/2014/main" id="{DECA1497-0D42-4849-94B7-753C3693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82" y="8084687"/>
            <a:ext cx="703043" cy="533342"/>
          </a:xfrm>
          <a:custGeom>
            <a:avLst/>
            <a:gdLst>
              <a:gd name="T0" fmla="*/ 76085573 w 641"/>
              <a:gd name="T1" fmla="*/ 63003471 h 483"/>
              <a:gd name="T2" fmla="*/ 76085573 w 641"/>
              <a:gd name="T3" fmla="*/ 63003471 h 483"/>
              <a:gd name="T4" fmla="*/ 6447778 w 641"/>
              <a:gd name="T5" fmla="*/ 63003471 h 483"/>
              <a:gd name="T6" fmla="*/ 0 w 641"/>
              <a:gd name="T7" fmla="*/ 57644327 h 483"/>
              <a:gd name="T8" fmla="*/ 0 w 641"/>
              <a:gd name="T9" fmla="*/ 5490022 h 483"/>
              <a:gd name="T10" fmla="*/ 6447778 w 641"/>
              <a:gd name="T11" fmla="*/ 0 h 483"/>
              <a:gd name="T12" fmla="*/ 76085573 w 641"/>
              <a:gd name="T13" fmla="*/ 0 h 483"/>
              <a:gd name="T14" fmla="*/ 82533351 w 641"/>
              <a:gd name="T15" fmla="*/ 5490022 h 483"/>
              <a:gd name="T16" fmla="*/ 82533351 w 641"/>
              <a:gd name="T17" fmla="*/ 57644327 h 483"/>
              <a:gd name="T18" fmla="*/ 76085573 w 641"/>
              <a:gd name="T19" fmla="*/ 63003471 h 483"/>
              <a:gd name="T20" fmla="*/ 6447778 w 641"/>
              <a:gd name="T21" fmla="*/ 4313563 h 483"/>
              <a:gd name="T22" fmla="*/ 6447778 w 641"/>
              <a:gd name="T23" fmla="*/ 4313563 h 483"/>
              <a:gd name="T24" fmla="*/ 4255785 w 641"/>
              <a:gd name="T25" fmla="*/ 5490022 h 483"/>
              <a:gd name="T26" fmla="*/ 4255785 w 641"/>
              <a:gd name="T27" fmla="*/ 57644327 h 483"/>
              <a:gd name="T28" fmla="*/ 6447778 w 641"/>
              <a:gd name="T29" fmla="*/ 58690269 h 483"/>
              <a:gd name="T30" fmla="*/ 76085573 w 641"/>
              <a:gd name="T31" fmla="*/ 58690269 h 483"/>
              <a:gd name="T32" fmla="*/ 78277566 w 641"/>
              <a:gd name="T33" fmla="*/ 57644327 h 483"/>
              <a:gd name="T34" fmla="*/ 78277566 w 641"/>
              <a:gd name="T35" fmla="*/ 5490022 h 483"/>
              <a:gd name="T36" fmla="*/ 76085573 w 641"/>
              <a:gd name="T37" fmla="*/ 4313563 h 483"/>
              <a:gd name="T38" fmla="*/ 6447778 w 641"/>
              <a:gd name="T39" fmla="*/ 4313563 h 4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1" h="483">
                <a:moveTo>
                  <a:pt x="590" y="482"/>
                </a:moveTo>
                <a:lnTo>
                  <a:pt x="590" y="482"/>
                </a:lnTo>
                <a:cubicBezTo>
                  <a:pt x="50" y="482"/>
                  <a:pt x="50" y="482"/>
                  <a:pt x="50" y="482"/>
                </a:cubicBezTo>
                <a:cubicBezTo>
                  <a:pt x="25" y="482"/>
                  <a:pt x="0" y="466"/>
                  <a:pt x="0" y="44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25" y="0"/>
                  <a:pt x="50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15" y="0"/>
                  <a:pt x="640" y="25"/>
                  <a:pt x="640" y="42"/>
                </a:cubicBezTo>
                <a:cubicBezTo>
                  <a:pt x="640" y="441"/>
                  <a:pt x="640" y="441"/>
                  <a:pt x="640" y="441"/>
                </a:cubicBezTo>
                <a:cubicBezTo>
                  <a:pt x="640" y="466"/>
                  <a:pt x="615" y="482"/>
                  <a:pt x="590" y="482"/>
                </a:cubicBezTo>
                <a:close/>
                <a:moveTo>
                  <a:pt x="50" y="33"/>
                </a:moveTo>
                <a:lnTo>
                  <a:pt x="50" y="33"/>
                </a:lnTo>
                <a:cubicBezTo>
                  <a:pt x="41" y="33"/>
                  <a:pt x="33" y="33"/>
                  <a:pt x="33" y="42"/>
                </a:cubicBezTo>
                <a:cubicBezTo>
                  <a:pt x="33" y="441"/>
                  <a:pt x="33" y="441"/>
                  <a:pt x="33" y="441"/>
                </a:cubicBezTo>
                <a:cubicBezTo>
                  <a:pt x="33" y="449"/>
                  <a:pt x="41" y="449"/>
                  <a:pt x="50" y="449"/>
                </a:cubicBezTo>
                <a:cubicBezTo>
                  <a:pt x="590" y="449"/>
                  <a:pt x="590" y="449"/>
                  <a:pt x="590" y="449"/>
                </a:cubicBezTo>
                <a:cubicBezTo>
                  <a:pt x="598" y="449"/>
                  <a:pt x="607" y="449"/>
                  <a:pt x="607" y="441"/>
                </a:cubicBezTo>
                <a:cubicBezTo>
                  <a:pt x="607" y="42"/>
                  <a:pt x="607" y="42"/>
                  <a:pt x="607" y="42"/>
                </a:cubicBezTo>
                <a:cubicBezTo>
                  <a:pt x="607" y="33"/>
                  <a:pt x="598" y="33"/>
                  <a:pt x="590" y="33"/>
                </a:cubicBezTo>
                <a:lnTo>
                  <a:pt x="50" y="33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509">
            <a:extLst>
              <a:ext uri="{FF2B5EF4-FFF2-40B4-BE49-F238E27FC236}">
                <a16:creationId xmlns:a16="http://schemas.microsoft.com/office/drawing/2014/main" id="{EAE2048C-9D9B-8448-9164-7A811BB0E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82" y="8167111"/>
            <a:ext cx="698193" cy="38788"/>
          </a:xfrm>
          <a:custGeom>
            <a:avLst/>
            <a:gdLst>
              <a:gd name="T0" fmla="*/ 81251952 w 633"/>
              <a:gd name="T1" fmla="*/ 4604124 h 34"/>
              <a:gd name="T2" fmla="*/ 81251952 w 633"/>
              <a:gd name="T3" fmla="*/ 4604124 h 34"/>
              <a:gd name="T4" fmla="*/ 2086652 w 633"/>
              <a:gd name="T5" fmla="*/ 4604124 h 34"/>
              <a:gd name="T6" fmla="*/ 0 w 633"/>
              <a:gd name="T7" fmla="*/ 2371912 h 34"/>
              <a:gd name="T8" fmla="*/ 2086652 w 633"/>
              <a:gd name="T9" fmla="*/ 0 h 34"/>
              <a:gd name="T10" fmla="*/ 81251952 w 633"/>
              <a:gd name="T11" fmla="*/ 0 h 34"/>
              <a:gd name="T12" fmla="*/ 82425648 w 633"/>
              <a:gd name="T13" fmla="*/ 2371912 h 34"/>
              <a:gd name="T14" fmla="*/ 81251952 w 633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3" h="34">
                <a:moveTo>
                  <a:pt x="623" y="33"/>
                </a:moveTo>
                <a:lnTo>
                  <a:pt x="623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2" y="0"/>
                  <a:pt x="632" y="8"/>
                  <a:pt x="632" y="17"/>
                </a:cubicBezTo>
                <a:cubicBezTo>
                  <a:pt x="632" y="25"/>
                  <a:pt x="632" y="33"/>
                  <a:pt x="623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510">
            <a:extLst>
              <a:ext uri="{FF2B5EF4-FFF2-40B4-BE49-F238E27FC236}">
                <a16:creationId xmlns:a16="http://schemas.microsoft.com/office/drawing/2014/main" id="{5183F9D0-A06B-B549-9F11-3DC530A64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82" y="8249538"/>
            <a:ext cx="698193" cy="38788"/>
          </a:xfrm>
          <a:custGeom>
            <a:avLst/>
            <a:gdLst>
              <a:gd name="T0" fmla="*/ 81251952 w 633"/>
              <a:gd name="T1" fmla="*/ 4604124 h 34"/>
              <a:gd name="T2" fmla="*/ 81251952 w 633"/>
              <a:gd name="T3" fmla="*/ 4604124 h 34"/>
              <a:gd name="T4" fmla="*/ 2086652 w 633"/>
              <a:gd name="T5" fmla="*/ 4604124 h 34"/>
              <a:gd name="T6" fmla="*/ 0 w 633"/>
              <a:gd name="T7" fmla="*/ 2371912 h 34"/>
              <a:gd name="T8" fmla="*/ 2086652 w 633"/>
              <a:gd name="T9" fmla="*/ 0 h 34"/>
              <a:gd name="T10" fmla="*/ 81251952 w 633"/>
              <a:gd name="T11" fmla="*/ 0 h 34"/>
              <a:gd name="T12" fmla="*/ 82425648 w 633"/>
              <a:gd name="T13" fmla="*/ 2371912 h 34"/>
              <a:gd name="T14" fmla="*/ 81251952 w 633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3" h="34">
                <a:moveTo>
                  <a:pt x="623" y="33"/>
                </a:moveTo>
                <a:lnTo>
                  <a:pt x="623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2" y="0"/>
                  <a:pt x="632" y="8"/>
                  <a:pt x="632" y="17"/>
                </a:cubicBezTo>
                <a:cubicBezTo>
                  <a:pt x="632" y="25"/>
                  <a:pt x="632" y="33"/>
                  <a:pt x="623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511">
            <a:extLst>
              <a:ext uri="{FF2B5EF4-FFF2-40B4-BE49-F238E27FC236}">
                <a16:creationId xmlns:a16="http://schemas.microsoft.com/office/drawing/2014/main" id="{5D99DCAD-C6C9-C442-8E2F-60FB71747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0897" y="8414389"/>
            <a:ext cx="155154" cy="121213"/>
          </a:xfrm>
          <a:custGeom>
            <a:avLst/>
            <a:gdLst>
              <a:gd name="T0" fmla="*/ 16784604 w 143"/>
              <a:gd name="T1" fmla="*/ 14317540 h 109"/>
              <a:gd name="T2" fmla="*/ 16784604 w 143"/>
              <a:gd name="T3" fmla="*/ 14317540 h 109"/>
              <a:gd name="T4" fmla="*/ 2145323 w 143"/>
              <a:gd name="T5" fmla="*/ 14317540 h 109"/>
              <a:gd name="T6" fmla="*/ 0 w 143"/>
              <a:gd name="T7" fmla="*/ 12063756 h 109"/>
              <a:gd name="T8" fmla="*/ 0 w 143"/>
              <a:gd name="T9" fmla="*/ 2121252 h 109"/>
              <a:gd name="T10" fmla="*/ 2145323 w 143"/>
              <a:gd name="T11" fmla="*/ 0 h 109"/>
              <a:gd name="T12" fmla="*/ 16784604 w 143"/>
              <a:gd name="T13" fmla="*/ 0 h 109"/>
              <a:gd name="T14" fmla="*/ 17920322 w 143"/>
              <a:gd name="T15" fmla="*/ 2121252 h 109"/>
              <a:gd name="T16" fmla="*/ 17920322 w 143"/>
              <a:gd name="T17" fmla="*/ 12063756 h 109"/>
              <a:gd name="T18" fmla="*/ 16784604 w 143"/>
              <a:gd name="T19" fmla="*/ 14317540 h 109"/>
              <a:gd name="T20" fmla="*/ 4290646 w 143"/>
              <a:gd name="T21" fmla="*/ 9809971 h 109"/>
              <a:gd name="T22" fmla="*/ 4290646 w 143"/>
              <a:gd name="T23" fmla="*/ 9809971 h 109"/>
              <a:gd name="T24" fmla="*/ 14765393 w 143"/>
              <a:gd name="T25" fmla="*/ 9809971 h 109"/>
              <a:gd name="T26" fmla="*/ 14765393 w 143"/>
              <a:gd name="T27" fmla="*/ 4374673 h 109"/>
              <a:gd name="T28" fmla="*/ 4290646 w 143"/>
              <a:gd name="T29" fmla="*/ 4374673 h 109"/>
              <a:gd name="T30" fmla="*/ 4290646 w 143"/>
              <a:gd name="T31" fmla="*/ 9809971 h 1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3" h="109">
                <a:moveTo>
                  <a:pt x="133" y="108"/>
                </a:moveTo>
                <a:lnTo>
                  <a:pt x="133" y="108"/>
                </a:lnTo>
                <a:cubicBezTo>
                  <a:pt x="17" y="108"/>
                  <a:pt x="17" y="108"/>
                  <a:pt x="17" y="108"/>
                </a:cubicBezTo>
                <a:cubicBezTo>
                  <a:pt x="9" y="108"/>
                  <a:pt x="0" y="99"/>
                  <a:pt x="0" y="9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2" y="0"/>
                  <a:pt x="142" y="8"/>
                  <a:pt x="142" y="16"/>
                </a:cubicBezTo>
                <a:cubicBezTo>
                  <a:pt x="142" y="91"/>
                  <a:pt x="142" y="91"/>
                  <a:pt x="142" y="91"/>
                </a:cubicBezTo>
                <a:cubicBezTo>
                  <a:pt x="142" y="99"/>
                  <a:pt x="142" y="108"/>
                  <a:pt x="133" y="108"/>
                </a:cubicBezTo>
                <a:close/>
                <a:moveTo>
                  <a:pt x="34" y="74"/>
                </a:moveTo>
                <a:lnTo>
                  <a:pt x="34" y="74"/>
                </a:lnTo>
                <a:cubicBezTo>
                  <a:pt x="117" y="74"/>
                  <a:pt x="117" y="74"/>
                  <a:pt x="117" y="74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34" y="33"/>
                  <a:pt x="34" y="33"/>
                  <a:pt x="34" y="33"/>
                </a:cubicBezTo>
                <a:lnTo>
                  <a:pt x="34" y="7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512">
            <a:extLst>
              <a:ext uri="{FF2B5EF4-FFF2-40B4-BE49-F238E27FC236}">
                <a16:creationId xmlns:a16="http://schemas.microsoft.com/office/drawing/2014/main" id="{63B6D9A5-323C-E44F-BBEB-0530697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406" y="8414389"/>
            <a:ext cx="111515" cy="38788"/>
          </a:xfrm>
          <a:custGeom>
            <a:avLst/>
            <a:gdLst>
              <a:gd name="T0" fmla="*/ 11892428 w 101"/>
              <a:gd name="T1" fmla="*/ 4604124 h 34"/>
              <a:gd name="T2" fmla="*/ 11892428 w 101"/>
              <a:gd name="T3" fmla="*/ 4604124 h 34"/>
              <a:gd name="T4" fmla="*/ 1045472 w 101"/>
              <a:gd name="T5" fmla="*/ 4604124 h 34"/>
              <a:gd name="T6" fmla="*/ 0 w 101"/>
              <a:gd name="T7" fmla="*/ 2232212 h 34"/>
              <a:gd name="T8" fmla="*/ 1045472 w 101"/>
              <a:gd name="T9" fmla="*/ 0 h 34"/>
              <a:gd name="T10" fmla="*/ 11892428 w 101"/>
              <a:gd name="T11" fmla="*/ 0 h 34"/>
              <a:gd name="T12" fmla="*/ 13068404 w 101"/>
              <a:gd name="T13" fmla="*/ 2232212 h 34"/>
              <a:gd name="T14" fmla="*/ 11892428 w 101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1" h="34">
                <a:moveTo>
                  <a:pt x="91" y="33"/>
                </a:moveTo>
                <a:lnTo>
                  <a:pt x="91" y="33"/>
                </a:ln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25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0" y="8"/>
                  <a:pt x="100" y="16"/>
                </a:cubicBezTo>
                <a:cubicBezTo>
                  <a:pt x="100" y="25"/>
                  <a:pt x="100" y="33"/>
                  <a:pt x="91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513">
            <a:extLst>
              <a:ext uri="{FF2B5EF4-FFF2-40B4-BE49-F238E27FC236}">
                <a16:creationId xmlns:a16="http://schemas.microsoft.com/office/drawing/2014/main" id="{07B09D23-6290-8940-B2FA-DC68C8ED7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406" y="8496813"/>
            <a:ext cx="193942" cy="38788"/>
          </a:xfrm>
          <a:custGeom>
            <a:avLst/>
            <a:gdLst>
              <a:gd name="T0" fmla="*/ 21856337 w 175"/>
              <a:gd name="T1" fmla="*/ 4476569 h 35"/>
              <a:gd name="T2" fmla="*/ 21856337 w 175"/>
              <a:gd name="T3" fmla="*/ 4476569 h 35"/>
              <a:gd name="T4" fmla="*/ 1053374 w 175"/>
              <a:gd name="T5" fmla="*/ 4476569 h 35"/>
              <a:gd name="T6" fmla="*/ 0 w 175"/>
              <a:gd name="T7" fmla="*/ 2238466 h 35"/>
              <a:gd name="T8" fmla="*/ 1053374 w 175"/>
              <a:gd name="T9" fmla="*/ 0 h 35"/>
              <a:gd name="T10" fmla="*/ 21856337 w 175"/>
              <a:gd name="T11" fmla="*/ 0 h 35"/>
              <a:gd name="T12" fmla="*/ 22909711 w 175"/>
              <a:gd name="T13" fmla="*/ 2238466 h 35"/>
              <a:gd name="T14" fmla="*/ 21856337 w 175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5" h="35">
                <a:moveTo>
                  <a:pt x="166" y="34"/>
                </a:moveTo>
                <a:lnTo>
                  <a:pt x="166" y="34"/>
                </a:lnTo>
                <a:cubicBezTo>
                  <a:pt x="8" y="34"/>
                  <a:pt x="8" y="34"/>
                  <a:pt x="8" y="34"/>
                </a:cubicBezTo>
                <a:cubicBezTo>
                  <a:pt x="0" y="34"/>
                  <a:pt x="0" y="25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4" y="0"/>
                  <a:pt x="174" y="9"/>
                  <a:pt x="174" y="17"/>
                </a:cubicBezTo>
                <a:cubicBezTo>
                  <a:pt x="174" y="25"/>
                  <a:pt x="174" y="34"/>
                  <a:pt x="166" y="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514">
            <a:extLst>
              <a:ext uri="{FF2B5EF4-FFF2-40B4-BE49-F238E27FC236}">
                <a16:creationId xmlns:a16="http://schemas.microsoft.com/office/drawing/2014/main" id="{B3F96EF3-3FDF-5F44-A7C8-8ADF8521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394" y="4884636"/>
            <a:ext cx="256972" cy="378188"/>
          </a:xfrm>
          <a:custGeom>
            <a:avLst/>
            <a:gdLst>
              <a:gd name="T0" fmla="*/ 22688824 w 233"/>
              <a:gd name="T1" fmla="*/ 44701187 h 342"/>
              <a:gd name="T2" fmla="*/ 22688824 w 233"/>
              <a:gd name="T3" fmla="*/ 44701187 h 342"/>
              <a:gd name="T4" fmla="*/ 0 w 233"/>
              <a:gd name="T5" fmla="*/ 21760614 h 342"/>
              <a:gd name="T6" fmla="*/ 22688824 w 233"/>
              <a:gd name="T7" fmla="*/ 0 h 342"/>
              <a:gd name="T8" fmla="*/ 28165312 w 233"/>
              <a:gd name="T9" fmla="*/ 0 h 342"/>
              <a:gd name="T10" fmla="*/ 30251765 w 233"/>
              <a:gd name="T11" fmla="*/ 4325910 h 342"/>
              <a:gd name="T12" fmla="*/ 26991727 w 233"/>
              <a:gd name="T13" fmla="*/ 5505868 h 342"/>
              <a:gd name="T14" fmla="*/ 22688824 w 233"/>
              <a:gd name="T15" fmla="*/ 5505868 h 342"/>
              <a:gd name="T16" fmla="*/ 5346130 w 233"/>
              <a:gd name="T17" fmla="*/ 21760614 h 342"/>
              <a:gd name="T18" fmla="*/ 22688824 w 233"/>
              <a:gd name="T19" fmla="*/ 39195319 h 342"/>
              <a:gd name="T20" fmla="*/ 26991727 w 233"/>
              <a:gd name="T21" fmla="*/ 39195319 h 342"/>
              <a:gd name="T22" fmla="*/ 30251765 w 233"/>
              <a:gd name="T23" fmla="*/ 40375277 h 342"/>
              <a:gd name="T24" fmla="*/ 28165312 w 233"/>
              <a:gd name="T25" fmla="*/ 44701187 h 342"/>
              <a:gd name="T26" fmla="*/ 22688824 w 233"/>
              <a:gd name="T27" fmla="*/ 44701187 h 34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3" h="342">
                <a:moveTo>
                  <a:pt x="174" y="341"/>
                </a:moveTo>
                <a:lnTo>
                  <a:pt x="174" y="341"/>
                </a:lnTo>
                <a:cubicBezTo>
                  <a:pt x="83" y="341"/>
                  <a:pt x="0" y="266"/>
                  <a:pt x="0" y="166"/>
                </a:cubicBezTo>
                <a:cubicBezTo>
                  <a:pt x="0" y="75"/>
                  <a:pt x="83" y="0"/>
                  <a:pt x="174" y="0"/>
                </a:cubicBezTo>
                <a:cubicBezTo>
                  <a:pt x="191" y="0"/>
                  <a:pt x="207" y="0"/>
                  <a:pt x="216" y="0"/>
                </a:cubicBezTo>
                <a:cubicBezTo>
                  <a:pt x="232" y="9"/>
                  <a:pt x="232" y="17"/>
                  <a:pt x="232" y="33"/>
                </a:cubicBezTo>
                <a:cubicBezTo>
                  <a:pt x="232" y="42"/>
                  <a:pt x="216" y="50"/>
                  <a:pt x="207" y="42"/>
                </a:cubicBezTo>
                <a:cubicBezTo>
                  <a:pt x="199" y="42"/>
                  <a:pt x="183" y="42"/>
                  <a:pt x="174" y="42"/>
                </a:cubicBezTo>
                <a:cubicBezTo>
                  <a:pt x="99" y="42"/>
                  <a:pt x="41" y="100"/>
                  <a:pt x="41" y="166"/>
                </a:cubicBezTo>
                <a:cubicBezTo>
                  <a:pt x="41" y="241"/>
                  <a:pt x="99" y="299"/>
                  <a:pt x="174" y="299"/>
                </a:cubicBezTo>
                <a:cubicBezTo>
                  <a:pt x="183" y="299"/>
                  <a:pt x="199" y="299"/>
                  <a:pt x="207" y="299"/>
                </a:cubicBezTo>
                <a:cubicBezTo>
                  <a:pt x="216" y="291"/>
                  <a:pt x="232" y="299"/>
                  <a:pt x="232" y="308"/>
                </a:cubicBezTo>
                <a:cubicBezTo>
                  <a:pt x="232" y="324"/>
                  <a:pt x="232" y="333"/>
                  <a:pt x="216" y="341"/>
                </a:cubicBezTo>
                <a:cubicBezTo>
                  <a:pt x="199" y="341"/>
                  <a:pt x="191" y="341"/>
                  <a:pt x="174" y="3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515">
            <a:extLst>
              <a:ext uri="{FF2B5EF4-FFF2-40B4-BE49-F238E27FC236}">
                <a16:creationId xmlns:a16="http://schemas.microsoft.com/office/drawing/2014/main" id="{E9049067-F4F9-FD4A-BBCE-8768177A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967" y="5005848"/>
            <a:ext cx="213337" cy="48486"/>
          </a:xfrm>
          <a:custGeom>
            <a:avLst/>
            <a:gdLst>
              <a:gd name="T0" fmla="*/ 23029399 w 192"/>
              <a:gd name="T1" fmla="*/ 5724599 h 43"/>
              <a:gd name="T2" fmla="*/ 23029399 w 192"/>
              <a:gd name="T3" fmla="*/ 5724599 h 43"/>
              <a:gd name="T4" fmla="*/ 3308780 w 192"/>
              <a:gd name="T5" fmla="*/ 5724599 h 43"/>
              <a:gd name="T6" fmla="*/ 0 w 192"/>
              <a:gd name="T7" fmla="*/ 3407587 h 43"/>
              <a:gd name="T8" fmla="*/ 3308780 w 192"/>
              <a:gd name="T9" fmla="*/ 0 h 43"/>
              <a:gd name="T10" fmla="*/ 23029399 w 192"/>
              <a:gd name="T11" fmla="*/ 0 h 43"/>
              <a:gd name="T12" fmla="*/ 25279152 w 192"/>
              <a:gd name="T13" fmla="*/ 3407587 h 43"/>
              <a:gd name="T14" fmla="*/ 23029399 w 192"/>
              <a:gd name="T15" fmla="*/ 5724599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2" h="43">
                <a:moveTo>
                  <a:pt x="174" y="42"/>
                </a:moveTo>
                <a:lnTo>
                  <a:pt x="174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4"/>
                  <a:pt x="0" y="25"/>
                </a:cubicBezTo>
                <a:cubicBezTo>
                  <a:pt x="0" y="9"/>
                  <a:pt x="8" y="0"/>
                  <a:pt x="25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1" y="9"/>
                  <a:pt x="191" y="25"/>
                </a:cubicBezTo>
                <a:cubicBezTo>
                  <a:pt x="191" y="34"/>
                  <a:pt x="183" y="42"/>
                  <a:pt x="174" y="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516">
            <a:extLst>
              <a:ext uri="{FF2B5EF4-FFF2-40B4-BE49-F238E27FC236}">
                <a16:creationId xmlns:a16="http://schemas.microsoft.com/office/drawing/2014/main" id="{1553B41C-2B1C-A748-B6B0-F1D188ED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967" y="5088276"/>
            <a:ext cx="213337" cy="48486"/>
          </a:xfrm>
          <a:custGeom>
            <a:avLst/>
            <a:gdLst>
              <a:gd name="T0" fmla="*/ 23029399 w 192"/>
              <a:gd name="T1" fmla="*/ 5724599 h 43"/>
              <a:gd name="T2" fmla="*/ 23029399 w 192"/>
              <a:gd name="T3" fmla="*/ 5724599 h 43"/>
              <a:gd name="T4" fmla="*/ 3308780 w 192"/>
              <a:gd name="T5" fmla="*/ 5724599 h 43"/>
              <a:gd name="T6" fmla="*/ 0 w 192"/>
              <a:gd name="T7" fmla="*/ 3407587 h 43"/>
              <a:gd name="T8" fmla="*/ 3308780 w 192"/>
              <a:gd name="T9" fmla="*/ 0 h 43"/>
              <a:gd name="T10" fmla="*/ 23029399 w 192"/>
              <a:gd name="T11" fmla="*/ 0 h 43"/>
              <a:gd name="T12" fmla="*/ 25279152 w 192"/>
              <a:gd name="T13" fmla="*/ 3407587 h 43"/>
              <a:gd name="T14" fmla="*/ 23029399 w 192"/>
              <a:gd name="T15" fmla="*/ 5724599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2" h="43">
                <a:moveTo>
                  <a:pt x="174" y="42"/>
                </a:moveTo>
                <a:lnTo>
                  <a:pt x="174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3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1" y="8"/>
                  <a:pt x="191" y="25"/>
                </a:cubicBezTo>
                <a:cubicBezTo>
                  <a:pt x="191" y="33"/>
                  <a:pt x="183" y="42"/>
                  <a:pt x="174" y="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517">
            <a:extLst>
              <a:ext uri="{FF2B5EF4-FFF2-40B4-BE49-F238E27FC236}">
                <a16:creationId xmlns:a16="http://schemas.microsoft.com/office/drawing/2014/main" id="{E07F5420-EE85-A949-9D31-B211F2EF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8515" y="11439891"/>
            <a:ext cx="184245" cy="174548"/>
          </a:xfrm>
          <a:custGeom>
            <a:avLst/>
            <a:gdLst>
              <a:gd name="T0" fmla="*/ 18308997 w 168"/>
              <a:gd name="T1" fmla="*/ 20540723 h 158"/>
              <a:gd name="T2" fmla="*/ 18308997 w 168"/>
              <a:gd name="T3" fmla="*/ 20540723 h 158"/>
              <a:gd name="T4" fmla="*/ 16117188 w 168"/>
              <a:gd name="T5" fmla="*/ 20540723 h 158"/>
              <a:gd name="T6" fmla="*/ 1160538 w 168"/>
              <a:gd name="T7" fmla="*/ 4317357 h 158"/>
              <a:gd name="T8" fmla="*/ 1160538 w 168"/>
              <a:gd name="T9" fmla="*/ 1046785 h 158"/>
              <a:gd name="T10" fmla="*/ 4383976 w 168"/>
              <a:gd name="T11" fmla="*/ 1046785 h 158"/>
              <a:gd name="T12" fmla="*/ 20371896 w 168"/>
              <a:gd name="T13" fmla="*/ 16223366 h 158"/>
              <a:gd name="T14" fmla="*/ 20371896 w 168"/>
              <a:gd name="T15" fmla="*/ 20540723 h 158"/>
              <a:gd name="T16" fmla="*/ 18308997 w 168"/>
              <a:gd name="T17" fmla="*/ 20540723 h 1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8" h="158">
                <a:moveTo>
                  <a:pt x="142" y="157"/>
                </a:moveTo>
                <a:lnTo>
                  <a:pt x="142" y="157"/>
                </a:lnTo>
                <a:cubicBezTo>
                  <a:pt x="133" y="157"/>
                  <a:pt x="133" y="157"/>
                  <a:pt x="125" y="157"/>
                </a:cubicBezTo>
                <a:cubicBezTo>
                  <a:pt x="9" y="33"/>
                  <a:pt x="9" y="33"/>
                  <a:pt x="9" y="33"/>
                </a:cubicBezTo>
                <a:cubicBezTo>
                  <a:pt x="0" y="24"/>
                  <a:pt x="0" y="16"/>
                  <a:pt x="9" y="8"/>
                </a:cubicBezTo>
                <a:cubicBezTo>
                  <a:pt x="17" y="0"/>
                  <a:pt x="25" y="0"/>
                  <a:pt x="34" y="8"/>
                </a:cubicBezTo>
                <a:cubicBezTo>
                  <a:pt x="158" y="124"/>
                  <a:pt x="158" y="124"/>
                  <a:pt x="158" y="124"/>
                </a:cubicBezTo>
                <a:cubicBezTo>
                  <a:pt x="167" y="133"/>
                  <a:pt x="167" y="149"/>
                  <a:pt x="158" y="157"/>
                </a:cubicBezTo>
                <a:cubicBezTo>
                  <a:pt x="150" y="157"/>
                  <a:pt x="142" y="157"/>
                  <a:pt x="142" y="1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518">
            <a:extLst>
              <a:ext uri="{FF2B5EF4-FFF2-40B4-BE49-F238E27FC236}">
                <a16:creationId xmlns:a16="http://schemas.microsoft.com/office/drawing/2014/main" id="{3AABA723-2F1B-EC42-A9FE-06F8ACD8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424" y="11439891"/>
            <a:ext cx="184245" cy="174548"/>
          </a:xfrm>
          <a:custGeom>
            <a:avLst/>
            <a:gdLst>
              <a:gd name="T0" fmla="*/ 3262246 w 167"/>
              <a:gd name="T1" fmla="*/ 20540723 h 158"/>
              <a:gd name="T2" fmla="*/ 3262246 w 167"/>
              <a:gd name="T3" fmla="*/ 20540723 h 158"/>
              <a:gd name="T4" fmla="*/ 1043948 w 167"/>
              <a:gd name="T5" fmla="*/ 20540723 h 158"/>
              <a:gd name="T6" fmla="*/ 1043948 w 167"/>
              <a:gd name="T7" fmla="*/ 16223366 h 158"/>
              <a:gd name="T8" fmla="*/ 16310507 w 167"/>
              <a:gd name="T9" fmla="*/ 1046785 h 158"/>
              <a:gd name="T10" fmla="*/ 20616701 w 167"/>
              <a:gd name="T11" fmla="*/ 1046785 h 158"/>
              <a:gd name="T12" fmla="*/ 20616701 w 167"/>
              <a:gd name="T13" fmla="*/ 5364142 h 158"/>
              <a:gd name="T14" fmla="*/ 5349780 w 167"/>
              <a:gd name="T15" fmla="*/ 20540723 h 158"/>
              <a:gd name="T16" fmla="*/ 3262246 w 167"/>
              <a:gd name="T17" fmla="*/ 20540723 h 1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7" h="158">
                <a:moveTo>
                  <a:pt x="25" y="157"/>
                </a:moveTo>
                <a:lnTo>
                  <a:pt x="25" y="157"/>
                </a:lnTo>
                <a:cubicBezTo>
                  <a:pt x="16" y="157"/>
                  <a:pt x="16" y="157"/>
                  <a:pt x="8" y="157"/>
                </a:cubicBezTo>
                <a:cubicBezTo>
                  <a:pt x="0" y="149"/>
                  <a:pt x="0" y="133"/>
                  <a:pt x="8" y="124"/>
                </a:cubicBezTo>
                <a:cubicBezTo>
                  <a:pt x="125" y="8"/>
                  <a:pt x="125" y="8"/>
                  <a:pt x="125" y="8"/>
                </a:cubicBezTo>
                <a:cubicBezTo>
                  <a:pt x="133" y="0"/>
                  <a:pt x="149" y="0"/>
                  <a:pt x="158" y="8"/>
                </a:cubicBezTo>
                <a:cubicBezTo>
                  <a:pt x="166" y="16"/>
                  <a:pt x="166" y="33"/>
                  <a:pt x="158" y="41"/>
                </a:cubicBezTo>
                <a:cubicBezTo>
                  <a:pt x="41" y="157"/>
                  <a:pt x="41" y="157"/>
                  <a:pt x="41" y="157"/>
                </a:cubicBezTo>
                <a:cubicBezTo>
                  <a:pt x="33" y="157"/>
                  <a:pt x="25" y="157"/>
                  <a:pt x="25" y="1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519">
            <a:extLst>
              <a:ext uri="{FF2B5EF4-FFF2-40B4-BE49-F238E27FC236}">
                <a16:creationId xmlns:a16="http://schemas.microsoft.com/office/drawing/2014/main" id="{F2C44FEE-F96D-6447-B6B1-2A2E9F086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424" y="11565954"/>
            <a:ext cx="48486" cy="247275"/>
          </a:xfrm>
          <a:custGeom>
            <a:avLst/>
            <a:gdLst>
              <a:gd name="T0" fmla="*/ 3571497 w 42"/>
              <a:gd name="T1" fmla="*/ 29003107 h 225"/>
              <a:gd name="T2" fmla="*/ 3571497 w 42"/>
              <a:gd name="T3" fmla="*/ 29003107 h 225"/>
              <a:gd name="T4" fmla="*/ 0 w 42"/>
              <a:gd name="T5" fmla="*/ 26931560 h 225"/>
              <a:gd name="T6" fmla="*/ 0 w 42"/>
              <a:gd name="T7" fmla="*/ 3237041 h 225"/>
              <a:gd name="T8" fmla="*/ 3571497 w 42"/>
              <a:gd name="T9" fmla="*/ 0 h 225"/>
              <a:gd name="T10" fmla="*/ 3571497 w 42"/>
              <a:gd name="T11" fmla="*/ 0 h 225"/>
              <a:gd name="T12" fmla="*/ 5857497 w 42"/>
              <a:gd name="T13" fmla="*/ 3237041 h 225"/>
              <a:gd name="T14" fmla="*/ 5857497 w 42"/>
              <a:gd name="T15" fmla="*/ 26931560 h 225"/>
              <a:gd name="T16" fmla="*/ 3571497 w 42"/>
              <a:gd name="T17" fmla="*/ 29003107 h 2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2" h="225">
                <a:moveTo>
                  <a:pt x="25" y="224"/>
                </a:moveTo>
                <a:lnTo>
                  <a:pt x="25" y="224"/>
                </a:lnTo>
                <a:cubicBezTo>
                  <a:pt x="8" y="224"/>
                  <a:pt x="0" y="216"/>
                  <a:pt x="0" y="20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33" y="0"/>
                  <a:pt x="41" y="17"/>
                  <a:pt x="41" y="25"/>
                </a:cubicBezTo>
                <a:cubicBezTo>
                  <a:pt x="41" y="208"/>
                  <a:pt x="41" y="208"/>
                  <a:pt x="41" y="208"/>
                </a:cubicBezTo>
                <a:cubicBezTo>
                  <a:pt x="41" y="216"/>
                  <a:pt x="33" y="224"/>
                  <a:pt x="25" y="2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520">
            <a:extLst>
              <a:ext uri="{FF2B5EF4-FFF2-40B4-BE49-F238E27FC236}">
                <a16:creationId xmlns:a16="http://schemas.microsoft.com/office/drawing/2014/main" id="{95F61BFB-9AF3-D04A-AE66-B27B069A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394" y="11638681"/>
            <a:ext cx="184245" cy="48486"/>
          </a:xfrm>
          <a:custGeom>
            <a:avLst/>
            <a:gdLst>
              <a:gd name="T0" fmla="*/ 18398403 w 167"/>
              <a:gd name="T1" fmla="*/ 5724599 h 43"/>
              <a:gd name="T2" fmla="*/ 18398403 w 167"/>
              <a:gd name="T3" fmla="*/ 5724599 h 43"/>
              <a:gd name="T4" fmla="*/ 3262246 w 167"/>
              <a:gd name="T5" fmla="*/ 5724599 h 43"/>
              <a:gd name="T6" fmla="*/ 0 w 167"/>
              <a:gd name="T7" fmla="*/ 2317012 h 43"/>
              <a:gd name="T8" fmla="*/ 3262246 w 167"/>
              <a:gd name="T9" fmla="*/ 0 h 43"/>
              <a:gd name="T10" fmla="*/ 18398403 w 167"/>
              <a:gd name="T11" fmla="*/ 0 h 43"/>
              <a:gd name="T12" fmla="*/ 21660649 w 167"/>
              <a:gd name="T13" fmla="*/ 2317012 h 43"/>
              <a:gd name="T14" fmla="*/ 18398403 w 167"/>
              <a:gd name="T15" fmla="*/ 5724599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43">
                <a:moveTo>
                  <a:pt x="141" y="42"/>
                </a:moveTo>
                <a:lnTo>
                  <a:pt x="141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9" y="0"/>
                  <a:pt x="166" y="9"/>
                  <a:pt x="166" y="17"/>
                </a:cubicBezTo>
                <a:cubicBezTo>
                  <a:pt x="166" y="34"/>
                  <a:pt x="149" y="42"/>
                  <a:pt x="141" y="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521">
            <a:extLst>
              <a:ext uri="{FF2B5EF4-FFF2-40B4-BE49-F238E27FC236}">
                <a16:creationId xmlns:a16="http://schemas.microsoft.com/office/drawing/2014/main" id="{ED803C29-46AD-454D-B136-23055091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394" y="11706561"/>
            <a:ext cx="184245" cy="48486"/>
          </a:xfrm>
          <a:custGeom>
            <a:avLst/>
            <a:gdLst>
              <a:gd name="T0" fmla="*/ 18398403 w 167"/>
              <a:gd name="T1" fmla="*/ 5857497 h 42"/>
              <a:gd name="T2" fmla="*/ 18398403 w 167"/>
              <a:gd name="T3" fmla="*/ 5857497 h 42"/>
              <a:gd name="T4" fmla="*/ 3262246 w 167"/>
              <a:gd name="T5" fmla="*/ 5857497 h 42"/>
              <a:gd name="T6" fmla="*/ 0 w 167"/>
              <a:gd name="T7" fmla="*/ 2286000 h 42"/>
              <a:gd name="T8" fmla="*/ 3262246 w 167"/>
              <a:gd name="T9" fmla="*/ 0 h 42"/>
              <a:gd name="T10" fmla="*/ 18398403 w 167"/>
              <a:gd name="T11" fmla="*/ 0 h 42"/>
              <a:gd name="T12" fmla="*/ 21660649 w 167"/>
              <a:gd name="T13" fmla="*/ 2286000 h 42"/>
              <a:gd name="T14" fmla="*/ 18398403 w 167"/>
              <a:gd name="T15" fmla="*/ 5857497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42">
                <a:moveTo>
                  <a:pt x="141" y="41"/>
                </a:moveTo>
                <a:lnTo>
                  <a:pt x="141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25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9" y="0"/>
                  <a:pt x="166" y="8"/>
                  <a:pt x="166" y="16"/>
                </a:cubicBezTo>
                <a:cubicBezTo>
                  <a:pt x="166" y="33"/>
                  <a:pt x="149" y="41"/>
                  <a:pt x="141" y="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522">
            <a:extLst>
              <a:ext uri="{FF2B5EF4-FFF2-40B4-BE49-F238E27FC236}">
                <a16:creationId xmlns:a16="http://schemas.microsoft.com/office/drawing/2014/main" id="{BC6B97D9-37E9-4D47-931B-A8DB12B2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0338" y="8084687"/>
            <a:ext cx="858197" cy="533342"/>
          </a:xfrm>
          <a:custGeom>
            <a:avLst/>
            <a:gdLst>
              <a:gd name="T0" fmla="*/ 97857939 w 781"/>
              <a:gd name="T1" fmla="*/ 63003471 h 483"/>
              <a:gd name="T2" fmla="*/ 97857939 w 781"/>
              <a:gd name="T3" fmla="*/ 63003471 h 483"/>
              <a:gd name="T4" fmla="*/ 3235859 w 781"/>
              <a:gd name="T5" fmla="*/ 63003471 h 483"/>
              <a:gd name="T6" fmla="*/ 0 w 781"/>
              <a:gd name="T7" fmla="*/ 59866367 h 483"/>
              <a:gd name="T8" fmla="*/ 0 w 781"/>
              <a:gd name="T9" fmla="*/ 3267982 h 483"/>
              <a:gd name="T10" fmla="*/ 3235859 w 781"/>
              <a:gd name="T11" fmla="*/ 0 h 483"/>
              <a:gd name="T12" fmla="*/ 97857939 w 781"/>
              <a:gd name="T13" fmla="*/ 0 h 483"/>
              <a:gd name="T14" fmla="*/ 100964277 w 781"/>
              <a:gd name="T15" fmla="*/ 3267982 h 483"/>
              <a:gd name="T16" fmla="*/ 100964277 w 781"/>
              <a:gd name="T17" fmla="*/ 59866367 h 483"/>
              <a:gd name="T18" fmla="*/ 97857939 w 781"/>
              <a:gd name="T19" fmla="*/ 63003471 h 483"/>
              <a:gd name="T20" fmla="*/ 3235859 w 781"/>
              <a:gd name="T21" fmla="*/ 58690269 h 483"/>
              <a:gd name="T22" fmla="*/ 3235859 w 781"/>
              <a:gd name="T23" fmla="*/ 58690269 h 483"/>
              <a:gd name="T24" fmla="*/ 96692612 w 781"/>
              <a:gd name="T25" fmla="*/ 58690269 h 483"/>
              <a:gd name="T26" fmla="*/ 96692612 w 781"/>
              <a:gd name="T27" fmla="*/ 4313563 h 483"/>
              <a:gd name="T28" fmla="*/ 3235859 w 781"/>
              <a:gd name="T29" fmla="*/ 4313563 h 483"/>
              <a:gd name="T30" fmla="*/ 3235859 w 781"/>
              <a:gd name="T31" fmla="*/ 58690269 h 4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81" h="483">
                <a:moveTo>
                  <a:pt x="756" y="482"/>
                </a:moveTo>
                <a:lnTo>
                  <a:pt x="756" y="482"/>
                </a:lnTo>
                <a:cubicBezTo>
                  <a:pt x="25" y="482"/>
                  <a:pt x="25" y="482"/>
                  <a:pt x="25" y="482"/>
                </a:cubicBezTo>
                <a:cubicBezTo>
                  <a:pt x="8" y="482"/>
                  <a:pt x="0" y="474"/>
                  <a:pt x="0" y="45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756" y="0"/>
                  <a:pt x="756" y="0"/>
                  <a:pt x="756" y="0"/>
                </a:cubicBezTo>
                <a:cubicBezTo>
                  <a:pt x="772" y="0"/>
                  <a:pt x="780" y="8"/>
                  <a:pt x="780" y="25"/>
                </a:cubicBezTo>
                <a:cubicBezTo>
                  <a:pt x="780" y="458"/>
                  <a:pt x="780" y="458"/>
                  <a:pt x="780" y="458"/>
                </a:cubicBezTo>
                <a:cubicBezTo>
                  <a:pt x="780" y="474"/>
                  <a:pt x="772" y="482"/>
                  <a:pt x="756" y="482"/>
                </a:cubicBezTo>
                <a:close/>
                <a:moveTo>
                  <a:pt x="25" y="449"/>
                </a:moveTo>
                <a:lnTo>
                  <a:pt x="25" y="449"/>
                </a:lnTo>
                <a:cubicBezTo>
                  <a:pt x="747" y="449"/>
                  <a:pt x="747" y="449"/>
                  <a:pt x="747" y="449"/>
                </a:cubicBezTo>
                <a:cubicBezTo>
                  <a:pt x="747" y="33"/>
                  <a:pt x="747" y="33"/>
                  <a:pt x="747" y="33"/>
                </a:cubicBezTo>
                <a:cubicBezTo>
                  <a:pt x="25" y="33"/>
                  <a:pt x="25" y="33"/>
                  <a:pt x="25" y="33"/>
                </a:cubicBezTo>
                <a:lnTo>
                  <a:pt x="25" y="44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523">
            <a:extLst>
              <a:ext uri="{FF2B5EF4-FFF2-40B4-BE49-F238E27FC236}">
                <a16:creationId xmlns:a16="http://schemas.microsoft.com/office/drawing/2014/main" id="{5EFB317E-4EE7-8946-94C2-FBE90732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765" y="8167111"/>
            <a:ext cx="363641" cy="38788"/>
          </a:xfrm>
          <a:custGeom>
            <a:avLst/>
            <a:gdLst>
              <a:gd name="T0" fmla="*/ 40511563 w 332"/>
              <a:gd name="T1" fmla="*/ 4604124 h 34"/>
              <a:gd name="T2" fmla="*/ 40511563 w 332"/>
              <a:gd name="T3" fmla="*/ 4604124 h 34"/>
              <a:gd name="T4" fmla="*/ 2057764 w 332"/>
              <a:gd name="T5" fmla="*/ 4604124 h 34"/>
              <a:gd name="T6" fmla="*/ 0 w 332"/>
              <a:gd name="T7" fmla="*/ 2371912 h 34"/>
              <a:gd name="T8" fmla="*/ 2057764 w 332"/>
              <a:gd name="T9" fmla="*/ 0 h 34"/>
              <a:gd name="T10" fmla="*/ 40511563 w 332"/>
              <a:gd name="T11" fmla="*/ 0 h 34"/>
              <a:gd name="T12" fmla="*/ 42569327 w 332"/>
              <a:gd name="T13" fmla="*/ 2371912 h 34"/>
              <a:gd name="T14" fmla="*/ 40511563 w 332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2" h="34">
                <a:moveTo>
                  <a:pt x="315" y="33"/>
                </a:moveTo>
                <a:lnTo>
                  <a:pt x="315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23" y="0"/>
                  <a:pt x="331" y="8"/>
                  <a:pt x="331" y="17"/>
                </a:cubicBezTo>
                <a:cubicBezTo>
                  <a:pt x="331" y="25"/>
                  <a:pt x="323" y="33"/>
                  <a:pt x="315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524">
            <a:extLst>
              <a:ext uri="{FF2B5EF4-FFF2-40B4-BE49-F238E27FC236}">
                <a16:creationId xmlns:a16="http://schemas.microsoft.com/office/drawing/2014/main" id="{C96270EE-B2F0-324E-B72E-FF26372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765" y="8249538"/>
            <a:ext cx="286064" cy="38788"/>
          </a:xfrm>
          <a:custGeom>
            <a:avLst/>
            <a:gdLst>
              <a:gd name="T0" fmla="*/ 31629803 w 258"/>
              <a:gd name="T1" fmla="*/ 4604124 h 34"/>
              <a:gd name="T2" fmla="*/ 31629803 w 258"/>
              <a:gd name="T3" fmla="*/ 4604124 h 34"/>
              <a:gd name="T4" fmla="*/ 2108484 w 258"/>
              <a:gd name="T5" fmla="*/ 4604124 h 34"/>
              <a:gd name="T6" fmla="*/ 0 w 258"/>
              <a:gd name="T7" fmla="*/ 2371912 h 34"/>
              <a:gd name="T8" fmla="*/ 2108484 w 258"/>
              <a:gd name="T9" fmla="*/ 0 h 34"/>
              <a:gd name="T10" fmla="*/ 31629803 w 258"/>
              <a:gd name="T11" fmla="*/ 0 h 34"/>
              <a:gd name="T12" fmla="*/ 33870430 w 258"/>
              <a:gd name="T13" fmla="*/ 2371912 h 34"/>
              <a:gd name="T14" fmla="*/ 31629803 w 258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8" h="34">
                <a:moveTo>
                  <a:pt x="240" y="33"/>
                </a:moveTo>
                <a:lnTo>
                  <a:pt x="240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8" y="0"/>
                  <a:pt x="257" y="8"/>
                  <a:pt x="257" y="17"/>
                </a:cubicBezTo>
                <a:cubicBezTo>
                  <a:pt x="257" y="25"/>
                  <a:pt x="248" y="33"/>
                  <a:pt x="240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525">
            <a:extLst>
              <a:ext uri="{FF2B5EF4-FFF2-40B4-BE49-F238E27FC236}">
                <a16:creationId xmlns:a16="http://schemas.microsoft.com/office/drawing/2014/main" id="{83051F6C-247F-AF47-9FDC-74797AB4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169" y="8496813"/>
            <a:ext cx="38788" cy="38788"/>
          </a:xfrm>
          <a:custGeom>
            <a:avLst/>
            <a:gdLst>
              <a:gd name="T0" fmla="*/ 2238466 w 35"/>
              <a:gd name="T1" fmla="*/ 4476569 h 35"/>
              <a:gd name="T2" fmla="*/ 2238466 w 35"/>
              <a:gd name="T3" fmla="*/ 4476569 h 35"/>
              <a:gd name="T4" fmla="*/ 2238466 w 35"/>
              <a:gd name="T5" fmla="*/ 4476569 h 35"/>
              <a:gd name="T6" fmla="*/ 0 w 35"/>
              <a:gd name="T7" fmla="*/ 2238466 h 35"/>
              <a:gd name="T8" fmla="*/ 2238466 w 35"/>
              <a:gd name="T9" fmla="*/ 0 h 35"/>
              <a:gd name="T10" fmla="*/ 2238466 w 35"/>
              <a:gd name="T11" fmla="*/ 0 h 35"/>
              <a:gd name="T12" fmla="*/ 4476569 w 35"/>
              <a:gd name="T13" fmla="*/ 2238466 h 35"/>
              <a:gd name="T14" fmla="*/ 2238466 w 35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25"/>
                  <a:pt x="25" y="34"/>
                  <a:pt x="17" y="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526">
            <a:extLst>
              <a:ext uri="{FF2B5EF4-FFF2-40B4-BE49-F238E27FC236}">
                <a16:creationId xmlns:a16="http://schemas.microsoft.com/office/drawing/2014/main" id="{B3BDFC55-E608-2C4D-97C6-B004FF4C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8227" y="8496813"/>
            <a:ext cx="184245" cy="38788"/>
          </a:xfrm>
          <a:custGeom>
            <a:avLst/>
            <a:gdLst>
              <a:gd name="T0" fmla="*/ 19442350 w 167"/>
              <a:gd name="T1" fmla="*/ 4476569 h 35"/>
              <a:gd name="T2" fmla="*/ 19442350 w 167"/>
              <a:gd name="T3" fmla="*/ 4476569 h 35"/>
              <a:gd name="T4" fmla="*/ 19442350 w 167"/>
              <a:gd name="T5" fmla="*/ 4476569 h 35"/>
              <a:gd name="T6" fmla="*/ 17354455 w 167"/>
              <a:gd name="T7" fmla="*/ 2238466 h 35"/>
              <a:gd name="T8" fmla="*/ 19442350 w 167"/>
              <a:gd name="T9" fmla="*/ 0 h 35"/>
              <a:gd name="T10" fmla="*/ 19442350 w 167"/>
              <a:gd name="T11" fmla="*/ 0 h 35"/>
              <a:gd name="T12" fmla="*/ 21660649 w 167"/>
              <a:gd name="T13" fmla="*/ 2238466 h 35"/>
              <a:gd name="T14" fmla="*/ 19442350 w 167"/>
              <a:gd name="T15" fmla="*/ 4476569 h 35"/>
              <a:gd name="T16" fmla="*/ 14092570 w 167"/>
              <a:gd name="T17" fmla="*/ 4476569 h 35"/>
              <a:gd name="T18" fmla="*/ 14092570 w 167"/>
              <a:gd name="T19" fmla="*/ 4476569 h 35"/>
              <a:gd name="T20" fmla="*/ 13048623 w 167"/>
              <a:gd name="T21" fmla="*/ 4476569 h 35"/>
              <a:gd name="T22" fmla="*/ 11874272 w 167"/>
              <a:gd name="T23" fmla="*/ 2238466 h 35"/>
              <a:gd name="T24" fmla="*/ 13048623 w 167"/>
              <a:gd name="T25" fmla="*/ 0 h 35"/>
              <a:gd name="T26" fmla="*/ 14092570 w 167"/>
              <a:gd name="T27" fmla="*/ 0 h 35"/>
              <a:gd name="T28" fmla="*/ 15136157 w 167"/>
              <a:gd name="T29" fmla="*/ 2238466 h 35"/>
              <a:gd name="T30" fmla="*/ 14092570 w 167"/>
              <a:gd name="T31" fmla="*/ 4476569 h 35"/>
              <a:gd name="T32" fmla="*/ 7568078 w 167"/>
              <a:gd name="T33" fmla="*/ 4476569 h 35"/>
              <a:gd name="T34" fmla="*/ 7568078 w 167"/>
              <a:gd name="T35" fmla="*/ 4476569 h 35"/>
              <a:gd name="T36" fmla="*/ 7568078 w 167"/>
              <a:gd name="T37" fmla="*/ 4476569 h 35"/>
              <a:gd name="T38" fmla="*/ 5349780 w 167"/>
              <a:gd name="T39" fmla="*/ 2238466 h 35"/>
              <a:gd name="T40" fmla="*/ 7568078 w 167"/>
              <a:gd name="T41" fmla="*/ 0 h 35"/>
              <a:gd name="T42" fmla="*/ 7568078 w 167"/>
              <a:gd name="T43" fmla="*/ 0 h 35"/>
              <a:gd name="T44" fmla="*/ 9786377 w 167"/>
              <a:gd name="T45" fmla="*/ 2238466 h 35"/>
              <a:gd name="T46" fmla="*/ 7568078 w 167"/>
              <a:gd name="T47" fmla="*/ 4476569 h 35"/>
              <a:gd name="T48" fmla="*/ 2087895 w 167"/>
              <a:gd name="T49" fmla="*/ 4476569 h 35"/>
              <a:gd name="T50" fmla="*/ 2087895 w 167"/>
              <a:gd name="T51" fmla="*/ 4476569 h 35"/>
              <a:gd name="T52" fmla="*/ 2087895 w 167"/>
              <a:gd name="T53" fmla="*/ 4476569 h 35"/>
              <a:gd name="T54" fmla="*/ 0 w 167"/>
              <a:gd name="T55" fmla="*/ 2238466 h 35"/>
              <a:gd name="T56" fmla="*/ 2087895 w 167"/>
              <a:gd name="T57" fmla="*/ 0 h 35"/>
              <a:gd name="T58" fmla="*/ 2087895 w 167"/>
              <a:gd name="T59" fmla="*/ 0 h 35"/>
              <a:gd name="T60" fmla="*/ 3262246 w 167"/>
              <a:gd name="T61" fmla="*/ 2238466 h 35"/>
              <a:gd name="T62" fmla="*/ 2087895 w 167"/>
              <a:gd name="T63" fmla="*/ 4476569 h 3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7" h="35">
                <a:moveTo>
                  <a:pt x="149" y="34"/>
                </a:moveTo>
                <a:lnTo>
                  <a:pt x="149" y="34"/>
                </a:lnTo>
                <a:cubicBezTo>
                  <a:pt x="141" y="34"/>
                  <a:pt x="133" y="25"/>
                  <a:pt x="133" y="17"/>
                </a:cubicBezTo>
                <a:cubicBezTo>
                  <a:pt x="133" y="9"/>
                  <a:pt x="141" y="0"/>
                  <a:pt x="149" y="0"/>
                </a:cubicBezTo>
                <a:cubicBezTo>
                  <a:pt x="158" y="0"/>
                  <a:pt x="166" y="9"/>
                  <a:pt x="166" y="17"/>
                </a:cubicBezTo>
                <a:cubicBezTo>
                  <a:pt x="166" y="25"/>
                  <a:pt x="158" y="34"/>
                  <a:pt x="149" y="34"/>
                </a:cubicBezTo>
                <a:close/>
                <a:moveTo>
                  <a:pt x="108" y="34"/>
                </a:moveTo>
                <a:lnTo>
                  <a:pt x="108" y="34"/>
                </a:lnTo>
                <a:cubicBezTo>
                  <a:pt x="100" y="34"/>
                  <a:pt x="100" y="34"/>
                  <a:pt x="100" y="34"/>
                </a:cubicBezTo>
                <a:cubicBezTo>
                  <a:pt x="91" y="34"/>
                  <a:pt x="91" y="25"/>
                  <a:pt x="91" y="17"/>
                </a:cubicBezTo>
                <a:cubicBezTo>
                  <a:pt x="91" y="9"/>
                  <a:pt x="91" y="0"/>
                  <a:pt x="10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16" y="9"/>
                  <a:pt x="116" y="17"/>
                </a:cubicBezTo>
                <a:cubicBezTo>
                  <a:pt x="116" y="25"/>
                  <a:pt x="108" y="34"/>
                  <a:pt x="108" y="34"/>
                </a:cubicBezTo>
                <a:close/>
                <a:moveTo>
                  <a:pt x="58" y="34"/>
                </a:moveTo>
                <a:lnTo>
                  <a:pt x="58" y="34"/>
                </a:lnTo>
                <a:cubicBezTo>
                  <a:pt x="50" y="34"/>
                  <a:pt x="41" y="25"/>
                  <a:pt x="41" y="17"/>
                </a:cubicBezTo>
                <a:cubicBezTo>
                  <a:pt x="41" y="9"/>
                  <a:pt x="50" y="0"/>
                  <a:pt x="58" y="0"/>
                </a:cubicBezTo>
                <a:cubicBezTo>
                  <a:pt x="66" y="0"/>
                  <a:pt x="75" y="9"/>
                  <a:pt x="75" y="17"/>
                </a:cubicBezTo>
                <a:cubicBezTo>
                  <a:pt x="75" y="25"/>
                  <a:pt x="66" y="34"/>
                  <a:pt x="58" y="34"/>
                </a:cubicBezTo>
                <a:close/>
                <a:moveTo>
                  <a:pt x="16" y="34"/>
                </a:moveTo>
                <a:lnTo>
                  <a:pt x="16" y="34"/>
                </a:ln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25" y="9"/>
                  <a:pt x="25" y="17"/>
                </a:cubicBezTo>
                <a:cubicBezTo>
                  <a:pt x="25" y="25"/>
                  <a:pt x="25" y="34"/>
                  <a:pt x="16" y="34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527">
            <a:extLst>
              <a:ext uri="{FF2B5EF4-FFF2-40B4-BE49-F238E27FC236}">
                <a16:creationId xmlns:a16="http://schemas.microsoft.com/office/drawing/2014/main" id="{0F3EEE68-4256-5140-89CA-ED1E732C2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891" y="8496813"/>
            <a:ext cx="38788" cy="38788"/>
          </a:xfrm>
          <a:custGeom>
            <a:avLst/>
            <a:gdLst>
              <a:gd name="T0" fmla="*/ 2371912 w 34"/>
              <a:gd name="T1" fmla="*/ 4476569 h 35"/>
              <a:gd name="T2" fmla="*/ 2371912 w 34"/>
              <a:gd name="T3" fmla="*/ 4476569 h 35"/>
              <a:gd name="T4" fmla="*/ 2371912 w 34"/>
              <a:gd name="T5" fmla="*/ 4476569 h 35"/>
              <a:gd name="T6" fmla="*/ 0 w 34"/>
              <a:gd name="T7" fmla="*/ 2238466 h 35"/>
              <a:gd name="T8" fmla="*/ 2371912 w 34"/>
              <a:gd name="T9" fmla="*/ 0 h 35"/>
              <a:gd name="T10" fmla="*/ 2371912 w 34"/>
              <a:gd name="T11" fmla="*/ 0 h 35"/>
              <a:gd name="T12" fmla="*/ 4604124 w 34"/>
              <a:gd name="T13" fmla="*/ 2238466 h 35"/>
              <a:gd name="T14" fmla="*/ 2371912 w 34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25"/>
                  <a:pt x="25" y="34"/>
                  <a:pt x="17" y="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528">
            <a:extLst>
              <a:ext uri="{FF2B5EF4-FFF2-40B4-BE49-F238E27FC236}">
                <a16:creationId xmlns:a16="http://schemas.microsoft.com/office/drawing/2014/main" id="{2AE88DBF-5225-3B49-B042-37868C38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891" y="8414389"/>
            <a:ext cx="286067" cy="38788"/>
          </a:xfrm>
          <a:custGeom>
            <a:avLst/>
            <a:gdLst>
              <a:gd name="T0" fmla="*/ 31517780 w 259"/>
              <a:gd name="T1" fmla="*/ 4604124 h 34"/>
              <a:gd name="T2" fmla="*/ 31517780 w 259"/>
              <a:gd name="T3" fmla="*/ 4604124 h 34"/>
              <a:gd name="T4" fmla="*/ 2223321 w 259"/>
              <a:gd name="T5" fmla="*/ 4604124 h 34"/>
              <a:gd name="T6" fmla="*/ 0 w 259"/>
              <a:gd name="T7" fmla="*/ 2232212 h 34"/>
              <a:gd name="T8" fmla="*/ 2223321 w 259"/>
              <a:gd name="T9" fmla="*/ 0 h 34"/>
              <a:gd name="T10" fmla="*/ 31517780 w 259"/>
              <a:gd name="T11" fmla="*/ 0 h 34"/>
              <a:gd name="T12" fmla="*/ 33740740 w 259"/>
              <a:gd name="T13" fmla="*/ 2232212 h 34"/>
              <a:gd name="T14" fmla="*/ 31517780 w 259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9" h="34">
                <a:moveTo>
                  <a:pt x="241" y="33"/>
                </a:moveTo>
                <a:lnTo>
                  <a:pt x="241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9" y="0"/>
                  <a:pt x="258" y="8"/>
                  <a:pt x="258" y="16"/>
                </a:cubicBezTo>
                <a:cubicBezTo>
                  <a:pt x="258" y="25"/>
                  <a:pt x="249" y="33"/>
                  <a:pt x="241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529">
            <a:extLst>
              <a:ext uri="{FF2B5EF4-FFF2-40B4-BE49-F238E27FC236}">
                <a16:creationId xmlns:a16="http://schemas.microsoft.com/office/drawing/2014/main" id="{04941D73-0DEE-5A4A-99EB-F53AFADC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765" y="8414389"/>
            <a:ext cx="155154" cy="121213"/>
          </a:xfrm>
          <a:custGeom>
            <a:avLst/>
            <a:gdLst>
              <a:gd name="T0" fmla="*/ 16095674 w 141"/>
              <a:gd name="T1" fmla="*/ 14317540 h 109"/>
              <a:gd name="T2" fmla="*/ 16095674 w 141"/>
              <a:gd name="T3" fmla="*/ 14317540 h 109"/>
              <a:gd name="T4" fmla="*/ 2077035 w 141"/>
              <a:gd name="T5" fmla="*/ 14317540 h 109"/>
              <a:gd name="T6" fmla="*/ 0 w 141"/>
              <a:gd name="T7" fmla="*/ 12063756 h 109"/>
              <a:gd name="T8" fmla="*/ 0 w 141"/>
              <a:gd name="T9" fmla="*/ 2121252 h 109"/>
              <a:gd name="T10" fmla="*/ 2077035 w 141"/>
              <a:gd name="T11" fmla="*/ 0 h 109"/>
              <a:gd name="T12" fmla="*/ 16095674 w 141"/>
              <a:gd name="T13" fmla="*/ 0 h 109"/>
              <a:gd name="T14" fmla="*/ 18172709 w 141"/>
              <a:gd name="T15" fmla="*/ 2121252 h 109"/>
              <a:gd name="T16" fmla="*/ 18172709 w 141"/>
              <a:gd name="T17" fmla="*/ 12063756 h 109"/>
              <a:gd name="T18" fmla="*/ 16095674 w 141"/>
              <a:gd name="T19" fmla="*/ 14317540 h 109"/>
              <a:gd name="T20" fmla="*/ 3245075 w 141"/>
              <a:gd name="T21" fmla="*/ 9809971 h 109"/>
              <a:gd name="T22" fmla="*/ 3245075 w 141"/>
              <a:gd name="T23" fmla="*/ 9809971 h 109"/>
              <a:gd name="T24" fmla="*/ 14927634 w 141"/>
              <a:gd name="T25" fmla="*/ 9809971 h 109"/>
              <a:gd name="T26" fmla="*/ 14927634 w 141"/>
              <a:gd name="T27" fmla="*/ 4374673 h 109"/>
              <a:gd name="T28" fmla="*/ 3245075 w 141"/>
              <a:gd name="T29" fmla="*/ 4374673 h 109"/>
              <a:gd name="T30" fmla="*/ 3245075 w 141"/>
              <a:gd name="T31" fmla="*/ 9809971 h 1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1" h="109">
                <a:moveTo>
                  <a:pt x="124" y="108"/>
                </a:moveTo>
                <a:lnTo>
                  <a:pt x="124" y="108"/>
                </a:lnTo>
                <a:cubicBezTo>
                  <a:pt x="16" y="108"/>
                  <a:pt x="16" y="108"/>
                  <a:pt x="16" y="108"/>
                </a:cubicBezTo>
                <a:cubicBezTo>
                  <a:pt x="8" y="108"/>
                  <a:pt x="0" y="99"/>
                  <a:pt x="0" y="9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2" y="0"/>
                  <a:pt x="140" y="8"/>
                  <a:pt x="140" y="16"/>
                </a:cubicBezTo>
                <a:cubicBezTo>
                  <a:pt x="140" y="91"/>
                  <a:pt x="140" y="91"/>
                  <a:pt x="140" y="91"/>
                </a:cubicBezTo>
                <a:cubicBezTo>
                  <a:pt x="140" y="99"/>
                  <a:pt x="132" y="108"/>
                  <a:pt x="124" y="108"/>
                </a:cubicBezTo>
                <a:close/>
                <a:moveTo>
                  <a:pt x="25" y="74"/>
                </a:moveTo>
                <a:lnTo>
                  <a:pt x="25" y="74"/>
                </a:lnTo>
                <a:cubicBezTo>
                  <a:pt x="115" y="74"/>
                  <a:pt x="115" y="74"/>
                  <a:pt x="115" y="74"/>
                </a:cubicBezTo>
                <a:cubicBezTo>
                  <a:pt x="115" y="33"/>
                  <a:pt x="115" y="33"/>
                  <a:pt x="115" y="33"/>
                </a:cubicBezTo>
                <a:cubicBezTo>
                  <a:pt x="25" y="33"/>
                  <a:pt x="25" y="33"/>
                  <a:pt x="25" y="33"/>
                </a:cubicBezTo>
                <a:lnTo>
                  <a:pt x="25" y="7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530">
            <a:extLst>
              <a:ext uri="{FF2B5EF4-FFF2-40B4-BE49-F238E27FC236}">
                <a16:creationId xmlns:a16="http://schemas.microsoft.com/office/drawing/2014/main" id="{412F4FD3-5543-D144-8137-BCE60F95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9742" y="8167111"/>
            <a:ext cx="121216" cy="38788"/>
          </a:xfrm>
          <a:custGeom>
            <a:avLst/>
            <a:gdLst>
              <a:gd name="T0" fmla="*/ 12064424 w 109"/>
              <a:gd name="T1" fmla="*/ 4604124 h 34"/>
              <a:gd name="T2" fmla="*/ 12064424 w 109"/>
              <a:gd name="T3" fmla="*/ 4604124 h 34"/>
              <a:gd name="T4" fmla="*/ 2121305 w 109"/>
              <a:gd name="T5" fmla="*/ 4604124 h 34"/>
              <a:gd name="T6" fmla="*/ 0 w 109"/>
              <a:gd name="T7" fmla="*/ 2371912 h 34"/>
              <a:gd name="T8" fmla="*/ 2121305 w 109"/>
              <a:gd name="T9" fmla="*/ 0 h 34"/>
              <a:gd name="T10" fmla="*/ 12064424 w 109"/>
              <a:gd name="T11" fmla="*/ 0 h 34"/>
              <a:gd name="T12" fmla="*/ 14318265 w 109"/>
              <a:gd name="T13" fmla="*/ 2371912 h 34"/>
              <a:gd name="T14" fmla="*/ 12064424 w 109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34">
                <a:moveTo>
                  <a:pt x="91" y="33"/>
                </a:moveTo>
                <a:lnTo>
                  <a:pt x="91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8" y="8"/>
                  <a:pt x="108" y="17"/>
                </a:cubicBezTo>
                <a:cubicBezTo>
                  <a:pt x="108" y="25"/>
                  <a:pt x="99" y="33"/>
                  <a:pt x="91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531">
            <a:extLst>
              <a:ext uri="{FF2B5EF4-FFF2-40B4-BE49-F238E27FC236}">
                <a16:creationId xmlns:a16="http://schemas.microsoft.com/office/drawing/2014/main" id="{92D477B2-58A1-8E46-9B67-83EF70694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093" y="4884636"/>
            <a:ext cx="383035" cy="378188"/>
          </a:xfrm>
          <a:custGeom>
            <a:avLst/>
            <a:gdLst>
              <a:gd name="T0" fmla="*/ 3209831 w 350"/>
              <a:gd name="T1" fmla="*/ 44701187 h 342"/>
              <a:gd name="T2" fmla="*/ 3209831 w 350"/>
              <a:gd name="T3" fmla="*/ 44701187 h 342"/>
              <a:gd name="T4" fmla="*/ 1027303 w 350"/>
              <a:gd name="T5" fmla="*/ 43652295 h 342"/>
              <a:gd name="T6" fmla="*/ 1027303 w 350"/>
              <a:gd name="T7" fmla="*/ 40375277 h 342"/>
              <a:gd name="T8" fmla="*/ 39545270 w 350"/>
              <a:gd name="T9" fmla="*/ 1179958 h 342"/>
              <a:gd name="T10" fmla="*/ 43782046 w 350"/>
              <a:gd name="T11" fmla="*/ 1179958 h 342"/>
              <a:gd name="T12" fmla="*/ 43782046 w 350"/>
              <a:gd name="T13" fmla="*/ 4325910 h 342"/>
              <a:gd name="T14" fmla="*/ 5392358 w 350"/>
              <a:gd name="T15" fmla="*/ 43652295 h 342"/>
              <a:gd name="T16" fmla="*/ 3209831 w 350"/>
              <a:gd name="T17" fmla="*/ 44701187 h 3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0" h="342">
                <a:moveTo>
                  <a:pt x="25" y="341"/>
                </a:moveTo>
                <a:lnTo>
                  <a:pt x="25" y="341"/>
                </a:lnTo>
                <a:cubicBezTo>
                  <a:pt x="17" y="341"/>
                  <a:pt x="17" y="341"/>
                  <a:pt x="8" y="333"/>
                </a:cubicBezTo>
                <a:cubicBezTo>
                  <a:pt x="0" y="324"/>
                  <a:pt x="0" y="316"/>
                  <a:pt x="8" y="308"/>
                </a:cubicBezTo>
                <a:cubicBezTo>
                  <a:pt x="308" y="9"/>
                  <a:pt x="308" y="9"/>
                  <a:pt x="308" y="9"/>
                </a:cubicBezTo>
                <a:cubicBezTo>
                  <a:pt x="316" y="0"/>
                  <a:pt x="333" y="0"/>
                  <a:pt x="341" y="9"/>
                </a:cubicBezTo>
                <a:cubicBezTo>
                  <a:pt x="349" y="17"/>
                  <a:pt x="349" y="25"/>
                  <a:pt x="341" y="33"/>
                </a:cubicBezTo>
                <a:cubicBezTo>
                  <a:pt x="42" y="333"/>
                  <a:pt x="42" y="333"/>
                  <a:pt x="42" y="333"/>
                </a:cubicBezTo>
                <a:cubicBezTo>
                  <a:pt x="33" y="341"/>
                  <a:pt x="33" y="341"/>
                  <a:pt x="25" y="3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532">
            <a:extLst>
              <a:ext uri="{FF2B5EF4-FFF2-40B4-BE49-F238E27FC236}">
                <a16:creationId xmlns:a16="http://schemas.microsoft.com/office/drawing/2014/main" id="{8B675D71-2083-FE4D-93AB-6E6253B1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093" y="4879786"/>
            <a:ext cx="145457" cy="145457"/>
          </a:xfrm>
          <a:custGeom>
            <a:avLst/>
            <a:gdLst>
              <a:gd name="T0" fmla="*/ 8463389 w 134"/>
              <a:gd name="T1" fmla="*/ 3157822 h 134"/>
              <a:gd name="T2" fmla="*/ 8463389 w 134"/>
              <a:gd name="T3" fmla="*/ 3157822 h 134"/>
              <a:gd name="T4" fmla="*/ 12631643 w 134"/>
              <a:gd name="T5" fmla="*/ 8336863 h 134"/>
              <a:gd name="T6" fmla="*/ 8463389 w 134"/>
              <a:gd name="T7" fmla="*/ 12631643 h 134"/>
              <a:gd name="T8" fmla="*/ 3157822 w 134"/>
              <a:gd name="T9" fmla="*/ 8336863 h 134"/>
              <a:gd name="T10" fmla="*/ 8463389 w 134"/>
              <a:gd name="T11" fmla="*/ 3157822 h 134"/>
              <a:gd name="T12" fmla="*/ 8463389 w 134"/>
              <a:gd name="T13" fmla="*/ 0 h 134"/>
              <a:gd name="T14" fmla="*/ 8463389 w 134"/>
              <a:gd name="T15" fmla="*/ 0 h 134"/>
              <a:gd name="T16" fmla="*/ 0 w 134"/>
              <a:gd name="T17" fmla="*/ 8336863 h 134"/>
              <a:gd name="T18" fmla="*/ 8463389 w 134"/>
              <a:gd name="T19" fmla="*/ 16800252 h 134"/>
              <a:gd name="T20" fmla="*/ 16800252 w 134"/>
              <a:gd name="T21" fmla="*/ 8336863 h 134"/>
              <a:gd name="T22" fmla="*/ 8463389 w 134"/>
              <a:gd name="T23" fmla="*/ 0 h 134"/>
              <a:gd name="T24" fmla="*/ 8463389 w 134"/>
              <a:gd name="T25" fmla="*/ 3157822 h 13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4" h="134">
                <a:moveTo>
                  <a:pt x="67" y="25"/>
                </a:moveTo>
                <a:lnTo>
                  <a:pt x="67" y="25"/>
                </a:lnTo>
                <a:cubicBezTo>
                  <a:pt x="83" y="25"/>
                  <a:pt x="100" y="41"/>
                  <a:pt x="100" y="66"/>
                </a:cubicBezTo>
                <a:cubicBezTo>
                  <a:pt x="100" y="83"/>
                  <a:pt x="83" y="100"/>
                  <a:pt x="67" y="100"/>
                </a:cubicBezTo>
                <a:cubicBezTo>
                  <a:pt x="42" y="100"/>
                  <a:pt x="25" y="83"/>
                  <a:pt x="25" y="66"/>
                </a:cubicBezTo>
                <a:cubicBezTo>
                  <a:pt x="25" y="41"/>
                  <a:pt x="42" y="25"/>
                  <a:pt x="67" y="25"/>
                </a:cubicBezTo>
                <a:lnTo>
                  <a:pt x="67" y="0"/>
                </a:lnTo>
                <a:cubicBezTo>
                  <a:pt x="25" y="0"/>
                  <a:pt x="0" y="25"/>
                  <a:pt x="0" y="66"/>
                </a:cubicBezTo>
                <a:cubicBezTo>
                  <a:pt x="0" y="100"/>
                  <a:pt x="25" y="133"/>
                  <a:pt x="67" y="133"/>
                </a:cubicBezTo>
                <a:cubicBezTo>
                  <a:pt x="100" y="133"/>
                  <a:pt x="133" y="100"/>
                  <a:pt x="133" y="66"/>
                </a:cubicBezTo>
                <a:cubicBezTo>
                  <a:pt x="133" y="25"/>
                  <a:pt x="100" y="0"/>
                  <a:pt x="67" y="0"/>
                </a:cubicBezTo>
                <a:lnTo>
                  <a:pt x="67" y="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533">
            <a:extLst>
              <a:ext uri="{FF2B5EF4-FFF2-40B4-BE49-F238E27FC236}">
                <a16:creationId xmlns:a16="http://schemas.microsoft.com/office/drawing/2014/main" id="{48390DE4-9D5B-C349-A493-58547F85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368" y="5122214"/>
            <a:ext cx="145457" cy="145457"/>
          </a:xfrm>
          <a:custGeom>
            <a:avLst/>
            <a:gdLst>
              <a:gd name="T0" fmla="*/ 8336863 w 134"/>
              <a:gd name="T1" fmla="*/ 4294780 h 134"/>
              <a:gd name="T2" fmla="*/ 8336863 w 134"/>
              <a:gd name="T3" fmla="*/ 4294780 h 134"/>
              <a:gd name="T4" fmla="*/ 12505472 w 134"/>
              <a:gd name="T5" fmla="*/ 8463389 h 134"/>
              <a:gd name="T6" fmla="*/ 8336863 w 134"/>
              <a:gd name="T7" fmla="*/ 13642075 h 134"/>
              <a:gd name="T8" fmla="*/ 3031651 w 134"/>
              <a:gd name="T9" fmla="*/ 8463389 h 134"/>
              <a:gd name="T10" fmla="*/ 8336863 w 134"/>
              <a:gd name="T11" fmla="*/ 4294780 h 134"/>
              <a:gd name="T12" fmla="*/ 8336863 w 134"/>
              <a:gd name="T13" fmla="*/ 0 h 134"/>
              <a:gd name="T14" fmla="*/ 8336863 w 134"/>
              <a:gd name="T15" fmla="*/ 0 h 134"/>
              <a:gd name="T16" fmla="*/ 0 w 134"/>
              <a:gd name="T17" fmla="*/ 8463389 h 134"/>
              <a:gd name="T18" fmla="*/ 8336863 w 134"/>
              <a:gd name="T19" fmla="*/ 16800252 h 134"/>
              <a:gd name="T20" fmla="*/ 16800252 w 134"/>
              <a:gd name="T21" fmla="*/ 8463389 h 134"/>
              <a:gd name="T22" fmla="*/ 8336863 w 134"/>
              <a:gd name="T23" fmla="*/ 0 h 134"/>
              <a:gd name="T24" fmla="*/ 8336863 w 134"/>
              <a:gd name="T25" fmla="*/ 4294780 h 13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4" h="134">
                <a:moveTo>
                  <a:pt x="66" y="34"/>
                </a:moveTo>
                <a:lnTo>
                  <a:pt x="66" y="34"/>
                </a:lnTo>
                <a:cubicBezTo>
                  <a:pt x="83" y="34"/>
                  <a:pt x="99" y="50"/>
                  <a:pt x="99" y="67"/>
                </a:cubicBezTo>
                <a:cubicBezTo>
                  <a:pt x="99" y="92"/>
                  <a:pt x="83" y="108"/>
                  <a:pt x="66" y="108"/>
                </a:cubicBezTo>
                <a:cubicBezTo>
                  <a:pt x="41" y="108"/>
                  <a:pt x="24" y="92"/>
                  <a:pt x="24" y="67"/>
                </a:cubicBezTo>
                <a:cubicBezTo>
                  <a:pt x="24" y="50"/>
                  <a:pt x="41" y="34"/>
                  <a:pt x="66" y="34"/>
                </a:cubicBezTo>
                <a:lnTo>
                  <a:pt x="66" y="0"/>
                </a:lnTo>
                <a:cubicBezTo>
                  <a:pt x="24" y="0"/>
                  <a:pt x="0" y="34"/>
                  <a:pt x="0" y="67"/>
                </a:cubicBezTo>
                <a:cubicBezTo>
                  <a:pt x="0" y="100"/>
                  <a:pt x="24" y="133"/>
                  <a:pt x="66" y="133"/>
                </a:cubicBezTo>
                <a:cubicBezTo>
                  <a:pt x="99" y="133"/>
                  <a:pt x="133" y="100"/>
                  <a:pt x="133" y="67"/>
                </a:cubicBezTo>
                <a:cubicBezTo>
                  <a:pt x="133" y="34"/>
                  <a:pt x="99" y="0"/>
                  <a:pt x="66" y="0"/>
                </a:cubicBezTo>
                <a:lnTo>
                  <a:pt x="66" y="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534">
            <a:extLst>
              <a:ext uri="{FF2B5EF4-FFF2-40B4-BE49-F238E27FC236}">
                <a16:creationId xmlns:a16="http://schemas.microsoft.com/office/drawing/2014/main" id="{96A0DE4F-FC44-024E-8B4A-251275F3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685" y="11386556"/>
            <a:ext cx="601222" cy="484856"/>
          </a:xfrm>
          <a:custGeom>
            <a:avLst/>
            <a:gdLst>
              <a:gd name="T0" fmla="*/ 54512032 w 549"/>
              <a:gd name="T1" fmla="*/ 57016808 h 441"/>
              <a:gd name="T2" fmla="*/ 49112103 w 549"/>
              <a:gd name="T3" fmla="*/ 52740638 h 441"/>
              <a:gd name="T4" fmla="*/ 46926673 w 549"/>
              <a:gd name="T5" fmla="*/ 46261406 h 441"/>
              <a:gd name="T6" fmla="*/ 37412615 w 549"/>
              <a:gd name="T7" fmla="*/ 47298141 h 441"/>
              <a:gd name="T8" fmla="*/ 28798904 w 549"/>
              <a:gd name="T9" fmla="*/ 51703903 h 441"/>
              <a:gd name="T10" fmla="*/ 17099416 w 549"/>
              <a:gd name="T11" fmla="*/ 52740638 h 441"/>
              <a:gd name="T12" fmla="*/ 11699488 w 549"/>
              <a:gd name="T13" fmla="*/ 38745439 h 441"/>
              <a:gd name="T14" fmla="*/ 3214141 w 549"/>
              <a:gd name="T15" fmla="*/ 33302942 h 441"/>
              <a:gd name="T16" fmla="*/ 0 w 549"/>
              <a:gd name="T17" fmla="*/ 29026772 h 441"/>
              <a:gd name="T18" fmla="*/ 3214141 w 549"/>
              <a:gd name="T19" fmla="*/ 19308104 h 441"/>
              <a:gd name="T20" fmla="*/ 12728199 w 549"/>
              <a:gd name="T21" fmla="*/ 9589076 h 441"/>
              <a:gd name="T22" fmla="*/ 8485347 w 549"/>
              <a:gd name="T23" fmla="*/ 1036735 h 441"/>
              <a:gd name="T24" fmla="*/ 21341910 w 549"/>
              <a:gd name="T25" fmla="*/ 2073469 h 441"/>
              <a:gd name="T26" fmla="*/ 37412615 w 549"/>
              <a:gd name="T27" fmla="*/ 3239436 h 441"/>
              <a:gd name="T28" fmla="*/ 70454013 w 549"/>
              <a:gd name="T29" fmla="*/ 25786976 h 441"/>
              <a:gd name="T30" fmla="*/ 65182808 w 549"/>
              <a:gd name="T31" fmla="*/ 38745439 h 441"/>
              <a:gd name="T32" fmla="*/ 60940314 w 549"/>
              <a:gd name="T33" fmla="*/ 49500842 h 441"/>
              <a:gd name="T34" fmla="*/ 54512032 w 549"/>
              <a:gd name="T35" fmla="*/ 57016808 h 441"/>
              <a:gd name="T36" fmla="*/ 52326244 w 549"/>
              <a:gd name="T37" fmla="*/ 52740638 h 441"/>
              <a:gd name="T38" fmla="*/ 56569096 w 549"/>
              <a:gd name="T39" fmla="*/ 51703903 h 441"/>
              <a:gd name="T40" fmla="*/ 57726173 w 549"/>
              <a:gd name="T41" fmla="*/ 44058345 h 441"/>
              <a:gd name="T42" fmla="*/ 64154455 w 549"/>
              <a:gd name="T43" fmla="*/ 34469269 h 441"/>
              <a:gd name="T44" fmla="*/ 58754526 w 549"/>
              <a:gd name="T45" fmla="*/ 12828872 h 441"/>
              <a:gd name="T46" fmla="*/ 34198474 w 549"/>
              <a:gd name="T47" fmla="*/ 6479232 h 441"/>
              <a:gd name="T48" fmla="*/ 20313557 w 549"/>
              <a:gd name="T49" fmla="*/ 6479232 h 441"/>
              <a:gd name="T50" fmla="*/ 15942340 w 549"/>
              <a:gd name="T51" fmla="*/ 8552701 h 441"/>
              <a:gd name="T52" fmla="*/ 15942340 w 549"/>
              <a:gd name="T53" fmla="*/ 11792137 h 441"/>
              <a:gd name="T54" fmla="*/ 4242853 w 549"/>
              <a:gd name="T55" fmla="*/ 22547540 h 441"/>
              <a:gd name="T56" fmla="*/ 3214141 w 549"/>
              <a:gd name="T57" fmla="*/ 29026772 h 441"/>
              <a:gd name="T58" fmla="*/ 5271206 w 549"/>
              <a:gd name="T59" fmla="*/ 30063506 h 441"/>
              <a:gd name="T60" fmla="*/ 13885276 w 549"/>
              <a:gd name="T61" fmla="*/ 35506003 h 441"/>
              <a:gd name="T62" fmla="*/ 21341910 w 549"/>
              <a:gd name="T63" fmla="*/ 51703903 h 441"/>
              <a:gd name="T64" fmla="*/ 24556051 w 549"/>
              <a:gd name="T65" fmla="*/ 51703903 h 441"/>
              <a:gd name="T66" fmla="*/ 25584763 w 549"/>
              <a:gd name="T67" fmla="*/ 41985235 h 441"/>
              <a:gd name="T68" fmla="*/ 37412615 w 549"/>
              <a:gd name="T69" fmla="*/ 43021610 h 441"/>
              <a:gd name="T70" fmla="*/ 49112103 w 549"/>
              <a:gd name="T71" fmla="*/ 41985235 h 441"/>
              <a:gd name="T72" fmla="*/ 52326244 w 549"/>
              <a:gd name="T73" fmla="*/ 47298141 h 4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49" h="441">
                <a:moveTo>
                  <a:pt x="424" y="440"/>
                </a:moveTo>
                <a:lnTo>
                  <a:pt x="424" y="440"/>
                </a:lnTo>
                <a:cubicBezTo>
                  <a:pt x="407" y="440"/>
                  <a:pt x="391" y="432"/>
                  <a:pt x="382" y="415"/>
                </a:cubicBezTo>
                <a:cubicBezTo>
                  <a:pt x="382" y="407"/>
                  <a:pt x="382" y="407"/>
                  <a:pt x="382" y="407"/>
                </a:cubicBezTo>
                <a:cubicBezTo>
                  <a:pt x="374" y="365"/>
                  <a:pt x="374" y="365"/>
                  <a:pt x="374" y="365"/>
                </a:cubicBezTo>
                <a:cubicBezTo>
                  <a:pt x="374" y="365"/>
                  <a:pt x="374" y="357"/>
                  <a:pt x="365" y="357"/>
                </a:cubicBezTo>
                <a:cubicBezTo>
                  <a:pt x="340" y="357"/>
                  <a:pt x="315" y="365"/>
                  <a:pt x="291" y="365"/>
                </a:cubicBezTo>
                <a:cubicBezTo>
                  <a:pt x="266" y="365"/>
                  <a:pt x="249" y="357"/>
                  <a:pt x="224" y="357"/>
                </a:cubicBezTo>
                <a:cubicBezTo>
                  <a:pt x="224" y="399"/>
                  <a:pt x="224" y="399"/>
                  <a:pt x="224" y="399"/>
                </a:cubicBezTo>
                <a:cubicBezTo>
                  <a:pt x="224" y="424"/>
                  <a:pt x="199" y="440"/>
                  <a:pt x="182" y="440"/>
                </a:cubicBezTo>
                <a:cubicBezTo>
                  <a:pt x="158" y="440"/>
                  <a:pt x="141" y="432"/>
                  <a:pt x="133" y="407"/>
                </a:cubicBezTo>
                <a:cubicBezTo>
                  <a:pt x="116" y="307"/>
                  <a:pt x="116" y="307"/>
                  <a:pt x="116" y="307"/>
                </a:cubicBezTo>
                <a:cubicBezTo>
                  <a:pt x="108" y="307"/>
                  <a:pt x="99" y="299"/>
                  <a:pt x="91" y="299"/>
                </a:cubicBezTo>
                <a:cubicBezTo>
                  <a:pt x="83" y="299"/>
                  <a:pt x="66" y="291"/>
                  <a:pt x="58" y="282"/>
                </a:cubicBezTo>
                <a:cubicBezTo>
                  <a:pt x="49" y="266"/>
                  <a:pt x="41" y="266"/>
                  <a:pt x="25" y="257"/>
                </a:cubicBezTo>
                <a:lnTo>
                  <a:pt x="16" y="257"/>
                </a:lnTo>
                <a:cubicBezTo>
                  <a:pt x="8" y="249"/>
                  <a:pt x="0" y="241"/>
                  <a:pt x="0" y="224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8"/>
                  <a:pt x="8" y="149"/>
                  <a:pt x="25" y="149"/>
                </a:cubicBezTo>
                <a:cubicBezTo>
                  <a:pt x="33" y="141"/>
                  <a:pt x="41" y="141"/>
                  <a:pt x="58" y="124"/>
                </a:cubicBezTo>
                <a:cubicBezTo>
                  <a:pt x="66" y="108"/>
                  <a:pt x="74" y="91"/>
                  <a:pt x="99" y="74"/>
                </a:cubicBezTo>
                <a:cubicBezTo>
                  <a:pt x="66" y="33"/>
                  <a:pt x="66" y="33"/>
                  <a:pt x="66" y="33"/>
                </a:cubicBezTo>
                <a:cubicBezTo>
                  <a:pt x="58" y="25"/>
                  <a:pt x="58" y="16"/>
                  <a:pt x="66" y="8"/>
                </a:cubicBezTo>
                <a:cubicBezTo>
                  <a:pt x="66" y="0"/>
                  <a:pt x="83" y="0"/>
                  <a:pt x="91" y="0"/>
                </a:cubicBezTo>
                <a:cubicBezTo>
                  <a:pt x="116" y="0"/>
                  <a:pt x="158" y="16"/>
                  <a:pt x="166" y="16"/>
                </a:cubicBezTo>
                <a:cubicBezTo>
                  <a:pt x="182" y="25"/>
                  <a:pt x="232" y="25"/>
                  <a:pt x="257" y="25"/>
                </a:cubicBezTo>
                <a:cubicBezTo>
                  <a:pt x="274" y="25"/>
                  <a:pt x="282" y="25"/>
                  <a:pt x="291" y="25"/>
                </a:cubicBezTo>
                <a:cubicBezTo>
                  <a:pt x="357" y="25"/>
                  <a:pt x="424" y="41"/>
                  <a:pt x="474" y="74"/>
                </a:cubicBezTo>
                <a:cubicBezTo>
                  <a:pt x="524" y="108"/>
                  <a:pt x="548" y="149"/>
                  <a:pt x="548" y="199"/>
                </a:cubicBezTo>
                <a:cubicBezTo>
                  <a:pt x="548" y="224"/>
                  <a:pt x="540" y="257"/>
                  <a:pt x="524" y="282"/>
                </a:cubicBezTo>
                <a:cubicBezTo>
                  <a:pt x="515" y="291"/>
                  <a:pt x="515" y="291"/>
                  <a:pt x="507" y="299"/>
                </a:cubicBezTo>
                <a:cubicBezTo>
                  <a:pt x="499" y="315"/>
                  <a:pt x="482" y="324"/>
                  <a:pt x="482" y="349"/>
                </a:cubicBezTo>
                <a:cubicBezTo>
                  <a:pt x="474" y="357"/>
                  <a:pt x="474" y="365"/>
                  <a:pt x="474" y="382"/>
                </a:cubicBezTo>
                <a:cubicBezTo>
                  <a:pt x="474" y="382"/>
                  <a:pt x="474" y="390"/>
                  <a:pt x="474" y="399"/>
                </a:cubicBezTo>
                <a:cubicBezTo>
                  <a:pt x="465" y="424"/>
                  <a:pt x="449" y="440"/>
                  <a:pt x="424" y="440"/>
                </a:cubicBezTo>
                <a:close/>
                <a:moveTo>
                  <a:pt x="407" y="407"/>
                </a:moveTo>
                <a:lnTo>
                  <a:pt x="407" y="407"/>
                </a:lnTo>
                <a:cubicBezTo>
                  <a:pt x="407" y="407"/>
                  <a:pt x="415" y="415"/>
                  <a:pt x="424" y="415"/>
                </a:cubicBezTo>
                <a:cubicBezTo>
                  <a:pt x="432" y="415"/>
                  <a:pt x="440" y="407"/>
                  <a:pt x="440" y="399"/>
                </a:cubicBezTo>
                <a:cubicBezTo>
                  <a:pt x="440" y="390"/>
                  <a:pt x="440" y="382"/>
                  <a:pt x="440" y="374"/>
                </a:cubicBezTo>
                <a:cubicBezTo>
                  <a:pt x="449" y="365"/>
                  <a:pt x="449" y="349"/>
                  <a:pt x="449" y="340"/>
                </a:cubicBezTo>
                <a:cubicBezTo>
                  <a:pt x="457" y="315"/>
                  <a:pt x="474" y="299"/>
                  <a:pt x="490" y="274"/>
                </a:cubicBezTo>
                <a:cubicBezTo>
                  <a:pt x="490" y="274"/>
                  <a:pt x="490" y="266"/>
                  <a:pt x="499" y="266"/>
                </a:cubicBezTo>
                <a:cubicBezTo>
                  <a:pt x="515" y="241"/>
                  <a:pt x="524" y="224"/>
                  <a:pt x="524" y="199"/>
                </a:cubicBezTo>
                <a:cubicBezTo>
                  <a:pt x="524" y="158"/>
                  <a:pt x="499" y="124"/>
                  <a:pt x="457" y="99"/>
                </a:cubicBezTo>
                <a:cubicBezTo>
                  <a:pt x="415" y="66"/>
                  <a:pt x="357" y="50"/>
                  <a:pt x="291" y="50"/>
                </a:cubicBezTo>
                <a:cubicBezTo>
                  <a:pt x="282" y="50"/>
                  <a:pt x="274" y="50"/>
                  <a:pt x="266" y="50"/>
                </a:cubicBezTo>
                <a:lnTo>
                  <a:pt x="257" y="50"/>
                </a:lnTo>
                <a:cubicBezTo>
                  <a:pt x="249" y="50"/>
                  <a:pt x="182" y="58"/>
                  <a:pt x="158" y="50"/>
                </a:cubicBezTo>
                <a:cubicBezTo>
                  <a:pt x="149" y="41"/>
                  <a:pt x="116" y="33"/>
                  <a:pt x="99" y="33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33" y="66"/>
                  <a:pt x="133" y="74"/>
                  <a:pt x="133" y="74"/>
                </a:cubicBezTo>
                <a:cubicBezTo>
                  <a:pt x="133" y="83"/>
                  <a:pt x="124" y="83"/>
                  <a:pt x="124" y="91"/>
                </a:cubicBezTo>
                <a:cubicBezTo>
                  <a:pt x="99" y="108"/>
                  <a:pt x="91" y="124"/>
                  <a:pt x="74" y="141"/>
                </a:cubicBezTo>
                <a:cubicBezTo>
                  <a:pt x="66" y="158"/>
                  <a:pt x="49" y="174"/>
                  <a:pt x="33" y="174"/>
                </a:cubicBezTo>
                <a:cubicBezTo>
                  <a:pt x="25" y="224"/>
                  <a:pt x="25" y="224"/>
                  <a:pt x="25" y="224"/>
                </a:cubicBezTo>
                <a:cubicBezTo>
                  <a:pt x="25" y="232"/>
                  <a:pt x="33" y="232"/>
                  <a:pt x="33" y="232"/>
                </a:cubicBezTo>
                <a:cubicBezTo>
                  <a:pt x="33" y="232"/>
                  <a:pt x="33" y="232"/>
                  <a:pt x="41" y="232"/>
                </a:cubicBezTo>
                <a:cubicBezTo>
                  <a:pt x="49" y="241"/>
                  <a:pt x="66" y="249"/>
                  <a:pt x="83" y="266"/>
                </a:cubicBezTo>
                <a:cubicBezTo>
                  <a:pt x="83" y="266"/>
                  <a:pt x="99" y="266"/>
                  <a:pt x="108" y="274"/>
                </a:cubicBezTo>
                <a:cubicBezTo>
                  <a:pt x="116" y="274"/>
                  <a:pt x="141" y="282"/>
                  <a:pt x="141" y="299"/>
                </a:cubicBezTo>
                <a:cubicBezTo>
                  <a:pt x="166" y="399"/>
                  <a:pt x="166" y="399"/>
                  <a:pt x="166" y="399"/>
                </a:cubicBezTo>
                <a:cubicBezTo>
                  <a:pt x="166" y="407"/>
                  <a:pt x="174" y="415"/>
                  <a:pt x="182" y="415"/>
                </a:cubicBezTo>
                <a:cubicBezTo>
                  <a:pt x="191" y="415"/>
                  <a:pt x="191" y="407"/>
                  <a:pt x="191" y="399"/>
                </a:cubicBezTo>
                <a:cubicBezTo>
                  <a:pt x="191" y="340"/>
                  <a:pt x="191" y="340"/>
                  <a:pt x="191" y="340"/>
                </a:cubicBezTo>
                <a:cubicBezTo>
                  <a:pt x="191" y="332"/>
                  <a:pt x="199" y="332"/>
                  <a:pt x="199" y="324"/>
                </a:cubicBezTo>
                <a:cubicBezTo>
                  <a:pt x="199" y="324"/>
                  <a:pt x="207" y="324"/>
                  <a:pt x="216" y="324"/>
                </a:cubicBezTo>
                <a:cubicBezTo>
                  <a:pt x="241" y="332"/>
                  <a:pt x="266" y="332"/>
                  <a:pt x="291" y="332"/>
                </a:cubicBezTo>
                <a:cubicBezTo>
                  <a:pt x="315" y="332"/>
                  <a:pt x="340" y="332"/>
                  <a:pt x="365" y="324"/>
                </a:cubicBezTo>
                <a:cubicBezTo>
                  <a:pt x="374" y="324"/>
                  <a:pt x="382" y="324"/>
                  <a:pt x="382" y="324"/>
                </a:cubicBezTo>
                <a:cubicBezTo>
                  <a:pt x="391" y="340"/>
                  <a:pt x="391" y="340"/>
                  <a:pt x="391" y="340"/>
                </a:cubicBezTo>
                <a:cubicBezTo>
                  <a:pt x="399" y="349"/>
                  <a:pt x="407" y="357"/>
                  <a:pt x="407" y="365"/>
                </a:cubicBezTo>
                <a:lnTo>
                  <a:pt x="407" y="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535">
            <a:extLst>
              <a:ext uri="{FF2B5EF4-FFF2-40B4-BE49-F238E27FC236}">
                <a16:creationId xmlns:a16="http://schemas.microsoft.com/office/drawing/2014/main" id="{07BF0B95-2D40-734D-B5AC-50EC5CA40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271" y="11468983"/>
            <a:ext cx="140607" cy="92121"/>
          </a:xfrm>
          <a:custGeom>
            <a:avLst/>
            <a:gdLst>
              <a:gd name="T0" fmla="*/ 1067985 w 126"/>
              <a:gd name="T1" fmla="*/ 10576926 h 85"/>
              <a:gd name="T2" fmla="*/ 1067985 w 126"/>
              <a:gd name="T3" fmla="*/ 10576926 h 85"/>
              <a:gd name="T4" fmla="*/ 0 w 126"/>
              <a:gd name="T5" fmla="*/ 9443900 h 85"/>
              <a:gd name="T6" fmla="*/ 1067985 w 126"/>
              <a:gd name="T7" fmla="*/ 8436489 h 85"/>
              <a:gd name="T8" fmla="*/ 1067985 w 126"/>
              <a:gd name="T9" fmla="*/ 8436489 h 85"/>
              <a:gd name="T10" fmla="*/ 5473288 w 126"/>
              <a:gd name="T11" fmla="*/ 6295697 h 85"/>
              <a:gd name="T12" fmla="*/ 4405302 w 126"/>
              <a:gd name="T13" fmla="*/ 5288641 h 85"/>
              <a:gd name="T14" fmla="*/ 4405302 w 126"/>
              <a:gd name="T15" fmla="*/ 2140437 h 85"/>
              <a:gd name="T16" fmla="*/ 7742985 w 126"/>
              <a:gd name="T17" fmla="*/ 0 h 85"/>
              <a:gd name="T18" fmla="*/ 11080302 w 126"/>
              <a:gd name="T19" fmla="*/ 2140437 h 85"/>
              <a:gd name="T20" fmla="*/ 11080302 w 126"/>
              <a:gd name="T21" fmla="*/ 4281230 h 85"/>
              <a:gd name="T22" fmla="*/ 15485605 w 126"/>
              <a:gd name="T23" fmla="*/ 4281230 h 85"/>
              <a:gd name="T24" fmla="*/ 16687316 w 126"/>
              <a:gd name="T25" fmla="*/ 5288641 h 85"/>
              <a:gd name="T26" fmla="*/ 15485605 w 126"/>
              <a:gd name="T27" fmla="*/ 6295697 h 85"/>
              <a:gd name="T28" fmla="*/ 11080302 w 126"/>
              <a:gd name="T29" fmla="*/ 7429078 h 85"/>
              <a:gd name="T30" fmla="*/ 8810970 w 126"/>
              <a:gd name="T31" fmla="*/ 7429078 h 85"/>
              <a:gd name="T32" fmla="*/ 5473288 w 126"/>
              <a:gd name="T33" fmla="*/ 9443900 h 85"/>
              <a:gd name="T34" fmla="*/ 2269332 w 126"/>
              <a:gd name="T35" fmla="*/ 10576926 h 85"/>
              <a:gd name="T36" fmla="*/ 1067985 w 126"/>
              <a:gd name="T37" fmla="*/ 10576926 h 85"/>
              <a:gd name="T38" fmla="*/ 7742985 w 126"/>
              <a:gd name="T39" fmla="*/ 2140437 h 85"/>
              <a:gd name="T40" fmla="*/ 7742985 w 126"/>
              <a:gd name="T41" fmla="*/ 2140437 h 85"/>
              <a:gd name="T42" fmla="*/ 7742985 w 126"/>
              <a:gd name="T43" fmla="*/ 2140437 h 85"/>
              <a:gd name="T44" fmla="*/ 6675000 w 126"/>
              <a:gd name="T45" fmla="*/ 3147848 h 85"/>
              <a:gd name="T46" fmla="*/ 6675000 w 126"/>
              <a:gd name="T47" fmla="*/ 4281230 h 85"/>
              <a:gd name="T48" fmla="*/ 7742985 w 126"/>
              <a:gd name="T49" fmla="*/ 4281230 h 85"/>
              <a:gd name="T50" fmla="*/ 8810970 w 126"/>
              <a:gd name="T51" fmla="*/ 4281230 h 85"/>
              <a:gd name="T52" fmla="*/ 8810970 w 126"/>
              <a:gd name="T53" fmla="*/ 2140437 h 85"/>
              <a:gd name="T54" fmla="*/ 7742985 w 126"/>
              <a:gd name="T55" fmla="*/ 2140437 h 85"/>
              <a:gd name="T56" fmla="*/ 8810970 w 126"/>
              <a:gd name="T57" fmla="*/ 2140437 h 85"/>
              <a:gd name="T58" fmla="*/ 8810970 w 126"/>
              <a:gd name="T59" fmla="*/ 2140437 h 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26" h="85">
                <a:moveTo>
                  <a:pt x="8" y="84"/>
                </a:moveTo>
                <a:lnTo>
                  <a:pt x="8" y="84"/>
                </a:lnTo>
                <a:cubicBezTo>
                  <a:pt x="8" y="84"/>
                  <a:pt x="0" y="84"/>
                  <a:pt x="0" y="75"/>
                </a:cubicBezTo>
                <a:cubicBezTo>
                  <a:pt x="0" y="67"/>
                  <a:pt x="0" y="67"/>
                  <a:pt x="8" y="67"/>
                </a:cubicBezTo>
                <a:cubicBezTo>
                  <a:pt x="17" y="59"/>
                  <a:pt x="33" y="59"/>
                  <a:pt x="41" y="50"/>
                </a:cubicBezTo>
                <a:lnTo>
                  <a:pt x="33" y="42"/>
                </a:lnTo>
                <a:cubicBezTo>
                  <a:pt x="33" y="42"/>
                  <a:pt x="25" y="25"/>
                  <a:pt x="33" y="17"/>
                </a:cubicBezTo>
                <a:cubicBezTo>
                  <a:pt x="33" y="0"/>
                  <a:pt x="50" y="0"/>
                  <a:pt x="58" y="0"/>
                </a:cubicBezTo>
                <a:cubicBezTo>
                  <a:pt x="75" y="0"/>
                  <a:pt x="83" y="9"/>
                  <a:pt x="83" y="17"/>
                </a:cubicBezTo>
                <a:cubicBezTo>
                  <a:pt x="83" y="25"/>
                  <a:pt x="83" y="25"/>
                  <a:pt x="83" y="34"/>
                </a:cubicBezTo>
                <a:cubicBezTo>
                  <a:pt x="91" y="34"/>
                  <a:pt x="100" y="34"/>
                  <a:pt x="116" y="34"/>
                </a:cubicBezTo>
                <a:cubicBezTo>
                  <a:pt x="116" y="34"/>
                  <a:pt x="125" y="34"/>
                  <a:pt x="125" y="42"/>
                </a:cubicBezTo>
                <a:cubicBezTo>
                  <a:pt x="125" y="50"/>
                  <a:pt x="125" y="50"/>
                  <a:pt x="116" y="50"/>
                </a:cubicBezTo>
                <a:cubicBezTo>
                  <a:pt x="116" y="50"/>
                  <a:pt x="100" y="59"/>
                  <a:pt x="83" y="59"/>
                </a:cubicBezTo>
                <a:cubicBezTo>
                  <a:pt x="75" y="59"/>
                  <a:pt x="75" y="59"/>
                  <a:pt x="66" y="59"/>
                </a:cubicBezTo>
                <a:cubicBezTo>
                  <a:pt x="58" y="59"/>
                  <a:pt x="50" y="67"/>
                  <a:pt x="41" y="75"/>
                </a:cubicBezTo>
                <a:cubicBezTo>
                  <a:pt x="25" y="75"/>
                  <a:pt x="17" y="84"/>
                  <a:pt x="17" y="84"/>
                </a:cubicBezTo>
                <a:lnTo>
                  <a:pt x="8" y="84"/>
                </a:lnTo>
                <a:close/>
                <a:moveTo>
                  <a:pt x="58" y="17"/>
                </a:moveTo>
                <a:lnTo>
                  <a:pt x="58" y="17"/>
                </a:lnTo>
                <a:cubicBezTo>
                  <a:pt x="50" y="17"/>
                  <a:pt x="50" y="17"/>
                  <a:pt x="50" y="25"/>
                </a:cubicBezTo>
                <a:cubicBezTo>
                  <a:pt x="50" y="25"/>
                  <a:pt x="50" y="25"/>
                  <a:pt x="50" y="34"/>
                </a:cubicBezTo>
                <a:lnTo>
                  <a:pt x="58" y="34"/>
                </a:lnTo>
                <a:lnTo>
                  <a:pt x="66" y="34"/>
                </a:lnTo>
                <a:cubicBezTo>
                  <a:pt x="66" y="25"/>
                  <a:pt x="66" y="25"/>
                  <a:pt x="66" y="17"/>
                </a:cubicBezTo>
                <a:lnTo>
                  <a:pt x="58" y="17"/>
                </a:lnTo>
                <a:close/>
                <a:moveTo>
                  <a:pt x="66" y="17"/>
                </a:moveTo>
                <a:lnTo>
                  <a:pt x="66" y="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536">
            <a:extLst>
              <a:ext uri="{FF2B5EF4-FFF2-40B4-BE49-F238E27FC236}">
                <a16:creationId xmlns:a16="http://schemas.microsoft.com/office/drawing/2014/main" id="{400CF3EF-33C0-5D4E-889C-2F538F772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1050" y="11541710"/>
            <a:ext cx="38788" cy="38788"/>
          </a:xfrm>
          <a:custGeom>
            <a:avLst/>
            <a:gdLst>
              <a:gd name="T0" fmla="*/ 0 w 34"/>
              <a:gd name="T1" fmla="*/ 2371912 h 34"/>
              <a:gd name="T2" fmla="*/ 0 w 34"/>
              <a:gd name="T3" fmla="*/ 2371912 h 34"/>
              <a:gd name="T4" fmla="*/ 2232212 w 34"/>
              <a:gd name="T5" fmla="*/ 0 h 34"/>
              <a:gd name="T6" fmla="*/ 4604124 w 34"/>
              <a:gd name="T7" fmla="*/ 2371912 h 34"/>
              <a:gd name="T8" fmla="*/ 2232212 w 34"/>
              <a:gd name="T9" fmla="*/ 4604124 h 34"/>
              <a:gd name="T10" fmla="*/ 0 w 34"/>
              <a:gd name="T11" fmla="*/ 2371912 h 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34">
                <a:moveTo>
                  <a:pt x="0" y="17"/>
                </a:moveTo>
                <a:lnTo>
                  <a:pt x="0" y="17"/>
                </a:ln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25"/>
                  <a:pt x="25" y="33"/>
                  <a:pt x="16" y="33"/>
                </a:cubicBezTo>
                <a:cubicBezTo>
                  <a:pt x="8" y="33"/>
                  <a:pt x="0" y="25"/>
                  <a:pt x="0" y="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537">
            <a:extLst>
              <a:ext uri="{FF2B5EF4-FFF2-40B4-BE49-F238E27FC236}">
                <a16:creationId xmlns:a16="http://schemas.microsoft.com/office/drawing/2014/main" id="{128FC54F-0749-6146-85E5-9C245F9F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6204" y="11478680"/>
            <a:ext cx="145457" cy="48486"/>
          </a:xfrm>
          <a:custGeom>
            <a:avLst/>
            <a:gdLst>
              <a:gd name="T0" fmla="*/ 14652862 w 134"/>
              <a:gd name="T1" fmla="*/ 5857497 h 42"/>
              <a:gd name="T2" fmla="*/ 14652862 w 134"/>
              <a:gd name="T3" fmla="*/ 5857497 h 42"/>
              <a:gd name="T4" fmla="*/ 14652862 w 134"/>
              <a:gd name="T5" fmla="*/ 5857497 h 42"/>
              <a:gd name="T6" fmla="*/ 7326431 w 134"/>
              <a:gd name="T7" fmla="*/ 3571497 h 42"/>
              <a:gd name="T8" fmla="*/ 2147390 w 134"/>
              <a:gd name="T9" fmla="*/ 4714497 h 42"/>
              <a:gd name="T10" fmla="*/ 0 w 134"/>
              <a:gd name="T11" fmla="*/ 2286000 h 42"/>
              <a:gd name="T12" fmla="*/ 1010432 w 134"/>
              <a:gd name="T13" fmla="*/ 0 h 42"/>
              <a:gd name="T14" fmla="*/ 8336863 w 134"/>
              <a:gd name="T15" fmla="*/ 0 h 42"/>
              <a:gd name="T16" fmla="*/ 15789465 w 134"/>
              <a:gd name="T17" fmla="*/ 1143000 h 42"/>
              <a:gd name="T18" fmla="*/ 16800252 w 134"/>
              <a:gd name="T19" fmla="*/ 4714497 h 42"/>
              <a:gd name="T20" fmla="*/ 14652862 w 134"/>
              <a:gd name="T21" fmla="*/ 5857497 h 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4" h="42">
                <a:moveTo>
                  <a:pt x="116" y="41"/>
                </a:moveTo>
                <a:lnTo>
                  <a:pt x="116" y="41"/>
                </a:lnTo>
                <a:cubicBezTo>
                  <a:pt x="100" y="33"/>
                  <a:pt x="83" y="33"/>
                  <a:pt x="58" y="25"/>
                </a:cubicBezTo>
                <a:cubicBezTo>
                  <a:pt x="50" y="25"/>
                  <a:pt x="25" y="25"/>
                  <a:pt x="17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25" y="0"/>
                  <a:pt x="50" y="0"/>
                  <a:pt x="66" y="0"/>
                </a:cubicBezTo>
                <a:cubicBezTo>
                  <a:pt x="91" y="0"/>
                  <a:pt x="100" y="8"/>
                  <a:pt x="125" y="8"/>
                </a:cubicBezTo>
                <a:cubicBezTo>
                  <a:pt x="133" y="16"/>
                  <a:pt x="133" y="25"/>
                  <a:pt x="133" y="33"/>
                </a:cubicBezTo>
                <a:cubicBezTo>
                  <a:pt x="133" y="33"/>
                  <a:pt x="125" y="41"/>
                  <a:pt x="116" y="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538">
            <a:extLst>
              <a:ext uri="{FF2B5EF4-FFF2-40B4-BE49-F238E27FC236}">
                <a16:creationId xmlns:a16="http://schemas.microsoft.com/office/drawing/2014/main" id="{DBD16AB1-3492-944D-BB61-AEC4C735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455" y="8050745"/>
            <a:ext cx="523645" cy="606072"/>
          </a:xfrm>
          <a:custGeom>
            <a:avLst/>
            <a:gdLst>
              <a:gd name="T0" fmla="*/ 30356035 w 475"/>
              <a:gd name="T1" fmla="*/ 71465461 h 550"/>
              <a:gd name="T2" fmla="*/ 30356035 w 475"/>
              <a:gd name="T3" fmla="*/ 71465461 h 550"/>
              <a:gd name="T4" fmla="*/ 29313619 w 475"/>
              <a:gd name="T5" fmla="*/ 71465461 h 550"/>
              <a:gd name="T6" fmla="*/ 13028395 w 475"/>
              <a:gd name="T7" fmla="*/ 57406670 h 550"/>
              <a:gd name="T8" fmla="*/ 0 w 475"/>
              <a:gd name="T9" fmla="*/ 15100049 h 550"/>
              <a:gd name="T10" fmla="*/ 1172718 w 475"/>
              <a:gd name="T11" fmla="*/ 10804408 h 550"/>
              <a:gd name="T12" fmla="*/ 5471962 w 475"/>
              <a:gd name="T13" fmla="*/ 8591644 h 550"/>
              <a:gd name="T14" fmla="*/ 27098846 w 475"/>
              <a:gd name="T15" fmla="*/ 1041258 h 550"/>
              <a:gd name="T16" fmla="*/ 33612863 w 475"/>
              <a:gd name="T17" fmla="*/ 1041258 h 550"/>
              <a:gd name="T18" fmla="*/ 56412464 w 475"/>
              <a:gd name="T19" fmla="*/ 8591644 h 550"/>
              <a:gd name="T20" fmla="*/ 60711708 w 475"/>
              <a:gd name="T21" fmla="*/ 10804408 h 550"/>
              <a:gd name="T22" fmla="*/ 61754124 w 475"/>
              <a:gd name="T23" fmla="*/ 15100049 h 550"/>
              <a:gd name="T24" fmla="*/ 48725729 w 475"/>
              <a:gd name="T25" fmla="*/ 57406670 h 550"/>
              <a:gd name="T26" fmla="*/ 31398090 w 475"/>
              <a:gd name="T27" fmla="*/ 71465461 h 550"/>
              <a:gd name="T28" fmla="*/ 30356035 w 475"/>
              <a:gd name="T29" fmla="*/ 71465461 h 550"/>
              <a:gd name="T30" fmla="*/ 29313619 w 475"/>
              <a:gd name="T31" fmla="*/ 68211078 h 550"/>
              <a:gd name="T32" fmla="*/ 29313619 w 475"/>
              <a:gd name="T33" fmla="*/ 68211078 h 550"/>
              <a:gd name="T34" fmla="*/ 30356035 w 475"/>
              <a:gd name="T35" fmla="*/ 4295642 h 550"/>
              <a:gd name="T36" fmla="*/ 30356035 w 475"/>
              <a:gd name="T37" fmla="*/ 4295642 h 550"/>
              <a:gd name="T38" fmla="*/ 29313619 w 475"/>
              <a:gd name="T39" fmla="*/ 4295642 h 550"/>
              <a:gd name="T40" fmla="*/ 5471962 w 475"/>
              <a:gd name="T41" fmla="*/ 13017533 h 550"/>
              <a:gd name="T42" fmla="*/ 4429546 w 475"/>
              <a:gd name="T43" fmla="*/ 13017533 h 550"/>
              <a:gd name="T44" fmla="*/ 3257189 w 475"/>
              <a:gd name="T45" fmla="*/ 15100049 h 550"/>
              <a:gd name="T46" fmla="*/ 15243168 w 475"/>
              <a:gd name="T47" fmla="*/ 55193906 h 550"/>
              <a:gd name="T48" fmla="*/ 30356035 w 475"/>
              <a:gd name="T49" fmla="*/ 67039572 h 550"/>
              <a:gd name="T50" fmla="*/ 45599203 w 475"/>
              <a:gd name="T51" fmla="*/ 55193906 h 550"/>
              <a:gd name="T52" fmla="*/ 57454880 w 475"/>
              <a:gd name="T53" fmla="*/ 15100049 h 550"/>
              <a:gd name="T54" fmla="*/ 57454880 w 475"/>
              <a:gd name="T55" fmla="*/ 13017533 h 550"/>
              <a:gd name="T56" fmla="*/ 56412464 w 475"/>
              <a:gd name="T57" fmla="*/ 13017533 h 550"/>
              <a:gd name="T58" fmla="*/ 31398090 w 475"/>
              <a:gd name="T59" fmla="*/ 4295642 h 550"/>
              <a:gd name="T60" fmla="*/ 30356035 w 475"/>
              <a:gd name="T61" fmla="*/ 4295642 h 55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75" h="550">
                <a:moveTo>
                  <a:pt x="233" y="549"/>
                </a:moveTo>
                <a:lnTo>
                  <a:pt x="233" y="549"/>
                </a:lnTo>
                <a:cubicBezTo>
                  <a:pt x="233" y="549"/>
                  <a:pt x="233" y="549"/>
                  <a:pt x="225" y="549"/>
                </a:cubicBezTo>
                <a:cubicBezTo>
                  <a:pt x="225" y="549"/>
                  <a:pt x="133" y="507"/>
                  <a:pt x="100" y="441"/>
                </a:cubicBezTo>
                <a:cubicBezTo>
                  <a:pt x="25" y="341"/>
                  <a:pt x="0" y="183"/>
                  <a:pt x="0" y="116"/>
                </a:cubicBezTo>
                <a:cubicBezTo>
                  <a:pt x="0" y="108"/>
                  <a:pt x="0" y="91"/>
                  <a:pt x="9" y="83"/>
                </a:cubicBezTo>
                <a:cubicBezTo>
                  <a:pt x="17" y="75"/>
                  <a:pt x="25" y="66"/>
                  <a:pt x="42" y="66"/>
                </a:cubicBezTo>
                <a:cubicBezTo>
                  <a:pt x="125" y="58"/>
                  <a:pt x="183" y="25"/>
                  <a:pt x="208" y="8"/>
                </a:cubicBezTo>
                <a:cubicBezTo>
                  <a:pt x="225" y="0"/>
                  <a:pt x="250" y="0"/>
                  <a:pt x="258" y="8"/>
                </a:cubicBezTo>
                <a:cubicBezTo>
                  <a:pt x="291" y="25"/>
                  <a:pt x="341" y="58"/>
                  <a:pt x="433" y="66"/>
                </a:cubicBezTo>
                <a:cubicBezTo>
                  <a:pt x="441" y="66"/>
                  <a:pt x="458" y="75"/>
                  <a:pt x="466" y="83"/>
                </a:cubicBezTo>
                <a:cubicBezTo>
                  <a:pt x="466" y="91"/>
                  <a:pt x="474" y="108"/>
                  <a:pt x="474" y="116"/>
                </a:cubicBezTo>
                <a:cubicBezTo>
                  <a:pt x="466" y="183"/>
                  <a:pt x="441" y="341"/>
                  <a:pt x="374" y="441"/>
                </a:cubicBezTo>
                <a:cubicBezTo>
                  <a:pt x="333" y="507"/>
                  <a:pt x="241" y="549"/>
                  <a:pt x="241" y="549"/>
                </a:cubicBezTo>
                <a:lnTo>
                  <a:pt x="233" y="549"/>
                </a:lnTo>
                <a:close/>
                <a:moveTo>
                  <a:pt x="225" y="524"/>
                </a:moveTo>
                <a:lnTo>
                  <a:pt x="225" y="524"/>
                </a:lnTo>
                <a:close/>
                <a:moveTo>
                  <a:pt x="233" y="33"/>
                </a:moveTo>
                <a:lnTo>
                  <a:pt x="233" y="33"/>
                </a:lnTo>
                <a:cubicBezTo>
                  <a:pt x="233" y="33"/>
                  <a:pt x="233" y="33"/>
                  <a:pt x="225" y="33"/>
                </a:cubicBezTo>
                <a:cubicBezTo>
                  <a:pt x="200" y="58"/>
                  <a:pt x="133" y="91"/>
                  <a:pt x="42" y="100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25" y="108"/>
                  <a:pt x="25" y="108"/>
                  <a:pt x="25" y="116"/>
                </a:cubicBezTo>
                <a:cubicBezTo>
                  <a:pt x="34" y="174"/>
                  <a:pt x="59" y="333"/>
                  <a:pt x="117" y="424"/>
                </a:cubicBezTo>
                <a:cubicBezTo>
                  <a:pt x="150" y="474"/>
                  <a:pt x="217" y="507"/>
                  <a:pt x="233" y="515"/>
                </a:cubicBezTo>
                <a:cubicBezTo>
                  <a:pt x="258" y="507"/>
                  <a:pt x="316" y="474"/>
                  <a:pt x="350" y="424"/>
                </a:cubicBezTo>
                <a:cubicBezTo>
                  <a:pt x="416" y="333"/>
                  <a:pt x="441" y="174"/>
                  <a:pt x="441" y="116"/>
                </a:cubicBezTo>
                <a:cubicBezTo>
                  <a:pt x="441" y="108"/>
                  <a:pt x="441" y="108"/>
                  <a:pt x="441" y="100"/>
                </a:cubicBezTo>
                <a:lnTo>
                  <a:pt x="433" y="100"/>
                </a:lnTo>
                <a:cubicBezTo>
                  <a:pt x="333" y="91"/>
                  <a:pt x="275" y="50"/>
                  <a:pt x="241" y="33"/>
                </a:cubicBezTo>
                <a:cubicBezTo>
                  <a:pt x="241" y="33"/>
                  <a:pt x="241" y="33"/>
                  <a:pt x="233" y="33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539">
            <a:extLst>
              <a:ext uri="{FF2B5EF4-FFF2-40B4-BE49-F238E27FC236}">
                <a16:creationId xmlns:a16="http://schemas.microsoft.com/office/drawing/2014/main" id="{75D42D66-9C13-D645-A452-BD08F910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608" y="8331962"/>
            <a:ext cx="203640" cy="145457"/>
          </a:xfrm>
          <a:custGeom>
            <a:avLst/>
            <a:gdLst>
              <a:gd name="T0" fmla="*/ 20746796 w 184"/>
              <a:gd name="T1" fmla="*/ 16800252 h 134"/>
              <a:gd name="T2" fmla="*/ 20746796 w 184"/>
              <a:gd name="T3" fmla="*/ 16800252 h 134"/>
              <a:gd name="T4" fmla="*/ 3282657 w 184"/>
              <a:gd name="T5" fmla="*/ 16800252 h 134"/>
              <a:gd name="T6" fmla="*/ 0 w 184"/>
              <a:gd name="T7" fmla="*/ 13642075 h 134"/>
              <a:gd name="T8" fmla="*/ 0 w 184"/>
              <a:gd name="T9" fmla="*/ 3157822 h 134"/>
              <a:gd name="T10" fmla="*/ 3282657 w 184"/>
              <a:gd name="T11" fmla="*/ 0 h 134"/>
              <a:gd name="T12" fmla="*/ 20746796 w 184"/>
              <a:gd name="T13" fmla="*/ 0 h 134"/>
              <a:gd name="T14" fmla="*/ 24029453 w 184"/>
              <a:gd name="T15" fmla="*/ 3157822 h 134"/>
              <a:gd name="T16" fmla="*/ 24029453 w 184"/>
              <a:gd name="T17" fmla="*/ 13642075 h 134"/>
              <a:gd name="T18" fmla="*/ 20746796 w 184"/>
              <a:gd name="T19" fmla="*/ 16800252 h 134"/>
              <a:gd name="T20" fmla="*/ 4333150 w 184"/>
              <a:gd name="T21" fmla="*/ 12631643 h 134"/>
              <a:gd name="T22" fmla="*/ 4333150 w 184"/>
              <a:gd name="T23" fmla="*/ 12631643 h 134"/>
              <a:gd name="T24" fmla="*/ 19564764 w 184"/>
              <a:gd name="T25" fmla="*/ 12631643 h 134"/>
              <a:gd name="T26" fmla="*/ 19564764 w 184"/>
              <a:gd name="T27" fmla="*/ 4168609 h 134"/>
              <a:gd name="T28" fmla="*/ 4333150 w 184"/>
              <a:gd name="T29" fmla="*/ 4168609 h 134"/>
              <a:gd name="T30" fmla="*/ 4333150 w 184"/>
              <a:gd name="T31" fmla="*/ 12631643 h 1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4" h="134">
                <a:moveTo>
                  <a:pt x="158" y="133"/>
                </a:moveTo>
                <a:lnTo>
                  <a:pt x="158" y="133"/>
                </a:lnTo>
                <a:cubicBezTo>
                  <a:pt x="25" y="133"/>
                  <a:pt x="25" y="133"/>
                  <a:pt x="25" y="133"/>
                </a:cubicBezTo>
                <a:cubicBezTo>
                  <a:pt x="16" y="133"/>
                  <a:pt x="0" y="124"/>
                  <a:pt x="0" y="10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16" y="0"/>
                  <a:pt x="25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74" y="0"/>
                  <a:pt x="183" y="16"/>
                  <a:pt x="183" y="25"/>
                </a:cubicBezTo>
                <a:cubicBezTo>
                  <a:pt x="183" y="108"/>
                  <a:pt x="183" y="108"/>
                  <a:pt x="183" y="108"/>
                </a:cubicBezTo>
                <a:cubicBezTo>
                  <a:pt x="183" y="124"/>
                  <a:pt x="174" y="133"/>
                  <a:pt x="158" y="133"/>
                </a:cubicBezTo>
                <a:close/>
                <a:moveTo>
                  <a:pt x="33" y="100"/>
                </a:moveTo>
                <a:lnTo>
                  <a:pt x="33" y="100"/>
                </a:lnTo>
                <a:cubicBezTo>
                  <a:pt x="149" y="100"/>
                  <a:pt x="149" y="100"/>
                  <a:pt x="149" y="100"/>
                </a:cubicBezTo>
                <a:cubicBezTo>
                  <a:pt x="149" y="33"/>
                  <a:pt x="149" y="33"/>
                  <a:pt x="149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10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540">
            <a:extLst>
              <a:ext uri="{FF2B5EF4-FFF2-40B4-BE49-F238E27FC236}">
                <a16:creationId xmlns:a16="http://schemas.microsoft.com/office/drawing/2014/main" id="{B6585687-7C06-624D-B46A-3F8DBC14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5003" y="8220446"/>
            <a:ext cx="164851" cy="145457"/>
          </a:xfrm>
          <a:custGeom>
            <a:avLst/>
            <a:gdLst>
              <a:gd name="T0" fmla="*/ 18143464 w 151"/>
              <a:gd name="T1" fmla="*/ 16800252 h 134"/>
              <a:gd name="T2" fmla="*/ 18143464 w 151"/>
              <a:gd name="T3" fmla="*/ 16800252 h 134"/>
              <a:gd name="T4" fmla="*/ 15971238 w 151"/>
              <a:gd name="T5" fmla="*/ 14652862 h 134"/>
              <a:gd name="T6" fmla="*/ 15971238 w 151"/>
              <a:gd name="T7" fmla="*/ 9473821 h 134"/>
              <a:gd name="T8" fmla="*/ 9582886 w 151"/>
              <a:gd name="T9" fmla="*/ 4168609 h 134"/>
              <a:gd name="T10" fmla="*/ 4344094 w 151"/>
              <a:gd name="T11" fmla="*/ 9473821 h 134"/>
              <a:gd name="T12" fmla="*/ 4344094 w 151"/>
              <a:gd name="T13" fmla="*/ 14652862 h 134"/>
              <a:gd name="T14" fmla="*/ 2172226 w 151"/>
              <a:gd name="T15" fmla="*/ 16800252 h 134"/>
              <a:gd name="T16" fmla="*/ 2172226 w 151"/>
              <a:gd name="T17" fmla="*/ 16800252 h 134"/>
              <a:gd name="T18" fmla="*/ 0 w 151"/>
              <a:gd name="T19" fmla="*/ 14652862 h 134"/>
              <a:gd name="T20" fmla="*/ 0 w 151"/>
              <a:gd name="T21" fmla="*/ 9473821 h 134"/>
              <a:gd name="T22" fmla="*/ 9582886 w 151"/>
              <a:gd name="T23" fmla="*/ 0 h 134"/>
              <a:gd name="T24" fmla="*/ 19165772 w 151"/>
              <a:gd name="T25" fmla="*/ 9473821 h 134"/>
              <a:gd name="T26" fmla="*/ 19165772 w 151"/>
              <a:gd name="T27" fmla="*/ 14652862 h 134"/>
              <a:gd name="T28" fmla="*/ 18143464 w 151"/>
              <a:gd name="T29" fmla="*/ 16800252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1" h="134">
                <a:moveTo>
                  <a:pt x="142" y="133"/>
                </a:moveTo>
                <a:lnTo>
                  <a:pt x="142" y="133"/>
                </a:lnTo>
                <a:cubicBezTo>
                  <a:pt x="133" y="133"/>
                  <a:pt x="125" y="125"/>
                  <a:pt x="125" y="116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5" y="50"/>
                  <a:pt x="100" y="33"/>
                  <a:pt x="75" y="33"/>
                </a:cubicBezTo>
                <a:cubicBezTo>
                  <a:pt x="50" y="33"/>
                  <a:pt x="34" y="50"/>
                  <a:pt x="34" y="75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4" y="125"/>
                  <a:pt x="25" y="133"/>
                  <a:pt x="17" y="133"/>
                </a:cubicBezTo>
                <a:cubicBezTo>
                  <a:pt x="9" y="133"/>
                  <a:pt x="0" y="125"/>
                  <a:pt x="0" y="116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34" y="0"/>
                  <a:pt x="75" y="0"/>
                </a:cubicBezTo>
                <a:cubicBezTo>
                  <a:pt x="117" y="0"/>
                  <a:pt x="150" y="33"/>
                  <a:pt x="150" y="75"/>
                </a:cubicBezTo>
                <a:cubicBezTo>
                  <a:pt x="150" y="116"/>
                  <a:pt x="150" y="116"/>
                  <a:pt x="150" y="116"/>
                </a:cubicBezTo>
                <a:cubicBezTo>
                  <a:pt x="150" y="125"/>
                  <a:pt x="150" y="133"/>
                  <a:pt x="142" y="1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541">
            <a:extLst>
              <a:ext uri="{FF2B5EF4-FFF2-40B4-BE49-F238E27FC236}">
                <a16:creationId xmlns:a16="http://schemas.microsoft.com/office/drawing/2014/main" id="{4278CB1B-E280-1C40-8515-B06C21A6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7975" y="8579240"/>
            <a:ext cx="543039" cy="29091"/>
          </a:xfrm>
          <a:custGeom>
            <a:avLst/>
            <a:gdLst>
              <a:gd name="T0" fmla="*/ 61902949 w 492"/>
              <a:gd name="T1" fmla="*/ 3355364 h 26"/>
              <a:gd name="T2" fmla="*/ 61902949 w 492"/>
              <a:gd name="T3" fmla="*/ 3355364 h 26"/>
              <a:gd name="T4" fmla="*/ 2219970 w 492"/>
              <a:gd name="T5" fmla="*/ 3355364 h 26"/>
              <a:gd name="T6" fmla="*/ 0 w 492"/>
              <a:gd name="T7" fmla="*/ 1207843 h 26"/>
              <a:gd name="T8" fmla="*/ 2219970 w 492"/>
              <a:gd name="T9" fmla="*/ 0 h 26"/>
              <a:gd name="T10" fmla="*/ 61902949 w 492"/>
              <a:gd name="T11" fmla="*/ 0 h 26"/>
              <a:gd name="T12" fmla="*/ 64123281 w 492"/>
              <a:gd name="T13" fmla="*/ 1207843 h 26"/>
              <a:gd name="T14" fmla="*/ 61902949 w 492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2" h="26">
                <a:moveTo>
                  <a:pt x="474" y="25"/>
                </a:moveTo>
                <a:lnTo>
                  <a:pt x="474" y="25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25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83" y="0"/>
                  <a:pt x="491" y="0"/>
                  <a:pt x="491" y="9"/>
                </a:cubicBezTo>
                <a:cubicBezTo>
                  <a:pt x="491" y="25"/>
                  <a:pt x="483" y="25"/>
                  <a:pt x="474" y="2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542">
            <a:extLst>
              <a:ext uri="{FF2B5EF4-FFF2-40B4-BE49-F238E27FC236}">
                <a16:creationId xmlns:a16="http://schemas.microsoft.com/office/drawing/2014/main" id="{69CAD02E-6DF9-0D41-A013-17B3D6F30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004" y="8516207"/>
            <a:ext cx="412129" cy="38788"/>
          </a:xfrm>
          <a:custGeom>
            <a:avLst/>
            <a:gdLst>
              <a:gd name="T0" fmla="*/ 46107884 w 376"/>
              <a:gd name="T1" fmla="*/ 4604124 h 34"/>
              <a:gd name="T2" fmla="*/ 46107884 w 376"/>
              <a:gd name="T3" fmla="*/ 4604124 h 34"/>
              <a:gd name="T4" fmla="*/ 2189513 w 376"/>
              <a:gd name="T5" fmla="*/ 4604124 h 34"/>
              <a:gd name="T6" fmla="*/ 0 w 376"/>
              <a:gd name="T7" fmla="*/ 2371912 h 34"/>
              <a:gd name="T8" fmla="*/ 2189513 w 376"/>
              <a:gd name="T9" fmla="*/ 0 h 34"/>
              <a:gd name="T10" fmla="*/ 46107884 w 376"/>
              <a:gd name="T11" fmla="*/ 0 h 34"/>
              <a:gd name="T12" fmla="*/ 48297397 w 376"/>
              <a:gd name="T13" fmla="*/ 2371912 h 34"/>
              <a:gd name="T14" fmla="*/ 46107884 w 376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6" h="34">
                <a:moveTo>
                  <a:pt x="358" y="33"/>
                </a:moveTo>
                <a:lnTo>
                  <a:pt x="358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66" y="0"/>
                  <a:pt x="375" y="8"/>
                  <a:pt x="375" y="17"/>
                </a:cubicBezTo>
                <a:cubicBezTo>
                  <a:pt x="375" y="25"/>
                  <a:pt x="366" y="33"/>
                  <a:pt x="358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543">
            <a:extLst>
              <a:ext uri="{FF2B5EF4-FFF2-40B4-BE49-F238E27FC236}">
                <a16:creationId xmlns:a16="http://schemas.microsoft.com/office/drawing/2014/main" id="{1E0487DE-6BF5-CF43-9061-8FA5432E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004" y="8196202"/>
            <a:ext cx="412129" cy="38788"/>
          </a:xfrm>
          <a:custGeom>
            <a:avLst/>
            <a:gdLst>
              <a:gd name="T0" fmla="*/ 46107884 w 376"/>
              <a:gd name="T1" fmla="*/ 4604124 h 34"/>
              <a:gd name="T2" fmla="*/ 46107884 w 376"/>
              <a:gd name="T3" fmla="*/ 4604124 h 34"/>
              <a:gd name="T4" fmla="*/ 2189513 w 376"/>
              <a:gd name="T5" fmla="*/ 4604124 h 34"/>
              <a:gd name="T6" fmla="*/ 0 w 376"/>
              <a:gd name="T7" fmla="*/ 2232212 h 34"/>
              <a:gd name="T8" fmla="*/ 2189513 w 376"/>
              <a:gd name="T9" fmla="*/ 0 h 34"/>
              <a:gd name="T10" fmla="*/ 46107884 w 376"/>
              <a:gd name="T11" fmla="*/ 0 h 34"/>
              <a:gd name="T12" fmla="*/ 48297397 w 376"/>
              <a:gd name="T13" fmla="*/ 2232212 h 34"/>
              <a:gd name="T14" fmla="*/ 46107884 w 376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6" h="34">
                <a:moveTo>
                  <a:pt x="358" y="33"/>
                </a:moveTo>
                <a:lnTo>
                  <a:pt x="358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66" y="0"/>
                  <a:pt x="375" y="8"/>
                  <a:pt x="375" y="16"/>
                </a:cubicBezTo>
                <a:cubicBezTo>
                  <a:pt x="375" y="25"/>
                  <a:pt x="366" y="33"/>
                  <a:pt x="358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544">
            <a:extLst>
              <a:ext uri="{FF2B5EF4-FFF2-40B4-BE49-F238E27FC236}">
                <a16:creationId xmlns:a16="http://schemas.microsoft.com/office/drawing/2014/main" id="{88EC8B95-A319-2F48-A1F0-C26EA537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037" y="8259235"/>
            <a:ext cx="29091" cy="227881"/>
          </a:xfrm>
          <a:custGeom>
            <a:avLst/>
            <a:gdLst>
              <a:gd name="T0" fmla="*/ 1073761 w 26"/>
              <a:gd name="T1" fmla="*/ 26508680 h 209"/>
              <a:gd name="T2" fmla="*/ 1073761 w 26"/>
              <a:gd name="T3" fmla="*/ 26508680 h 209"/>
              <a:gd name="T4" fmla="*/ 1073761 w 26"/>
              <a:gd name="T5" fmla="*/ 26508680 h 209"/>
              <a:gd name="T6" fmla="*/ 0 w 26"/>
              <a:gd name="T7" fmla="*/ 24342076 h 209"/>
              <a:gd name="T8" fmla="*/ 0 w 26"/>
              <a:gd name="T9" fmla="*/ 2166604 h 209"/>
              <a:gd name="T10" fmla="*/ 2147521 w 26"/>
              <a:gd name="T11" fmla="*/ 0 h 209"/>
              <a:gd name="T12" fmla="*/ 2147521 w 26"/>
              <a:gd name="T13" fmla="*/ 0 h 209"/>
              <a:gd name="T14" fmla="*/ 3355364 w 26"/>
              <a:gd name="T15" fmla="*/ 2166604 h 209"/>
              <a:gd name="T16" fmla="*/ 3355364 w 26"/>
              <a:gd name="T17" fmla="*/ 24342076 h 209"/>
              <a:gd name="T18" fmla="*/ 1073761 w 26"/>
              <a:gd name="T19" fmla="*/ 26508680 h 2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" h="209">
                <a:moveTo>
                  <a:pt x="8" y="208"/>
                </a:moveTo>
                <a:lnTo>
                  <a:pt x="8" y="208"/>
                </a:lnTo>
                <a:cubicBezTo>
                  <a:pt x="0" y="208"/>
                  <a:pt x="0" y="200"/>
                  <a:pt x="0" y="1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16" y="0"/>
                </a:cubicBezTo>
                <a:cubicBezTo>
                  <a:pt x="25" y="0"/>
                  <a:pt x="25" y="9"/>
                  <a:pt x="25" y="17"/>
                </a:cubicBezTo>
                <a:cubicBezTo>
                  <a:pt x="25" y="191"/>
                  <a:pt x="25" y="191"/>
                  <a:pt x="25" y="191"/>
                </a:cubicBezTo>
                <a:cubicBezTo>
                  <a:pt x="25" y="200"/>
                  <a:pt x="25" y="208"/>
                  <a:pt x="8" y="20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545">
            <a:extLst>
              <a:ext uri="{FF2B5EF4-FFF2-40B4-BE49-F238E27FC236}">
                <a16:creationId xmlns:a16="http://schemas.microsoft.com/office/drawing/2014/main" id="{1E8A5F61-1A25-6441-89B8-FBA60B1F5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250" y="8259235"/>
            <a:ext cx="38788" cy="227881"/>
          </a:xfrm>
          <a:custGeom>
            <a:avLst/>
            <a:gdLst>
              <a:gd name="T0" fmla="*/ 2232212 w 34"/>
              <a:gd name="T1" fmla="*/ 26508680 h 209"/>
              <a:gd name="T2" fmla="*/ 2232212 w 34"/>
              <a:gd name="T3" fmla="*/ 26508680 h 209"/>
              <a:gd name="T4" fmla="*/ 2232212 w 34"/>
              <a:gd name="T5" fmla="*/ 26508680 h 209"/>
              <a:gd name="T6" fmla="*/ 0 w 34"/>
              <a:gd name="T7" fmla="*/ 24342076 h 209"/>
              <a:gd name="T8" fmla="*/ 0 w 34"/>
              <a:gd name="T9" fmla="*/ 2166604 h 209"/>
              <a:gd name="T10" fmla="*/ 2232212 w 34"/>
              <a:gd name="T11" fmla="*/ 0 h 209"/>
              <a:gd name="T12" fmla="*/ 2232212 w 34"/>
              <a:gd name="T13" fmla="*/ 0 h 209"/>
              <a:gd name="T14" fmla="*/ 4604124 w 34"/>
              <a:gd name="T15" fmla="*/ 2166604 h 209"/>
              <a:gd name="T16" fmla="*/ 4604124 w 34"/>
              <a:gd name="T17" fmla="*/ 24342076 h 209"/>
              <a:gd name="T18" fmla="*/ 2232212 w 34"/>
              <a:gd name="T19" fmla="*/ 26508680 h 2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" h="209">
                <a:moveTo>
                  <a:pt x="16" y="208"/>
                </a:moveTo>
                <a:lnTo>
                  <a:pt x="16" y="208"/>
                </a:lnTo>
                <a:cubicBezTo>
                  <a:pt x="8" y="208"/>
                  <a:pt x="0" y="200"/>
                  <a:pt x="0" y="1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191"/>
                  <a:pt x="33" y="191"/>
                  <a:pt x="33" y="191"/>
                </a:cubicBezTo>
                <a:cubicBezTo>
                  <a:pt x="33" y="200"/>
                  <a:pt x="25" y="208"/>
                  <a:pt x="16" y="20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546">
            <a:extLst>
              <a:ext uri="{FF2B5EF4-FFF2-40B4-BE49-F238E27FC236}">
                <a16:creationId xmlns:a16="http://schemas.microsoft.com/office/drawing/2014/main" id="{A1D8F1F6-E304-B648-8079-04BCD2654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1312" y="8259235"/>
            <a:ext cx="38788" cy="227881"/>
          </a:xfrm>
          <a:custGeom>
            <a:avLst/>
            <a:gdLst>
              <a:gd name="T0" fmla="*/ 2238466 w 35"/>
              <a:gd name="T1" fmla="*/ 26508680 h 209"/>
              <a:gd name="T2" fmla="*/ 2238466 w 35"/>
              <a:gd name="T3" fmla="*/ 26508680 h 209"/>
              <a:gd name="T4" fmla="*/ 2238466 w 35"/>
              <a:gd name="T5" fmla="*/ 26508680 h 209"/>
              <a:gd name="T6" fmla="*/ 0 w 35"/>
              <a:gd name="T7" fmla="*/ 24342076 h 209"/>
              <a:gd name="T8" fmla="*/ 0 w 35"/>
              <a:gd name="T9" fmla="*/ 2166604 h 209"/>
              <a:gd name="T10" fmla="*/ 2238466 w 35"/>
              <a:gd name="T11" fmla="*/ 0 h 209"/>
              <a:gd name="T12" fmla="*/ 2238466 w 35"/>
              <a:gd name="T13" fmla="*/ 0 h 209"/>
              <a:gd name="T14" fmla="*/ 4476569 w 35"/>
              <a:gd name="T15" fmla="*/ 2166604 h 209"/>
              <a:gd name="T16" fmla="*/ 4476569 w 35"/>
              <a:gd name="T17" fmla="*/ 24342076 h 209"/>
              <a:gd name="T18" fmla="*/ 2238466 w 35"/>
              <a:gd name="T19" fmla="*/ 26508680 h 2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209">
                <a:moveTo>
                  <a:pt x="17" y="208"/>
                </a:moveTo>
                <a:lnTo>
                  <a:pt x="17" y="208"/>
                </a:lnTo>
                <a:cubicBezTo>
                  <a:pt x="9" y="208"/>
                  <a:pt x="0" y="200"/>
                  <a:pt x="0" y="1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191"/>
                  <a:pt x="34" y="191"/>
                  <a:pt x="34" y="191"/>
                </a:cubicBezTo>
                <a:cubicBezTo>
                  <a:pt x="34" y="200"/>
                  <a:pt x="25" y="208"/>
                  <a:pt x="17" y="20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547">
            <a:extLst>
              <a:ext uri="{FF2B5EF4-FFF2-40B4-BE49-F238E27FC236}">
                <a16:creationId xmlns:a16="http://schemas.microsoft.com/office/drawing/2014/main" id="{1E2EDEC4-1512-644D-9097-0D0B49D3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7975" y="8094384"/>
            <a:ext cx="543039" cy="111515"/>
          </a:xfrm>
          <a:custGeom>
            <a:avLst/>
            <a:gdLst>
              <a:gd name="T0" fmla="*/ 2219970 w 492"/>
              <a:gd name="T1" fmla="*/ 13068404 h 101"/>
              <a:gd name="T2" fmla="*/ 2219970 w 492"/>
              <a:gd name="T3" fmla="*/ 13068404 h 101"/>
              <a:gd name="T4" fmla="*/ 0 w 492"/>
              <a:gd name="T5" fmla="*/ 10977459 h 101"/>
              <a:gd name="T6" fmla="*/ 1175215 w 492"/>
              <a:gd name="T7" fmla="*/ 8756011 h 101"/>
              <a:gd name="T8" fmla="*/ 31473852 w 492"/>
              <a:gd name="T9" fmla="*/ 0 h 101"/>
              <a:gd name="T10" fmla="*/ 32649428 w 492"/>
              <a:gd name="T11" fmla="*/ 0 h 101"/>
              <a:gd name="T12" fmla="*/ 61902949 w 492"/>
              <a:gd name="T13" fmla="*/ 8756011 h 101"/>
              <a:gd name="T14" fmla="*/ 64123281 w 492"/>
              <a:gd name="T15" fmla="*/ 10977459 h 101"/>
              <a:gd name="T16" fmla="*/ 60858193 w 492"/>
              <a:gd name="T17" fmla="*/ 12022932 h 101"/>
              <a:gd name="T18" fmla="*/ 31473852 w 492"/>
              <a:gd name="T19" fmla="*/ 4443257 h 101"/>
              <a:gd name="T20" fmla="*/ 2219970 w 492"/>
              <a:gd name="T21" fmla="*/ 13068404 h 1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2" h="101">
                <a:moveTo>
                  <a:pt x="17" y="100"/>
                </a:moveTo>
                <a:lnTo>
                  <a:pt x="17" y="100"/>
                </a:lnTo>
                <a:cubicBezTo>
                  <a:pt x="9" y="100"/>
                  <a:pt x="0" y="92"/>
                  <a:pt x="0" y="84"/>
                </a:cubicBezTo>
                <a:cubicBezTo>
                  <a:pt x="0" y="75"/>
                  <a:pt x="0" y="67"/>
                  <a:pt x="9" y="67"/>
                </a:cubicBezTo>
                <a:cubicBezTo>
                  <a:pt x="241" y="0"/>
                  <a:pt x="241" y="0"/>
                  <a:pt x="241" y="0"/>
                </a:cubicBezTo>
                <a:lnTo>
                  <a:pt x="250" y="0"/>
                </a:lnTo>
                <a:cubicBezTo>
                  <a:pt x="474" y="67"/>
                  <a:pt x="474" y="67"/>
                  <a:pt x="474" y="67"/>
                </a:cubicBezTo>
                <a:cubicBezTo>
                  <a:pt x="483" y="67"/>
                  <a:pt x="491" y="75"/>
                  <a:pt x="491" y="84"/>
                </a:cubicBezTo>
                <a:cubicBezTo>
                  <a:pt x="483" y="92"/>
                  <a:pt x="474" y="100"/>
                  <a:pt x="466" y="92"/>
                </a:cubicBezTo>
                <a:cubicBezTo>
                  <a:pt x="241" y="34"/>
                  <a:pt x="241" y="34"/>
                  <a:pt x="241" y="34"/>
                </a:cubicBezTo>
                <a:cubicBezTo>
                  <a:pt x="17" y="100"/>
                  <a:pt x="17" y="100"/>
                  <a:pt x="17" y="10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548">
            <a:extLst>
              <a:ext uri="{FF2B5EF4-FFF2-40B4-BE49-F238E27FC236}">
                <a16:creationId xmlns:a16="http://schemas.microsoft.com/office/drawing/2014/main" id="{210D0B26-3391-2743-8EC9-4DC782F5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543" y="5025243"/>
            <a:ext cx="368491" cy="140610"/>
          </a:xfrm>
          <a:custGeom>
            <a:avLst/>
            <a:gdLst>
              <a:gd name="T0" fmla="*/ 21790912 w 333"/>
              <a:gd name="T1" fmla="*/ 16688044 h 126"/>
              <a:gd name="T2" fmla="*/ 21790912 w 333"/>
              <a:gd name="T3" fmla="*/ 16688044 h 126"/>
              <a:gd name="T4" fmla="*/ 7613631 w 333"/>
              <a:gd name="T5" fmla="*/ 14418298 h 126"/>
              <a:gd name="T6" fmla="*/ 3150306 w 333"/>
              <a:gd name="T7" fmla="*/ 13350289 h 126"/>
              <a:gd name="T8" fmla="*/ 0 w 333"/>
              <a:gd name="T9" fmla="*/ 10012900 h 126"/>
              <a:gd name="T10" fmla="*/ 0 w 333"/>
              <a:gd name="T11" fmla="*/ 2269381 h 126"/>
              <a:gd name="T12" fmla="*/ 2100324 w 333"/>
              <a:gd name="T13" fmla="*/ 0 h 126"/>
              <a:gd name="T14" fmla="*/ 2100324 w 333"/>
              <a:gd name="T15" fmla="*/ 0 h 126"/>
              <a:gd name="T16" fmla="*/ 4331806 w 333"/>
              <a:gd name="T17" fmla="*/ 1068009 h 126"/>
              <a:gd name="T18" fmla="*/ 8663974 w 333"/>
              <a:gd name="T19" fmla="*/ 3337755 h 126"/>
              <a:gd name="T20" fmla="*/ 20609411 w 333"/>
              <a:gd name="T21" fmla="*/ 4405764 h 126"/>
              <a:gd name="T22" fmla="*/ 22840893 w 333"/>
              <a:gd name="T23" fmla="*/ 4405764 h 126"/>
              <a:gd name="T24" fmla="*/ 34917849 w 333"/>
              <a:gd name="T25" fmla="*/ 3337755 h 126"/>
              <a:gd name="T26" fmla="*/ 39249655 w 333"/>
              <a:gd name="T27" fmla="*/ 1068009 h 126"/>
              <a:gd name="T28" fmla="*/ 41349980 w 333"/>
              <a:gd name="T29" fmla="*/ 0 h 126"/>
              <a:gd name="T30" fmla="*/ 41349980 w 333"/>
              <a:gd name="T31" fmla="*/ 0 h 126"/>
              <a:gd name="T32" fmla="*/ 43581823 w 333"/>
              <a:gd name="T33" fmla="*/ 2269381 h 126"/>
              <a:gd name="T34" fmla="*/ 43581823 w 333"/>
              <a:gd name="T35" fmla="*/ 2269381 h 126"/>
              <a:gd name="T36" fmla="*/ 43581823 w 333"/>
              <a:gd name="T37" fmla="*/ 2269381 h 126"/>
              <a:gd name="T38" fmla="*/ 43581823 w 333"/>
              <a:gd name="T39" fmla="*/ 2269381 h 126"/>
              <a:gd name="T40" fmla="*/ 43581823 w 333"/>
              <a:gd name="T41" fmla="*/ 10012900 h 126"/>
              <a:gd name="T42" fmla="*/ 35968192 w 333"/>
              <a:gd name="T43" fmla="*/ 14418298 h 126"/>
              <a:gd name="T44" fmla="*/ 21790912 w 333"/>
              <a:gd name="T45" fmla="*/ 16688044 h 126"/>
              <a:gd name="T46" fmla="*/ 4331806 w 333"/>
              <a:gd name="T47" fmla="*/ 10012900 h 126"/>
              <a:gd name="T48" fmla="*/ 4331806 w 333"/>
              <a:gd name="T49" fmla="*/ 10012900 h 126"/>
              <a:gd name="T50" fmla="*/ 9713955 w 333"/>
              <a:gd name="T51" fmla="*/ 11080908 h 126"/>
              <a:gd name="T52" fmla="*/ 21790912 w 333"/>
              <a:gd name="T53" fmla="*/ 12148917 h 126"/>
              <a:gd name="T54" fmla="*/ 33736349 w 333"/>
              <a:gd name="T55" fmla="*/ 11080908 h 126"/>
              <a:gd name="T56" fmla="*/ 39249655 w 333"/>
              <a:gd name="T57" fmla="*/ 10012900 h 126"/>
              <a:gd name="T58" fmla="*/ 39249655 w 333"/>
              <a:gd name="T59" fmla="*/ 5473772 h 126"/>
              <a:gd name="T60" fmla="*/ 37018174 w 333"/>
              <a:gd name="T61" fmla="*/ 6675145 h 126"/>
              <a:gd name="T62" fmla="*/ 22840893 w 333"/>
              <a:gd name="T63" fmla="*/ 7743153 h 126"/>
              <a:gd name="T64" fmla="*/ 20609411 w 333"/>
              <a:gd name="T65" fmla="*/ 7743153 h 126"/>
              <a:gd name="T66" fmla="*/ 7613631 w 333"/>
              <a:gd name="T67" fmla="*/ 6675145 h 126"/>
              <a:gd name="T68" fmla="*/ 4331806 w 333"/>
              <a:gd name="T69" fmla="*/ 5473772 h 126"/>
              <a:gd name="T70" fmla="*/ 4331806 w 333"/>
              <a:gd name="T71" fmla="*/ 10012900 h 126"/>
              <a:gd name="T72" fmla="*/ 39249655 w 333"/>
              <a:gd name="T73" fmla="*/ 10012900 h 126"/>
              <a:gd name="T74" fmla="*/ 39249655 w 333"/>
              <a:gd name="T75" fmla="*/ 10012900 h 126"/>
              <a:gd name="T76" fmla="*/ 4331806 w 333"/>
              <a:gd name="T77" fmla="*/ 2269381 h 126"/>
              <a:gd name="T78" fmla="*/ 4331806 w 333"/>
              <a:gd name="T79" fmla="*/ 2269381 h 12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3" h="126">
                <a:moveTo>
                  <a:pt x="166" y="125"/>
                </a:moveTo>
                <a:lnTo>
                  <a:pt x="166" y="125"/>
                </a:lnTo>
                <a:cubicBezTo>
                  <a:pt x="124" y="125"/>
                  <a:pt x="83" y="116"/>
                  <a:pt x="58" y="108"/>
                </a:cubicBezTo>
                <a:cubicBezTo>
                  <a:pt x="41" y="108"/>
                  <a:pt x="33" y="108"/>
                  <a:pt x="24" y="100"/>
                </a:cubicBezTo>
                <a:cubicBezTo>
                  <a:pt x="8" y="91"/>
                  <a:pt x="0" y="83"/>
                  <a:pt x="0" y="7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3" y="8"/>
                  <a:pt x="33" y="8"/>
                </a:cubicBezTo>
                <a:cubicBezTo>
                  <a:pt x="33" y="17"/>
                  <a:pt x="41" y="17"/>
                  <a:pt x="66" y="25"/>
                </a:cubicBezTo>
                <a:cubicBezTo>
                  <a:pt x="91" y="25"/>
                  <a:pt x="124" y="33"/>
                  <a:pt x="157" y="33"/>
                </a:cubicBezTo>
                <a:cubicBezTo>
                  <a:pt x="166" y="33"/>
                  <a:pt x="166" y="33"/>
                  <a:pt x="174" y="33"/>
                </a:cubicBezTo>
                <a:cubicBezTo>
                  <a:pt x="207" y="33"/>
                  <a:pt x="241" y="25"/>
                  <a:pt x="266" y="25"/>
                </a:cubicBezTo>
                <a:cubicBezTo>
                  <a:pt x="290" y="17"/>
                  <a:pt x="299" y="17"/>
                  <a:pt x="299" y="8"/>
                </a:cubicBezTo>
                <a:cubicBezTo>
                  <a:pt x="299" y="8"/>
                  <a:pt x="307" y="0"/>
                  <a:pt x="315" y="0"/>
                </a:cubicBezTo>
                <a:cubicBezTo>
                  <a:pt x="324" y="0"/>
                  <a:pt x="332" y="8"/>
                  <a:pt x="332" y="17"/>
                </a:cubicBezTo>
                <a:cubicBezTo>
                  <a:pt x="332" y="75"/>
                  <a:pt x="332" y="75"/>
                  <a:pt x="332" y="75"/>
                </a:cubicBezTo>
                <a:cubicBezTo>
                  <a:pt x="332" y="100"/>
                  <a:pt x="299" y="108"/>
                  <a:pt x="274" y="108"/>
                </a:cubicBezTo>
                <a:cubicBezTo>
                  <a:pt x="249" y="116"/>
                  <a:pt x="207" y="125"/>
                  <a:pt x="166" y="125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1" y="83"/>
                  <a:pt x="74" y="83"/>
                </a:cubicBezTo>
                <a:cubicBezTo>
                  <a:pt x="99" y="91"/>
                  <a:pt x="133" y="91"/>
                  <a:pt x="166" y="91"/>
                </a:cubicBezTo>
                <a:cubicBezTo>
                  <a:pt x="199" y="91"/>
                  <a:pt x="232" y="91"/>
                  <a:pt x="257" y="83"/>
                </a:cubicBezTo>
                <a:cubicBezTo>
                  <a:pt x="290" y="83"/>
                  <a:pt x="299" y="75"/>
                  <a:pt x="299" y="75"/>
                </a:cubicBezTo>
                <a:cubicBezTo>
                  <a:pt x="299" y="41"/>
                  <a:pt x="299" y="41"/>
                  <a:pt x="299" y="41"/>
                </a:cubicBezTo>
                <a:cubicBezTo>
                  <a:pt x="290" y="50"/>
                  <a:pt x="282" y="50"/>
                  <a:pt x="282" y="50"/>
                </a:cubicBezTo>
                <a:cubicBezTo>
                  <a:pt x="249" y="58"/>
                  <a:pt x="216" y="58"/>
                  <a:pt x="174" y="58"/>
                </a:cubicBezTo>
                <a:cubicBezTo>
                  <a:pt x="166" y="58"/>
                  <a:pt x="166" y="58"/>
                  <a:pt x="157" y="58"/>
                </a:cubicBezTo>
                <a:cubicBezTo>
                  <a:pt x="116" y="58"/>
                  <a:pt x="83" y="58"/>
                  <a:pt x="58" y="50"/>
                </a:cubicBezTo>
                <a:cubicBezTo>
                  <a:pt x="49" y="50"/>
                  <a:pt x="41" y="50"/>
                  <a:pt x="33" y="41"/>
                </a:cubicBezTo>
                <a:lnTo>
                  <a:pt x="33" y="75"/>
                </a:lnTo>
                <a:close/>
                <a:moveTo>
                  <a:pt x="299" y="75"/>
                </a:moveTo>
                <a:lnTo>
                  <a:pt x="299" y="75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549">
            <a:extLst>
              <a:ext uri="{FF2B5EF4-FFF2-40B4-BE49-F238E27FC236}">
                <a16:creationId xmlns:a16="http://schemas.microsoft.com/office/drawing/2014/main" id="{B306C7BA-57AB-AF42-ADDE-26A4C360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543" y="5088276"/>
            <a:ext cx="368491" cy="140607"/>
          </a:xfrm>
          <a:custGeom>
            <a:avLst/>
            <a:gdLst>
              <a:gd name="T0" fmla="*/ 21790912 w 333"/>
              <a:gd name="T1" fmla="*/ 16687316 h 126"/>
              <a:gd name="T2" fmla="*/ 21790912 w 333"/>
              <a:gd name="T3" fmla="*/ 16687316 h 126"/>
              <a:gd name="T4" fmla="*/ 7613631 w 333"/>
              <a:gd name="T5" fmla="*/ 15485605 h 126"/>
              <a:gd name="T6" fmla="*/ 3150306 w 333"/>
              <a:gd name="T7" fmla="*/ 14417619 h 126"/>
              <a:gd name="T8" fmla="*/ 0 w 333"/>
              <a:gd name="T9" fmla="*/ 11080302 h 126"/>
              <a:gd name="T10" fmla="*/ 0 w 333"/>
              <a:gd name="T11" fmla="*/ 2269332 h 126"/>
              <a:gd name="T12" fmla="*/ 2100324 w 333"/>
              <a:gd name="T13" fmla="*/ 0 h 126"/>
              <a:gd name="T14" fmla="*/ 2100324 w 333"/>
              <a:gd name="T15" fmla="*/ 0 h 126"/>
              <a:gd name="T16" fmla="*/ 4331806 w 333"/>
              <a:gd name="T17" fmla="*/ 2269332 h 126"/>
              <a:gd name="T18" fmla="*/ 8663974 w 333"/>
              <a:gd name="T19" fmla="*/ 3337317 h 126"/>
              <a:gd name="T20" fmla="*/ 20609411 w 333"/>
              <a:gd name="T21" fmla="*/ 4405302 h 126"/>
              <a:gd name="T22" fmla="*/ 22840893 w 333"/>
              <a:gd name="T23" fmla="*/ 4405302 h 126"/>
              <a:gd name="T24" fmla="*/ 34917849 w 333"/>
              <a:gd name="T25" fmla="*/ 3337317 h 126"/>
              <a:gd name="T26" fmla="*/ 39249655 w 333"/>
              <a:gd name="T27" fmla="*/ 2269332 h 126"/>
              <a:gd name="T28" fmla="*/ 41349980 w 333"/>
              <a:gd name="T29" fmla="*/ 0 h 126"/>
              <a:gd name="T30" fmla="*/ 41349980 w 333"/>
              <a:gd name="T31" fmla="*/ 0 h 126"/>
              <a:gd name="T32" fmla="*/ 43581823 w 333"/>
              <a:gd name="T33" fmla="*/ 2269332 h 126"/>
              <a:gd name="T34" fmla="*/ 43581823 w 333"/>
              <a:gd name="T35" fmla="*/ 2269332 h 126"/>
              <a:gd name="T36" fmla="*/ 43581823 w 333"/>
              <a:gd name="T37" fmla="*/ 2269332 h 126"/>
              <a:gd name="T38" fmla="*/ 43581823 w 333"/>
              <a:gd name="T39" fmla="*/ 2269332 h 126"/>
              <a:gd name="T40" fmla="*/ 43581823 w 333"/>
              <a:gd name="T41" fmla="*/ 11080302 h 126"/>
              <a:gd name="T42" fmla="*/ 35968192 w 333"/>
              <a:gd name="T43" fmla="*/ 15485605 h 126"/>
              <a:gd name="T44" fmla="*/ 21790912 w 333"/>
              <a:gd name="T45" fmla="*/ 16687316 h 126"/>
              <a:gd name="T46" fmla="*/ 4331806 w 333"/>
              <a:gd name="T47" fmla="*/ 10012317 h 126"/>
              <a:gd name="T48" fmla="*/ 4331806 w 333"/>
              <a:gd name="T49" fmla="*/ 10012317 h 126"/>
              <a:gd name="T50" fmla="*/ 9713955 w 333"/>
              <a:gd name="T51" fmla="*/ 12281649 h 126"/>
              <a:gd name="T52" fmla="*/ 21790912 w 333"/>
              <a:gd name="T53" fmla="*/ 13349634 h 126"/>
              <a:gd name="T54" fmla="*/ 33736349 w 333"/>
              <a:gd name="T55" fmla="*/ 12281649 h 126"/>
              <a:gd name="T56" fmla="*/ 39249655 w 333"/>
              <a:gd name="T57" fmla="*/ 10012317 h 126"/>
              <a:gd name="T58" fmla="*/ 39249655 w 333"/>
              <a:gd name="T59" fmla="*/ 6675000 h 126"/>
              <a:gd name="T60" fmla="*/ 37018174 w 333"/>
              <a:gd name="T61" fmla="*/ 6675000 h 126"/>
              <a:gd name="T62" fmla="*/ 22840893 w 333"/>
              <a:gd name="T63" fmla="*/ 8944331 h 126"/>
              <a:gd name="T64" fmla="*/ 20609411 w 333"/>
              <a:gd name="T65" fmla="*/ 8944331 h 126"/>
              <a:gd name="T66" fmla="*/ 7613631 w 333"/>
              <a:gd name="T67" fmla="*/ 6675000 h 126"/>
              <a:gd name="T68" fmla="*/ 4331806 w 333"/>
              <a:gd name="T69" fmla="*/ 6675000 h 126"/>
              <a:gd name="T70" fmla="*/ 4331806 w 333"/>
              <a:gd name="T71" fmla="*/ 10012317 h 126"/>
              <a:gd name="T72" fmla="*/ 39249655 w 333"/>
              <a:gd name="T73" fmla="*/ 11080302 h 126"/>
              <a:gd name="T74" fmla="*/ 39249655 w 333"/>
              <a:gd name="T75" fmla="*/ 11080302 h 126"/>
              <a:gd name="T76" fmla="*/ 4331806 w 333"/>
              <a:gd name="T77" fmla="*/ 2269332 h 126"/>
              <a:gd name="T78" fmla="*/ 4331806 w 333"/>
              <a:gd name="T79" fmla="*/ 2269332 h 12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3" h="126">
                <a:moveTo>
                  <a:pt x="166" y="125"/>
                </a:moveTo>
                <a:lnTo>
                  <a:pt x="166" y="125"/>
                </a:lnTo>
                <a:cubicBezTo>
                  <a:pt x="124" y="125"/>
                  <a:pt x="83" y="125"/>
                  <a:pt x="58" y="116"/>
                </a:cubicBezTo>
                <a:cubicBezTo>
                  <a:pt x="41" y="116"/>
                  <a:pt x="33" y="108"/>
                  <a:pt x="24" y="108"/>
                </a:cubicBezTo>
                <a:cubicBezTo>
                  <a:pt x="8" y="100"/>
                  <a:pt x="0" y="92"/>
                  <a:pt x="0" y="8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3" y="8"/>
                  <a:pt x="33" y="17"/>
                </a:cubicBezTo>
                <a:cubicBezTo>
                  <a:pt x="33" y="17"/>
                  <a:pt x="41" y="25"/>
                  <a:pt x="66" y="25"/>
                </a:cubicBezTo>
                <a:cubicBezTo>
                  <a:pt x="91" y="33"/>
                  <a:pt x="124" y="33"/>
                  <a:pt x="157" y="33"/>
                </a:cubicBezTo>
                <a:cubicBezTo>
                  <a:pt x="166" y="33"/>
                  <a:pt x="166" y="33"/>
                  <a:pt x="174" y="33"/>
                </a:cubicBezTo>
                <a:cubicBezTo>
                  <a:pt x="207" y="33"/>
                  <a:pt x="241" y="33"/>
                  <a:pt x="266" y="25"/>
                </a:cubicBezTo>
                <a:cubicBezTo>
                  <a:pt x="290" y="25"/>
                  <a:pt x="299" y="17"/>
                  <a:pt x="299" y="17"/>
                </a:cubicBezTo>
                <a:cubicBezTo>
                  <a:pt x="299" y="8"/>
                  <a:pt x="307" y="0"/>
                  <a:pt x="315" y="0"/>
                </a:cubicBezTo>
                <a:cubicBezTo>
                  <a:pt x="324" y="0"/>
                  <a:pt x="332" y="8"/>
                  <a:pt x="332" y="17"/>
                </a:cubicBezTo>
                <a:cubicBezTo>
                  <a:pt x="332" y="83"/>
                  <a:pt x="332" y="83"/>
                  <a:pt x="332" y="83"/>
                </a:cubicBezTo>
                <a:cubicBezTo>
                  <a:pt x="332" y="100"/>
                  <a:pt x="299" y="108"/>
                  <a:pt x="274" y="116"/>
                </a:cubicBezTo>
                <a:cubicBezTo>
                  <a:pt x="249" y="125"/>
                  <a:pt x="207" y="125"/>
                  <a:pt x="166" y="125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1" y="83"/>
                  <a:pt x="74" y="92"/>
                </a:cubicBezTo>
                <a:cubicBezTo>
                  <a:pt x="99" y="92"/>
                  <a:pt x="133" y="100"/>
                  <a:pt x="166" y="100"/>
                </a:cubicBezTo>
                <a:cubicBezTo>
                  <a:pt x="199" y="100"/>
                  <a:pt x="232" y="92"/>
                  <a:pt x="257" y="92"/>
                </a:cubicBezTo>
                <a:cubicBezTo>
                  <a:pt x="290" y="83"/>
                  <a:pt x="299" y="75"/>
                  <a:pt x="299" y="75"/>
                </a:cubicBezTo>
                <a:cubicBezTo>
                  <a:pt x="299" y="50"/>
                  <a:pt x="299" y="50"/>
                  <a:pt x="299" y="50"/>
                </a:cubicBezTo>
                <a:cubicBezTo>
                  <a:pt x="290" y="50"/>
                  <a:pt x="282" y="50"/>
                  <a:pt x="282" y="50"/>
                </a:cubicBezTo>
                <a:cubicBezTo>
                  <a:pt x="249" y="58"/>
                  <a:pt x="216" y="67"/>
                  <a:pt x="174" y="67"/>
                </a:cubicBezTo>
                <a:cubicBezTo>
                  <a:pt x="166" y="67"/>
                  <a:pt x="166" y="67"/>
                  <a:pt x="157" y="67"/>
                </a:cubicBezTo>
                <a:cubicBezTo>
                  <a:pt x="116" y="67"/>
                  <a:pt x="83" y="58"/>
                  <a:pt x="58" y="50"/>
                </a:cubicBezTo>
                <a:cubicBezTo>
                  <a:pt x="49" y="50"/>
                  <a:pt x="41" y="50"/>
                  <a:pt x="33" y="50"/>
                </a:cubicBezTo>
                <a:lnTo>
                  <a:pt x="33" y="75"/>
                </a:lnTo>
                <a:close/>
                <a:moveTo>
                  <a:pt x="299" y="83"/>
                </a:moveTo>
                <a:lnTo>
                  <a:pt x="299" y="83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550">
            <a:extLst>
              <a:ext uri="{FF2B5EF4-FFF2-40B4-BE49-F238E27FC236}">
                <a16:creationId xmlns:a16="http://schemas.microsoft.com/office/drawing/2014/main" id="{883B9364-D349-CB4A-A67C-6464B9899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543" y="5161002"/>
            <a:ext cx="368491" cy="135760"/>
          </a:xfrm>
          <a:custGeom>
            <a:avLst/>
            <a:gdLst>
              <a:gd name="T0" fmla="*/ 21790912 w 333"/>
              <a:gd name="T1" fmla="*/ 15679826 h 125"/>
              <a:gd name="T2" fmla="*/ 21790912 w 333"/>
              <a:gd name="T3" fmla="*/ 15679826 h 125"/>
              <a:gd name="T4" fmla="*/ 7613631 w 333"/>
              <a:gd name="T5" fmla="*/ 13656818 h 125"/>
              <a:gd name="T6" fmla="*/ 3150306 w 333"/>
              <a:gd name="T7" fmla="*/ 12518542 h 125"/>
              <a:gd name="T8" fmla="*/ 0 w 333"/>
              <a:gd name="T9" fmla="*/ 9357258 h 125"/>
              <a:gd name="T10" fmla="*/ 0 w 333"/>
              <a:gd name="T11" fmla="*/ 2023364 h 125"/>
              <a:gd name="T12" fmla="*/ 2100324 w 333"/>
              <a:gd name="T13" fmla="*/ 0 h 125"/>
              <a:gd name="T14" fmla="*/ 2100324 w 333"/>
              <a:gd name="T15" fmla="*/ 0 h 125"/>
              <a:gd name="T16" fmla="*/ 4331806 w 333"/>
              <a:gd name="T17" fmla="*/ 1011682 h 125"/>
              <a:gd name="T18" fmla="*/ 8663974 w 333"/>
              <a:gd name="T19" fmla="*/ 3161284 h 125"/>
              <a:gd name="T20" fmla="*/ 20609411 w 333"/>
              <a:gd name="T21" fmla="*/ 4172966 h 125"/>
              <a:gd name="T22" fmla="*/ 22840893 w 333"/>
              <a:gd name="T23" fmla="*/ 4172966 h 125"/>
              <a:gd name="T24" fmla="*/ 34917849 w 333"/>
              <a:gd name="T25" fmla="*/ 3161284 h 125"/>
              <a:gd name="T26" fmla="*/ 39249655 w 333"/>
              <a:gd name="T27" fmla="*/ 1011682 h 125"/>
              <a:gd name="T28" fmla="*/ 41349980 w 333"/>
              <a:gd name="T29" fmla="*/ 0 h 125"/>
              <a:gd name="T30" fmla="*/ 41349980 w 333"/>
              <a:gd name="T31" fmla="*/ 0 h 125"/>
              <a:gd name="T32" fmla="*/ 43581823 w 333"/>
              <a:gd name="T33" fmla="*/ 2023364 h 125"/>
              <a:gd name="T34" fmla="*/ 43581823 w 333"/>
              <a:gd name="T35" fmla="*/ 2023364 h 125"/>
              <a:gd name="T36" fmla="*/ 43581823 w 333"/>
              <a:gd name="T37" fmla="*/ 2023364 h 125"/>
              <a:gd name="T38" fmla="*/ 43581823 w 333"/>
              <a:gd name="T39" fmla="*/ 2023364 h 125"/>
              <a:gd name="T40" fmla="*/ 43581823 w 333"/>
              <a:gd name="T41" fmla="*/ 9357258 h 125"/>
              <a:gd name="T42" fmla="*/ 35968192 w 333"/>
              <a:gd name="T43" fmla="*/ 13656818 h 125"/>
              <a:gd name="T44" fmla="*/ 21790912 w 333"/>
              <a:gd name="T45" fmla="*/ 15679826 h 125"/>
              <a:gd name="T46" fmla="*/ 4331806 w 333"/>
              <a:gd name="T47" fmla="*/ 9357258 h 125"/>
              <a:gd name="T48" fmla="*/ 4331806 w 333"/>
              <a:gd name="T49" fmla="*/ 9357258 h 125"/>
              <a:gd name="T50" fmla="*/ 9713955 w 333"/>
              <a:gd name="T51" fmla="*/ 10495534 h 125"/>
              <a:gd name="T52" fmla="*/ 21790912 w 333"/>
              <a:gd name="T53" fmla="*/ 11507216 h 125"/>
              <a:gd name="T54" fmla="*/ 33736349 w 333"/>
              <a:gd name="T55" fmla="*/ 10495534 h 125"/>
              <a:gd name="T56" fmla="*/ 39249655 w 333"/>
              <a:gd name="T57" fmla="*/ 9357258 h 125"/>
              <a:gd name="T58" fmla="*/ 39249655 w 333"/>
              <a:gd name="T59" fmla="*/ 5184648 h 125"/>
              <a:gd name="T60" fmla="*/ 37018174 w 333"/>
              <a:gd name="T61" fmla="*/ 6195974 h 125"/>
              <a:gd name="T62" fmla="*/ 22840893 w 333"/>
              <a:gd name="T63" fmla="*/ 7334250 h 125"/>
              <a:gd name="T64" fmla="*/ 20609411 w 333"/>
              <a:gd name="T65" fmla="*/ 7334250 h 125"/>
              <a:gd name="T66" fmla="*/ 7613631 w 333"/>
              <a:gd name="T67" fmla="*/ 6195974 h 125"/>
              <a:gd name="T68" fmla="*/ 4331806 w 333"/>
              <a:gd name="T69" fmla="*/ 5184648 h 125"/>
              <a:gd name="T70" fmla="*/ 4331806 w 333"/>
              <a:gd name="T71" fmla="*/ 9357258 h 125"/>
              <a:gd name="T72" fmla="*/ 39249655 w 333"/>
              <a:gd name="T73" fmla="*/ 9357258 h 125"/>
              <a:gd name="T74" fmla="*/ 39249655 w 333"/>
              <a:gd name="T75" fmla="*/ 9357258 h 125"/>
              <a:gd name="T76" fmla="*/ 4331806 w 333"/>
              <a:gd name="T77" fmla="*/ 2023364 h 125"/>
              <a:gd name="T78" fmla="*/ 4331806 w 333"/>
              <a:gd name="T79" fmla="*/ 2023364 h 12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3" h="125">
                <a:moveTo>
                  <a:pt x="166" y="124"/>
                </a:moveTo>
                <a:lnTo>
                  <a:pt x="166" y="124"/>
                </a:lnTo>
                <a:cubicBezTo>
                  <a:pt x="124" y="124"/>
                  <a:pt x="83" y="116"/>
                  <a:pt x="58" y="108"/>
                </a:cubicBezTo>
                <a:cubicBezTo>
                  <a:pt x="41" y="108"/>
                  <a:pt x="33" y="108"/>
                  <a:pt x="24" y="99"/>
                </a:cubicBezTo>
                <a:cubicBezTo>
                  <a:pt x="8" y="91"/>
                  <a:pt x="0" y="83"/>
                  <a:pt x="0" y="7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3" y="0"/>
                  <a:pt x="33" y="8"/>
                </a:cubicBezTo>
                <a:cubicBezTo>
                  <a:pt x="33" y="8"/>
                  <a:pt x="41" y="16"/>
                  <a:pt x="66" y="25"/>
                </a:cubicBezTo>
                <a:cubicBezTo>
                  <a:pt x="91" y="25"/>
                  <a:pt x="124" y="33"/>
                  <a:pt x="157" y="33"/>
                </a:cubicBezTo>
                <a:cubicBezTo>
                  <a:pt x="166" y="33"/>
                  <a:pt x="166" y="33"/>
                  <a:pt x="174" y="33"/>
                </a:cubicBezTo>
                <a:cubicBezTo>
                  <a:pt x="207" y="33"/>
                  <a:pt x="241" y="25"/>
                  <a:pt x="266" y="25"/>
                </a:cubicBezTo>
                <a:cubicBezTo>
                  <a:pt x="290" y="16"/>
                  <a:pt x="299" y="8"/>
                  <a:pt x="299" y="8"/>
                </a:cubicBezTo>
                <a:cubicBezTo>
                  <a:pt x="299" y="0"/>
                  <a:pt x="307" y="0"/>
                  <a:pt x="315" y="0"/>
                </a:cubicBezTo>
                <a:cubicBezTo>
                  <a:pt x="324" y="0"/>
                  <a:pt x="332" y="8"/>
                  <a:pt x="332" y="16"/>
                </a:cubicBezTo>
                <a:cubicBezTo>
                  <a:pt x="332" y="74"/>
                  <a:pt x="332" y="74"/>
                  <a:pt x="332" y="74"/>
                </a:cubicBezTo>
                <a:cubicBezTo>
                  <a:pt x="332" y="99"/>
                  <a:pt x="299" y="108"/>
                  <a:pt x="274" y="108"/>
                </a:cubicBezTo>
                <a:cubicBezTo>
                  <a:pt x="249" y="116"/>
                  <a:pt x="207" y="124"/>
                  <a:pt x="166" y="124"/>
                </a:cubicBezTo>
                <a:close/>
                <a:moveTo>
                  <a:pt x="33" y="74"/>
                </a:moveTo>
                <a:lnTo>
                  <a:pt x="33" y="74"/>
                </a:lnTo>
                <a:cubicBezTo>
                  <a:pt x="33" y="74"/>
                  <a:pt x="41" y="83"/>
                  <a:pt x="74" y="83"/>
                </a:cubicBezTo>
                <a:cubicBezTo>
                  <a:pt x="99" y="91"/>
                  <a:pt x="133" y="91"/>
                  <a:pt x="166" y="91"/>
                </a:cubicBezTo>
                <a:cubicBezTo>
                  <a:pt x="199" y="91"/>
                  <a:pt x="232" y="91"/>
                  <a:pt x="257" y="83"/>
                </a:cubicBezTo>
                <a:cubicBezTo>
                  <a:pt x="290" y="83"/>
                  <a:pt x="299" y="74"/>
                  <a:pt x="299" y="74"/>
                </a:cubicBezTo>
                <a:cubicBezTo>
                  <a:pt x="299" y="41"/>
                  <a:pt x="299" y="41"/>
                  <a:pt x="299" y="41"/>
                </a:cubicBezTo>
                <a:cubicBezTo>
                  <a:pt x="290" y="41"/>
                  <a:pt x="282" y="49"/>
                  <a:pt x="282" y="49"/>
                </a:cubicBezTo>
                <a:cubicBezTo>
                  <a:pt x="249" y="58"/>
                  <a:pt x="216" y="58"/>
                  <a:pt x="174" y="58"/>
                </a:cubicBezTo>
                <a:cubicBezTo>
                  <a:pt x="166" y="58"/>
                  <a:pt x="166" y="58"/>
                  <a:pt x="157" y="58"/>
                </a:cubicBezTo>
                <a:cubicBezTo>
                  <a:pt x="116" y="58"/>
                  <a:pt x="83" y="58"/>
                  <a:pt x="58" y="49"/>
                </a:cubicBezTo>
                <a:cubicBezTo>
                  <a:pt x="49" y="49"/>
                  <a:pt x="41" y="41"/>
                  <a:pt x="33" y="41"/>
                </a:cubicBezTo>
                <a:lnTo>
                  <a:pt x="33" y="74"/>
                </a:lnTo>
                <a:close/>
                <a:moveTo>
                  <a:pt x="299" y="74"/>
                </a:moveTo>
                <a:lnTo>
                  <a:pt x="299" y="74"/>
                </a:lnTo>
                <a:close/>
                <a:moveTo>
                  <a:pt x="33" y="16"/>
                </a:moveTo>
                <a:lnTo>
                  <a:pt x="33" y="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551">
            <a:extLst>
              <a:ext uri="{FF2B5EF4-FFF2-40B4-BE49-F238E27FC236}">
                <a16:creationId xmlns:a16="http://schemas.microsoft.com/office/drawing/2014/main" id="{B95C8FC0-1226-1147-B01A-28CE85F63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543" y="4962213"/>
            <a:ext cx="368491" cy="130910"/>
          </a:xfrm>
          <a:custGeom>
            <a:avLst/>
            <a:gdLst>
              <a:gd name="T0" fmla="*/ 21790912 w 333"/>
              <a:gd name="T1" fmla="*/ 15568065 h 117"/>
              <a:gd name="T2" fmla="*/ 21790912 w 333"/>
              <a:gd name="T3" fmla="*/ 15568065 h 117"/>
              <a:gd name="T4" fmla="*/ 7613631 w 333"/>
              <a:gd name="T5" fmla="*/ 14494316 h 117"/>
              <a:gd name="T6" fmla="*/ 3150306 w 333"/>
              <a:gd name="T7" fmla="*/ 13286487 h 117"/>
              <a:gd name="T8" fmla="*/ 0 w 333"/>
              <a:gd name="T9" fmla="*/ 10065610 h 117"/>
              <a:gd name="T10" fmla="*/ 0 w 333"/>
              <a:gd name="T11" fmla="*/ 1073748 h 117"/>
              <a:gd name="T12" fmla="*/ 2100324 w 333"/>
              <a:gd name="T13" fmla="*/ 0 h 117"/>
              <a:gd name="T14" fmla="*/ 2100324 w 333"/>
              <a:gd name="T15" fmla="*/ 0 h 117"/>
              <a:gd name="T16" fmla="*/ 4331806 w 333"/>
              <a:gd name="T17" fmla="*/ 1073748 h 117"/>
              <a:gd name="T18" fmla="*/ 8663974 w 333"/>
              <a:gd name="T19" fmla="*/ 2147130 h 117"/>
              <a:gd name="T20" fmla="*/ 20609411 w 333"/>
              <a:gd name="T21" fmla="*/ 3355325 h 117"/>
              <a:gd name="T22" fmla="*/ 22840893 w 333"/>
              <a:gd name="T23" fmla="*/ 3355325 h 117"/>
              <a:gd name="T24" fmla="*/ 34917849 w 333"/>
              <a:gd name="T25" fmla="*/ 2147130 h 117"/>
              <a:gd name="T26" fmla="*/ 39249655 w 333"/>
              <a:gd name="T27" fmla="*/ 1073748 h 117"/>
              <a:gd name="T28" fmla="*/ 41349980 w 333"/>
              <a:gd name="T29" fmla="*/ 0 h 117"/>
              <a:gd name="T30" fmla="*/ 41349980 w 333"/>
              <a:gd name="T31" fmla="*/ 0 h 117"/>
              <a:gd name="T32" fmla="*/ 43581823 w 333"/>
              <a:gd name="T33" fmla="*/ 1073748 h 117"/>
              <a:gd name="T34" fmla="*/ 43581823 w 333"/>
              <a:gd name="T35" fmla="*/ 1073748 h 117"/>
              <a:gd name="T36" fmla="*/ 43581823 w 333"/>
              <a:gd name="T37" fmla="*/ 1073748 h 117"/>
              <a:gd name="T38" fmla="*/ 43581823 w 333"/>
              <a:gd name="T39" fmla="*/ 1073748 h 117"/>
              <a:gd name="T40" fmla="*/ 43581823 w 333"/>
              <a:gd name="T41" fmla="*/ 10065610 h 117"/>
              <a:gd name="T42" fmla="*/ 35968192 w 333"/>
              <a:gd name="T43" fmla="*/ 14494316 h 117"/>
              <a:gd name="T44" fmla="*/ 21790912 w 333"/>
              <a:gd name="T45" fmla="*/ 15568065 h 117"/>
              <a:gd name="T46" fmla="*/ 4331806 w 333"/>
              <a:gd name="T47" fmla="*/ 8857780 h 117"/>
              <a:gd name="T48" fmla="*/ 4331806 w 333"/>
              <a:gd name="T49" fmla="*/ 8857780 h 117"/>
              <a:gd name="T50" fmla="*/ 9713955 w 333"/>
              <a:gd name="T51" fmla="*/ 11138991 h 117"/>
              <a:gd name="T52" fmla="*/ 21790912 w 333"/>
              <a:gd name="T53" fmla="*/ 12212739 h 117"/>
              <a:gd name="T54" fmla="*/ 33736349 w 333"/>
              <a:gd name="T55" fmla="*/ 11138991 h 117"/>
              <a:gd name="T56" fmla="*/ 39249655 w 333"/>
              <a:gd name="T57" fmla="*/ 8857780 h 117"/>
              <a:gd name="T58" fmla="*/ 39249655 w 333"/>
              <a:gd name="T59" fmla="*/ 5502455 h 117"/>
              <a:gd name="T60" fmla="*/ 37018174 w 333"/>
              <a:gd name="T61" fmla="*/ 6710284 h 117"/>
              <a:gd name="T62" fmla="*/ 22840893 w 333"/>
              <a:gd name="T63" fmla="*/ 7784032 h 117"/>
              <a:gd name="T64" fmla="*/ 20609411 w 333"/>
              <a:gd name="T65" fmla="*/ 7784032 h 117"/>
              <a:gd name="T66" fmla="*/ 7613631 w 333"/>
              <a:gd name="T67" fmla="*/ 6710284 h 117"/>
              <a:gd name="T68" fmla="*/ 4331806 w 333"/>
              <a:gd name="T69" fmla="*/ 5502455 h 117"/>
              <a:gd name="T70" fmla="*/ 4331806 w 333"/>
              <a:gd name="T71" fmla="*/ 8857780 h 117"/>
              <a:gd name="T72" fmla="*/ 39249655 w 333"/>
              <a:gd name="T73" fmla="*/ 10065610 h 117"/>
              <a:gd name="T74" fmla="*/ 39249655 w 333"/>
              <a:gd name="T75" fmla="*/ 10065610 h 117"/>
              <a:gd name="T76" fmla="*/ 4331806 w 333"/>
              <a:gd name="T77" fmla="*/ 1073748 h 117"/>
              <a:gd name="T78" fmla="*/ 4331806 w 333"/>
              <a:gd name="T79" fmla="*/ 1073748 h 11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3" h="117">
                <a:moveTo>
                  <a:pt x="166" y="116"/>
                </a:moveTo>
                <a:lnTo>
                  <a:pt x="166" y="116"/>
                </a:lnTo>
                <a:cubicBezTo>
                  <a:pt x="124" y="116"/>
                  <a:pt x="83" y="116"/>
                  <a:pt x="58" y="108"/>
                </a:cubicBezTo>
                <a:cubicBezTo>
                  <a:pt x="41" y="108"/>
                  <a:pt x="33" y="99"/>
                  <a:pt x="24" y="99"/>
                </a:cubicBezTo>
                <a:cubicBezTo>
                  <a:pt x="8" y="91"/>
                  <a:pt x="0" y="83"/>
                  <a:pt x="0" y="7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4" y="0"/>
                  <a:pt x="33" y="0"/>
                  <a:pt x="33" y="8"/>
                </a:cubicBezTo>
                <a:cubicBezTo>
                  <a:pt x="33" y="8"/>
                  <a:pt x="41" y="16"/>
                  <a:pt x="66" y="16"/>
                </a:cubicBezTo>
                <a:cubicBezTo>
                  <a:pt x="91" y="25"/>
                  <a:pt x="124" y="25"/>
                  <a:pt x="157" y="25"/>
                </a:cubicBezTo>
                <a:cubicBezTo>
                  <a:pt x="166" y="25"/>
                  <a:pt x="166" y="25"/>
                  <a:pt x="174" y="25"/>
                </a:cubicBezTo>
                <a:cubicBezTo>
                  <a:pt x="207" y="25"/>
                  <a:pt x="241" y="25"/>
                  <a:pt x="266" y="16"/>
                </a:cubicBezTo>
                <a:cubicBezTo>
                  <a:pt x="290" y="16"/>
                  <a:pt x="299" y="8"/>
                  <a:pt x="299" y="8"/>
                </a:cubicBezTo>
                <a:cubicBezTo>
                  <a:pt x="299" y="0"/>
                  <a:pt x="307" y="0"/>
                  <a:pt x="315" y="0"/>
                </a:cubicBezTo>
                <a:cubicBezTo>
                  <a:pt x="324" y="0"/>
                  <a:pt x="332" y="0"/>
                  <a:pt x="332" y="8"/>
                </a:cubicBezTo>
                <a:cubicBezTo>
                  <a:pt x="332" y="75"/>
                  <a:pt x="332" y="75"/>
                  <a:pt x="332" y="75"/>
                </a:cubicBezTo>
                <a:cubicBezTo>
                  <a:pt x="332" y="91"/>
                  <a:pt x="299" y="99"/>
                  <a:pt x="274" y="108"/>
                </a:cubicBezTo>
                <a:cubicBezTo>
                  <a:pt x="249" y="116"/>
                  <a:pt x="207" y="116"/>
                  <a:pt x="166" y="116"/>
                </a:cubicBezTo>
                <a:close/>
                <a:moveTo>
                  <a:pt x="33" y="66"/>
                </a:moveTo>
                <a:lnTo>
                  <a:pt x="33" y="66"/>
                </a:lnTo>
                <a:cubicBezTo>
                  <a:pt x="33" y="75"/>
                  <a:pt x="41" y="75"/>
                  <a:pt x="74" y="83"/>
                </a:cubicBezTo>
                <a:cubicBezTo>
                  <a:pt x="99" y="83"/>
                  <a:pt x="133" y="91"/>
                  <a:pt x="166" y="91"/>
                </a:cubicBezTo>
                <a:cubicBezTo>
                  <a:pt x="199" y="91"/>
                  <a:pt x="232" y="83"/>
                  <a:pt x="257" y="83"/>
                </a:cubicBezTo>
                <a:cubicBezTo>
                  <a:pt x="290" y="75"/>
                  <a:pt x="299" y="75"/>
                  <a:pt x="299" y="66"/>
                </a:cubicBezTo>
                <a:cubicBezTo>
                  <a:pt x="299" y="41"/>
                  <a:pt x="299" y="41"/>
                  <a:pt x="299" y="41"/>
                </a:cubicBezTo>
                <a:cubicBezTo>
                  <a:pt x="290" y="41"/>
                  <a:pt x="282" y="41"/>
                  <a:pt x="282" y="50"/>
                </a:cubicBezTo>
                <a:cubicBezTo>
                  <a:pt x="249" y="50"/>
                  <a:pt x="216" y="58"/>
                  <a:pt x="174" y="58"/>
                </a:cubicBezTo>
                <a:cubicBezTo>
                  <a:pt x="166" y="58"/>
                  <a:pt x="166" y="58"/>
                  <a:pt x="157" y="58"/>
                </a:cubicBezTo>
                <a:cubicBezTo>
                  <a:pt x="116" y="58"/>
                  <a:pt x="83" y="50"/>
                  <a:pt x="58" y="50"/>
                </a:cubicBezTo>
                <a:cubicBezTo>
                  <a:pt x="49" y="41"/>
                  <a:pt x="41" y="41"/>
                  <a:pt x="33" y="41"/>
                </a:cubicBezTo>
                <a:lnTo>
                  <a:pt x="33" y="66"/>
                </a:lnTo>
                <a:close/>
                <a:moveTo>
                  <a:pt x="299" y="75"/>
                </a:moveTo>
                <a:lnTo>
                  <a:pt x="299" y="75"/>
                </a:lnTo>
                <a:close/>
                <a:moveTo>
                  <a:pt x="33" y="8"/>
                </a:moveTo>
                <a:lnTo>
                  <a:pt x="33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552">
            <a:extLst>
              <a:ext uri="{FF2B5EF4-FFF2-40B4-BE49-F238E27FC236}">
                <a16:creationId xmlns:a16="http://schemas.microsoft.com/office/drawing/2014/main" id="{3C42C8FF-6180-7543-A8E9-E97628F4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543" y="4850694"/>
            <a:ext cx="368491" cy="101821"/>
          </a:xfrm>
          <a:custGeom>
            <a:avLst/>
            <a:gdLst>
              <a:gd name="T0" fmla="*/ 21790912 w 333"/>
              <a:gd name="T1" fmla="*/ 11949499 h 92"/>
              <a:gd name="T2" fmla="*/ 21790912 w 333"/>
              <a:gd name="T3" fmla="*/ 11949499 h 92"/>
              <a:gd name="T4" fmla="*/ 20609411 w 333"/>
              <a:gd name="T5" fmla="*/ 11949499 h 92"/>
              <a:gd name="T6" fmla="*/ 7613631 w 333"/>
              <a:gd name="T7" fmla="*/ 10898989 h 92"/>
              <a:gd name="T8" fmla="*/ 0 w 333"/>
              <a:gd name="T9" fmla="*/ 6565412 h 92"/>
              <a:gd name="T10" fmla="*/ 7613631 w 333"/>
              <a:gd name="T11" fmla="*/ 2232197 h 92"/>
              <a:gd name="T12" fmla="*/ 21790912 w 333"/>
              <a:gd name="T13" fmla="*/ 0 h 92"/>
              <a:gd name="T14" fmla="*/ 35968192 w 333"/>
              <a:gd name="T15" fmla="*/ 2232197 h 92"/>
              <a:gd name="T16" fmla="*/ 40299998 w 333"/>
              <a:gd name="T17" fmla="*/ 3282706 h 92"/>
              <a:gd name="T18" fmla="*/ 43581823 w 333"/>
              <a:gd name="T19" fmla="*/ 6565412 h 92"/>
              <a:gd name="T20" fmla="*/ 37018174 w 333"/>
              <a:gd name="T21" fmla="*/ 10898989 h 92"/>
              <a:gd name="T22" fmla="*/ 22840893 w 333"/>
              <a:gd name="T23" fmla="*/ 11949499 h 92"/>
              <a:gd name="T24" fmla="*/ 21790912 w 333"/>
              <a:gd name="T25" fmla="*/ 11949499 h 92"/>
              <a:gd name="T26" fmla="*/ 5382149 w 333"/>
              <a:gd name="T27" fmla="*/ 6565412 h 92"/>
              <a:gd name="T28" fmla="*/ 5382149 w 333"/>
              <a:gd name="T29" fmla="*/ 6565412 h 92"/>
              <a:gd name="T30" fmla="*/ 8663974 w 333"/>
              <a:gd name="T31" fmla="*/ 7615921 h 92"/>
              <a:gd name="T32" fmla="*/ 20609411 w 333"/>
              <a:gd name="T33" fmla="*/ 8666431 h 92"/>
              <a:gd name="T34" fmla="*/ 22840893 w 333"/>
              <a:gd name="T35" fmla="*/ 8666431 h 92"/>
              <a:gd name="T36" fmla="*/ 34917849 w 333"/>
              <a:gd name="T37" fmla="*/ 7615921 h 92"/>
              <a:gd name="T38" fmla="*/ 39249655 w 333"/>
              <a:gd name="T39" fmla="*/ 6565412 h 92"/>
              <a:gd name="T40" fmla="*/ 33736349 w 333"/>
              <a:gd name="T41" fmla="*/ 5515265 h 92"/>
              <a:gd name="T42" fmla="*/ 21790912 w 333"/>
              <a:gd name="T43" fmla="*/ 4333215 h 92"/>
              <a:gd name="T44" fmla="*/ 9713955 w 333"/>
              <a:gd name="T45" fmla="*/ 5515265 h 92"/>
              <a:gd name="T46" fmla="*/ 5382149 w 333"/>
              <a:gd name="T47" fmla="*/ 6565412 h 92"/>
              <a:gd name="T48" fmla="*/ 39249655 w 333"/>
              <a:gd name="T49" fmla="*/ 6565412 h 92"/>
              <a:gd name="T50" fmla="*/ 39249655 w 333"/>
              <a:gd name="T51" fmla="*/ 6565412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33" h="92">
                <a:moveTo>
                  <a:pt x="166" y="91"/>
                </a:moveTo>
                <a:lnTo>
                  <a:pt x="166" y="91"/>
                </a:lnTo>
                <a:lnTo>
                  <a:pt x="157" y="91"/>
                </a:lnTo>
                <a:cubicBezTo>
                  <a:pt x="116" y="91"/>
                  <a:pt x="83" y="91"/>
                  <a:pt x="58" y="83"/>
                </a:cubicBezTo>
                <a:cubicBezTo>
                  <a:pt x="33" y="83"/>
                  <a:pt x="0" y="66"/>
                  <a:pt x="0" y="50"/>
                </a:cubicBezTo>
                <a:cubicBezTo>
                  <a:pt x="0" y="25"/>
                  <a:pt x="33" y="17"/>
                  <a:pt x="58" y="17"/>
                </a:cubicBezTo>
                <a:cubicBezTo>
                  <a:pt x="83" y="8"/>
                  <a:pt x="124" y="0"/>
                  <a:pt x="166" y="0"/>
                </a:cubicBezTo>
                <a:cubicBezTo>
                  <a:pt x="207" y="0"/>
                  <a:pt x="249" y="8"/>
                  <a:pt x="274" y="17"/>
                </a:cubicBezTo>
                <a:cubicBezTo>
                  <a:pt x="290" y="17"/>
                  <a:pt x="299" y="17"/>
                  <a:pt x="307" y="25"/>
                </a:cubicBezTo>
                <a:cubicBezTo>
                  <a:pt x="324" y="33"/>
                  <a:pt x="332" y="42"/>
                  <a:pt x="332" y="50"/>
                </a:cubicBezTo>
                <a:cubicBezTo>
                  <a:pt x="332" y="66"/>
                  <a:pt x="299" y="83"/>
                  <a:pt x="282" y="83"/>
                </a:cubicBezTo>
                <a:cubicBezTo>
                  <a:pt x="249" y="91"/>
                  <a:pt x="216" y="91"/>
                  <a:pt x="174" y="91"/>
                </a:cubicBezTo>
                <a:lnTo>
                  <a:pt x="166" y="91"/>
                </a:lnTo>
                <a:close/>
                <a:moveTo>
                  <a:pt x="41" y="50"/>
                </a:moveTo>
                <a:lnTo>
                  <a:pt x="41" y="50"/>
                </a:lnTo>
                <a:cubicBezTo>
                  <a:pt x="41" y="50"/>
                  <a:pt x="49" y="58"/>
                  <a:pt x="66" y="58"/>
                </a:cubicBezTo>
                <a:cubicBezTo>
                  <a:pt x="91" y="58"/>
                  <a:pt x="124" y="66"/>
                  <a:pt x="157" y="66"/>
                </a:cubicBezTo>
                <a:cubicBezTo>
                  <a:pt x="166" y="66"/>
                  <a:pt x="166" y="66"/>
                  <a:pt x="174" y="66"/>
                </a:cubicBezTo>
                <a:cubicBezTo>
                  <a:pt x="207" y="66"/>
                  <a:pt x="241" y="58"/>
                  <a:pt x="266" y="58"/>
                </a:cubicBezTo>
                <a:cubicBezTo>
                  <a:pt x="282" y="58"/>
                  <a:pt x="290" y="50"/>
                  <a:pt x="299" y="50"/>
                </a:cubicBezTo>
                <a:cubicBezTo>
                  <a:pt x="290" y="50"/>
                  <a:pt x="282" y="42"/>
                  <a:pt x="257" y="42"/>
                </a:cubicBezTo>
                <a:cubicBezTo>
                  <a:pt x="232" y="33"/>
                  <a:pt x="199" y="33"/>
                  <a:pt x="166" y="33"/>
                </a:cubicBezTo>
                <a:cubicBezTo>
                  <a:pt x="133" y="33"/>
                  <a:pt x="99" y="33"/>
                  <a:pt x="74" y="42"/>
                </a:cubicBezTo>
                <a:cubicBezTo>
                  <a:pt x="58" y="42"/>
                  <a:pt x="41" y="50"/>
                  <a:pt x="41" y="50"/>
                </a:cubicBezTo>
                <a:close/>
                <a:moveTo>
                  <a:pt x="299" y="50"/>
                </a:moveTo>
                <a:lnTo>
                  <a:pt x="299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553">
            <a:extLst>
              <a:ext uri="{FF2B5EF4-FFF2-40B4-BE49-F238E27FC236}">
                <a16:creationId xmlns:a16="http://schemas.microsoft.com/office/drawing/2014/main" id="{1D01B8A1-DA09-2442-BEC2-541753B8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543" y="4884636"/>
            <a:ext cx="368491" cy="140607"/>
          </a:xfrm>
          <a:custGeom>
            <a:avLst/>
            <a:gdLst>
              <a:gd name="T0" fmla="*/ 21790912 w 333"/>
              <a:gd name="T1" fmla="*/ 16687316 h 126"/>
              <a:gd name="T2" fmla="*/ 21790912 w 333"/>
              <a:gd name="T3" fmla="*/ 16687316 h 126"/>
              <a:gd name="T4" fmla="*/ 7613631 w 333"/>
              <a:gd name="T5" fmla="*/ 15619331 h 126"/>
              <a:gd name="T6" fmla="*/ 3150306 w 333"/>
              <a:gd name="T7" fmla="*/ 13349634 h 126"/>
              <a:gd name="T8" fmla="*/ 0 w 333"/>
              <a:gd name="T9" fmla="*/ 10012317 h 126"/>
              <a:gd name="T10" fmla="*/ 0 w 333"/>
              <a:gd name="T11" fmla="*/ 2269332 h 126"/>
              <a:gd name="T12" fmla="*/ 2100324 w 333"/>
              <a:gd name="T13" fmla="*/ 0 h 126"/>
              <a:gd name="T14" fmla="*/ 2100324 w 333"/>
              <a:gd name="T15" fmla="*/ 0 h 126"/>
              <a:gd name="T16" fmla="*/ 4331806 w 333"/>
              <a:gd name="T17" fmla="*/ 1201346 h 126"/>
              <a:gd name="T18" fmla="*/ 8663974 w 333"/>
              <a:gd name="T19" fmla="*/ 3337317 h 126"/>
              <a:gd name="T20" fmla="*/ 20609411 w 333"/>
              <a:gd name="T21" fmla="*/ 4405302 h 126"/>
              <a:gd name="T22" fmla="*/ 22840893 w 333"/>
              <a:gd name="T23" fmla="*/ 4405302 h 126"/>
              <a:gd name="T24" fmla="*/ 34917849 w 333"/>
              <a:gd name="T25" fmla="*/ 3337317 h 126"/>
              <a:gd name="T26" fmla="*/ 39249655 w 333"/>
              <a:gd name="T27" fmla="*/ 1201346 h 126"/>
              <a:gd name="T28" fmla="*/ 41349980 w 333"/>
              <a:gd name="T29" fmla="*/ 0 h 126"/>
              <a:gd name="T30" fmla="*/ 41349980 w 333"/>
              <a:gd name="T31" fmla="*/ 0 h 126"/>
              <a:gd name="T32" fmla="*/ 43581823 w 333"/>
              <a:gd name="T33" fmla="*/ 2269332 h 126"/>
              <a:gd name="T34" fmla="*/ 43581823 w 333"/>
              <a:gd name="T35" fmla="*/ 2269332 h 126"/>
              <a:gd name="T36" fmla="*/ 43581823 w 333"/>
              <a:gd name="T37" fmla="*/ 2269332 h 126"/>
              <a:gd name="T38" fmla="*/ 43581823 w 333"/>
              <a:gd name="T39" fmla="*/ 2269332 h 126"/>
              <a:gd name="T40" fmla="*/ 43581823 w 333"/>
              <a:gd name="T41" fmla="*/ 10012317 h 126"/>
              <a:gd name="T42" fmla="*/ 35968192 w 333"/>
              <a:gd name="T43" fmla="*/ 15619331 h 126"/>
              <a:gd name="T44" fmla="*/ 21790912 w 333"/>
              <a:gd name="T45" fmla="*/ 16687316 h 126"/>
              <a:gd name="T46" fmla="*/ 4331806 w 333"/>
              <a:gd name="T47" fmla="*/ 10012317 h 126"/>
              <a:gd name="T48" fmla="*/ 4331806 w 333"/>
              <a:gd name="T49" fmla="*/ 10012317 h 126"/>
              <a:gd name="T50" fmla="*/ 9713955 w 333"/>
              <a:gd name="T51" fmla="*/ 11080302 h 126"/>
              <a:gd name="T52" fmla="*/ 21790912 w 333"/>
              <a:gd name="T53" fmla="*/ 12281649 h 126"/>
              <a:gd name="T54" fmla="*/ 33736349 w 333"/>
              <a:gd name="T55" fmla="*/ 11080302 h 126"/>
              <a:gd name="T56" fmla="*/ 39249655 w 333"/>
              <a:gd name="T57" fmla="*/ 10012317 h 126"/>
              <a:gd name="T58" fmla="*/ 39249655 w 333"/>
              <a:gd name="T59" fmla="*/ 5607014 h 126"/>
              <a:gd name="T60" fmla="*/ 37018174 w 333"/>
              <a:gd name="T61" fmla="*/ 6675000 h 126"/>
              <a:gd name="T62" fmla="*/ 22840893 w 333"/>
              <a:gd name="T63" fmla="*/ 7742985 h 126"/>
              <a:gd name="T64" fmla="*/ 20609411 w 333"/>
              <a:gd name="T65" fmla="*/ 7742985 h 126"/>
              <a:gd name="T66" fmla="*/ 7613631 w 333"/>
              <a:gd name="T67" fmla="*/ 6675000 h 126"/>
              <a:gd name="T68" fmla="*/ 4331806 w 333"/>
              <a:gd name="T69" fmla="*/ 5607014 h 126"/>
              <a:gd name="T70" fmla="*/ 4331806 w 333"/>
              <a:gd name="T71" fmla="*/ 10012317 h 126"/>
              <a:gd name="T72" fmla="*/ 39249655 w 333"/>
              <a:gd name="T73" fmla="*/ 10012317 h 126"/>
              <a:gd name="T74" fmla="*/ 39249655 w 333"/>
              <a:gd name="T75" fmla="*/ 10012317 h 126"/>
              <a:gd name="T76" fmla="*/ 4331806 w 333"/>
              <a:gd name="T77" fmla="*/ 2269332 h 126"/>
              <a:gd name="T78" fmla="*/ 4331806 w 333"/>
              <a:gd name="T79" fmla="*/ 2269332 h 12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3" h="126">
                <a:moveTo>
                  <a:pt x="166" y="125"/>
                </a:moveTo>
                <a:lnTo>
                  <a:pt x="166" y="125"/>
                </a:lnTo>
                <a:cubicBezTo>
                  <a:pt x="124" y="125"/>
                  <a:pt x="83" y="117"/>
                  <a:pt x="58" y="117"/>
                </a:cubicBezTo>
                <a:cubicBezTo>
                  <a:pt x="41" y="108"/>
                  <a:pt x="33" y="108"/>
                  <a:pt x="24" y="100"/>
                </a:cubicBezTo>
                <a:cubicBezTo>
                  <a:pt x="8" y="100"/>
                  <a:pt x="0" y="92"/>
                  <a:pt x="0" y="7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4" y="0"/>
                  <a:pt x="33" y="9"/>
                  <a:pt x="33" y="9"/>
                </a:cubicBezTo>
                <a:cubicBezTo>
                  <a:pt x="33" y="17"/>
                  <a:pt x="41" y="17"/>
                  <a:pt x="66" y="25"/>
                </a:cubicBezTo>
                <a:cubicBezTo>
                  <a:pt x="91" y="25"/>
                  <a:pt x="124" y="33"/>
                  <a:pt x="157" y="33"/>
                </a:cubicBezTo>
                <a:cubicBezTo>
                  <a:pt x="166" y="33"/>
                  <a:pt x="166" y="33"/>
                  <a:pt x="174" y="33"/>
                </a:cubicBezTo>
                <a:cubicBezTo>
                  <a:pt x="207" y="33"/>
                  <a:pt x="241" y="25"/>
                  <a:pt x="266" y="25"/>
                </a:cubicBezTo>
                <a:cubicBezTo>
                  <a:pt x="290" y="17"/>
                  <a:pt x="299" y="17"/>
                  <a:pt x="299" y="9"/>
                </a:cubicBezTo>
                <a:cubicBezTo>
                  <a:pt x="299" y="9"/>
                  <a:pt x="307" y="0"/>
                  <a:pt x="315" y="0"/>
                </a:cubicBezTo>
                <a:cubicBezTo>
                  <a:pt x="324" y="0"/>
                  <a:pt x="332" y="9"/>
                  <a:pt x="332" y="17"/>
                </a:cubicBezTo>
                <a:cubicBezTo>
                  <a:pt x="332" y="75"/>
                  <a:pt x="332" y="75"/>
                  <a:pt x="332" y="75"/>
                </a:cubicBezTo>
                <a:cubicBezTo>
                  <a:pt x="332" y="100"/>
                  <a:pt x="299" y="108"/>
                  <a:pt x="274" y="117"/>
                </a:cubicBezTo>
                <a:cubicBezTo>
                  <a:pt x="249" y="117"/>
                  <a:pt x="207" y="125"/>
                  <a:pt x="166" y="125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1" y="83"/>
                  <a:pt x="74" y="83"/>
                </a:cubicBezTo>
                <a:cubicBezTo>
                  <a:pt x="99" y="92"/>
                  <a:pt x="133" y="92"/>
                  <a:pt x="166" y="92"/>
                </a:cubicBezTo>
                <a:cubicBezTo>
                  <a:pt x="199" y="92"/>
                  <a:pt x="232" y="92"/>
                  <a:pt x="257" y="83"/>
                </a:cubicBezTo>
                <a:cubicBezTo>
                  <a:pt x="290" y="83"/>
                  <a:pt x="299" y="75"/>
                  <a:pt x="299" y="75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290" y="50"/>
                  <a:pt x="282" y="50"/>
                  <a:pt x="282" y="50"/>
                </a:cubicBezTo>
                <a:cubicBezTo>
                  <a:pt x="249" y="58"/>
                  <a:pt x="216" y="58"/>
                  <a:pt x="174" y="58"/>
                </a:cubicBezTo>
                <a:cubicBezTo>
                  <a:pt x="166" y="58"/>
                  <a:pt x="166" y="58"/>
                  <a:pt x="157" y="58"/>
                </a:cubicBezTo>
                <a:cubicBezTo>
                  <a:pt x="116" y="58"/>
                  <a:pt x="83" y="58"/>
                  <a:pt x="58" y="50"/>
                </a:cubicBezTo>
                <a:cubicBezTo>
                  <a:pt x="49" y="50"/>
                  <a:pt x="41" y="50"/>
                  <a:pt x="33" y="42"/>
                </a:cubicBezTo>
                <a:lnTo>
                  <a:pt x="33" y="75"/>
                </a:lnTo>
                <a:close/>
                <a:moveTo>
                  <a:pt x="299" y="75"/>
                </a:moveTo>
                <a:lnTo>
                  <a:pt x="299" y="75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554">
            <a:extLst>
              <a:ext uri="{FF2B5EF4-FFF2-40B4-BE49-F238E27FC236}">
                <a16:creationId xmlns:a16="http://schemas.microsoft.com/office/drawing/2014/main" id="{048D1AC7-DBD5-A34F-BAC9-DF8F55B3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416" y="5161002"/>
            <a:ext cx="358794" cy="130913"/>
          </a:xfrm>
          <a:custGeom>
            <a:avLst/>
            <a:gdLst>
              <a:gd name="T0" fmla="*/ 21685669 w 326"/>
              <a:gd name="T1" fmla="*/ 15568794 h 117"/>
              <a:gd name="T2" fmla="*/ 21685669 w 326"/>
              <a:gd name="T3" fmla="*/ 15568794 h 117"/>
              <a:gd name="T4" fmla="*/ 7531373 w 326"/>
              <a:gd name="T5" fmla="*/ 14495021 h 117"/>
              <a:gd name="T6" fmla="*/ 2207521 w 326"/>
              <a:gd name="T7" fmla="*/ 13287164 h 117"/>
              <a:gd name="T8" fmla="*/ 0 w 326"/>
              <a:gd name="T9" fmla="*/ 9931760 h 117"/>
              <a:gd name="T10" fmla="*/ 0 w 326"/>
              <a:gd name="T11" fmla="*/ 2147546 h 117"/>
              <a:gd name="T12" fmla="*/ 2207521 w 326"/>
              <a:gd name="T13" fmla="*/ 0 h 117"/>
              <a:gd name="T14" fmla="*/ 2207521 w 326"/>
              <a:gd name="T15" fmla="*/ 0 h 117"/>
              <a:gd name="T16" fmla="*/ 3246418 w 326"/>
              <a:gd name="T17" fmla="*/ 1073773 h 117"/>
              <a:gd name="T18" fmla="*/ 8700357 w 326"/>
              <a:gd name="T19" fmla="*/ 3355404 h 117"/>
              <a:gd name="T20" fmla="*/ 19478148 w 326"/>
              <a:gd name="T21" fmla="*/ 4429177 h 117"/>
              <a:gd name="T22" fmla="*/ 22724566 w 326"/>
              <a:gd name="T23" fmla="*/ 4429177 h 117"/>
              <a:gd name="T24" fmla="*/ 33502357 w 326"/>
              <a:gd name="T25" fmla="*/ 3355404 h 117"/>
              <a:gd name="T26" fmla="*/ 38956296 w 326"/>
              <a:gd name="T27" fmla="*/ 1073773 h 117"/>
              <a:gd name="T28" fmla="*/ 41033729 w 326"/>
              <a:gd name="T29" fmla="*/ 0 h 117"/>
              <a:gd name="T30" fmla="*/ 41033729 w 326"/>
              <a:gd name="T31" fmla="*/ 0 h 117"/>
              <a:gd name="T32" fmla="*/ 42202714 w 326"/>
              <a:gd name="T33" fmla="*/ 2147546 h 117"/>
              <a:gd name="T34" fmla="*/ 42202714 w 326"/>
              <a:gd name="T35" fmla="*/ 2147546 h 117"/>
              <a:gd name="T36" fmla="*/ 42202714 w 326"/>
              <a:gd name="T37" fmla="*/ 2147546 h 117"/>
              <a:gd name="T38" fmla="*/ 42202714 w 326"/>
              <a:gd name="T39" fmla="*/ 2147546 h 117"/>
              <a:gd name="T40" fmla="*/ 42202714 w 326"/>
              <a:gd name="T41" fmla="*/ 9931760 h 117"/>
              <a:gd name="T42" fmla="*/ 35709878 w 326"/>
              <a:gd name="T43" fmla="*/ 14495021 h 117"/>
              <a:gd name="T44" fmla="*/ 21685669 w 326"/>
              <a:gd name="T45" fmla="*/ 15568794 h 117"/>
              <a:gd name="T46" fmla="*/ 3246418 w 326"/>
              <a:gd name="T47" fmla="*/ 9931760 h 117"/>
              <a:gd name="T48" fmla="*/ 3246418 w 326"/>
              <a:gd name="T49" fmla="*/ 9931760 h 117"/>
              <a:gd name="T50" fmla="*/ 8700357 w 326"/>
              <a:gd name="T51" fmla="*/ 11139617 h 117"/>
              <a:gd name="T52" fmla="*/ 21685669 w 326"/>
              <a:gd name="T53" fmla="*/ 12213391 h 117"/>
              <a:gd name="T54" fmla="*/ 33502357 w 326"/>
              <a:gd name="T55" fmla="*/ 11139617 h 117"/>
              <a:gd name="T56" fmla="*/ 38956296 w 326"/>
              <a:gd name="T57" fmla="*/ 9931760 h 117"/>
              <a:gd name="T58" fmla="*/ 38956296 w 326"/>
              <a:gd name="T59" fmla="*/ 5502583 h 117"/>
              <a:gd name="T60" fmla="*/ 35709878 w 326"/>
              <a:gd name="T61" fmla="*/ 6576357 h 117"/>
              <a:gd name="T62" fmla="*/ 22724566 w 326"/>
              <a:gd name="T63" fmla="*/ 7784214 h 117"/>
              <a:gd name="T64" fmla="*/ 19478148 w 326"/>
              <a:gd name="T65" fmla="*/ 7784214 h 117"/>
              <a:gd name="T66" fmla="*/ 6492836 w 326"/>
              <a:gd name="T67" fmla="*/ 6576357 h 117"/>
              <a:gd name="T68" fmla="*/ 3246418 w 326"/>
              <a:gd name="T69" fmla="*/ 5502583 h 117"/>
              <a:gd name="T70" fmla="*/ 3246418 w 326"/>
              <a:gd name="T71" fmla="*/ 9931760 h 117"/>
              <a:gd name="T72" fmla="*/ 38956296 w 326"/>
              <a:gd name="T73" fmla="*/ 9931760 h 117"/>
              <a:gd name="T74" fmla="*/ 38956296 w 326"/>
              <a:gd name="T75" fmla="*/ 9931760 h 117"/>
              <a:gd name="T76" fmla="*/ 3246418 w 326"/>
              <a:gd name="T77" fmla="*/ 2147546 h 117"/>
              <a:gd name="T78" fmla="*/ 3246418 w 326"/>
              <a:gd name="T79" fmla="*/ 2147546 h 11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26" h="117">
                <a:moveTo>
                  <a:pt x="167" y="116"/>
                </a:moveTo>
                <a:lnTo>
                  <a:pt x="167" y="116"/>
                </a:lnTo>
                <a:cubicBezTo>
                  <a:pt x="125" y="116"/>
                  <a:pt x="83" y="116"/>
                  <a:pt x="58" y="108"/>
                </a:cubicBezTo>
                <a:cubicBezTo>
                  <a:pt x="42" y="108"/>
                  <a:pt x="25" y="108"/>
                  <a:pt x="17" y="99"/>
                </a:cubicBezTo>
                <a:cubicBezTo>
                  <a:pt x="9" y="91"/>
                  <a:pt x="0" y="83"/>
                  <a:pt x="0" y="7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25" y="0"/>
                  <a:pt x="25" y="8"/>
                </a:cubicBezTo>
                <a:cubicBezTo>
                  <a:pt x="33" y="8"/>
                  <a:pt x="42" y="16"/>
                  <a:pt x="67" y="25"/>
                </a:cubicBezTo>
                <a:cubicBezTo>
                  <a:pt x="92" y="25"/>
                  <a:pt x="125" y="25"/>
                  <a:pt x="150" y="33"/>
                </a:cubicBezTo>
                <a:cubicBezTo>
                  <a:pt x="158" y="33"/>
                  <a:pt x="167" y="33"/>
                  <a:pt x="175" y="33"/>
                </a:cubicBezTo>
                <a:cubicBezTo>
                  <a:pt x="208" y="25"/>
                  <a:pt x="233" y="25"/>
                  <a:pt x="258" y="25"/>
                </a:cubicBezTo>
                <a:cubicBezTo>
                  <a:pt x="291" y="16"/>
                  <a:pt x="300" y="8"/>
                  <a:pt x="300" y="8"/>
                </a:cubicBezTo>
                <a:cubicBezTo>
                  <a:pt x="300" y="0"/>
                  <a:pt x="308" y="0"/>
                  <a:pt x="316" y="0"/>
                </a:cubicBezTo>
                <a:cubicBezTo>
                  <a:pt x="325" y="0"/>
                  <a:pt x="325" y="8"/>
                  <a:pt x="325" y="16"/>
                </a:cubicBezTo>
                <a:cubicBezTo>
                  <a:pt x="325" y="74"/>
                  <a:pt x="325" y="74"/>
                  <a:pt x="325" y="74"/>
                </a:cubicBezTo>
                <a:cubicBezTo>
                  <a:pt x="325" y="99"/>
                  <a:pt x="300" y="108"/>
                  <a:pt x="275" y="108"/>
                </a:cubicBezTo>
                <a:cubicBezTo>
                  <a:pt x="242" y="116"/>
                  <a:pt x="208" y="116"/>
                  <a:pt x="167" y="116"/>
                </a:cubicBezTo>
                <a:close/>
                <a:moveTo>
                  <a:pt x="25" y="74"/>
                </a:moveTo>
                <a:lnTo>
                  <a:pt x="25" y="74"/>
                </a:lnTo>
                <a:cubicBezTo>
                  <a:pt x="33" y="74"/>
                  <a:pt x="42" y="74"/>
                  <a:pt x="67" y="83"/>
                </a:cubicBezTo>
                <a:cubicBezTo>
                  <a:pt x="100" y="91"/>
                  <a:pt x="133" y="91"/>
                  <a:pt x="167" y="91"/>
                </a:cubicBezTo>
                <a:cubicBezTo>
                  <a:pt x="200" y="91"/>
                  <a:pt x="233" y="91"/>
                  <a:pt x="258" y="83"/>
                </a:cubicBezTo>
                <a:cubicBezTo>
                  <a:pt x="283" y="74"/>
                  <a:pt x="291" y="74"/>
                  <a:pt x="300" y="74"/>
                </a:cubicBezTo>
                <a:cubicBezTo>
                  <a:pt x="300" y="41"/>
                  <a:pt x="300" y="41"/>
                  <a:pt x="300" y="41"/>
                </a:cubicBezTo>
                <a:cubicBezTo>
                  <a:pt x="291" y="41"/>
                  <a:pt x="283" y="49"/>
                  <a:pt x="275" y="49"/>
                </a:cubicBezTo>
                <a:cubicBezTo>
                  <a:pt x="250" y="58"/>
                  <a:pt x="217" y="58"/>
                  <a:pt x="175" y="58"/>
                </a:cubicBezTo>
                <a:cubicBezTo>
                  <a:pt x="167" y="58"/>
                  <a:pt x="158" y="58"/>
                  <a:pt x="150" y="58"/>
                </a:cubicBezTo>
                <a:cubicBezTo>
                  <a:pt x="117" y="58"/>
                  <a:pt x="75" y="58"/>
                  <a:pt x="50" y="49"/>
                </a:cubicBezTo>
                <a:cubicBezTo>
                  <a:pt x="42" y="49"/>
                  <a:pt x="33" y="41"/>
                  <a:pt x="25" y="41"/>
                </a:cubicBezTo>
                <a:lnTo>
                  <a:pt x="25" y="74"/>
                </a:lnTo>
                <a:close/>
                <a:moveTo>
                  <a:pt x="300" y="74"/>
                </a:moveTo>
                <a:lnTo>
                  <a:pt x="300" y="74"/>
                </a:lnTo>
                <a:close/>
                <a:moveTo>
                  <a:pt x="25" y="16"/>
                </a:moveTo>
                <a:lnTo>
                  <a:pt x="25" y="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555">
            <a:extLst>
              <a:ext uri="{FF2B5EF4-FFF2-40B4-BE49-F238E27FC236}">
                <a16:creationId xmlns:a16="http://schemas.microsoft.com/office/drawing/2014/main" id="{D3121960-1C66-3B47-8A33-2F124D2E7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416" y="5088276"/>
            <a:ext cx="358794" cy="140607"/>
          </a:xfrm>
          <a:custGeom>
            <a:avLst/>
            <a:gdLst>
              <a:gd name="T0" fmla="*/ 21685669 w 326"/>
              <a:gd name="T1" fmla="*/ 16687316 h 126"/>
              <a:gd name="T2" fmla="*/ 21685669 w 326"/>
              <a:gd name="T3" fmla="*/ 16687316 h 126"/>
              <a:gd name="T4" fmla="*/ 7531373 w 326"/>
              <a:gd name="T5" fmla="*/ 15485605 h 126"/>
              <a:gd name="T6" fmla="*/ 2207521 w 326"/>
              <a:gd name="T7" fmla="*/ 14417619 h 126"/>
              <a:gd name="T8" fmla="*/ 0 w 326"/>
              <a:gd name="T9" fmla="*/ 11080302 h 126"/>
              <a:gd name="T10" fmla="*/ 0 w 326"/>
              <a:gd name="T11" fmla="*/ 2269332 h 126"/>
              <a:gd name="T12" fmla="*/ 2207521 w 326"/>
              <a:gd name="T13" fmla="*/ 0 h 126"/>
              <a:gd name="T14" fmla="*/ 2207521 w 326"/>
              <a:gd name="T15" fmla="*/ 0 h 126"/>
              <a:gd name="T16" fmla="*/ 3246418 w 326"/>
              <a:gd name="T17" fmla="*/ 2269332 h 126"/>
              <a:gd name="T18" fmla="*/ 8700357 w 326"/>
              <a:gd name="T19" fmla="*/ 3337317 h 126"/>
              <a:gd name="T20" fmla="*/ 19478148 w 326"/>
              <a:gd name="T21" fmla="*/ 4405302 h 126"/>
              <a:gd name="T22" fmla="*/ 22724566 w 326"/>
              <a:gd name="T23" fmla="*/ 4405302 h 126"/>
              <a:gd name="T24" fmla="*/ 33502357 w 326"/>
              <a:gd name="T25" fmla="*/ 3337317 h 126"/>
              <a:gd name="T26" fmla="*/ 38956296 w 326"/>
              <a:gd name="T27" fmla="*/ 2269332 h 126"/>
              <a:gd name="T28" fmla="*/ 41033729 w 326"/>
              <a:gd name="T29" fmla="*/ 0 h 126"/>
              <a:gd name="T30" fmla="*/ 41033729 w 326"/>
              <a:gd name="T31" fmla="*/ 0 h 126"/>
              <a:gd name="T32" fmla="*/ 42202714 w 326"/>
              <a:gd name="T33" fmla="*/ 2269332 h 126"/>
              <a:gd name="T34" fmla="*/ 42202714 w 326"/>
              <a:gd name="T35" fmla="*/ 2269332 h 126"/>
              <a:gd name="T36" fmla="*/ 42202714 w 326"/>
              <a:gd name="T37" fmla="*/ 2269332 h 126"/>
              <a:gd name="T38" fmla="*/ 42202714 w 326"/>
              <a:gd name="T39" fmla="*/ 2269332 h 126"/>
              <a:gd name="T40" fmla="*/ 42202714 w 326"/>
              <a:gd name="T41" fmla="*/ 11080302 h 126"/>
              <a:gd name="T42" fmla="*/ 35709878 w 326"/>
              <a:gd name="T43" fmla="*/ 15485605 h 126"/>
              <a:gd name="T44" fmla="*/ 21685669 w 326"/>
              <a:gd name="T45" fmla="*/ 16687316 h 126"/>
              <a:gd name="T46" fmla="*/ 3246418 w 326"/>
              <a:gd name="T47" fmla="*/ 10012317 h 126"/>
              <a:gd name="T48" fmla="*/ 3246418 w 326"/>
              <a:gd name="T49" fmla="*/ 10012317 h 126"/>
              <a:gd name="T50" fmla="*/ 8700357 w 326"/>
              <a:gd name="T51" fmla="*/ 12281649 h 126"/>
              <a:gd name="T52" fmla="*/ 21685669 w 326"/>
              <a:gd name="T53" fmla="*/ 13349634 h 126"/>
              <a:gd name="T54" fmla="*/ 33502357 w 326"/>
              <a:gd name="T55" fmla="*/ 12281649 h 126"/>
              <a:gd name="T56" fmla="*/ 38956296 w 326"/>
              <a:gd name="T57" fmla="*/ 10012317 h 126"/>
              <a:gd name="T58" fmla="*/ 38956296 w 326"/>
              <a:gd name="T59" fmla="*/ 6675000 h 126"/>
              <a:gd name="T60" fmla="*/ 35709878 w 326"/>
              <a:gd name="T61" fmla="*/ 6675000 h 126"/>
              <a:gd name="T62" fmla="*/ 22724566 w 326"/>
              <a:gd name="T63" fmla="*/ 8944331 h 126"/>
              <a:gd name="T64" fmla="*/ 19478148 w 326"/>
              <a:gd name="T65" fmla="*/ 8944331 h 126"/>
              <a:gd name="T66" fmla="*/ 6492836 w 326"/>
              <a:gd name="T67" fmla="*/ 6675000 h 126"/>
              <a:gd name="T68" fmla="*/ 3246418 w 326"/>
              <a:gd name="T69" fmla="*/ 6675000 h 126"/>
              <a:gd name="T70" fmla="*/ 3246418 w 326"/>
              <a:gd name="T71" fmla="*/ 10012317 h 126"/>
              <a:gd name="T72" fmla="*/ 38956296 w 326"/>
              <a:gd name="T73" fmla="*/ 11080302 h 126"/>
              <a:gd name="T74" fmla="*/ 38956296 w 326"/>
              <a:gd name="T75" fmla="*/ 11080302 h 126"/>
              <a:gd name="T76" fmla="*/ 3246418 w 326"/>
              <a:gd name="T77" fmla="*/ 2269332 h 126"/>
              <a:gd name="T78" fmla="*/ 3246418 w 326"/>
              <a:gd name="T79" fmla="*/ 2269332 h 12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26" h="126">
                <a:moveTo>
                  <a:pt x="167" y="125"/>
                </a:moveTo>
                <a:lnTo>
                  <a:pt x="167" y="125"/>
                </a:lnTo>
                <a:cubicBezTo>
                  <a:pt x="125" y="125"/>
                  <a:pt x="83" y="125"/>
                  <a:pt x="58" y="116"/>
                </a:cubicBezTo>
                <a:cubicBezTo>
                  <a:pt x="42" y="116"/>
                  <a:pt x="25" y="108"/>
                  <a:pt x="17" y="108"/>
                </a:cubicBezTo>
                <a:cubicBezTo>
                  <a:pt x="9" y="100"/>
                  <a:pt x="0" y="92"/>
                  <a:pt x="0" y="8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25" y="8"/>
                  <a:pt x="25" y="17"/>
                </a:cubicBezTo>
                <a:cubicBezTo>
                  <a:pt x="33" y="17"/>
                  <a:pt x="42" y="25"/>
                  <a:pt x="67" y="25"/>
                </a:cubicBezTo>
                <a:cubicBezTo>
                  <a:pt x="92" y="33"/>
                  <a:pt x="125" y="33"/>
                  <a:pt x="150" y="33"/>
                </a:cubicBezTo>
                <a:cubicBezTo>
                  <a:pt x="158" y="33"/>
                  <a:pt x="167" y="33"/>
                  <a:pt x="175" y="33"/>
                </a:cubicBezTo>
                <a:cubicBezTo>
                  <a:pt x="208" y="33"/>
                  <a:pt x="233" y="33"/>
                  <a:pt x="258" y="25"/>
                </a:cubicBezTo>
                <a:cubicBezTo>
                  <a:pt x="291" y="25"/>
                  <a:pt x="300" y="17"/>
                  <a:pt x="300" y="17"/>
                </a:cubicBezTo>
                <a:cubicBezTo>
                  <a:pt x="300" y="8"/>
                  <a:pt x="308" y="0"/>
                  <a:pt x="316" y="0"/>
                </a:cubicBezTo>
                <a:cubicBezTo>
                  <a:pt x="325" y="0"/>
                  <a:pt x="325" y="8"/>
                  <a:pt x="325" y="17"/>
                </a:cubicBezTo>
                <a:cubicBezTo>
                  <a:pt x="325" y="83"/>
                  <a:pt x="325" y="83"/>
                  <a:pt x="325" y="83"/>
                </a:cubicBezTo>
                <a:cubicBezTo>
                  <a:pt x="325" y="100"/>
                  <a:pt x="300" y="108"/>
                  <a:pt x="275" y="116"/>
                </a:cubicBezTo>
                <a:cubicBezTo>
                  <a:pt x="242" y="125"/>
                  <a:pt x="208" y="125"/>
                  <a:pt x="167" y="125"/>
                </a:cubicBezTo>
                <a:close/>
                <a:moveTo>
                  <a:pt x="25" y="75"/>
                </a:moveTo>
                <a:lnTo>
                  <a:pt x="25" y="75"/>
                </a:lnTo>
                <a:cubicBezTo>
                  <a:pt x="33" y="75"/>
                  <a:pt x="42" y="83"/>
                  <a:pt x="67" y="92"/>
                </a:cubicBezTo>
                <a:cubicBezTo>
                  <a:pt x="100" y="92"/>
                  <a:pt x="133" y="100"/>
                  <a:pt x="167" y="100"/>
                </a:cubicBezTo>
                <a:cubicBezTo>
                  <a:pt x="200" y="100"/>
                  <a:pt x="233" y="92"/>
                  <a:pt x="258" y="92"/>
                </a:cubicBezTo>
                <a:cubicBezTo>
                  <a:pt x="283" y="83"/>
                  <a:pt x="291" y="75"/>
                  <a:pt x="300" y="75"/>
                </a:cubicBezTo>
                <a:cubicBezTo>
                  <a:pt x="300" y="50"/>
                  <a:pt x="300" y="50"/>
                  <a:pt x="300" y="50"/>
                </a:cubicBezTo>
                <a:cubicBezTo>
                  <a:pt x="291" y="50"/>
                  <a:pt x="283" y="50"/>
                  <a:pt x="275" y="50"/>
                </a:cubicBezTo>
                <a:cubicBezTo>
                  <a:pt x="250" y="58"/>
                  <a:pt x="217" y="67"/>
                  <a:pt x="175" y="67"/>
                </a:cubicBezTo>
                <a:cubicBezTo>
                  <a:pt x="167" y="67"/>
                  <a:pt x="158" y="67"/>
                  <a:pt x="150" y="67"/>
                </a:cubicBezTo>
                <a:cubicBezTo>
                  <a:pt x="117" y="67"/>
                  <a:pt x="75" y="58"/>
                  <a:pt x="50" y="50"/>
                </a:cubicBezTo>
                <a:cubicBezTo>
                  <a:pt x="42" y="50"/>
                  <a:pt x="33" y="50"/>
                  <a:pt x="25" y="50"/>
                </a:cubicBezTo>
                <a:lnTo>
                  <a:pt x="25" y="75"/>
                </a:lnTo>
                <a:close/>
                <a:moveTo>
                  <a:pt x="300" y="83"/>
                </a:moveTo>
                <a:lnTo>
                  <a:pt x="300" y="83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556">
            <a:extLst>
              <a:ext uri="{FF2B5EF4-FFF2-40B4-BE49-F238E27FC236}">
                <a16:creationId xmlns:a16="http://schemas.microsoft.com/office/drawing/2014/main" id="{3F73FBC7-D9CB-8041-8781-4B774AB7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416" y="4986454"/>
            <a:ext cx="358794" cy="101821"/>
          </a:xfrm>
          <a:custGeom>
            <a:avLst/>
            <a:gdLst>
              <a:gd name="T0" fmla="*/ 21685669 w 326"/>
              <a:gd name="T1" fmla="*/ 11949499 h 92"/>
              <a:gd name="T2" fmla="*/ 21685669 w 326"/>
              <a:gd name="T3" fmla="*/ 11949499 h 92"/>
              <a:gd name="T4" fmla="*/ 19478148 w 326"/>
              <a:gd name="T5" fmla="*/ 11949499 h 92"/>
              <a:gd name="T6" fmla="*/ 6492836 w 326"/>
              <a:gd name="T7" fmla="*/ 10898989 h 92"/>
              <a:gd name="T8" fmla="*/ 0 w 326"/>
              <a:gd name="T9" fmla="*/ 6565412 h 92"/>
              <a:gd name="T10" fmla="*/ 7531373 w 326"/>
              <a:gd name="T11" fmla="*/ 1050509 h 92"/>
              <a:gd name="T12" fmla="*/ 21685669 w 326"/>
              <a:gd name="T13" fmla="*/ 0 h 92"/>
              <a:gd name="T14" fmla="*/ 35709878 w 326"/>
              <a:gd name="T15" fmla="*/ 1050509 h 92"/>
              <a:gd name="T16" fmla="*/ 39995193 w 326"/>
              <a:gd name="T17" fmla="*/ 3282706 h 92"/>
              <a:gd name="T18" fmla="*/ 42202714 w 326"/>
              <a:gd name="T19" fmla="*/ 6565412 h 92"/>
              <a:gd name="T20" fmla="*/ 35709878 w 326"/>
              <a:gd name="T21" fmla="*/ 10898989 h 92"/>
              <a:gd name="T22" fmla="*/ 22724566 w 326"/>
              <a:gd name="T23" fmla="*/ 11949499 h 92"/>
              <a:gd name="T24" fmla="*/ 21685669 w 326"/>
              <a:gd name="T25" fmla="*/ 11949499 h 92"/>
              <a:gd name="T26" fmla="*/ 4285315 w 326"/>
              <a:gd name="T27" fmla="*/ 6565412 h 92"/>
              <a:gd name="T28" fmla="*/ 4285315 w 326"/>
              <a:gd name="T29" fmla="*/ 6565412 h 92"/>
              <a:gd name="T30" fmla="*/ 8700357 w 326"/>
              <a:gd name="T31" fmla="*/ 7615921 h 92"/>
              <a:gd name="T32" fmla="*/ 19478148 w 326"/>
              <a:gd name="T33" fmla="*/ 8666431 h 92"/>
              <a:gd name="T34" fmla="*/ 22724566 w 326"/>
              <a:gd name="T35" fmla="*/ 8666431 h 92"/>
              <a:gd name="T36" fmla="*/ 33502357 w 326"/>
              <a:gd name="T37" fmla="*/ 7615921 h 92"/>
              <a:gd name="T38" fmla="*/ 37787672 w 326"/>
              <a:gd name="T39" fmla="*/ 6565412 h 92"/>
              <a:gd name="T40" fmla="*/ 33502357 w 326"/>
              <a:gd name="T41" fmla="*/ 5383725 h 92"/>
              <a:gd name="T42" fmla="*/ 21685669 w 326"/>
              <a:gd name="T43" fmla="*/ 4333215 h 92"/>
              <a:gd name="T44" fmla="*/ 8700357 w 326"/>
              <a:gd name="T45" fmla="*/ 5383725 h 92"/>
              <a:gd name="T46" fmla="*/ 4285315 w 326"/>
              <a:gd name="T47" fmla="*/ 6565412 h 92"/>
              <a:gd name="T48" fmla="*/ 38956296 w 326"/>
              <a:gd name="T49" fmla="*/ 6565412 h 92"/>
              <a:gd name="T50" fmla="*/ 38956296 w 326"/>
              <a:gd name="T51" fmla="*/ 6565412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26" h="92">
                <a:moveTo>
                  <a:pt x="167" y="91"/>
                </a:moveTo>
                <a:lnTo>
                  <a:pt x="167" y="91"/>
                </a:lnTo>
                <a:cubicBezTo>
                  <a:pt x="158" y="91"/>
                  <a:pt x="158" y="91"/>
                  <a:pt x="150" y="91"/>
                </a:cubicBezTo>
                <a:cubicBezTo>
                  <a:pt x="117" y="91"/>
                  <a:pt x="75" y="91"/>
                  <a:pt x="50" y="83"/>
                </a:cubicBezTo>
                <a:cubicBezTo>
                  <a:pt x="25" y="74"/>
                  <a:pt x="0" y="66"/>
                  <a:pt x="0" y="50"/>
                </a:cubicBezTo>
                <a:cubicBezTo>
                  <a:pt x="0" y="25"/>
                  <a:pt x="33" y="16"/>
                  <a:pt x="58" y="8"/>
                </a:cubicBezTo>
                <a:cubicBezTo>
                  <a:pt x="83" y="8"/>
                  <a:pt x="125" y="0"/>
                  <a:pt x="167" y="0"/>
                </a:cubicBezTo>
                <a:cubicBezTo>
                  <a:pt x="208" y="0"/>
                  <a:pt x="242" y="8"/>
                  <a:pt x="275" y="8"/>
                </a:cubicBezTo>
                <a:cubicBezTo>
                  <a:pt x="291" y="16"/>
                  <a:pt x="300" y="16"/>
                  <a:pt x="308" y="25"/>
                </a:cubicBezTo>
                <a:cubicBezTo>
                  <a:pt x="325" y="25"/>
                  <a:pt x="325" y="33"/>
                  <a:pt x="325" y="50"/>
                </a:cubicBezTo>
                <a:cubicBezTo>
                  <a:pt x="325" y="66"/>
                  <a:pt x="300" y="74"/>
                  <a:pt x="275" y="83"/>
                </a:cubicBezTo>
                <a:cubicBezTo>
                  <a:pt x="250" y="91"/>
                  <a:pt x="217" y="91"/>
                  <a:pt x="175" y="91"/>
                </a:cubicBezTo>
                <a:lnTo>
                  <a:pt x="167" y="91"/>
                </a:lnTo>
                <a:close/>
                <a:moveTo>
                  <a:pt x="33" y="50"/>
                </a:moveTo>
                <a:lnTo>
                  <a:pt x="33" y="50"/>
                </a:lnTo>
                <a:cubicBezTo>
                  <a:pt x="42" y="50"/>
                  <a:pt x="50" y="50"/>
                  <a:pt x="67" y="58"/>
                </a:cubicBezTo>
                <a:cubicBezTo>
                  <a:pt x="92" y="58"/>
                  <a:pt x="125" y="66"/>
                  <a:pt x="150" y="66"/>
                </a:cubicBezTo>
                <a:cubicBezTo>
                  <a:pt x="158" y="66"/>
                  <a:pt x="167" y="66"/>
                  <a:pt x="175" y="66"/>
                </a:cubicBezTo>
                <a:cubicBezTo>
                  <a:pt x="208" y="66"/>
                  <a:pt x="233" y="58"/>
                  <a:pt x="258" y="58"/>
                </a:cubicBezTo>
                <a:cubicBezTo>
                  <a:pt x="275" y="50"/>
                  <a:pt x="283" y="50"/>
                  <a:pt x="291" y="50"/>
                </a:cubicBezTo>
                <a:cubicBezTo>
                  <a:pt x="283" y="41"/>
                  <a:pt x="275" y="41"/>
                  <a:pt x="258" y="41"/>
                </a:cubicBezTo>
                <a:cubicBezTo>
                  <a:pt x="233" y="33"/>
                  <a:pt x="200" y="33"/>
                  <a:pt x="167" y="33"/>
                </a:cubicBezTo>
                <a:cubicBezTo>
                  <a:pt x="133" y="33"/>
                  <a:pt x="100" y="33"/>
                  <a:pt x="67" y="41"/>
                </a:cubicBezTo>
                <a:cubicBezTo>
                  <a:pt x="50" y="41"/>
                  <a:pt x="42" y="41"/>
                  <a:pt x="33" y="50"/>
                </a:cubicBezTo>
                <a:close/>
                <a:moveTo>
                  <a:pt x="300" y="50"/>
                </a:moveTo>
                <a:lnTo>
                  <a:pt x="300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557">
            <a:extLst>
              <a:ext uri="{FF2B5EF4-FFF2-40B4-BE49-F238E27FC236}">
                <a16:creationId xmlns:a16="http://schemas.microsoft.com/office/drawing/2014/main" id="{E2D55558-6C9D-504F-A7D5-84B23C3C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416" y="5025243"/>
            <a:ext cx="358794" cy="140610"/>
          </a:xfrm>
          <a:custGeom>
            <a:avLst/>
            <a:gdLst>
              <a:gd name="T0" fmla="*/ 21685669 w 326"/>
              <a:gd name="T1" fmla="*/ 16688044 h 126"/>
              <a:gd name="T2" fmla="*/ 21685669 w 326"/>
              <a:gd name="T3" fmla="*/ 16688044 h 126"/>
              <a:gd name="T4" fmla="*/ 7531373 w 326"/>
              <a:gd name="T5" fmla="*/ 14418298 h 126"/>
              <a:gd name="T6" fmla="*/ 2207521 w 326"/>
              <a:gd name="T7" fmla="*/ 13350289 h 126"/>
              <a:gd name="T8" fmla="*/ 0 w 326"/>
              <a:gd name="T9" fmla="*/ 10012900 h 126"/>
              <a:gd name="T10" fmla="*/ 0 w 326"/>
              <a:gd name="T11" fmla="*/ 2269381 h 126"/>
              <a:gd name="T12" fmla="*/ 2207521 w 326"/>
              <a:gd name="T13" fmla="*/ 0 h 126"/>
              <a:gd name="T14" fmla="*/ 2207521 w 326"/>
              <a:gd name="T15" fmla="*/ 0 h 126"/>
              <a:gd name="T16" fmla="*/ 3246418 w 326"/>
              <a:gd name="T17" fmla="*/ 1068009 h 126"/>
              <a:gd name="T18" fmla="*/ 8700357 w 326"/>
              <a:gd name="T19" fmla="*/ 3337755 h 126"/>
              <a:gd name="T20" fmla="*/ 19478148 w 326"/>
              <a:gd name="T21" fmla="*/ 4405764 h 126"/>
              <a:gd name="T22" fmla="*/ 22724566 w 326"/>
              <a:gd name="T23" fmla="*/ 4405764 h 126"/>
              <a:gd name="T24" fmla="*/ 33502357 w 326"/>
              <a:gd name="T25" fmla="*/ 3337755 h 126"/>
              <a:gd name="T26" fmla="*/ 38956296 w 326"/>
              <a:gd name="T27" fmla="*/ 1068009 h 126"/>
              <a:gd name="T28" fmla="*/ 41033729 w 326"/>
              <a:gd name="T29" fmla="*/ 0 h 126"/>
              <a:gd name="T30" fmla="*/ 41033729 w 326"/>
              <a:gd name="T31" fmla="*/ 0 h 126"/>
              <a:gd name="T32" fmla="*/ 42202714 w 326"/>
              <a:gd name="T33" fmla="*/ 2269381 h 126"/>
              <a:gd name="T34" fmla="*/ 42202714 w 326"/>
              <a:gd name="T35" fmla="*/ 2269381 h 126"/>
              <a:gd name="T36" fmla="*/ 42202714 w 326"/>
              <a:gd name="T37" fmla="*/ 2269381 h 126"/>
              <a:gd name="T38" fmla="*/ 42202714 w 326"/>
              <a:gd name="T39" fmla="*/ 2269381 h 126"/>
              <a:gd name="T40" fmla="*/ 42202714 w 326"/>
              <a:gd name="T41" fmla="*/ 10012900 h 126"/>
              <a:gd name="T42" fmla="*/ 35709878 w 326"/>
              <a:gd name="T43" fmla="*/ 14418298 h 126"/>
              <a:gd name="T44" fmla="*/ 21685669 w 326"/>
              <a:gd name="T45" fmla="*/ 16688044 h 126"/>
              <a:gd name="T46" fmla="*/ 3246418 w 326"/>
              <a:gd name="T47" fmla="*/ 10012900 h 126"/>
              <a:gd name="T48" fmla="*/ 3246418 w 326"/>
              <a:gd name="T49" fmla="*/ 10012900 h 126"/>
              <a:gd name="T50" fmla="*/ 8700357 w 326"/>
              <a:gd name="T51" fmla="*/ 11080908 h 126"/>
              <a:gd name="T52" fmla="*/ 21685669 w 326"/>
              <a:gd name="T53" fmla="*/ 12148917 h 126"/>
              <a:gd name="T54" fmla="*/ 33502357 w 326"/>
              <a:gd name="T55" fmla="*/ 11080908 h 126"/>
              <a:gd name="T56" fmla="*/ 38956296 w 326"/>
              <a:gd name="T57" fmla="*/ 10012900 h 126"/>
              <a:gd name="T58" fmla="*/ 38956296 w 326"/>
              <a:gd name="T59" fmla="*/ 5473772 h 126"/>
              <a:gd name="T60" fmla="*/ 35709878 w 326"/>
              <a:gd name="T61" fmla="*/ 6675145 h 126"/>
              <a:gd name="T62" fmla="*/ 22724566 w 326"/>
              <a:gd name="T63" fmla="*/ 7743153 h 126"/>
              <a:gd name="T64" fmla="*/ 19478148 w 326"/>
              <a:gd name="T65" fmla="*/ 7743153 h 126"/>
              <a:gd name="T66" fmla="*/ 6492836 w 326"/>
              <a:gd name="T67" fmla="*/ 6675145 h 126"/>
              <a:gd name="T68" fmla="*/ 3246418 w 326"/>
              <a:gd name="T69" fmla="*/ 5473772 h 126"/>
              <a:gd name="T70" fmla="*/ 3246418 w 326"/>
              <a:gd name="T71" fmla="*/ 10012900 h 126"/>
              <a:gd name="T72" fmla="*/ 38956296 w 326"/>
              <a:gd name="T73" fmla="*/ 10012900 h 126"/>
              <a:gd name="T74" fmla="*/ 38956296 w 326"/>
              <a:gd name="T75" fmla="*/ 10012900 h 126"/>
              <a:gd name="T76" fmla="*/ 3246418 w 326"/>
              <a:gd name="T77" fmla="*/ 2269381 h 126"/>
              <a:gd name="T78" fmla="*/ 3246418 w 326"/>
              <a:gd name="T79" fmla="*/ 2269381 h 12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26" h="126">
                <a:moveTo>
                  <a:pt x="167" y="125"/>
                </a:moveTo>
                <a:lnTo>
                  <a:pt x="167" y="125"/>
                </a:lnTo>
                <a:cubicBezTo>
                  <a:pt x="125" y="125"/>
                  <a:pt x="83" y="116"/>
                  <a:pt x="58" y="108"/>
                </a:cubicBezTo>
                <a:cubicBezTo>
                  <a:pt x="42" y="108"/>
                  <a:pt x="25" y="108"/>
                  <a:pt x="17" y="100"/>
                </a:cubicBezTo>
                <a:cubicBezTo>
                  <a:pt x="9" y="91"/>
                  <a:pt x="0" y="83"/>
                  <a:pt x="0" y="7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25" y="8"/>
                  <a:pt x="25" y="8"/>
                </a:cubicBezTo>
                <a:cubicBezTo>
                  <a:pt x="33" y="17"/>
                  <a:pt x="42" y="17"/>
                  <a:pt x="67" y="25"/>
                </a:cubicBezTo>
                <a:cubicBezTo>
                  <a:pt x="92" y="25"/>
                  <a:pt x="125" y="33"/>
                  <a:pt x="150" y="33"/>
                </a:cubicBezTo>
                <a:cubicBezTo>
                  <a:pt x="158" y="33"/>
                  <a:pt x="167" y="33"/>
                  <a:pt x="175" y="33"/>
                </a:cubicBezTo>
                <a:cubicBezTo>
                  <a:pt x="208" y="33"/>
                  <a:pt x="233" y="25"/>
                  <a:pt x="258" y="25"/>
                </a:cubicBezTo>
                <a:cubicBezTo>
                  <a:pt x="291" y="17"/>
                  <a:pt x="300" y="17"/>
                  <a:pt x="300" y="8"/>
                </a:cubicBezTo>
                <a:cubicBezTo>
                  <a:pt x="300" y="8"/>
                  <a:pt x="308" y="0"/>
                  <a:pt x="316" y="0"/>
                </a:cubicBezTo>
                <a:cubicBezTo>
                  <a:pt x="325" y="0"/>
                  <a:pt x="325" y="8"/>
                  <a:pt x="325" y="17"/>
                </a:cubicBezTo>
                <a:cubicBezTo>
                  <a:pt x="325" y="75"/>
                  <a:pt x="325" y="75"/>
                  <a:pt x="325" y="75"/>
                </a:cubicBezTo>
                <a:cubicBezTo>
                  <a:pt x="325" y="100"/>
                  <a:pt x="300" y="108"/>
                  <a:pt x="275" y="108"/>
                </a:cubicBezTo>
                <a:cubicBezTo>
                  <a:pt x="242" y="116"/>
                  <a:pt x="208" y="125"/>
                  <a:pt x="167" y="125"/>
                </a:cubicBezTo>
                <a:close/>
                <a:moveTo>
                  <a:pt x="25" y="75"/>
                </a:moveTo>
                <a:lnTo>
                  <a:pt x="25" y="75"/>
                </a:lnTo>
                <a:cubicBezTo>
                  <a:pt x="33" y="75"/>
                  <a:pt x="42" y="83"/>
                  <a:pt x="67" y="83"/>
                </a:cubicBezTo>
                <a:cubicBezTo>
                  <a:pt x="100" y="91"/>
                  <a:pt x="133" y="91"/>
                  <a:pt x="167" y="91"/>
                </a:cubicBezTo>
                <a:cubicBezTo>
                  <a:pt x="200" y="91"/>
                  <a:pt x="233" y="91"/>
                  <a:pt x="258" y="83"/>
                </a:cubicBezTo>
                <a:cubicBezTo>
                  <a:pt x="283" y="83"/>
                  <a:pt x="291" y="75"/>
                  <a:pt x="300" y="75"/>
                </a:cubicBezTo>
                <a:cubicBezTo>
                  <a:pt x="300" y="41"/>
                  <a:pt x="300" y="41"/>
                  <a:pt x="300" y="41"/>
                </a:cubicBezTo>
                <a:cubicBezTo>
                  <a:pt x="291" y="50"/>
                  <a:pt x="283" y="50"/>
                  <a:pt x="275" y="50"/>
                </a:cubicBezTo>
                <a:cubicBezTo>
                  <a:pt x="250" y="58"/>
                  <a:pt x="217" y="58"/>
                  <a:pt x="175" y="58"/>
                </a:cubicBezTo>
                <a:cubicBezTo>
                  <a:pt x="167" y="58"/>
                  <a:pt x="158" y="58"/>
                  <a:pt x="150" y="58"/>
                </a:cubicBezTo>
                <a:cubicBezTo>
                  <a:pt x="117" y="58"/>
                  <a:pt x="75" y="58"/>
                  <a:pt x="50" y="50"/>
                </a:cubicBezTo>
                <a:cubicBezTo>
                  <a:pt x="42" y="50"/>
                  <a:pt x="33" y="50"/>
                  <a:pt x="25" y="41"/>
                </a:cubicBezTo>
                <a:lnTo>
                  <a:pt x="25" y="75"/>
                </a:lnTo>
                <a:close/>
                <a:moveTo>
                  <a:pt x="300" y="75"/>
                </a:moveTo>
                <a:lnTo>
                  <a:pt x="300" y="75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558">
            <a:extLst>
              <a:ext uri="{FF2B5EF4-FFF2-40B4-BE49-F238E27FC236}">
                <a16:creationId xmlns:a16="http://schemas.microsoft.com/office/drawing/2014/main" id="{6B96E58C-C75C-6C42-A32A-548C3437A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4629" y="11367161"/>
            <a:ext cx="533342" cy="523645"/>
          </a:xfrm>
          <a:custGeom>
            <a:avLst/>
            <a:gdLst>
              <a:gd name="T0" fmla="*/ 31502134 w 484"/>
              <a:gd name="T1" fmla="*/ 61754124 h 475"/>
              <a:gd name="T2" fmla="*/ 31502134 w 484"/>
              <a:gd name="T3" fmla="*/ 61754124 h 475"/>
              <a:gd name="T4" fmla="*/ 9763125 w 484"/>
              <a:gd name="T5" fmla="*/ 53025334 h 475"/>
              <a:gd name="T6" fmla="*/ 0 w 484"/>
              <a:gd name="T7" fmla="*/ 31398090 h 475"/>
              <a:gd name="T8" fmla="*/ 9763125 w 484"/>
              <a:gd name="T9" fmla="*/ 8728790 h 475"/>
              <a:gd name="T10" fmla="*/ 31502134 w 484"/>
              <a:gd name="T11" fmla="*/ 0 h 475"/>
              <a:gd name="T12" fmla="*/ 54152151 w 484"/>
              <a:gd name="T13" fmla="*/ 8728790 h 475"/>
              <a:gd name="T14" fmla="*/ 62873659 w 484"/>
              <a:gd name="T15" fmla="*/ 31398090 h 475"/>
              <a:gd name="T16" fmla="*/ 54152151 w 484"/>
              <a:gd name="T17" fmla="*/ 53025334 h 475"/>
              <a:gd name="T18" fmla="*/ 31502134 w 484"/>
              <a:gd name="T19" fmla="*/ 61754124 h 475"/>
              <a:gd name="T20" fmla="*/ 31502134 w 484"/>
              <a:gd name="T21" fmla="*/ 3257189 h 475"/>
              <a:gd name="T22" fmla="*/ 31502134 w 484"/>
              <a:gd name="T23" fmla="*/ 3257189 h 475"/>
              <a:gd name="T24" fmla="*/ 4425878 w 484"/>
              <a:gd name="T25" fmla="*/ 31398090 h 475"/>
              <a:gd name="T26" fmla="*/ 31502134 w 484"/>
              <a:gd name="T27" fmla="*/ 58496935 h 475"/>
              <a:gd name="T28" fmla="*/ 59619284 w 484"/>
              <a:gd name="T29" fmla="*/ 31398090 h 475"/>
              <a:gd name="T30" fmla="*/ 31502134 w 484"/>
              <a:gd name="T31" fmla="*/ 3257189 h 4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84" h="475">
                <a:moveTo>
                  <a:pt x="242" y="474"/>
                </a:moveTo>
                <a:lnTo>
                  <a:pt x="242" y="474"/>
                </a:lnTo>
                <a:cubicBezTo>
                  <a:pt x="183" y="474"/>
                  <a:pt x="117" y="449"/>
                  <a:pt x="75" y="407"/>
                </a:cubicBezTo>
                <a:cubicBezTo>
                  <a:pt x="25" y="366"/>
                  <a:pt x="0" y="299"/>
                  <a:pt x="0" y="241"/>
                </a:cubicBezTo>
                <a:cubicBezTo>
                  <a:pt x="0" y="175"/>
                  <a:pt x="25" y="116"/>
                  <a:pt x="75" y="67"/>
                </a:cubicBezTo>
                <a:cubicBezTo>
                  <a:pt x="117" y="25"/>
                  <a:pt x="183" y="0"/>
                  <a:pt x="242" y="0"/>
                </a:cubicBezTo>
                <a:cubicBezTo>
                  <a:pt x="308" y="0"/>
                  <a:pt x="366" y="25"/>
                  <a:pt x="416" y="67"/>
                </a:cubicBezTo>
                <a:cubicBezTo>
                  <a:pt x="458" y="116"/>
                  <a:pt x="483" y="175"/>
                  <a:pt x="483" y="241"/>
                </a:cubicBezTo>
                <a:cubicBezTo>
                  <a:pt x="483" y="299"/>
                  <a:pt x="458" y="366"/>
                  <a:pt x="416" y="407"/>
                </a:cubicBezTo>
                <a:cubicBezTo>
                  <a:pt x="366" y="449"/>
                  <a:pt x="308" y="474"/>
                  <a:pt x="242" y="474"/>
                </a:cubicBezTo>
                <a:close/>
                <a:moveTo>
                  <a:pt x="242" y="25"/>
                </a:moveTo>
                <a:lnTo>
                  <a:pt x="242" y="25"/>
                </a:lnTo>
                <a:cubicBezTo>
                  <a:pt x="125" y="25"/>
                  <a:pt x="34" y="125"/>
                  <a:pt x="34" y="241"/>
                </a:cubicBezTo>
                <a:cubicBezTo>
                  <a:pt x="34" y="357"/>
                  <a:pt x="125" y="449"/>
                  <a:pt x="242" y="449"/>
                </a:cubicBezTo>
                <a:cubicBezTo>
                  <a:pt x="358" y="449"/>
                  <a:pt x="458" y="357"/>
                  <a:pt x="458" y="241"/>
                </a:cubicBezTo>
                <a:cubicBezTo>
                  <a:pt x="458" y="125"/>
                  <a:pt x="358" y="25"/>
                  <a:pt x="242" y="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559">
            <a:extLst>
              <a:ext uri="{FF2B5EF4-FFF2-40B4-BE49-F238E27FC236}">
                <a16:creationId xmlns:a16="http://schemas.microsoft.com/office/drawing/2014/main" id="{2FC9B761-D18D-F543-875E-3C92FB9D2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662" y="11430194"/>
            <a:ext cx="402429" cy="402429"/>
          </a:xfrm>
          <a:custGeom>
            <a:avLst/>
            <a:gdLst>
              <a:gd name="T0" fmla="*/ 23717520 w 366"/>
              <a:gd name="T1" fmla="*/ 47176899 h 367"/>
              <a:gd name="T2" fmla="*/ 23717520 w 366"/>
              <a:gd name="T3" fmla="*/ 47176899 h 367"/>
              <a:gd name="T4" fmla="*/ 0 w 366"/>
              <a:gd name="T5" fmla="*/ 23588270 h 367"/>
              <a:gd name="T6" fmla="*/ 23717520 w 366"/>
              <a:gd name="T7" fmla="*/ 0 h 367"/>
              <a:gd name="T8" fmla="*/ 47305438 w 366"/>
              <a:gd name="T9" fmla="*/ 23588270 h 367"/>
              <a:gd name="T10" fmla="*/ 23717520 w 366"/>
              <a:gd name="T11" fmla="*/ 47176899 h 367"/>
              <a:gd name="T12" fmla="*/ 23717520 w 366"/>
              <a:gd name="T13" fmla="*/ 3222604 h 367"/>
              <a:gd name="T14" fmla="*/ 23717520 w 366"/>
              <a:gd name="T15" fmla="*/ 3222604 h 367"/>
              <a:gd name="T16" fmla="*/ 4276865 w 366"/>
              <a:gd name="T17" fmla="*/ 23588270 h 367"/>
              <a:gd name="T18" fmla="*/ 23717520 w 366"/>
              <a:gd name="T19" fmla="*/ 42923177 h 367"/>
              <a:gd name="T20" fmla="*/ 44194991 w 366"/>
              <a:gd name="T21" fmla="*/ 23588270 h 367"/>
              <a:gd name="T22" fmla="*/ 23717520 w 366"/>
              <a:gd name="T23" fmla="*/ 3222604 h 3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6" h="367">
                <a:moveTo>
                  <a:pt x="183" y="366"/>
                </a:moveTo>
                <a:lnTo>
                  <a:pt x="183" y="366"/>
                </a:lnTo>
                <a:cubicBezTo>
                  <a:pt x="83" y="366"/>
                  <a:pt x="0" y="283"/>
                  <a:pt x="0" y="183"/>
                </a:cubicBezTo>
                <a:cubicBezTo>
                  <a:pt x="0" y="75"/>
                  <a:pt x="83" y="0"/>
                  <a:pt x="183" y="0"/>
                </a:cubicBezTo>
                <a:cubicBezTo>
                  <a:pt x="291" y="0"/>
                  <a:pt x="365" y="75"/>
                  <a:pt x="365" y="183"/>
                </a:cubicBezTo>
                <a:cubicBezTo>
                  <a:pt x="365" y="283"/>
                  <a:pt x="291" y="366"/>
                  <a:pt x="183" y="366"/>
                </a:cubicBezTo>
                <a:close/>
                <a:moveTo>
                  <a:pt x="183" y="25"/>
                </a:moveTo>
                <a:lnTo>
                  <a:pt x="183" y="25"/>
                </a:lnTo>
                <a:cubicBezTo>
                  <a:pt x="99" y="25"/>
                  <a:pt x="33" y="92"/>
                  <a:pt x="33" y="183"/>
                </a:cubicBezTo>
                <a:cubicBezTo>
                  <a:pt x="33" y="266"/>
                  <a:pt x="99" y="333"/>
                  <a:pt x="183" y="333"/>
                </a:cubicBezTo>
                <a:cubicBezTo>
                  <a:pt x="274" y="333"/>
                  <a:pt x="341" y="266"/>
                  <a:pt x="341" y="183"/>
                </a:cubicBezTo>
                <a:cubicBezTo>
                  <a:pt x="341" y="92"/>
                  <a:pt x="274" y="25"/>
                  <a:pt x="183" y="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560">
            <a:extLst>
              <a:ext uri="{FF2B5EF4-FFF2-40B4-BE49-F238E27FC236}">
                <a16:creationId xmlns:a16="http://schemas.microsoft.com/office/drawing/2014/main" id="{EBA8A72D-1121-A746-B273-E9B0D747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3119" y="11522315"/>
            <a:ext cx="121213" cy="203640"/>
          </a:xfrm>
          <a:custGeom>
            <a:avLst/>
            <a:gdLst>
              <a:gd name="T0" fmla="*/ 6628457 w 109"/>
              <a:gd name="T1" fmla="*/ 24029453 h 184"/>
              <a:gd name="T2" fmla="*/ 6628457 w 109"/>
              <a:gd name="T3" fmla="*/ 24029453 h 184"/>
              <a:gd name="T4" fmla="*/ 1060626 w 109"/>
              <a:gd name="T5" fmla="*/ 22978959 h 184"/>
              <a:gd name="T6" fmla="*/ 0 w 109"/>
              <a:gd name="T7" fmla="*/ 20746796 h 184"/>
              <a:gd name="T8" fmla="*/ 2121252 w 109"/>
              <a:gd name="T9" fmla="*/ 19696302 h 184"/>
              <a:gd name="T10" fmla="*/ 9942868 w 109"/>
              <a:gd name="T11" fmla="*/ 20746796 h 184"/>
              <a:gd name="T12" fmla="*/ 11003130 w 109"/>
              <a:gd name="T13" fmla="*/ 17463777 h 184"/>
              <a:gd name="T14" fmla="*/ 6628457 w 109"/>
              <a:gd name="T15" fmla="*/ 14181120 h 184"/>
              <a:gd name="T16" fmla="*/ 2121252 w 109"/>
              <a:gd name="T17" fmla="*/ 10898464 h 184"/>
              <a:gd name="T18" fmla="*/ 0 w 109"/>
              <a:gd name="T19" fmla="*/ 7746983 h 184"/>
              <a:gd name="T20" fmla="*/ 2121252 w 109"/>
              <a:gd name="T21" fmla="*/ 2232163 h 184"/>
              <a:gd name="T22" fmla="*/ 13124382 w 109"/>
              <a:gd name="T23" fmla="*/ 2232163 h 184"/>
              <a:gd name="T24" fmla="*/ 14317540 w 109"/>
              <a:gd name="T25" fmla="*/ 4464326 h 184"/>
              <a:gd name="T26" fmla="*/ 12063756 w 109"/>
              <a:gd name="T27" fmla="*/ 4464326 h 184"/>
              <a:gd name="T28" fmla="*/ 4374673 w 109"/>
              <a:gd name="T29" fmla="*/ 4464326 h 184"/>
              <a:gd name="T30" fmla="*/ 3314411 w 109"/>
              <a:gd name="T31" fmla="*/ 7746983 h 184"/>
              <a:gd name="T32" fmla="*/ 7689083 w 109"/>
              <a:gd name="T33" fmla="*/ 10898464 h 184"/>
              <a:gd name="T34" fmla="*/ 12063756 w 109"/>
              <a:gd name="T35" fmla="*/ 13130627 h 184"/>
              <a:gd name="T36" fmla="*/ 14317540 w 109"/>
              <a:gd name="T37" fmla="*/ 17463777 h 184"/>
              <a:gd name="T38" fmla="*/ 11003130 w 109"/>
              <a:gd name="T39" fmla="*/ 22978959 h 184"/>
              <a:gd name="T40" fmla="*/ 6628457 w 109"/>
              <a:gd name="T41" fmla="*/ 24029453 h 18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184">
                <a:moveTo>
                  <a:pt x="50" y="183"/>
                </a:moveTo>
                <a:lnTo>
                  <a:pt x="50" y="183"/>
                </a:lnTo>
                <a:cubicBezTo>
                  <a:pt x="33" y="183"/>
                  <a:pt x="16" y="183"/>
                  <a:pt x="8" y="175"/>
                </a:cubicBezTo>
                <a:cubicBezTo>
                  <a:pt x="0" y="175"/>
                  <a:pt x="0" y="167"/>
                  <a:pt x="0" y="158"/>
                </a:cubicBezTo>
                <a:cubicBezTo>
                  <a:pt x="0" y="150"/>
                  <a:pt x="8" y="150"/>
                  <a:pt x="16" y="150"/>
                </a:cubicBezTo>
                <a:cubicBezTo>
                  <a:pt x="33" y="167"/>
                  <a:pt x="58" y="167"/>
                  <a:pt x="75" y="158"/>
                </a:cubicBezTo>
                <a:cubicBezTo>
                  <a:pt x="83" y="150"/>
                  <a:pt x="83" y="142"/>
                  <a:pt x="83" y="133"/>
                </a:cubicBezTo>
                <a:cubicBezTo>
                  <a:pt x="83" y="125"/>
                  <a:pt x="66" y="117"/>
                  <a:pt x="50" y="108"/>
                </a:cubicBezTo>
                <a:cubicBezTo>
                  <a:pt x="33" y="100"/>
                  <a:pt x="25" y="92"/>
                  <a:pt x="16" y="83"/>
                </a:cubicBezTo>
                <a:cubicBezTo>
                  <a:pt x="8" y="75"/>
                  <a:pt x="0" y="67"/>
                  <a:pt x="0" y="59"/>
                </a:cubicBezTo>
                <a:cubicBezTo>
                  <a:pt x="0" y="42"/>
                  <a:pt x="8" y="25"/>
                  <a:pt x="16" y="17"/>
                </a:cubicBezTo>
                <a:cubicBezTo>
                  <a:pt x="41" y="0"/>
                  <a:pt x="66" y="0"/>
                  <a:pt x="99" y="17"/>
                </a:cubicBezTo>
                <a:cubicBezTo>
                  <a:pt x="108" y="17"/>
                  <a:pt x="108" y="25"/>
                  <a:pt x="108" y="34"/>
                </a:cubicBezTo>
                <a:cubicBezTo>
                  <a:pt x="99" y="34"/>
                  <a:pt x="99" y="42"/>
                  <a:pt x="91" y="34"/>
                </a:cubicBezTo>
                <a:cubicBezTo>
                  <a:pt x="66" y="25"/>
                  <a:pt x="50" y="25"/>
                  <a:pt x="33" y="34"/>
                </a:cubicBezTo>
                <a:cubicBezTo>
                  <a:pt x="25" y="42"/>
                  <a:pt x="25" y="50"/>
                  <a:pt x="25" y="59"/>
                </a:cubicBezTo>
                <a:cubicBezTo>
                  <a:pt x="25" y="67"/>
                  <a:pt x="41" y="75"/>
                  <a:pt x="58" y="83"/>
                </a:cubicBezTo>
                <a:cubicBezTo>
                  <a:pt x="66" y="92"/>
                  <a:pt x="83" y="100"/>
                  <a:pt x="91" y="100"/>
                </a:cubicBezTo>
                <a:cubicBezTo>
                  <a:pt x="99" y="117"/>
                  <a:pt x="108" y="125"/>
                  <a:pt x="108" y="133"/>
                </a:cubicBezTo>
                <a:cubicBezTo>
                  <a:pt x="108" y="150"/>
                  <a:pt x="99" y="167"/>
                  <a:pt x="83" y="175"/>
                </a:cubicBezTo>
                <a:cubicBezTo>
                  <a:pt x="75" y="183"/>
                  <a:pt x="66" y="183"/>
                  <a:pt x="50" y="1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561">
            <a:extLst>
              <a:ext uri="{FF2B5EF4-FFF2-40B4-BE49-F238E27FC236}">
                <a16:creationId xmlns:a16="http://schemas.microsoft.com/office/drawing/2014/main" id="{49BC172E-B56B-A847-9F82-EAA7A91F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6754" y="11483527"/>
            <a:ext cx="29091" cy="38788"/>
          </a:xfrm>
          <a:custGeom>
            <a:avLst/>
            <a:gdLst>
              <a:gd name="T0" fmla="*/ 1207843 w 26"/>
              <a:gd name="T1" fmla="*/ 4604124 h 34"/>
              <a:gd name="T2" fmla="*/ 1207843 w 26"/>
              <a:gd name="T3" fmla="*/ 4604124 h 34"/>
              <a:gd name="T4" fmla="*/ 0 w 26"/>
              <a:gd name="T5" fmla="*/ 3488018 h 34"/>
              <a:gd name="T6" fmla="*/ 0 w 26"/>
              <a:gd name="T7" fmla="*/ 1116106 h 34"/>
              <a:gd name="T8" fmla="*/ 1207843 w 26"/>
              <a:gd name="T9" fmla="*/ 0 h 34"/>
              <a:gd name="T10" fmla="*/ 3355364 w 26"/>
              <a:gd name="T11" fmla="*/ 1116106 h 34"/>
              <a:gd name="T12" fmla="*/ 3355364 w 26"/>
              <a:gd name="T13" fmla="*/ 3488018 h 34"/>
              <a:gd name="T14" fmla="*/ 1207843 w 26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34">
                <a:moveTo>
                  <a:pt x="9" y="33"/>
                </a:moveTo>
                <a:lnTo>
                  <a:pt x="9" y="33"/>
                </a:lnTo>
                <a:cubicBezTo>
                  <a:pt x="9" y="33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3"/>
                  <a:pt x="17" y="33"/>
                  <a:pt x="9" y="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562">
            <a:extLst>
              <a:ext uri="{FF2B5EF4-FFF2-40B4-BE49-F238E27FC236}">
                <a16:creationId xmlns:a16="http://schemas.microsoft.com/office/drawing/2014/main" id="{E46EA257-24DA-114B-838A-01C78355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6754" y="11730805"/>
            <a:ext cx="29091" cy="38788"/>
          </a:xfrm>
          <a:custGeom>
            <a:avLst/>
            <a:gdLst>
              <a:gd name="T0" fmla="*/ 1207843 w 26"/>
              <a:gd name="T1" fmla="*/ 4476569 h 35"/>
              <a:gd name="T2" fmla="*/ 1207843 w 26"/>
              <a:gd name="T3" fmla="*/ 4476569 h 35"/>
              <a:gd name="T4" fmla="*/ 0 w 26"/>
              <a:gd name="T5" fmla="*/ 3291477 h 35"/>
              <a:gd name="T6" fmla="*/ 0 w 26"/>
              <a:gd name="T7" fmla="*/ 1185091 h 35"/>
              <a:gd name="T8" fmla="*/ 1207843 w 26"/>
              <a:gd name="T9" fmla="*/ 0 h 35"/>
              <a:gd name="T10" fmla="*/ 3355364 w 26"/>
              <a:gd name="T11" fmla="*/ 1185091 h 35"/>
              <a:gd name="T12" fmla="*/ 3355364 w 26"/>
              <a:gd name="T13" fmla="*/ 3291477 h 35"/>
              <a:gd name="T14" fmla="*/ 1207843 w 26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35">
                <a:moveTo>
                  <a:pt x="9" y="34"/>
                </a:moveTo>
                <a:lnTo>
                  <a:pt x="9" y="34"/>
                </a:lnTo>
                <a:cubicBezTo>
                  <a:pt x="9" y="34"/>
                  <a:pt x="0" y="34"/>
                  <a:pt x="0" y="2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7" y="0"/>
                  <a:pt x="25" y="0"/>
                  <a:pt x="25" y="9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4"/>
                  <a:pt x="17" y="34"/>
                  <a:pt x="9" y="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563">
            <a:extLst>
              <a:ext uri="{FF2B5EF4-FFF2-40B4-BE49-F238E27FC236}">
                <a16:creationId xmlns:a16="http://schemas.microsoft.com/office/drawing/2014/main" id="{91E34569-C85C-904E-BDCC-816BBB2D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444" y="4904030"/>
            <a:ext cx="421826" cy="513948"/>
          </a:xfrm>
          <a:custGeom>
            <a:avLst/>
            <a:gdLst>
              <a:gd name="T0" fmla="*/ 24708200 w 384"/>
              <a:gd name="T1" fmla="*/ 60634610 h 466"/>
              <a:gd name="T2" fmla="*/ 24708200 w 384"/>
              <a:gd name="T3" fmla="*/ 60634610 h 466"/>
              <a:gd name="T4" fmla="*/ 0 w 384"/>
              <a:gd name="T5" fmla="*/ 35728827 h 466"/>
              <a:gd name="T6" fmla="*/ 2199018 w 384"/>
              <a:gd name="T7" fmla="*/ 19429263 h 466"/>
              <a:gd name="T8" fmla="*/ 10737207 w 384"/>
              <a:gd name="T9" fmla="*/ 3260057 h 466"/>
              <a:gd name="T10" fmla="*/ 12936225 w 384"/>
              <a:gd name="T11" fmla="*/ 1043233 h 466"/>
              <a:gd name="T12" fmla="*/ 16170371 w 384"/>
              <a:gd name="T13" fmla="*/ 1043233 h 466"/>
              <a:gd name="T14" fmla="*/ 16170371 w 384"/>
              <a:gd name="T15" fmla="*/ 3260057 h 466"/>
              <a:gd name="T16" fmla="*/ 13970993 w 384"/>
              <a:gd name="T17" fmla="*/ 5346162 h 466"/>
              <a:gd name="T18" fmla="*/ 6467932 w 384"/>
              <a:gd name="T19" fmla="*/ 20602854 h 466"/>
              <a:gd name="T20" fmla="*/ 3234146 w 384"/>
              <a:gd name="T21" fmla="*/ 35728827 h 466"/>
              <a:gd name="T22" fmla="*/ 24708200 w 384"/>
              <a:gd name="T23" fmla="*/ 57374553 h 466"/>
              <a:gd name="T24" fmla="*/ 46311735 w 384"/>
              <a:gd name="T25" fmla="*/ 35728827 h 466"/>
              <a:gd name="T26" fmla="*/ 43077589 w 384"/>
              <a:gd name="T27" fmla="*/ 20602854 h 466"/>
              <a:gd name="T28" fmla="*/ 35574528 w 384"/>
              <a:gd name="T29" fmla="*/ 5346162 h 466"/>
              <a:gd name="T30" fmla="*/ 33375510 w 384"/>
              <a:gd name="T31" fmla="*/ 3260057 h 466"/>
              <a:gd name="T32" fmla="*/ 33375510 w 384"/>
              <a:gd name="T33" fmla="*/ 1043233 h 466"/>
              <a:gd name="T34" fmla="*/ 36609296 w 384"/>
              <a:gd name="T35" fmla="*/ 1043233 h 466"/>
              <a:gd name="T36" fmla="*/ 37644425 w 384"/>
              <a:gd name="T37" fmla="*/ 3260057 h 466"/>
              <a:gd name="T38" fmla="*/ 46311735 w 384"/>
              <a:gd name="T39" fmla="*/ 19429263 h 466"/>
              <a:gd name="T40" fmla="*/ 49545521 w 384"/>
              <a:gd name="T41" fmla="*/ 35728827 h 466"/>
              <a:gd name="T42" fmla="*/ 24708200 w 384"/>
              <a:gd name="T43" fmla="*/ 60634610 h 46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84" h="466">
                <a:moveTo>
                  <a:pt x="191" y="465"/>
                </a:moveTo>
                <a:lnTo>
                  <a:pt x="191" y="465"/>
                </a:lnTo>
                <a:cubicBezTo>
                  <a:pt x="83" y="465"/>
                  <a:pt x="0" y="382"/>
                  <a:pt x="0" y="274"/>
                </a:cubicBezTo>
                <a:cubicBezTo>
                  <a:pt x="0" y="241"/>
                  <a:pt x="9" y="191"/>
                  <a:pt x="17" y="149"/>
                </a:cubicBezTo>
                <a:cubicBezTo>
                  <a:pt x="42" y="100"/>
                  <a:pt x="58" y="58"/>
                  <a:pt x="83" y="25"/>
                </a:cubicBezTo>
                <a:cubicBezTo>
                  <a:pt x="92" y="16"/>
                  <a:pt x="92" y="8"/>
                  <a:pt x="100" y="8"/>
                </a:cubicBezTo>
                <a:cubicBezTo>
                  <a:pt x="108" y="0"/>
                  <a:pt x="117" y="0"/>
                  <a:pt x="125" y="8"/>
                </a:cubicBezTo>
                <a:cubicBezTo>
                  <a:pt x="125" y="8"/>
                  <a:pt x="125" y="16"/>
                  <a:pt x="125" y="25"/>
                </a:cubicBezTo>
                <a:cubicBezTo>
                  <a:pt x="117" y="33"/>
                  <a:pt x="117" y="33"/>
                  <a:pt x="108" y="41"/>
                </a:cubicBezTo>
                <a:cubicBezTo>
                  <a:pt x="83" y="66"/>
                  <a:pt x="67" y="116"/>
                  <a:pt x="50" y="158"/>
                </a:cubicBezTo>
                <a:cubicBezTo>
                  <a:pt x="34" y="199"/>
                  <a:pt x="25" y="241"/>
                  <a:pt x="25" y="274"/>
                </a:cubicBezTo>
                <a:cubicBezTo>
                  <a:pt x="25" y="366"/>
                  <a:pt x="100" y="440"/>
                  <a:pt x="191" y="440"/>
                </a:cubicBezTo>
                <a:cubicBezTo>
                  <a:pt x="283" y="440"/>
                  <a:pt x="358" y="366"/>
                  <a:pt x="358" y="274"/>
                </a:cubicBezTo>
                <a:cubicBezTo>
                  <a:pt x="358" y="241"/>
                  <a:pt x="350" y="199"/>
                  <a:pt x="333" y="158"/>
                </a:cubicBezTo>
                <a:cubicBezTo>
                  <a:pt x="316" y="116"/>
                  <a:pt x="300" y="66"/>
                  <a:pt x="275" y="41"/>
                </a:cubicBezTo>
                <a:cubicBezTo>
                  <a:pt x="267" y="33"/>
                  <a:pt x="267" y="33"/>
                  <a:pt x="258" y="25"/>
                </a:cubicBezTo>
                <a:cubicBezTo>
                  <a:pt x="258" y="16"/>
                  <a:pt x="258" y="8"/>
                  <a:pt x="258" y="8"/>
                </a:cubicBezTo>
                <a:cubicBezTo>
                  <a:pt x="267" y="0"/>
                  <a:pt x="275" y="0"/>
                  <a:pt x="283" y="8"/>
                </a:cubicBezTo>
                <a:cubicBezTo>
                  <a:pt x="283" y="8"/>
                  <a:pt x="291" y="16"/>
                  <a:pt x="291" y="25"/>
                </a:cubicBezTo>
                <a:cubicBezTo>
                  <a:pt x="325" y="58"/>
                  <a:pt x="341" y="100"/>
                  <a:pt x="358" y="149"/>
                </a:cubicBezTo>
                <a:cubicBezTo>
                  <a:pt x="375" y="191"/>
                  <a:pt x="383" y="241"/>
                  <a:pt x="383" y="274"/>
                </a:cubicBezTo>
                <a:cubicBezTo>
                  <a:pt x="383" y="382"/>
                  <a:pt x="300" y="465"/>
                  <a:pt x="191" y="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564">
            <a:extLst>
              <a:ext uri="{FF2B5EF4-FFF2-40B4-BE49-F238E27FC236}">
                <a16:creationId xmlns:a16="http://schemas.microsoft.com/office/drawing/2014/main" id="{DC5294E1-5BB6-7E41-A7EE-0750ED22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2871" y="4724632"/>
            <a:ext cx="256972" cy="135760"/>
          </a:xfrm>
          <a:custGeom>
            <a:avLst/>
            <a:gdLst>
              <a:gd name="T0" fmla="*/ 24822213 w 234"/>
              <a:gd name="T1" fmla="*/ 15679826 h 125"/>
              <a:gd name="T2" fmla="*/ 24822213 w 234"/>
              <a:gd name="T3" fmla="*/ 15679826 h 125"/>
              <a:gd name="T4" fmla="*/ 23658677 w 234"/>
              <a:gd name="T5" fmla="*/ 15679826 h 125"/>
              <a:gd name="T6" fmla="*/ 22624583 w 234"/>
              <a:gd name="T7" fmla="*/ 12518542 h 125"/>
              <a:gd name="T8" fmla="*/ 25856666 w 234"/>
              <a:gd name="T9" fmla="*/ 5184648 h 125"/>
              <a:gd name="T10" fmla="*/ 25856666 w 234"/>
              <a:gd name="T11" fmla="*/ 4172966 h 125"/>
              <a:gd name="T12" fmla="*/ 24822213 w 234"/>
              <a:gd name="T13" fmla="*/ 4172966 h 125"/>
              <a:gd name="T14" fmla="*/ 4266177 w 234"/>
              <a:gd name="T15" fmla="*/ 4172966 h 125"/>
              <a:gd name="T16" fmla="*/ 4266177 w 234"/>
              <a:gd name="T17" fmla="*/ 4172966 h 125"/>
              <a:gd name="T18" fmla="*/ 3232083 w 234"/>
              <a:gd name="T19" fmla="*/ 5184648 h 125"/>
              <a:gd name="T20" fmla="*/ 7498261 w 234"/>
              <a:gd name="T21" fmla="*/ 12518542 h 125"/>
              <a:gd name="T22" fmla="*/ 6464167 w 234"/>
              <a:gd name="T23" fmla="*/ 15679826 h 125"/>
              <a:gd name="T24" fmla="*/ 4266177 w 234"/>
              <a:gd name="T25" fmla="*/ 14668500 h 125"/>
              <a:gd name="T26" fmla="*/ 0 w 234"/>
              <a:gd name="T27" fmla="*/ 7334250 h 125"/>
              <a:gd name="T28" fmla="*/ 1034094 w 234"/>
              <a:gd name="T29" fmla="*/ 3161284 h 125"/>
              <a:gd name="T30" fmla="*/ 4266177 w 234"/>
              <a:gd name="T31" fmla="*/ 0 h 125"/>
              <a:gd name="T32" fmla="*/ 24822213 w 234"/>
              <a:gd name="T33" fmla="*/ 0 h 125"/>
              <a:gd name="T34" fmla="*/ 29088750 w 234"/>
              <a:gd name="T35" fmla="*/ 3161284 h 125"/>
              <a:gd name="T36" fmla="*/ 30122844 w 234"/>
              <a:gd name="T37" fmla="*/ 7334250 h 125"/>
              <a:gd name="T38" fmla="*/ 25856666 w 234"/>
              <a:gd name="T39" fmla="*/ 14668500 h 125"/>
              <a:gd name="T40" fmla="*/ 24822213 w 234"/>
              <a:gd name="T41" fmla="*/ 15679826 h 1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4" h="125">
                <a:moveTo>
                  <a:pt x="192" y="124"/>
                </a:moveTo>
                <a:lnTo>
                  <a:pt x="192" y="124"/>
                </a:lnTo>
                <a:cubicBezTo>
                  <a:pt x="183" y="124"/>
                  <a:pt x="183" y="124"/>
                  <a:pt x="183" y="124"/>
                </a:cubicBezTo>
                <a:cubicBezTo>
                  <a:pt x="175" y="116"/>
                  <a:pt x="175" y="108"/>
                  <a:pt x="175" y="99"/>
                </a:cubicBezTo>
                <a:cubicBezTo>
                  <a:pt x="200" y="41"/>
                  <a:pt x="200" y="41"/>
                  <a:pt x="200" y="41"/>
                </a:cubicBezTo>
                <a:cubicBezTo>
                  <a:pt x="208" y="41"/>
                  <a:pt x="200" y="41"/>
                  <a:pt x="200" y="33"/>
                </a:cubicBezTo>
                <a:cubicBezTo>
                  <a:pt x="200" y="33"/>
                  <a:pt x="200" y="33"/>
                  <a:pt x="192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25" y="41"/>
                  <a:pt x="25" y="41"/>
                  <a:pt x="25" y="41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108"/>
                  <a:pt x="58" y="116"/>
                  <a:pt x="50" y="124"/>
                </a:cubicBezTo>
                <a:cubicBezTo>
                  <a:pt x="42" y="124"/>
                  <a:pt x="33" y="124"/>
                  <a:pt x="33" y="11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49"/>
                  <a:pt x="0" y="33"/>
                  <a:pt x="8" y="25"/>
                </a:cubicBezTo>
                <a:cubicBezTo>
                  <a:pt x="8" y="8"/>
                  <a:pt x="25" y="0"/>
                  <a:pt x="33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8" y="0"/>
                  <a:pt x="225" y="8"/>
                  <a:pt x="225" y="25"/>
                </a:cubicBezTo>
                <a:cubicBezTo>
                  <a:pt x="233" y="33"/>
                  <a:pt x="233" y="49"/>
                  <a:pt x="233" y="58"/>
                </a:cubicBezTo>
                <a:cubicBezTo>
                  <a:pt x="200" y="116"/>
                  <a:pt x="200" y="116"/>
                  <a:pt x="200" y="116"/>
                </a:cubicBezTo>
                <a:cubicBezTo>
                  <a:pt x="200" y="124"/>
                  <a:pt x="192" y="124"/>
                  <a:pt x="192" y="1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565">
            <a:extLst>
              <a:ext uri="{FF2B5EF4-FFF2-40B4-BE49-F238E27FC236}">
                <a16:creationId xmlns:a16="http://schemas.microsoft.com/office/drawing/2014/main" id="{5F5773B3-7F18-104B-AAF9-F8E250F5D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6507" y="4879786"/>
            <a:ext cx="164851" cy="29091"/>
          </a:xfrm>
          <a:custGeom>
            <a:avLst/>
            <a:gdLst>
              <a:gd name="T0" fmla="*/ 16993546 w 151"/>
              <a:gd name="T1" fmla="*/ 3355364 h 26"/>
              <a:gd name="T2" fmla="*/ 16993546 w 151"/>
              <a:gd name="T3" fmla="*/ 3355364 h 26"/>
              <a:gd name="T4" fmla="*/ 2044258 w 151"/>
              <a:gd name="T5" fmla="*/ 3355364 h 26"/>
              <a:gd name="T6" fmla="*/ 0 w 151"/>
              <a:gd name="T7" fmla="*/ 1073761 h 26"/>
              <a:gd name="T8" fmla="*/ 2044258 w 151"/>
              <a:gd name="T9" fmla="*/ 0 h 26"/>
              <a:gd name="T10" fmla="*/ 16993546 w 151"/>
              <a:gd name="T11" fmla="*/ 0 h 26"/>
              <a:gd name="T12" fmla="*/ 19165772 w 151"/>
              <a:gd name="T13" fmla="*/ 1073761 h 26"/>
              <a:gd name="T14" fmla="*/ 16993546 w 151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1" h="26">
                <a:moveTo>
                  <a:pt x="133" y="25"/>
                </a:moveTo>
                <a:lnTo>
                  <a:pt x="133" y="25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17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1" y="0"/>
                  <a:pt x="150" y="0"/>
                  <a:pt x="150" y="8"/>
                </a:cubicBezTo>
                <a:cubicBezTo>
                  <a:pt x="150" y="17"/>
                  <a:pt x="141" y="25"/>
                  <a:pt x="133" y="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566">
            <a:extLst>
              <a:ext uri="{FF2B5EF4-FFF2-40B4-BE49-F238E27FC236}">
                <a16:creationId xmlns:a16="http://schemas.microsoft.com/office/drawing/2014/main" id="{5873B967-9793-A442-888D-62B2A862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5598" y="5078578"/>
            <a:ext cx="111518" cy="174548"/>
          </a:xfrm>
          <a:custGeom>
            <a:avLst/>
            <a:gdLst>
              <a:gd name="T0" fmla="*/ 6532541 w 100"/>
              <a:gd name="T1" fmla="*/ 20412614 h 159"/>
              <a:gd name="T2" fmla="*/ 6532541 w 100"/>
              <a:gd name="T3" fmla="*/ 20412614 h 159"/>
              <a:gd name="T4" fmla="*/ 1066545 w 100"/>
              <a:gd name="T5" fmla="*/ 19249845 h 159"/>
              <a:gd name="T6" fmla="*/ 0 w 100"/>
              <a:gd name="T7" fmla="*/ 17182741 h 159"/>
              <a:gd name="T8" fmla="*/ 2133089 w 100"/>
              <a:gd name="T9" fmla="*/ 17182741 h 159"/>
              <a:gd name="T10" fmla="*/ 8799268 w 100"/>
              <a:gd name="T11" fmla="*/ 17182741 h 159"/>
              <a:gd name="T12" fmla="*/ 9865813 w 100"/>
              <a:gd name="T13" fmla="*/ 13952867 h 159"/>
              <a:gd name="T14" fmla="*/ 5465996 w 100"/>
              <a:gd name="T15" fmla="*/ 10722993 h 159"/>
              <a:gd name="T16" fmla="*/ 2133089 w 100"/>
              <a:gd name="T17" fmla="*/ 8526852 h 159"/>
              <a:gd name="T18" fmla="*/ 0 w 100"/>
              <a:gd name="T19" fmla="*/ 5296978 h 159"/>
              <a:gd name="T20" fmla="*/ 3332907 w 100"/>
              <a:gd name="T21" fmla="*/ 1033373 h 159"/>
              <a:gd name="T22" fmla="*/ 12132175 w 100"/>
              <a:gd name="T23" fmla="*/ 1033373 h 159"/>
              <a:gd name="T24" fmla="*/ 13198719 w 100"/>
              <a:gd name="T25" fmla="*/ 2067105 h 159"/>
              <a:gd name="T26" fmla="*/ 11065630 w 100"/>
              <a:gd name="T27" fmla="*/ 3229874 h 159"/>
              <a:gd name="T28" fmla="*/ 4399451 w 100"/>
              <a:gd name="T29" fmla="*/ 3229874 h 159"/>
              <a:gd name="T30" fmla="*/ 3332907 w 100"/>
              <a:gd name="T31" fmla="*/ 5296978 h 159"/>
              <a:gd name="T32" fmla="*/ 7732723 w 100"/>
              <a:gd name="T33" fmla="*/ 8526852 h 159"/>
              <a:gd name="T34" fmla="*/ 11065630 w 100"/>
              <a:gd name="T35" fmla="*/ 10722993 h 159"/>
              <a:gd name="T36" fmla="*/ 13198719 w 100"/>
              <a:gd name="T37" fmla="*/ 13952867 h 159"/>
              <a:gd name="T38" fmla="*/ 11065630 w 100"/>
              <a:gd name="T39" fmla="*/ 19249845 h 159"/>
              <a:gd name="T40" fmla="*/ 6532541 w 100"/>
              <a:gd name="T41" fmla="*/ 20412614 h 15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" h="159">
                <a:moveTo>
                  <a:pt x="49" y="158"/>
                </a:moveTo>
                <a:lnTo>
                  <a:pt x="49" y="158"/>
                </a:lnTo>
                <a:cubicBezTo>
                  <a:pt x="33" y="158"/>
                  <a:pt x="25" y="149"/>
                  <a:pt x="8" y="149"/>
                </a:cubicBezTo>
                <a:cubicBezTo>
                  <a:pt x="0" y="141"/>
                  <a:pt x="0" y="141"/>
                  <a:pt x="0" y="133"/>
                </a:cubicBezTo>
                <a:cubicBezTo>
                  <a:pt x="8" y="133"/>
                  <a:pt x="8" y="124"/>
                  <a:pt x="16" y="133"/>
                </a:cubicBezTo>
                <a:cubicBezTo>
                  <a:pt x="33" y="141"/>
                  <a:pt x="58" y="141"/>
                  <a:pt x="66" y="133"/>
                </a:cubicBezTo>
                <a:cubicBezTo>
                  <a:pt x="74" y="124"/>
                  <a:pt x="74" y="116"/>
                  <a:pt x="74" y="108"/>
                </a:cubicBezTo>
                <a:cubicBezTo>
                  <a:pt x="74" y="100"/>
                  <a:pt x="58" y="91"/>
                  <a:pt x="41" y="83"/>
                </a:cubicBezTo>
                <a:cubicBezTo>
                  <a:pt x="33" y="83"/>
                  <a:pt x="25" y="75"/>
                  <a:pt x="16" y="66"/>
                </a:cubicBezTo>
                <a:cubicBezTo>
                  <a:pt x="8" y="66"/>
                  <a:pt x="0" y="50"/>
                  <a:pt x="0" y="41"/>
                </a:cubicBezTo>
                <a:cubicBezTo>
                  <a:pt x="0" y="33"/>
                  <a:pt x="8" y="16"/>
                  <a:pt x="25" y="8"/>
                </a:cubicBezTo>
                <a:cubicBezTo>
                  <a:pt x="41" y="0"/>
                  <a:pt x="66" y="0"/>
                  <a:pt x="91" y="8"/>
                </a:cubicBezTo>
                <a:cubicBezTo>
                  <a:pt x="99" y="8"/>
                  <a:pt x="99" y="16"/>
                  <a:pt x="99" y="16"/>
                </a:cubicBezTo>
                <a:cubicBezTo>
                  <a:pt x="91" y="25"/>
                  <a:pt x="91" y="25"/>
                  <a:pt x="83" y="25"/>
                </a:cubicBezTo>
                <a:cubicBezTo>
                  <a:pt x="66" y="16"/>
                  <a:pt x="41" y="16"/>
                  <a:pt x="33" y="25"/>
                </a:cubicBezTo>
                <a:cubicBezTo>
                  <a:pt x="25" y="33"/>
                  <a:pt x="25" y="33"/>
                  <a:pt x="25" y="41"/>
                </a:cubicBezTo>
                <a:cubicBezTo>
                  <a:pt x="25" y="50"/>
                  <a:pt x="41" y="58"/>
                  <a:pt x="58" y="66"/>
                </a:cubicBezTo>
                <a:cubicBezTo>
                  <a:pt x="66" y="75"/>
                  <a:pt x="74" y="75"/>
                  <a:pt x="83" y="83"/>
                </a:cubicBezTo>
                <a:cubicBezTo>
                  <a:pt x="91" y="91"/>
                  <a:pt x="99" y="100"/>
                  <a:pt x="99" y="108"/>
                </a:cubicBezTo>
                <a:cubicBezTo>
                  <a:pt x="99" y="124"/>
                  <a:pt x="91" y="141"/>
                  <a:pt x="83" y="149"/>
                </a:cubicBezTo>
                <a:cubicBezTo>
                  <a:pt x="66" y="149"/>
                  <a:pt x="58" y="158"/>
                  <a:pt x="49" y="1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567">
            <a:extLst>
              <a:ext uri="{FF2B5EF4-FFF2-40B4-BE49-F238E27FC236}">
                <a16:creationId xmlns:a16="http://schemas.microsoft.com/office/drawing/2014/main" id="{A21944E8-33B5-6640-848E-DC6BE333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9237" y="5034940"/>
            <a:ext cx="19394" cy="38788"/>
          </a:xfrm>
          <a:custGeom>
            <a:avLst/>
            <a:gdLst>
              <a:gd name="T0" fmla="*/ 995539 w 18"/>
              <a:gd name="T1" fmla="*/ 4604124 h 34"/>
              <a:gd name="T2" fmla="*/ 995539 w 18"/>
              <a:gd name="T3" fmla="*/ 4604124 h 34"/>
              <a:gd name="T4" fmla="*/ 0 w 18"/>
              <a:gd name="T5" fmla="*/ 3488018 h 34"/>
              <a:gd name="T6" fmla="*/ 0 w 18"/>
              <a:gd name="T7" fmla="*/ 1255806 h 34"/>
              <a:gd name="T8" fmla="*/ 995539 w 18"/>
              <a:gd name="T9" fmla="*/ 0 h 34"/>
              <a:gd name="T10" fmla="*/ 2115608 w 18"/>
              <a:gd name="T11" fmla="*/ 1255806 h 34"/>
              <a:gd name="T12" fmla="*/ 2115608 w 18"/>
              <a:gd name="T13" fmla="*/ 3488018 h 34"/>
              <a:gd name="T14" fmla="*/ 995539 w 18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33"/>
                  <a:pt x="0" y="25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3"/>
                  <a:pt x="17" y="33"/>
                  <a:pt x="8" y="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568">
            <a:extLst>
              <a:ext uri="{FF2B5EF4-FFF2-40B4-BE49-F238E27FC236}">
                <a16:creationId xmlns:a16="http://schemas.microsoft.com/office/drawing/2014/main" id="{58BD23C9-576E-4E40-8EE1-CD4AE2CC4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9237" y="5253127"/>
            <a:ext cx="19394" cy="38788"/>
          </a:xfrm>
          <a:custGeom>
            <a:avLst/>
            <a:gdLst>
              <a:gd name="T0" fmla="*/ 995539 w 18"/>
              <a:gd name="T1" fmla="*/ 4604124 h 34"/>
              <a:gd name="T2" fmla="*/ 995539 w 18"/>
              <a:gd name="T3" fmla="*/ 4604124 h 34"/>
              <a:gd name="T4" fmla="*/ 0 w 18"/>
              <a:gd name="T5" fmla="*/ 3488018 h 34"/>
              <a:gd name="T6" fmla="*/ 0 w 18"/>
              <a:gd name="T7" fmla="*/ 1116106 h 34"/>
              <a:gd name="T8" fmla="*/ 995539 w 18"/>
              <a:gd name="T9" fmla="*/ 0 h 34"/>
              <a:gd name="T10" fmla="*/ 2115608 w 18"/>
              <a:gd name="T11" fmla="*/ 1116106 h 34"/>
              <a:gd name="T12" fmla="*/ 2115608 w 18"/>
              <a:gd name="T13" fmla="*/ 3488018 h 34"/>
              <a:gd name="T14" fmla="*/ 995539 w 18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17" y="0"/>
                  <a:pt x="17" y="8"/>
                  <a:pt x="17" y="8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3"/>
                  <a:pt x="17" y="33"/>
                  <a:pt x="8" y="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C4E4E2A8-E716-4C48-8472-C38764ED6A3D}"/>
              </a:ext>
            </a:extLst>
          </p:cNvPr>
          <p:cNvSpPr txBox="1"/>
          <p:nvPr/>
        </p:nvSpPr>
        <p:spPr>
          <a:xfrm>
            <a:off x="6057526" y="7995938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19" name="CuadroTexto 218">
            <a:extLst>
              <a:ext uri="{FF2B5EF4-FFF2-40B4-BE49-F238E27FC236}">
                <a16:creationId xmlns:a16="http://schemas.microsoft.com/office/drawing/2014/main" id="{CD41330F-8D62-C544-84E9-E4AEB4B9771C}"/>
              </a:ext>
            </a:extLst>
          </p:cNvPr>
          <p:cNvSpPr txBox="1"/>
          <p:nvPr/>
        </p:nvSpPr>
        <p:spPr>
          <a:xfrm>
            <a:off x="9658866" y="8033254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C3735C5A-8BE8-BC4D-9A47-43BE31B4B7CC}"/>
              </a:ext>
            </a:extLst>
          </p:cNvPr>
          <p:cNvSpPr txBox="1"/>
          <p:nvPr/>
        </p:nvSpPr>
        <p:spPr>
          <a:xfrm>
            <a:off x="13276955" y="8056544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F5F70E72-6DC2-8540-A117-B144EA4FCA52}"/>
              </a:ext>
            </a:extLst>
          </p:cNvPr>
          <p:cNvSpPr txBox="1"/>
          <p:nvPr/>
        </p:nvSpPr>
        <p:spPr>
          <a:xfrm>
            <a:off x="16861967" y="8033253"/>
            <a:ext cx="199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7F97DD3F-99AC-014B-B0E5-FACFD90FA380}"/>
              </a:ext>
            </a:extLst>
          </p:cNvPr>
          <p:cNvGrpSpPr/>
          <p:nvPr/>
        </p:nvGrpSpPr>
        <p:grpSpPr>
          <a:xfrm>
            <a:off x="2668308" y="782761"/>
            <a:ext cx="19041035" cy="2561450"/>
            <a:chOff x="2668308" y="861425"/>
            <a:chExt cx="19041035" cy="2561450"/>
          </a:xfrm>
        </p:grpSpPr>
        <p:sp>
          <p:nvSpPr>
            <p:cNvPr id="223" name="CuadroTexto 222">
              <a:extLst>
                <a:ext uri="{FF2B5EF4-FFF2-40B4-BE49-F238E27FC236}">
                  <a16:creationId xmlns:a16="http://schemas.microsoft.com/office/drawing/2014/main" id="{B564B5B7-93B7-974A-81E9-716762736AED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224" name="CuadroTexto 223">
              <a:extLst>
                <a:ext uri="{FF2B5EF4-FFF2-40B4-BE49-F238E27FC236}">
                  <a16:creationId xmlns:a16="http://schemas.microsoft.com/office/drawing/2014/main" id="{06B17F51-FA5A-B64E-B930-0A4863FB776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25" name="Rectangle 51">
            <a:extLst>
              <a:ext uri="{FF2B5EF4-FFF2-40B4-BE49-F238E27FC236}">
                <a16:creationId xmlns:a16="http://schemas.microsoft.com/office/drawing/2014/main" id="{F2612848-F87F-5643-A3B8-068B1B613AEB}"/>
              </a:ext>
            </a:extLst>
          </p:cNvPr>
          <p:cNvSpPr/>
          <p:nvPr/>
        </p:nvSpPr>
        <p:spPr>
          <a:xfrm>
            <a:off x="5145205" y="5873743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226" name="Rectangle 51">
            <a:extLst>
              <a:ext uri="{FF2B5EF4-FFF2-40B4-BE49-F238E27FC236}">
                <a16:creationId xmlns:a16="http://schemas.microsoft.com/office/drawing/2014/main" id="{BCCAD01C-4386-6F4B-896E-699A25DC6615}"/>
              </a:ext>
            </a:extLst>
          </p:cNvPr>
          <p:cNvSpPr/>
          <p:nvPr/>
        </p:nvSpPr>
        <p:spPr>
          <a:xfrm>
            <a:off x="5201830" y="1006385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227" name="Rectangle 51">
            <a:extLst>
              <a:ext uri="{FF2B5EF4-FFF2-40B4-BE49-F238E27FC236}">
                <a16:creationId xmlns:a16="http://schemas.microsoft.com/office/drawing/2014/main" id="{E02F4809-1CFC-9348-B989-36EF49007407}"/>
              </a:ext>
            </a:extLst>
          </p:cNvPr>
          <p:cNvSpPr/>
          <p:nvPr/>
        </p:nvSpPr>
        <p:spPr>
          <a:xfrm>
            <a:off x="8796221" y="5873743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228" name="Rectangle 51">
            <a:extLst>
              <a:ext uri="{FF2B5EF4-FFF2-40B4-BE49-F238E27FC236}">
                <a16:creationId xmlns:a16="http://schemas.microsoft.com/office/drawing/2014/main" id="{18C27B33-D834-F140-93C2-8CD69D9EAFB7}"/>
              </a:ext>
            </a:extLst>
          </p:cNvPr>
          <p:cNvSpPr/>
          <p:nvPr/>
        </p:nvSpPr>
        <p:spPr>
          <a:xfrm>
            <a:off x="8852846" y="1006385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229" name="Rectangle 51">
            <a:extLst>
              <a:ext uri="{FF2B5EF4-FFF2-40B4-BE49-F238E27FC236}">
                <a16:creationId xmlns:a16="http://schemas.microsoft.com/office/drawing/2014/main" id="{7578E363-DD82-C442-ABF3-6D2B5DF348AE}"/>
              </a:ext>
            </a:extLst>
          </p:cNvPr>
          <p:cNvSpPr/>
          <p:nvPr/>
        </p:nvSpPr>
        <p:spPr>
          <a:xfrm>
            <a:off x="12400662" y="5881961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230" name="Rectangle 51">
            <a:extLst>
              <a:ext uri="{FF2B5EF4-FFF2-40B4-BE49-F238E27FC236}">
                <a16:creationId xmlns:a16="http://schemas.microsoft.com/office/drawing/2014/main" id="{809FC597-7486-EC41-BC62-60F01C3573E0}"/>
              </a:ext>
            </a:extLst>
          </p:cNvPr>
          <p:cNvSpPr/>
          <p:nvPr/>
        </p:nvSpPr>
        <p:spPr>
          <a:xfrm>
            <a:off x="12457287" y="10072070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231" name="Rectangle 51">
            <a:extLst>
              <a:ext uri="{FF2B5EF4-FFF2-40B4-BE49-F238E27FC236}">
                <a16:creationId xmlns:a16="http://schemas.microsoft.com/office/drawing/2014/main" id="{E0D99480-A43F-F14A-969A-D2321BB45200}"/>
              </a:ext>
            </a:extLst>
          </p:cNvPr>
          <p:cNvSpPr/>
          <p:nvPr/>
        </p:nvSpPr>
        <p:spPr>
          <a:xfrm>
            <a:off x="15914198" y="5873743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232" name="Rectangle 51">
            <a:extLst>
              <a:ext uri="{FF2B5EF4-FFF2-40B4-BE49-F238E27FC236}">
                <a16:creationId xmlns:a16="http://schemas.microsoft.com/office/drawing/2014/main" id="{3C92E394-9465-3048-84A3-C6472E4E1BDE}"/>
              </a:ext>
            </a:extLst>
          </p:cNvPr>
          <p:cNvSpPr/>
          <p:nvPr/>
        </p:nvSpPr>
        <p:spPr>
          <a:xfrm>
            <a:off x="15970823" y="1006385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250732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 162">
            <a:extLst>
              <a:ext uri="{FF2B5EF4-FFF2-40B4-BE49-F238E27FC236}">
                <a16:creationId xmlns:a16="http://schemas.microsoft.com/office/drawing/2014/main" id="{DEBAC27B-CE35-0D48-AAA9-DB74BF5A6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9043" y="6276018"/>
            <a:ext cx="3668997" cy="4437373"/>
          </a:xfrm>
          <a:custGeom>
            <a:avLst/>
            <a:gdLst>
              <a:gd name="T0" fmla="*/ 429764580 w 3370"/>
              <a:gd name="T1" fmla="*/ 313073461 h 4074"/>
              <a:gd name="T2" fmla="*/ 429764580 w 3370"/>
              <a:gd name="T3" fmla="*/ 313073461 h 4074"/>
              <a:gd name="T4" fmla="*/ 325108221 w 3370"/>
              <a:gd name="T5" fmla="*/ 298684001 h 4074"/>
              <a:gd name="T6" fmla="*/ 321740673 w 3370"/>
              <a:gd name="T7" fmla="*/ 288831550 h 4074"/>
              <a:gd name="T8" fmla="*/ 406579711 w 3370"/>
              <a:gd name="T9" fmla="*/ 207159978 h 4074"/>
              <a:gd name="T10" fmla="*/ 405543570 w 3370"/>
              <a:gd name="T11" fmla="*/ 197307527 h 4074"/>
              <a:gd name="T12" fmla="*/ 1165704 w 3370"/>
              <a:gd name="T13" fmla="*/ 0 h 4074"/>
              <a:gd name="T14" fmla="*/ 29790763 w 3370"/>
              <a:gd name="T15" fmla="*/ 263422713 h 4074"/>
              <a:gd name="T16" fmla="*/ 0 w 3370"/>
              <a:gd name="T17" fmla="*/ 528011992 h 4074"/>
              <a:gd name="T18" fmla="*/ 431966785 w 3370"/>
              <a:gd name="T19" fmla="*/ 322925911 h 4074"/>
              <a:gd name="T20" fmla="*/ 429764580 w 3370"/>
              <a:gd name="T21" fmla="*/ 313073461 h 4074"/>
              <a:gd name="T22" fmla="*/ 123437539 w 3370"/>
              <a:gd name="T23" fmla="*/ 234772691 h 4074"/>
              <a:gd name="T24" fmla="*/ 123437539 w 3370"/>
              <a:gd name="T25" fmla="*/ 234772691 h 4074"/>
              <a:gd name="T26" fmla="*/ 89242727 w 3370"/>
              <a:gd name="T27" fmla="*/ 199511403 h 4074"/>
              <a:gd name="T28" fmla="*/ 123437539 w 3370"/>
              <a:gd name="T29" fmla="*/ 165287423 h 4074"/>
              <a:gd name="T30" fmla="*/ 158668492 w 3370"/>
              <a:gd name="T31" fmla="*/ 199511403 h 4074"/>
              <a:gd name="T32" fmla="*/ 123437539 w 3370"/>
              <a:gd name="T33" fmla="*/ 234772691 h 40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370" h="4074">
                <a:moveTo>
                  <a:pt x="3318" y="2415"/>
                </a:moveTo>
                <a:lnTo>
                  <a:pt x="3318" y="2415"/>
                </a:lnTo>
                <a:cubicBezTo>
                  <a:pt x="2510" y="2304"/>
                  <a:pt x="2510" y="2304"/>
                  <a:pt x="2510" y="2304"/>
                </a:cubicBezTo>
                <a:cubicBezTo>
                  <a:pt x="2467" y="2296"/>
                  <a:pt x="2450" y="2253"/>
                  <a:pt x="2484" y="2228"/>
                </a:cubicBezTo>
                <a:cubicBezTo>
                  <a:pt x="3139" y="1598"/>
                  <a:pt x="3139" y="1598"/>
                  <a:pt x="3139" y="1598"/>
                </a:cubicBezTo>
                <a:cubicBezTo>
                  <a:pt x="3156" y="1573"/>
                  <a:pt x="3156" y="1539"/>
                  <a:pt x="3131" y="1522"/>
                </a:cubicBezTo>
                <a:cubicBezTo>
                  <a:pt x="2850" y="1360"/>
                  <a:pt x="1463" y="553"/>
                  <a:pt x="9" y="0"/>
                </a:cubicBezTo>
                <a:cubicBezTo>
                  <a:pt x="145" y="562"/>
                  <a:pt x="230" y="1266"/>
                  <a:pt x="230" y="2032"/>
                </a:cubicBezTo>
                <a:cubicBezTo>
                  <a:pt x="230" y="2806"/>
                  <a:pt x="145" y="3521"/>
                  <a:pt x="0" y="4073"/>
                </a:cubicBezTo>
                <a:cubicBezTo>
                  <a:pt x="987" y="3810"/>
                  <a:pt x="2212" y="3333"/>
                  <a:pt x="3335" y="2491"/>
                </a:cubicBezTo>
                <a:cubicBezTo>
                  <a:pt x="3369" y="2466"/>
                  <a:pt x="3352" y="2415"/>
                  <a:pt x="3318" y="2415"/>
                </a:cubicBezTo>
                <a:close/>
                <a:moveTo>
                  <a:pt x="953" y="1811"/>
                </a:moveTo>
                <a:lnTo>
                  <a:pt x="953" y="1811"/>
                </a:lnTo>
                <a:cubicBezTo>
                  <a:pt x="809" y="1811"/>
                  <a:pt x="689" y="1692"/>
                  <a:pt x="689" y="1539"/>
                </a:cubicBezTo>
                <a:cubicBezTo>
                  <a:pt x="689" y="1394"/>
                  <a:pt x="809" y="1275"/>
                  <a:pt x="953" y="1275"/>
                </a:cubicBezTo>
                <a:cubicBezTo>
                  <a:pt x="1098" y="1275"/>
                  <a:pt x="1225" y="1394"/>
                  <a:pt x="1225" y="1539"/>
                </a:cubicBezTo>
                <a:cubicBezTo>
                  <a:pt x="1225" y="1692"/>
                  <a:pt x="1098" y="1811"/>
                  <a:pt x="953" y="181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 w="9525" cap="flat">
            <a:solidFill>
              <a:srgbClr val="E8E8E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3">
            <a:extLst>
              <a:ext uri="{FF2B5EF4-FFF2-40B4-BE49-F238E27FC236}">
                <a16:creationId xmlns:a16="http://schemas.microsoft.com/office/drawing/2014/main" id="{11F411C9-8F98-C346-ADFD-4113FF48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8210" y="7663896"/>
            <a:ext cx="585887" cy="585887"/>
          </a:xfrm>
          <a:custGeom>
            <a:avLst/>
            <a:gdLst>
              <a:gd name="T0" fmla="*/ 34340345 w 537"/>
              <a:gd name="T1" fmla="*/ 0 h 537"/>
              <a:gd name="T2" fmla="*/ 34340345 w 537"/>
              <a:gd name="T3" fmla="*/ 0 h 537"/>
              <a:gd name="T4" fmla="*/ 0 w 537"/>
              <a:gd name="T5" fmla="*/ 34340345 h 537"/>
              <a:gd name="T6" fmla="*/ 34340345 w 537"/>
              <a:gd name="T7" fmla="*/ 69720836 h 537"/>
              <a:gd name="T8" fmla="*/ 69720836 w 537"/>
              <a:gd name="T9" fmla="*/ 34340345 h 537"/>
              <a:gd name="T10" fmla="*/ 34340345 w 537"/>
              <a:gd name="T11" fmla="*/ 0 h 5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7" h="537">
                <a:moveTo>
                  <a:pt x="264" y="0"/>
                </a:moveTo>
                <a:lnTo>
                  <a:pt x="264" y="0"/>
                </a:lnTo>
                <a:cubicBezTo>
                  <a:pt x="120" y="0"/>
                  <a:pt x="0" y="119"/>
                  <a:pt x="0" y="264"/>
                </a:cubicBezTo>
                <a:cubicBezTo>
                  <a:pt x="0" y="417"/>
                  <a:pt x="120" y="536"/>
                  <a:pt x="264" y="536"/>
                </a:cubicBezTo>
                <a:cubicBezTo>
                  <a:pt x="409" y="536"/>
                  <a:pt x="536" y="417"/>
                  <a:pt x="536" y="264"/>
                </a:cubicBezTo>
                <a:cubicBezTo>
                  <a:pt x="536" y="119"/>
                  <a:pt x="409" y="0"/>
                  <a:pt x="264" y="0"/>
                </a:cubicBezTo>
              </a:path>
            </a:pathLst>
          </a:custGeom>
          <a:solidFill>
            <a:schemeClr val="bg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4">
            <a:extLst>
              <a:ext uri="{FF2B5EF4-FFF2-40B4-BE49-F238E27FC236}">
                <a16:creationId xmlns:a16="http://schemas.microsoft.com/office/drawing/2014/main" id="{DCFA2AB5-EC6C-3242-91CB-0B267FEB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625" y="4624009"/>
            <a:ext cx="4667886" cy="3861091"/>
          </a:xfrm>
          <a:custGeom>
            <a:avLst/>
            <a:gdLst>
              <a:gd name="T0" fmla="*/ 555141745 w 4288"/>
              <a:gd name="T1" fmla="*/ 459151349 h 3547"/>
              <a:gd name="T2" fmla="*/ 555141745 w 4288"/>
              <a:gd name="T3" fmla="*/ 459151349 h 3547"/>
              <a:gd name="T4" fmla="*/ 470322935 w 4288"/>
              <a:gd name="T5" fmla="*/ 34184014 h 3547"/>
              <a:gd name="T6" fmla="*/ 452711726 w 4288"/>
              <a:gd name="T7" fmla="*/ 15408679 h 3547"/>
              <a:gd name="T8" fmla="*/ 399878097 w 4288"/>
              <a:gd name="T9" fmla="*/ 1165519 h 3547"/>
              <a:gd name="T10" fmla="*/ 395475294 w 4288"/>
              <a:gd name="T11" fmla="*/ 8804908 h 3547"/>
              <a:gd name="T12" fmla="*/ 414252068 w 4288"/>
              <a:gd name="T13" fmla="*/ 34184014 h 3547"/>
              <a:gd name="T14" fmla="*/ 491301290 w 4288"/>
              <a:gd name="T15" fmla="*/ 168588671 h 3547"/>
              <a:gd name="T16" fmla="*/ 489099709 w 4288"/>
              <a:gd name="T17" fmla="*/ 172990945 h 3547"/>
              <a:gd name="T18" fmla="*/ 400914114 w 4288"/>
              <a:gd name="T19" fmla="*/ 225820752 h 3547"/>
              <a:gd name="T20" fmla="*/ 390036475 w 4288"/>
              <a:gd name="T21" fmla="*/ 228021889 h 3547"/>
              <a:gd name="T22" fmla="*/ 343677682 w 4288"/>
              <a:gd name="T23" fmla="*/ 222454095 h 3547"/>
              <a:gd name="T24" fmla="*/ 327232037 w 4288"/>
              <a:gd name="T25" fmla="*/ 230223026 h 3547"/>
              <a:gd name="T26" fmla="*/ 315059647 w 4288"/>
              <a:gd name="T27" fmla="*/ 252235475 h 3547"/>
              <a:gd name="T28" fmla="*/ 298484094 w 4288"/>
              <a:gd name="T29" fmla="*/ 261040383 h 3547"/>
              <a:gd name="T30" fmla="*/ 251218832 w 4288"/>
              <a:gd name="T31" fmla="*/ 254436612 h 3547"/>
              <a:gd name="T32" fmla="*/ 235679656 w 4288"/>
              <a:gd name="T33" fmla="*/ 263241520 h 3547"/>
              <a:gd name="T34" fmla="*/ 224672470 w 4288"/>
              <a:gd name="T35" fmla="*/ 282016855 h 3547"/>
              <a:gd name="T36" fmla="*/ 209392029 w 4288"/>
              <a:gd name="T37" fmla="*/ 289527061 h 3547"/>
              <a:gd name="T38" fmla="*/ 158630434 w 4288"/>
              <a:gd name="T39" fmla="*/ 286419489 h 3547"/>
              <a:gd name="T40" fmla="*/ 142055241 w 4288"/>
              <a:gd name="T41" fmla="*/ 295094855 h 3547"/>
              <a:gd name="T42" fmla="*/ 137652439 w 4288"/>
              <a:gd name="T43" fmla="*/ 306100900 h 3547"/>
              <a:gd name="T44" fmla="*/ 127810817 w 4288"/>
              <a:gd name="T45" fmla="*/ 314905807 h 3547"/>
              <a:gd name="T46" fmla="*/ 104631241 w 4288"/>
              <a:gd name="T47" fmla="*/ 323710715 h 3547"/>
              <a:gd name="T48" fmla="*/ 95825636 w 4288"/>
              <a:gd name="T49" fmla="*/ 324746693 h 3547"/>
              <a:gd name="T50" fmla="*/ 70574386 w 4288"/>
              <a:gd name="T51" fmla="*/ 318142922 h 3547"/>
              <a:gd name="T52" fmla="*/ 51797612 w 4288"/>
              <a:gd name="T53" fmla="*/ 326947830 h 3547"/>
              <a:gd name="T54" fmla="*/ 46358793 w 4288"/>
              <a:gd name="T55" fmla="*/ 339119394 h 3547"/>
              <a:gd name="T56" fmla="*/ 37553188 w 4288"/>
              <a:gd name="T57" fmla="*/ 347924302 h 3547"/>
              <a:gd name="T58" fmla="*/ 16575193 w 4288"/>
              <a:gd name="T59" fmla="*/ 355564050 h 3547"/>
              <a:gd name="T60" fmla="*/ 4402802 w 4288"/>
              <a:gd name="T61" fmla="*/ 355564050 h 3547"/>
              <a:gd name="T62" fmla="*/ 0 w 4288"/>
              <a:gd name="T63" fmla="*/ 354528073 h 3547"/>
              <a:gd name="T64" fmla="*/ 4402802 w 4288"/>
              <a:gd name="T65" fmla="*/ 459151349 h 3547"/>
              <a:gd name="T66" fmla="*/ 555141745 w 4288"/>
              <a:gd name="T67" fmla="*/ 459151349 h 35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288" h="3547">
                <a:moveTo>
                  <a:pt x="4287" y="3546"/>
                </a:moveTo>
                <a:lnTo>
                  <a:pt x="4287" y="3546"/>
                </a:lnTo>
                <a:cubicBezTo>
                  <a:pt x="4287" y="2058"/>
                  <a:pt x="4015" y="783"/>
                  <a:pt x="3632" y="264"/>
                </a:cubicBezTo>
                <a:cubicBezTo>
                  <a:pt x="3590" y="204"/>
                  <a:pt x="3547" y="162"/>
                  <a:pt x="3496" y="119"/>
                </a:cubicBezTo>
                <a:cubicBezTo>
                  <a:pt x="3326" y="43"/>
                  <a:pt x="3182" y="0"/>
                  <a:pt x="3088" y="9"/>
                </a:cubicBezTo>
                <a:cubicBezTo>
                  <a:pt x="3054" y="9"/>
                  <a:pt x="3037" y="43"/>
                  <a:pt x="3054" y="68"/>
                </a:cubicBezTo>
                <a:cubicBezTo>
                  <a:pt x="3088" y="111"/>
                  <a:pt x="3139" y="179"/>
                  <a:pt x="3199" y="264"/>
                </a:cubicBezTo>
                <a:cubicBezTo>
                  <a:pt x="3428" y="587"/>
                  <a:pt x="3794" y="1123"/>
                  <a:pt x="3794" y="1302"/>
                </a:cubicBezTo>
                <a:cubicBezTo>
                  <a:pt x="3794" y="1318"/>
                  <a:pt x="3785" y="1327"/>
                  <a:pt x="3777" y="1336"/>
                </a:cubicBezTo>
                <a:cubicBezTo>
                  <a:pt x="3096" y="1744"/>
                  <a:pt x="3096" y="1744"/>
                  <a:pt x="3096" y="1744"/>
                </a:cubicBezTo>
                <a:cubicBezTo>
                  <a:pt x="3071" y="1761"/>
                  <a:pt x="3046" y="1761"/>
                  <a:pt x="3012" y="1761"/>
                </a:cubicBezTo>
                <a:cubicBezTo>
                  <a:pt x="2654" y="1718"/>
                  <a:pt x="2654" y="1718"/>
                  <a:pt x="2654" y="1718"/>
                </a:cubicBezTo>
                <a:cubicBezTo>
                  <a:pt x="2603" y="1718"/>
                  <a:pt x="2552" y="1735"/>
                  <a:pt x="2527" y="1778"/>
                </a:cubicBezTo>
                <a:cubicBezTo>
                  <a:pt x="2433" y="1948"/>
                  <a:pt x="2433" y="1948"/>
                  <a:pt x="2433" y="1948"/>
                </a:cubicBezTo>
                <a:cubicBezTo>
                  <a:pt x="2408" y="1999"/>
                  <a:pt x="2356" y="2016"/>
                  <a:pt x="2305" y="2016"/>
                </a:cubicBezTo>
                <a:cubicBezTo>
                  <a:pt x="1940" y="1965"/>
                  <a:pt x="1940" y="1965"/>
                  <a:pt x="1940" y="1965"/>
                </a:cubicBezTo>
                <a:cubicBezTo>
                  <a:pt x="1889" y="1965"/>
                  <a:pt x="1846" y="1990"/>
                  <a:pt x="1820" y="2033"/>
                </a:cubicBezTo>
                <a:cubicBezTo>
                  <a:pt x="1735" y="2178"/>
                  <a:pt x="1735" y="2178"/>
                  <a:pt x="1735" y="2178"/>
                </a:cubicBezTo>
                <a:cubicBezTo>
                  <a:pt x="1710" y="2220"/>
                  <a:pt x="1667" y="2245"/>
                  <a:pt x="1617" y="2236"/>
                </a:cubicBezTo>
                <a:cubicBezTo>
                  <a:pt x="1225" y="2212"/>
                  <a:pt x="1225" y="2212"/>
                  <a:pt x="1225" y="2212"/>
                </a:cubicBezTo>
                <a:cubicBezTo>
                  <a:pt x="1174" y="2203"/>
                  <a:pt x="1123" y="2236"/>
                  <a:pt x="1097" y="2279"/>
                </a:cubicBezTo>
                <a:cubicBezTo>
                  <a:pt x="1063" y="2364"/>
                  <a:pt x="1063" y="2364"/>
                  <a:pt x="1063" y="2364"/>
                </a:cubicBezTo>
                <a:cubicBezTo>
                  <a:pt x="1047" y="2398"/>
                  <a:pt x="1021" y="2423"/>
                  <a:pt x="987" y="2432"/>
                </a:cubicBezTo>
                <a:cubicBezTo>
                  <a:pt x="808" y="2500"/>
                  <a:pt x="808" y="2500"/>
                  <a:pt x="808" y="2500"/>
                </a:cubicBezTo>
                <a:cubicBezTo>
                  <a:pt x="791" y="2508"/>
                  <a:pt x="766" y="2508"/>
                  <a:pt x="740" y="2508"/>
                </a:cubicBezTo>
                <a:cubicBezTo>
                  <a:pt x="545" y="2457"/>
                  <a:pt x="545" y="2457"/>
                  <a:pt x="545" y="2457"/>
                </a:cubicBezTo>
                <a:cubicBezTo>
                  <a:pt x="485" y="2440"/>
                  <a:pt x="426" y="2474"/>
                  <a:pt x="400" y="2525"/>
                </a:cubicBezTo>
                <a:cubicBezTo>
                  <a:pt x="358" y="2619"/>
                  <a:pt x="358" y="2619"/>
                  <a:pt x="358" y="2619"/>
                </a:cubicBezTo>
                <a:cubicBezTo>
                  <a:pt x="340" y="2653"/>
                  <a:pt x="315" y="2678"/>
                  <a:pt x="290" y="2687"/>
                </a:cubicBezTo>
                <a:cubicBezTo>
                  <a:pt x="128" y="2746"/>
                  <a:pt x="128" y="2746"/>
                  <a:pt x="128" y="2746"/>
                </a:cubicBezTo>
                <a:cubicBezTo>
                  <a:pt x="94" y="2764"/>
                  <a:pt x="60" y="2764"/>
                  <a:pt x="34" y="2746"/>
                </a:cubicBezTo>
                <a:cubicBezTo>
                  <a:pt x="0" y="2738"/>
                  <a:pt x="0" y="2738"/>
                  <a:pt x="0" y="2738"/>
                </a:cubicBezTo>
                <a:cubicBezTo>
                  <a:pt x="26" y="2993"/>
                  <a:pt x="34" y="3265"/>
                  <a:pt x="34" y="3546"/>
                </a:cubicBezTo>
                <a:lnTo>
                  <a:pt x="4287" y="3546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5">
            <a:extLst>
              <a:ext uri="{FF2B5EF4-FFF2-40B4-BE49-F238E27FC236}">
                <a16:creationId xmlns:a16="http://schemas.microsoft.com/office/drawing/2014/main" id="{E02EFD5D-528D-4243-BBC3-48C78B3F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134" y="3524269"/>
            <a:ext cx="4965632" cy="4965632"/>
          </a:xfrm>
          <a:custGeom>
            <a:avLst/>
            <a:gdLst>
              <a:gd name="T0" fmla="*/ 98092170 w 4560"/>
              <a:gd name="T1" fmla="*/ 590885994 h 4559"/>
              <a:gd name="T2" fmla="*/ 98092170 w 4560"/>
              <a:gd name="T3" fmla="*/ 590885994 h 4559"/>
              <a:gd name="T4" fmla="*/ 590756413 w 4560"/>
              <a:gd name="T5" fmla="*/ 590885994 h 4559"/>
              <a:gd name="T6" fmla="*/ 562119154 w 4560"/>
              <a:gd name="T7" fmla="*/ 327463281 h 4559"/>
              <a:gd name="T8" fmla="*/ 473875114 w 4560"/>
              <a:gd name="T9" fmla="*/ 297646692 h 4559"/>
              <a:gd name="T10" fmla="*/ 274451020 w 4560"/>
              <a:gd name="T11" fmla="*/ 260181529 h 4559"/>
              <a:gd name="T12" fmla="*/ 270045316 w 4560"/>
              <a:gd name="T13" fmla="*/ 256940705 h 4559"/>
              <a:gd name="T14" fmla="*/ 220415895 w 4560"/>
              <a:gd name="T15" fmla="*/ 165417042 h 4559"/>
              <a:gd name="T16" fmla="*/ 109106611 w 4560"/>
              <a:gd name="T17" fmla="*/ 2203876 h 4559"/>
              <a:gd name="T18" fmla="*/ 100295202 w 4560"/>
              <a:gd name="T19" fmla="*/ 3370443 h 4559"/>
              <a:gd name="T20" fmla="*/ 74897336 w 4560"/>
              <a:gd name="T21" fmla="*/ 38631731 h 4559"/>
              <a:gd name="T22" fmla="*/ 73731025 w 4560"/>
              <a:gd name="T23" fmla="*/ 41872915 h 4559"/>
              <a:gd name="T24" fmla="*/ 73731025 w 4560"/>
              <a:gd name="T25" fmla="*/ 68318701 h 4559"/>
              <a:gd name="T26" fmla="*/ 71657943 w 4560"/>
              <a:gd name="T27" fmla="*/ 72726452 h 4559"/>
              <a:gd name="T28" fmla="*/ 62846534 w 4560"/>
              <a:gd name="T29" fmla="*/ 82708521 h 4559"/>
              <a:gd name="T30" fmla="*/ 61680223 w 4560"/>
              <a:gd name="T31" fmla="*/ 88153220 h 4559"/>
              <a:gd name="T32" fmla="*/ 67252239 w 4560"/>
              <a:gd name="T33" fmla="*/ 109154307 h 4559"/>
              <a:gd name="T34" fmla="*/ 64919616 w 4560"/>
              <a:gd name="T35" fmla="*/ 115765934 h 4559"/>
              <a:gd name="T36" fmla="*/ 51702503 w 4560"/>
              <a:gd name="T37" fmla="*/ 126784951 h 4559"/>
              <a:gd name="T38" fmla="*/ 48463109 w 4560"/>
              <a:gd name="T39" fmla="*/ 131192702 h 4559"/>
              <a:gd name="T40" fmla="*/ 47296798 w 4560"/>
              <a:gd name="T41" fmla="*/ 149990273 h 4559"/>
              <a:gd name="T42" fmla="*/ 42891094 w 4560"/>
              <a:gd name="T43" fmla="*/ 155434973 h 4559"/>
              <a:gd name="T44" fmla="*/ 30839932 w 4560"/>
              <a:gd name="T45" fmla="*/ 156601540 h 4559"/>
              <a:gd name="T46" fmla="*/ 25268276 w 4560"/>
              <a:gd name="T47" fmla="*/ 162046239 h 4559"/>
              <a:gd name="T48" fmla="*/ 25268276 w 4560"/>
              <a:gd name="T49" fmla="*/ 165417042 h 4559"/>
              <a:gd name="T50" fmla="*/ 24231555 w 4560"/>
              <a:gd name="T51" fmla="*/ 170861741 h 4559"/>
              <a:gd name="T52" fmla="*/ 19825850 w 4560"/>
              <a:gd name="T53" fmla="*/ 176436059 h 4559"/>
              <a:gd name="T54" fmla="*/ 3239393 w 4560"/>
              <a:gd name="T55" fmla="*/ 179676883 h 4559"/>
              <a:gd name="T56" fmla="*/ 0 w 4560"/>
              <a:gd name="T57" fmla="*/ 180843810 h 4559"/>
              <a:gd name="T58" fmla="*/ 98092170 w 4560"/>
              <a:gd name="T59" fmla="*/ 590885994 h 455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560" h="4559">
                <a:moveTo>
                  <a:pt x="757" y="4558"/>
                </a:moveTo>
                <a:lnTo>
                  <a:pt x="757" y="4558"/>
                </a:lnTo>
                <a:cubicBezTo>
                  <a:pt x="4559" y="4558"/>
                  <a:pt x="4559" y="4558"/>
                  <a:pt x="4559" y="4558"/>
                </a:cubicBezTo>
                <a:cubicBezTo>
                  <a:pt x="4559" y="3792"/>
                  <a:pt x="4474" y="3088"/>
                  <a:pt x="4338" y="2526"/>
                </a:cubicBezTo>
                <a:cubicBezTo>
                  <a:pt x="4108" y="2441"/>
                  <a:pt x="3879" y="2364"/>
                  <a:pt x="3657" y="2296"/>
                </a:cubicBezTo>
                <a:cubicBezTo>
                  <a:pt x="3113" y="2126"/>
                  <a:pt x="2586" y="2016"/>
                  <a:pt x="2118" y="2007"/>
                </a:cubicBezTo>
                <a:cubicBezTo>
                  <a:pt x="2101" y="2007"/>
                  <a:pt x="2084" y="1999"/>
                  <a:pt x="2084" y="1982"/>
                </a:cubicBezTo>
                <a:cubicBezTo>
                  <a:pt x="2041" y="1905"/>
                  <a:pt x="1888" y="1616"/>
                  <a:pt x="1701" y="1276"/>
                </a:cubicBezTo>
                <a:cubicBezTo>
                  <a:pt x="1420" y="782"/>
                  <a:pt x="1055" y="187"/>
                  <a:pt x="842" y="17"/>
                </a:cubicBezTo>
                <a:cubicBezTo>
                  <a:pt x="825" y="0"/>
                  <a:pt x="791" y="0"/>
                  <a:pt x="774" y="26"/>
                </a:cubicBezTo>
                <a:cubicBezTo>
                  <a:pt x="578" y="298"/>
                  <a:pt x="578" y="298"/>
                  <a:pt x="578" y="298"/>
                </a:cubicBezTo>
                <a:cubicBezTo>
                  <a:pt x="569" y="306"/>
                  <a:pt x="569" y="315"/>
                  <a:pt x="569" y="323"/>
                </a:cubicBezTo>
                <a:cubicBezTo>
                  <a:pt x="569" y="527"/>
                  <a:pt x="569" y="527"/>
                  <a:pt x="569" y="527"/>
                </a:cubicBezTo>
                <a:cubicBezTo>
                  <a:pt x="569" y="544"/>
                  <a:pt x="561" y="553"/>
                  <a:pt x="553" y="561"/>
                </a:cubicBezTo>
                <a:cubicBezTo>
                  <a:pt x="485" y="638"/>
                  <a:pt x="485" y="638"/>
                  <a:pt x="485" y="638"/>
                </a:cubicBezTo>
                <a:cubicBezTo>
                  <a:pt x="476" y="655"/>
                  <a:pt x="467" y="672"/>
                  <a:pt x="476" y="680"/>
                </a:cubicBezTo>
                <a:cubicBezTo>
                  <a:pt x="519" y="842"/>
                  <a:pt x="519" y="842"/>
                  <a:pt x="519" y="842"/>
                </a:cubicBezTo>
                <a:cubicBezTo>
                  <a:pt x="527" y="859"/>
                  <a:pt x="519" y="885"/>
                  <a:pt x="501" y="893"/>
                </a:cubicBezTo>
                <a:cubicBezTo>
                  <a:pt x="399" y="978"/>
                  <a:pt x="399" y="978"/>
                  <a:pt x="399" y="978"/>
                </a:cubicBezTo>
                <a:cubicBezTo>
                  <a:pt x="382" y="987"/>
                  <a:pt x="374" y="995"/>
                  <a:pt x="374" y="1012"/>
                </a:cubicBezTo>
                <a:cubicBezTo>
                  <a:pt x="365" y="1157"/>
                  <a:pt x="365" y="1157"/>
                  <a:pt x="365" y="1157"/>
                </a:cubicBezTo>
                <a:cubicBezTo>
                  <a:pt x="365" y="1174"/>
                  <a:pt x="348" y="1191"/>
                  <a:pt x="331" y="1199"/>
                </a:cubicBezTo>
                <a:cubicBezTo>
                  <a:pt x="238" y="1208"/>
                  <a:pt x="238" y="1208"/>
                  <a:pt x="238" y="1208"/>
                </a:cubicBezTo>
                <a:cubicBezTo>
                  <a:pt x="221" y="1216"/>
                  <a:pt x="204" y="1233"/>
                  <a:pt x="195" y="1250"/>
                </a:cubicBezTo>
                <a:cubicBezTo>
                  <a:pt x="195" y="1276"/>
                  <a:pt x="195" y="1276"/>
                  <a:pt x="195" y="1276"/>
                </a:cubicBezTo>
                <a:cubicBezTo>
                  <a:pt x="187" y="1318"/>
                  <a:pt x="187" y="1318"/>
                  <a:pt x="187" y="1318"/>
                </a:cubicBezTo>
                <a:cubicBezTo>
                  <a:pt x="187" y="1344"/>
                  <a:pt x="170" y="1352"/>
                  <a:pt x="153" y="1361"/>
                </a:cubicBezTo>
                <a:cubicBezTo>
                  <a:pt x="25" y="1386"/>
                  <a:pt x="25" y="1386"/>
                  <a:pt x="25" y="1386"/>
                </a:cubicBezTo>
                <a:cubicBezTo>
                  <a:pt x="17" y="1386"/>
                  <a:pt x="8" y="1386"/>
                  <a:pt x="0" y="1395"/>
                </a:cubicBezTo>
                <a:cubicBezTo>
                  <a:pt x="433" y="1778"/>
                  <a:pt x="757" y="3054"/>
                  <a:pt x="757" y="455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6">
            <a:extLst>
              <a:ext uri="{FF2B5EF4-FFF2-40B4-BE49-F238E27FC236}">
                <a16:creationId xmlns:a16="http://schemas.microsoft.com/office/drawing/2014/main" id="{A00038B4-C765-C14E-B871-01C43B5D8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1335" y="8485100"/>
            <a:ext cx="4557430" cy="4475792"/>
          </a:xfrm>
          <a:custGeom>
            <a:avLst/>
            <a:gdLst>
              <a:gd name="T0" fmla="*/ 49608831 w 4186"/>
              <a:gd name="T1" fmla="*/ 0 h 4109"/>
              <a:gd name="T2" fmla="*/ 49608831 w 4186"/>
              <a:gd name="T3" fmla="*/ 0 h 4109"/>
              <a:gd name="T4" fmla="*/ 0 w 4186"/>
              <a:gd name="T5" fmla="*/ 331915024 h 4109"/>
              <a:gd name="T6" fmla="*/ 38599162 w 4186"/>
              <a:gd name="T7" fmla="*/ 328673625 h 4109"/>
              <a:gd name="T8" fmla="*/ 44039395 w 4186"/>
              <a:gd name="T9" fmla="*/ 334119046 h 4109"/>
              <a:gd name="T10" fmla="*/ 43002886 w 4186"/>
              <a:gd name="T11" fmla="*/ 346306879 h 4109"/>
              <a:gd name="T12" fmla="*/ 46241257 w 4186"/>
              <a:gd name="T13" fmla="*/ 351752300 h 4109"/>
              <a:gd name="T14" fmla="*/ 67224805 w 4186"/>
              <a:gd name="T15" fmla="*/ 359531370 h 4109"/>
              <a:gd name="T16" fmla="*/ 70462816 w 4186"/>
              <a:gd name="T17" fmla="*/ 363939774 h 4109"/>
              <a:gd name="T18" fmla="*/ 67224805 w 4186"/>
              <a:gd name="T19" fmla="*/ 394797519 h 4109"/>
              <a:gd name="T20" fmla="*/ 68260954 w 4186"/>
              <a:gd name="T21" fmla="*/ 398168546 h 4109"/>
              <a:gd name="T22" fmla="*/ 73830390 w 4186"/>
              <a:gd name="T23" fmla="*/ 411393036 h 4109"/>
              <a:gd name="T24" fmla="*/ 73830390 w 4186"/>
              <a:gd name="T25" fmla="*/ 415801440 h 4109"/>
              <a:gd name="T26" fmla="*/ 70462816 w 4186"/>
              <a:gd name="T27" fmla="*/ 425655265 h 4109"/>
              <a:gd name="T28" fmla="*/ 63856870 w 4186"/>
              <a:gd name="T29" fmla="*/ 445492181 h 4109"/>
              <a:gd name="T30" fmla="*/ 68260954 w 4186"/>
              <a:gd name="T31" fmla="*/ 452104606 h 4109"/>
              <a:gd name="T32" fmla="*/ 73830390 w 4186"/>
              <a:gd name="T33" fmla="*/ 457679654 h 4109"/>
              <a:gd name="T34" fmla="*/ 71628528 w 4186"/>
              <a:gd name="T35" fmla="*/ 526007571 h 4109"/>
              <a:gd name="T36" fmla="*/ 79270623 w 4186"/>
              <a:gd name="T37" fmla="*/ 531582619 h 4109"/>
              <a:gd name="T38" fmla="*/ 210481862 w 4186"/>
              <a:gd name="T39" fmla="*/ 425655265 h 4109"/>
              <a:gd name="T40" fmla="*/ 272136870 w 4186"/>
              <a:gd name="T41" fmla="*/ 311040730 h 4109"/>
              <a:gd name="T42" fmla="*/ 276540594 w 4186"/>
              <a:gd name="T43" fmla="*/ 307669704 h 4109"/>
              <a:gd name="T44" fmla="*/ 425237883 w 4186"/>
              <a:gd name="T45" fmla="*/ 285628406 h 4109"/>
              <a:gd name="T46" fmla="*/ 512280164 w 4186"/>
              <a:gd name="T47" fmla="*/ 264624485 h 4109"/>
              <a:gd name="T48" fmla="*/ 542071519 w 4186"/>
              <a:gd name="T49" fmla="*/ 0 h 4109"/>
              <a:gd name="T50" fmla="*/ 49608831 w 4186"/>
              <a:gd name="T51" fmla="*/ 0 h 410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186" h="4109">
                <a:moveTo>
                  <a:pt x="383" y="0"/>
                </a:moveTo>
                <a:lnTo>
                  <a:pt x="383" y="0"/>
                </a:lnTo>
                <a:cubicBezTo>
                  <a:pt x="383" y="1038"/>
                  <a:pt x="229" y="1956"/>
                  <a:pt x="0" y="2560"/>
                </a:cubicBezTo>
                <a:cubicBezTo>
                  <a:pt x="93" y="2552"/>
                  <a:pt x="195" y="2543"/>
                  <a:pt x="298" y="2535"/>
                </a:cubicBezTo>
                <a:cubicBezTo>
                  <a:pt x="315" y="2535"/>
                  <a:pt x="340" y="2552"/>
                  <a:pt x="340" y="2577"/>
                </a:cubicBezTo>
                <a:cubicBezTo>
                  <a:pt x="332" y="2671"/>
                  <a:pt x="332" y="2671"/>
                  <a:pt x="332" y="2671"/>
                </a:cubicBezTo>
                <a:cubicBezTo>
                  <a:pt x="332" y="2688"/>
                  <a:pt x="349" y="2705"/>
                  <a:pt x="357" y="2713"/>
                </a:cubicBezTo>
                <a:cubicBezTo>
                  <a:pt x="519" y="2773"/>
                  <a:pt x="519" y="2773"/>
                  <a:pt x="519" y="2773"/>
                </a:cubicBezTo>
                <a:cubicBezTo>
                  <a:pt x="536" y="2773"/>
                  <a:pt x="553" y="2790"/>
                  <a:pt x="544" y="2807"/>
                </a:cubicBezTo>
                <a:cubicBezTo>
                  <a:pt x="519" y="3045"/>
                  <a:pt x="519" y="3045"/>
                  <a:pt x="519" y="3045"/>
                </a:cubicBezTo>
                <a:cubicBezTo>
                  <a:pt x="519" y="3054"/>
                  <a:pt x="519" y="3062"/>
                  <a:pt x="527" y="3071"/>
                </a:cubicBezTo>
                <a:cubicBezTo>
                  <a:pt x="570" y="3173"/>
                  <a:pt x="570" y="3173"/>
                  <a:pt x="570" y="3173"/>
                </a:cubicBezTo>
                <a:cubicBezTo>
                  <a:pt x="570" y="3181"/>
                  <a:pt x="570" y="3198"/>
                  <a:pt x="570" y="3207"/>
                </a:cubicBezTo>
                <a:cubicBezTo>
                  <a:pt x="544" y="3283"/>
                  <a:pt x="544" y="3283"/>
                  <a:pt x="544" y="3283"/>
                </a:cubicBezTo>
                <a:cubicBezTo>
                  <a:pt x="493" y="3436"/>
                  <a:pt x="493" y="3436"/>
                  <a:pt x="493" y="3436"/>
                </a:cubicBezTo>
                <a:cubicBezTo>
                  <a:pt x="485" y="3462"/>
                  <a:pt x="502" y="3487"/>
                  <a:pt x="527" y="3487"/>
                </a:cubicBezTo>
                <a:cubicBezTo>
                  <a:pt x="553" y="3487"/>
                  <a:pt x="570" y="3513"/>
                  <a:pt x="570" y="3530"/>
                </a:cubicBezTo>
                <a:cubicBezTo>
                  <a:pt x="553" y="4057"/>
                  <a:pt x="553" y="4057"/>
                  <a:pt x="553" y="4057"/>
                </a:cubicBezTo>
                <a:cubicBezTo>
                  <a:pt x="553" y="4091"/>
                  <a:pt x="587" y="4108"/>
                  <a:pt x="612" y="4100"/>
                </a:cubicBezTo>
                <a:cubicBezTo>
                  <a:pt x="774" y="4023"/>
                  <a:pt x="1233" y="3777"/>
                  <a:pt x="1625" y="3283"/>
                </a:cubicBezTo>
                <a:cubicBezTo>
                  <a:pt x="1812" y="3045"/>
                  <a:pt x="1982" y="2756"/>
                  <a:pt x="2101" y="2399"/>
                </a:cubicBezTo>
                <a:cubicBezTo>
                  <a:pt x="2110" y="2390"/>
                  <a:pt x="2118" y="2373"/>
                  <a:pt x="2135" y="2373"/>
                </a:cubicBezTo>
                <a:cubicBezTo>
                  <a:pt x="2246" y="2365"/>
                  <a:pt x="2671" y="2330"/>
                  <a:pt x="3283" y="2203"/>
                </a:cubicBezTo>
                <a:cubicBezTo>
                  <a:pt x="3487" y="2160"/>
                  <a:pt x="3717" y="2109"/>
                  <a:pt x="3955" y="2041"/>
                </a:cubicBezTo>
                <a:cubicBezTo>
                  <a:pt x="4100" y="1489"/>
                  <a:pt x="4185" y="774"/>
                  <a:pt x="4185" y="0"/>
                </a:cubicBezTo>
                <a:lnTo>
                  <a:pt x="383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7">
            <a:extLst>
              <a:ext uri="{FF2B5EF4-FFF2-40B4-BE49-F238E27FC236}">
                <a16:creationId xmlns:a16="http://schemas.microsoft.com/office/drawing/2014/main" id="{3F7F3FCC-1DC6-E84A-9EDB-0CA5AB58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088" y="4753671"/>
            <a:ext cx="5004051" cy="3731429"/>
          </a:xfrm>
          <a:custGeom>
            <a:avLst/>
            <a:gdLst>
              <a:gd name="T0" fmla="*/ 17632771 w 4594"/>
              <a:gd name="T1" fmla="*/ 18773990 h 3428"/>
              <a:gd name="T2" fmla="*/ 17632771 w 4594"/>
              <a:gd name="T3" fmla="*/ 18773990 h 3428"/>
              <a:gd name="T4" fmla="*/ 102555249 w 4594"/>
              <a:gd name="T5" fmla="*/ 443713124 h 3428"/>
              <a:gd name="T6" fmla="*/ 595493998 w 4594"/>
              <a:gd name="T7" fmla="*/ 443713124 h 3428"/>
              <a:gd name="T8" fmla="*/ 497347122 w 4594"/>
              <a:gd name="T9" fmla="*/ 34181435 h 3428"/>
              <a:gd name="T10" fmla="*/ 496180125 w 4594"/>
              <a:gd name="T11" fmla="*/ 37418441 h 3428"/>
              <a:gd name="T12" fmla="*/ 493976119 w 4594"/>
              <a:gd name="T13" fmla="*/ 46352234 h 3428"/>
              <a:gd name="T14" fmla="*/ 488530736 w 4594"/>
              <a:gd name="T15" fmla="*/ 50754361 h 3428"/>
              <a:gd name="T16" fmla="*/ 465322956 w 4594"/>
              <a:gd name="T17" fmla="*/ 53991367 h 3428"/>
              <a:gd name="T18" fmla="*/ 460914583 w 4594"/>
              <a:gd name="T19" fmla="*/ 57228374 h 3428"/>
              <a:gd name="T20" fmla="*/ 457673207 w 4594"/>
              <a:gd name="T21" fmla="*/ 62795622 h 3428"/>
              <a:gd name="T22" fmla="*/ 452098198 w 4594"/>
              <a:gd name="T23" fmla="*/ 66032628 h 3428"/>
              <a:gd name="T24" fmla="*/ 435502797 w 4594"/>
              <a:gd name="T25" fmla="*/ 64996686 h 3428"/>
              <a:gd name="T26" fmla="*/ 430057414 w 4594"/>
              <a:gd name="T27" fmla="*/ 67197749 h 3428"/>
              <a:gd name="T28" fmla="*/ 425649042 w 4594"/>
              <a:gd name="T29" fmla="*/ 74966421 h 3428"/>
              <a:gd name="T30" fmla="*/ 420074032 w 4594"/>
              <a:gd name="T31" fmla="*/ 78203427 h 3428"/>
              <a:gd name="T32" fmla="*/ 396995879 w 4594"/>
              <a:gd name="T33" fmla="*/ 77167484 h 3428"/>
              <a:gd name="T34" fmla="*/ 391420870 w 4594"/>
              <a:gd name="T35" fmla="*/ 78203427 h 3428"/>
              <a:gd name="T36" fmla="*/ 388179493 w 4594"/>
              <a:gd name="T37" fmla="*/ 82605554 h 3428"/>
              <a:gd name="T38" fmla="*/ 383771481 w 4594"/>
              <a:gd name="T39" fmla="*/ 84806618 h 3428"/>
              <a:gd name="T40" fmla="*/ 353951321 w 4594"/>
              <a:gd name="T41" fmla="*/ 87007682 h 3428"/>
              <a:gd name="T42" fmla="*/ 349543309 w 4594"/>
              <a:gd name="T43" fmla="*/ 90373866 h 3428"/>
              <a:gd name="T44" fmla="*/ 343967940 w 4594"/>
              <a:gd name="T45" fmla="*/ 96977417 h 3428"/>
              <a:gd name="T46" fmla="*/ 339559927 w 4594"/>
              <a:gd name="T47" fmla="*/ 100214063 h 3428"/>
              <a:gd name="T48" fmla="*/ 306498391 w 4594"/>
              <a:gd name="T49" fmla="*/ 101379544 h 3428"/>
              <a:gd name="T50" fmla="*/ 300923382 w 4594"/>
              <a:gd name="T51" fmla="*/ 107982735 h 3428"/>
              <a:gd name="T52" fmla="*/ 294440990 w 4594"/>
              <a:gd name="T53" fmla="*/ 113420805 h 3428"/>
              <a:gd name="T54" fmla="*/ 266824837 w 4594"/>
              <a:gd name="T55" fmla="*/ 111219741 h 3428"/>
              <a:gd name="T56" fmla="*/ 261249828 w 4594"/>
              <a:gd name="T57" fmla="*/ 112384862 h 3428"/>
              <a:gd name="T58" fmla="*/ 246988059 w 4594"/>
              <a:gd name="T59" fmla="*/ 131029314 h 3428"/>
              <a:gd name="T60" fmla="*/ 242579687 w 4594"/>
              <a:gd name="T61" fmla="*/ 133230377 h 3428"/>
              <a:gd name="T62" fmla="*/ 213926524 w 4594"/>
              <a:gd name="T63" fmla="*/ 136596922 h 3428"/>
              <a:gd name="T64" fmla="*/ 209518511 w 4594"/>
              <a:gd name="T65" fmla="*/ 134395858 h 3428"/>
              <a:gd name="T66" fmla="*/ 37469548 w 4594"/>
              <a:gd name="T67" fmla="*/ 18773990 h 3428"/>
              <a:gd name="T68" fmla="*/ 0 w 4594"/>
              <a:gd name="T69" fmla="*/ 0 h 3428"/>
              <a:gd name="T70" fmla="*/ 17632771 w 4594"/>
              <a:gd name="T71" fmla="*/ 18773990 h 34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594" h="3428">
                <a:moveTo>
                  <a:pt x="136" y="145"/>
                </a:moveTo>
                <a:lnTo>
                  <a:pt x="136" y="145"/>
                </a:lnTo>
                <a:cubicBezTo>
                  <a:pt x="519" y="664"/>
                  <a:pt x="791" y="1939"/>
                  <a:pt x="791" y="3427"/>
                </a:cubicBezTo>
                <a:cubicBezTo>
                  <a:pt x="4593" y="3427"/>
                  <a:pt x="4593" y="3427"/>
                  <a:pt x="4593" y="3427"/>
                </a:cubicBezTo>
                <a:cubicBezTo>
                  <a:pt x="4593" y="1923"/>
                  <a:pt x="4269" y="647"/>
                  <a:pt x="3836" y="264"/>
                </a:cubicBezTo>
                <a:cubicBezTo>
                  <a:pt x="3827" y="272"/>
                  <a:pt x="3827" y="281"/>
                  <a:pt x="3827" y="289"/>
                </a:cubicBezTo>
                <a:cubicBezTo>
                  <a:pt x="3810" y="358"/>
                  <a:pt x="3810" y="358"/>
                  <a:pt x="3810" y="358"/>
                </a:cubicBezTo>
                <a:cubicBezTo>
                  <a:pt x="3802" y="374"/>
                  <a:pt x="3785" y="383"/>
                  <a:pt x="3768" y="392"/>
                </a:cubicBezTo>
                <a:cubicBezTo>
                  <a:pt x="3589" y="417"/>
                  <a:pt x="3589" y="417"/>
                  <a:pt x="3589" y="417"/>
                </a:cubicBezTo>
                <a:cubicBezTo>
                  <a:pt x="3572" y="426"/>
                  <a:pt x="3564" y="434"/>
                  <a:pt x="3555" y="442"/>
                </a:cubicBezTo>
                <a:cubicBezTo>
                  <a:pt x="3530" y="485"/>
                  <a:pt x="3530" y="485"/>
                  <a:pt x="3530" y="485"/>
                </a:cubicBezTo>
                <a:cubicBezTo>
                  <a:pt x="3521" y="502"/>
                  <a:pt x="3504" y="510"/>
                  <a:pt x="3487" y="510"/>
                </a:cubicBezTo>
                <a:cubicBezTo>
                  <a:pt x="3359" y="502"/>
                  <a:pt x="3359" y="502"/>
                  <a:pt x="3359" y="502"/>
                </a:cubicBezTo>
                <a:cubicBezTo>
                  <a:pt x="3342" y="502"/>
                  <a:pt x="3325" y="510"/>
                  <a:pt x="3317" y="519"/>
                </a:cubicBezTo>
                <a:cubicBezTo>
                  <a:pt x="3283" y="579"/>
                  <a:pt x="3283" y="579"/>
                  <a:pt x="3283" y="579"/>
                </a:cubicBezTo>
                <a:cubicBezTo>
                  <a:pt x="3266" y="596"/>
                  <a:pt x="3257" y="604"/>
                  <a:pt x="3240" y="604"/>
                </a:cubicBezTo>
                <a:cubicBezTo>
                  <a:pt x="3062" y="596"/>
                  <a:pt x="3062" y="596"/>
                  <a:pt x="3062" y="596"/>
                </a:cubicBezTo>
                <a:cubicBezTo>
                  <a:pt x="3044" y="596"/>
                  <a:pt x="3028" y="596"/>
                  <a:pt x="3019" y="604"/>
                </a:cubicBezTo>
                <a:cubicBezTo>
                  <a:pt x="2994" y="638"/>
                  <a:pt x="2994" y="638"/>
                  <a:pt x="2994" y="638"/>
                </a:cubicBezTo>
                <a:cubicBezTo>
                  <a:pt x="2985" y="647"/>
                  <a:pt x="2968" y="655"/>
                  <a:pt x="2960" y="655"/>
                </a:cubicBezTo>
                <a:cubicBezTo>
                  <a:pt x="2730" y="672"/>
                  <a:pt x="2730" y="672"/>
                  <a:pt x="2730" y="672"/>
                </a:cubicBezTo>
                <a:cubicBezTo>
                  <a:pt x="2713" y="672"/>
                  <a:pt x="2704" y="681"/>
                  <a:pt x="2696" y="698"/>
                </a:cubicBezTo>
                <a:cubicBezTo>
                  <a:pt x="2653" y="749"/>
                  <a:pt x="2653" y="749"/>
                  <a:pt x="2653" y="749"/>
                </a:cubicBezTo>
                <a:cubicBezTo>
                  <a:pt x="2653" y="766"/>
                  <a:pt x="2636" y="774"/>
                  <a:pt x="2619" y="774"/>
                </a:cubicBezTo>
                <a:cubicBezTo>
                  <a:pt x="2364" y="783"/>
                  <a:pt x="2364" y="783"/>
                  <a:pt x="2364" y="783"/>
                </a:cubicBezTo>
                <a:cubicBezTo>
                  <a:pt x="2339" y="783"/>
                  <a:pt x="2321" y="808"/>
                  <a:pt x="2321" y="834"/>
                </a:cubicBezTo>
                <a:cubicBezTo>
                  <a:pt x="2321" y="859"/>
                  <a:pt x="2296" y="885"/>
                  <a:pt x="2271" y="876"/>
                </a:cubicBezTo>
                <a:cubicBezTo>
                  <a:pt x="2058" y="859"/>
                  <a:pt x="2058" y="859"/>
                  <a:pt x="2058" y="859"/>
                </a:cubicBezTo>
                <a:cubicBezTo>
                  <a:pt x="2041" y="851"/>
                  <a:pt x="2024" y="859"/>
                  <a:pt x="2015" y="868"/>
                </a:cubicBezTo>
                <a:cubicBezTo>
                  <a:pt x="1905" y="1012"/>
                  <a:pt x="1905" y="1012"/>
                  <a:pt x="1905" y="1012"/>
                </a:cubicBezTo>
                <a:cubicBezTo>
                  <a:pt x="1896" y="1021"/>
                  <a:pt x="1879" y="1029"/>
                  <a:pt x="1871" y="1029"/>
                </a:cubicBezTo>
                <a:cubicBezTo>
                  <a:pt x="1650" y="1055"/>
                  <a:pt x="1650" y="1055"/>
                  <a:pt x="1650" y="1055"/>
                </a:cubicBezTo>
                <a:cubicBezTo>
                  <a:pt x="1642" y="1055"/>
                  <a:pt x="1625" y="1046"/>
                  <a:pt x="1616" y="1038"/>
                </a:cubicBezTo>
                <a:cubicBezTo>
                  <a:pt x="1514" y="961"/>
                  <a:pt x="851" y="460"/>
                  <a:pt x="289" y="145"/>
                </a:cubicBezTo>
                <a:cubicBezTo>
                  <a:pt x="187" y="94"/>
                  <a:pt x="94" y="43"/>
                  <a:pt x="0" y="0"/>
                </a:cubicBezTo>
                <a:cubicBezTo>
                  <a:pt x="51" y="43"/>
                  <a:pt x="94" y="85"/>
                  <a:pt x="136" y="14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8">
            <a:extLst>
              <a:ext uri="{FF2B5EF4-FFF2-40B4-BE49-F238E27FC236}">
                <a16:creationId xmlns:a16="http://schemas.microsoft.com/office/drawing/2014/main" id="{9C53C844-BF92-6540-88E6-A2095F43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556" y="8485100"/>
            <a:ext cx="4456583" cy="2900621"/>
          </a:xfrm>
          <a:custGeom>
            <a:avLst/>
            <a:gdLst>
              <a:gd name="T0" fmla="*/ 37458594 w 4092"/>
              <a:gd name="T1" fmla="*/ 0 h 2663"/>
              <a:gd name="T2" fmla="*/ 37458594 w 4092"/>
              <a:gd name="T3" fmla="*/ 0 h 2663"/>
              <a:gd name="T4" fmla="*/ 0 w 4092"/>
              <a:gd name="T5" fmla="*/ 317632475 h 2663"/>
              <a:gd name="T6" fmla="*/ 28644596 w 4092"/>
              <a:gd name="T7" fmla="*/ 295592967 h 2663"/>
              <a:gd name="T8" fmla="*/ 33051595 w 4092"/>
              <a:gd name="T9" fmla="*/ 294426000 h 2663"/>
              <a:gd name="T10" fmla="*/ 480608819 w 4092"/>
              <a:gd name="T11" fmla="*/ 331893523 h 2663"/>
              <a:gd name="T12" fmla="*/ 530251195 w 4092"/>
              <a:gd name="T13" fmla="*/ 0 h 2663"/>
              <a:gd name="T14" fmla="*/ 37458594 w 4092"/>
              <a:gd name="T15" fmla="*/ 0 h 26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92" h="2663">
                <a:moveTo>
                  <a:pt x="289" y="0"/>
                </a:moveTo>
                <a:lnTo>
                  <a:pt x="289" y="0"/>
                </a:lnTo>
                <a:cubicBezTo>
                  <a:pt x="289" y="953"/>
                  <a:pt x="179" y="1812"/>
                  <a:pt x="0" y="2450"/>
                </a:cubicBezTo>
                <a:cubicBezTo>
                  <a:pt x="77" y="2390"/>
                  <a:pt x="153" y="2339"/>
                  <a:pt x="221" y="2280"/>
                </a:cubicBezTo>
                <a:cubicBezTo>
                  <a:pt x="230" y="2271"/>
                  <a:pt x="247" y="2262"/>
                  <a:pt x="255" y="2271"/>
                </a:cubicBezTo>
                <a:cubicBezTo>
                  <a:pt x="443" y="2314"/>
                  <a:pt x="1888" y="2662"/>
                  <a:pt x="3708" y="2560"/>
                </a:cubicBezTo>
                <a:cubicBezTo>
                  <a:pt x="3937" y="1956"/>
                  <a:pt x="4091" y="1038"/>
                  <a:pt x="4091" y="0"/>
                </a:cubicBezTo>
                <a:lnTo>
                  <a:pt x="289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9">
            <a:extLst>
              <a:ext uri="{FF2B5EF4-FFF2-40B4-BE49-F238E27FC236}">
                <a16:creationId xmlns:a16="http://schemas.microsoft.com/office/drawing/2014/main" id="{172C409D-0192-1042-BF13-AC6C189C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230" y="8485100"/>
            <a:ext cx="4658281" cy="3668997"/>
          </a:xfrm>
          <a:custGeom>
            <a:avLst/>
            <a:gdLst>
              <a:gd name="T0" fmla="*/ 3237732 w 4279"/>
              <a:gd name="T1" fmla="*/ 0 h 3369"/>
              <a:gd name="T2" fmla="*/ 3237732 w 4279"/>
              <a:gd name="T3" fmla="*/ 0 h 3369"/>
              <a:gd name="T4" fmla="*/ 0 w 4279"/>
              <a:gd name="T5" fmla="*/ 95905511 h 3369"/>
              <a:gd name="T6" fmla="*/ 6604657 w 4279"/>
              <a:gd name="T7" fmla="*/ 101478357 h 3369"/>
              <a:gd name="T8" fmla="*/ 18648718 w 4279"/>
              <a:gd name="T9" fmla="*/ 104718383 h 3369"/>
              <a:gd name="T10" fmla="*/ 58406570 w 4279"/>
              <a:gd name="T11" fmla="*/ 100311947 h 3369"/>
              <a:gd name="T12" fmla="*/ 72652303 w 4279"/>
              <a:gd name="T13" fmla="*/ 105884793 h 3369"/>
              <a:gd name="T14" fmla="*/ 94667945 w 4279"/>
              <a:gd name="T15" fmla="*/ 130120553 h 3369"/>
              <a:gd name="T16" fmla="*/ 107877618 w 4279"/>
              <a:gd name="T17" fmla="*/ 134526989 h 3369"/>
              <a:gd name="T18" fmla="*/ 140901262 w 4279"/>
              <a:gd name="T19" fmla="*/ 132323771 h 3369"/>
              <a:gd name="T20" fmla="*/ 156441799 w 4279"/>
              <a:gd name="T21" fmla="*/ 141136644 h 3369"/>
              <a:gd name="T22" fmla="*/ 168485860 w 4279"/>
              <a:gd name="T23" fmla="*/ 160965967 h 3369"/>
              <a:gd name="T24" fmla="*/ 183897206 w 4279"/>
              <a:gd name="T25" fmla="*/ 169778840 h 3369"/>
              <a:gd name="T26" fmla="*/ 220287774 w 4279"/>
              <a:gd name="T27" fmla="*/ 166409212 h 3369"/>
              <a:gd name="T28" fmla="*/ 235699119 w 4279"/>
              <a:gd name="T29" fmla="*/ 174185276 h 3369"/>
              <a:gd name="T30" fmla="*/ 252275717 w 4279"/>
              <a:gd name="T31" fmla="*/ 201790664 h 3369"/>
              <a:gd name="T32" fmla="*/ 256678701 w 4279"/>
              <a:gd name="T33" fmla="*/ 205030690 h 3369"/>
              <a:gd name="T34" fmla="*/ 298509033 w 4279"/>
              <a:gd name="T35" fmla="*/ 200624254 h 3369"/>
              <a:gd name="T36" fmla="*/ 300710345 w 4279"/>
              <a:gd name="T37" fmla="*/ 201790664 h 3369"/>
              <a:gd name="T38" fmla="*/ 355749991 w 4279"/>
              <a:gd name="T39" fmla="*/ 329578397 h 3369"/>
              <a:gd name="T40" fmla="*/ 354713931 w 4279"/>
              <a:gd name="T41" fmla="*/ 329578397 h 3369"/>
              <a:gd name="T42" fmla="*/ 286335420 w 4279"/>
              <a:gd name="T43" fmla="*/ 425483908 h 3369"/>
              <a:gd name="T44" fmla="*/ 285299360 w 4279"/>
              <a:gd name="T45" fmla="*/ 427687126 h 3369"/>
              <a:gd name="T46" fmla="*/ 290738764 w 4279"/>
              <a:gd name="T47" fmla="*/ 435463190 h 3369"/>
              <a:gd name="T48" fmla="*/ 317157751 w 4279"/>
              <a:gd name="T49" fmla="*/ 425483908 h 3369"/>
              <a:gd name="T50" fmla="*/ 516595135 w 4279"/>
              <a:gd name="T51" fmla="*/ 317525138 h 3369"/>
              <a:gd name="T52" fmla="*/ 554022122 w 4279"/>
              <a:gd name="T53" fmla="*/ 0 h 3369"/>
              <a:gd name="T54" fmla="*/ 3237732 w 4279"/>
              <a:gd name="T55" fmla="*/ 0 h 336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279" h="3369">
                <a:moveTo>
                  <a:pt x="25" y="0"/>
                </a:moveTo>
                <a:lnTo>
                  <a:pt x="25" y="0"/>
                </a:lnTo>
                <a:cubicBezTo>
                  <a:pt x="25" y="255"/>
                  <a:pt x="17" y="502"/>
                  <a:pt x="0" y="740"/>
                </a:cubicBezTo>
                <a:cubicBezTo>
                  <a:pt x="51" y="783"/>
                  <a:pt x="51" y="783"/>
                  <a:pt x="51" y="783"/>
                </a:cubicBezTo>
                <a:cubicBezTo>
                  <a:pt x="76" y="799"/>
                  <a:pt x="110" y="808"/>
                  <a:pt x="144" y="808"/>
                </a:cubicBezTo>
                <a:cubicBezTo>
                  <a:pt x="451" y="774"/>
                  <a:pt x="451" y="774"/>
                  <a:pt x="451" y="774"/>
                </a:cubicBezTo>
                <a:cubicBezTo>
                  <a:pt x="493" y="765"/>
                  <a:pt x="527" y="783"/>
                  <a:pt x="561" y="817"/>
                </a:cubicBezTo>
                <a:cubicBezTo>
                  <a:pt x="731" y="1004"/>
                  <a:pt x="731" y="1004"/>
                  <a:pt x="731" y="1004"/>
                </a:cubicBezTo>
                <a:cubicBezTo>
                  <a:pt x="757" y="1029"/>
                  <a:pt x="791" y="1046"/>
                  <a:pt x="833" y="1038"/>
                </a:cubicBezTo>
                <a:cubicBezTo>
                  <a:pt x="1088" y="1021"/>
                  <a:pt x="1088" y="1021"/>
                  <a:pt x="1088" y="1021"/>
                </a:cubicBezTo>
                <a:cubicBezTo>
                  <a:pt x="1140" y="1021"/>
                  <a:pt x="1182" y="1046"/>
                  <a:pt x="1208" y="1089"/>
                </a:cubicBezTo>
                <a:cubicBezTo>
                  <a:pt x="1301" y="1242"/>
                  <a:pt x="1301" y="1242"/>
                  <a:pt x="1301" y="1242"/>
                </a:cubicBezTo>
                <a:cubicBezTo>
                  <a:pt x="1318" y="1284"/>
                  <a:pt x="1369" y="1310"/>
                  <a:pt x="1420" y="1310"/>
                </a:cubicBezTo>
                <a:cubicBezTo>
                  <a:pt x="1701" y="1284"/>
                  <a:pt x="1701" y="1284"/>
                  <a:pt x="1701" y="1284"/>
                </a:cubicBezTo>
                <a:cubicBezTo>
                  <a:pt x="1752" y="1276"/>
                  <a:pt x="1795" y="1301"/>
                  <a:pt x="1820" y="1344"/>
                </a:cubicBezTo>
                <a:cubicBezTo>
                  <a:pt x="1948" y="1557"/>
                  <a:pt x="1948" y="1557"/>
                  <a:pt x="1948" y="1557"/>
                </a:cubicBezTo>
                <a:cubicBezTo>
                  <a:pt x="1956" y="1574"/>
                  <a:pt x="1973" y="1582"/>
                  <a:pt x="1982" y="1582"/>
                </a:cubicBezTo>
                <a:cubicBezTo>
                  <a:pt x="2305" y="1548"/>
                  <a:pt x="2305" y="1548"/>
                  <a:pt x="2305" y="1548"/>
                </a:cubicBezTo>
                <a:cubicBezTo>
                  <a:pt x="2305" y="1548"/>
                  <a:pt x="2313" y="1548"/>
                  <a:pt x="2322" y="1557"/>
                </a:cubicBezTo>
                <a:cubicBezTo>
                  <a:pt x="2424" y="1599"/>
                  <a:pt x="3207" y="1999"/>
                  <a:pt x="2747" y="2543"/>
                </a:cubicBezTo>
                <a:cubicBezTo>
                  <a:pt x="2747" y="2543"/>
                  <a:pt x="2747" y="2543"/>
                  <a:pt x="2739" y="2543"/>
                </a:cubicBezTo>
                <a:cubicBezTo>
                  <a:pt x="2211" y="3283"/>
                  <a:pt x="2211" y="3283"/>
                  <a:pt x="2211" y="3283"/>
                </a:cubicBezTo>
                <a:cubicBezTo>
                  <a:pt x="2203" y="3300"/>
                  <a:pt x="2203" y="3300"/>
                  <a:pt x="2203" y="3300"/>
                </a:cubicBezTo>
                <a:cubicBezTo>
                  <a:pt x="2177" y="3326"/>
                  <a:pt x="2211" y="3368"/>
                  <a:pt x="2245" y="3360"/>
                </a:cubicBezTo>
                <a:cubicBezTo>
                  <a:pt x="2305" y="3334"/>
                  <a:pt x="2365" y="3309"/>
                  <a:pt x="2449" y="3283"/>
                </a:cubicBezTo>
                <a:cubicBezTo>
                  <a:pt x="2815" y="3130"/>
                  <a:pt x="3445" y="2850"/>
                  <a:pt x="3989" y="2450"/>
                </a:cubicBezTo>
                <a:cubicBezTo>
                  <a:pt x="4168" y="1812"/>
                  <a:pt x="4278" y="953"/>
                  <a:pt x="4278" y="0"/>
                </a:cubicBezTo>
                <a:lnTo>
                  <a:pt x="25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0">
            <a:extLst>
              <a:ext uri="{FF2B5EF4-FFF2-40B4-BE49-F238E27FC236}">
                <a16:creationId xmlns:a16="http://schemas.microsoft.com/office/drawing/2014/main" id="{70001AE6-A6C1-5A49-BF51-E057C354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11" y="5080231"/>
            <a:ext cx="4965632" cy="7011434"/>
          </a:xfrm>
          <a:custGeom>
            <a:avLst/>
            <a:gdLst>
              <a:gd name="T0" fmla="*/ 586350709 w 4560"/>
              <a:gd name="T1" fmla="*/ 300726173 h 6439"/>
              <a:gd name="T2" fmla="*/ 586350709 w 4560"/>
              <a:gd name="T3" fmla="*/ 300726173 h 6439"/>
              <a:gd name="T4" fmla="*/ 570930563 w 4560"/>
              <a:gd name="T5" fmla="*/ 294118479 h 6439"/>
              <a:gd name="T6" fmla="*/ 551104713 w 4560"/>
              <a:gd name="T7" fmla="*/ 300726173 h 6439"/>
              <a:gd name="T8" fmla="*/ 540090632 w 4560"/>
              <a:gd name="T9" fmla="*/ 316144844 h 6439"/>
              <a:gd name="T10" fmla="*/ 531279223 w 4560"/>
              <a:gd name="T11" fmla="*/ 321716226 h 6439"/>
              <a:gd name="T12" fmla="*/ 515859077 w 4560"/>
              <a:gd name="T13" fmla="*/ 327158026 h 6439"/>
              <a:gd name="T14" fmla="*/ 510287061 w 4560"/>
              <a:gd name="T15" fmla="*/ 328324280 h 6439"/>
              <a:gd name="T16" fmla="*/ 499272620 w 4560"/>
              <a:gd name="T17" fmla="*/ 328324280 h 6439"/>
              <a:gd name="T18" fmla="*/ 489424490 w 4560"/>
              <a:gd name="T19" fmla="*/ 323789207 h 6439"/>
              <a:gd name="T20" fmla="*/ 468432688 w 4560"/>
              <a:gd name="T21" fmla="*/ 331563514 h 6439"/>
              <a:gd name="T22" fmla="*/ 466229656 w 4560"/>
              <a:gd name="T23" fmla="*/ 335968643 h 6439"/>
              <a:gd name="T24" fmla="*/ 455215575 w 4560"/>
              <a:gd name="T25" fmla="*/ 344779261 h 6439"/>
              <a:gd name="T26" fmla="*/ 434223413 w 4560"/>
              <a:gd name="T27" fmla="*/ 350350644 h 6439"/>
              <a:gd name="T28" fmla="*/ 421006300 w 4560"/>
              <a:gd name="T29" fmla="*/ 348148079 h 6439"/>
              <a:gd name="T30" fmla="*/ 412194891 w 4560"/>
              <a:gd name="T31" fmla="*/ 342576696 h 6439"/>
              <a:gd name="T32" fmla="*/ 390166008 w 4560"/>
              <a:gd name="T33" fmla="*/ 346981825 h 6439"/>
              <a:gd name="T34" fmla="*/ 381354599 w 4560"/>
              <a:gd name="T35" fmla="*/ 353589878 h 6439"/>
              <a:gd name="T36" fmla="*/ 369303797 w 4560"/>
              <a:gd name="T37" fmla="*/ 357995367 h 6439"/>
              <a:gd name="T38" fmla="*/ 350514668 w 4560"/>
              <a:gd name="T39" fmla="*/ 352553208 h 6439"/>
              <a:gd name="T40" fmla="*/ 6608737 w 4560"/>
              <a:gd name="T41" fmla="*/ 0 h 6439"/>
              <a:gd name="T42" fmla="*/ 2203032 w 4560"/>
              <a:gd name="T43" fmla="*/ 7773947 h 6439"/>
              <a:gd name="T44" fmla="*/ 175192539 w 4560"/>
              <a:gd name="T45" fmla="*/ 397642966 h 6439"/>
              <a:gd name="T46" fmla="*/ 57274518 w 4560"/>
              <a:gd name="T47" fmla="*/ 825345412 h 6439"/>
              <a:gd name="T48" fmla="*/ 65049206 w 4560"/>
              <a:gd name="T49" fmla="*/ 830787211 h 6439"/>
              <a:gd name="T50" fmla="*/ 344942652 w 4560"/>
              <a:gd name="T51" fmla="*/ 453875131 h 6439"/>
              <a:gd name="T52" fmla="*/ 350514668 w 4560"/>
              <a:gd name="T53" fmla="*/ 450635896 h 6439"/>
              <a:gd name="T54" fmla="*/ 354920372 w 4560"/>
              <a:gd name="T55" fmla="*/ 451672566 h 6439"/>
              <a:gd name="T56" fmla="*/ 363731781 w 4560"/>
              <a:gd name="T57" fmla="*/ 450635896 h 6439"/>
              <a:gd name="T58" fmla="*/ 382520911 w 4560"/>
              <a:gd name="T59" fmla="*/ 444028203 h 6439"/>
              <a:gd name="T60" fmla="*/ 398977777 w 4560"/>
              <a:gd name="T61" fmla="*/ 447267437 h 6439"/>
              <a:gd name="T62" fmla="*/ 414397563 w 4560"/>
              <a:gd name="T63" fmla="*/ 461649438 h 6439"/>
              <a:gd name="T64" fmla="*/ 432020741 w 4560"/>
              <a:gd name="T65" fmla="*/ 463852002 h 6439"/>
              <a:gd name="T66" fmla="*/ 456381526 w 4560"/>
              <a:gd name="T67" fmla="*/ 453875131 h 6439"/>
              <a:gd name="T68" fmla="*/ 472838393 w 4560"/>
              <a:gd name="T69" fmla="*/ 456077695 h 6439"/>
              <a:gd name="T70" fmla="*/ 503678324 w 4560"/>
              <a:gd name="T71" fmla="*/ 480306983 h 6439"/>
              <a:gd name="T72" fmla="*/ 515859077 w 4560"/>
              <a:gd name="T73" fmla="*/ 483675802 h 6439"/>
              <a:gd name="T74" fmla="*/ 516895798 w 4560"/>
              <a:gd name="T75" fmla="*/ 483675802 h 6439"/>
              <a:gd name="T76" fmla="*/ 550068352 w 4560"/>
              <a:gd name="T77" fmla="*/ 479270313 h 6439"/>
              <a:gd name="T78" fmla="*/ 562119154 w 4560"/>
              <a:gd name="T79" fmla="*/ 482509548 h 6439"/>
              <a:gd name="T80" fmla="*/ 587517020 w 4560"/>
              <a:gd name="T81" fmla="*/ 501297037 h 6439"/>
              <a:gd name="T82" fmla="*/ 590756413 w 4560"/>
              <a:gd name="T83" fmla="*/ 405416914 h 6439"/>
              <a:gd name="T84" fmla="*/ 586350709 w 4560"/>
              <a:gd name="T85" fmla="*/ 300726173 h 64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560" h="6439">
                <a:moveTo>
                  <a:pt x="4525" y="2321"/>
                </a:moveTo>
                <a:lnTo>
                  <a:pt x="4525" y="2321"/>
                </a:lnTo>
                <a:cubicBezTo>
                  <a:pt x="4406" y="2270"/>
                  <a:pt x="4406" y="2270"/>
                  <a:pt x="4406" y="2270"/>
                </a:cubicBezTo>
                <a:cubicBezTo>
                  <a:pt x="4355" y="2253"/>
                  <a:pt x="4287" y="2270"/>
                  <a:pt x="4253" y="2321"/>
                </a:cubicBezTo>
                <a:cubicBezTo>
                  <a:pt x="4168" y="2440"/>
                  <a:pt x="4168" y="2440"/>
                  <a:pt x="4168" y="2440"/>
                </a:cubicBezTo>
                <a:cubicBezTo>
                  <a:pt x="4151" y="2465"/>
                  <a:pt x="4134" y="2483"/>
                  <a:pt x="4100" y="2483"/>
                </a:cubicBezTo>
                <a:cubicBezTo>
                  <a:pt x="3981" y="2525"/>
                  <a:pt x="3981" y="2525"/>
                  <a:pt x="3981" y="2525"/>
                </a:cubicBezTo>
                <a:cubicBezTo>
                  <a:pt x="3938" y="2534"/>
                  <a:pt x="3938" y="2534"/>
                  <a:pt x="3938" y="2534"/>
                </a:cubicBezTo>
                <a:cubicBezTo>
                  <a:pt x="3904" y="2542"/>
                  <a:pt x="3879" y="2542"/>
                  <a:pt x="3853" y="2534"/>
                </a:cubicBezTo>
                <a:cubicBezTo>
                  <a:pt x="3777" y="2499"/>
                  <a:pt x="3777" y="2499"/>
                  <a:pt x="3777" y="2499"/>
                </a:cubicBezTo>
                <a:cubicBezTo>
                  <a:pt x="3717" y="2474"/>
                  <a:pt x="3641" y="2499"/>
                  <a:pt x="3615" y="2559"/>
                </a:cubicBezTo>
                <a:cubicBezTo>
                  <a:pt x="3598" y="2593"/>
                  <a:pt x="3598" y="2593"/>
                  <a:pt x="3598" y="2593"/>
                </a:cubicBezTo>
                <a:cubicBezTo>
                  <a:pt x="3581" y="2627"/>
                  <a:pt x="3547" y="2653"/>
                  <a:pt x="3513" y="2661"/>
                </a:cubicBezTo>
                <a:cubicBezTo>
                  <a:pt x="3351" y="2704"/>
                  <a:pt x="3351" y="2704"/>
                  <a:pt x="3351" y="2704"/>
                </a:cubicBezTo>
                <a:cubicBezTo>
                  <a:pt x="3317" y="2712"/>
                  <a:pt x="3283" y="2704"/>
                  <a:pt x="3249" y="2687"/>
                </a:cubicBezTo>
                <a:cubicBezTo>
                  <a:pt x="3181" y="2644"/>
                  <a:pt x="3181" y="2644"/>
                  <a:pt x="3181" y="2644"/>
                </a:cubicBezTo>
                <a:cubicBezTo>
                  <a:pt x="3122" y="2610"/>
                  <a:pt x="3045" y="2627"/>
                  <a:pt x="3011" y="2678"/>
                </a:cubicBezTo>
                <a:cubicBezTo>
                  <a:pt x="2994" y="2704"/>
                  <a:pt x="2968" y="2721"/>
                  <a:pt x="2943" y="2729"/>
                </a:cubicBezTo>
                <a:cubicBezTo>
                  <a:pt x="2850" y="2763"/>
                  <a:pt x="2850" y="2763"/>
                  <a:pt x="2850" y="2763"/>
                </a:cubicBezTo>
                <a:cubicBezTo>
                  <a:pt x="2798" y="2780"/>
                  <a:pt x="2739" y="2763"/>
                  <a:pt x="2705" y="2721"/>
                </a:cubicBezTo>
                <a:cubicBezTo>
                  <a:pt x="2390" y="2278"/>
                  <a:pt x="825" y="128"/>
                  <a:pt x="51" y="0"/>
                </a:cubicBezTo>
                <a:cubicBezTo>
                  <a:pt x="25" y="0"/>
                  <a:pt x="0" y="34"/>
                  <a:pt x="17" y="60"/>
                </a:cubicBezTo>
                <a:cubicBezTo>
                  <a:pt x="230" y="476"/>
                  <a:pt x="1420" y="2772"/>
                  <a:pt x="1352" y="3069"/>
                </a:cubicBezTo>
                <a:cubicBezTo>
                  <a:pt x="1352" y="3069"/>
                  <a:pt x="935" y="5221"/>
                  <a:pt x="442" y="6370"/>
                </a:cubicBezTo>
                <a:cubicBezTo>
                  <a:pt x="425" y="6404"/>
                  <a:pt x="468" y="6438"/>
                  <a:pt x="502" y="6412"/>
                </a:cubicBezTo>
                <a:cubicBezTo>
                  <a:pt x="868" y="6089"/>
                  <a:pt x="1888" y="5102"/>
                  <a:pt x="2662" y="3503"/>
                </a:cubicBezTo>
                <a:cubicBezTo>
                  <a:pt x="2671" y="3486"/>
                  <a:pt x="2688" y="3478"/>
                  <a:pt x="2705" y="3478"/>
                </a:cubicBezTo>
                <a:cubicBezTo>
                  <a:pt x="2739" y="3486"/>
                  <a:pt x="2739" y="3486"/>
                  <a:pt x="2739" y="3486"/>
                </a:cubicBezTo>
                <a:cubicBezTo>
                  <a:pt x="2764" y="3486"/>
                  <a:pt x="2781" y="3486"/>
                  <a:pt x="2807" y="3478"/>
                </a:cubicBezTo>
                <a:cubicBezTo>
                  <a:pt x="2952" y="3427"/>
                  <a:pt x="2952" y="3427"/>
                  <a:pt x="2952" y="3427"/>
                </a:cubicBezTo>
                <a:cubicBezTo>
                  <a:pt x="2994" y="3410"/>
                  <a:pt x="3045" y="3418"/>
                  <a:pt x="3079" y="3452"/>
                </a:cubicBezTo>
                <a:cubicBezTo>
                  <a:pt x="3198" y="3563"/>
                  <a:pt x="3198" y="3563"/>
                  <a:pt x="3198" y="3563"/>
                </a:cubicBezTo>
                <a:cubicBezTo>
                  <a:pt x="3232" y="3597"/>
                  <a:pt x="3292" y="3605"/>
                  <a:pt x="3334" y="3580"/>
                </a:cubicBezTo>
                <a:cubicBezTo>
                  <a:pt x="3522" y="3503"/>
                  <a:pt x="3522" y="3503"/>
                  <a:pt x="3522" y="3503"/>
                </a:cubicBezTo>
                <a:cubicBezTo>
                  <a:pt x="3564" y="3486"/>
                  <a:pt x="3607" y="3495"/>
                  <a:pt x="3649" y="3520"/>
                </a:cubicBezTo>
                <a:cubicBezTo>
                  <a:pt x="3887" y="3707"/>
                  <a:pt x="3887" y="3707"/>
                  <a:pt x="3887" y="3707"/>
                </a:cubicBezTo>
                <a:cubicBezTo>
                  <a:pt x="3913" y="3733"/>
                  <a:pt x="3947" y="3741"/>
                  <a:pt x="3981" y="3733"/>
                </a:cubicBezTo>
                <a:cubicBezTo>
                  <a:pt x="3981" y="3733"/>
                  <a:pt x="3981" y="3733"/>
                  <a:pt x="3989" y="3733"/>
                </a:cubicBezTo>
                <a:cubicBezTo>
                  <a:pt x="4245" y="3699"/>
                  <a:pt x="4245" y="3699"/>
                  <a:pt x="4245" y="3699"/>
                </a:cubicBezTo>
                <a:cubicBezTo>
                  <a:pt x="4279" y="3690"/>
                  <a:pt x="4313" y="3699"/>
                  <a:pt x="4338" y="3724"/>
                </a:cubicBezTo>
                <a:cubicBezTo>
                  <a:pt x="4534" y="3869"/>
                  <a:pt x="4534" y="3869"/>
                  <a:pt x="4534" y="3869"/>
                </a:cubicBezTo>
                <a:cubicBezTo>
                  <a:pt x="4551" y="3631"/>
                  <a:pt x="4559" y="3384"/>
                  <a:pt x="4559" y="3129"/>
                </a:cubicBezTo>
                <a:cubicBezTo>
                  <a:pt x="4559" y="2848"/>
                  <a:pt x="4551" y="2576"/>
                  <a:pt x="4525" y="232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 w="9525" cap="flat">
            <a:solidFill>
              <a:srgbClr val="E8E8E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15">
            <a:extLst>
              <a:ext uri="{FF2B5EF4-FFF2-40B4-BE49-F238E27FC236}">
                <a16:creationId xmlns:a16="http://schemas.microsoft.com/office/drawing/2014/main" id="{C2DF0771-757F-7F4A-9E5E-22255246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521" y="6155958"/>
            <a:ext cx="379384" cy="379387"/>
          </a:xfrm>
          <a:custGeom>
            <a:avLst/>
            <a:gdLst>
              <a:gd name="T0" fmla="*/ 44809349 w 350"/>
              <a:gd name="T1" fmla="*/ 22985436 h 349"/>
              <a:gd name="T2" fmla="*/ 44809349 w 350"/>
              <a:gd name="T3" fmla="*/ 22985436 h 349"/>
              <a:gd name="T4" fmla="*/ 21955341 w 350"/>
              <a:gd name="T5" fmla="*/ 44938101 h 349"/>
              <a:gd name="T6" fmla="*/ 0 w 350"/>
              <a:gd name="T7" fmla="*/ 22985436 h 349"/>
              <a:gd name="T8" fmla="*/ 21955341 w 350"/>
              <a:gd name="T9" fmla="*/ 0 h 349"/>
              <a:gd name="T10" fmla="*/ 44809349 w 350"/>
              <a:gd name="T11" fmla="*/ 22985436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" h="349">
                <a:moveTo>
                  <a:pt x="349" y="178"/>
                </a:moveTo>
                <a:lnTo>
                  <a:pt x="349" y="178"/>
                </a:lnTo>
                <a:cubicBezTo>
                  <a:pt x="349" y="272"/>
                  <a:pt x="273" y="348"/>
                  <a:pt x="171" y="348"/>
                </a:cubicBezTo>
                <a:cubicBezTo>
                  <a:pt x="77" y="348"/>
                  <a:pt x="0" y="272"/>
                  <a:pt x="0" y="178"/>
                </a:cubicBezTo>
                <a:cubicBezTo>
                  <a:pt x="0" y="76"/>
                  <a:pt x="77" y="0"/>
                  <a:pt x="171" y="0"/>
                </a:cubicBezTo>
                <a:cubicBezTo>
                  <a:pt x="273" y="0"/>
                  <a:pt x="349" y="76"/>
                  <a:pt x="349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16">
            <a:extLst>
              <a:ext uri="{FF2B5EF4-FFF2-40B4-BE49-F238E27FC236}">
                <a16:creationId xmlns:a16="http://schemas.microsoft.com/office/drawing/2014/main" id="{49B10B73-4F36-F044-BAFF-A13F63D3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521" y="10377227"/>
            <a:ext cx="379384" cy="379384"/>
          </a:xfrm>
          <a:custGeom>
            <a:avLst/>
            <a:gdLst>
              <a:gd name="T0" fmla="*/ 44809349 w 350"/>
              <a:gd name="T1" fmla="*/ 21826704 h 350"/>
              <a:gd name="T2" fmla="*/ 44809349 w 350"/>
              <a:gd name="T3" fmla="*/ 21826704 h 350"/>
              <a:gd name="T4" fmla="*/ 21955341 w 350"/>
              <a:gd name="T5" fmla="*/ 44809349 h 350"/>
              <a:gd name="T6" fmla="*/ 0 w 350"/>
              <a:gd name="T7" fmla="*/ 21826704 h 350"/>
              <a:gd name="T8" fmla="*/ 21955341 w 350"/>
              <a:gd name="T9" fmla="*/ 0 h 350"/>
              <a:gd name="T10" fmla="*/ 44809349 w 350"/>
              <a:gd name="T11" fmla="*/ 21826704 h 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" h="350">
                <a:moveTo>
                  <a:pt x="349" y="170"/>
                </a:moveTo>
                <a:lnTo>
                  <a:pt x="349" y="170"/>
                </a:lnTo>
                <a:cubicBezTo>
                  <a:pt x="349" y="272"/>
                  <a:pt x="273" y="349"/>
                  <a:pt x="171" y="349"/>
                </a:cubicBezTo>
                <a:cubicBezTo>
                  <a:pt x="77" y="349"/>
                  <a:pt x="0" y="272"/>
                  <a:pt x="0" y="170"/>
                </a:cubicBezTo>
                <a:cubicBezTo>
                  <a:pt x="0" y="77"/>
                  <a:pt x="77" y="0"/>
                  <a:pt x="171" y="0"/>
                </a:cubicBezTo>
                <a:cubicBezTo>
                  <a:pt x="273" y="0"/>
                  <a:pt x="349" y="77"/>
                  <a:pt x="349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17">
            <a:extLst>
              <a:ext uri="{FF2B5EF4-FFF2-40B4-BE49-F238E27FC236}">
                <a16:creationId xmlns:a16="http://schemas.microsoft.com/office/drawing/2014/main" id="{1C5DCB3A-EADD-4D43-B4C4-5418589AA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811" y="7467001"/>
            <a:ext cx="379387" cy="379384"/>
          </a:xfrm>
          <a:custGeom>
            <a:avLst/>
            <a:gdLst>
              <a:gd name="T0" fmla="*/ 44938101 w 349"/>
              <a:gd name="T1" fmla="*/ 22982286 h 350"/>
              <a:gd name="T2" fmla="*/ 44938101 w 349"/>
              <a:gd name="T3" fmla="*/ 22982286 h 350"/>
              <a:gd name="T4" fmla="*/ 22985436 w 349"/>
              <a:gd name="T5" fmla="*/ 44809349 h 350"/>
              <a:gd name="T6" fmla="*/ 0 w 349"/>
              <a:gd name="T7" fmla="*/ 22982286 h 350"/>
              <a:gd name="T8" fmla="*/ 22985436 w 349"/>
              <a:gd name="T9" fmla="*/ 0 h 350"/>
              <a:gd name="T10" fmla="*/ 44938101 w 349"/>
              <a:gd name="T11" fmla="*/ 22982286 h 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9" h="350">
                <a:moveTo>
                  <a:pt x="348" y="179"/>
                </a:moveTo>
                <a:lnTo>
                  <a:pt x="348" y="179"/>
                </a:lnTo>
                <a:cubicBezTo>
                  <a:pt x="348" y="272"/>
                  <a:pt x="272" y="349"/>
                  <a:pt x="178" y="349"/>
                </a:cubicBezTo>
                <a:cubicBezTo>
                  <a:pt x="84" y="349"/>
                  <a:pt x="0" y="272"/>
                  <a:pt x="0" y="179"/>
                </a:cubicBezTo>
                <a:cubicBezTo>
                  <a:pt x="0" y="85"/>
                  <a:pt x="84" y="0"/>
                  <a:pt x="178" y="0"/>
                </a:cubicBezTo>
                <a:cubicBezTo>
                  <a:pt x="272" y="0"/>
                  <a:pt x="348" y="85"/>
                  <a:pt x="348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18">
            <a:extLst>
              <a:ext uri="{FF2B5EF4-FFF2-40B4-BE49-F238E27FC236}">
                <a16:creationId xmlns:a16="http://schemas.microsoft.com/office/drawing/2014/main" id="{7FF225C2-90F3-A641-A6D7-6C8A5381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811" y="9229463"/>
            <a:ext cx="379387" cy="379387"/>
          </a:xfrm>
          <a:custGeom>
            <a:avLst/>
            <a:gdLst>
              <a:gd name="T0" fmla="*/ 44938101 w 349"/>
              <a:gd name="T1" fmla="*/ 22985436 h 349"/>
              <a:gd name="T2" fmla="*/ 44938101 w 349"/>
              <a:gd name="T3" fmla="*/ 22985436 h 349"/>
              <a:gd name="T4" fmla="*/ 22985436 w 349"/>
              <a:gd name="T5" fmla="*/ 44938101 h 349"/>
              <a:gd name="T6" fmla="*/ 0 w 349"/>
              <a:gd name="T7" fmla="*/ 22985436 h 349"/>
              <a:gd name="T8" fmla="*/ 22985436 w 349"/>
              <a:gd name="T9" fmla="*/ 0 h 349"/>
              <a:gd name="T10" fmla="*/ 44938101 w 349"/>
              <a:gd name="T11" fmla="*/ 22985436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9" h="349">
                <a:moveTo>
                  <a:pt x="348" y="178"/>
                </a:moveTo>
                <a:lnTo>
                  <a:pt x="348" y="178"/>
                </a:lnTo>
                <a:cubicBezTo>
                  <a:pt x="348" y="272"/>
                  <a:pt x="272" y="348"/>
                  <a:pt x="178" y="348"/>
                </a:cubicBezTo>
                <a:cubicBezTo>
                  <a:pt x="84" y="348"/>
                  <a:pt x="0" y="272"/>
                  <a:pt x="0" y="178"/>
                </a:cubicBezTo>
                <a:cubicBezTo>
                  <a:pt x="0" y="76"/>
                  <a:pt x="84" y="0"/>
                  <a:pt x="178" y="0"/>
                </a:cubicBezTo>
                <a:cubicBezTo>
                  <a:pt x="272" y="0"/>
                  <a:pt x="348" y="76"/>
                  <a:pt x="348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19">
            <a:extLst>
              <a:ext uri="{FF2B5EF4-FFF2-40B4-BE49-F238E27FC236}">
                <a16:creationId xmlns:a16="http://schemas.microsoft.com/office/drawing/2014/main" id="{2F230F2D-9077-924F-AE16-AE01F594C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020" y="7135638"/>
            <a:ext cx="379387" cy="379387"/>
          </a:xfrm>
          <a:custGeom>
            <a:avLst/>
            <a:gdLst>
              <a:gd name="T0" fmla="*/ 44810065 w 350"/>
              <a:gd name="T1" fmla="*/ 21827237 h 350"/>
              <a:gd name="T2" fmla="*/ 44810065 w 350"/>
              <a:gd name="T3" fmla="*/ 21827237 h 350"/>
              <a:gd name="T4" fmla="*/ 22854190 w 350"/>
              <a:gd name="T5" fmla="*/ 44810065 h 350"/>
              <a:gd name="T6" fmla="*/ 0 w 350"/>
              <a:gd name="T7" fmla="*/ 21827237 h 350"/>
              <a:gd name="T8" fmla="*/ 22854190 w 350"/>
              <a:gd name="T9" fmla="*/ 0 h 350"/>
              <a:gd name="T10" fmla="*/ 44810065 w 350"/>
              <a:gd name="T11" fmla="*/ 21827237 h 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" h="350">
                <a:moveTo>
                  <a:pt x="349" y="170"/>
                </a:moveTo>
                <a:lnTo>
                  <a:pt x="349" y="170"/>
                </a:lnTo>
                <a:cubicBezTo>
                  <a:pt x="349" y="272"/>
                  <a:pt x="272" y="349"/>
                  <a:pt x="178" y="349"/>
                </a:cubicBezTo>
                <a:cubicBezTo>
                  <a:pt x="85" y="349"/>
                  <a:pt x="0" y="272"/>
                  <a:pt x="0" y="170"/>
                </a:cubicBezTo>
                <a:cubicBezTo>
                  <a:pt x="0" y="77"/>
                  <a:pt x="85" y="0"/>
                  <a:pt x="178" y="0"/>
                </a:cubicBezTo>
                <a:cubicBezTo>
                  <a:pt x="272" y="0"/>
                  <a:pt x="349" y="77"/>
                  <a:pt x="349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20">
            <a:extLst>
              <a:ext uri="{FF2B5EF4-FFF2-40B4-BE49-F238E27FC236}">
                <a16:creationId xmlns:a16="http://schemas.microsoft.com/office/drawing/2014/main" id="{CA14938A-CDBE-0346-85D9-045685DC1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020" y="9421557"/>
            <a:ext cx="379387" cy="379387"/>
          </a:xfrm>
          <a:custGeom>
            <a:avLst/>
            <a:gdLst>
              <a:gd name="T0" fmla="*/ 44810065 w 350"/>
              <a:gd name="T1" fmla="*/ 21827237 h 350"/>
              <a:gd name="T2" fmla="*/ 44810065 w 350"/>
              <a:gd name="T3" fmla="*/ 21827237 h 350"/>
              <a:gd name="T4" fmla="*/ 22854190 w 350"/>
              <a:gd name="T5" fmla="*/ 44810065 h 350"/>
              <a:gd name="T6" fmla="*/ 0 w 350"/>
              <a:gd name="T7" fmla="*/ 21827237 h 350"/>
              <a:gd name="T8" fmla="*/ 22854190 w 350"/>
              <a:gd name="T9" fmla="*/ 0 h 350"/>
              <a:gd name="T10" fmla="*/ 44810065 w 350"/>
              <a:gd name="T11" fmla="*/ 21827237 h 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" h="350">
                <a:moveTo>
                  <a:pt x="349" y="170"/>
                </a:moveTo>
                <a:lnTo>
                  <a:pt x="349" y="170"/>
                </a:lnTo>
                <a:cubicBezTo>
                  <a:pt x="349" y="264"/>
                  <a:pt x="272" y="349"/>
                  <a:pt x="178" y="349"/>
                </a:cubicBezTo>
                <a:cubicBezTo>
                  <a:pt x="85" y="349"/>
                  <a:pt x="0" y="264"/>
                  <a:pt x="0" y="170"/>
                </a:cubicBezTo>
                <a:cubicBezTo>
                  <a:pt x="0" y="77"/>
                  <a:pt x="85" y="0"/>
                  <a:pt x="178" y="0"/>
                </a:cubicBezTo>
                <a:cubicBezTo>
                  <a:pt x="272" y="0"/>
                  <a:pt x="349" y="77"/>
                  <a:pt x="349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21">
            <a:extLst>
              <a:ext uri="{FF2B5EF4-FFF2-40B4-BE49-F238E27FC236}">
                <a16:creationId xmlns:a16="http://schemas.microsoft.com/office/drawing/2014/main" id="{F4468A23-C330-3C4B-B93B-667219B3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2221" y="7467001"/>
            <a:ext cx="379384" cy="379384"/>
          </a:xfrm>
          <a:custGeom>
            <a:avLst/>
            <a:gdLst>
              <a:gd name="T0" fmla="*/ 44809349 w 350"/>
              <a:gd name="T1" fmla="*/ 22982286 h 350"/>
              <a:gd name="T2" fmla="*/ 44809349 w 350"/>
              <a:gd name="T3" fmla="*/ 22982286 h 350"/>
              <a:gd name="T4" fmla="*/ 21826704 w 350"/>
              <a:gd name="T5" fmla="*/ 44809349 h 350"/>
              <a:gd name="T6" fmla="*/ 0 w 350"/>
              <a:gd name="T7" fmla="*/ 22982286 h 350"/>
              <a:gd name="T8" fmla="*/ 21826704 w 350"/>
              <a:gd name="T9" fmla="*/ 0 h 350"/>
              <a:gd name="T10" fmla="*/ 44809349 w 350"/>
              <a:gd name="T11" fmla="*/ 22982286 h 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" h="350">
                <a:moveTo>
                  <a:pt x="349" y="179"/>
                </a:moveTo>
                <a:lnTo>
                  <a:pt x="349" y="179"/>
                </a:lnTo>
                <a:cubicBezTo>
                  <a:pt x="349" y="272"/>
                  <a:pt x="272" y="349"/>
                  <a:pt x="170" y="349"/>
                </a:cubicBezTo>
                <a:cubicBezTo>
                  <a:pt x="77" y="349"/>
                  <a:pt x="0" y="272"/>
                  <a:pt x="0" y="179"/>
                </a:cubicBezTo>
                <a:cubicBezTo>
                  <a:pt x="0" y="85"/>
                  <a:pt x="77" y="0"/>
                  <a:pt x="170" y="0"/>
                </a:cubicBezTo>
                <a:cubicBezTo>
                  <a:pt x="272" y="0"/>
                  <a:pt x="349" y="85"/>
                  <a:pt x="349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22">
            <a:extLst>
              <a:ext uri="{FF2B5EF4-FFF2-40B4-BE49-F238E27FC236}">
                <a16:creationId xmlns:a16="http://schemas.microsoft.com/office/drawing/2014/main" id="{1D717841-53E7-2841-9169-7D497D72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2221" y="9119011"/>
            <a:ext cx="379384" cy="379384"/>
          </a:xfrm>
          <a:custGeom>
            <a:avLst/>
            <a:gdLst>
              <a:gd name="T0" fmla="*/ 44809349 w 350"/>
              <a:gd name="T1" fmla="*/ 21955341 h 350"/>
              <a:gd name="T2" fmla="*/ 44809349 w 350"/>
              <a:gd name="T3" fmla="*/ 21955341 h 350"/>
              <a:gd name="T4" fmla="*/ 21826704 w 350"/>
              <a:gd name="T5" fmla="*/ 44809349 h 350"/>
              <a:gd name="T6" fmla="*/ 0 w 350"/>
              <a:gd name="T7" fmla="*/ 21955341 h 350"/>
              <a:gd name="T8" fmla="*/ 21826704 w 350"/>
              <a:gd name="T9" fmla="*/ 0 h 350"/>
              <a:gd name="T10" fmla="*/ 44809349 w 350"/>
              <a:gd name="T11" fmla="*/ 21955341 h 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" h="350">
                <a:moveTo>
                  <a:pt x="349" y="171"/>
                </a:moveTo>
                <a:lnTo>
                  <a:pt x="349" y="171"/>
                </a:lnTo>
                <a:cubicBezTo>
                  <a:pt x="349" y="273"/>
                  <a:pt x="272" y="349"/>
                  <a:pt x="170" y="349"/>
                </a:cubicBezTo>
                <a:cubicBezTo>
                  <a:pt x="77" y="349"/>
                  <a:pt x="0" y="273"/>
                  <a:pt x="0" y="171"/>
                </a:cubicBezTo>
                <a:cubicBezTo>
                  <a:pt x="0" y="77"/>
                  <a:pt x="77" y="0"/>
                  <a:pt x="170" y="0"/>
                </a:cubicBezTo>
                <a:cubicBezTo>
                  <a:pt x="272" y="0"/>
                  <a:pt x="349" y="77"/>
                  <a:pt x="349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D3CC91F-242F-AB48-A04A-7948BDBCB5B8}"/>
              </a:ext>
            </a:extLst>
          </p:cNvPr>
          <p:cNvGrpSpPr/>
          <p:nvPr/>
        </p:nvGrpSpPr>
        <p:grpSpPr>
          <a:xfrm>
            <a:off x="2668308" y="379351"/>
            <a:ext cx="19041035" cy="2561450"/>
            <a:chOff x="2668308" y="861425"/>
            <a:chExt cx="19041035" cy="2561450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53C408B-9722-DE40-8D05-A04D38581DD7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EF60537-CE93-9343-AAD6-256345AD3C6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1AFDB7D-6961-CF4F-B19C-7815D9F27F64}"/>
              </a:ext>
            </a:extLst>
          </p:cNvPr>
          <p:cNvGrpSpPr/>
          <p:nvPr/>
        </p:nvGrpSpPr>
        <p:grpSpPr>
          <a:xfrm>
            <a:off x="8807248" y="7135638"/>
            <a:ext cx="2005036" cy="968890"/>
            <a:chOff x="3337670" y="5853210"/>
            <a:chExt cx="2559007" cy="968890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723A0E38-FE35-3E40-86C8-72C2D197648F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F0EBB16A-4D46-8E48-80CF-0FD61DEFEA6D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9537EC0-9B46-9445-A5CD-D498FA4E3017}"/>
              </a:ext>
            </a:extLst>
          </p:cNvPr>
          <p:cNvGrpSpPr/>
          <p:nvPr/>
        </p:nvGrpSpPr>
        <p:grpSpPr>
          <a:xfrm>
            <a:off x="8801427" y="8816475"/>
            <a:ext cx="2005036" cy="968890"/>
            <a:chOff x="3337670" y="5853210"/>
            <a:chExt cx="2559007" cy="968890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912D0F14-FF8F-644F-BAA6-47612C0FA520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5" name="Rectangle 52">
              <a:extLst>
                <a:ext uri="{FF2B5EF4-FFF2-40B4-BE49-F238E27FC236}">
                  <a16:creationId xmlns:a16="http://schemas.microsoft.com/office/drawing/2014/main" id="{C68F8E0F-4A3B-FA44-A5BC-49B9A9CDADAF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A07D87AF-529C-804D-BE3B-E8EAC8373777}"/>
              </a:ext>
            </a:extLst>
          </p:cNvPr>
          <p:cNvGrpSpPr/>
          <p:nvPr/>
        </p:nvGrpSpPr>
        <p:grpSpPr>
          <a:xfrm>
            <a:off x="12604796" y="5861206"/>
            <a:ext cx="2005036" cy="968890"/>
            <a:chOff x="3337670" y="5853210"/>
            <a:chExt cx="2559007" cy="968890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2B89DACB-68A4-3B49-998F-1E4BBCDAC3C1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" name="Rectangle 52">
              <a:extLst>
                <a:ext uri="{FF2B5EF4-FFF2-40B4-BE49-F238E27FC236}">
                  <a16:creationId xmlns:a16="http://schemas.microsoft.com/office/drawing/2014/main" id="{1A8E0617-A755-4E49-BA0B-0FA532C984CE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86EF4C9D-E137-D546-B385-6C91B56E77BC}"/>
              </a:ext>
            </a:extLst>
          </p:cNvPr>
          <p:cNvGrpSpPr/>
          <p:nvPr/>
        </p:nvGrpSpPr>
        <p:grpSpPr>
          <a:xfrm>
            <a:off x="12594946" y="7243488"/>
            <a:ext cx="2005036" cy="968890"/>
            <a:chOff x="3337670" y="5853210"/>
            <a:chExt cx="2559007" cy="968890"/>
          </a:xfrm>
        </p:grpSpPr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7BCDF8A0-57EF-CC43-93DA-A6D01B09F1E5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A07DFE88-08BD-A541-80A6-39BE4C915CC2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AEBC962-135D-A349-8D94-519B48259773}"/>
              </a:ext>
            </a:extLst>
          </p:cNvPr>
          <p:cNvGrpSpPr/>
          <p:nvPr/>
        </p:nvGrpSpPr>
        <p:grpSpPr>
          <a:xfrm>
            <a:off x="12591109" y="8898492"/>
            <a:ext cx="2005036" cy="968890"/>
            <a:chOff x="3337670" y="5853210"/>
            <a:chExt cx="2559007" cy="968890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CFC2D2B9-AF9A-AF42-B4A9-604ECD0F4D17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F6B8ACE8-F3C3-CE41-B164-D880E097876F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975356C-2BDF-C04D-90C7-FD8D0DF4ED0A}"/>
              </a:ext>
            </a:extLst>
          </p:cNvPr>
          <p:cNvGrpSpPr/>
          <p:nvPr/>
        </p:nvGrpSpPr>
        <p:grpSpPr>
          <a:xfrm>
            <a:off x="12604133" y="10064451"/>
            <a:ext cx="2005036" cy="968890"/>
            <a:chOff x="3337670" y="5853210"/>
            <a:chExt cx="2559007" cy="968890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B07F315C-739B-C14F-9BD2-A81348C8492F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630E9C83-39FE-F941-8659-F53B63021BEF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9E9CAB9-694C-E74A-896F-3A1E6F243FBA}"/>
              </a:ext>
            </a:extLst>
          </p:cNvPr>
          <p:cNvGrpSpPr/>
          <p:nvPr/>
        </p:nvGrpSpPr>
        <p:grpSpPr>
          <a:xfrm>
            <a:off x="16891387" y="6828126"/>
            <a:ext cx="2005036" cy="968890"/>
            <a:chOff x="3337670" y="5853210"/>
            <a:chExt cx="2559007" cy="96889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82749C44-C59B-E446-BDD7-F744D0142E1E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A4656300-4D2A-8F4C-A4BC-F1923225A27C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A89DC8C3-E85C-8F41-9159-F7EEB2B69DE9}"/>
              </a:ext>
            </a:extLst>
          </p:cNvPr>
          <p:cNvGrpSpPr/>
          <p:nvPr/>
        </p:nvGrpSpPr>
        <p:grpSpPr>
          <a:xfrm>
            <a:off x="16871687" y="9073369"/>
            <a:ext cx="2005036" cy="968890"/>
            <a:chOff x="3337670" y="5853210"/>
            <a:chExt cx="2559007" cy="968890"/>
          </a:xfrm>
        </p:grpSpPr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0EB46B4-72A2-DE45-851E-0812773015A1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2B7103D7-1DB4-334E-B99D-D9F187910C2F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747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7">
      <a:dk1>
        <a:srgbClr val="989998"/>
      </a:dk1>
      <a:lt1>
        <a:srgbClr val="FFFFFF"/>
      </a:lt1>
      <a:dk2>
        <a:srgbClr val="363E49"/>
      </a:dk2>
      <a:lt2>
        <a:srgbClr val="FDFFFE"/>
      </a:lt2>
      <a:accent1>
        <a:srgbClr val="6BBCB8"/>
      </a:accent1>
      <a:accent2>
        <a:srgbClr val="DF6352"/>
      </a:accent2>
      <a:accent3>
        <a:srgbClr val="7975B3"/>
      </a:accent3>
      <a:accent4>
        <a:srgbClr val="60718E"/>
      </a:accent4>
      <a:accent5>
        <a:srgbClr val="F0C733"/>
      </a:accent5>
      <a:accent6>
        <a:srgbClr val="E7E8E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92233</TotalTime>
  <Words>796</Words>
  <Application>Microsoft Macintosh PowerPoint</Application>
  <PresentationFormat>Personalizado</PresentationFormat>
  <Paragraphs>221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16466</cp:revision>
  <dcterms:created xsi:type="dcterms:W3CDTF">2014-11-12T21:47:38Z</dcterms:created>
  <dcterms:modified xsi:type="dcterms:W3CDTF">2019-09-26T19:03:39Z</dcterms:modified>
  <cp:category/>
</cp:coreProperties>
</file>