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12" r:id="rId5"/>
    <p:sldId id="313" r:id="rId6"/>
    <p:sldId id="314" r:id="rId7"/>
    <p:sldId id="315" r:id="rId8"/>
    <p:sldId id="31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0D4F9"/>
    <a:srgbClr val="C4D4E2"/>
    <a:srgbClr val="D3EBF5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37" d="100"/>
          <a:sy n="37" d="100"/>
        </p:scale>
        <p:origin x="792" y="68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2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25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5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5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5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160">
            <a:extLst>
              <a:ext uri="{FF2B5EF4-FFF2-40B4-BE49-F238E27FC236}">
                <a16:creationId xmlns:a16="http://schemas.microsoft.com/office/drawing/2014/main" id="{B8BF0999-236C-4C43-926D-E2C26EFFD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9725" y="6782447"/>
            <a:ext cx="3670095" cy="4229562"/>
          </a:xfrm>
          <a:custGeom>
            <a:avLst/>
            <a:gdLst>
              <a:gd name="T0" fmla="*/ 374797441 w 3616"/>
              <a:gd name="T1" fmla="*/ 148677816 h 4165"/>
              <a:gd name="T2" fmla="*/ 374797441 w 3616"/>
              <a:gd name="T3" fmla="*/ 148677816 h 4165"/>
              <a:gd name="T4" fmla="*/ 210856140 w 3616"/>
              <a:gd name="T5" fmla="*/ 53840721 h 4165"/>
              <a:gd name="T6" fmla="*/ 0 w 3616"/>
              <a:gd name="T7" fmla="*/ 175662830 h 4165"/>
              <a:gd name="T8" fmla="*/ 0 w 3616"/>
              <a:gd name="T9" fmla="*/ 364428983 h 4165"/>
              <a:gd name="T10" fmla="*/ 210856140 w 3616"/>
              <a:gd name="T11" fmla="*/ 486381120 h 4165"/>
              <a:gd name="T12" fmla="*/ 374797441 w 3616"/>
              <a:gd name="T13" fmla="*/ 391414357 h 4165"/>
              <a:gd name="T14" fmla="*/ 374797441 w 3616"/>
              <a:gd name="T15" fmla="*/ 148677816 h 4165"/>
              <a:gd name="T16" fmla="*/ 210856140 w 3616"/>
              <a:gd name="T17" fmla="*/ 53840721 h 4165"/>
              <a:gd name="T18" fmla="*/ 0 w 3616"/>
              <a:gd name="T19" fmla="*/ 175662830 h 4165"/>
              <a:gd name="T20" fmla="*/ 0 w 3616"/>
              <a:gd name="T21" fmla="*/ 364428983 h 4165"/>
              <a:gd name="T22" fmla="*/ 210856140 w 3616"/>
              <a:gd name="T23" fmla="*/ 486381120 h 4165"/>
              <a:gd name="T24" fmla="*/ 374797441 w 3616"/>
              <a:gd name="T25" fmla="*/ 391414357 h 4165"/>
              <a:gd name="T26" fmla="*/ 374797441 w 3616"/>
              <a:gd name="T27" fmla="*/ 148677816 h 416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16" h="4165">
                <a:moveTo>
                  <a:pt x="2892" y="1146"/>
                </a:moveTo>
                <a:lnTo>
                  <a:pt x="2892" y="1146"/>
                </a:lnTo>
                <a:cubicBezTo>
                  <a:pt x="1627" y="415"/>
                  <a:pt x="1627" y="415"/>
                  <a:pt x="1627" y="415"/>
                </a:cubicBezTo>
                <a:cubicBezTo>
                  <a:pt x="904" y="0"/>
                  <a:pt x="0" y="514"/>
                  <a:pt x="0" y="1354"/>
                </a:cubicBezTo>
                <a:cubicBezTo>
                  <a:pt x="0" y="2809"/>
                  <a:pt x="0" y="2809"/>
                  <a:pt x="0" y="2809"/>
                </a:cubicBezTo>
                <a:cubicBezTo>
                  <a:pt x="0" y="3640"/>
                  <a:pt x="904" y="4164"/>
                  <a:pt x="1627" y="3749"/>
                </a:cubicBezTo>
                <a:cubicBezTo>
                  <a:pt x="2892" y="3017"/>
                  <a:pt x="2892" y="3017"/>
                  <a:pt x="2892" y="3017"/>
                </a:cubicBezTo>
                <a:cubicBezTo>
                  <a:pt x="3615" y="2601"/>
                  <a:pt x="3615" y="1562"/>
                  <a:pt x="2892" y="1146"/>
                </a:cubicBezTo>
                <a:cubicBezTo>
                  <a:pt x="1627" y="415"/>
                  <a:pt x="1627" y="415"/>
                  <a:pt x="1627" y="415"/>
                </a:cubicBezTo>
                <a:cubicBezTo>
                  <a:pt x="904" y="0"/>
                  <a:pt x="0" y="514"/>
                  <a:pt x="0" y="1354"/>
                </a:cubicBezTo>
                <a:cubicBezTo>
                  <a:pt x="0" y="2809"/>
                  <a:pt x="0" y="2809"/>
                  <a:pt x="0" y="2809"/>
                </a:cubicBezTo>
                <a:cubicBezTo>
                  <a:pt x="0" y="3640"/>
                  <a:pt x="904" y="4164"/>
                  <a:pt x="1627" y="3749"/>
                </a:cubicBezTo>
                <a:cubicBezTo>
                  <a:pt x="2892" y="3017"/>
                  <a:pt x="2892" y="3017"/>
                  <a:pt x="2892" y="3017"/>
                </a:cubicBezTo>
                <a:cubicBezTo>
                  <a:pt x="3615" y="2601"/>
                  <a:pt x="3615" y="1562"/>
                  <a:pt x="2892" y="1146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1">
            <a:extLst>
              <a:ext uri="{FF2B5EF4-FFF2-40B4-BE49-F238E27FC236}">
                <a16:creationId xmlns:a16="http://schemas.microsoft.com/office/drawing/2014/main" id="{48B18FC2-ED18-DC48-A219-8888861B5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3724" y="8035650"/>
            <a:ext cx="550513" cy="559467"/>
          </a:xfrm>
          <a:custGeom>
            <a:avLst/>
            <a:gdLst>
              <a:gd name="T0" fmla="*/ 70086472 w 543"/>
              <a:gd name="T1" fmla="*/ 35022150 h 552"/>
              <a:gd name="T2" fmla="*/ 70086472 w 543"/>
              <a:gd name="T3" fmla="*/ 35022150 h 552"/>
              <a:gd name="T4" fmla="*/ 35043236 w 543"/>
              <a:gd name="T5" fmla="*/ 71207247 h 552"/>
              <a:gd name="T6" fmla="*/ 0 w 543"/>
              <a:gd name="T7" fmla="*/ 35022150 h 552"/>
              <a:gd name="T8" fmla="*/ 35043236 w 543"/>
              <a:gd name="T9" fmla="*/ 0 h 552"/>
              <a:gd name="T10" fmla="*/ 70086472 w 543"/>
              <a:gd name="T11" fmla="*/ 35022150 h 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3" h="552">
                <a:moveTo>
                  <a:pt x="542" y="271"/>
                </a:moveTo>
                <a:lnTo>
                  <a:pt x="542" y="271"/>
                </a:lnTo>
                <a:cubicBezTo>
                  <a:pt x="542" y="424"/>
                  <a:pt x="424" y="551"/>
                  <a:pt x="271" y="551"/>
                </a:cubicBezTo>
                <a:cubicBezTo>
                  <a:pt x="117" y="551"/>
                  <a:pt x="0" y="424"/>
                  <a:pt x="0" y="271"/>
                </a:cubicBezTo>
                <a:cubicBezTo>
                  <a:pt x="0" y="126"/>
                  <a:pt x="117" y="0"/>
                  <a:pt x="271" y="0"/>
                </a:cubicBezTo>
                <a:cubicBezTo>
                  <a:pt x="424" y="0"/>
                  <a:pt x="542" y="126"/>
                  <a:pt x="542" y="2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2">
            <a:extLst>
              <a:ext uri="{FF2B5EF4-FFF2-40B4-BE49-F238E27FC236}">
                <a16:creationId xmlns:a16="http://schemas.microsoft.com/office/drawing/2014/main" id="{E598BA8D-2705-F546-B944-1CC97BDC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346" y="7136031"/>
            <a:ext cx="3191193" cy="3504491"/>
          </a:xfrm>
          <a:custGeom>
            <a:avLst/>
            <a:gdLst>
              <a:gd name="T0" fmla="*/ 366203546 w 3146"/>
              <a:gd name="T1" fmla="*/ 170923689 h 3453"/>
              <a:gd name="T2" fmla="*/ 366203546 w 3146"/>
              <a:gd name="T3" fmla="*/ 170923689 h 3453"/>
              <a:gd name="T4" fmla="*/ 92424448 w 3146"/>
              <a:gd name="T5" fmla="*/ 12958571 h 3453"/>
              <a:gd name="T6" fmla="*/ 28089963 w 3146"/>
              <a:gd name="T7" fmla="*/ 14124907 h 3453"/>
              <a:gd name="T8" fmla="*/ 17604708 w 3146"/>
              <a:gd name="T9" fmla="*/ 84360305 h 3453"/>
              <a:gd name="T10" fmla="*/ 70289309 w 3146"/>
              <a:gd name="T11" fmla="*/ 236494102 h 3453"/>
              <a:gd name="T12" fmla="*/ 18769696 w 3146"/>
              <a:gd name="T13" fmla="*/ 362969943 h 3453"/>
              <a:gd name="T14" fmla="*/ 29254951 w 3146"/>
              <a:gd name="T15" fmla="*/ 434501270 h 3453"/>
              <a:gd name="T16" fmla="*/ 30419940 w 3146"/>
              <a:gd name="T17" fmla="*/ 435538014 h 3453"/>
              <a:gd name="T18" fmla="*/ 92424448 w 3146"/>
              <a:gd name="T19" fmla="*/ 435538014 h 3453"/>
              <a:gd name="T20" fmla="*/ 366203546 w 3146"/>
              <a:gd name="T21" fmla="*/ 277572895 h 3453"/>
              <a:gd name="T22" fmla="*/ 366203546 w 3146"/>
              <a:gd name="T23" fmla="*/ 170923689 h 3453"/>
              <a:gd name="T24" fmla="*/ 92424448 w 3146"/>
              <a:gd name="T25" fmla="*/ 12958571 h 3453"/>
              <a:gd name="T26" fmla="*/ 28089963 w 3146"/>
              <a:gd name="T27" fmla="*/ 14124907 h 3453"/>
              <a:gd name="T28" fmla="*/ 17604708 w 3146"/>
              <a:gd name="T29" fmla="*/ 84360305 h 3453"/>
              <a:gd name="T30" fmla="*/ 70289309 w 3146"/>
              <a:gd name="T31" fmla="*/ 236494102 h 3453"/>
              <a:gd name="T32" fmla="*/ 18769696 w 3146"/>
              <a:gd name="T33" fmla="*/ 362969943 h 3453"/>
              <a:gd name="T34" fmla="*/ 29254951 w 3146"/>
              <a:gd name="T35" fmla="*/ 434501270 h 3453"/>
              <a:gd name="T36" fmla="*/ 30419940 w 3146"/>
              <a:gd name="T37" fmla="*/ 435538014 h 3453"/>
              <a:gd name="T38" fmla="*/ 92424448 w 3146"/>
              <a:gd name="T39" fmla="*/ 435538014 h 3453"/>
              <a:gd name="T40" fmla="*/ 366203546 w 3146"/>
              <a:gd name="T41" fmla="*/ 277572895 h 3453"/>
              <a:gd name="T42" fmla="*/ 366203546 w 3146"/>
              <a:gd name="T43" fmla="*/ 170923689 h 345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146" h="3453">
                <a:moveTo>
                  <a:pt x="2829" y="1319"/>
                </a:moveTo>
                <a:lnTo>
                  <a:pt x="2829" y="1319"/>
                </a:lnTo>
                <a:cubicBezTo>
                  <a:pt x="714" y="100"/>
                  <a:pt x="714" y="100"/>
                  <a:pt x="714" y="100"/>
                </a:cubicBezTo>
                <a:cubicBezTo>
                  <a:pt x="551" y="0"/>
                  <a:pt x="362" y="18"/>
                  <a:pt x="217" y="109"/>
                </a:cubicBezTo>
                <a:cubicBezTo>
                  <a:pt x="37" y="226"/>
                  <a:pt x="0" y="479"/>
                  <a:pt x="136" y="651"/>
                </a:cubicBezTo>
                <a:cubicBezTo>
                  <a:pt x="316" y="859"/>
                  <a:pt x="579" y="1265"/>
                  <a:pt x="543" y="1825"/>
                </a:cubicBezTo>
                <a:cubicBezTo>
                  <a:pt x="515" y="2286"/>
                  <a:pt x="298" y="2620"/>
                  <a:pt x="145" y="2801"/>
                </a:cubicBezTo>
                <a:cubicBezTo>
                  <a:pt x="0" y="2973"/>
                  <a:pt x="37" y="3235"/>
                  <a:pt x="226" y="3353"/>
                </a:cubicBezTo>
                <a:cubicBezTo>
                  <a:pt x="226" y="3361"/>
                  <a:pt x="235" y="3361"/>
                  <a:pt x="235" y="3361"/>
                </a:cubicBezTo>
                <a:cubicBezTo>
                  <a:pt x="371" y="3443"/>
                  <a:pt x="551" y="3452"/>
                  <a:pt x="714" y="3361"/>
                </a:cubicBezTo>
                <a:cubicBezTo>
                  <a:pt x="2829" y="2142"/>
                  <a:pt x="2829" y="2142"/>
                  <a:pt x="2829" y="2142"/>
                </a:cubicBezTo>
                <a:cubicBezTo>
                  <a:pt x="3145" y="1961"/>
                  <a:pt x="3145" y="1500"/>
                  <a:pt x="2829" y="1319"/>
                </a:cubicBezTo>
                <a:cubicBezTo>
                  <a:pt x="714" y="100"/>
                  <a:pt x="714" y="100"/>
                  <a:pt x="714" y="100"/>
                </a:cubicBezTo>
                <a:cubicBezTo>
                  <a:pt x="551" y="0"/>
                  <a:pt x="362" y="18"/>
                  <a:pt x="217" y="109"/>
                </a:cubicBezTo>
                <a:cubicBezTo>
                  <a:pt x="37" y="226"/>
                  <a:pt x="0" y="479"/>
                  <a:pt x="136" y="651"/>
                </a:cubicBezTo>
                <a:cubicBezTo>
                  <a:pt x="316" y="859"/>
                  <a:pt x="579" y="1265"/>
                  <a:pt x="543" y="1825"/>
                </a:cubicBezTo>
                <a:cubicBezTo>
                  <a:pt x="515" y="2286"/>
                  <a:pt x="298" y="2620"/>
                  <a:pt x="145" y="2801"/>
                </a:cubicBezTo>
                <a:cubicBezTo>
                  <a:pt x="0" y="2973"/>
                  <a:pt x="37" y="3235"/>
                  <a:pt x="226" y="3353"/>
                </a:cubicBezTo>
                <a:cubicBezTo>
                  <a:pt x="226" y="3361"/>
                  <a:pt x="235" y="3361"/>
                  <a:pt x="235" y="3361"/>
                </a:cubicBezTo>
                <a:cubicBezTo>
                  <a:pt x="371" y="3443"/>
                  <a:pt x="551" y="3452"/>
                  <a:pt x="714" y="3361"/>
                </a:cubicBezTo>
                <a:cubicBezTo>
                  <a:pt x="2829" y="2142"/>
                  <a:pt x="2829" y="2142"/>
                  <a:pt x="2829" y="2142"/>
                </a:cubicBezTo>
                <a:cubicBezTo>
                  <a:pt x="3145" y="1961"/>
                  <a:pt x="3145" y="1500"/>
                  <a:pt x="2829" y="1319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3">
            <a:extLst>
              <a:ext uri="{FF2B5EF4-FFF2-40B4-BE49-F238E27FC236}">
                <a16:creationId xmlns:a16="http://schemas.microsoft.com/office/drawing/2014/main" id="{D4069894-DB55-494C-A187-5BC53A6F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423" y="8742815"/>
            <a:ext cx="12939320" cy="304349"/>
          </a:xfrm>
          <a:custGeom>
            <a:avLst/>
            <a:gdLst>
              <a:gd name="T0" fmla="*/ 1651883078 w 12750"/>
              <a:gd name="T1" fmla="*/ 38843587 h 299"/>
              <a:gd name="T2" fmla="*/ 0 w 12750"/>
              <a:gd name="T3" fmla="*/ 38843587 h 299"/>
              <a:gd name="T4" fmla="*/ 0 w 12750"/>
              <a:gd name="T5" fmla="*/ 0 h 299"/>
              <a:gd name="T6" fmla="*/ 1651883078 w 12750"/>
              <a:gd name="T7" fmla="*/ 0 h 299"/>
              <a:gd name="T8" fmla="*/ 1651883078 w 12750"/>
              <a:gd name="T9" fmla="*/ 3884358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50" h="299">
                <a:moveTo>
                  <a:pt x="12749" y="298"/>
                </a:moveTo>
                <a:lnTo>
                  <a:pt x="0" y="298"/>
                </a:lnTo>
                <a:lnTo>
                  <a:pt x="0" y="0"/>
                </a:lnTo>
                <a:lnTo>
                  <a:pt x="12749" y="0"/>
                </a:lnTo>
                <a:lnTo>
                  <a:pt x="12749" y="29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4">
            <a:extLst>
              <a:ext uri="{FF2B5EF4-FFF2-40B4-BE49-F238E27FC236}">
                <a16:creationId xmlns:a16="http://schemas.microsoft.com/office/drawing/2014/main" id="{0E0A470E-48B3-F84D-8623-FD641CB7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033" y="6066331"/>
            <a:ext cx="102940" cy="5675220"/>
          </a:xfrm>
          <a:custGeom>
            <a:avLst/>
            <a:gdLst>
              <a:gd name="T0" fmla="*/ 7198706 w 100"/>
              <a:gd name="T1" fmla="*/ 724341684 h 5593"/>
              <a:gd name="T2" fmla="*/ 7198706 w 100"/>
              <a:gd name="T3" fmla="*/ 724341684 h 5593"/>
              <a:gd name="T4" fmla="*/ 7198706 w 100"/>
              <a:gd name="T5" fmla="*/ 724341684 h 5593"/>
              <a:gd name="T6" fmla="*/ 0 w 100"/>
              <a:gd name="T7" fmla="*/ 718512659 h 5593"/>
              <a:gd name="T8" fmla="*/ 0 w 100"/>
              <a:gd name="T9" fmla="*/ 5829025 h 5593"/>
              <a:gd name="T10" fmla="*/ 7198706 w 100"/>
              <a:gd name="T11" fmla="*/ 0 h 5593"/>
              <a:gd name="T12" fmla="*/ 7198706 w 100"/>
              <a:gd name="T13" fmla="*/ 0 h 5593"/>
              <a:gd name="T14" fmla="*/ 13197993 w 100"/>
              <a:gd name="T15" fmla="*/ 5829025 h 5593"/>
              <a:gd name="T16" fmla="*/ 13197993 w 100"/>
              <a:gd name="T17" fmla="*/ 718512659 h 5593"/>
              <a:gd name="T18" fmla="*/ 7198706 w 100"/>
              <a:gd name="T19" fmla="*/ 724341684 h 55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" h="5593">
                <a:moveTo>
                  <a:pt x="54" y="5592"/>
                </a:moveTo>
                <a:lnTo>
                  <a:pt x="54" y="5592"/>
                </a:lnTo>
                <a:cubicBezTo>
                  <a:pt x="27" y="5592"/>
                  <a:pt x="0" y="5574"/>
                  <a:pt x="0" y="554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99" y="18"/>
                  <a:pt x="99" y="45"/>
                </a:cubicBezTo>
                <a:cubicBezTo>
                  <a:pt x="99" y="5547"/>
                  <a:pt x="99" y="5547"/>
                  <a:pt x="99" y="5547"/>
                </a:cubicBezTo>
                <a:cubicBezTo>
                  <a:pt x="99" y="5574"/>
                  <a:pt x="81" y="5592"/>
                  <a:pt x="54" y="559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5">
            <a:extLst>
              <a:ext uri="{FF2B5EF4-FFF2-40B4-BE49-F238E27FC236}">
                <a16:creationId xmlns:a16="http://schemas.microsoft.com/office/drawing/2014/main" id="{68F08AD9-A029-F744-AF62-2AA4B88F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8059" y="6066331"/>
            <a:ext cx="102940" cy="5675220"/>
          </a:xfrm>
          <a:custGeom>
            <a:avLst/>
            <a:gdLst>
              <a:gd name="T0" fmla="*/ 7056938 w 101"/>
              <a:gd name="T1" fmla="*/ 724341684 h 5593"/>
              <a:gd name="T2" fmla="*/ 7056938 w 101"/>
              <a:gd name="T3" fmla="*/ 724341684 h 5593"/>
              <a:gd name="T4" fmla="*/ 7056938 w 101"/>
              <a:gd name="T5" fmla="*/ 724341684 h 5593"/>
              <a:gd name="T6" fmla="*/ 0 w 101"/>
              <a:gd name="T7" fmla="*/ 718512659 h 5593"/>
              <a:gd name="T8" fmla="*/ 0 w 101"/>
              <a:gd name="T9" fmla="*/ 5829025 h 5593"/>
              <a:gd name="T10" fmla="*/ 7056938 w 101"/>
              <a:gd name="T11" fmla="*/ 0 h 5593"/>
              <a:gd name="T12" fmla="*/ 7056938 w 101"/>
              <a:gd name="T13" fmla="*/ 0 h 5593"/>
              <a:gd name="T14" fmla="*/ 13068404 w 101"/>
              <a:gd name="T15" fmla="*/ 5829025 h 5593"/>
              <a:gd name="T16" fmla="*/ 13068404 w 101"/>
              <a:gd name="T17" fmla="*/ 718512659 h 5593"/>
              <a:gd name="T18" fmla="*/ 7056938 w 101"/>
              <a:gd name="T19" fmla="*/ 724341684 h 55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1" h="5593">
                <a:moveTo>
                  <a:pt x="54" y="5592"/>
                </a:moveTo>
                <a:lnTo>
                  <a:pt x="54" y="5592"/>
                </a:lnTo>
                <a:cubicBezTo>
                  <a:pt x="27" y="5592"/>
                  <a:pt x="0" y="5574"/>
                  <a:pt x="0" y="554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100" y="18"/>
                  <a:pt x="100" y="45"/>
                </a:cubicBezTo>
                <a:cubicBezTo>
                  <a:pt x="100" y="5547"/>
                  <a:pt x="100" y="5547"/>
                  <a:pt x="100" y="5547"/>
                </a:cubicBezTo>
                <a:cubicBezTo>
                  <a:pt x="100" y="5574"/>
                  <a:pt x="81" y="5592"/>
                  <a:pt x="54" y="559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6">
            <a:extLst>
              <a:ext uri="{FF2B5EF4-FFF2-40B4-BE49-F238E27FC236}">
                <a16:creationId xmlns:a16="http://schemas.microsoft.com/office/drawing/2014/main" id="{4D7B3BCB-7C2F-9F41-82EC-DC0342F7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9560" y="6066331"/>
            <a:ext cx="102943" cy="5675220"/>
          </a:xfrm>
          <a:custGeom>
            <a:avLst/>
            <a:gdLst>
              <a:gd name="T0" fmla="*/ 7188000 w 101"/>
              <a:gd name="T1" fmla="*/ 724341684 h 5593"/>
              <a:gd name="T2" fmla="*/ 7188000 w 101"/>
              <a:gd name="T3" fmla="*/ 724341684 h 5593"/>
              <a:gd name="T4" fmla="*/ 7188000 w 101"/>
              <a:gd name="T5" fmla="*/ 724341684 h 5593"/>
              <a:gd name="T6" fmla="*/ 0 w 101"/>
              <a:gd name="T7" fmla="*/ 718512659 h 5593"/>
              <a:gd name="T8" fmla="*/ 0 w 101"/>
              <a:gd name="T9" fmla="*/ 5829025 h 5593"/>
              <a:gd name="T10" fmla="*/ 7188000 w 101"/>
              <a:gd name="T11" fmla="*/ 0 h 5593"/>
              <a:gd name="T12" fmla="*/ 7188000 w 101"/>
              <a:gd name="T13" fmla="*/ 0 h 5593"/>
              <a:gd name="T14" fmla="*/ 13069123 w 101"/>
              <a:gd name="T15" fmla="*/ 5829025 h 5593"/>
              <a:gd name="T16" fmla="*/ 13069123 w 101"/>
              <a:gd name="T17" fmla="*/ 718512659 h 5593"/>
              <a:gd name="T18" fmla="*/ 7188000 w 101"/>
              <a:gd name="T19" fmla="*/ 724341684 h 55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1" h="5593">
                <a:moveTo>
                  <a:pt x="55" y="5592"/>
                </a:moveTo>
                <a:lnTo>
                  <a:pt x="55" y="5592"/>
                </a:lnTo>
                <a:cubicBezTo>
                  <a:pt x="18" y="5592"/>
                  <a:pt x="0" y="5574"/>
                  <a:pt x="0" y="554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55" y="0"/>
                </a:cubicBezTo>
                <a:cubicBezTo>
                  <a:pt x="82" y="0"/>
                  <a:pt x="100" y="18"/>
                  <a:pt x="100" y="45"/>
                </a:cubicBezTo>
                <a:cubicBezTo>
                  <a:pt x="100" y="5547"/>
                  <a:pt x="100" y="5547"/>
                  <a:pt x="100" y="5547"/>
                </a:cubicBezTo>
                <a:cubicBezTo>
                  <a:pt x="100" y="5574"/>
                  <a:pt x="82" y="5592"/>
                  <a:pt x="55" y="559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7">
            <a:extLst>
              <a:ext uri="{FF2B5EF4-FFF2-40B4-BE49-F238E27FC236}">
                <a16:creationId xmlns:a16="http://schemas.microsoft.com/office/drawing/2014/main" id="{0C3A4ABE-958A-6847-82F3-34DA343CF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577" y="8201254"/>
            <a:ext cx="1405378" cy="1405378"/>
          </a:xfrm>
          <a:custGeom>
            <a:avLst/>
            <a:gdLst>
              <a:gd name="T0" fmla="*/ 152514247 w 1383"/>
              <a:gd name="T1" fmla="*/ 179405979 h 1384"/>
              <a:gd name="T2" fmla="*/ 152514247 w 1383"/>
              <a:gd name="T3" fmla="*/ 179405979 h 1384"/>
              <a:gd name="T4" fmla="*/ 26891339 w 1383"/>
              <a:gd name="T5" fmla="*/ 179405979 h 1384"/>
              <a:gd name="T6" fmla="*/ 0 w 1383"/>
              <a:gd name="T7" fmla="*/ 152423858 h 1384"/>
              <a:gd name="T8" fmla="*/ 0 w 1383"/>
              <a:gd name="T9" fmla="*/ 26982120 h 1384"/>
              <a:gd name="T10" fmla="*/ 26891339 w 1383"/>
              <a:gd name="T11" fmla="*/ 0 h 1384"/>
              <a:gd name="T12" fmla="*/ 152514247 w 1383"/>
              <a:gd name="T13" fmla="*/ 0 h 1384"/>
              <a:gd name="T14" fmla="*/ 179535701 w 1383"/>
              <a:gd name="T15" fmla="*/ 26982120 h 1384"/>
              <a:gd name="T16" fmla="*/ 179535701 w 1383"/>
              <a:gd name="T17" fmla="*/ 152423858 h 1384"/>
              <a:gd name="T18" fmla="*/ 152514247 w 1383"/>
              <a:gd name="T19" fmla="*/ 179405979 h 13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83" h="1384">
                <a:moveTo>
                  <a:pt x="1174" y="1383"/>
                </a:moveTo>
                <a:lnTo>
                  <a:pt x="1174" y="1383"/>
                </a:lnTo>
                <a:cubicBezTo>
                  <a:pt x="207" y="1383"/>
                  <a:pt x="207" y="1383"/>
                  <a:pt x="207" y="1383"/>
                </a:cubicBezTo>
                <a:cubicBezTo>
                  <a:pt x="99" y="1383"/>
                  <a:pt x="0" y="1293"/>
                  <a:pt x="0" y="1175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1"/>
                  <a:pt x="99" y="0"/>
                  <a:pt x="207" y="0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1291" y="0"/>
                  <a:pt x="1382" y="91"/>
                  <a:pt x="1382" y="208"/>
                </a:cubicBezTo>
                <a:cubicBezTo>
                  <a:pt x="1382" y="1175"/>
                  <a:pt x="1382" y="1175"/>
                  <a:pt x="1382" y="1175"/>
                </a:cubicBezTo>
                <a:cubicBezTo>
                  <a:pt x="1382" y="1293"/>
                  <a:pt x="1291" y="1383"/>
                  <a:pt x="1174" y="13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8">
            <a:extLst>
              <a:ext uri="{FF2B5EF4-FFF2-40B4-BE49-F238E27FC236}">
                <a16:creationId xmlns:a16="http://schemas.microsoft.com/office/drawing/2014/main" id="{449772A2-A28B-4E40-96BC-02B39AF97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101" y="6809302"/>
            <a:ext cx="496804" cy="487855"/>
          </a:xfrm>
          <a:custGeom>
            <a:avLst/>
            <a:gdLst>
              <a:gd name="T0" fmla="*/ 44669562 w 489"/>
              <a:gd name="T1" fmla="*/ 62379296 h 479"/>
              <a:gd name="T2" fmla="*/ 44669562 w 489"/>
              <a:gd name="T3" fmla="*/ 62379296 h 479"/>
              <a:gd name="T4" fmla="*/ 17660118 w 489"/>
              <a:gd name="T5" fmla="*/ 62379296 h 479"/>
              <a:gd name="T6" fmla="*/ 0 w 489"/>
              <a:gd name="T7" fmla="*/ 44631160 h 479"/>
              <a:gd name="T8" fmla="*/ 0 w 489"/>
              <a:gd name="T9" fmla="*/ 17748136 h 479"/>
              <a:gd name="T10" fmla="*/ 17660118 w 489"/>
              <a:gd name="T11" fmla="*/ 0 h 479"/>
              <a:gd name="T12" fmla="*/ 44669562 w 489"/>
              <a:gd name="T13" fmla="*/ 0 h 479"/>
              <a:gd name="T14" fmla="*/ 63368574 w 489"/>
              <a:gd name="T15" fmla="*/ 17748136 h 479"/>
              <a:gd name="T16" fmla="*/ 63368574 w 489"/>
              <a:gd name="T17" fmla="*/ 44631160 h 479"/>
              <a:gd name="T18" fmla="*/ 44669562 w 489"/>
              <a:gd name="T19" fmla="*/ 62379296 h 4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89" h="479">
                <a:moveTo>
                  <a:pt x="344" y="478"/>
                </a:moveTo>
                <a:lnTo>
                  <a:pt x="344" y="478"/>
                </a:lnTo>
                <a:cubicBezTo>
                  <a:pt x="136" y="478"/>
                  <a:pt x="136" y="478"/>
                  <a:pt x="136" y="478"/>
                </a:cubicBezTo>
                <a:cubicBezTo>
                  <a:pt x="64" y="478"/>
                  <a:pt x="0" y="424"/>
                  <a:pt x="0" y="342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3"/>
                  <a:pt x="64" y="0"/>
                  <a:pt x="136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425" y="0"/>
                  <a:pt x="488" y="63"/>
                  <a:pt x="488" y="136"/>
                </a:cubicBezTo>
                <a:cubicBezTo>
                  <a:pt x="488" y="342"/>
                  <a:pt x="488" y="342"/>
                  <a:pt x="488" y="342"/>
                </a:cubicBezTo>
                <a:cubicBezTo>
                  <a:pt x="488" y="424"/>
                  <a:pt x="425" y="478"/>
                  <a:pt x="344" y="4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9">
            <a:extLst>
              <a:ext uri="{FF2B5EF4-FFF2-40B4-BE49-F238E27FC236}">
                <a16:creationId xmlns:a16="http://schemas.microsoft.com/office/drawing/2014/main" id="{B1227579-18B2-9C47-9A9F-31C9683DF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546" y="5457633"/>
            <a:ext cx="845913" cy="845913"/>
          </a:xfrm>
          <a:custGeom>
            <a:avLst/>
            <a:gdLst>
              <a:gd name="T0" fmla="*/ 90296670 w 833"/>
              <a:gd name="T1" fmla="*/ 108070298 h 832"/>
              <a:gd name="T2" fmla="*/ 90296670 w 833"/>
              <a:gd name="T3" fmla="*/ 108070298 h 832"/>
              <a:gd name="T4" fmla="*/ 17644251 w 833"/>
              <a:gd name="T5" fmla="*/ 108070298 h 832"/>
              <a:gd name="T6" fmla="*/ 0 w 833"/>
              <a:gd name="T7" fmla="*/ 90383923 h 832"/>
              <a:gd name="T8" fmla="*/ 0 w 833"/>
              <a:gd name="T9" fmla="*/ 17556550 h 832"/>
              <a:gd name="T10" fmla="*/ 17644251 w 833"/>
              <a:gd name="T11" fmla="*/ 0 h 832"/>
              <a:gd name="T12" fmla="*/ 90296670 w 833"/>
              <a:gd name="T13" fmla="*/ 0 h 832"/>
              <a:gd name="T14" fmla="*/ 107940922 w 833"/>
              <a:gd name="T15" fmla="*/ 17556550 h 832"/>
              <a:gd name="T16" fmla="*/ 107940922 w 833"/>
              <a:gd name="T17" fmla="*/ 90383923 h 832"/>
              <a:gd name="T18" fmla="*/ 90296670 w 833"/>
              <a:gd name="T19" fmla="*/ 108070298 h 8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33" h="832">
                <a:moveTo>
                  <a:pt x="696" y="831"/>
                </a:moveTo>
                <a:lnTo>
                  <a:pt x="696" y="831"/>
                </a:lnTo>
                <a:cubicBezTo>
                  <a:pt x="136" y="831"/>
                  <a:pt x="136" y="831"/>
                  <a:pt x="136" y="831"/>
                </a:cubicBezTo>
                <a:cubicBezTo>
                  <a:pt x="55" y="831"/>
                  <a:pt x="0" y="768"/>
                  <a:pt x="0" y="69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55" y="0"/>
                  <a:pt x="136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769" y="0"/>
                  <a:pt x="832" y="63"/>
                  <a:pt x="832" y="135"/>
                </a:cubicBezTo>
                <a:cubicBezTo>
                  <a:pt x="832" y="695"/>
                  <a:pt x="832" y="695"/>
                  <a:pt x="832" y="695"/>
                </a:cubicBezTo>
                <a:cubicBezTo>
                  <a:pt x="832" y="768"/>
                  <a:pt x="769" y="831"/>
                  <a:pt x="696" y="8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0">
            <a:extLst>
              <a:ext uri="{FF2B5EF4-FFF2-40B4-BE49-F238E27FC236}">
                <a16:creationId xmlns:a16="http://schemas.microsoft.com/office/drawing/2014/main" id="{294CB8DA-5DB9-D24A-8935-C2E7F29E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098" y="5457633"/>
            <a:ext cx="850388" cy="845913"/>
          </a:xfrm>
          <a:custGeom>
            <a:avLst/>
            <a:gdLst>
              <a:gd name="T0" fmla="*/ 90642262 w 840"/>
              <a:gd name="T1" fmla="*/ 108070298 h 832"/>
              <a:gd name="T2" fmla="*/ 90642262 w 840"/>
              <a:gd name="T3" fmla="*/ 108070298 h 832"/>
              <a:gd name="T4" fmla="*/ 18566814 w 840"/>
              <a:gd name="T5" fmla="*/ 108070298 h 832"/>
              <a:gd name="T6" fmla="*/ 0 w 840"/>
              <a:gd name="T7" fmla="*/ 90383923 h 832"/>
              <a:gd name="T8" fmla="*/ 0 w 840"/>
              <a:gd name="T9" fmla="*/ 17556550 h 832"/>
              <a:gd name="T10" fmla="*/ 18566814 w 840"/>
              <a:gd name="T11" fmla="*/ 0 h 832"/>
              <a:gd name="T12" fmla="*/ 90642262 w 840"/>
              <a:gd name="T13" fmla="*/ 0 h 832"/>
              <a:gd name="T14" fmla="*/ 108177806 w 840"/>
              <a:gd name="T15" fmla="*/ 17556550 h 832"/>
              <a:gd name="T16" fmla="*/ 108177806 w 840"/>
              <a:gd name="T17" fmla="*/ 90383923 h 832"/>
              <a:gd name="T18" fmla="*/ 90642262 w 840"/>
              <a:gd name="T19" fmla="*/ 108070298 h 8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0" h="832">
                <a:moveTo>
                  <a:pt x="703" y="831"/>
                </a:moveTo>
                <a:lnTo>
                  <a:pt x="703" y="831"/>
                </a:lnTo>
                <a:cubicBezTo>
                  <a:pt x="144" y="831"/>
                  <a:pt x="144" y="831"/>
                  <a:pt x="144" y="831"/>
                </a:cubicBezTo>
                <a:cubicBezTo>
                  <a:pt x="63" y="831"/>
                  <a:pt x="0" y="768"/>
                  <a:pt x="0" y="69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44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776" y="0"/>
                  <a:pt x="839" y="63"/>
                  <a:pt x="839" y="135"/>
                </a:cubicBezTo>
                <a:cubicBezTo>
                  <a:pt x="839" y="695"/>
                  <a:pt x="839" y="695"/>
                  <a:pt x="839" y="695"/>
                </a:cubicBezTo>
                <a:cubicBezTo>
                  <a:pt x="839" y="768"/>
                  <a:pt x="776" y="831"/>
                  <a:pt x="703" y="8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1">
            <a:extLst>
              <a:ext uri="{FF2B5EF4-FFF2-40B4-BE49-F238E27FC236}">
                <a16:creationId xmlns:a16="http://schemas.microsoft.com/office/drawing/2014/main" id="{458750C5-DC25-E54E-AD12-73876A9A8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3599" y="5457633"/>
            <a:ext cx="854865" cy="845913"/>
          </a:xfrm>
          <a:custGeom>
            <a:avLst/>
            <a:gdLst>
              <a:gd name="T0" fmla="*/ 90341610 w 841"/>
              <a:gd name="T1" fmla="*/ 108070298 h 832"/>
              <a:gd name="T2" fmla="*/ 90341610 w 841"/>
              <a:gd name="T3" fmla="*/ 108070298 h 832"/>
              <a:gd name="T4" fmla="*/ 18718445 w 841"/>
              <a:gd name="T5" fmla="*/ 108070298 h 832"/>
              <a:gd name="T6" fmla="*/ 0 w 841"/>
              <a:gd name="T7" fmla="*/ 90383923 h 832"/>
              <a:gd name="T8" fmla="*/ 0 w 841"/>
              <a:gd name="T9" fmla="*/ 17556550 h 832"/>
              <a:gd name="T10" fmla="*/ 18718445 w 841"/>
              <a:gd name="T11" fmla="*/ 0 h 832"/>
              <a:gd name="T12" fmla="*/ 90341610 w 841"/>
              <a:gd name="T13" fmla="*/ 0 h 832"/>
              <a:gd name="T14" fmla="*/ 109189850 w 841"/>
              <a:gd name="T15" fmla="*/ 17556550 h 832"/>
              <a:gd name="T16" fmla="*/ 109189850 w 841"/>
              <a:gd name="T17" fmla="*/ 90383923 h 832"/>
              <a:gd name="T18" fmla="*/ 90341610 w 841"/>
              <a:gd name="T19" fmla="*/ 108070298 h 8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1" h="832">
                <a:moveTo>
                  <a:pt x="695" y="831"/>
                </a:moveTo>
                <a:lnTo>
                  <a:pt x="695" y="831"/>
                </a:lnTo>
                <a:cubicBezTo>
                  <a:pt x="144" y="831"/>
                  <a:pt x="144" y="831"/>
                  <a:pt x="144" y="831"/>
                </a:cubicBezTo>
                <a:cubicBezTo>
                  <a:pt x="63" y="831"/>
                  <a:pt x="0" y="768"/>
                  <a:pt x="0" y="69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44" y="0"/>
                </a:cubicBezTo>
                <a:cubicBezTo>
                  <a:pt x="695" y="0"/>
                  <a:pt x="695" y="0"/>
                  <a:pt x="695" y="0"/>
                </a:cubicBezTo>
                <a:cubicBezTo>
                  <a:pt x="777" y="0"/>
                  <a:pt x="840" y="63"/>
                  <a:pt x="840" y="135"/>
                </a:cubicBezTo>
                <a:cubicBezTo>
                  <a:pt x="840" y="695"/>
                  <a:pt x="840" y="695"/>
                  <a:pt x="840" y="695"/>
                </a:cubicBezTo>
                <a:cubicBezTo>
                  <a:pt x="840" y="768"/>
                  <a:pt x="777" y="831"/>
                  <a:pt x="695" y="8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2">
            <a:extLst>
              <a:ext uri="{FF2B5EF4-FFF2-40B4-BE49-F238E27FC236}">
                <a16:creationId xmlns:a16="http://schemas.microsoft.com/office/drawing/2014/main" id="{83ABB567-5752-3A4C-A1F9-4DF44FDB8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546" y="11316358"/>
            <a:ext cx="845913" cy="845911"/>
          </a:xfrm>
          <a:custGeom>
            <a:avLst/>
            <a:gdLst>
              <a:gd name="T0" fmla="*/ 90296670 w 833"/>
              <a:gd name="T1" fmla="*/ 107940202 h 833"/>
              <a:gd name="T2" fmla="*/ 90296670 w 833"/>
              <a:gd name="T3" fmla="*/ 107940202 h 833"/>
              <a:gd name="T4" fmla="*/ 17644251 w 833"/>
              <a:gd name="T5" fmla="*/ 107940202 h 833"/>
              <a:gd name="T6" fmla="*/ 0 w 833"/>
              <a:gd name="T7" fmla="*/ 90296009 h 833"/>
              <a:gd name="T8" fmla="*/ 0 w 833"/>
              <a:gd name="T9" fmla="*/ 17644193 h 833"/>
              <a:gd name="T10" fmla="*/ 17644251 w 833"/>
              <a:gd name="T11" fmla="*/ 0 h 833"/>
              <a:gd name="T12" fmla="*/ 90296670 w 833"/>
              <a:gd name="T13" fmla="*/ 0 h 833"/>
              <a:gd name="T14" fmla="*/ 107940922 w 833"/>
              <a:gd name="T15" fmla="*/ 17644193 h 833"/>
              <a:gd name="T16" fmla="*/ 107940922 w 833"/>
              <a:gd name="T17" fmla="*/ 90296009 h 833"/>
              <a:gd name="T18" fmla="*/ 90296670 w 833"/>
              <a:gd name="T19" fmla="*/ 107940202 h 8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33" h="833">
                <a:moveTo>
                  <a:pt x="696" y="832"/>
                </a:moveTo>
                <a:lnTo>
                  <a:pt x="696" y="832"/>
                </a:lnTo>
                <a:cubicBezTo>
                  <a:pt x="136" y="832"/>
                  <a:pt x="136" y="832"/>
                  <a:pt x="136" y="832"/>
                </a:cubicBezTo>
                <a:cubicBezTo>
                  <a:pt x="55" y="832"/>
                  <a:pt x="0" y="777"/>
                  <a:pt x="0" y="69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4"/>
                  <a:pt x="55" y="0"/>
                  <a:pt x="136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769" y="0"/>
                  <a:pt x="832" y="64"/>
                  <a:pt x="832" y="136"/>
                </a:cubicBezTo>
                <a:cubicBezTo>
                  <a:pt x="832" y="696"/>
                  <a:pt x="832" y="696"/>
                  <a:pt x="832" y="696"/>
                </a:cubicBezTo>
                <a:cubicBezTo>
                  <a:pt x="832" y="777"/>
                  <a:pt x="769" y="832"/>
                  <a:pt x="696" y="8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3">
            <a:extLst>
              <a:ext uri="{FF2B5EF4-FFF2-40B4-BE49-F238E27FC236}">
                <a16:creationId xmlns:a16="http://schemas.microsoft.com/office/drawing/2014/main" id="{65D5ADCB-C624-FA47-8BB5-DA0188C4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098" y="11316358"/>
            <a:ext cx="850388" cy="845911"/>
          </a:xfrm>
          <a:custGeom>
            <a:avLst/>
            <a:gdLst>
              <a:gd name="T0" fmla="*/ 90642262 w 840"/>
              <a:gd name="T1" fmla="*/ 107940202 h 833"/>
              <a:gd name="T2" fmla="*/ 90642262 w 840"/>
              <a:gd name="T3" fmla="*/ 107940202 h 833"/>
              <a:gd name="T4" fmla="*/ 18566814 w 840"/>
              <a:gd name="T5" fmla="*/ 107940202 h 833"/>
              <a:gd name="T6" fmla="*/ 0 w 840"/>
              <a:gd name="T7" fmla="*/ 90296009 h 833"/>
              <a:gd name="T8" fmla="*/ 0 w 840"/>
              <a:gd name="T9" fmla="*/ 17644193 h 833"/>
              <a:gd name="T10" fmla="*/ 18566814 w 840"/>
              <a:gd name="T11" fmla="*/ 0 h 833"/>
              <a:gd name="T12" fmla="*/ 90642262 w 840"/>
              <a:gd name="T13" fmla="*/ 0 h 833"/>
              <a:gd name="T14" fmla="*/ 108177806 w 840"/>
              <a:gd name="T15" fmla="*/ 17644193 h 833"/>
              <a:gd name="T16" fmla="*/ 108177806 w 840"/>
              <a:gd name="T17" fmla="*/ 90296009 h 833"/>
              <a:gd name="T18" fmla="*/ 90642262 w 840"/>
              <a:gd name="T19" fmla="*/ 107940202 h 8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0" h="833">
                <a:moveTo>
                  <a:pt x="703" y="832"/>
                </a:moveTo>
                <a:lnTo>
                  <a:pt x="703" y="832"/>
                </a:lnTo>
                <a:cubicBezTo>
                  <a:pt x="144" y="832"/>
                  <a:pt x="144" y="832"/>
                  <a:pt x="144" y="832"/>
                </a:cubicBezTo>
                <a:cubicBezTo>
                  <a:pt x="63" y="832"/>
                  <a:pt x="0" y="777"/>
                  <a:pt x="0" y="69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4"/>
                  <a:pt x="63" y="0"/>
                  <a:pt x="144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776" y="0"/>
                  <a:pt x="839" y="64"/>
                  <a:pt x="839" y="136"/>
                </a:cubicBezTo>
                <a:cubicBezTo>
                  <a:pt x="839" y="696"/>
                  <a:pt x="839" y="696"/>
                  <a:pt x="839" y="696"/>
                </a:cubicBezTo>
                <a:cubicBezTo>
                  <a:pt x="839" y="777"/>
                  <a:pt x="776" y="832"/>
                  <a:pt x="703" y="8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4">
            <a:extLst>
              <a:ext uri="{FF2B5EF4-FFF2-40B4-BE49-F238E27FC236}">
                <a16:creationId xmlns:a16="http://schemas.microsoft.com/office/drawing/2014/main" id="{51613FF9-14F4-D149-8F92-191ED7786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3599" y="11316358"/>
            <a:ext cx="854865" cy="845911"/>
          </a:xfrm>
          <a:custGeom>
            <a:avLst/>
            <a:gdLst>
              <a:gd name="T0" fmla="*/ 90341610 w 841"/>
              <a:gd name="T1" fmla="*/ 107940202 h 833"/>
              <a:gd name="T2" fmla="*/ 90341610 w 841"/>
              <a:gd name="T3" fmla="*/ 107940202 h 833"/>
              <a:gd name="T4" fmla="*/ 18718445 w 841"/>
              <a:gd name="T5" fmla="*/ 107940202 h 833"/>
              <a:gd name="T6" fmla="*/ 0 w 841"/>
              <a:gd name="T7" fmla="*/ 90296009 h 833"/>
              <a:gd name="T8" fmla="*/ 0 w 841"/>
              <a:gd name="T9" fmla="*/ 17644193 h 833"/>
              <a:gd name="T10" fmla="*/ 18718445 w 841"/>
              <a:gd name="T11" fmla="*/ 0 h 833"/>
              <a:gd name="T12" fmla="*/ 90341610 w 841"/>
              <a:gd name="T13" fmla="*/ 0 h 833"/>
              <a:gd name="T14" fmla="*/ 109189850 w 841"/>
              <a:gd name="T15" fmla="*/ 17644193 h 833"/>
              <a:gd name="T16" fmla="*/ 109189850 w 841"/>
              <a:gd name="T17" fmla="*/ 90296009 h 833"/>
              <a:gd name="T18" fmla="*/ 90341610 w 841"/>
              <a:gd name="T19" fmla="*/ 107940202 h 8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1" h="833">
                <a:moveTo>
                  <a:pt x="695" y="832"/>
                </a:moveTo>
                <a:lnTo>
                  <a:pt x="695" y="832"/>
                </a:lnTo>
                <a:cubicBezTo>
                  <a:pt x="144" y="832"/>
                  <a:pt x="144" y="832"/>
                  <a:pt x="144" y="832"/>
                </a:cubicBezTo>
                <a:cubicBezTo>
                  <a:pt x="63" y="832"/>
                  <a:pt x="0" y="777"/>
                  <a:pt x="0" y="69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4"/>
                  <a:pt x="63" y="0"/>
                  <a:pt x="144" y="0"/>
                </a:cubicBezTo>
                <a:cubicBezTo>
                  <a:pt x="695" y="0"/>
                  <a:pt x="695" y="0"/>
                  <a:pt x="695" y="0"/>
                </a:cubicBezTo>
                <a:cubicBezTo>
                  <a:pt x="777" y="0"/>
                  <a:pt x="840" y="64"/>
                  <a:pt x="840" y="136"/>
                </a:cubicBezTo>
                <a:cubicBezTo>
                  <a:pt x="840" y="696"/>
                  <a:pt x="840" y="696"/>
                  <a:pt x="840" y="696"/>
                </a:cubicBezTo>
                <a:cubicBezTo>
                  <a:pt x="840" y="777"/>
                  <a:pt x="777" y="832"/>
                  <a:pt x="695" y="8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5">
            <a:extLst>
              <a:ext uri="{FF2B5EF4-FFF2-40B4-BE49-F238E27FC236}">
                <a16:creationId xmlns:a16="http://schemas.microsoft.com/office/drawing/2014/main" id="{4313ED9F-ED45-E84C-84B8-013518B8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101" y="10483873"/>
            <a:ext cx="496804" cy="496804"/>
          </a:xfrm>
          <a:custGeom>
            <a:avLst/>
            <a:gdLst>
              <a:gd name="T0" fmla="*/ 44669562 w 489"/>
              <a:gd name="T1" fmla="*/ 63368574 h 489"/>
              <a:gd name="T2" fmla="*/ 44669562 w 489"/>
              <a:gd name="T3" fmla="*/ 63368574 h 489"/>
              <a:gd name="T4" fmla="*/ 17660118 w 489"/>
              <a:gd name="T5" fmla="*/ 63368574 h 489"/>
              <a:gd name="T6" fmla="*/ 0 w 489"/>
              <a:gd name="T7" fmla="*/ 45838183 h 489"/>
              <a:gd name="T8" fmla="*/ 0 w 489"/>
              <a:gd name="T9" fmla="*/ 18828739 h 489"/>
              <a:gd name="T10" fmla="*/ 17660118 w 489"/>
              <a:gd name="T11" fmla="*/ 0 h 489"/>
              <a:gd name="T12" fmla="*/ 44669562 w 489"/>
              <a:gd name="T13" fmla="*/ 0 h 489"/>
              <a:gd name="T14" fmla="*/ 63368574 w 489"/>
              <a:gd name="T15" fmla="*/ 18828739 h 489"/>
              <a:gd name="T16" fmla="*/ 63368574 w 489"/>
              <a:gd name="T17" fmla="*/ 45838183 h 489"/>
              <a:gd name="T18" fmla="*/ 44669562 w 489"/>
              <a:gd name="T19" fmla="*/ 63368574 h 4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89" h="489">
                <a:moveTo>
                  <a:pt x="344" y="488"/>
                </a:moveTo>
                <a:lnTo>
                  <a:pt x="344" y="488"/>
                </a:lnTo>
                <a:cubicBezTo>
                  <a:pt x="136" y="488"/>
                  <a:pt x="136" y="488"/>
                  <a:pt x="136" y="488"/>
                </a:cubicBezTo>
                <a:cubicBezTo>
                  <a:pt x="64" y="488"/>
                  <a:pt x="0" y="425"/>
                  <a:pt x="0" y="353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3"/>
                  <a:pt x="64" y="0"/>
                  <a:pt x="136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425" y="0"/>
                  <a:pt x="488" y="63"/>
                  <a:pt x="488" y="145"/>
                </a:cubicBezTo>
                <a:cubicBezTo>
                  <a:pt x="488" y="353"/>
                  <a:pt x="488" y="353"/>
                  <a:pt x="488" y="353"/>
                </a:cubicBezTo>
                <a:cubicBezTo>
                  <a:pt x="488" y="425"/>
                  <a:pt x="425" y="488"/>
                  <a:pt x="344" y="4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6">
            <a:extLst>
              <a:ext uri="{FF2B5EF4-FFF2-40B4-BE49-F238E27FC236}">
                <a16:creationId xmlns:a16="http://schemas.microsoft.com/office/drawing/2014/main" id="{C7D1E304-C5D9-0D42-85CE-1AC8426DB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602" y="6809302"/>
            <a:ext cx="487855" cy="487855"/>
          </a:xfrm>
          <a:custGeom>
            <a:avLst/>
            <a:gdLst>
              <a:gd name="T0" fmla="*/ 44761571 w 479"/>
              <a:gd name="T1" fmla="*/ 62379296 h 479"/>
              <a:gd name="T2" fmla="*/ 44761571 w 479"/>
              <a:gd name="T3" fmla="*/ 62379296 h 479"/>
              <a:gd name="T4" fmla="*/ 17617725 w 479"/>
              <a:gd name="T5" fmla="*/ 62379296 h 479"/>
              <a:gd name="T6" fmla="*/ 0 w 479"/>
              <a:gd name="T7" fmla="*/ 44631160 h 479"/>
              <a:gd name="T8" fmla="*/ 0 w 479"/>
              <a:gd name="T9" fmla="*/ 17748136 h 479"/>
              <a:gd name="T10" fmla="*/ 17617725 w 479"/>
              <a:gd name="T11" fmla="*/ 0 h 479"/>
              <a:gd name="T12" fmla="*/ 44761571 w 479"/>
              <a:gd name="T13" fmla="*/ 0 h 479"/>
              <a:gd name="T14" fmla="*/ 62379296 w 479"/>
              <a:gd name="T15" fmla="*/ 17748136 h 479"/>
              <a:gd name="T16" fmla="*/ 62379296 w 479"/>
              <a:gd name="T17" fmla="*/ 44631160 h 479"/>
              <a:gd name="T18" fmla="*/ 44761571 w 479"/>
              <a:gd name="T19" fmla="*/ 62379296 h 4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9" h="479">
                <a:moveTo>
                  <a:pt x="343" y="478"/>
                </a:moveTo>
                <a:lnTo>
                  <a:pt x="343" y="478"/>
                </a:lnTo>
                <a:cubicBezTo>
                  <a:pt x="135" y="478"/>
                  <a:pt x="135" y="478"/>
                  <a:pt x="135" y="478"/>
                </a:cubicBezTo>
                <a:cubicBezTo>
                  <a:pt x="64" y="478"/>
                  <a:pt x="0" y="424"/>
                  <a:pt x="0" y="342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3"/>
                  <a:pt x="64" y="0"/>
                  <a:pt x="135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424" y="0"/>
                  <a:pt x="478" y="63"/>
                  <a:pt x="478" y="136"/>
                </a:cubicBezTo>
                <a:cubicBezTo>
                  <a:pt x="478" y="342"/>
                  <a:pt x="478" y="342"/>
                  <a:pt x="478" y="342"/>
                </a:cubicBezTo>
                <a:cubicBezTo>
                  <a:pt x="478" y="424"/>
                  <a:pt x="424" y="478"/>
                  <a:pt x="343" y="4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7">
            <a:extLst>
              <a:ext uri="{FF2B5EF4-FFF2-40B4-BE49-F238E27FC236}">
                <a16:creationId xmlns:a16="http://schemas.microsoft.com/office/drawing/2014/main" id="{52A7FAC9-8472-5F49-B6B6-3F7C64BF6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602" y="10483873"/>
            <a:ext cx="487855" cy="496804"/>
          </a:xfrm>
          <a:custGeom>
            <a:avLst/>
            <a:gdLst>
              <a:gd name="T0" fmla="*/ 44761571 w 479"/>
              <a:gd name="T1" fmla="*/ 63368574 h 489"/>
              <a:gd name="T2" fmla="*/ 44761571 w 479"/>
              <a:gd name="T3" fmla="*/ 63368574 h 489"/>
              <a:gd name="T4" fmla="*/ 17617725 w 479"/>
              <a:gd name="T5" fmla="*/ 63368574 h 489"/>
              <a:gd name="T6" fmla="*/ 0 w 479"/>
              <a:gd name="T7" fmla="*/ 45838183 h 489"/>
              <a:gd name="T8" fmla="*/ 0 w 479"/>
              <a:gd name="T9" fmla="*/ 18828739 h 489"/>
              <a:gd name="T10" fmla="*/ 17617725 w 479"/>
              <a:gd name="T11" fmla="*/ 0 h 489"/>
              <a:gd name="T12" fmla="*/ 44761571 w 479"/>
              <a:gd name="T13" fmla="*/ 0 h 489"/>
              <a:gd name="T14" fmla="*/ 62379296 w 479"/>
              <a:gd name="T15" fmla="*/ 18828739 h 489"/>
              <a:gd name="T16" fmla="*/ 62379296 w 479"/>
              <a:gd name="T17" fmla="*/ 45838183 h 489"/>
              <a:gd name="T18" fmla="*/ 44761571 w 479"/>
              <a:gd name="T19" fmla="*/ 63368574 h 4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9" h="489">
                <a:moveTo>
                  <a:pt x="343" y="488"/>
                </a:moveTo>
                <a:lnTo>
                  <a:pt x="343" y="488"/>
                </a:lnTo>
                <a:cubicBezTo>
                  <a:pt x="135" y="488"/>
                  <a:pt x="135" y="488"/>
                  <a:pt x="135" y="488"/>
                </a:cubicBezTo>
                <a:cubicBezTo>
                  <a:pt x="64" y="488"/>
                  <a:pt x="0" y="425"/>
                  <a:pt x="0" y="353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3"/>
                  <a:pt x="64" y="0"/>
                  <a:pt x="135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424" y="0"/>
                  <a:pt x="478" y="63"/>
                  <a:pt x="478" y="145"/>
                </a:cubicBezTo>
                <a:cubicBezTo>
                  <a:pt x="478" y="353"/>
                  <a:pt x="478" y="353"/>
                  <a:pt x="478" y="353"/>
                </a:cubicBezTo>
                <a:cubicBezTo>
                  <a:pt x="478" y="425"/>
                  <a:pt x="424" y="488"/>
                  <a:pt x="343" y="4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8">
            <a:extLst>
              <a:ext uri="{FF2B5EF4-FFF2-40B4-BE49-F238E27FC236}">
                <a16:creationId xmlns:a16="http://schemas.microsoft.com/office/drawing/2014/main" id="{14DFBC9C-B156-AB4F-9F5F-DE135AEE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7106" y="6809302"/>
            <a:ext cx="487853" cy="487855"/>
          </a:xfrm>
          <a:custGeom>
            <a:avLst/>
            <a:gdLst>
              <a:gd name="T0" fmla="*/ 44704830 w 480"/>
              <a:gd name="T1" fmla="*/ 62379296 h 479"/>
              <a:gd name="T2" fmla="*/ 44704830 w 480"/>
              <a:gd name="T3" fmla="*/ 62379296 h 479"/>
              <a:gd name="T4" fmla="*/ 17673927 w 480"/>
              <a:gd name="T5" fmla="*/ 62379296 h 479"/>
              <a:gd name="T6" fmla="*/ 0 w 480"/>
              <a:gd name="T7" fmla="*/ 44631160 h 479"/>
              <a:gd name="T8" fmla="*/ 0 w 480"/>
              <a:gd name="T9" fmla="*/ 17748136 h 479"/>
              <a:gd name="T10" fmla="*/ 17673927 w 480"/>
              <a:gd name="T11" fmla="*/ 0 h 479"/>
              <a:gd name="T12" fmla="*/ 44704830 w 480"/>
              <a:gd name="T13" fmla="*/ 0 h 479"/>
              <a:gd name="T14" fmla="*/ 62248979 w 480"/>
              <a:gd name="T15" fmla="*/ 17748136 h 479"/>
              <a:gd name="T16" fmla="*/ 62248979 w 480"/>
              <a:gd name="T17" fmla="*/ 44631160 h 479"/>
              <a:gd name="T18" fmla="*/ 44704830 w 480"/>
              <a:gd name="T19" fmla="*/ 62379296 h 4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80" h="479">
                <a:moveTo>
                  <a:pt x="344" y="478"/>
                </a:moveTo>
                <a:lnTo>
                  <a:pt x="344" y="478"/>
                </a:lnTo>
                <a:cubicBezTo>
                  <a:pt x="136" y="478"/>
                  <a:pt x="136" y="478"/>
                  <a:pt x="136" y="478"/>
                </a:cubicBezTo>
                <a:cubicBezTo>
                  <a:pt x="64" y="478"/>
                  <a:pt x="0" y="424"/>
                  <a:pt x="0" y="342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3"/>
                  <a:pt x="64" y="0"/>
                  <a:pt x="136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416" y="0"/>
                  <a:pt x="479" y="63"/>
                  <a:pt x="479" y="136"/>
                </a:cubicBezTo>
                <a:cubicBezTo>
                  <a:pt x="479" y="342"/>
                  <a:pt x="479" y="342"/>
                  <a:pt x="479" y="342"/>
                </a:cubicBezTo>
                <a:cubicBezTo>
                  <a:pt x="479" y="424"/>
                  <a:pt x="416" y="478"/>
                  <a:pt x="344" y="4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9">
            <a:extLst>
              <a:ext uri="{FF2B5EF4-FFF2-40B4-BE49-F238E27FC236}">
                <a16:creationId xmlns:a16="http://schemas.microsoft.com/office/drawing/2014/main" id="{E1D4589E-A1CC-8348-B2E3-553113434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7106" y="10483873"/>
            <a:ext cx="487853" cy="496804"/>
          </a:xfrm>
          <a:custGeom>
            <a:avLst/>
            <a:gdLst>
              <a:gd name="T0" fmla="*/ 44704830 w 480"/>
              <a:gd name="T1" fmla="*/ 63368574 h 489"/>
              <a:gd name="T2" fmla="*/ 44704830 w 480"/>
              <a:gd name="T3" fmla="*/ 63368574 h 489"/>
              <a:gd name="T4" fmla="*/ 17673927 w 480"/>
              <a:gd name="T5" fmla="*/ 63368574 h 489"/>
              <a:gd name="T6" fmla="*/ 0 w 480"/>
              <a:gd name="T7" fmla="*/ 45838183 h 489"/>
              <a:gd name="T8" fmla="*/ 0 w 480"/>
              <a:gd name="T9" fmla="*/ 18828739 h 489"/>
              <a:gd name="T10" fmla="*/ 17673927 w 480"/>
              <a:gd name="T11" fmla="*/ 0 h 489"/>
              <a:gd name="T12" fmla="*/ 44704830 w 480"/>
              <a:gd name="T13" fmla="*/ 0 h 489"/>
              <a:gd name="T14" fmla="*/ 62248979 w 480"/>
              <a:gd name="T15" fmla="*/ 18828739 h 489"/>
              <a:gd name="T16" fmla="*/ 62248979 w 480"/>
              <a:gd name="T17" fmla="*/ 45838183 h 489"/>
              <a:gd name="T18" fmla="*/ 44704830 w 480"/>
              <a:gd name="T19" fmla="*/ 63368574 h 4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80" h="489">
                <a:moveTo>
                  <a:pt x="344" y="488"/>
                </a:moveTo>
                <a:lnTo>
                  <a:pt x="344" y="488"/>
                </a:lnTo>
                <a:cubicBezTo>
                  <a:pt x="136" y="488"/>
                  <a:pt x="136" y="488"/>
                  <a:pt x="136" y="488"/>
                </a:cubicBezTo>
                <a:cubicBezTo>
                  <a:pt x="64" y="488"/>
                  <a:pt x="0" y="425"/>
                  <a:pt x="0" y="353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3"/>
                  <a:pt x="64" y="0"/>
                  <a:pt x="136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416" y="0"/>
                  <a:pt x="479" y="63"/>
                  <a:pt x="479" y="145"/>
                </a:cubicBezTo>
                <a:cubicBezTo>
                  <a:pt x="479" y="353"/>
                  <a:pt x="479" y="353"/>
                  <a:pt x="479" y="353"/>
                </a:cubicBezTo>
                <a:cubicBezTo>
                  <a:pt x="479" y="425"/>
                  <a:pt x="416" y="488"/>
                  <a:pt x="344" y="4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0">
            <a:extLst>
              <a:ext uri="{FF2B5EF4-FFF2-40B4-BE49-F238E27FC236}">
                <a16:creationId xmlns:a16="http://schemas.microsoft.com/office/drawing/2014/main" id="{046FBDF7-36BD-C245-978F-88728C4F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9078" y="8201254"/>
            <a:ext cx="1400903" cy="1405378"/>
          </a:xfrm>
          <a:custGeom>
            <a:avLst/>
            <a:gdLst>
              <a:gd name="T0" fmla="*/ 151634973 w 1382"/>
              <a:gd name="T1" fmla="*/ 179405979 h 1384"/>
              <a:gd name="T2" fmla="*/ 151634973 w 1382"/>
              <a:gd name="T3" fmla="*/ 179405979 h 1384"/>
              <a:gd name="T4" fmla="*/ 26758965 w 1382"/>
              <a:gd name="T5" fmla="*/ 179405979 h 1384"/>
              <a:gd name="T6" fmla="*/ 0 w 1382"/>
              <a:gd name="T7" fmla="*/ 152423858 h 1384"/>
              <a:gd name="T8" fmla="*/ 0 w 1382"/>
              <a:gd name="T9" fmla="*/ 26982120 h 1384"/>
              <a:gd name="T10" fmla="*/ 26758965 w 1382"/>
              <a:gd name="T11" fmla="*/ 0 h 1384"/>
              <a:gd name="T12" fmla="*/ 151634973 w 1382"/>
              <a:gd name="T13" fmla="*/ 0 h 1384"/>
              <a:gd name="T14" fmla="*/ 178523014 w 1382"/>
              <a:gd name="T15" fmla="*/ 26982120 h 1384"/>
              <a:gd name="T16" fmla="*/ 178523014 w 1382"/>
              <a:gd name="T17" fmla="*/ 152423858 h 1384"/>
              <a:gd name="T18" fmla="*/ 151634973 w 1382"/>
              <a:gd name="T19" fmla="*/ 179405979 h 13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82" h="1384">
                <a:moveTo>
                  <a:pt x="1173" y="1383"/>
                </a:moveTo>
                <a:lnTo>
                  <a:pt x="1173" y="1383"/>
                </a:lnTo>
                <a:cubicBezTo>
                  <a:pt x="207" y="1383"/>
                  <a:pt x="207" y="1383"/>
                  <a:pt x="207" y="1383"/>
                </a:cubicBezTo>
                <a:cubicBezTo>
                  <a:pt x="90" y="1383"/>
                  <a:pt x="0" y="1293"/>
                  <a:pt x="0" y="1175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1"/>
                  <a:pt x="90" y="0"/>
                  <a:pt x="207" y="0"/>
                </a:cubicBezTo>
                <a:cubicBezTo>
                  <a:pt x="1173" y="0"/>
                  <a:pt x="1173" y="0"/>
                  <a:pt x="1173" y="0"/>
                </a:cubicBezTo>
                <a:cubicBezTo>
                  <a:pt x="1291" y="0"/>
                  <a:pt x="1381" y="91"/>
                  <a:pt x="1381" y="208"/>
                </a:cubicBezTo>
                <a:cubicBezTo>
                  <a:pt x="1381" y="1175"/>
                  <a:pt x="1381" y="1175"/>
                  <a:pt x="1381" y="1175"/>
                </a:cubicBezTo>
                <a:cubicBezTo>
                  <a:pt x="1381" y="1293"/>
                  <a:pt x="1291" y="1383"/>
                  <a:pt x="1173" y="13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1">
            <a:extLst>
              <a:ext uri="{FF2B5EF4-FFF2-40B4-BE49-F238E27FC236}">
                <a16:creationId xmlns:a16="http://schemas.microsoft.com/office/drawing/2014/main" id="{467A3EFD-28AC-414D-9912-44DFF449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6104" y="8201254"/>
            <a:ext cx="1405378" cy="1405378"/>
          </a:xfrm>
          <a:custGeom>
            <a:avLst/>
            <a:gdLst>
              <a:gd name="T0" fmla="*/ 152514247 w 1383"/>
              <a:gd name="T1" fmla="*/ 179405979 h 1384"/>
              <a:gd name="T2" fmla="*/ 152514247 w 1383"/>
              <a:gd name="T3" fmla="*/ 179405979 h 1384"/>
              <a:gd name="T4" fmla="*/ 26891339 w 1383"/>
              <a:gd name="T5" fmla="*/ 179405979 h 1384"/>
              <a:gd name="T6" fmla="*/ 0 w 1383"/>
              <a:gd name="T7" fmla="*/ 152423858 h 1384"/>
              <a:gd name="T8" fmla="*/ 0 w 1383"/>
              <a:gd name="T9" fmla="*/ 26982120 h 1384"/>
              <a:gd name="T10" fmla="*/ 26891339 w 1383"/>
              <a:gd name="T11" fmla="*/ 0 h 1384"/>
              <a:gd name="T12" fmla="*/ 152514247 w 1383"/>
              <a:gd name="T13" fmla="*/ 0 h 1384"/>
              <a:gd name="T14" fmla="*/ 179535701 w 1383"/>
              <a:gd name="T15" fmla="*/ 26982120 h 1384"/>
              <a:gd name="T16" fmla="*/ 179535701 w 1383"/>
              <a:gd name="T17" fmla="*/ 152423858 h 1384"/>
              <a:gd name="T18" fmla="*/ 152514247 w 1383"/>
              <a:gd name="T19" fmla="*/ 179405979 h 13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83" h="1384">
                <a:moveTo>
                  <a:pt x="1174" y="1383"/>
                </a:moveTo>
                <a:lnTo>
                  <a:pt x="1174" y="1383"/>
                </a:lnTo>
                <a:cubicBezTo>
                  <a:pt x="207" y="1383"/>
                  <a:pt x="207" y="1383"/>
                  <a:pt x="207" y="1383"/>
                </a:cubicBezTo>
                <a:cubicBezTo>
                  <a:pt x="90" y="1383"/>
                  <a:pt x="0" y="1293"/>
                  <a:pt x="0" y="1175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1"/>
                  <a:pt x="90" y="0"/>
                  <a:pt x="207" y="0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1292" y="0"/>
                  <a:pt x="1382" y="91"/>
                  <a:pt x="1382" y="208"/>
                </a:cubicBezTo>
                <a:cubicBezTo>
                  <a:pt x="1382" y="1175"/>
                  <a:pt x="1382" y="1175"/>
                  <a:pt x="1382" y="1175"/>
                </a:cubicBezTo>
                <a:cubicBezTo>
                  <a:pt x="1382" y="1293"/>
                  <a:pt x="1292" y="1383"/>
                  <a:pt x="1174" y="13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45">
            <a:extLst>
              <a:ext uri="{FF2B5EF4-FFF2-40B4-BE49-F238E27FC236}">
                <a16:creationId xmlns:a16="http://schemas.microsoft.com/office/drawing/2014/main" id="{481381BB-F79D-6345-AE48-9098D0C2A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9891" y="8648826"/>
            <a:ext cx="962282" cy="734019"/>
          </a:xfrm>
          <a:custGeom>
            <a:avLst/>
            <a:gdLst>
              <a:gd name="T0" fmla="*/ 114476524 w 949"/>
              <a:gd name="T1" fmla="*/ 93492260 h 724"/>
              <a:gd name="T2" fmla="*/ 114476524 w 949"/>
              <a:gd name="T3" fmla="*/ 93492260 h 724"/>
              <a:gd name="T4" fmla="*/ 8149073 w 949"/>
              <a:gd name="T5" fmla="*/ 93492260 h 724"/>
              <a:gd name="T6" fmla="*/ 0 w 949"/>
              <a:gd name="T7" fmla="*/ 85345894 h 724"/>
              <a:gd name="T8" fmla="*/ 0 w 949"/>
              <a:gd name="T9" fmla="*/ 8146725 h 724"/>
              <a:gd name="T10" fmla="*/ 8149073 w 949"/>
              <a:gd name="T11" fmla="*/ 0 h 724"/>
              <a:gd name="T12" fmla="*/ 114476524 w 949"/>
              <a:gd name="T13" fmla="*/ 0 h 724"/>
              <a:gd name="T14" fmla="*/ 122625597 w 949"/>
              <a:gd name="T15" fmla="*/ 8146725 h 724"/>
              <a:gd name="T16" fmla="*/ 122625597 w 949"/>
              <a:gd name="T17" fmla="*/ 85345894 h 724"/>
              <a:gd name="T18" fmla="*/ 114476524 w 949"/>
              <a:gd name="T19" fmla="*/ 93492260 h 724"/>
              <a:gd name="T20" fmla="*/ 8149073 w 949"/>
              <a:gd name="T21" fmla="*/ 5819038 h 724"/>
              <a:gd name="T22" fmla="*/ 8149073 w 949"/>
              <a:gd name="T23" fmla="*/ 5819038 h 724"/>
              <a:gd name="T24" fmla="*/ 5820663 w 949"/>
              <a:gd name="T25" fmla="*/ 8146725 h 724"/>
              <a:gd name="T26" fmla="*/ 5820663 w 949"/>
              <a:gd name="T27" fmla="*/ 85345894 h 724"/>
              <a:gd name="T28" fmla="*/ 8149073 w 949"/>
              <a:gd name="T29" fmla="*/ 87673222 h 724"/>
              <a:gd name="T30" fmla="*/ 114476524 w 949"/>
              <a:gd name="T31" fmla="*/ 87673222 h 724"/>
              <a:gd name="T32" fmla="*/ 116804933 w 949"/>
              <a:gd name="T33" fmla="*/ 85345894 h 724"/>
              <a:gd name="T34" fmla="*/ 116804933 w 949"/>
              <a:gd name="T35" fmla="*/ 8146725 h 724"/>
              <a:gd name="T36" fmla="*/ 114476524 w 949"/>
              <a:gd name="T37" fmla="*/ 5819038 h 724"/>
              <a:gd name="T38" fmla="*/ 8149073 w 949"/>
              <a:gd name="T39" fmla="*/ 5819038 h 72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49" h="724">
                <a:moveTo>
                  <a:pt x="885" y="723"/>
                </a:moveTo>
                <a:lnTo>
                  <a:pt x="885" y="723"/>
                </a:lnTo>
                <a:cubicBezTo>
                  <a:pt x="63" y="723"/>
                  <a:pt x="63" y="723"/>
                  <a:pt x="63" y="723"/>
                </a:cubicBezTo>
                <a:cubicBezTo>
                  <a:pt x="27" y="723"/>
                  <a:pt x="0" y="696"/>
                  <a:pt x="0" y="66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885" y="0"/>
                  <a:pt x="885" y="0"/>
                  <a:pt x="885" y="0"/>
                </a:cubicBezTo>
                <a:cubicBezTo>
                  <a:pt x="921" y="0"/>
                  <a:pt x="948" y="27"/>
                  <a:pt x="948" y="63"/>
                </a:cubicBezTo>
                <a:cubicBezTo>
                  <a:pt x="948" y="660"/>
                  <a:pt x="948" y="660"/>
                  <a:pt x="948" y="660"/>
                </a:cubicBezTo>
                <a:cubicBezTo>
                  <a:pt x="948" y="696"/>
                  <a:pt x="921" y="723"/>
                  <a:pt x="885" y="723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54"/>
                  <a:pt x="45" y="63"/>
                </a:cubicBezTo>
                <a:cubicBezTo>
                  <a:pt x="45" y="660"/>
                  <a:pt x="45" y="660"/>
                  <a:pt x="45" y="660"/>
                </a:cubicBezTo>
                <a:cubicBezTo>
                  <a:pt x="45" y="669"/>
                  <a:pt x="54" y="678"/>
                  <a:pt x="63" y="678"/>
                </a:cubicBezTo>
                <a:cubicBezTo>
                  <a:pt x="885" y="678"/>
                  <a:pt x="885" y="678"/>
                  <a:pt x="885" y="678"/>
                </a:cubicBezTo>
                <a:cubicBezTo>
                  <a:pt x="894" y="678"/>
                  <a:pt x="903" y="669"/>
                  <a:pt x="903" y="660"/>
                </a:cubicBezTo>
                <a:cubicBezTo>
                  <a:pt x="903" y="63"/>
                  <a:pt x="903" y="63"/>
                  <a:pt x="903" y="63"/>
                </a:cubicBezTo>
                <a:cubicBezTo>
                  <a:pt x="903" y="54"/>
                  <a:pt x="894" y="45"/>
                  <a:pt x="885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6">
            <a:extLst>
              <a:ext uri="{FF2B5EF4-FFF2-40B4-BE49-F238E27FC236}">
                <a16:creationId xmlns:a16="http://schemas.microsoft.com/office/drawing/2014/main" id="{F6262E83-A973-5C49-BF15-66755169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0969" y="9109824"/>
            <a:ext cx="210358" cy="156652"/>
          </a:xfrm>
          <a:custGeom>
            <a:avLst/>
            <a:gdLst>
              <a:gd name="T0" fmla="*/ 24214628 w 209"/>
              <a:gd name="T1" fmla="*/ 19916810 h 154"/>
              <a:gd name="T2" fmla="*/ 24214628 w 209"/>
              <a:gd name="T3" fmla="*/ 19916810 h 154"/>
              <a:gd name="T4" fmla="*/ 2294051 w 209"/>
              <a:gd name="T5" fmla="*/ 19916810 h 154"/>
              <a:gd name="T6" fmla="*/ 0 w 209"/>
              <a:gd name="T7" fmla="*/ 17573783 h 154"/>
              <a:gd name="T8" fmla="*/ 0 w 209"/>
              <a:gd name="T9" fmla="*/ 3514901 h 154"/>
              <a:gd name="T10" fmla="*/ 2294051 w 209"/>
              <a:gd name="T11" fmla="*/ 0 h 154"/>
              <a:gd name="T12" fmla="*/ 24214628 w 209"/>
              <a:gd name="T13" fmla="*/ 0 h 154"/>
              <a:gd name="T14" fmla="*/ 26508680 w 209"/>
              <a:gd name="T15" fmla="*/ 3514901 h 154"/>
              <a:gd name="T16" fmla="*/ 26508680 w 209"/>
              <a:gd name="T17" fmla="*/ 17573783 h 154"/>
              <a:gd name="T18" fmla="*/ 24214628 w 209"/>
              <a:gd name="T19" fmla="*/ 19916810 h 154"/>
              <a:gd name="T20" fmla="*/ 5735128 w 209"/>
              <a:gd name="T21" fmla="*/ 15230396 h 154"/>
              <a:gd name="T22" fmla="*/ 5735128 w 209"/>
              <a:gd name="T23" fmla="*/ 15230396 h 154"/>
              <a:gd name="T24" fmla="*/ 21920577 w 209"/>
              <a:gd name="T25" fmla="*/ 15230396 h 154"/>
              <a:gd name="T26" fmla="*/ 21920577 w 209"/>
              <a:gd name="T27" fmla="*/ 5857928 h 154"/>
              <a:gd name="T28" fmla="*/ 5735128 w 209"/>
              <a:gd name="T29" fmla="*/ 5857928 h 154"/>
              <a:gd name="T30" fmla="*/ 5735128 w 209"/>
              <a:gd name="T31" fmla="*/ 15230396 h 1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9" h="154">
                <a:moveTo>
                  <a:pt x="190" y="153"/>
                </a:moveTo>
                <a:lnTo>
                  <a:pt x="190" y="153"/>
                </a:lnTo>
                <a:cubicBezTo>
                  <a:pt x="18" y="153"/>
                  <a:pt x="18" y="153"/>
                  <a:pt x="18" y="153"/>
                </a:cubicBezTo>
                <a:cubicBezTo>
                  <a:pt x="9" y="153"/>
                  <a:pt x="0" y="145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208" y="9"/>
                  <a:pt x="208" y="27"/>
                </a:cubicBezTo>
                <a:cubicBezTo>
                  <a:pt x="208" y="135"/>
                  <a:pt x="208" y="135"/>
                  <a:pt x="208" y="135"/>
                </a:cubicBezTo>
                <a:cubicBezTo>
                  <a:pt x="208" y="145"/>
                  <a:pt x="199" y="153"/>
                  <a:pt x="190" y="153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172" y="117"/>
                  <a:pt x="172" y="117"/>
                  <a:pt x="172" y="117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7">
            <a:extLst>
              <a:ext uri="{FF2B5EF4-FFF2-40B4-BE49-F238E27FC236}">
                <a16:creationId xmlns:a16="http://schemas.microsoft.com/office/drawing/2014/main" id="{9513BD37-4D5D-C440-A657-13BD0DA4E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7308" y="8411611"/>
            <a:ext cx="760873" cy="228263"/>
          </a:xfrm>
          <a:custGeom>
            <a:avLst/>
            <a:gdLst>
              <a:gd name="T0" fmla="*/ 3486814 w 751"/>
              <a:gd name="T1" fmla="*/ 28749355 h 227"/>
              <a:gd name="T2" fmla="*/ 3486814 w 751"/>
              <a:gd name="T3" fmla="*/ 28749355 h 227"/>
              <a:gd name="T4" fmla="*/ 1162151 w 751"/>
              <a:gd name="T5" fmla="*/ 26459564 h 227"/>
              <a:gd name="T6" fmla="*/ 2324303 w 751"/>
              <a:gd name="T7" fmla="*/ 23024879 h 227"/>
              <a:gd name="T8" fmla="*/ 85229472 w 751"/>
              <a:gd name="T9" fmla="*/ 1144895 h 227"/>
              <a:gd name="T10" fmla="*/ 91040588 w 751"/>
              <a:gd name="T11" fmla="*/ 4579581 h 227"/>
              <a:gd name="T12" fmla="*/ 96851705 w 751"/>
              <a:gd name="T13" fmla="*/ 25314669 h 227"/>
              <a:gd name="T14" fmla="*/ 94527043 w 751"/>
              <a:gd name="T15" fmla="*/ 28749355 h 227"/>
              <a:gd name="T16" fmla="*/ 91040588 w 751"/>
              <a:gd name="T17" fmla="*/ 26459564 h 227"/>
              <a:gd name="T18" fmla="*/ 86391623 w 751"/>
              <a:gd name="T19" fmla="*/ 6869372 h 227"/>
              <a:gd name="T20" fmla="*/ 4648965 w 751"/>
              <a:gd name="T21" fmla="*/ 28749355 h 227"/>
              <a:gd name="T22" fmla="*/ 3486814 w 751"/>
              <a:gd name="T23" fmla="*/ 28749355 h 2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1" h="227">
                <a:moveTo>
                  <a:pt x="27" y="226"/>
                </a:moveTo>
                <a:lnTo>
                  <a:pt x="27" y="226"/>
                </a:lnTo>
                <a:cubicBezTo>
                  <a:pt x="18" y="226"/>
                  <a:pt x="9" y="217"/>
                  <a:pt x="9" y="208"/>
                </a:cubicBezTo>
                <a:cubicBezTo>
                  <a:pt x="0" y="199"/>
                  <a:pt x="9" y="181"/>
                  <a:pt x="18" y="181"/>
                </a:cubicBezTo>
                <a:cubicBezTo>
                  <a:pt x="660" y="9"/>
                  <a:pt x="660" y="9"/>
                  <a:pt x="660" y="9"/>
                </a:cubicBezTo>
                <a:cubicBezTo>
                  <a:pt x="678" y="0"/>
                  <a:pt x="705" y="18"/>
                  <a:pt x="705" y="36"/>
                </a:cubicBezTo>
                <a:cubicBezTo>
                  <a:pt x="750" y="199"/>
                  <a:pt x="750" y="199"/>
                  <a:pt x="750" y="199"/>
                </a:cubicBezTo>
                <a:cubicBezTo>
                  <a:pt x="750" y="208"/>
                  <a:pt x="741" y="217"/>
                  <a:pt x="732" y="226"/>
                </a:cubicBezTo>
                <a:cubicBezTo>
                  <a:pt x="723" y="226"/>
                  <a:pt x="705" y="217"/>
                  <a:pt x="705" y="208"/>
                </a:cubicBezTo>
                <a:cubicBezTo>
                  <a:pt x="669" y="54"/>
                  <a:pt x="669" y="54"/>
                  <a:pt x="669" y="54"/>
                </a:cubicBezTo>
                <a:cubicBezTo>
                  <a:pt x="36" y="226"/>
                  <a:pt x="36" y="226"/>
                  <a:pt x="36" y="226"/>
                </a:cubicBezTo>
                <a:cubicBezTo>
                  <a:pt x="27" y="226"/>
                  <a:pt x="27" y="226"/>
                  <a:pt x="27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48">
            <a:extLst>
              <a:ext uri="{FF2B5EF4-FFF2-40B4-BE49-F238E27FC236}">
                <a16:creationId xmlns:a16="http://schemas.microsoft.com/office/drawing/2014/main" id="{04ECC527-1567-1345-83FE-C492B815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0609" y="8523506"/>
            <a:ext cx="367009" cy="120843"/>
          </a:xfrm>
          <a:custGeom>
            <a:avLst/>
            <a:gdLst>
              <a:gd name="T0" fmla="*/ 3472051 w 363"/>
              <a:gd name="T1" fmla="*/ 15437222 h 118"/>
              <a:gd name="T2" fmla="*/ 3472051 w 363"/>
              <a:gd name="T3" fmla="*/ 15437222 h 118"/>
              <a:gd name="T4" fmla="*/ 0 w 363"/>
              <a:gd name="T5" fmla="*/ 13062013 h 118"/>
              <a:gd name="T6" fmla="*/ 2314820 w 363"/>
              <a:gd name="T7" fmla="*/ 9499745 h 118"/>
              <a:gd name="T8" fmla="*/ 34850681 w 363"/>
              <a:gd name="T9" fmla="*/ 1187423 h 118"/>
              <a:gd name="T10" fmla="*/ 37165500 w 363"/>
              <a:gd name="T11" fmla="*/ 1187423 h 118"/>
              <a:gd name="T12" fmla="*/ 38322731 w 363"/>
              <a:gd name="T13" fmla="*/ 2374845 h 118"/>
              <a:gd name="T14" fmla="*/ 40766292 w 363"/>
              <a:gd name="T15" fmla="*/ 4750054 h 118"/>
              <a:gd name="T16" fmla="*/ 44238342 w 363"/>
              <a:gd name="T17" fmla="*/ 7124899 h 118"/>
              <a:gd name="T18" fmla="*/ 45395931 w 363"/>
              <a:gd name="T19" fmla="*/ 11874590 h 118"/>
              <a:gd name="T20" fmla="*/ 44238342 w 363"/>
              <a:gd name="T21" fmla="*/ 15437222 h 118"/>
              <a:gd name="T22" fmla="*/ 40766292 w 363"/>
              <a:gd name="T23" fmla="*/ 13062013 h 118"/>
              <a:gd name="T24" fmla="*/ 39609061 w 363"/>
              <a:gd name="T25" fmla="*/ 10687167 h 118"/>
              <a:gd name="T26" fmla="*/ 33693450 w 363"/>
              <a:gd name="T27" fmla="*/ 7124899 h 118"/>
              <a:gd name="T28" fmla="*/ 3472051 w 363"/>
              <a:gd name="T29" fmla="*/ 15437222 h 1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63" h="118">
                <a:moveTo>
                  <a:pt x="27" y="117"/>
                </a:moveTo>
                <a:lnTo>
                  <a:pt x="27" y="117"/>
                </a:lnTo>
                <a:cubicBezTo>
                  <a:pt x="18" y="117"/>
                  <a:pt x="9" y="108"/>
                  <a:pt x="0" y="99"/>
                </a:cubicBezTo>
                <a:cubicBezTo>
                  <a:pt x="0" y="90"/>
                  <a:pt x="9" y="72"/>
                  <a:pt x="18" y="72"/>
                </a:cubicBezTo>
                <a:cubicBezTo>
                  <a:pt x="271" y="9"/>
                  <a:pt x="271" y="9"/>
                  <a:pt x="271" y="9"/>
                </a:cubicBezTo>
                <a:cubicBezTo>
                  <a:pt x="271" y="0"/>
                  <a:pt x="280" y="9"/>
                  <a:pt x="289" y="9"/>
                </a:cubicBezTo>
                <a:cubicBezTo>
                  <a:pt x="289" y="9"/>
                  <a:pt x="289" y="18"/>
                  <a:pt x="298" y="18"/>
                </a:cubicBezTo>
                <a:cubicBezTo>
                  <a:pt x="298" y="27"/>
                  <a:pt x="308" y="36"/>
                  <a:pt x="317" y="36"/>
                </a:cubicBezTo>
                <a:cubicBezTo>
                  <a:pt x="334" y="36"/>
                  <a:pt x="344" y="36"/>
                  <a:pt x="344" y="54"/>
                </a:cubicBezTo>
                <a:cubicBezTo>
                  <a:pt x="353" y="90"/>
                  <a:pt x="353" y="90"/>
                  <a:pt x="353" y="90"/>
                </a:cubicBezTo>
                <a:cubicBezTo>
                  <a:pt x="362" y="99"/>
                  <a:pt x="353" y="108"/>
                  <a:pt x="344" y="117"/>
                </a:cubicBezTo>
                <a:cubicBezTo>
                  <a:pt x="325" y="117"/>
                  <a:pt x="317" y="108"/>
                  <a:pt x="317" y="99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289" y="81"/>
                  <a:pt x="271" y="72"/>
                  <a:pt x="262" y="54"/>
                </a:cubicBezTo>
                <a:cubicBezTo>
                  <a:pt x="27" y="117"/>
                  <a:pt x="27" y="117"/>
                  <a:pt x="27" y="1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49">
            <a:extLst>
              <a:ext uri="{FF2B5EF4-FFF2-40B4-BE49-F238E27FC236}">
                <a16:creationId xmlns:a16="http://schemas.microsoft.com/office/drawing/2014/main" id="{25D4A041-B950-A341-81F8-1901D0557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6260" y="8648826"/>
            <a:ext cx="4477" cy="44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0">
            <a:extLst>
              <a:ext uri="{FF2B5EF4-FFF2-40B4-BE49-F238E27FC236}">
                <a16:creationId xmlns:a16="http://schemas.microsoft.com/office/drawing/2014/main" id="{4A20B5E9-6B85-6744-9D0E-CB9CFCEE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6260" y="8648826"/>
            <a:ext cx="4477" cy="44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1">
            <a:extLst>
              <a:ext uri="{FF2B5EF4-FFF2-40B4-BE49-F238E27FC236}">
                <a16:creationId xmlns:a16="http://schemas.microsoft.com/office/drawing/2014/main" id="{6451F307-B7B8-2A46-8DF1-1DC106BD3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5521" y="8648826"/>
            <a:ext cx="4477" cy="44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2">
            <a:extLst>
              <a:ext uri="{FF2B5EF4-FFF2-40B4-BE49-F238E27FC236}">
                <a16:creationId xmlns:a16="http://schemas.microsoft.com/office/drawing/2014/main" id="{F3BA9020-A106-FF47-BCA3-C17E26ECA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5521" y="8648826"/>
            <a:ext cx="4477" cy="44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3">
            <a:extLst>
              <a:ext uri="{FF2B5EF4-FFF2-40B4-BE49-F238E27FC236}">
                <a16:creationId xmlns:a16="http://schemas.microsoft.com/office/drawing/2014/main" id="{56AD24CE-46EE-E44A-A70D-8FAA69E51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1330" y="8510077"/>
            <a:ext cx="53709" cy="769825"/>
          </a:xfrm>
          <a:custGeom>
            <a:avLst/>
            <a:gdLst>
              <a:gd name="T0" fmla="*/ 3239193 w 55"/>
              <a:gd name="T1" fmla="*/ 97971418 h 760"/>
              <a:gd name="T2" fmla="*/ 3239193 w 55"/>
              <a:gd name="T3" fmla="*/ 97971418 h 760"/>
              <a:gd name="T4" fmla="*/ 3239193 w 55"/>
              <a:gd name="T5" fmla="*/ 97971418 h 760"/>
              <a:gd name="T6" fmla="*/ 0 w 55"/>
              <a:gd name="T7" fmla="*/ 94615418 h 760"/>
              <a:gd name="T8" fmla="*/ 0 w 55"/>
              <a:gd name="T9" fmla="*/ 3614320 h 760"/>
              <a:gd name="T10" fmla="*/ 3239193 w 55"/>
              <a:gd name="T11" fmla="*/ 0 h 760"/>
              <a:gd name="T12" fmla="*/ 3239193 w 55"/>
              <a:gd name="T13" fmla="*/ 0 h 760"/>
              <a:gd name="T14" fmla="*/ 6478385 w 55"/>
              <a:gd name="T15" fmla="*/ 4775860 h 760"/>
              <a:gd name="T16" fmla="*/ 6478385 w 55"/>
              <a:gd name="T17" fmla="*/ 94615418 h 760"/>
              <a:gd name="T18" fmla="*/ 3239193 w 55"/>
              <a:gd name="T19" fmla="*/ 97971418 h 7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" h="760">
                <a:moveTo>
                  <a:pt x="27" y="759"/>
                </a:moveTo>
                <a:lnTo>
                  <a:pt x="27" y="759"/>
                </a:lnTo>
                <a:cubicBezTo>
                  <a:pt x="9" y="759"/>
                  <a:pt x="0" y="750"/>
                  <a:pt x="0" y="73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45" y="0"/>
                  <a:pt x="54" y="19"/>
                  <a:pt x="54" y="37"/>
                </a:cubicBezTo>
                <a:cubicBezTo>
                  <a:pt x="54" y="733"/>
                  <a:pt x="54" y="733"/>
                  <a:pt x="54" y="733"/>
                </a:cubicBezTo>
                <a:cubicBezTo>
                  <a:pt x="54" y="750"/>
                  <a:pt x="36" y="759"/>
                  <a:pt x="27" y="7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54">
            <a:extLst>
              <a:ext uri="{FF2B5EF4-FFF2-40B4-BE49-F238E27FC236}">
                <a16:creationId xmlns:a16="http://schemas.microsoft.com/office/drawing/2014/main" id="{3CD59A92-6BE3-E342-9363-3F99C370E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1330" y="9226193"/>
            <a:ext cx="769825" cy="53709"/>
          </a:xfrm>
          <a:custGeom>
            <a:avLst/>
            <a:gdLst>
              <a:gd name="T0" fmla="*/ 3494249 w 759"/>
              <a:gd name="T1" fmla="*/ 6478385 h 55"/>
              <a:gd name="T2" fmla="*/ 3494249 w 759"/>
              <a:gd name="T3" fmla="*/ 6478385 h 55"/>
              <a:gd name="T4" fmla="*/ 0 w 759"/>
              <a:gd name="T5" fmla="*/ 3359035 h 55"/>
              <a:gd name="T6" fmla="*/ 3494249 w 759"/>
              <a:gd name="T7" fmla="*/ 0 h 55"/>
              <a:gd name="T8" fmla="*/ 94605889 w 759"/>
              <a:gd name="T9" fmla="*/ 0 h 55"/>
              <a:gd name="T10" fmla="*/ 98100138 w 759"/>
              <a:gd name="T11" fmla="*/ 3359035 h 55"/>
              <a:gd name="T12" fmla="*/ 94605889 w 759"/>
              <a:gd name="T13" fmla="*/ 6478385 h 55"/>
              <a:gd name="T14" fmla="*/ 3494249 w 759"/>
              <a:gd name="T15" fmla="*/ 6478385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59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45"/>
                  <a:pt x="0" y="28"/>
                </a:cubicBezTo>
                <a:cubicBezTo>
                  <a:pt x="0" y="18"/>
                  <a:pt x="9" y="0"/>
                  <a:pt x="27" y="0"/>
                </a:cubicBezTo>
                <a:cubicBezTo>
                  <a:pt x="731" y="0"/>
                  <a:pt x="731" y="0"/>
                  <a:pt x="731" y="0"/>
                </a:cubicBezTo>
                <a:cubicBezTo>
                  <a:pt x="740" y="0"/>
                  <a:pt x="758" y="18"/>
                  <a:pt x="758" y="28"/>
                </a:cubicBezTo>
                <a:cubicBezTo>
                  <a:pt x="758" y="45"/>
                  <a:pt x="740" y="54"/>
                  <a:pt x="731" y="54"/>
                </a:cubicBezTo>
                <a:lnTo>
                  <a:pt x="2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55">
            <a:extLst>
              <a:ext uri="{FF2B5EF4-FFF2-40B4-BE49-F238E27FC236}">
                <a16:creationId xmlns:a16="http://schemas.microsoft.com/office/drawing/2014/main" id="{DF3674B9-3AD1-704C-8AC2-8C275F48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602" y="8805475"/>
            <a:ext cx="201409" cy="478904"/>
          </a:xfrm>
          <a:custGeom>
            <a:avLst/>
            <a:gdLst>
              <a:gd name="T0" fmla="*/ 22036649 w 199"/>
              <a:gd name="T1" fmla="*/ 61259826 h 470"/>
              <a:gd name="T2" fmla="*/ 22036649 w 199"/>
              <a:gd name="T3" fmla="*/ 61259826 h 470"/>
              <a:gd name="T4" fmla="*/ 3479641 w 199"/>
              <a:gd name="T5" fmla="*/ 61259826 h 470"/>
              <a:gd name="T6" fmla="*/ 0 w 199"/>
              <a:gd name="T7" fmla="*/ 57863650 h 470"/>
              <a:gd name="T8" fmla="*/ 0 w 199"/>
              <a:gd name="T9" fmla="*/ 3526645 h 470"/>
              <a:gd name="T10" fmla="*/ 3479641 w 199"/>
              <a:gd name="T11" fmla="*/ 0 h 470"/>
              <a:gd name="T12" fmla="*/ 22036649 w 199"/>
              <a:gd name="T13" fmla="*/ 0 h 470"/>
              <a:gd name="T14" fmla="*/ 25516289 w 199"/>
              <a:gd name="T15" fmla="*/ 3526645 h 470"/>
              <a:gd name="T16" fmla="*/ 25516289 w 199"/>
              <a:gd name="T17" fmla="*/ 57863650 h 470"/>
              <a:gd name="T18" fmla="*/ 22036649 w 199"/>
              <a:gd name="T19" fmla="*/ 61259826 h 470"/>
              <a:gd name="T20" fmla="*/ 7087798 w 199"/>
              <a:gd name="T21" fmla="*/ 54206175 h 470"/>
              <a:gd name="T22" fmla="*/ 7087798 w 199"/>
              <a:gd name="T23" fmla="*/ 54206175 h 470"/>
              <a:gd name="T24" fmla="*/ 18557367 w 199"/>
              <a:gd name="T25" fmla="*/ 54206175 h 470"/>
              <a:gd name="T26" fmla="*/ 18557367 w 199"/>
              <a:gd name="T27" fmla="*/ 7053290 h 470"/>
              <a:gd name="T28" fmla="*/ 7087798 w 199"/>
              <a:gd name="T29" fmla="*/ 7053290 h 470"/>
              <a:gd name="T30" fmla="*/ 7087798 w 199"/>
              <a:gd name="T31" fmla="*/ 54206175 h 4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9" h="470">
                <a:moveTo>
                  <a:pt x="171" y="469"/>
                </a:moveTo>
                <a:lnTo>
                  <a:pt x="171" y="469"/>
                </a:lnTo>
                <a:cubicBezTo>
                  <a:pt x="27" y="469"/>
                  <a:pt x="27" y="469"/>
                  <a:pt x="27" y="469"/>
                </a:cubicBezTo>
                <a:cubicBezTo>
                  <a:pt x="18" y="469"/>
                  <a:pt x="0" y="460"/>
                  <a:pt x="0" y="4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98" y="9"/>
                  <a:pt x="198" y="27"/>
                </a:cubicBezTo>
                <a:cubicBezTo>
                  <a:pt x="198" y="443"/>
                  <a:pt x="198" y="443"/>
                  <a:pt x="198" y="443"/>
                </a:cubicBezTo>
                <a:cubicBezTo>
                  <a:pt x="198" y="460"/>
                  <a:pt x="180" y="469"/>
                  <a:pt x="171" y="469"/>
                </a:cubicBezTo>
                <a:close/>
                <a:moveTo>
                  <a:pt x="55" y="415"/>
                </a:moveTo>
                <a:lnTo>
                  <a:pt x="55" y="415"/>
                </a:lnTo>
                <a:cubicBezTo>
                  <a:pt x="144" y="415"/>
                  <a:pt x="144" y="415"/>
                  <a:pt x="144" y="415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55" y="54"/>
                  <a:pt x="55" y="54"/>
                  <a:pt x="55" y="54"/>
                </a:cubicBezTo>
                <a:lnTo>
                  <a:pt x="55" y="4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56">
            <a:extLst>
              <a:ext uri="{FF2B5EF4-FFF2-40B4-BE49-F238E27FC236}">
                <a16:creationId xmlns:a16="http://schemas.microsoft.com/office/drawing/2014/main" id="{71403F8D-650B-8343-8562-AEF52E9E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3302" y="8586166"/>
            <a:ext cx="192455" cy="698213"/>
          </a:xfrm>
          <a:custGeom>
            <a:avLst/>
            <a:gdLst>
              <a:gd name="T0" fmla="*/ 20819910 w 191"/>
              <a:gd name="T1" fmla="*/ 89143186 h 687"/>
              <a:gd name="T2" fmla="*/ 20819910 w 191"/>
              <a:gd name="T3" fmla="*/ 89143186 h 687"/>
              <a:gd name="T4" fmla="*/ 3448839 w 191"/>
              <a:gd name="T5" fmla="*/ 89143186 h 687"/>
              <a:gd name="T6" fmla="*/ 0 w 191"/>
              <a:gd name="T7" fmla="*/ 85764403 h 687"/>
              <a:gd name="T8" fmla="*/ 0 w 191"/>
              <a:gd name="T9" fmla="*/ 3508555 h 687"/>
              <a:gd name="T10" fmla="*/ 3448839 w 191"/>
              <a:gd name="T11" fmla="*/ 0 h 687"/>
              <a:gd name="T12" fmla="*/ 20819910 w 191"/>
              <a:gd name="T13" fmla="*/ 0 h 687"/>
              <a:gd name="T14" fmla="*/ 24268749 w 191"/>
              <a:gd name="T15" fmla="*/ 3508555 h 687"/>
              <a:gd name="T16" fmla="*/ 24268749 w 191"/>
              <a:gd name="T17" fmla="*/ 85764403 h 687"/>
              <a:gd name="T18" fmla="*/ 20819910 w 191"/>
              <a:gd name="T19" fmla="*/ 89143186 h 687"/>
              <a:gd name="T20" fmla="*/ 6897321 w 191"/>
              <a:gd name="T21" fmla="*/ 82126075 h 687"/>
              <a:gd name="T22" fmla="*/ 6897321 w 191"/>
              <a:gd name="T23" fmla="*/ 82126075 h 687"/>
              <a:gd name="T24" fmla="*/ 17243482 w 191"/>
              <a:gd name="T25" fmla="*/ 82126075 h 687"/>
              <a:gd name="T26" fmla="*/ 17243482 w 191"/>
              <a:gd name="T27" fmla="*/ 7017110 h 687"/>
              <a:gd name="T28" fmla="*/ 6897321 w 191"/>
              <a:gd name="T29" fmla="*/ 7017110 h 687"/>
              <a:gd name="T30" fmla="*/ 6897321 w 191"/>
              <a:gd name="T31" fmla="*/ 82126075 h 68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1" h="687">
                <a:moveTo>
                  <a:pt x="163" y="686"/>
                </a:moveTo>
                <a:lnTo>
                  <a:pt x="163" y="686"/>
                </a:lnTo>
                <a:cubicBezTo>
                  <a:pt x="27" y="686"/>
                  <a:pt x="27" y="686"/>
                  <a:pt x="27" y="686"/>
                </a:cubicBezTo>
                <a:cubicBezTo>
                  <a:pt x="9" y="686"/>
                  <a:pt x="0" y="677"/>
                  <a:pt x="0" y="66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0" y="9"/>
                  <a:pt x="190" y="27"/>
                </a:cubicBezTo>
                <a:cubicBezTo>
                  <a:pt x="190" y="660"/>
                  <a:pt x="190" y="660"/>
                  <a:pt x="190" y="660"/>
                </a:cubicBezTo>
                <a:cubicBezTo>
                  <a:pt x="190" y="677"/>
                  <a:pt x="181" y="686"/>
                  <a:pt x="163" y="686"/>
                </a:cubicBezTo>
                <a:close/>
                <a:moveTo>
                  <a:pt x="54" y="632"/>
                </a:moveTo>
                <a:lnTo>
                  <a:pt x="54" y="632"/>
                </a:lnTo>
                <a:cubicBezTo>
                  <a:pt x="135" y="632"/>
                  <a:pt x="135" y="632"/>
                  <a:pt x="135" y="632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6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57">
            <a:extLst>
              <a:ext uri="{FF2B5EF4-FFF2-40B4-BE49-F238E27FC236}">
                <a16:creationId xmlns:a16="http://schemas.microsoft.com/office/drawing/2014/main" id="{51C0D78B-18E8-2548-ACDE-9E83215E7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574" y="8657778"/>
            <a:ext cx="201406" cy="622124"/>
          </a:xfrm>
          <a:custGeom>
            <a:avLst/>
            <a:gdLst>
              <a:gd name="T0" fmla="*/ 21944018 w 200"/>
              <a:gd name="T1" fmla="*/ 79044716 h 615"/>
              <a:gd name="T2" fmla="*/ 21944018 w 200"/>
              <a:gd name="T3" fmla="*/ 79044716 h 615"/>
              <a:gd name="T4" fmla="*/ 3572207 w 200"/>
              <a:gd name="T5" fmla="*/ 79044716 h 615"/>
              <a:gd name="T6" fmla="*/ 0 w 200"/>
              <a:gd name="T7" fmla="*/ 75697471 h 615"/>
              <a:gd name="T8" fmla="*/ 0 w 200"/>
              <a:gd name="T9" fmla="*/ 3476054 h 615"/>
              <a:gd name="T10" fmla="*/ 3572207 w 200"/>
              <a:gd name="T11" fmla="*/ 0 h 615"/>
              <a:gd name="T12" fmla="*/ 21944018 w 200"/>
              <a:gd name="T13" fmla="*/ 0 h 615"/>
              <a:gd name="T14" fmla="*/ 25388710 w 200"/>
              <a:gd name="T15" fmla="*/ 3476054 h 615"/>
              <a:gd name="T16" fmla="*/ 25388710 w 200"/>
              <a:gd name="T17" fmla="*/ 75697471 h 615"/>
              <a:gd name="T18" fmla="*/ 21944018 w 200"/>
              <a:gd name="T19" fmla="*/ 79044716 h 615"/>
              <a:gd name="T20" fmla="*/ 7016899 w 200"/>
              <a:gd name="T21" fmla="*/ 72092966 h 615"/>
              <a:gd name="T22" fmla="*/ 7016899 w 200"/>
              <a:gd name="T23" fmla="*/ 72092966 h 615"/>
              <a:gd name="T24" fmla="*/ 18499326 w 200"/>
              <a:gd name="T25" fmla="*/ 72092966 h 615"/>
              <a:gd name="T26" fmla="*/ 18499326 w 200"/>
              <a:gd name="T27" fmla="*/ 6951750 h 615"/>
              <a:gd name="T28" fmla="*/ 7016899 w 200"/>
              <a:gd name="T29" fmla="*/ 6951750 h 615"/>
              <a:gd name="T30" fmla="*/ 7016899 w 200"/>
              <a:gd name="T31" fmla="*/ 72092966 h 6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0" h="615">
                <a:moveTo>
                  <a:pt x="172" y="614"/>
                </a:moveTo>
                <a:lnTo>
                  <a:pt x="172" y="614"/>
                </a:lnTo>
                <a:cubicBezTo>
                  <a:pt x="28" y="614"/>
                  <a:pt x="28" y="614"/>
                  <a:pt x="28" y="614"/>
                </a:cubicBezTo>
                <a:cubicBezTo>
                  <a:pt x="19" y="614"/>
                  <a:pt x="0" y="605"/>
                  <a:pt x="0" y="58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9" y="0"/>
                  <a:pt x="2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0" y="0"/>
                  <a:pt x="199" y="9"/>
                  <a:pt x="199" y="27"/>
                </a:cubicBezTo>
                <a:cubicBezTo>
                  <a:pt x="199" y="588"/>
                  <a:pt x="199" y="588"/>
                  <a:pt x="199" y="588"/>
                </a:cubicBezTo>
                <a:cubicBezTo>
                  <a:pt x="199" y="605"/>
                  <a:pt x="190" y="614"/>
                  <a:pt x="172" y="614"/>
                </a:cubicBezTo>
                <a:close/>
                <a:moveTo>
                  <a:pt x="55" y="560"/>
                </a:moveTo>
                <a:lnTo>
                  <a:pt x="55" y="560"/>
                </a:lnTo>
                <a:cubicBezTo>
                  <a:pt x="145" y="560"/>
                  <a:pt x="145" y="560"/>
                  <a:pt x="145" y="560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55" y="54"/>
                  <a:pt x="55" y="54"/>
                  <a:pt x="55" y="54"/>
                </a:cubicBezTo>
                <a:lnTo>
                  <a:pt x="55" y="5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58">
            <a:extLst>
              <a:ext uri="{FF2B5EF4-FFF2-40B4-BE49-F238E27FC236}">
                <a16:creationId xmlns:a16="http://schemas.microsoft.com/office/drawing/2014/main" id="{A3F4A2A0-539F-D141-85F0-F817555E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829" y="8523506"/>
            <a:ext cx="53709" cy="760873"/>
          </a:xfrm>
          <a:custGeom>
            <a:avLst/>
            <a:gdLst>
              <a:gd name="T0" fmla="*/ 3239193 w 55"/>
              <a:gd name="T1" fmla="*/ 96980481 h 750"/>
              <a:gd name="T2" fmla="*/ 3239193 w 55"/>
              <a:gd name="T3" fmla="*/ 96980481 h 750"/>
              <a:gd name="T4" fmla="*/ 0 w 55"/>
              <a:gd name="T5" fmla="*/ 93614240 h 750"/>
              <a:gd name="T6" fmla="*/ 0 w 55"/>
              <a:gd name="T7" fmla="*/ 3496141 h 750"/>
              <a:gd name="T8" fmla="*/ 3239193 w 55"/>
              <a:gd name="T9" fmla="*/ 0 h 750"/>
              <a:gd name="T10" fmla="*/ 6478385 w 55"/>
              <a:gd name="T11" fmla="*/ 3496141 h 750"/>
              <a:gd name="T12" fmla="*/ 6478385 w 55"/>
              <a:gd name="T13" fmla="*/ 93614240 h 750"/>
              <a:gd name="T14" fmla="*/ 3239193 w 55"/>
              <a:gd name="T15" fmla="*/ 96980481 h 7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" h="750">
                <a:moveTo>
                  <a:pt x="27" y="749"/>
                </a:moveTo>
                <a:lnTo>
                  <a:pt x="27" y="749"/>
                </a:lnTo>
                <a:cubicBezTo>
                  <a:pt x="9" y="749"/>
                  <a:pt x="0" y="740"/>
                  <a:pt x="0" y="7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723"/>
                  <a:pt x="54" y="723"/>
                  <a:pt x="54" y="723"/>
                </a:cubicBezTo>
                <a:cubicBezTo>
                  <a:pt x="54" y="740"/>
                  <a:pt x="36" y="749"/>
                  <a:pt x="27" y="7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59">
            <a:extLst>
              <a:ext uri="{FF2B5EF4-FFF2-40B4-BE49-F238E27FC236}">
                <a16:creationId xmlns:a16="http://schemas.microsoft.com/office/drawing/2014/main" id="{23D0421B-9CB0-1647-B1EA-6D101B9FB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829" y="9226193"/>
            <a:ext cx="760873" cy="53709"/>
          </a:xfrm>
          <a:custGeom>
            <a:avLst/>
            <a:gdLst>
              <a:gd name="T0" fmla="*/ 93235883 w 751"/>
              <a:gd name="T1" fmla="*/ 6478385 h 55"/>
              <a:gd name="T2" fmla="*/ 93235883 w 751"/>
              <a:gd name="T3" fmla="*/ 6478385 h 55"/>
              <a:gd name="T4" fmla="*/ 3486814 w 751"/>
              <a:gd name="T5" fmla="*/ 6478385 h 55"/>
              <a:gd name="T6" fmla="*/ 0 w 751"/>
              <a:gd name="T7" fmla="*/ 3359035 h 55"/>
              <a:gd name="T8" fmla="*/ 3486814 w 751"/>
              <a:gd name="T9" fmla="*/ 0 h 55"/>
              <a:gd name="T10" fmla="*/ 93235883 w 751"/>
              <a:gd name="T11" fmla="*/ 0 h 55"/>
              <a:gd name="T12" fmla="*/ 96851705 w 751"/>
              <a:gd name="T13" fmla="*/ 3359035 h 55"/>
              <a:gd name="T14" fmla="*/ 93235883 w 751"/>
              <a:gd name="T15" fmla="*/ 6478385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51" h="55">
                <a:moveTo>
                  <a:pt x="722" y="54"/>
                </a:moveTo>
                <a:lnTo>
                  <a:pt x="722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722" y="0"/>
                  <a:pt x="722" y="0"/>
                  <a:pt x="722" y="0"/>
                </a:cubicBezTo>
                <a:cubicBezTo>
                  <a:pt x="741" y="0"/>
                  <a:pt x="750" y="9"/>
                  <a:pt x="750" y="28"/>
                </a:cubicBezTo>
                <a:cubicBezTo>
                  <a:pt x="750" y="45"/>
                  <a:pt x="741" y="54"/>
                  <a:pt x="722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0">
            <a:extLst>
              <a:ext uri="{FF2B5EF4-FFF2-40B4-BE49-F238E27FC236}">
                <a16:creationId xmlns:a16="http://schemas.microsoft.com/office/drawing/2014/main" id="{138D8863-294E-2C42-B80D-CF3AA50A6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295" y="8532457"/>
            <a:ext cx="496804" cy="662407"/>
          </a:xfrm>
          <a:custGeom>
            <a:avLst/>
            <a:gdLst>
              <a:gd name="T0" fmla="*/ 3505862 w 489"/>
              <a:gd name="T1" fmla="*/ 84664648 h 651"/>
              <a:gd name="T2" fmla="*/ 3505862 w 489"/>
              <a:gd name="T3" fmla="*/ 84664648 h 651"/>
              <a:gd name="T4" fmla="*/ 2337241 w 489"/>
              <a:gd name="T5" fmla="*/ 84664648 h 651"/>
              <a:gd name="T6" fmla="*/ 0 w 489"/>
              <a:gd name="T7" fmla="*/ 79975392 h 651"/>
              <a:gd name="T8" fmla="*/ 7012084 w 489"/>
              <a:gd name="T9" fmla="*/ 65908347 h 651"/>
              <a:gd name="T10" fmla="*/ 9349326 w 489"/>
              <a:gd name="T11" fmla="*/ 64735763 h 651"/>
              <a:gd name="T12" fmla="*/ 29346685 w 489"/>
              <a:gd name="T13" fmla="*/ 55227325 h 651"/>
              <a:gd name="T14" fmla="*/ 30515666 w 489"/>
              <a:gd name="T15" fmla="*/ 54055102 h 651"/>
              <a:gd name="T16" fmla="*/ 42202233 w 489"/>
              <a:gd name="T17" fmla="*/ 50538431 h 651"/>
              <a:gd name="T18" fmla="*/ 44669562 w 489"/>
              <a:gd name="T19" fmla="*/ 34126217 h 651"/>
              <a:gd name="T20" fmla="*/ 47006803 w 489"/>
              <a:gd name="T21" fmla="*/ 18756661 h 651"/>
              <a:gd name="T22" fmla="*/ 48045697 w 489"/>
              <a:gd name="T23" fmla="*/ 17584077 h 651"/>
              <a:gd name="T24" fmla="*/ 56356489 w 489"/>
              <a:gd name="T25" fmla="*/ 2344447 h 651"/>
              <a:gd name="T26" fmla="*/ 61030972 w 489"/>
              <a:gd name="T27" fmla="*/ 1172224 h 651"/>
              <a:gd name="T28" fmla="*/ 62199593 w 489"/>
              <a:gd name="T29" fmla="*/ 5861479 h 651"/>
              <a:gd name="T30" fmla="*/ 54018888 w 489"/>
              <a:gd name="T31" fmla="*/ 19928885 h 651"/>
              <a:gd name="T32" fmla="*/ 51681646 w 489"/>
              <a:gd name="T33" fmla="*/ 35298801 h 651"/>
              <a:gd name="T34" fmla="*/ 49344405 w 489"/>
              <a:gd name="T35" fmla="*/ 54055102 h 651"/>
              <a:gd name="T36" fmla="*/ 47006803 w 489"/>
              <a:gd name="T37" fmla="*/ 56399549 h 651"/>
              <a:gd name="T38" fmla="*/ 32852908 w 489"/>
              <a:gd name="T39" fmla="*/ 61088805 h 651"/>
              <a:gd name="T40" fmla="*/ 12985275 w 489"/>
              <a:gd name="T41" fmla="*/ 70597242 h 651"/>
              <a:gd name="T42" fmla="*/ 7012084 w 489"/>
              <a:gd name="T43" fmla="*/ 83492424 h 651"/>
              <a:gd name="T44" fmla="*/ 3505862 w 489"/>
              <a:gd name="T45" fmla="*/ 84664648 h 65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89" h="651">
                <a:moveTo>
                  <a:pt x="27" y="650"/>
                </a:moveTo>
                <a:lnTo>
                  <a:pt x="27" y="650"/>
                </a:lnTo>
                <a:lnTo>
                  <a:pt x="18" y="650"/>
                </a:lnTo>
                <a:cubicBezTo>
                  <a:pt x="0" y="641"/>
                  <a:pt x="0" y="632"/>
                  <a:pt x="0" y="614"/>
                </a:cubicBezTo>
                <a:cubicBezTo>
                  <a:pt x="54" y="506"/>
                  <a:pt x="54" y="506"/>
                  <a:pt x="54" y="506"/>
                </a:cubicBezTo>
                <a:cubicBezTo>
                  <a:pt x="63" y="497"/>
                  <a:pt x="63" y="497"/>
                  <a:pt x="72" y="497"/>
                </a:cubicBezTo>
                <a:cubicBezTo>
                  <a:pt x="226" y="424"/>
                  <a:pt x="226" y="424"/>
                  <a:pt x="226" y="424"/>
                </a:cubicBezTo>
                <a:cubicBezTo>
                  <a:pt x="226" y="424"/>
                  <a:pt x="226" y="415"/>
                  <a:pt x="235" y="415"/>
                </a:cubicBezTo>
                <a:cubicBezTo>
                  <a:pt x="325" y="388"/>
                  <a:pt x="325" y="388"/>
                  <a:pt x="325" y="388"/>
                </a:cubicBezTo>
                <a:cubicBezTo>
                  <a:pt x="344" y="262"/>
                  <a:pt x="344" y="262"/>
                  <a:pt x="344" y="262"/>
                </a:cubicBezTo>
                <a:cubicBezTo>
                  <a:pt x="362" y="144"/>
                  <a:pt x="362" y="144"/>
                  <a:pt x="362" y="144"/>
                </a:cubicBezTo>
                <a:cubicBezTo>
                  <a:pt x="362" y="135"/>
                  <a:pt x="362" y="135"/>
                  <a:pt x="370" y="135"/>
                </a:cubicBezTo>
                <a:cubicBezTo>
                  <a:pt x="434" y="18"/>
                  <a:pt x="434" y="18"/>
                  <a:pt x="434" y="18"/>
                </a:cubicBezTo>
                <a:cubicBezTo>
                  <a:pt x="443" y="9"/>
                  <a:pt x="461" y="0"/>
                  <a:pt x="470" y="9"/>
                </a:cubicBezTo>
                <a:cubicBezTo>
                  <a:pt x="488" y="18"/>
                  <a:pt x="488" y="36"/>
                  <a:pt x="479" y="45"/>
                </a:cubicBezTo>
                <a:cubicBezTo>
                  <a:pt x="416" y="153"/>
                  <a:pt x="416" y="153"/>
                  <a:pt x="416" y="153"/>
                </a:cubicBezTo>
                <a:cubicBezTo>
                  <a:pt x="398" y="271"/>
                  <a:pt x="398" y="271"/>
                  <a:pt x="398" y="271"/>
                </a:cubicBezTo>
                <a:cubicBezTo>
                  <a:pt x="380" y="415"/>
                  <a:pt x="380" y="415"/>
                  <a:pt x="380" y="415"/>
                </a:cubicBezTo>
                <a:cubicBezTo>
                  <a:pt x="380" y="424"/>
                  <a:pt x="370" y="433"/>
                  <a:pt x="362" y="433"/>
                </a:cubicBezTo>
                <a:cubicBezTo>
                  <a:pt x="253" y="469"/>
                  <a:pt x="253" y="469"/>
                  <a:pt x="253" y="469"/>
                </a:cubicBezTo>
                <a:cubicBezTo>
                  <a:pt x="100" y="542"/>
                  <a:pt x="100" y="542"/>
                  <a:pt x="100" y="542"/>
                </a:cubicBezTo>
                <a:cubicBezTo>
                  <a:pt x="54" y="641"/>
                  <a:pt x="54" y="641"/>
                  <a:pt x="54" y="641"/>
                </a:cubicBezTo>
                <a:cubicBezTo>
                  <a:pt x="45" y="650"/>
                  <a:pt x="36" y="650"/>
                  <a:pt x="27" y="6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61">
            <a:extLst>
              <a:ext uri="{FF2B5EF4-FFF2-40B4-BE49-F238E27FC236}">
                <a16:creationId xmlns:a16="http://schemas.microsoft.com/office/drawing/2014/main" id="{22156642-B69C-DC4F-BD8C-2F92971E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85" y="8684632"/>
            <a:ext cx="268544" cy="174552"/>
          </a:xfrm>
          <a:custGeom>
            <a:avLst/>
            <a:gdLst>
              <a:gd name="T0" fmla="*/ 9443875 w 263"/>
              <a:gd name="T1" fmla="*/ 22028504 h 173"/>
              <a:gd name="T2" fmla="*/ 9443875 w 263"/>
              <a:gd name="T3" fmla="*/ 22028504 h 173"/>
              <a:gd name="T4" fmla="*/ 8263571 w 263"/>
              <a:gd name="T5" fmla="*/ 22028504 h 173"/>
              <a:gd name="T6" fmla="*/ 3541634 w 263"/>
              <a:gd name="T7" fmla="*/ 19723088 h 173"/>
              <a:gd name="T8" fmla="*/ 1180665 w 263"/>
              <a:gd name="T9" fmla="*/ 16265320 h 173"/>
              <a:gd name="T10" fmla="*/ 4721937 w 263"/>
              <a:gd name="T11" fmla="*/ 12807195 h 173"/>
              <a:gd name="T12" fmla="*/ 8263571 w 263"/>
              <a:gd name="T13" fmla="*/ 13959903 h 173"/>
              <a:gd name="T14" fmla="*/ 28462728 w 263"/>
              <a:gd name="T15" fmla="*/ 1152708 h 173"/>
              <a:gd name="T16" fmla="*/ 33184665 w 263"/>
              <a:gd name="T17" fmla="*/ 2305417 h 173"/>
              <a:gd name="T18" fmla="*/ 32004362 w 263"/>
              <a:gd name="T19" fmla="*/ 7044011 h 173"/>
              <a:gd name="T20" fmla="*/ 11804843 w 263"/>
              <a:gd name="T21" fmla="*/ 20875796 h 173"/>
              <a:gd name="T22" fmla="*/ 9443875 w 263"/>
              <a:gd name="T23" fmla="*/ 22028504 h 17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3" h="173">
                <a:moveTo>
                  <a:pt x="72" y="172"/>
                </a:moveTo>
                <a:lnTo>
                  <a:pt x="72" y="172"/>
                </a:lnTo>
                <a:lnTo>
                  <a:pt x="63" y="172"/>
                </a:lnTo>
                <a:cubicBezTo>
                  <a:pt x="27" y="154"/>
                  <a:pt x="27" y="154"/>
                  <a:pt x="27" y="154"/>
                </a:cubicBezTo>
                <a:cubicBezTo>
                  <a:pt x="9" y="154"/>
                  <a:pt x="0" y="136"/>
                  <a:pt x="9" y="127"/>
                </a:cubicBezTo>
                <a:cubicBezTo>
                  <a:pt x="9" y="109"/>
                  <a:pt x="27" y="100"/>
                  <a:pt x="36" y="100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217" y="9"/>
                  <a:pt x="217" y="9"/>
                  <a:pt x="217" y="9"/>
                </a:cubicBezTo>
                <a:cubicBezTo>
                  <a:pt x="225" y="0"/>
                  <a:pt x="244" y="9"/>
                  <a:pt x="253" y="18"/>
                </a:cubicBezTo>
                <a:cubicBezTo>
                  <a:pt x="262" y="36"/>
                  <a:pt x="262" y="45"/>
                  <a:pt x="244" y="55"/>
                </a:cubicBezTo>
                <a:cubicBezTo>
                  <a:pt x="90" y="163"/>
                  <a:pt x="90" y="163"/>
                  <a:pt x="90" y="163"/>
                </a:cubicBezTo>
                <a:cubicBezTo>
                  <a:pt x="81" y="163"/>
                  <a:pt x="81" y="172"/>
                  <a:pt x="72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62">
            <a:extLst>
              <a:ext uri="{FF2B5EF4-FFF2-40B4-BE49-F238E27FC236}">
                <a16:creationId xmlns:a16="http://schemas.microsoft.com/office/drawing/2014/main" id="{6344FA1D-44B6-D940-8CF9-3BBFCDD49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295" y="8724912"/>
            <a:ext cx="340155" cy="277495"/>
          </a:xfrm>
          <a:custGeom>
            <a:avLst/>
            <a:gdLst>
              <a:gd name="T0" fmla="*/ 3502091 w 335"/>
              <a:gd name="T1" fmla="*/ 35355125 h 273"/>
              <a:gd name="T2" fmla="*/ 3502091 w 335"/>
              <a:gd name="T3" fmla="*/ 35355125 h 273"/>
              <a:gd name="T4" fmla="*/ 1167244 w 335"/>
              <a:gd name="T5" fmla="*/ 34055411 h 273"/>
              <a:gd name="T6" fmla="*/ 1167244 w 335"/>
              <a:gd name="T7" fmla="*/ 28206153 h 273"/>
              <a:gd name="T8" fmla="*/ 14138019 w 335"/>
              <a:gd name="T9" fmla="*/ 16507639 h 273"/>
              <a:gd name="T10" fmla="*/ 21142202 w 335"/>
              <a:gd name="T11" fmla="*/ 2469638 h 273"/>
              <a:gd name="T12" fmla="*/ 25811897 w 335"/>
              <a:gd name="T13" fmla="*/ 0 h 273"/>
              <a:gd name="T14" fmla="*/ 40987506 w 335"/>
              <a:gd name="T15" fmla="*/ 4679334 h 273"/>
              <a:gd name="T16" fmla="*/ 43322354 w 335"/>
              <a:gd name="T17" fmla="*/ 8318895 h 273"/>
              <a:gd name="T18" fmla="*/ 38652659 w 335"/>
              <a:gd name="T19" fmla="*/ 11828305 h 273"/>
              <a:gd name="T20" fmla="*/ 25811897 w 335"/>
              <a:gd name="T21" fmla="*/ 8318895 h 273"/>
              <a:gd name="T22" fmla="*/ 19974958 w 335"/>
              <a:gd name="T23" fmla="*/ 20017410 h 273"/>
              <a:gd name="T24" fmla="*/ 19974958 w 335"/>
              <a:gd name="T25" fmla="*/ 21187333 h 273"/>
              <a:gd name="T26" fmla="*/ 5836939 w 335"/>
              <a:gd name="T27" fmla="*/ 34055411 h 273"/>
              <a:gd name="T28" fmla="*/ 3502091 w 335"/>
              <a:gd name="T29" fmla="*/ 35355125 h 2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35" h="273">
                <a:moveTo>
                  <a:pt x="27" y="272"/>
                </a:moveTo>
                <a:lnTo>
                  <a:pt x="27" y="272"/>
                </a:lnTo>
                <a:cubicBezTo>
                  <a:pt x="18" y="272"/>
                  <a:pt x="9" y="262"/>
                  <a:pt x="9" y="262"/>
                </a:cubicBezTo>
                <a:cubicBezTo>
                  <a:pt x="0" y="244"/>
                  <a:pt x="0" y="235"/>
                  <a:pt x="9" y="217"/>
                </a:cubicBezTo>
                <a:cubicBezTo>
                  <a:pt x="109" y="127"/>
                  <a:pt x="109" y="127"/>
                  <a:pt x="109" y="127"/>
                </a:cubicBezTo>
                <a:cubicBezTo>
                  <a:pt x="163" y="19"/>
                  <a:pt x="163" y="19"/>
                  <a:pt x="163" y="19"/>
                </a:cubicBezTo>
                <a:cubicBezTo>
                  <a:pt x="172" y="0"/>
                  <a:pt x="181" y="0"/>
                  <a:pt x="199" y="0"/>
                </a:cubicBezTo>
                <a:cubicBezTo>
                  <a:pt x="316" y="36"/>
                  <a:pt x="316" y="36"/>
                  <a:pt x="316" y="36"/>
                </a:cubicBezTo>
                <a:cubicBezTo>
                  <a:pt x="325" y="36"/>
                  <a:pt x="334" y="55"/>
                  <a:pt x="334" y="64"/>
                </a:cubicBezTo>
                <a:cubicBezTo>
                  <a:pt x="325" y="82"/>
                  <a:pt x="316" y="91"/>
                  <a:pt x="298" y="91"/>
                </a:cubicBezTo>
                <a:cubicBezTo>
                  <a:pt x="199" y="64"/>
                  <a:pt x="199" y="64"/>
                  <a:pt x="199" y="64"/>
                </a:cubicBezTo>
                <a:cubicBezTo>
                  <a:pt x="154" y="154"/>
                  <a:pt x="154" y="154"/>
                  <a:pt x="154" y="154"/>
                </a:cubicBezTo>
                <a:cubicBezTo>
                  <a:pt x="154" y="154"/>
                  <a:pt x="154" y="154"/>
                  <a:pt x="154" y="163"/>
                </a:cubicBezTo>
                <a:cubicBezTo>
                  <a:pt x="45" y="262"/>
                  <a:pt x="45" y="262"/>
                  <a:pt x="45" y="262"/>
                </a:cubicBezTo>
                <a:cubicBezTo>
                  <a:pt x="45" y="262"/>
                  <a:pt x="36" y="272"/>
                  <a:pt x="27" y="2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63">
            <a:extLst>
              <a:ext uri="{FF2B5EF4-FFF2-40B4-BE49-F238E27FC236}">
                <a16:creationId xmlns:a16="http://schemas.microsoft.com/office/drawing/2014/main" id="{74E3232E-8D4B-8449-91DC-856D8363F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936" y="8935272"/>
            <a:ext cx="340155" cy="250641"/>
          </a:xfrm>
          <a:custGeom>
            <a:avLst/>
            <a:gdLst>
              <a:gd name="T0" fmla="*/ 3502091 w 335"/>
              <a:gd name="T1" fmla="*/ 32126283 h 245"/>
              <a:gd name="T2" fmla="*/ 3502091 w 335"/>
              <a:gd name="T3" fmla="*/ 32126283 h 245"/>
              <a:gd name="T4" fmla="*/ 0 w 335"/>
              <a:gd name="T5" fmla="*/ 29756463 h 245"/>
              <a:gd name="T6" fmla="*/ 2334848 w 335"/>
              <a:gd name="T7" fmla="*/ 25016460 h 245"/>
              <a:gd name="T8" fmla="*/ 19974958 w 335"/>
              <a:gd name="T9" fmla="*/ 19091366 h 245"/>
              <a:gd name="T10" fmla="*/ 37485415 w 335"/>
              <a:gd name="T11" fmla="*/ 1185091 h 245"/>
              <a:gd name="T12" fmla="*/ 42155110 w 335"/>
              <a:gd name="T13" fmla="*/ 1185091 h 245"/>
              <a:gd name="T14" fmla="*/ 42155110 w 335"/>
              <a:gd name="T15" fmla="*/ 7109823 h 245"/>
              <a:gd name="T16" fmla="*/ 24644293 w 335"/>
              <a:gd name="T17" fmla="*/ 25016460 h 245"/>
              <a:gd name="T18" fmla="*/ 23477049 w 335"/>
              <a:gd name="T19" fmla="*/ 25016460 h 245"/>
              <a:gd name="T20" fmla="*/ 4669335 w 335"/>
              <a:gd name="T21" fmla="*/ 32126283 h 245"/>
              <a:gd name="T22" fmla="*/ 3502091 w 335"/>
              <a:gd name="T23" fmla="*/ 32126283 h 2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35" h="245">
                <a:moveTo>
                  <a:pt x="27" y="244"/>
                </a:moveTo>
                <a:lnTo>
                  <a:pt x="27" y="244"/>
                </a:lnTo>
                <a:cubicBezTo>
                  <a:pt x="18" y="244"/>
                  <a:pt x="9" y="235"/>
                  <a:pt x="0" y="226"/>
                </a:cubicBezTo>
                <a:cubicBezTo>
                  <a:pt x="0" y="217"/>
                  <a:pt x="9" y="199"/>
                  <a:pt x="18" y="190"/>
                </a:cubicBezTo>
                <a:cubicBezTo>
                  <a:pt x="154" y="145"/>
                  <a:pt x="154" y="145"/>
                  <a:pt x="154" y="145"/>
                </a:cubicBezTo>
                <a:cubicBezTo>
                  <a:pt x="289" y="9"/>
                  <a:pt x="289" y="9"/>
                  <a:pt x="289" y="9"/>
                </a:cubicBezTo>
                <a:cubicBezTo>
                  <a:pt x="298" y="0"/>
                  <a:pt x="316" y="0"/>
                  <a:pt x="325" y="9"/>
                </a:cubicBezTo>
                <a:cubicBezTo>
                  <a:pt x="334" y="27"/>
                  <a:pt x="334" y="36"/>
                  <a:pt x="325" y="54"/>
                </a:cubicBezTo>
                <a:cubicBezTo>
                  <a:pt x="190" y="190"/>
                  <a:pt x="190" y="190"/>
                  <a:pt x="190" y="190"/>
                </a:cubicBezTo>
                <a:lnTo>
                  <a:pt x="181" y="190"/>
                </a:lnTo>
                <a:cubicBezTo>
                  <a:pt x="36" y="244"/>
                  <a:pt x="36" y="244"/>
                  <a:pt x="36" y="244"/>
                </a:cubicBezTo>
                <a:cubicBezTo>
                  <a:pt x="36" y="244"/>
                  <a:pt x="36" y="244"/>
                  <a:pt x="27" y="2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64">
            <a:extLst>
              <a:ext uri="{FF2B5EF4-FFF2-40B4-BE49-F238E27FC236}">
                <a16:creationId xmlns:a16="http://schemas.microsoft.com/office/drawing/2014/main" id="{CB7608FA-1085-2049-A860-86A397AF3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614" y="8684632"/>
            <a:ext cx="85040" cy="165600"/>
          </a:xfrm>
          <a:custGeom>
            <a:avLst/>
            <a:gdLst>
              <a:gd name="T0" fmla="*/ 3697693 w 83"/>
              <a:gd name="T1" fmla="*/ 20908581 h 164"/>
              <a:gd name="T2" fmla="*/ 3697693 w 83"/>
              <a:gd name="T3" fmla="*/ 20908581 h 164"/>
              <a:gd name="T4" fmla="*/ 3697693 w 83"/>
              <a:gd name="T5" fmla="*/ 20908581 h 164"/>
              <a:gd name="T6" fmla="*/ 0 w 83"/>
              <a:gd name="T7" fmla="*/ 16290564 h 164"/>
              <a:gd name="T8" fmla="*/ 3697693 w 83"/>
              <a:gd name="T9" fmla="*/ 3463334 h 164"/>
              <a:gd name="T10" fmla="*/ 7263832 w 83"/>
              <a:gd name="T11" fmla="*/ 1154325 h 164"/>
              <a:gd name="T12" fmla="*/ 10829607 w 83"/>
              <a:gd name="T13" fmla="*/ 4617659 h 164"/>
              <a:gd name="T14" fmla="*/ 7263832 w 83"/>
              <a:gd name="T15" fmla="*/ 17445247 h 164"/>
              <a:gd name="T16" fmla="*/ 3697693 w 83"/>
              <a:gd name="T17" fmla="*/ 20908581 h 1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3" h="164">
                <a:moveTo>
                  <a:pt x="28" y="163"/>
                </a:moveTo>
                <a:lnTo>
                  <a:pt x="28" y="163"/>
                </a:lnTo>
                <a:cubicBezTo>
                  <a:pt x="9" y="154"/>
                  <a:pt x="0" y="145"/>
                  <a:pt x="0" y="1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9"/>
                  <a:pt x="45" y="0"/>
                  <a:pt x="55" y="9"/>
                </a:cubicBezTo>
                <a:cubicBezTo>
                  <a:pt x="73" y="9"/>
                  <a:pt x="82" y="18"/>
                  <a:pt x="82" y="36"/>
                </a:cubicBezTo>
                <a:cubicBezTo>
                  <a:pt x="55" y="136"/>
                  <a:pt x="55" y="136"/>
                  <a:pt x="55" y="136"/>
                </a:cubicBezTo>
                <a:cubicBezTo>
                  <a:pt x="55" y="154"/>
                  <a:pt x="45" y="163"/>
                  <a:pt x="28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65">
            <a:extLst>
              <a:ext uri="{FF2B5EF4-FFF2-40B4-BE49-F238E27FC236}">
                <a16:creationId xmlns:a16="http://schemas.microsoft.com/office/drawing/2014/main" id="{1F696F3C-38C6-584A-8F41-2ACBF972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4051" y="8666729"/>
            <a:ext cx="165603" cy="85037"/>
          </a:xfrm>
          <a:custGeom>
            <a:avLst/>
            <a:gdLst>
              <a:gd name="T0" fmla="*/ 17445902 w 164"/>
              <a:gd name="T1" fmla="*/ 10959105 h 82"/>
              <a:gd name="T2" fmla="*/ 17445902 w 164"/>
              <a:gd name="T3" fmla="*/ 10959105 h 82"/>
              <a:gd name="T4" fmla="*/ 16162978 w 164"/>
              <a:gd name="T5" fmla="*/ 9876952 h 82"/>
              <a:gd name="T6" fmla="*/ 3463393 w 164"/>
              <a:gd name="T7" fmla="*/ 7306193 h 82"/>
              <a:gd name="T8" fmla="*/ 0 w 164"/>
              <a:gd name="T9" fmla="*/ 3652912 h 82"/>
              <a:gd name="T10" fmla="*/ 4618096 w 164"/>
              <a:gd name="T11" fmla="*/ 0 h 82"/>
              <a:gd name="T12" fmla="*/ 17445902 w 164"/>
              <a:gd name="T13" fmla="*/ 3652912 h 82"/>
              <a:gd name="T14" fmla="*/ 20909295 w 164"/>
              <a:gd name="T15" fmla="*/ 7306193 h 82"/>
              <a:gd name="T16" fmla="*/ 17445902 w 164"/>
              <a:gd name="T17" fmla="*/ 10959105 h 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4" h="82">
                <a:moveTo>
                  <a:pt x="136" y="81"/>
                </a:moveTo>
                <a:lnTo>
                  <a:pt x="136" y="81"/>
                </a:lnTo>
                <a:cubicBezTo>
                  <a:pt x="126" y="81"/>
                  <a:pt x="126" y="81"/>
                  <a:pt x="126" y="73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9" y="9"/>
                  <a:pt x="18" y="0"/>
                  <a:pt x="36" y="0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54" y="27"/>
                  <a:pt x="163" y="36"/>
                  <a:pt x="163" y="54"/>
                </a:cubicBezTo>
                <a:cubicBezTo>
                  <a:pt x="154" y="73"/>
                  <a:pt x="145" y="81"/>
                  <a:pt x="136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19">
            <a:extLst>
              <a:ext uri="{FF2B5EF4-FFF2-40B4-BE49-F238E27FC236}">
                <a16:creationId xmlns:a16="http://schemas.microsoft.com/office/drawing/2014/main" id="{BC7F260C-44E5-2549-8AD2-A3F255D6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1193" y="6391876"/>
            <a:ext cx="3765211" cy="4940137"/>
          </a:xfrm>
          <a:custGeom>
            <a:avLst/>
            <a:gdLst>
              <a:gd name="T0" fmla="*/ 457523513 w 3662"/>
              <a:gd name="T1" fmla="*/ 281241345 h 4801"/>
              <a:gd name="T2" fmla="*/ 457523513 w 3662"/>
              <a:gd name="T3" fmla="*/ 281241345 h 4801"/>
              <a:gd name="T4" fmla="*/ 274980278 w 3662"/>
              <a:gd name="T5" fmla="*/ 114882415 h 4801"/>
              <a:gd name="T6" fmla="*/ 120530305 w 3662"/>
              <a:gd name="T7" fmla="*/ 12966443 h 4801"/>
              <a:gd name="T8" fmla="*/ 57352309 w 3662"/>
              <a:gd name="T9" fmla="*/ 35268551 h 4801"/>
              <a:gd name="T10" fmla="*/ 0 w 3662"/>
              <a:gd name="T11" fmla="*/ 310545383 h 4801"/>
              <a:gd name="T12" fmla="*/ 57352309 w 3662"/>
              <a:gd name="T13" fmla="*/ 588285943 h 4801"/>
              <a:gd name="T14" fmla="*/ 120530305 w 3662"/>
              <a:gd name="T15" fmla="*/ 610588052 h 4801"/>
              <a:gd name="T16" fmla="*/ 307734521 w 3662"/>
              <a:gd name="T17" fmla="*/ 488703707 h 4801"/>
              <a:gd name="T18" fmla="*/ 311230077 w 3662"/>
              <a:gd name="T19" fmla="*/ 485202922 h 4801"/>
              <a:gd name="T20" fmla="*/ 288962143 w 3662"/>
              <a:gd name="T21" fmla="*/ 467568647 h 4801"/>
              <a:gd name="T22" fmla="*/ 228114638 w 3662"/>
              <a:gd name="T23" fmla="*/ 434763464 h 4801"/>
              <a:gd name="T24" fmla="*/ 229409235 w 3662"/>
              <a:gd name="T25" fmla="*/ 421926653 h 4801"/>
              <a:gd name="T26" fmla="*/ 303073899 w 3662"/>
              <a:gd name="T27" fmla="*/ 424260750 h 4801"/>
              <a:gd name="T28" fmla="*/ 361591274 w 3662"/>
              <a:gd name="T29" fmla="*/ 441765393 h 4801"/>
              <a:gd name="T30" fmla="*/ 458688938 w 3662"/>
              <a:gd name="T31" fmla="*/ 341016469 h 4801"/>
              <a:gd name="T32" fmla="*/ 457523513 w 3662"/>
              <a:gd name="T33" fmla="*/ 281241345 h 4801"/>
              <a:gd name="T34" fmla="*/ 224619081 w 3662"/>
              <a:gd name="T35" fmla="*/ 268274902 h 4801"/>
              <a:gd name="T36" fmla="*/ 224619081 w 3662"/>
              <a:gd name="T37" fmla="*/ 268274902 h 4801"/>
              <a:gd name="T38" fmla="*/ 182543235 w 3662"/>
              <a:gd name="T39" fmla="*/ 226134054 h 4801"/>
              <a:gd name="T40" fmla="*/ 224619081 w 3662"/>
              <a:gd name="T41" fmla="*/ 182826157 h 4801"/>
              <a:gd name="T42" fmla="*/ 267989165 w 3662"/>
              <a:gd name="T43" fmla="*/ 226134054 h 4801"/>
              <a:gd name="T44" fmla="*/ 224619081 w 3662"/>
              <a:gd name="T45" fmla="*/ 268274902 h 480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662" h="4801">
                <a:moveTo>
                  <a:pt x="3534" y="2169"/>
                </a:moveTo>
                <a:lnTo>
                  <a:pt x="3534" y="2169"/>
                </a:lnTo>
                <a:cubicBezTo>
                  <a:pt x="3164" y="1762"/>
                  <a:pt x="2702" y="1319"/>
                  <a:pt x="2124" y="886"/>
                </a:cubicBezTo>
                <a:cubicBezTo>
                  <a:pt x="1708" y="570"/>
                  <a:pt x="1310" y="317"/>
                  <a:pt x="931" y="100"/>
                </a:cubicBezTo>
                <a:cubicBezTo>
                  <a:pt x="750" y="0"/>
                  <a:pt x="524" y="82"/>
                  <a:pt x="443" y="272"/>
                </a:cubicBezTo>
                <a:cubicBezTo>
                  <a:pt x="235" y="751"/>
                  <a:pt x="0" y="1482"/>
                  <a:pt x="0" y="2395"/>
                </a:cubicBezTo>
                <a:cubicBezTo>
                  <a:pt x="0" y="3317"/>
                  <a:pt x="235" y="4058"/>
                  <a:pt x="443" y="4537"/>
                </a:cubicBezTo>
                <a:cubicBezTo>
                  <a:pt x="524" y="4718"/>
                  <a:pt x="750" y="4800"/>
                  <a:pt x="931" y="4709"/>
                </a:cubicBezTo>
                <a:cubicBezTo>
                  <a:pt x="1365" y="4483"/>
                  <a:pt x="1862" y="4176"/>
                  <a:pt x="2377" y="3769"/>
                </a:cubicBezTo>
                <a:cubicBezTo>
                  <a:pt x="2386" y="3760"/>
                  <a:pt x="2395" y="3751"/>
                  <a:pt x="2404" y="3742"/>
                </a:cubicBezTo>
                <a:cubicBezTo>
                  <a:pt x="2350" y="3697"/>
                  <a:pt x="2296" y="3651"/>
                  <a:pt x="2232" y="3606"/>
                </a:cubicBezTo>
                <a:cubicBezTo>
                  <a:pt x="2070" y="3480"/>
                  <a:pt x="1907" y="3398"/>
                  <a:pt x="1762" y="3353"/>
                </a:cubicBezTo>
                <a:cubicBezTo>
                  <a:pt x="1717" y="3335"/>
                  <a:pt x="1726" y="3263"/>
                  <a:pt x="1772" y="3254"/>
                </a:cubicBezTo>
                <a:cubicBezTo>
                  <a:pt x="1934" y="3235"/>
                  <a:pt x="2124" y="3235"/>
                  <a:pt x="2341" y="3272"/>
                </a:cubicBezTo>
                <a:cubicBezTo>
                  <a:pt x="2522" y="3308"/>
                  <a:pt x="2676" y="3353"/>
                  <a:pt x="2793" y="3407"/>
                </a:cubicBezTo>
                <a:cubicBezTo>
                  <a:pt x="3091" y="3136"/>
                  <a:pt x="3335" y="2874"/>
                  <a:pt x="3543" y="2630"/>
                </a:cubicBezTo>
                <a:cubicBezTo>
                  <a:pt x="3661" y="2494"/>
                  <a:pt x="3661" y="2295"/>
                  <a:pt x="3534" y="2169"/>
                </a:cubicBezTo>
                <a:close/>
                <a:moveTo>
                  <a:pt x="1735" y="2069"/>
                </a:moveTo>
                <a:lnTo>
                  <a:pt x="1735" y="2069"/>
                </a:lnTo>
                <a:cubicBezTo>
                  <a:pt x="1555" y="2069"/>
                  <a:pt x="1410" y="1925"/>
                  <a:pt x="1410" y="1744"/>
                </a:cubicBezTo>
                <a:cubicBezTo>
                  <a:pt x="1410" y="1554"/>
                  <a:pt x="1555" y="1410"/>
                  <a:pt x="1735" y="1410"/>
                </a:cubicBezTo>
                <a:cubicBezTo>
                  <a:pt x="1925" y="1410"/>
                  <a:pt x="2070" y="1554"/>
                  <a:pt x="2070" y="1744"/>
                </a:cubicBezTo>
                <a:cubicBezTo>
                  <a:pt x="2070" y="1925"/>
                  <a:pt x="1925" y="2069"/>
                  <a:pt x="1735" y="2069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Triángulo 264">
            <a:extLst>
              <a:ext uri="{FF2B5EF4-FFF2-40B4-BE49-F238E27FC236}">
                <a16:creationId xmlns:a16="http://schemas.microsoft.com/office/drawing/2014/main" id="{94675339-CE7E-144C-A507-245056B706C8}"/>
              </a:ext>
            </a:extLst>
          </p:cNvPr>
          <p:cNvSpPr/>
          <p:nvPr/>
        </p:nvSpPr>
        <p:spPr>
          <a:xfrm rot="5400000">
            <a:off x="2972689" y="7552302"/>
            <a:ext cx="3676504" cy="2638756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5" name="CuadroTexto 564">
            <a:extLst>
              <a:ext uri="{FF2B5EF4-FFF2-40B4-BE49-F238E27FC236}">
                <a16:creationId xmlns:a16="http://schemas.microsoft.com/office/drawing/2014/main" id="{B473F988-1243-4A42-9FB2-E3CBB6540A80}"/>
              </a:ext>
            </a:extLst>
          </p:cNvPr>
          <p:cNvSpPr txBox="1"/>
          <p:nvPr/>
        </p:nvSpPr>
        <p:spPr>
          <a:xfrm>
            <a:off x="8147710" y="5516182"/>
            <a:ext cx="582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66" name="CuadroTexto 565">
            <a:extLst>
              <a:ext uri="{FF2B5EF4-FFF2-40B4-BE49-F238E27FC236}">
                <a16:creationId xmlns:a16="http://schemas.microsoft.com/office/drawing/2014/main" id="{C2F11699-FDA3-C34B-A62C-B9C13D4D4F38}"/>
              </a:ext>
            </a:extLst>
          </p:cNvPr>
          <p:cNvSpPr txBox="1"/>
          <p:nvPr/>
        </p:nvSpPr>
        <p:spPr>
          <a:xfrm>
            <a:off x="8153542" y="11366709"/>
            <a:ext cx="582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67" name="CuadroTexto 566">
            <a:extLst>
              <a:ext uri="{FF2B5EF4-FFF2-40B4-BE49-F238E27FC236}">
                <a16:creationId xmlns:a16="http://schemas.microsoft.com/office/drawing/2014/main" id="{E59D7F2B-252E-9647-808A-DAB96C7988C1}"/>
              </a:ext>
            </a:extLst>
          </p:cNvPr>
          <p:cNvSpPr txBox="1"/>
          <p:nvPr/>
        </p:nvSpPr>
        <p:spPr>
          <a:xfrm>
            <a:off x="12021744" y="5509862"/>
            <a:ext cx="582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68" name="CuadroTexto 567">
            <a:extLst>
              <a:ext uri="{FF2B5EF4-FFF2-40B4-BE49-F238E27FC236}">
                <a16:creationId xmlns:a16="http://schemas.microsoft.com/office/drawing/2014/main" id="{FC316D1F-CCD0-634C-BB59-A5CF8195C879}"/>
              </a:ext>
            </a:extLst>
          </p:cNvPr>
          <p:cNvSpPr txBox="1"/>
          <p:nvPr/>
        </p:nvSpPr>
        <p:spPr>
          <a:xfrm>
            <a:off x="12021744" y="11366709"/>
            <a:ext cx="582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569" name="CuadroTexto 568">
            <a:extLst>
              <a:ext uri="{FF2B5EF4-FFF2-40B4-BE49-F238E27FC236}">
                <a16:creationId xmlns:a16="http://schemas.microsoft.com/office/drawing/2014/main" id="{636F2E90-78A9-274F-B1E6-C5BFEF82AA95}"/>
              </a:ext>
            </a:extLst>
          </p:cNvPr>
          <p:cNvSpPr txBox="1"/>
          <p:nvPr/>
        </p:nvSpPr>
        <p:spPr>
          <a:xfrm>
            <a:off x="15886237" y="5532601"/>
            <a:ext cx="582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570" name="CuadroTexto 569">
            <a:extLst>
              <a:ext uri="{FF2B5EF4-FFF2-40B4-BE49-F238E27FC236}">
                <a16:creationId xmlns:a16="http://schemas.microsoft.com/office/drawing/2014/main" id="{88BC7199-CD38-724F-BDF6-5BF15E251D75}"/>
              </a:ext>
            </a:extLst>
          </p:cNvPr>
          <p:cNvSpPr txBox="1"/>
          <p:nvPr/>
        </p:nvSpPr>
        <p:spPr>
          <a:xfrm>
            <a:off x="15894139" y="11375300"/>
            <a:ext cx="582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216F1260-08A3-6844-A4C3-3AFE41B3C079}"/>
              </a:ext>
            </a:extLst>
          </p:cNvPr>
          <p:cNvGrpSpPr/>
          <p:nvPr/>
        </p:nvGrpSpPr>
        <p:grpSpPr>
          <a:xfrm>
            <a:off x="2668308" y="944125"/>
            <a:ext cx="19041035" cy="2561450"/>
            <a:chOff x="2668308" y="861425"/>
            <a:chExt cx="19041035" cy="2561450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40C67E1E-A304-7F43-AEAE-7EDB2623F41E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781682B9-C28E-7F44-9E78-AF5F8129E56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6ECFD07-7CD7-4A4A-B695-F015D0E5044F}"/>
              </a:ext>
            </a:extLst>
          </p:cNvPr>
          <p:cNvGrpSpPr/>
          <p:nvPr/>
        </p:nvGrpSpPr>
        <p:grpSpPr>
          <a:xfrm>
            <a:off x="5765373" y="6423568"/>
            <a:ext cx="2201803" cy="1094613"/>
            <a:chOff x="3337670" y="5789042"/>
            <a:chExt cx="2559007" cy="1094613"/>
          </a:xfrm>
        </p:grpSpPr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AF1C6A55-773C-A848-9FC8-5D70AB44BC87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4" name="Rectangle 52">
              <a:extLst>
                <a:ext uri="{FF2B5EF4-FFF2-40B4-BE49-F238E27FC236}">
                  <a16:creationId xmlns:a16="http://schemas.microsoft.com/office/drawing/2014/main" id="{D267B277-A7EA-284F-B7AD-8CF8D50548A8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B6763D85-6827-6E4B-B93A-837D54500327}"/>
              </a:ext>
            </a:extLst>
          </p:cNvPr>
          <p:cNvGrpSpPr/>
          <p:nvPr/>
        </p:nvGrpSpPr>
        <p:grpSpPr>
          <a:xfrm>
            <a:off x="5765373" y="10083245"/>
            <a:ext cx="2201803" cy="1094613"/>
            <a:chOff x="3337670" y="5789042"/>
            <a:chExt cx="2559007" cy="1094613"/>
          </a:xfrm>
        </p:grpSpPr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BFBC9068-73C8-694E-A018-A50257F9F9B8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7" name="Rectangle 52">
              <a:extLst>
                <a:ext uri="{FF2B5EF4-FFF2-40B4-BE49-F238E27FC236}">
                  <a16:creationId xmlns:a16="http://schemas.microsoft.com/office/drawing/2014/main" id="{14032869-9D1B-AF43-9E14-35F1CB89A862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C7C026C6-470A-9844-89A4-721E4B54F35E}"/>
              </a:ext>
            </a:extLst>
          </p:cNvPr>
          <p:cNvGrpSpPr/>
          <p:nvPr/>
        </p:nvGrpSpPr>
        <p:grpSpPr>
          <a:xfrm>
            <a:off x="9673497" y="6423568"/>
            <a:ext cx="2201803" cy="1094613"/>
            <a:chOff x="3337670" y="5789042"/>
            <a:chExt cx="2559007" cy="1094613"/>
          </a:xfrm>
        </p:grpSpPr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C25FB3E3-0905-BA4F-82C8-6B1205BEA49D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6" name="Rectangle 52">
              <a:extLst>
                <a:ext uri="{FF2B5EF4-FFF2-40B4-BE49-F238E27FC236}">
                  <a16:creationId xmlns:a16="http://schemas.microsoft.com/office/drawing/2014/main" id="{E52FA806-16D8-564A-8ED8-7DC1F09FB289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25BDFB86-DB3D-D44F-A0DA-4702B02D9D63}"/>
              </a:ext>
            </a:extLst>
          </p:cNvPr>
          <p:cNvGrpSpPr/>
          <p:nvPr/>
        </p:nvGrpSpPr>
        <p:grpSpPr>
          <a:xfrm>
            <a:off x="9673497" y="10083245"/>
            <a:ext cx="2201803" cy="1094613"/>
            <a:chOff x="3337670" y="5789042"/>
            <a:chExt cx="2559007" cy="1094613"/>
          </a:xfrm>
        </p:grpSpPr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0D292CE3-431C-864A-BA08-3CC3C543D684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9" name="Rectangle 52">
              <a:extLst>
                <a:ext uri="{FF2B5EF4-FFF2-40B4-BE49-F238E27FC236}">
                  <a16:creationId xmlns:a16="http://schemas.microsoft.com/office/drawing/2014/main" id="{588B2AF5-3A50-2248-8567-1FD5BC02E703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F778B44F-33C1-4649-ACE6-6DF00280F191}"/>
              </a:ext>
            </a:extLst>
          </p:cNvPr>
          <p:cNvGrpSpPr/>
          <p:nvPr/>
        </p:nvGrpSpPr>
        <p:grpSpPr>
          <a:xfrm>
            <a:off x="13521943" y="6414488"/>
            <a:ext cx="2201803" cy="1094613"/>
            <a:chOff x="3337670" y="5789042"/>
            <a:chExt cx="2559007" cy="1094613"/>
          </a:xfrm>
        </p:grpSpPr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240A2CB3-D65A-E443-A3F2-CFCF4F873C29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2" name="Rectangle 52">
              <a:extLst>
                <a:ext uri="{FF2B5EF4-FFF2-40B4-BE49-F238E27FC236}">
                  <a16:creationId xmlns:a16="http://schemas.microsoft.com/office/drawing/2014/main" id="{52250CBC-0D21-714B-8918-F1F0AC47FBCC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42F722E1-2546-824D-8F6D-42821F21F4C1}"/>
              </a:ext>
            </a:extLst>
          </p:cNvPr>
          <p:cNvGrpSpPr/>
          <p:nvPr/>
        </p:nvGrpSpPr>
        <p:grpSpPr>
          <a:xfrm>
            <a:off x="13521943" y="10074165"/>
            <a:ext cx="2201803" cy="1094613"/>
            <a:chOff x="3337670" y="5789042"/>
            <a:chExt cx="2559007" cy="1094613"/>
          </a:xfrm>
        </p:grpSpPr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B5B56D84-1B79-A946-B893-13E0F27C138D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5" name="Rectangle 52">
              <a:extLst>
                <a:ext uri="{FF2B5EF4-FFF2-40B4-BE49-F238E27FC236}">
                  <a16:creationId xmlns:a16="http://schemas.microsoft.com/office/drawing/2014/main" id="{AF1E7625-CD57-F44C-BB70-4A8CDB3F6202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 160">
            <a:extLst>
              <a:ext uri="{FF2B5EF4-FFF2-40B4-BE49-F238E27FC236}">
                <a16:creationId xmlns:a16="http://schemas.microsoft.com/office/drawing/2014/main" id="{21B78951-8BD7-1244-92A2-958576B4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7635" y="6449173"/>
            <a:ext cx="3943974" cy="4545188"/>
          </a:xfrm>
          <a:custGeom>
            <a:avLst/>
            <a:gdLst>
              <a:gd name="T0" fmla="*/ 374719732 w 3617"/>
              <a:gd name="T1" fmla="*/ 148664320 h 4167"/>
              <a:gd name="T2" fmla="*/ 374719732 w 3617"/>
              <a:gd name="T3" fmla="*/ 148664320 h 4167"/>
              <a:gd name="T4" fmla="*/ 210739541 w 3617"/>
              <a:gd name="T5" fmla="*/ 53788922 h 4167"/>
              <a:gd name="T6" fmla="*/ 0 w 3617"/>
              <a:gd name="T7" fmla="*/ 175623764 h 4167"/>
              <a:gd name="T8" fmla="*/ 0 w 3617"/>
              <a:gd name="T9" fmla="*/ 364208466 h 4167"/>
              <a:gd name="T10" fmla="*/ 210739541 w 3617"/>
              <a:gd name="T11" fmla="*/ 486043307 h 4167"/>
              <a:gd name="T12" fmla="*/ 374719732 w 3617"/>
              <a:gd name="T13" fmla="*/ 391167910 h 4167"/>
              <a:gd name="T14" fmla="*/ 374719732 w 3617"/>
              <a:gd name="T15" fmla="*/ 148664320 h 4167"/>
              <a:gd name="T16" fmla="*/ 210739541 w 3617"/>
              <a:gd name="T17" fmla="*/ 53788922 h 4167"/>
              <a:gd name="T18" fmla="*/ 0 w 3617"/>
              <a:gd name="T19" fmla="*/ 175623764 h 4167"/>
              <a:gd name="T20" fmla="*/ 0 w 3617"/>
              <a:gd name="T21" fmla="*/ 364208466 h 4167"/>
              <a:gd name="T22" fmla="*/ 210739541 w 3617"/>
              <a:gd name="T23" fmla="*/ 486043307 h 4167"/>
              <a:gd name="T24" fmla="*/ 374719732 w 3617"/>
              <a:gd name="T25" fmla="*/ 391167910 h 4167"/>
              <a:gd name="T26" fmla="*/ 374719732 w 3617"/>
              <a:gd name="T27" fmla="*/ 148664320 h 41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17" h="4167">
                <a:moveTo>
                  <a:pt x="2893" y="1147"/>
                </a:moveTo>
                <a:lnTo>
                  <a:pt x="2893" y="1147"/>
                </a:lnTo>
                <a:cubicBezTo>
                  <a:pt x="1627" y="415"/>
                  <a:pt x="1627" y="415"/>
                  <a:pt x="1627" y="415"/>
                </a:cubicBezTo>
                <a:cubicBezTo>
                  <a:pt x="904" y="0"/>
                  <a:pt x="0" y="514"/>
                  <a:pt x="0" y="1355"/>
                </a:cubicBezTo>
                <a:cubicBezTo>
                  <a:pt x="0" y="2810"/>
                  <a:pt x="0" y="2810"/>
                  <a:pt x="0" y="2810"/>
                </a:cubicBezTo>
                <a:cubicBezTo>
                  <a:pt x="0" y="3642"/>
                  <a:pt x="904" y="4166"/>
                  <a:pt x="1627" y="3750"/>
                </a:cubicBezTo>
                <a:cubicBezTo>
                  <a:pt x="2893" y="3018"/>
                  <a:pt x="2893" y="3018"/>
                  <a:pt x="2893" y="3018"/>
                </a:cubicBezTo>
                <a:cubicBezTo>
                  <a:pt x="3616" y="2602"/>
                  <a:pt x="3616" y="1563"/>
                  <a:pt x="2893" y="1147"/>
                </a:cubicBezTo>
                <a:cubicBezTo>
                  <a:pt x="1627" y="415"/>
                  <a:pt x="1627" y="415"/>
                  <a:pt x="1627" y="415"/>
                </a:cubicBezTo>
                <a:cubicBezTo>
                  <a:pt x="904" y="0"/>
                  <a:pt x="0" y="514"/>
                  <a:pt x="0" y="1355"/>
                </a:cubicBezTo>
                <a:cubicBezTo>
                  <a:pt x="0" y="2810"/>
                  <a:pt x="0" y="2810"/>
                  <a:pt x="0" y="2810"/>
                </a:cubicBezTo>
                <a:cubicBezTo>
                  <a:pt x="0" y="3642"/>
                  <a:pt x="904" y="4166"/>
                  <a:pt x="1627" y="3750"/>
                </a:cubicBezTo>
                <a:cubicBezTo>
                  <a:pt x="2893" y="3018"/>
                  <a:pt x="2893" y="3018"/>
                  <a:pt x="2893" y="3018"/>
                </a:cubicBezTo>
                <a:cubicBezTo>
                  <a:pt x="3616" y="2602"/>
                  <a:pt x="3616" y="1563"/>
                  <a:pt x="2893" y="1147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61">
            <a:extLst>
              <a:ext uri="{FF2B5EF4-FFF2-40B4-BE49-F238E27FC236}">
                <a16:creationId xmlns:a16="http://schemas.microsoft.com/office/drawing/2014/main" id="{2AD1925C-7B63-0747-A312-34C7EBD27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9622" y="7795896"/>
            <a:ext cx="601217" cy="601214"/>
          </a:xfrm>
          <a:custGeom>
            <a:avLst/>
            <a:gdLst>
              <a:gd name="T0" fmla="*/ 71078482 w 553"/>
              <a:gd name="T1" fmla="*/ 35023951 h 553"/>
              <a:gd name="T2" fmla="*/ 71078482 w 553"/>
              <a:gd name="T3" fmla="*/ 35023951 h 553"/>
              <a:gd name="T4" fmla="*/ 36183178 w 553"/>
              <a:gd name="T5" fmla="*/ 71077765 h 553"/>
              <a:gd name="T6" fmla="*/ 0 w 553"/>
              <a:gd name="T7" fmla="*/ 35023951 h 553"/>
              <a:gd name="T8" fmla="*/ 36183178 w 553"/>
              <a:gd name="T9" fmla="*/ 0 h 553"/>
              <a:gd name="T10" fmla="*/ 71078482 w 553"/>
              <a:gd name="T11" fmla="*/ 35023951 h 5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3" h="553">
                <a:moveTo>
                  <a:pt x="552" y="272"/>
                </a:moveTo>
                <a:lnTo>
                  <a:pt x="552" y="272"/>
                </a:lnTo>
                <a:cubicBezTo>
                  <a:pt x="552" y="425"/>
                  <a:pt x="434" y="552"/>
                  <a:pt x="281" y="552"/>
                </a:cubicBezTo>
                <a:cubicBezTo>
                  <a:pt x="127" y="552"/>
                  <a:pt x="0" y="425"/>
                  <a:pt x="0" y="272"/>
                </a:cubicBezTo>
                <a:cubicBezTo>
                  <a:pt x="0" y="127"/>
                  <a:pt x="127" y="0"/>
                  <a:pt x="281" y="0"/>
                </a:cubicBezTo>
                <a:cubicBezTo>
                  <a:pt x="434" y="0"/>
                  <a:pt x="552" y="127"/>
                  <a:pt x="552" y="2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62">
            <a:extLst>
              <a:ext uri="{FF2B5EF4-FFF2-40B4-BE49-F238E27FC236}">
                <a16:creationId xmlns:a16="http://schemas.microsoft.com/office/drawing/2014/main" id="{DDFBD009-FCB9-DE41-AD32-E245CEA87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583" y="6829140"/>
            <a:ext cx="3434143" cy="3766016"/>
          </a:xfrm>
          <a:custGeom>
            <a:avLst/>
            <a:gdLst>
              <a:gd name="T0" fmla="*/ 367127402 w 3147"/>
              <a:gd name="T1" fmla="*/ 170855465 h 3455"/>
              <a:gd name="T2" fmla="*/ 367127402 w 3147"/>
              <a:gd name="T3" fmla="*/ 170855465 h 3455"/>
              <a:gd name="T4" fmla="*/ 92754777 w 3147"/>
              <a:gd name="T5" fmla="*/ 12943525 h 3455"/>
              <a:gd name="T6" fmla="*/ 29318356 w 3147"/>
              <a:gd name="T7" fmla="*/ 14108467 h 3455"/>
              <a:gd name="T8" fmla="*/ 18810570 w 3147"/>
              <a:gd name="T9" fmla="*/ 84262970 h 3455"/>
              <a:gd name="T10" fmla="*/ 70441851 w 3147"/>
              <a:gd name="T11" fmla="*/ 236350197 h 3455"/>
              <a:gd name="T12" fmla="*/ 18810570 w 3147"/>
              <a:gd name="T13" fmla="*/ 362809411 h 3455"/>
              <a:gd name="T14" fmla="*/ 29318356 w 3147"/>
              <a:gd name="T15" fmla="*/ 434128496 h 3455"/>
              <a:gd name="T16" fmla="*/ 30485687 w 3147"/>
              <a:gd name="T17" fmla="*/ 435293439 h 3455"/>
              <a:gd name="T18" fmla="*/ 92754777 w 3147"/>
              <a:gd name="T19" fmla="*/ 435293439 h 3455"/>
              <a:gd name="T20" fmla="*/ 367127402 w 3147"/>
              <a:gd name="T21" fmla="*/ 277381499 h 3455"/>
              <a:gd name="T22" fmla="*/ 367127402 w 3147"/>
              <a:gd name="T23" fmla="*/ 170855465 h 3455"/>
              <a:gd name="T24" fmla="*/ 92754777 w 3147"/>
              <a:gd name="T25" fmla="*/ 12943525 h 3455"/>
              <a:gd name="T26" fmla="*/ 29318356 w 3147"/>
              <a:gd name="T27" fmla="*/ 14108467 h 3455"/>
              <a:gd name="T28" fmla="*/ 18810570 w 3147"/>
              <a:gd name="T29" fmla="*/ 84262970 h 3455"/>
              <a:gd name="T30" fmla="*/ 70441851 w 3147"/>
              <a:gd name="T31" fmla="*/ 236350197 h 3455"/>
              <a:gd name="T32" fmla="*/ 18810570 w 3147"/>
              <a:gd name="T33" fmla="*/ 362809411 h 3455"/>
              <a:gd name="T34" fmla="*/ 29318356 w 3147"/>
              <a:gd name="T35" fmla="*/ 434128496 h 3455"/>
              <a:gd name="T36" fmla="*/ 30485687 w 3147"/>
              <a:gd name="T37" fmla="*/ 435293439 h 3455"/>
              <a:gd name="T38" fmla="*/ 92754777 w 3147"/>
              <a:gd name="T39" fmla="*/ 435293439 h 3455"/>
              <a:gd name="T40" fmla="*/ 367127402 w 3147"/>
              <a:gd name="T41" fmla="*/ 277381499 h 3455"/>
              <a:gd name="T42" fmla="*/ 367127402 w 3147"/>
              <a:gd name="T43" fmla="*/ 170855465 h 34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147" h="3455">
                <a:moveTo>
                  <a:pt x="2830" y="1320"/>
                </a:moveTo>
                <a:lnTo>
                  <a:pt x="2830" y="1320"/>
                </a:lnTo>
                <a:cubicBezTo>
                  <a:pt x="715" y="100"/>
                  <a:pt x="715" y="100"/>
                  <a:pt x="715" y="100"/>
                </a:cubicBezTo>
                <a:cubicBezTo>
                  <a:pt x="552" y="0"/>
                  <a:pt x="362" y="18"/>
                  <a:pt x="226" y="109"/>
                </a:cubicBezTo>
                <a:cubicBezTo>
                  <a:pt x="37" y="226"/>
                  <a:pt x="0" y="480"/>
                  <a:pt x="145" y="651"/>
                </a:cubicBezTo>
                <a:cubicBezTo>
                  <a:pt x="317" y="859"/>
                  <a:pt x="579" y="1266"/>
                  <a:pt x="543" y="1826"/>
                </a:cubicBezTo>
                <a:cubicBezTo>
                  <a:pt x="516" y="2287"/>
                  <a:pt x="299" y="2622"/>
                  <a:pt x="145" y="2803"/>
                </a:cubicBezTo>
                <a:cubicBezTo>
                  <a:pt x="0" y="2975"/>
                  <a:pt x="37" y="3237"/>
                  <a:pt x="226" y="3354"/>
                </a:cubicBezTo>
                <a:cubicBezTo>
                  <a:pt x="226" y="3363"/>
                  <a:pt x="235" y="3363"/>
                  <a:pt x="235" y="3363"/>
                </a:cubicBezTo>
                <a:cubicBezTo>
                  <a:pt x="380" y="3445"/>
                  <a:pt x="552" y="3454"/>
                  <a:pt x="715" y="3363"/>
                </a:cubicBezTo>
                <a:cubicBezTo>
                  <a:pt x="2830" y="2143"/>
                  <a:pt x="2830" y="2143"/>
                  <a:pt x="2830" y="2143"/>
                </a:cubicBezTo>
                <a:cubicBezTo>
                  <a:pt x="3146" y="1962"/>
                  <a:pt x="3146" y="1501"/>
                  <a:pt x="2830" y="1320"/>
                </a:cubicBezTo>
                <a:cubicBezTo>
                  <a:pt x="715" y="100"/>
                  <a:pt x="715" y="100"/>
                  <a:pt x="715" y="100"/>
                </a:cubicBezTo>
                <a:cubicBezTo>
                  <a:pt x="552" y="0"/>
                  <a:pt x="362" y="18"/>
                  <a:pt x="226" y="109"/>
                </a:cubicBezTo>
                <a:cubicBezTo>
                  <a:pt x="37" y="226"/>
                  <a:pt x="0" y="480"/>
                  <a:pt x="145" y="651"/>
                </a:cubicBezTo>
                <a:cubicBezTo>
                  <a:pt x="317" y="859"/>
                  <a:pt x="579" y="1266"/>
                  <a:pt x="543" y="1826"/>
                </a:cubicBezTo>
                <a:cubicBezTo>
                  <a:pt x="516" y="2287"/>
                  <a:pt x="299" y="2622"/>
                  <a:pt x="145" y="2803"/>
                </a:cubicBezTo>
                <a:cubicBezTo>
                  <a:pt x="0" y="2975"/>
                  <a:pt x="37" y="3237"/>
                  <a:pt x="226" y="3354"/>
                </a:cubicBezTo>
                <a:cubicBezTo>
                  <a:pt x="226" y="3363"/>
                  <a:pt x="235" y="3363"/>
                  <a:pt x="235" y="3363"/>
                </a:cubicBezTo>
                <a:cubicBezTo>
                  <a:pt x="380" y="3445"/>
                  <a:pt x="552" y="3454"/>
                  <a:pt x="715" y="3363"/>
                </a:cubicBezTo>
                <a:cubicBezTo>
                  <a:pt x="2830" y="2143"/>
                  <a:pt x="2830" y="2143"/>
                  <a:pt x="2830" y="2143"/>
                </a:cubicBezTo>
                <a:cubicBezTo>
                  <a:pt x="3146" y="1962"/>
                  <a:pt x="3146" y="1501"/>
                  <a:pt x="2830" y="1320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63">
            <a:extLst>
              <a:ext uri="{FF2B5EF4-FFF2-40B4-BE49-F238E27FC236}">
                <a16:creationId xmlns:a16="http://schemas.microsoft.com/office/drawing/2014/main" id="{6FB97DC0-D42A-7D46-8AEA-8004B9BB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735" y="5030303"/>
            <a:ext cx="3434143" cy="7344451"/>
          </a:xfrm>
          <a:custGeom>
            <a:avLst/>
            <a:gdLst>
              <a:gd name="T0" fmla="*/ 204060437 w 3147"/>
              <a:gd name="T1" fmla="*/ 872375821 h 6735"/>
              <a:gd name="T2" fmla="*/ 204060437 w 3147"/>
              <a:gd name="T3" fmla="*/ 872375821 h 6735"/>
              <a:gd name="T4" fmla="*/ 204060437 w 3147"/>
              <a:gd name="T5" fmla="*/ 872375821 h 6735"/>
              <a:gd name="T6" fmla="*/ 0 w 3147"/>
              <a:gd name="T7" fmla="*/ 668597000 h 6735"/>
              <a:gd name="T8" fmla="*/ 0 w 3147"/>
              <a:gd name="T9" fmla="*/ 203778821 h 6735"/>
              <a:gd name="T10" fmla="*/ 204060437 w 3147"/>
              <a:gd name="T11" fmla="*/ 0 h 6735"/>
              <a:gd name="T12" fmla="*/ 204060437 w 3147"/>
              <a:gd name="T13" fmla="*/ 0 h 6735"/>
              <a:gd name="T14" fmla="*/ 408121234 w 3147"/>
              <a:gd name="T15" fmla="*/ 203778821 h 6735"/>
              <a:gd name="T16" fmla="*/ 408121234 w 3147"/>
              <a:gd name="T17" fmla="*/ 668597000 h 6735"/>
              <a:gd name="T18" fmla="*/ 204060437 w 3147"/>
              <a:gd name="T19" fmla="*/ 872375821 h 67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47" h="6735">
                <a:moveTo>
                  <a:pt x="1573" y="6734"/>
                </a:moveTo>
                <a:lnTo>
                  <a:pt x="1573" y="6734"/>
                </a:lnTo>
                <a:cubicBezTo>
                  <a:pt x="706" y="6734"/>
                  <a:pt x="0" y="6029"/>
                  <a:pt x="0" y="5161"/>
                </a:cubicBezTo>
                <a:cubicBezTo>
                  <a:pt x="0" y="1573"/>
                  <a:pt x="0" y="1573"/>
                  <a:pt x="0" y="1573"/>
                </a:cubicBezTo>
                <a:cubicBezTo>
                  <a:pt x="0" y="705"/>
                  <a:pt x="706" y="0"/>
                  <a:pt x="1573" y="0"/>
                </a:cubicBezTo>
                <a:cubicBezTo>
                  <a:pt x="2441" y="0"/>
                  <a:pt x="3146" y="705"/>
                  <a:pt x="3146" y="1573"/>
                </a:cubicBezTo>
                <a:cubicBezTo>
                  <a:pt x="3146" y="5161"/>
                  <a:pt x="3146" y="5161"/>
                  <a:pt x="3146" y="5161"/>
                </a:cubicBezTo>
                <a:cubicBezTo>
                  <a:pt x="3146" y="6029"/>
                  <a:pt x="2441" y="6734"/>
                  <a:pt x="1573" y="67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64">
            <a:extLst>
              <a:ext uri="{FF2B5EF4-FFF2-40B4-BE49-F238E27FC236}">
                <a16:creationId xmlns:a16="http://schemas.microsoft.com/office/drawing/2014/main" id="{9AFDC24C-C766-5046-9382-430C13D75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8270" y="5030303"/>
            <a:ext cx="3429335" cy="7344451"/>
          </a:xfrm>
          <a:custGeom>
            <a:avLst/>
            <a:gdLst>
              <a:gd name="T0" fmla="*/ 203618913 w 3145"/>
              <a:gd name="T1" fmla="*/ 872375821 h 6735"/>
              <a:gd name="T2" fmla="*/ 203618913 w 3145"/>
              <a:gd name="T3" fmla="*/ 872375821 h 6735"/>
              <a:gd name="T4" fmla="*/ 203618913 w 3145"/>
              <a:gd name="T5" fmla="*/ 872375821 h 6735"/>
              <a:gd name="T6" fmla="*/ 0 w 3145"/>
              <a:gd name="T7" fmla="*/ 668597000 h 6735"/>
              <a:gd name="T8" fmla="*/ 0 w 3145"/>
              <a:gd name="T9" fmla="*/ 203778821 h 6735"/>
              <a:gd name="T10" fmla="*/ 203618913 w 3145"/>
              <a:gd name="T11" fmla="*/ 0 h 6735"/>
              <a:gd name="T12" fmla="*/ 203618913 w 3145"/>
              <a:gd name="T13" fmla="*/ 0 h 6735"/>
              <a:gd name="T14" fmla="*/ 407237827 w 3145"/>
              <a:gd name="T15" fmla="*/ 203778821 h 6735"/>
              <a:gd name="T16" fmla="*/ 407237827 w 3145"/>
              <a:gd name="T17" fmla="*/ 668597000 h 6735"/>
              <a:gd name="T18" fmla="*/ 203618913 w 3145"/>
              <a:gd name="T19" fmla="*/ 872375821 h 67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45" h="6735">
                <a:moveTo>
                  <a:pt x="1572" y="6734"/>
                </a:moveTo>
                <a:lnTo>
                  <a:pt x="1572" y="6734"/>
                </a:lnTo>
                <a:cubicBezTo>
                  <a:pt x="705" y="6734"/>
                  <a:pt x="0" y="6029"/>
                  <a:pt x="0" y="5161"/>
                </a:cubicBezTo>
                <a:cubicBezTo>
                  <a:pt x="0" y="1573"/>
                  <a:pt x="0" y="1573"/>
                  <a:pt x="0" y="1573"/>
                </a:cubicBezTo>
                <a:cubicBezTo>
                  <a:pt x="0" y="705"/>
                  <a:pt x="705" y="0"/>
                  <a:pt x="1572" y="0"/>
                </a:cubicBezTo>
                <a:cubicBezTo>
                  <a:pt x="2439" y="0"/>
                  <a:pt x="3144" y="705"/>
                  <a:pt x="3144" y="1573"/>
                </a:cubicBezTo>
                <a:cubicBezTo>
                  <a:pt x="3144" y="5161"/>
                  <a:pt x="3144" y="5161"/>
                  <a:pt x="3144" y="5161"/>
                </a:cubicBezTo>
                <a:cubicBezTo>
                  <a:pt x="3144" y="6029"/>
                  <a:pt x="2439" y="6734"/>
                  <a:pt x="1572" y="67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65">
            <a:extLst>
              <a:ext uri="{FF2B5EF4-FFF2-40B4-BE49-F238E27FC236}">
                <a16:creationId xmlns:a16="http://schemas.microsoft.com/office/drawing/2014/main" id="{86FEDBCA-A3BC-8C4C-9994-BC3D93F58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5808" y="5030303"/>
            <a:ext cx="3434143" cy="7344451"/>
          </a:xfrm>
          <a:custGeom>
            <a:avLst/>
            <a:gdLst>
              <a:gd name="T0" fmla="*/ 204060437 w 3147"/>
              <a:gd name="T1" fmla="*/ 872375821 h 6735"/>
              <a:gd name="T2" fmla="*/ 204060437 w 3147"/>
              <a:gd name="T3" fmla="*/ 872375821 h 6735"/>
              <a:gd name="T4" fmla="*/ 204060437 w 3147"/>
              <a:gd name="T5" fmla="*/ 872375821 h 6735"/>
              <a:gd name="T6" fmla="*/ 0 w 3147"/>
              <a:gd name="T7" fmla="*/ 668597000 h 6735"/>
              <a:gd name="T8" fmla="*/ 0 w 3147"/>
              <a:gd name="T9" fmla="*/ 203778821 h 6735"/>
              <a:gd name="T10" fmla="*/ 204060437 w 3147"/>
              <a:gd name="T11" fmla="*/ 0 h 6735"/>
              <a:gd name="T12" fmla="*/ 204060437 w 3147"/>
              <a:gd name="T13" fmla="*/ 0 h 6735"/>
              <a:gd name="T14" fmla="*/ 408121234 w 3147"/>
              <a:gd name="T15" fmla="*/ 203778821 h 6735"/>
              <a:gd name="T16" fmla="*/ 408121234 w 3147"/>
              <a:gd name="T17" fmla="*/ 668597000 h 6735"/>
              <a:gd name="T18" fmla="*/ 204060437 w 3147"/>
              <a:gd name="T19" fmla="*/ 872375821 h 67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47" h="6735">
                <a:moveTo>
                  <a:pt x="1573" y="6734"/>
                </a:moveTo>
                <a:lnTo>
                  <a:pt x="1573" y="6734"/>
                </a:lnTo>
                <a:cubicBezTo>
                  <a:pt x="705" y="6734"/>
                  <a:pt x="0" y="6029"/>
                  <a:pt x="0" y="5161"/>
                </a:cubicBezTo>
                <a:cubicBezTo>
                  <a:pt x="0" y="1573"/>
                  <a:pt x="0" y="1573"/>
                  <a:pt x="0" y="1573"/>
                </a:cubicBezTo>
                <a:cubicBezTo>
                  <a:pt x="0" y="705"/>
                  <a:pt x="705" y="0"/>
                  <a:pt x="1573" y="0"/>
                </a:cubicBezTo>
                <a:cubicBezTo>
                  <a:pt x="2441" y="0"/>
                  <a:pt x="3146" y="705"/>
                  <a:pt x="3146" y="1573"/>
                </a:cubicBezTo>
                <a:cubicBezTo>
                  <a:pt x="3146" y="5161"/>
                  <a:pt x="3146" y="5161"/>
                  <a:pt x="3146" y="5161"/>
                </a:cubicBezTo>
                <a:cubicBezTo>
                  <a:pt x="3146" y="6029"/>
                  <a:pt x="2441" y="6734"/>
                  <a:pt x="1573" y="67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52">
            <a:extLst>
              <a:ext uri="{FF2B5EF4-FFF2-40B4-BE49-F238E27FC236}">
                <a16:creationId xmlns:a16="http://schemas.microsoft.com/office/drawing/2014/main" id="{A5DE3A38-8BF4-F142-BEAB-7456EA4A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714" y="5559373"/>
            <a:ext cx="62528" cy="6271881"/>
          </a:xfrm>
          <a:custGeom>
            <a:avLst/>
            <a:gdLst>
              <a:gd name="T0" fmla="*/ 7469850 w 56"/>
              <a:gd name="T1" fmla="*/ 745142395 h 5750"/>
              <a:gd name="T2" fmla="*/ 0 w 56"/>
              <a:gd name="T3" fmla="*/ 745142395 h 5750"/>
              <a:gd name="T4" fmla="*/ 0 w 56"/>
              <a:gd name="T5" fmla="*/ 0 h 5750"/>
              <a:gd name="T6" fmla="*/ 7469850 w 56"/>
              <a:gd name="T7" fmla="*/ 0 h 5750"/>
              <a:gd name="T8" fmla="*/ 7469850 w 56"/>
              <a:gd name="T9" fmla="*/ 745142395 h 57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" h="5750">
                <a:moveTo>
                  <a:pt x="55" y="5749"/>
                </a:moveTo>
                <a:lnTo>
                  <a:pt x="0" y="5749"/>
                </a:lnTo>
                <a:lnTo>
                  <a:pt x="0" y="0"/>
                </a:lnTo>
                <a:lnTo>
                  <a:pt x="55" y="0"/>
                </a:lnTo>
                <a:lnTo>
                  <a:pt x="55" y="57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39">
            <a:extLst>
              <a:ext uri="{FF2B5EF4-FFF2-40B4-BE49-F238E27FC236}">
                <a16:creationId xmlns:a16="http://schemas.microsoft.com/office/drawing/2014/main" id="{2DDA33FD-D16E-CC42-9F1F-A5245AB55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5872" y="5559373"/>
            <a:ext cx="57717" cy="6271881"/>
          </a:xfrm>
          <a:custGeom>
            <a:avLst/>
            <a:gdLst>
              <a:gd name="T0" fmla="*/ 6478385 w 55"/>
              <a:gd name="T1" fmla="*/ 745142395 h 5750"/>
              <a:gd name="T2" fmla="*/ 0 w 55"/>
              <a:gd name="T3" fmla="*/ 745142395 h 5750"/>
              <a:gd name="T4" fmla="*/ 0 w 55"/>
              <a:gd name="T5" fmla="*/ 0 h 5750"/>
              <a:gd name="T6" fmla="*/ 6478385 w 55"/>
              <a:gd name="T7" fmla="*/ 0 h 5750"/>
              <a:gd name="T8" fmla="*/ 6478385 w 55"/>
              <a:gd name="T9" fmla="*/ 745142395 h 57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" h="5750">
                <a:moveTo>
                  <a:pt x="54" y="5749"/>
                </a:moveTo>
                <a:lnTo>
                  <a:pt x="0" y="5749"/>
                </a:lnTo>
                <a:lnTo>
                  <a:pt x="0" y="0"/>
                </a:lnTo>
                <a:lnTo>
                  <a:pt x="54" y="0"/>
                </a:lnTo>
                <a:lnTo>
                  <a:pt x="54" y="57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33">
            <a:extLst>
              <a:ext uri="{FF2B5EF4-FFF2-40B4-BE49-F238E27FC236}">
                <a16:creationId xmlns:a16="http://schemas.microsoft.com/office/drawing/2014/main" id="{6C12C651-0DF7-8244-AA26-C2F1EBCE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3026" y="5559373"/>
            <a:ext cx="57717" cy="6271881"/>
          </a:xfrm>
          <a:custGeom>
            <a:avLst/>
            <a:gdLst>
              <a:gd name="T0" fmla="*/ 6478385 w 55"/>
              <a:gd name="T1" fmla="*/ 745142395 h 5750"/>
              <a:gd name="T2" fmla="*/ 0 w 55"/>
              <a:gd name="T3" fmla="*/ 745142395 h 5750"/>
              <a:gd name="T4" fmla="*/ 0 w 55"/>
              <a:gd name="T5" fmla="*/ 0 h 5750"/>
              <a:gd name="T6" fmla="*/ 6478385 w 55"/>
              <a:gd name="T7" fmla="*/ 0 h 5750"/>
              <a:gd name="T8" fmla="*/ 6478385 w 55"/>
              <a:gd name="T9" fmla="*/ 745142395 h 57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" h="5750">
                <a:moveTo>
                  <a:pt x="54" y="5749"/>
                </a:moveTo>
                <a:lnTo>
                  <a:pt x="0" y="5749"/>
                </a:lnTo>
                <a:lnTo>
                  <a:pt x="0" y="0"/>
                </a:lnTo>
                <a:lnTo>
                  <a:pt x="54" y="0"/>
                </a:lnTo>
                <a:lnTo>
                  <a:pt x="54" y="57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34">
            <a:extLst>
              <a:ext uri="{FF2B5EF4-FFF2-40B4-BE49-F238E27FC236}">
                <a16:creationId xmlns:a16="http://schemas.microsoft.com/office/drawing/2014/main" id="{018FC3B8-E890-C24C-B18A-823FFE834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360" y="8555833"/>
            <a:ext cx="12601478" cy="327061"/>
          </a:xfrm>
          <a:custGeom>
            <a:avLst/>
            <a:gdLst>
              <a:gd name="T0" fmla="*/ 1497132009 w 11554"/>
              <a:gd name="T1" fmla="*/ 38843587 h 299"/>
              <a:gd name="T2" fmla="*/ 0 w 11554"/>
              <a:gd name="T3" fmla="*/ 38843587 h 299"/>
              <a:gd name="T4" fmla="*/ 0 w 11554"/>
              <a:gd name="T5" fmla="*/ 0 h 299"/>
              <a:gd name="T6" fmla="*/ 1497132009 w 11554"/>
              <a:gd name="T7" fmla="*/ 0 h 299"/>
              <a:gd name="T8" fmla="*/ 1497132009 w 11554"/>
              <a:gd name="T9" fmla="*/ 3884358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54" h="299">
                <a:moveTo>
                  <a:pt x="11553" y="298"/>
                </a:moveTo>
                <a:lnTo>
                  <a:pt x="0" y="298"/>
                </a:lnTo>
                <a:lnTo>
                  <a:pt x="0" y="0"/>
                </a:lnTo>
                <a:lnTo>
                  <a:pt x="11553" y="0"/>
                </a:lnTo>
                <a:lnTo>
                  <a:pt x="11553" y="29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35">
            <a:extLst>
              <a:ext uri="{FF2B5EF4-FFF2-40B4-BE49-F238E27FC236}">
                <a16:creationId xmlns:a16="http://schemas.microsoft.com/office/drawing/2014/main" id="{9A527714-1226-2B44-A5C0-B10F692BD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359" y="8084480"/>
            <a:ext cx="1212051" cy="1221670"/>
          </a:xfrm>
          <a:custGeom>
            <a:avLst/>
            <a:gdLst>
              <a:gd name="T0" fmla="*/ 143662520 w 1113"/>
              <a:gd name="T1" fmla="*/ 72326418 h 1122"/>
              <a:gd name="T2" fmla="*/ 143662520 w 1113"/>
              <a:gd name="T3" fmla="*/ 72326418 h 1122"/>
              <a:gd name="T4" fmla="*/ 71185177 w 1113"/>
              <a:gd name="T5" fmla="*/ 144782213 h 1122"/>
              <a:gd name="T6" fmla="*/ 0 w 1113"/>
              <a:gd name="T7" fmla="*/ 72326418 h 1122"/>
              <a:gd name="T8" fmla="*/ 71185177 w 1113"/>
              <a:gd name="T9" fmla="*/ 0 h 1122"/>
              <a:gd name="T10" fmla="*/ 143662520 w 1113"/>
              <a:gd name="T11" fmla="*/ 72326418 h 1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3" h="1122">
                <a:moveTo>
                  <a:pt x="1112" y="560"/>
                </a:moveTo>
                <a:lnTo>
                  <a:pt x="1112" y="560"/>
                </a:lnTo>
                <a:cubicBezTo>
                  <a:pt x="1112" y="867"/>
                  <a:pt x="868" y="1121"/>
                  <a:pt x="551" y="1121"/>
                </a:cubicBezTo>
                <a:cubicBezTo>
                  <a:pt x="244" y="1121"/>
                  <a:pt x="0" y="867"/>
                  <a:pt x="0" y="560"/>
                </a:cubicBezTo>
                <a:cubicBezTo>
                  <a:pt x="0" y="253"/>
                  <a:pt x="244" y="0"/>
                  <a:pt x="551" y="0"/>
                </a:cubicBezTo>
                <a:cubicBezTo>
                  <a:pt x="868" y="0"/>
                  <a:pt x="1112" y="253"/>
                  <a:pt x="1112" y="56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36">
            <a:extLst>
              <a:ext uri="{FF2B5EF4-FFF2-40B4-BE49-F238E27FC236}">
                <a16:creationId xmlns:a16="http://schemas.microsoft.com/office/drawing/2014/main" id="{4954921B-D51B-AE47-8FB5-30F151B7F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2752" y="8084480"/>
            <a:ext cx="1221670" cy="1221670"/>
          </a:xfrm>
          <a:custGeom>
            <a:avLst/>
            <a:gdLst>
              <a:gd name="T0" fmla="*/ 144911008 w 1121"/>
              <a:gd name="T1" fmla="*/ 72326418 h 1122"/>
              <a:gd name="T2" fmla="*/ 144911008 w 1121"/>
              <a:gd name="T3" fmla="*/ 72326418 h 1122"/>
              <a:gd name="T4" fmla="*/ 72455684 w 1121"/>
              <a:gd name="T5" fmla="*/ 144782213 h 1122"/>
              <a:gd name="T6" fmla="*/ 0 w 1121"/>
              <a:gd name="T7" fmla="*/ 72326418 h 1122"/>
              <a:gd name="T8" fmla="*/ 72455684 w 1121"/>
              <a:gd name="T9" fmla="*/ 0 h 1122"/>
              <a:gd name="T10" fmla="*/ 144911008 w 1121"/>
              <a:gd name="T11" fmla="*/ 72326418 h 1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1" h="1122">
                <a:moveTo>
                  <a:pt x="1120" y="560"/>
                </a:moveTo>
                <a:lnTo>
                  <a:pt x="1120" y="560"/>
                </a:lnTo>
                <a:cubicBezTo>
                  <a:pt x="1120" y="867"/>
                  <a:pt x="867" y="1121"/>
                  <a:pt x="560" y="1121"/>
                </a:cubicBezTo>
                <a:cubicBezTo>
                  <a:pt x="252" y="1121"/>
                  <a:pt x="0" y="867"/>
                  <a:pt x="0" y="560"/>
                </a:cubicBezTo>
                <a:cubicBezTo>
                  <a:pt x="0" y="253"/>
                  <a:pt x="252" y="0"/>
                  <a:pt x="560" y="0"/>
                </a:cubicBezTo>
                <a:cubicBezTo>
                  <a:pt x="867" y="0"/>
                  <a:pt x="1120" y="253"/>
                  <a:pt x="1120" y="56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37">
            <a:extLst>
              <a:ext uri="{FF2B5EF4-FFF2-40B4-BE49-F238E27FC236}">
                <a16:creationId xmlns:a16="http://schemas.microsoft.com/office/drawing/2014/main" id="{50FA8C60-1BA1-8248-B768-898937F77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051" y="8084480"/>
            <a:ext cx="1221670" cy="1221670"/>
          </a:xfrm>
          <a:custGeom>
            <a:avLst/>
            <a:gdLst>
              <a:gd name="T0" fmla="*/ 144782213 w 1122"/>
              <a:gd name="T1" fmla="*/ 72326418 h 1122"/>
              <a:gd name="T2" fmla="*/ 144782213 w 1122"/>
              <a:gd name="T3" fmla="*/ 72326418 h 1122"/>
              <a:gd name="T4" fmla="*/ 72455795 w 1122"/>
              <a:gd name="T5" fmla="*/ 144782213 h 1122"/>
              <a:gd name="T6" fmla="*/ 0 w 1122"/>
              <a:gd name="T7" fmla="*/ 72326418 h 1122"/>
              <a:gd name="T8" fmla="*/ 72455795 w 1122"/>
              <a:gd name="T9" fmla="*/ 0 h 1122"/>
              <a:gd name="T10" fmla="*/ 144782213 w 1122"/>
              <a:gd name="T11" fmla="*/ 72326418 h 1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2" h="1122">
                <a:moveTo>
                  <a:pt x="1121" y="560"/>
                </a:moveTo>
                <a:lnTo>
                  <a:pt x="1121" y="560"/>
                </a:lnTo>
                <a:cubicBezTo>
                  <a:pt x="1121" y="867"/>
                  <a:pt x="868" y="1121"/>
                  <a:pt x="561" y="1121"/>
                </a:cubicBezTo>
                <a:cubicBezTo>
                  <a:pt x="253" y="1121"/>
                  <a:pt x="0" y="867"/>
                  <a:pt x="0" y="560"/>
                </a:cubicBezTo>
                <a:cubicBezTo>
                  <a:pt x="0" y="253"/>
                  <a:pt x="253" y="0"/>
                  <a:pt x="561" y="0"/>
                </a:cubicBezTo>
                <a:cubicBezTo>
                  <a:pt x="868" y="0"/>
                  <a:pt x="1121" y="253"/>
                  <a:pt x="1121" y="56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38">
            <a:extLst>
              <a:ext uri="{FF2B5EF4-FFF2-40B4-BE49-F238E27FC236}">
                <a16:creationId xmlns:a16="http://schemas.microsoft.com/office/drawing/2014/main" id="{B2891B6D-96ED-2443-8400-986C3139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278" y="8349013"/>
            <a:ext cx="505020" cy="692600"/>
          </a:xfrm>
          <a:custGeom>
            <a:avLst/>
            <a:gdLst>
              <a:gd name="T0" fmla="*/ 57786152 w 461"/>
              <a:gd name="T1" fmla="*/ 82295639 h 634"/>
              <a:gd name="T2" fmla="*/ 57786152 w 461"/>
              <a:gd name="T3" fmla="*/ 82295639 h 634"/>
              <a:gd name="T4" fmla="*/ 2222614 w 461"/>
              <a:gd name="T5" fmla="*/ 82295639 h 634"/>
              <a:gd name="T6" fmla="*/ 0 w 461"/>
              <a:gd name="T7" fmla="*/ 79955554 h 634"/>
              <a:gd name="T8" fmla="*/ 0 w 461"/>
              <a:gd name="T9" fmla="*/ 2470250 h 634"/>
              <a:gd name="T10" fmla="*/ 2222614 w 461"/>
              <a:gd name="T11" fmla="*/ 0 h 634"/>
              <a:gd name="T12" fmla="*/ 57786152 w 461"/>
              <a:gd name="T13" fmla="*/ 0 h 634"/>
              <a:gd name="T14" fmla="*/ 60139296 w 461"/>
              <a:gd name="T15" fmla="*/ 2470250 h 634"/>
              <a:gd name="T16" fmla="*/ 60139296 w 461"/>
              <a:gd name="T17" fmla="*/ 79955554 h 634"/>
              <a:gd name="T18" fmla="*/ 57786152 w 461"/>
              <a:gd name="T19" fmla="*/ 82295639 h 634"/>
              <a:gd name="T20" fmla="*/ 3399185 w 461"/>
              <a:gd name="T21" fmla="*/ 79955554 h 634"/>
              <a:gd name="T22" fmla="*/ 3399185 w 461"/>
              <a:gd name="T23" fmla="*/ 79955554 h 634"/>
              <a:gd name="T24" fmla="*/ 56609581 w 461"/>
              <a:gd name="T25" fmla="*/ 79955554 h 634"/>
              <a:gd name="T26" fmla="*/ 56609581 w 461"/>
              <a:gd name="T27" fmla="*/ 3640293 h 634"/>
              <a:gd name="T28" fmla="*/ 3399185 w 461"/>
              <a:gd name="T29" fmla="*/ 3640293 h 634"/>
              <a:gd name="T30" fmla="*/ 3399185 w 461"/>
              <a:gd name="T31" fmla="*/ 79955554 h 6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1" h="634">
                <a:moveTo>
                  <a:pt x="442" y="633"/>
                </a:moveTo>
                <a:lnTo>
                  <a:pt x="442" y="633"/>
                </a:lnTo>
                <a:cubicBezTo>
                  <a:pt x="17" y="633"/>
                  <a:pt x="17" y="633"/>
                  <a:pt x="17" y="633"/>
                </a:cubicBezTo>
                <a:cubicBezTo>
                  <a:pt x="8" y="633"/>
                  <a:pt x="0" y="624"/>
                  <a:pt x="0" y="61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8" y="0"/>
                  <a:pt x="17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51" y="0"/>
                  <a:pt x="460" y="10"/>
                  <a:pt x="460" y="19"/>
                </a:cubicBezTo>
                <a:cubicBezTo>
                  <a:pt x="460" y="615"/>
                  <a:pt x="460" y="615"/>
                  <a:pt x="460" y="615"/>
                </a:cubicBezTo>
                <a:cubicBezTo>
                  <a:pt x="460" y="624"/>
                  <a:pt x="451" y="633"/>
                  <a:pt x="442" y="633"/>
                </a:cubicBezTo>
                <a:close/>
                <a:moveTo>
                  <a:pt x="26" y="615"/>
                </a:moveTo>
                <a:lnTo>
                  <a:pt x="26" y="615"/>
                </a:lnTo>
                <a:cubicBezTo>
                  <a:pt x="433" y="615"/>
                  <a:pt x="433" y="615"/>
                  <a:pt x="433" y="615"/>
                </a:cubicBezTo>
                <a:cubicBezTo>
                  <a:pt x="433" y="28"/>
                  <a:pt x="433" y="28"/>
                  <a:pt x="433" y="28"/>
                </a:cubicBezTo>
                <a:cubicBezTo>
                  <a:pt x="26" y="28"/>
                  <a:pt x="26" y="28"/>
                  <a:pt x="26" y="28"/>
                </a:cubicBezTo>
                <a:lnTo>
                  <a:pt x="26" y="6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39">
            <a:extLst>
              <a:ext uri="{FF2B5EF4-FFF2-40B4-BE49-F238E27FC236}">
                <a16:creationId xmlns:a16="http://schemas.microsoft.com/office/drawing/2014/main" id="{F437BFEB-9969-5344-B32C-B791C2FE0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100" y="8930991"/>
            <a:ext cx="28858" cy="19239"/>
          </a:xfrm>
          <a:custGeom>
            <a:avLst/>
            <a:gdLst>
              <a:gd name="T0" fmla="*/ 2082913 w 28"/>
              <a:gd name="T1" fmla="*/ 2010611 h 19"/>
              <a:gd name="T2" fmla="*/ 2082913 w 28"/>
              <a:gd name="T3" fmla="*/ 2010611 h 19"/>
              <a:gd name="T4" fmla="*/ 2082913 w 28"/>
              <a:gd name="T5" fmla="*/ 2010611 h 19"/>
              <a:gd name="T6" fmla="*/ 0 w 28"/>
              <a:gd name="T7" fmla="*/ 1005305 h 19"/>
              <a:gd name="T8" fmla="*/ 2082913 w 28"/>
              <a:gd name="T9" fmla="*/ 0 h 19"/>
              <a:gd name="T10" fmla="*/ 2082913 w 28"/>
              <a:gd name="T11" fmla="*/ 0 h 19"/>
              <a:gd name="T12" fmla="*/ 3124540 w 28"/>
              <a:gd name="T13" fmla="*/ 1005305 h 19"/>
              <a:gd name="T14" fmla="*/ 2082913 w 28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19">
                <a:moveTo>
                  <a:pt x="18" y="18"/>
                </a:moveTo>
                <a:lnTo>
                  <a:pt x="18" y="18"/>
                </a:ln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18"/>
                  <a:pt x="18" y="18"/>
                  <a:pt x="18" y="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40">
            <a:extLst>
              <a:ext uri="{FF2B5EF4-FFF2-40B4-BE49-F238E27FC236}">
                <a16:creationId xmlns:a16="http://schemas.microsoft.com/office/drawing/2014/main" id="{27D9C2E6-C6B4-694E-8F03-A72361562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8578" y="8930991"/>
            <a:ext cx="28858" cy="19239"/>
          </a:xfrm>
          <a:custGeom>
            <a:avLst/>
            <a:gdLst>
              <a:gd name="T0" fmla="*/ 1041627 w 28"/>
              <a:gd name="T1" fmla="*/ 2010611 h 19"/>
              <a:gd name="T2" fmla="*/ 1041627 w 28"/>
              <a:gd name="T3" fmla="*/ 2010611 h 19"/>
              <a:gd name="T4" fmla="*/ 1041627 w 28"/>
              <a:gd name="T5" fmla="*/ 2010611 h 19"/>
              <a:gd name="T6" fmla="*/ 0 w 28"/>
              <a:gd name="T7" fmla="*/ 1005305 h 19"/>
              <a:gd name="T8" fmla="*/ 1041627 w 28"/>
              <a:gd name="T9" fmla="*/ 0 h 19"/>
              <a:gd name="T10" fmla="*/ 1041627 w 28"/>
              <a:gd name="T11" fmla="*/ 0 h 19"/>
              <a:gd name="T12" fmla="*/ 3124540 w 28"/>
              <a:gd name="T13" fmla="*/ 1005305 h 19"/>
              <a:gd name="T14" fmla="*/ 1041627 w 28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19">
                <a:moveTo>
                  <a:pt x="9" y="18"/>
                </a:moveTo>
                <a:lnTo>
                  <a:pt x="9" y="18"/>
                </a:ln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18"/>
                  <a:pt x="18" y="18"/>
                  <a:pt x="9" y="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41">
            <a:extLst>
              <a:ext uri="{FF2B5EF4-FFF2-40B4-BE49-F238E27FC236}">
                <a16:creationId xmlns:a16="http://schemas.microsoft.com/office/drawing/2014/main" id="{800BAA5E-5E6C-5846-9EA6-56E04B6E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437" y="8930991"/>
            <a:ext cx="28858" cy="19239"/>
          </a:xfrm>
          <a:custGeom>
            <a:avLst/>
            <a:gdLst>
              <a:gd name="T0" fmla="*/ 2082913 w 28"/>
              <a:gd name="T1" fmla="*/ 2010611 h 19"/>
              <a:gd name="T2" fmla="*/ 2082913 w 28"/>
              <a:gd name="T3" fmla="*/ 2010611 h 19"/>
              <a:gd name="T4" fmla="*/ 2082913 w 28"/>
              <a:gd name="T5" fmla="*/ 2010611 h 19"/>
              <a:gd name="T6" fmla="*/ 0 w 28"/>
              <a:gd name="T7" fmla="*/ 1005305 h 19"/>
              <a:gd name="T8" fmla="*/ 2082913 w 28"/>
              <a:gd name="T9" fmla="*/ 0 h 19"/>
              <a:gd name="T10" fmla="*/ 2082913 w 28"/>
              <a:gd name="T11" fmla="*/ 0 h 19"/>
              <a:gd name="T12" fmla="*/ 3124540 w 28"/>
              <a:gd name="T13" fmla="*/ 1005305 h 19"/>
              <a:gd name="T14" fmla="*/ 2082913 w 28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19">
                <a:moveTo>
                  <a:pt x="18" y="18"/>
                </a:moveTo>
                <a:lnTo>
                  <a:pt x="18" y="18"/>
                </a:ln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27" y="18"/>
                  <a:pt x="27" y="18"/>
                  <a:pt x="18" y="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42">
            <a:extLst>
              <a:ext uri="{FF2B5EF4-FFF2-40B4-BE49-F238E27FC236}">
                <a16:creationId xmlns:a16="http://schemas.microsoft.com/office/drawing/2014/main" id="{707C3994-B857-2145-93A6-85CD0447D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281" y="8430780"/>
            <a:ext cx="158722" cy="38478"/>
          </a:xfrm>
          <a:custGeom>
            <a:avLst/>
            <a:gdLst>
              <a:gd name="T0" fmla="*/ 5873959 w 145"/>
              <a:gd name="T1" fmla="*/ 4241457 h 37"/>
              <a:gd name="T2" fmla="*/ 5873959 w 145"/>
              <a:gd name="T3" fmla="*/ 4241457 h 37"/>
              <a:gd name="T4" fmla="*/ 5873959 w 145"/>
              <a:gd name="T5" fmla="*/ 4241457 h 37"/>
              <a:gd name="T6" fmla="*/ 3524448 w 145"/>
              <a:gd name="T7" fmla="*/ 2120557 h 37"/>
              <a:gd name="T8" fmla="*/ 2349511 w 145"/>
              <a:gd name="T9" fmla="*/ 4241457 h 37"/>
              <a:gd name="T10" fmla="*/ 0 w 145"/>
              <a:gd name="T11" fmla="*/ 4241457 h 37"/>
              <a:gd name="T12" fmla="*/ 0 w 145"/>
              <a:gd name="T13" fmla="*/ 2120557 h 37"/>
              <a:gd name="T14" fmla="*/ 3524448 w 145"/>
              <a:gd name="T15" fmla="*/ 0 h 37"/>
              <a:gd name="T16" fmla="*/ 4699384 w 145"/>
              <a:gd name="T17" fmla="*/ 0 h 37"/>
              <a:gd name="T18" fmla="*/ 5873959 w 145"/>
              <a:gd name="T19" fmla="*/ 2120557 h 37"/>
              <a:gd name="T20" fmla="*/ 8223832 w 145"/>
              <a:gd name="T21" fmla="*/ 0 h 37"/>
              <a:gd name="T22" fmla="*/ 9398407 w 145"/>
              <a:gd name="T23" fmla="*/ 0 h 37"/>
              <a:gd name="T24" fmla="*/ 10573344 w 145"/>
              <a:gd name="T25" fmla="*/ 2120557 h 37"/>
              <a:gd name="T26" fmla="*/ 12922855 w 145"/>
              <a:gd name="T27" fmla="*/ 0 h 37"/>
              <a:gd name="T28" fmla="*/ 14097791 w 145"/>
              <a:gd name="T29" fmla="*/ 0 h 37"/>
              <a:gd name="T30" fmla="*/ 15272728 w 145"/>
              <a:gd name="T31" fmla="*/ 2120557 h 37"/>
              <a:gd name="T32" fmla="*/ 17622239 w 145"/>
              <a:gd name="T33" fmla="*/ 0 h 37"/>
              <a:gd name="T34" fmla="*/ 18797176 w 145"/>
              <a:gd name="T35" fmla="*/ 0 h 37"/>
              <a:gd name="T36" fmla="*/ 18797176 w 145"/>
              <a:gd name="T37" fmla="*/ 2120557 h 37"/>
              <a:gd name="T38" fmla="*/ 16447303 w 145"/>
              <a:gd name="T39" fmla="*/ 4241457 h 37"/>
              <a:gd name="T40" fmla="*/ 15272728 w 145"/>
              <a:gd name="T41" fmla="*/ 4241457 h 37"/>
              <a:gd name="T42" fmla="*/ 12922855 w 145"/>
              <a:gd name="T43" fmla="*/ 2120557 h 37"/>
              <a:gd name="T44" fmla="*/ 11748280 w 145"/>
              <a:gd name="T45" fmla="*/ 4241457 h 37"/>
              <a:gd name="T46" fmla="*/ 10573344 w 145"/>
              <a:gd name="T47" fmla="*/ 4241457 h 37"/>
              <a:gd name="T48" fmla="*/ 8223832 w 145"/>
              <a:gd name="T49" fmla="*/ 2120557 h 37"/>
              <a:gd name="T50" fmla="*/ 7048896 w 145"/>
              <a:gd name="T51" fmla="*/ 4241457 h 37"/>
              <a:gd name="T52" fmla="*/ 5873959 w 145"/>
              <a:gd name="T53" fmla="*/ 4241457 h 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45" h="37">
                <a:moveTo>
                  <a:pt x="45" y="36"/>
                </a:moveTo>
                <a:lnTo>
                  <a:pt x="45" y="36"/>
                </a:lnTo>
                <a:cubicBezTo>
                  <a:pt x="27" y="18"/>
                  <a:pt x="27" y="18"/>
                  <a:pt x="27" y="18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9" y="36"/>
                  <a:pt x="0" y="36"/>
                </a:cubicBezTo>
                <a:cubicBezTo>
                  <a:pt x="0" y="27"/>
                  <a:pt x="0" y="27"/>
                  <a:pt x="0" y="18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36" y="0"/>
                </a:cubicBezTo>
                <a:cubicBezTo>
                  <a:pt x="45" y="18"/>
                  <a:pt x="45" y="18"/>
                  <a:pt x="45" y="18"/>
                </a:cubicBezTo>
                <a:cubicBezTo>
                  <a:pt x="63" y="0"/>
                  <a:pt x="63" y="0"/>
                  <a:pt x="63" y="0"/>
                </a:cubicBezTo>
                <a:lnTo>
                  <a:pt x="72" y="0"/>
                </a:lnTo>
                <a:cubicBezTo>
                  <a:pt x="81" y="18"/>
                  <a:pt x="81" y="18"/>
                  <a:pt x="81" y="18"/>
                </a:cubicBezTo>
                <a:cubicBezTo>
                  <a:pt x="99" y="0"/>
                  <a:pt x="99" y="0"/>
                  <a:pt x="99" y="0"/>
                </a:cubicBezTo>
                <a:lnTo>
                  <a:pt x="108" y="0"/>
                </a:lnTo>
                <a:cubicBezTo>
                  <a:pt x="117" y="18"/>
                  <a:pt x="117" y="18"/>
                  <a:pt x="117" y="18"/>
                </a:cubicBezTo>
                <a:cubicBezTo>
                  <a:pt x="135" y="0"/>
                  <a:pt x="135" y="0"/>
                  <a:pt x="135" y="0"/>
                </a:cubicBezTo>
                <a:lnTo>
                  <a:pt x="144" y="0"/>
                </a:lnTo>
                <a:cubicBezTo>
                  <a:pt x="144" y="9"/>
                  <a:pt x="144" y="9"/>
                  <a:pt x="144" y="18"/>
                </a:cubicBezTo>
                <a:cubicBezTo>
                  <a:pt x="126" y="36"/>
                  <a:pt x="126" y="36"/>
                  <a:pt x="126" y="36"/>
                </a:cubicBezTo>
                <a:lnTo>
                  <a:pt x="117" y="36"/>
                </a:lnTo>
                <a:cubicBezTo>
                  <a:pt x="99" y="18"/>
                  <a:pt x="99" y="18"/>
                  <a:pt x="99" y="18"/>
                </a:cubicBezTo>
                <a:cubicBezTo>
                  <a:pt x="90" y="36"/>
                  <a:pt x="90" y="36"/>
                  <a:pt x="90" y="36"/>
                </a:cubicBezTo>
                <a:lnTo>
                  <a:pt x="81" y="36"/>
                </a:lnTo>
                <a:cubicBezTo>
                  <a:pt x="63" y="18"/>
                  <a:pt x="63" y="18"/>
                  <a:pt x="63" y="18"/>
                </a:cubicBezTo>
                <a:cubicBezTo>
                  <a:pt x="54" y="36"/>
                  <a:pt x="54" y="36"/>
                  <a:pt x="54" y="36"/>
                </a:cubicBezTo>
                <a:lnTo>
                  <a:pt x="45" y="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43">
            <a:extLst>
              <a:ext uri="{FF2B5EF4-FFF2-40B4-BE49-F238E27FC236}">
                <a16:creationId xmlns:a16="http://schemas.microsoft.com/office/drawing/2014/main" id="{2682FE5D-3DAA-B94A-9D14-958E05F13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281" y="8536594"/>
            <a:ext cx="101006" cy="28858"/>
          </a:xfrm>
          <a:custGeom>
            <a:avLst/>
            <a:gdLst>
              <a:gd name="T0" fmla="*/ 1207861 w 91"/>
              <a:gd name="T1" fmla="*/ 3124540 h 28"/>
              <a:gd name="T2" fmla="*/ 1207861 w 91"/>
              <a:gd name="T3" fmla="*/ 3124540 h 28"/>
              <a:gd name="T4" fmla="*/ 0 w 91"/>
              <a:gd name="T5" fmla="*/ 2198574 h 28"/>
              <a:gd name="T6" fmla="*/ 1207861 w 91"/>
              <a:gd name="T7" fmla="*/ 0 h 28"/>
              <a:gd name="T8" fmla="*/ 9663257 w 91"/>
              <a:gd name="T9" fmla="*/ 0 h 28"/>
              <a:gd name="T10" fmla="*/ 12079347 w 91"/>
              <a:gd name="T11" fmla="*/ 2198574 h 28"/>
              <a:gd name="T12" fmla="*/ 9663257 w 91"/>
              <a:gd name="T13" fmla="*/ 3124540 h 28"/>
              <a:gd name="T14" fmla="*/ 1207861 w 91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" h="28">
                <a:moveTo>
                  <a:pt x="9" y="27"/>
                </a:moveTo>
                <a:lnTo>
                  <a:pt x="9" y="27"/>
                </a:lnTo>
                <a:cubicBezTo>
                  <a:pt x="9" y="27"/>
                  <a:pt x="0" y="27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9"/>
                  <a:pt x="90" y="19"/>
                </a:cubicBezTo>
                <a:cubicBezTo>
                  <a:pt x="90" y="27"/>
                  <a:pt x="81" y="27"/>
                  <a:pt x="72" y="27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44">
            <a:extLst>
              <a:ext uri="{FF2B5EF4-FFF2-40B4-BE49-F238E27FC236}">
                <a16:creationId xmlns:a16="http://schemas.microsoft.com/office/drawing/2014/main" id="{A4EA4C43-BC5B-C74B-A8C4-4B80AA157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100" y="8685694"/>
            <a:ext cx="101003" cy="28858"/>
          </a:xfrm>
          <a:custGeom>
            <a:avLst/>
            <a:gdLst>
              <a:gd name="T0" fmla="*/ 2415650 w 91"/>
              <a:gd name="T1" fmla="*/ 3124540 h 28"/>
              <a:gd name="T2" fmla="*/ 2415650 w 91"/>
              <a:gd name="T3" fmla="*/ 3124540 h 28"/>
              <a:gd name="T4" fmla="*/ 0 w 91"/>
              <a:gd name="T5" fmla="*/ 1041627 h 28"/>
              <a:gd name="T6" fmla="*/ 2415650 w 91"/>
              <a:gd name="T7" fmla="*/ 0 h 28"/>
              <a:gd name="T8" fmla="*/ 10870793 w 91"/>
              <a:gd name="T9" fmla="*/ 0 h 28"/>
              <a:gd name="T10" fmla="*/ 12078618 w 91"/>
              <a:gd name="T11" fmla="*/ 1041627 h 28"/>
              <a:gd name="T12" fmla="*/ 10870793 w 91"/>
              <a:gd name="T13" fmla="*/ 2082913 h 28"/>
              <a:gd name="T14" fmla="*/ 2415650 w 91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" h="28"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0" y="0"/>
                  <a:pt x="90" y="9"/>
                </a:cubicBezTo>
                <a:cubicBezTo>
                  <a:pt x="90" y="18"/>
                  <a:pt x="90" y="18"/>
                  <a:pt x="81" y="18"/>
                </a:cubicBezTo>
                <a:cubicBezTo>
                  <a:pt x="18" y="27"/>
                  <a:pt x="18" y="27"/>
                  <a:pt x="18" y="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45">
            <a:extLst>
              <a:ext uri="{FF2B5EF4-FFF2-40B4-BE49-F238E27FC236}">
                <a16:creationId xmlns:a16="http://schemas.microsoft.com/office/drawing/2014/main" id="{0ABE9AA1-4935-C14B-82B2-F0F82C9A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9720" y="8753030"/>
            <a:ext cx="91383" cy="28858"/>
          </a:xfrm>
          <a:custGeom>
            <a:avLst/>
            <a:gdLst>
              <a:gd name="T0" fmla="*/ 1217515 w 82"/>
              <a:gd name="T1" fmla="*/ 3124540 h 28"/>
              <a:gd name="T2" fmla="*/ 1217515 w 82"/>
              <a:gd name="T3" fmla="*/ 3124540 h 28"/>
              <a:gd name="T4" fmla="*/ 0 w 82"/>
              <a:gd name="T5" fmla="*/ 1041627 h 28"/>
              <a:gd name="T6" fmla="*/ 1217515 w 82"/>
              <a:gd name="T7" fmla="*/ 0 h 28"/>
              <a:gd name="T8" fmla="*/ 9741590 w 82"/>
              <a:gd name="T9" fmla="*/ 0 h 28"/>
              <a:gd name="T10" fmla="*/ 9741590 w 82"/>
              <a:gd name="T11" fmla="*/ 0 h 28"/>
              <a:gd name="T12" fmla="*/ 10959105 w 82"/>
              <a:gd name="T13" fmla="*/ 1041627 h 28"/>
              <a:gd name="T14" fmla="*/ 9741590 w 82"/>
              <a:gd name="T15" fmla="*/ 3124540 h 28"/>
              <a:gd name="T16" fmla="*/ 1217515 w 82"/>
              <a:gd name="T17" fmla="*/ 3124540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2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81" y="0"/>
                  <a:pt x="81" y="9"/>
                </a:cubicBezTo>
                <a:cubicBezTo>
                  <a:pt x="81" y="18"/>
                  <a:pt x="81" y="27"/>
                  <a:pt x="72" y="27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46">
            <a:extLst>
              <a:ext uri="{FF2B5EF4-FFF2-40B4-BE49-F238E27FC236}">
                <a16:creationId xmlns:a16="http://schemas.microsoft.com/office/drawing/2014/main" id="{6713259B-3B25-6346-B339-C3C2E039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100" y="8825177"/>
            <a:ext cx="101003" cy="33667"/>
          </a:xfrm>
          <a:custGeom>
            <a:avLst/>
            <a:gdLst>
              <a:gd name="T0" fmla="*/ 2415650 w 91"/>
              <a:gd name="T1" fmla="*/ 4111057 h 29"/>
              <a:gd name="T2" fmla="*/ 2415650 w 91"/>
              <a:gd name="T3" fmla="*/ 4111057 h 29"/>
              <a:gd name="T4" fmla="*/ 0 w 91"/>
              <a:gd name="T5" fmla="*/ 2789495 h 29"/>
              <a:gd name="T6" fmla="*/ 2415650 w 91"/>
              <a:gd name="T7" fmla="*/ 0 h 29"/>
              <a:gd name="T8" fmla="*/ 10870793 w 91"/>
              <a:gd name="T9" fmla="*/ 0 h 29"/>
              <a:gd name="T10" fmla="*/ 12078618 w 91"/>
              <a:gd name="T11" fmla="*/ 1468317 h 29"/>
              <a:gd name="T12" fmla="*/ 10870793 w 91"/>
              <a:gd name="T13" fmla="*/ 4111057 h 29"/>
              <a:gd name="T14" fmla="*/ 2415650 w 91"/>
              <a:gd name="T15" fmla="*/ 4111057 h 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" h="29">
                <a:moveTo>
                  <a:pt x="18" y="28"/>
                </a:moveTo>
                <a:lnTo>
                  <a:pt x="18" y="28"/>
                </a:lnTo>
                <a:cubicBezTo>
                  <a:pt x="9" y="28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0" y="10"/>
                  <a:pt x="90" y="10"/>
                </a:cubicBezTo>
                <a:cubicBezTo>
                  <a:pt x="90" y="19"/>
                  <a:pt x="90" y="28"/>
                  <a:pt x="81" y="28"/>
                </a:cubicBezTo>
                <a:cubicBezTo>
                  <a:pt x="18" y="28"/>
                  <a:pt x="18" y="28"/>
                  <a:pt x="18" y="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47">
            <a:extLst>
              <a:ext uri="{FF2B5EF4-FFF2-40B4-BE49-F238E27FC236}">
                <a16:creationId xmlns:a16="http://schemas.microsoft.com/office/drawing/2014/main" id="{635CF393-1B7B-754D-BB29-F8FF70F7C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281" y="8685694"/>
            <a:ext cx="168342" cy="19239"/>
          </a:xfrm>
          <a:custGeom>
            <a:avLst/>
            <a:gdLst>
              <a:gd name="T0" fmla="*/ 17573783 w 154"/>
              <a:gd name="T1" fmla="*/ 2010611 h 19"/>
              <a:gd name="T2" fmla="*/ 17573783 w 154"/>
              <a:gd name="T3" fmla="*/ 2010611 h 19"/>
              <a:gd name="T4" fmla="*/ 1171513 w 154"/>
              <a:gd name="T5" fmla="*/ 2010611 h 19"/>
              <a:gd name="T6" fmla="*/ 0 w 154"/>
              <a:gd name="T7" fmla="*/ 1005305 h 19"/>
              <a:gd name="T8" fmla="*/ 1171513 w 154"/>
              <a:gd name="T9" fmla="*/ 0 h 19"/>
              <a:gd name="T10" fmla="*/ 17573783 w 154"/>
              <a:gd name="T11" fmla="*/ 0 h 19"/>
              <a:gd name="T12" fmla="*/ 19916810 w 154"/>
              <a:gd name="T13" fmla="*/ 1005305 h 19"/>
              <a:gd name="T14" fmla="*/ 17573783 w 154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" h="19">
                <a:moveTo>
                  <a:pt x="135" y="18"/>
                </a:moveTo>
                <a:lnTo>
                  <a:pt x="135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0"/>
                  <a:pt x="153" y="9"/>
                </a:cubicBezTo>
                <a:cubicBezTo>
                  <a:pt x="153" y="18"/>
                  <a:pt x="144" y="18"/>
                  <a:pt x="135" y="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48">
            <a:extLst>
              <a:ext uri="{FF2B5EF4-FFF2-40B4-BE49-F238E27FC236}">
                <a16:creationId xmlns:a16="http://schemas.microsoft.com/office/drawing/2014/main" id="{6AAB72C3-B20D-ED44-BE4A-3A263E14C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281" y="8753030"/>
            <a:ext cx="168342" cy="28858"/>
          </a:xfrm>
          <a:custGeom>
            <a:avLst/>
            <a:gdLst>
              <a:gd name="T0" fmla="*/ 17573783 w 154"/>
              <a:gd name="T1" fmla="*/ 3124540 h 28"/>
              <a:gd name="T2" fmla="*/ 17573783 w 154"/>
              <a:gd name="T3" fmla="*/ 3124540 h 28"/>
              <a:gd name="T4" fmla="*/ 1171513 w 154"/>
              <a:gd name="T5" fmla="*/ 3124540 h 28"/>
              <a:gd name="T6" fmla="*/ 0 w 154"/>
              <a:gd name="T7" fmla="*/ 1041627 h 28"/>
              <a:gd name="T8" fmla="*/ 1171513 w 154"/>
              <a:gd name="T9" fmla="*/ 0 h 28"/>
              <a:gd name="T10" fmla="*/ 17573783 w 154"/>
              <a:gd name="T11" fmla="*/ 0 h 28"/>
              <a:gd name="T12" fmla="*/ 19916810 w 154"/>
              <a:gd name="T13" fmla="*/ 1041627 h 28"/>
              <a:gd name="T14" fmla="*/ 17573783 w 154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" h="28">
                <a:moveTo>
                  <a:pt x="135" y="27"/>
                </a:moveTo>
                <a:lnTo>
                  <a:pt x="135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9"/>
                </a:cubicBezTo>
                <a:cubicBezTo>
                  <a:pt x="153" y="18"/>
                  <a:pt x="144" y="27"/>
                  <a:pt x="135" y="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49">
            <a:extLst>
              <a:ext uri="{FF2B5EF4-FFF2-40B4-BE49-F238E27FC236}">
                <a16:creationId xmlns:a16="http://schemas.microsoft.com/office/drawing/2014/main" id="{C4CFCE9C-6BC9-C945-AD5C-BD1964530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281" y="8825177"/>
            <a:ext cx="168342" cy="33667"/>
          </a:xfrm>
          <a:custGeom>
            <a:avLst/>
            <a:gdLst>
              <a:gd name="T0" fmla="*/ 17573783 w 154"/>
              <a:gd name="T1" fmla="*/ 4111057 h 29"/>
              <a:gd name="T2" fmla="*/ 17573783 w 154"/>
              <a:gd name="T3" fmla="*/ 4111057 h 29"/>
              <a:gd name="T4" fmla="*/ 1171513 w 154"/>
              <a:gd name="T5" fmla="*/ 4111057 h 29"/>
              <a:gd name="T6" fmla="*/ 0 w 154"/>
              <a:gd name="T7" fmla="*/ 2789495 h 29"/>
              <a:gd name="T8" fmla="*/ 1171513 w 154"/>
              <a:gd name="T9" fmla="*/ 0 h 29"/>
              <a:gd name="T10" fmla="*/ 17573783 w 154"/>
              <a:gd name="T11" fmla="*/ 0 h 29"/>
              <a:gd name="T12" fmla="*/ 19916810 w 154"/>
              <a:gd name="T13" fmla="*/ 2789495 h 29"/>
              <a:gd name="T14" fmla="*/ 17573783 w 154"/>
              <a:gd name="T15" fmla="*/ 4111057 h 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" h="29">
                <a:moveTo>
                  <a:pt x="135" y="28"/>
                </a:moveTo>
                <a:lnTo>
                  <a:pt x="135" y="28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19"/>
                  <a:pt x="0" y="19"/>
                </a:cubicBezTo>
                <a:cubicBezTo>
                  <a:pt x="0" y="10"/>
                  <a:pt x="0" y="0"/>
                  <a:pt x="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10"/>
                  <a:pt x="153" y="19"/>
                </a:cubicBezTo>
                <a:cubicBezTo>
                  <a:pt x="153" y="19"/>
                  <a:pt x="144" y="28"/>
                  <a:pt x="135" y="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50">
            <a:extLst>
              <a:ext uri="{FF2B5EF4-FFF2-40B4-BE49-F238E27FC236}">
                <a16:creationId xmlns:a16="http://schemas.microsoft.com/office/drawing/2014/main" id="{7DD99CBA-82CE-304E-9CDC-DF4165D2D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281" y="8902133"/>
            <a:ext cx="91386" cy="91383"/>
          </a:xfrm>
          <a:custGeom>
            <a:avLst/>
            <a:gdLst>
              <a:gd name="T0" fmla="*/ 9742281 w 82"/>
              <a:gd name="T1" fmla="*/ 10959105 h 82"/>
              <a:gd name="T2" fmla="*/ 9742281 w 82"/>
              <a:gd name="T3" fmla="*/ 10959105 h 82"/>
              <a:gd name="T4" fmla="*/ 1217923 w 82"/>
              <a:gd name="T5" fmla="*/ 10959105 h 82"/>
              <a:gd name="T6" fmla="*/ 0 w 82"/>
              <a:gd name="T7" fmla="*/ 9741590 h 82"/>
              <a:gd name="T8" fmla="*/ 0 w 82"/>
              <a:gd name="T9" fmla="*/ 1217515 h 82"/>
              <a:gd name="T10" fmla="*/ 1217923 w 82"/>
              <a:gd name="T11" fmla="*/ 0 h 82"/>
              <a:gd name="T12" fmla="*/ 9742281 w 82"/>
              <a:gd name="T13" fmla="*/ 0 h 82"/>
              <a:gd name="T14" fmla="*/ 10959836 w 82"/>
              <a:gd name="T15" fmla="*/ 1217515 h 82"/>
              <a:gd name="T16" fmla="*/ 10959836 w 82"/>
              <a:gd name="T17" fmla="*/ 9741590 h 82"/>
              <a:gd name="T18" fmla="*/ 9742281 w 82"/>
              <a:gd name="T19" fmla="*/ 10959105 h 82"/>
              <a:gd name="T20" fmla="*/ 2435478 w 82"/>
              <a:gd name="T21" fmla="*/ 8523708 h 82"/>
              <a:gd name="T22" fmla="*/ 2435478 w 82"/>
              <a:gd name="T23" fmla="*/ 8523708 h 82"/>
              <a:gd name="T24" fmla="*/ 8524358 w 82"/>
              <a:gd name="T25" fmla="*/ 8523708 h 82"/>
              <a:gd name="T26" fmla="*/ 8524358 w 82"/>
              <a:gd name="T27" fmla="*/ 1217515 h 82"/>
              <a:gd name="T28" fmla="*/ 2435478 w 82"/>
              <a:gd name="T29" fmla="*/ 1217515 h 82"/>
              <a:gd name="T30" fmla="*/ 2435478 w 82"/>
              <a:gd name="T31" fmla="*/ 8523708 h 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2" h="82">
                <a:moveTo>
                  <a:pt x="72" y="81"/>
                </a:moveTo>
                <a:lnTo>
                  <a:pt x="72" y="81"/>
                </a:lnTo>
                <a:cubicBezTo>
                  <a:pt x="9" y="81"/>
                  <a:pt x="9" y="81"/>
                  <a:pt x="9" y="81"/>
                </a:cubicBezTo>
                <a:lnTo>
                  <a:pt x="0" y="72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81" y="0"/>
                  <a:pt x="81" y="9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81"/>
                  <a:pt x="72" y="81"/>
                </a:cubicBezTo>
                <a:close/>
                <a:moveTo>
                  <a:pt x="18" y="63"/>
                </a:moveTo>
                <a:lnTo>
                  <a:pt x="18" y="63"/>
                </a:lnTo>
                <a:cubicBezTo>
                  <a:pt x="63" y="63"/>
                  <a:pt x="63" y="63"/>
                  <a:pt x="63" y="63"/>
                </a:cubicBezTo>
                <a:cubicBezTo>
                  <a:pt x="63" y="9"/>
                  <a:pt x="63" y="9"/>
                  <a:pt x="63" y="9"/>
                </a:cubicBezTo>
                <a:cubicBezTo>
                  <a:pt x="18" y="9"/>
                  <a:pt x="18" y="9"/>
                  <a:pt x="18" y="9"/>
                </a:cubicBezTo>
                <a:lnTo>
                  <a:pt x="18" y="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51">
            <a:extLst>
              <a:ext uri="{FF2B5EF4-FFF2-40B4-BE49-F238E27FC236}">
                <a16:creationId xmlns:a16="http://schemas.microsoft.com/office/drawing/2014/main" id="{36CE67F6-AAC8-3D48-AD24-CCFC748DB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100" y="8401922"/>
            <a:ext cx="101003" cy="101003"/>
          </a:xfrm>
          <a:custGeom>
            <a:avLst/>
            <a:gdLst>
              <a:gd name="T0" fmla="*/ 6039126 w 91"/>
              <a:gd name="T1" fmla="*/ 12078618 h 91"/>
              <a:gd name="T2" fmla="*/ 6039126 w 91"/>
              <a:gd name="T3" fmla="*/ 12078618 h 91"/>
              <a:gd name="T4" fmla="*/ 0 w 91"/>
              <a:gd name="T5" fmla="*/ 6039126 h 91"/>
              <a:gd name="T6" fmla="*/ 6039126 w 91"/>
              <a:gd name="T7" fmla="*/ 0 h 91"/>
              <a:gd name="T8" fmla="*/ 12078618 w 91"/>
              <a:gd name="T9" fmla="*/ 6039126 h 91"/>
              <a:gd name="T10" fmla="*/ 6039126 w 91"/>
              <a:gd name="T11" fmla="*/ 12078618 h 91"/>
              <a:gd name="T12" fmla="*/ 6039126 w 91"/>
              <a:gd name="T13" fmla="*/ 3623475 h 91"/>
              <a:gd name="T14" fmla="*/ 6039126 w 91"/>
              <a:gd name="T15" fmla="*/ 3623475 h 91"/>
              <a:gd name="T16" fmla="*/ 3623475 w 91"/>
              <a:gd name="T17" fmla="*/ 6039126 h 91"/>
              <a:gd name="T18" fmla="*/ 6039126 w 91"/>
              <a:gd name="T19" fmla="*/ 8454776 h 91"/>
              <a:gd name="T20" fmla="*/ 9662968 w 91"/>
              <a:gd name="T21" fmla="*/ 6039126 h 91"/>
              <a:gd name="T22" fmla="*/ 6039126 w 91"/>
              <a:gd name="T23" fmla="*/ 3623475 h 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27" y="90"/>
                  <a:pt x="0" y="72"/>
                  <a:pt x="0" y="45"/>
                </a:cubicBezTo>
                <a:cubicBezTo>
                  <a:pt x="0" y="18"/>
                  <a:pt x="27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0"/>
                  <a:pt x="45" y="90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54"/>
                  <a:pt x="36" y="63"/>
                  <a:pt x="45" y="63"/>
                </a:cubicBezTo>
                <a:cubicBezTo>
                  <a:pt x="63" y="63"/>
                  <a:pt x="72" y="54"/>
                  <a:pt x="72" y="45"/>
                </a:cubicBezTo>
                <a:cubicBezTo>
                  <a:pt x="72" y="36"/>
                  <a:pt x="63" y="27"/>
                  <a:pt x="4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52">
            <a:extLst>
              <a:ext uri="{FF2B5EF4-FFF2-40B4-BE49-F238E27FC236}">
                <a16:creationId xmlns:a16="http://schemas.microsoft.com/office/drawing/2014/main" id="{D18451EE-C112-4F4B-B5F7-DAD7FA9DA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5829" y="8349013"/>
            <a:ext cx="456922" cy="702220"/>
          </a:xfrm>
          <a:custGeom>
            <a:avLst/>
            <a:gdLst>
              <a:gd name="T0" fmla="*/ 2354403 w 417"/>
              <a:gd name="T1" fmla="*/ 83415570 h 643"/>
              <a:gd name="T2" fmla="*/ 0 w 417"/>
              <a:gd name="T3" fmla="*/ 81076553 h 643"/>
              <a:gd name="T4" fmla="*/ 0 w 417"/>
              <a:gd name="T5" fmla="*/ 2468782 h 643"/>
              <a:gd name="T6" fmla="*/ 52057264 w 417"/>
              <a:gd name="T7" fmla="*/ 0 h 643"/>
              <a:gd name="T8" fmla="*/ 54411668 w 417"/>
              <a:gd name="T9" fmla="*/ 77568568 h 643"/>
              <a:gd name="T10" fmla="*/ 53234466 w 417"/>
              <a:gd name="T11" fmla="*/ 83415570 h 643"/>
              <a:gd name="T12" fmla="*/ 48526021 w 417"/>
              <a:gd name="T13" fmla="*/ 78737897 h 643"/>
              <a:gd name="T14" fmla="*/ 44863496 w 417"/>
              <a:gd name="T15" fmla="*/ 83415570 h 643"/>
              <a:gd name="T16" fmla="*/ 42509093 w 417"/>
              <a:gd name="T17" fmla="*/ 82245881 h 643"/>
              <a:gd name="T18" fmla="*/ 36623446 w 417"/>
              <a:gd name="T19" fmla="*/ 82245881 h 643"/>
              <a:gd name="T20" fmla="*/ 35446245 w 417"/>
              <a:gd name="T21" fmla="*/ 83415570 h 643"/>
              <a:gd name="T22" fmla="*/ 31914640 w 417"/>
              <a:gd name="T23" fmla="*/ 78737897 h 643"/>
              <a:gd name="T24" fmla="*/ 27205834 w 417"/>
              <a:gd name="T25" fmla="*/ 83415570 h 643"/>
              <a:gd name="T26" fmla="*/ 26028632 w 417"/>
              <a:gd name="T27" fmla="*/ 82245881 h 643"/>
              <a:gd name="T28" fmla="*/ 20142986 w 417"/>
              <a:gd name="T29" fmla="*/ 82245881 h 643"/>
              <a:gd name="T30" fmla="*/ 18965784 w 417"/>
              <a:gd name="T31" fmla="*/ 83415570 h 643"/>
              <a:gd name="T32" fmla="*/ 14126057 w 417"/>
              <a:gd name="T33" fmla="*/ 78737897 h 643"/>
              <a:gd name="T34" fmla="*/ 10594453 w 417"/>
              <a:gd name="T35" fmla="*/ 83415570 h 643"/>
              <a:gd name="T36" fmla="*/ 9417251 w 417"/>
              <a:gd name="T37" fmla="*/ 82245881 h 643"/>
              <a:gd name="T38" fmla="*/ 3531605 w 417"/>
              <a:gd name="T39" fmla="*/ 82245881 h 643"/>
              <a:gd name="T40" fmla="*/ 40154690 w 417"/>
              <a:gd name="T41" fmla="*/ 75229912 h 643"/>
              <a:gd name="T42" fmla="*/ 40154690 w 417"/>
              <a:gd name="T43" fmla="*/ 75229912 h 643"/>
              <a:gd name="T44" fmla="*/ 43686294 w 417"/>
              <a:gd name="T45" fmla="*/ 78737897 h 643"/>
              <a:gd name="T46" fmla="*/ 48526021 w 417"/>
              <a:gd name="T47" fmla="*/ 75229912 h 643"/>
              <a:gd name="T48" fmla="*/ 49703223 w 417"/>
              <a:gd name="T49" fmla="*/ 75229912 h 643"/>
              <a:gd name="T50" fmla="*/ 50880425 w 417"/>
              <a:gd name="T51" fmla="*/ 2468782 h 643"/>
              <a:gd name="T52" fmla="*/ 3531605 w 417"/>
              <a:gd name="T53" fmla="*/ 77568568 h 643"/>
              <a:gd name="T54" fmla="*/ 5886008 w 417"/>
              <a:gd name="T55" fmla="*/ 75229912 h 643"/>
              <a:gd name="T56" fmla="*/ 7063209 w 417"/>
              <a:gd name="T57" fmla="*/ 75229912 h 643"/>
              <a:gd name="T58" fmla="*/ 12948856 w 417"/>
              <a:gd name="T59" fmla="*/ 75229912 h 643"/>
              <a:gd name="T60" fmla="*/ 14126057 w 417"/>
              <a:gd name="T61" fmla="*/ 75229912 h 643"/>
              <a:gd name="T62" fmla="*/ 18965784 w 417"/>
              <a:gd name="T63" fmla="*/ 78737897 h 643"/>
              <a:gd name="T64" fmla="*/ 23674229 w 417"/>
              <a:gd name="T65" fmla="*/ 75229912 h 643"/>
              <a:gd name="T66" fmla="*/ 27205834 w 417"/>
              <a:gd name="T67" fmla="*/ 78737897 h 643"/>
              <a:gd name="T68" fmla="*/ 31914640 w 417"/>
              <a:gd name="T69" fmla="*/ 75229912 h 643"/>
              <a:gd name="T70" fmla="*/ 33091842 w 417"/>
              <a:gd name="T71" fmla="*/ 75229912 h 643"/>
              <a:gd name="T72" fmla="*/ 38977850 w 417"/>
              <a:gd name="T73" fmla="*/ 75229912 h 64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17" h="643">
                <a:moveTo>
                  <a:pt x="18" y="642"/>
                </a:moveTo>
                <a:lnTo>
                  <a:pt x="18" y="642"/>
                </a:lnTo>
                <a:lnTo>
                  <a:pt x="9" y="642"/>
                </a:lnTo>
                <a:cubicBezTo>
                  <a:pt x="9" y="633"/>
                  <a:pt x="0" y="633"/>
                  <a:pt x="0" y="624"/>
                </a:cubicBezTo>
                <a:cubicBezTo>
                  <a:pt x="0" y="597"/>
                  <a:pt x="0" y="597"/>
                  <a:pt x="0" y="59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07" y="0"/>
                  <a:pt x="416" y="10"/>
                  <a:pt x="416" y="19"/>
                </a:cubicBezTo>
                <a:cubicBezTo>
                  <a:pt x="416" y="597"/>
                  <a:pt x="416" y="597"/>
                  <a:pt x="416" y="597"/>
                </a:cubicBezTo>
                <a:cubicBezTo>
                  <a:pt x="416" y="624"/>
                  <a:pt x="416" y="624"/>
                  <a:pt x="416" y="624"/>
                </a:cubicBezTo>
                <a:cubicBezTo>
                  <a:pt x="416" y="633"/>
                  <a:pt x="416" y="633"/>
                  <a:pt x="407" y="642"/>
                </a:cubicBezTo>
                <a:cubicBezTo>
                  <a:pt x="407" y="642"/>
                  <a:pt x="398" y="642"/>
                  <a:pt x="398" y="633"/>
                </a:cubicBezTo>
                <a:cubicBezTo>
                  <a:pt x="371" y="606"/>
                  <a:pt x="371" y="606"/>
                  <a:pt x="371" y="606"/>
                </a:cubicBezTo>
                <a:cubicBezTo>
                  <a:pt x="352" y="633"/>
                  <a:pt x="352" y="633"/>
                  <a:pt x="352" y="633"/>
                </a:cubicBezTo>
                <a:cubicBezTo>
                  <a:pt x="343" y="633"/>
                  <a:pt x="343" y="642"/>
                  <a:pt x="343" y="642"/>
                </a:cubicBezTo>
                <a:cubicBezTo>
                  <a:pt x="334" y="642"/>
                  <a:pt x="334" y="642"/>
                  <a:pt x="334" y="642"/>
                </a:cubicBezTo>
                <a:cubicBezTo>
                  <a:pt x="334" y="642"/>
                  <a:pt x="334" y="633"/>
                  <a:pt x="325" y="633"/>
                </a:cubicBezTo>
                <a:cubicBezTo>
                  <a:pt x="307" y="606"/>
                  <a:pt x="307" y="606"/>
                  <a:pt x="307" y="606"/>
                </a:cubicBezTo>
                <a:cubicBezTo>
                  <a:pt x="280" y="633"/>
                  <a:pt x="280" y="633"/>
                  <a:pt x="280" y="633"/>
                </a:cubicBezTo>
                <a:cubicBezTo>
                  <a:pt x="280" y="633"/>
                  <a:pt x="280" y="642"/>
                  <a:pt x="271" y="642"/>
                </a:cubicBezTo>
                <a:cubicBezTo>
                  <a:pt x="271" y="642"/>
                  <a:pt x="271" y="633"/>
                  <a:pt x="262" y="633"/>
                </a:cubicBezTo>
                <a:cubicBezTo>
                  <a:pt x="244" y="606"/>
                  <a:pt x="244" y="606"/>
                  <a:pt x="244" y="606"/>
                </a:cubicBezTo>
                <a:cubicBezTo>
                  <a:pt x="217" y="633"/>
                  <a:pt x="217" y="633"/>
                  <a:pt x="217" y="633"/>
                </a:cubicBezTo>
                <a:cubicBezTo>
                  <a:pt x="217" y="633"/>
                  <a:pt x="217" y="642"/>
                  <a:pt x="208" y="642"/>
                </a:cubicBezTo>
                <a:lnTo>
                  <a:pt x="199" y="633"/>
                </a:lnTo>
                <a:cubicBezTo>
                  <a:pt x="181" y="606"/>
                  <a:pt x="181" y="606"/>
                  <a:pt x="181" y="606"/>
                </a:cubicBezTo>
                <a:cubicBezTo>
                  <a:pt x="154" y="633"/>
                  <a:pt x="154" y="633"/>
                  <a:pt x="154" y="633"/>
                </a:cubicBezTo>
                <a:lnTo>
                  <a:pt x="145" y="642"/>
                </a:lnTo>
                <a:lnTo>
                  <a:pt x="135" y="633"/>
                </a:lnTo>
                <a:cubicBezTo>
                  <a:pt x="108" y="606"/>
                  <a:pt x="108" y="606"/>
                  <a:pt x="108" y="606"/>
                </a:cubicBezTo>
                <a:cubicBezTo>
                  <a:pt x="90" y="633"/>
                  <a:pt x="90" y="633"/>
                  <a:pt x="90" y="633"/>
                </a:cubicBezTo>
                <a:lnTo>
                  <a:pt x="81" y="642"/>
                </a:lnTo>
                <a:cubicBezTo>
                  <a:pt x="72" y="642"/>
                  <a:pt x="72" y="633"/>
                  <a:pt x="72" y="633"/>
                </a:cubicBezTo>
                <a:cubicBezTo>
                  <a:pt x="45" y="606"/>
                  <a:pt x="45" y="606"/>
                  <a:pt x="45" y="606"/>
                </a:cubicBezTo>
                <a:cubicBezTo>
                  <a:pt x="27" y="633"/>
                  <a:pt x="27" y="633"/>
                  <a:pt x="27" y="633"/>
                </a:cubicBezTo>
                <a:lnTo>
                  <a:pt x="18" y="642"/>
                </a:lnTo>
                <a:close/>
                <a:moveTo>
                  <a:pt x="307" y="579"/>
                </a:moveTo>
                <a:lnTo>
                  <a:pt x="307" y="579"/>
                </a:lnTo>
                <a:lnTo>
                  <a:pt x="316" y="579"/>
                </a:lnTo>
                <a:cubicBezTo>
                  <a:pt x="334" y="606"/>
                  <a:pt x="334" y="606"/>
                  <a:pt x="334" y="606"/>
                </a:cubicBezTo>
                <a:cubicBezTo>
                  <a:pt x="362" y="579"/>
                  <a:pt x="362" y="579"/>
                  <a:pt x="362" y="579"/>
                </a:cubicBezTo>
                <a:lnTo>
                  <a:pt x="371" y="579"/>
                </a:lnTo>
                <a:lnTo>
                  <a:pt x="380" y="579"/>
                </a:lnTo>
                <a:cubicBezTo>
                  <a:pt x="389" y="597"/>
                  <a:pt x="389" y="597"/>
                  <a:pt x="389" y="597"/>
                </a:cubicBezTo>
                <a:cubicBezTo>
                  <a:pt x="389" y="19"/>
                  <a:pt x="389" y="19"/>
                  <a:pt x="389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597"/>
                  <a:pt x="27" y="597"/>
                  <a:pt x="27" y="597"/>
                </a:cubicBezTo>
                <a:cubicBezTo>
                  <a:pt x="36" y="579"/>
                  <a:pt x="36" y="579"/>
                  <a:pt x="36" y="579"/>
                </a:cubicBezTo>
                <a:cubicBezTo>
                  <a:pt x="45" y="579"/>
                  <a:pt x="45" y="579"/>
                  <a:pt x="45" y="579"/>
                </a:cubicBezTo>
                <a:cubicBezTo>
                  <a:pt x="54" y="579"/>
                  <a:pt x="54" y="579"/>
                  <a:pt x="54" y="579"/>
                </a:cubicBezTo>
                <a:cubicBezTo>
                  <a:pt x="81" y="606"/>
                  <a:pt x="81" y="606"/>
                  <a:pt x="81" y="606"/>
                </a:cubicBezTo>
                <a:cubicBezTo>
                  <a:pt x="99" y="579"/>
                  <a:pt x="99" y="579"/>
                  <a:pt x="99" y="579"/>
                </a:cubicBezTo>
                <a:cubicBezTo>
                  <a:pt x="108" y="579"/>
                  <a:pt x="108" y="579"/>
                  <a:pt x="108" y="579"/>
                </a:cubicBezTo>
                <a:cubicBezTo>
                  <a:pt x="117" y="579"/>
                  <a:pt x="117" y="579"/>
                  <a:pt x="117" y="579"/>
                </a:cubicBezTo>
                <a:cubicBezTo>
                  <a:pt x="145" y="606"/>
                  <a:pt x="145" y="606"/>
                  <a:pt x="145" y="606"/>
                </a:cubicBezTo>
                <a:cubicBezTo>
                  <a:pt x="172" y="579"/>
                  <a:pt x="172" y="579"/>
                  <a:pt x="172" y="579"/>
                </a:cubicBezTo>
                <a:cubicBezTo>
                  <a:pt x="172" y="579"/>
                  <a:pt x="172" y="579"/>
                  <a:pt x="181" y="579"/>
                </a:cubicBezTo>
                <a:cubicBezTo>
                  <a:pt x="181" y="579"/>
                  <a:pt x="181" y="579"/>
                  <a:pt x="190" y="579"/>
                </a:cubicBezTo>
                <a:cubicBezTo>
                  <a:pt x="208" y="606"/>
                  <a:pt x="208" y="606"/>
                  <a:pt x="208" y="606"/>
                </a:cubicBezTo>
                <a:cubicBezTo>
                  <a:pt x="235" y="579"/>
                  <a:pt x="235" y="579"/>
                  <a:pt x="235" y="579"/>
                </a:cubicBezTo>
                <a:cubicBezTo>
                  <a:pt x="235" y="579"/>
                  <a:pt x="235" y="579"/>
                  <a:pt x="244" y="579"/>
                </a:cubicBezTo>
                <a:cubicBezTo>
                  <a:pt x="244" y="579"/>
                  <a:pt x="244" y="579"/>
                  <a:pt x="253" y="579"/>
                </a:cubicBezTo>
                <a:cubicBezTo>
                  <a:pt x="271" y="606"/>
                  <a:pt x="271" y="606"/>
                  <a:pt x="271" y="606"/>
                </a:cubicBezTo>
                <a:cubicBezTo>
                  <a:pt x="298" y="579"/>
                  <a:pt x="298" y="579"/>
                  <a:pt x="298" y="579"/>
                </a:cubicBezTo>
                <a:cubicBezTo>
                  <a:pt x="298" y="579"/>
                  <a:pt x="298" y="579"/>
                  <a:pt x="307" y="5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53">
            <a:extLst>
              <a:ext uri="{FF2B5EF4-FFF2-40B4-BE49-F238E27FC236}">
                <a16:creationId xmlns:a16="http://schemas.microsoft.com/office/drawing/2014/main" id="{66B4E772-2A39-2B4B-AC01-45B7F56D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3165" y="8401922"/>
            <a:ext cx="101003" cy="101003"/>
          </a:xfrm>
          <a:custGeom>
            <a:avLst/>
            <a:gdLst>
              <a:gd name="T0" fmla="*/ 5908621 w 92"/>
              <a:gd name="T1" fmla="*/ 12078618 h 91"/>
              <a:gd name="T2" fmla="*/ 5908621 w 92"/>
              <a:gd name="T3" fmla="*/ 12078618 h 91"/>
              <a:gd name="T4" fmla="*/ 0 w 92"/>
              <a:gd name="T5" fmla="*/ 6039126 h 91"/>
              <a:gd name="T6" fmla="*/ 5908621 w 92"/>
              <a:gd name="T7" fmla="*/ 0 h 91"/>
              <a:gd name="T8" fmla="*/ 11948778 w 92"/>
              <a:gd name="T9" fmla="*/ 6039126 h 91"/>
              <a:gd name="T10" fmla="*/ 5908621 w 92"/>
              <a:gd name="T11" fmla="*/ 12078618 h 91"/>
              <a:gd name="T12" fmla="*/ 5908621 w 92"/>
              <a:gd name="T13" fmla="*/ 3623475 h 91"/>
              <a:gd name="T14" fmla="*/ 5908621 w 92"/>
              <a:gd name="T15" fmla="*/ 3623475 h 91"/>
              <a:gd name="T16" fmla="*/ 3545317 w 92"/>
              <a:gd name="T17" fmla="*/ 6039126 h 91"/>
              <a:gd name="T18" fmla="*/ 5908621 w 92"/>
              <a:gd name="T19" fmla="*/ 8454776 h 91"/>
              <a:gd name="T20" fmla="*/ 8272287 w 92"/>
              <a:gd name="T21" fmla="*/ 6039126 h 91"/>
              <a:gd name="T22" fmla="*/ 5908621 w 92"/>
              <a:gd name="T23" fmla="*/ 3623475 h 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2" h="91">
                <a:moveTo>
                  <a:pt x="45" y="90"/>
                </a:moveTo>
                <a:lnTo>
                  <a:pt x="45" y="90"/>
                </a:ln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1" y="18"/>
                  <a:pt x="91" y="45"/>
                </a:cubicBezTo>
                <a:cubicBezTo>
                  <a:pt x="91" y="72"/>
                  <a:pt x="72" y="90"/>
                  <a:pt x="45" y="90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54"/>
                  <a:pt x="36" y="63"/>
                  <a:pt x="45" y="63"/>
                </a:cubicBezTo>
                <a:cubicBezTo>
                  <a:pt x="54" y="63"/>
                  <a:pt x="63" y="54"/>
                  <a:pt x="63" y="45"/>
                </a:cubicBezTo>
                <a:cubicBezTo>
                  <a:pt x="63" y="36"/>
                  <a:pt x="54" y="27"/>
                  <a:pt x="45" y="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54">
            <a:extLst>
              <a:ext uri="{FF2B5EF4-FFF2-40B4-BE49-F238E27FC236}">
                <a16:creationId xmlns:a16="http://schemas.microsoft.com/office/drawing/2014/main" id="{4E587DC5-F356-884A-9F5E-E5CCB4813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265" y="8440399"/>
            <a:ext cx="168342" cy="19239"/>
          </a:xfrm>
          <a:custGeom>
            <a:avLst/>
            <a:gdLst>
              <a:gd name="T0" fmla="*/ 17573783 w 154"/>
              <a:gd name="T1" fmla="*/ 2010611 h 19"/>
              <a:gd name="T2" fmla="*/ 17573783 w 154"/>
              <a:gd name="T3" fmla="*/ 2010611 h 19"/>
              <a:gd name="T4" fmla="*/ 1171513 w 154"/>
              <a:gd name="T5" fmla="*/ 2010611 h 19"/>
              <a:gd name="T6" fmla="*/ 0 w 154"/>
              <a:gd name="T7" fmla="*/ 1005305 h 19"/>
              <a:gd name="T8" fmla="*/ 1171513 w 154"/>
              <a:gd name="T9" fmla="*/ 0 h 19"/>
              <a:gd name="T10" fmla="*/ 17573783 w 154"/>
              <a:gd name="T11" fmla="*/ 0 h 19"/>
              <a:gd name="T12" fmla="*/ 19916810 w 154"/>
              <a:gd name="T13" fmla="*/ 1005305 h 19"/>
              <a:gd name="T14" fmla="*/ 17573783 w 154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" h="19">
                <a:moveTo>
                  <a:pt x="135" y="18"/>
                </a:moveTo>
                <a:lnTo>
                  <a:pt x="135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0"/>
                  <a:pt x="153" y="9"/>
                </a:cubicBezTo>
                <a:cubicBezTo>
                  <a:pt x="153" y="18"/>
                  <a:pt x="144" y="18"/>
                  <a:pt x="135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55">
            <a:extLst>
              <a:ext uri="{FF2B5EF4-FFF2-40B4-BE49-F238E27FC236}">
                <a16:creationId xmlns:a16="http://schemas.microsoft.com/office/drawing/2014/main" id="{6B190D98-4D27-0543-9CE4-30B012A0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3165" y="8608738"/>
            <a:ext cx="177958" cy="28858"/>
          </a:xfrm>
          <a:custGeom>
            <a:avLst/>
            <a:gdLst>
              <a:gd name="T0" fmla="*/ 2309009 w 164"/>
              <a:gd name="T1" fmla="*/ 3124540 h 28"/>
              <a:gd name="T2" fmla="*/ 2309009 w 164"/>
              <a:gd name="T3" fmla="*/ 3124540 h 28"/>
              <a:gd name="T4" fmla="*/ 0 w 164"/>
              <a:gd name="T5" fmla="*/ 2082913 h 28"/>
              <a:gd name="T6" fmla="*/ 2309009 w 164"/>
              <a:gd name="T7" fmla="*/ 1041627 h 28"/>
              <a:gd name="T8" fmla="*/ 18599572 w 164"/>
              <a:gd name="T9" fmla="*/ 0 h 28"/>
              <a:gd name="T10" fmla="*/ 18599572 w 164"/>
              <a:gd name="T11" fmla="*/ 0 h 28"/>
              <a:gd name="T12" fmla="*/ 20908581 w 164"/>
              <a:gd name="T13" fmla="*/ 2082913 h 28"/>
              <a:gd name="T14" fmla="*/ 18599572 w 164"/>
              <a:gd name="T15" fmla="*/ 3124540 h 28"/>
              <a:gd name="T16" fmla="*/ 2309009 w 164"/>
              <a:gd name="T17" fmla="*/ 3124540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4" h="28"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9"/>
                  <a:pt x="18" y="9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3" y="9"/>
                  <a:pt x="163" y="18"/>
                </a:cubicBezTo>
                <a:cubicBezTo>
                  <a:pt x="163" y="27"/>
                  <a:pt x="154" y="27"/>
                  <a:pt x="145" y="27"/>
                </a:cubicBezTo>
                <a:cubicBezTo>
                  <a:pt x="18" y="27"/>
                  <a:pt x="18" y="27"/>
                  <a:pt x="18" y="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56">
            <a:extLst>
              <a:ext uri="{FF2B5EF4-FFF2-40B4-BE49-F238E27FC236}">
                <a16:creationId xmlns:a16="http://schemas.microsoft.com/office/drawing/2014/main" id="{DBCA21DA-0B12-6846-BC59-1D9EAB7F6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601" y="8608738"/>
            <a:ext cx="101006" cy="28858"/>
          </a:xfrm>
          <a:custGeom>
            <a:avLst/>
            <a:gdLst>
              <a:gd name="T0" fmla="*/ 9663257 w 91"/>
              <a:gd name="T1" fmla="*/ 3124540 h 28"/>
              <a:gd name="T2" fmla="*/ 9663257 w 91"/>
              <a:gd name="T3" fmla="*/ 3124540 h 28"/>
              <a:gd name="T4" fmla="*/ 9663257 w 91"/>
              <a:gd name="T5" fmla="*/ 3124540 h 28"/>
              <a:gd name="T6" fmla="*/ 1207861 w 91"/>
              <a:gd name="T7" fmla="*/ 3124540 h 28"/>
              <a:gd name="T8" fmla="*/ 0 w 91"/>
              <a:gd name="T9" fmla="*/ 2082913 h 28"/>
              <a:gd name="T10" fmla="*/ 1207861 w 91"/>
              <a:gd name="T11" fmla="*/ 0 h 28"/>
              <a:gd name="T12" fmla="*/ 9663257 w 91"/>
              <a:gd name="T13" fmla="*/ 0 h 28"/>
              <a:gd name="T14" fmla="*/ 12079347 w 91"/>
              <a:gd name="T15" fmla="*/ 2082913 h 28"/>
              <a:gd name="T16" fmla="*/ 9663257 w 91"/>
              <a:gd name="T17" fmla="*/ 3124540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1" h="28">
                <a:moveTo>
                  <a:pt x="72" y="27"/>
                </a:moveTo>
                <a:lnTo>
                  <a:pt x="72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9"/>
                  <a:pt x="90" y="18"/>
                </a:cubicBezTo>
                <a:cubicBezTo>
                  <a:pt x="90" y="27"/>
                  <a:pt x="81" y="27"/>
                  <a:pt x="72" y="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57">
            <a:extLst>
              <a:ext uri="{FF2B5EF4-FFF2-40B4-BE49-F238E27FC236}">
                <a16:creationId xmlns:a16="http://schemas.microsoft.com/office/drawing/2014/main" id="{77C4E60B-CCFC-2047-A50B-1C1B1F288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601" y="8685694"/>
            <a:ext cx="101006" cy="19239"/>
          </a:xfrm>
          <a:custGeom>
            <a:avLst/>
            <a:gdLst>
              <a:gd name="T0" fmla="*/ 9663257 w 91"/>
              <a:gd name="T1" fmla="*/ 2010611 h 19"/>
              <a:gd name="T2" fmla="*/ 9663257 w 91"/>
              <a:gd name="T3" fmla="*/ 2010611 h 19"/>
              <a:gd name="T4" fmla="*/ 9663257 w 91"/>
              <a:gd name="T5" fmla="*/ 2010611 h 19"/>
              <a:gd name="T6" fmla="*/ 1207861 w 91"/>
              <a:gd name="T7" fmla="*/ 2010611 h 19"/>
              <a:gd name="T8" fmla="*/ 0 w 91"/>
              <a:gd name="T9" fmla="*/ 1005305 h 19"/>
              <a:gd name="T10" fmla="*/ 1207861 w 91"/>
              <a:gd name="T11" fmla="*/ 0 h 19"/>
              <a:gd name="T12" fmla="*/ 1207861 w 91"/>
              <a:gd name="T13" fmla="*/ 0 h 19"/>
              <a:gd name="T14" fmla="*/ 9663257 w 91"/>
              <a:gd name="T15" fmla="*/ 0 h 19"/>
              <a:gd name="T16" fmla="*/ 12079347 w 91"/>
              <a:gd name="T17" fmla="*/ 1005305 h 19"/>
              <a:gd name="T18" fmla="*/ 9663257 w 91"/>
              <a:gd name="T19" fmla="*/ 2010611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1" h="19">
                <a:moveTo>
                  <a:pt x="72" y="18"/>
                </a:moveTo>
                <a:lnTo>
                  <a:pt x="72" y="18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0"/>
                  <a:pt x="90" y="9"/>
                </a:cubicBezTo>
                <a:cubicBezTo>
                  <a:pt x="90" y="18"/>
                  <a:pt x="81" y="18"/>
                  <a:pt x="72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58">
            <a:extLst>
              <a:ext uri="{FF2B5EF4-FFF2-40B4-BE49-F238E27FC236}">
                <a16:creationId xmlns:a16="http://schemas.microsoft.com/office/drawing/2014/main" id="{0647CE93-7682-4E43-971F-B903D80EF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601" y="8753030"/>
            <a:ext cx="101006" cy="28858"/>
          </a:xfrm>
          <a:custGeom>
            <a:avLst/>
            <a:gdLst>
              <a:gd name="T0" fmla="*/ 9663257 w 91"/>
              <a:gd name="T1" fmla="*/ 3124540 h 28"/>
              <a:gd name="T2" fmla="*/ 9663257 w 91"/>
              <a:gd name="T3" fmla="*/ 3124540 h 28"/>
              <a:gd name="T4" fmla="*/ 9663257 w 91"/>
              <a:gd name="T5" fmla="*/ 3124540 h 28"/>
              <a:gd name="T6" fmla="*/ 1207861 w 91"/>
              <a:gd name="T7" fmla="*/ 3124540 h 28"/>
              <a:gd name="T8" fmla="*/ 0 w 91"/>
              <a:gd name="T9" fmla="*/ 1041627 h 28"/>
              <a:gd name="T10" fmla="*/ 1207861 w 91"/>
              <a:gd name="T11" fmla="*/ 0 h 28"/>
              <a:gd name="T12" fmla="*/ 1207861 w 91"/>
              <a:gd name="T13" fmla="*/ 0 h 28"/>
              <a:gd name="T14" fmla="*/ 9663257 w 91"/>
              <a:gd name="T15" fmla="*/ 0 h 28"/>
              <a:gd name="T16" fmla="*/ 12079347 w 91"/>
              <a:gd name="T17" fmla="*/ 1041627 h 28"/>
              <a:gd name="T18" fmla="*/ 9663257 w 91"/>
              <a:gd name="T19" fmla="*/ 312454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1" h="28">
                <a:moveTo>
                  <a:pt x="72" y="27"/>
                </a:moveTo>
                <a:lnTo>
                  <a:pt x="72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lnTo>
                  <a:pt x="9" y="0"/>
                </a:ln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9"/>
                  <a:pt x="90" y="9"/>
                </a:cubicBezTo>
                <a:cubicBezTo>
                  <a:pt x="90" y="18"/>
                  <a:pt x="81" y="27"/>
                  <a:pt x="72" y="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59">
            <a:extLst>
              <a:ext uri="{FF2B5EF4-FFF2-40B4-BE49-F238E27FC236}">
                <a16:creationId xmlns:a16="http://schemas.microsoft.com/office/drawing/2014/main" id="{55615227-A9BD-2D4F-B6B8-77B093AB5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3165" y="8685694"/>
            <a:ext cx="110622" cy="19239"/>
          </a:xfrm>
          <a:custGeom>
            <a:avLst/>
            <a:gdLst>
              <a:gd name="T0" fmla="*/ 10716091 w 101"/>
              <a:gd name="T1" fmla="*/ 2010611 h 19"/>
              <a:gd name="T2" fmla="*/ 10716091 w 101"/>
              <a:gd name="T3" fmla="*/ 2010611 h 19"/>
              <a:gd name="T4" fmla="*/ 10716091 w 101"/>
              <a:gd name="T5" fmla="*/ 2010611 h 19"/>
              <a:gd name="T6" fmla="*/ 2352313 w 101"/>
              <a:gd name="T7" fmla="*/ 2010611 h 19"/>
              <a:gd name="T8" fmla="*/ 0 w 101"/>
              <a:gd name="T9" fmla="*/ 1005305 h 19"/>
              <a:gd name="T10" fmla="*/ 2352313 w 101"/>
              <a:gd name="T11" fmla="*/ 0 h 19"/>
              <a:gd name="T12" fmla="*/ 2352313 w 101"/>
              <a:gd name="T13" fmla="*/ 0 h 19"/>
              <a:gd name="T14" fmla="*/ 10716091 w 101"/>
              <a:gd name="T15" fmla="*/ 0 h 19"/>
              <a:gd name="T16" fmla="*/ 13068404 w 101"/>
              <a:gd name="T17" fmla="*/ 1005305 h 19"/>
              <a:gd name="T18" fmla="*/ 10716091 w 101"/>
              <a:gd name="T19" fmla="*/ 2010611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1" h="19">
                <a:moveTo>
                  <a:pt x="82" y="18"/>
                </a:moveTo>
                <a:lnTo>
                  <a:pt x="82" y="18"/>
                </a:lnTo>
                <a:cubicBezTo>
                  <a:pt x="18" y="18"/>
                  <a:pt x="18" y="18"/>
                  <a:pt x="18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100" y="0"/>
                  <a:pt x="100" y="9"/>
                </a:cubicBezTo>
                <a:cubicBezTo>
                  <a:pt x="100" y="18"/>
                  <a:pt x="91" y="18"/>
                  <a:pt x="82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60">
            <a:extLst>
              <a:ext uri="{FF2B5EF4-FFF2-40B4-BE49-F238E27FC236}">
                <a16:creationId xmlns:a16="http://schemas.microsoft.com/office/drawing/2014/main" id="{0B83B7AF-9D00-7F4F-BCC6-CC3848412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3165" y="8753030"/>
            <a:ext cx="177958" cy="28858"/>
          </a:xfrm>
          <a:custGeom>
            <a:avLst/>
            <a:gdLst>
              <a:gd name="T0" fmla="*/ 18599572 w 164"/>
              <a:gd name="T1" fmla="*/ 3124540 h 28"/>
              <a:gd name="T2" fmla="*/ 18599572 w 164"/>
              <a:gd name="T3" fmla="*/ 3124540 h 28"/>
              <a:gd name="T4" fmla="*/ 2309009 w 164"/>
              <a:gd name="T5" fmla="*/ 3124540 h 28"/>
              <a:gd name="T6" fmla="*/ 0 w 164"/>
              <a:gd name="T7" fmla="*/ 1041627 h 28"/>
              <a:gd name="T8" fmla="*/ 2309009 w 164"/>
              <a:gd name="T9" fmla="*/ 0 h 28"/>
              <a:gd name="T10" fmla="*/ 18599572 w 164"/>
              <a:gd name="T11" fmla="*/ 0 h 28"/>
              <a:gd name="T12" fmla="*/ 20908581 w 164"/>
              <a:gd name="T13" fmla="*/ 1041627 h 28"/>
              <a:gd name="T14" fmla="*/ 18599572 w 164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4" h="28">
                <a:moveTo>
                  <a:pt x="145" y="27"/>
                </a:moveTo>
                <a:lnTo>
                  <a:pt x="145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3" y="9"/>
                  <a:pt x="163" y="9"/>
                </a:cubicBezTo>
                <a:cubicBezTo>
                  <a:pt x="163" y="18"/>
                  <a:pt x="154" y="27"/>
                  <a:pt x="145" y="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61">
            <a:extLst>
              <a:ext uri="{FF2B5EF4-FFF2-40B4-BE49-F238E27FC236}">
                <a16:creationId xmlns:a16="http://schemas.microsoft.com/office/drawing/2014/main" id="{FE302CE4-AE50-C148-BDEF-E44ECDDE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3651" y="8844416"/>
            <a:ext cx="57717" cy="81764"/>
          </a:xfrm>
          <a:custGeom>
            <a:avLst/>
            <a:gdLst>
              <a:gd name="T0" fmla="*/ 3239193 w 55"/>
              <a:gd name="T1" fmla="*/ 9839904 h 73"/>
              <a:gd name="T2" fmla="*/ 3239193 w 55"/>
              <a:gd name="T3" fmla="*/ 9839904 h 73"/>
              <a:gd name="T4" fmla="*/ 1079615 w 55"/>
              <a:gd name="T5" fmla="*/ 9839904 h 73"/>
              <a:gd name="T6" fmla="*/ 0 w 55"/>
              <a:gd name="T7" fmla="*/ 8609962 h 73"/>
              <a:gd name="T8" fmla="*/ 1079615 w 55"/>
              <a:gd name="T9" fmla="*/ 8609962 h 73"/>
              <a:gd name="T10" fmla="*/ 4318808 w 55"/>
              <a:gd name="T11" fmla="*/ 8609962 h 73"/>
              <a:gd name="T12" fmla="*/ 5398424 w 55"/>
              <a:gd name="T13" fmla="*/ 7380020 h 73"/>
              <a:gd name="T14" fmla="*/ 3239193 w 55"/>
              <a:gd name="T15" fmla="*/ 4920137 h 73"/>
              <a:gd name="T16" fmla="*/ 1079615 w 55"/>
              <a:gd name="T17" fmla="*/ 4920137 h 73"/>
              <a:gd name="T18" fmla="*/ 0 w 55"/>
              <a:gd name="T19" fmla="*/ 2459884 h 73"/>
              <a:gd name="T20" fmla="*/ 1079615 w 55"/>
              <a:gd name="T21" fmla="*/ 0 h 73"/>
              <a:gd name="T22" fmla="*/ 5398424 w 55"/>
              <a:gd name="T23" fmla="*/ 0 h 73"/>
              <a:gd name="T24" fmla="*/ 6478385 w 55"/>
              <a:gd name="T25" fmla="*/ 1229942 h 73"/>
              <a:gd name="T26" fmla="*/ 5398424 w 55"/>
              <a:gd name="T27" fmla="*/ 1229942 h 73"/>
              <a:gd name="T28" fmla="*/ 2159577 w 55"/>
              <a:gd name="T29" fmla="*/ 1229942 h 73"/>
              <a:gd name="T30" fmla="*/ 1079615 w 55"/>
              <a:gd name="T31" fmla="*/ 2459884 h 73"/>
              <a:gd name="T32" fmla="*/ 3239193 w 55"/>
              <a:gd name="T33" fmla="*/ 4920137 h 73"/>
              <a:gd name="T34" fmla="*/ 5398424 w 55"/>
              <a:gd name="T35" fmla="*/ 4920137 h 73"/>
              <a:gd name="T36" fmla="*/ 6478385 w 55"/>
              <a:gd name="T37" fmla="*/ 7380020 h 73"/>
              <a:gd name="T38" fmla="*/ 5398424 w 55"/>
              <a:gd name="T39" fmla="*/ 9839904 h 73"/>
              <a:gd name="T40" fmla="*/ 3239193 w 55"/>
              <a:gd name="T41" fmla="*/ 9839904 h 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5" h="73">
                <a:moveTo>
                  <a:pt x="27" y="72"/>
                </a:moveTo>
                <a:lnTo>
                  <a:pt x="27" y="72"/>
                </a:lnTo>
                <a:cubicBezTo>
                  <a:pt x="18" y="72"/>
                  <a:pt x="9" y="72"/>
                  <a:pt x="9" y="72"/>
                </a:cubicBezTo>
                <a:cubicBezTo>
                  <a:pt x="0" y="72"/>
                  <a:pt x="0" y="63"/>
                  <a:pt x="0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18" y="63"/>
                  <a:pt x="27" y="63"/>
                  <a:pt x="36" y="63"/>
                </a:cubicBezTo>
                <a:lnTo>
                  <a:pt x="45" y="54"/>
                </a:lnTo>
                <a:cubicBezTo>
                  <a:pt x="45" y="45"/>
                  <a:pt x="36" y="45"/>
                  <a:pt x="27" y="36"/>
                </a:cubicBezTo>
                <a:cubicBezTo>
                  <a:pt x="18" y="36"/>
                  <a:pt x="18" y="36"/>
                  <a:pt x="9" y="36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9"/>
                  <a:pt x="9" y="0"/>
                </a:cubicBezTo>
                <a:cubicBezTo>
                  <a:pt x="18" y="0"/>
                  <a:pt x="36" y="0"/>
                  <a:pt x="45" y="0"/>
                </a:cubicBezTo>
                <a:cubicBezTo>
                  <a:pt x="54" y="0"/>
                  <a:pt x="54" y="9"/>
                  <a:pt x="54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9"/>
                  <a:pt x="27" y="9"/>
                  <a:pt x="18" y="9"/>
                </a:cubicBezTo>
                <a:lnTo>
                  <a:pt x="9" y="18"/>
                </a:lnTo>
                <a:cubicBezTo>
                  <a:pt x="9" y="27"/>
                  <a:pt x="18" y="27"/>
                  <a:pt x="27" y="36"/>
                </a:cubicBezTo>
                <a:cubicBezTo>
                  <a:pt x="36" y="36"/>
                  <a:pt x="36" y="36"/>
                  <a:pt x="45" y="36"/>
                </a:cubicBezTo>
                <a:cubicBezTo>
                  <a:pt x="45" y="45"/>
                  <a:pt x="54" y="45"/>
                  <a:pt x="54" y="54"/>
                </a:cubicBezTo>
                <a:cubicBezTo>
                  <a:pt x="54" y="63"/>
                  <a:pt x="45" y="63"/>
                  <a:pt x="45" y="72"/>
                </a:cubicBezTo>
                <a:cubicBezTo>
                  <a:pt x="36" y="72"/>
                  <a:pt x="27" y="72"/>
                  <a:pt x="27" y="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62">
            <a:extLst>
              <a:ext uri="{FF2B5EF4-FFF2-40B4-BE49-F238E27FC236}">
                <a16:creationId xmlns:a16="http://schemas.microsoft.com/office/drawing/2014/main" id="{9852A97D-7909-E841-8772-7D3C3FBD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2510" y="8825177"/>
            <a:ext cx="4808" cy="9619"/>
          </a:xfrm>
          <a:custGeom>
            <a:avLst/>
            <a:gdLst>
              <a:gd name="T0" fmla="*/ 0 w 1"/>
              <a:gd name="T1" fmla="*/ 833005 h 11"/>
              <a:gd name="T2" fmla="*/ 0 w 1"/>
              <a:gd name="T3" fmla="*/ 833005 h 11"/>
              <a:gd name="T4" fmla="*/ 0 w 1"/>
              <a:gd name="T5" fmla="*/ 833005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833005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" h="11">
                <a:moveTo>
                  <a:pt x="0" y="10"/>
                </a:moveTo>
                <a:lnTo>
                  <a:pt x="0" y="10"/>
                </a:lnTo>
                <a:cubicBezTo>
                  <a:pt x="0" y="0"/>
                  <a:pt x="0" y="0"/>
                  <a:pt x="0" y="0"/>
                </a:cubicBezTo>
                <a:cubicBezTo>
                  <a:pt x="0" y="10"/>
                  <a:pt x="0" y="10"/>
                  <a:pt x="0" y="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63">
            <a:extLst>
              <a:ext uri="{FF2B5EF4-FFF2-40B4-BE49-F238E27FC236}">
                <a16:creationId xmlns:a16="http://schemas.microsoft.com/office/drawing/2014/main" id="{C70640F1-7E6A-1546-94D4-BC815DC8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2510" y="8930991"/>
            <a:ext cx="4808" cy="9619"/>
          </a:xfrm>
          <a:custGeom>
            <a:avLst/>
            <a:gdLst>
              <a:gd name="T0" fmla="*/ 0 w 1"/>
              <a:gd name="T1" fmla="*/ 907415 h 10"/>
              <a:gd name="T2" fmla="*/ 0 w 1"/>
              <a:gd name="T3" fmla="*/ 907415 h 10"/>
              <a:gd name="T4" fmla="*/ 0 w 1"/>
              <a:gd name="T5" fmla="*/ 907415 h 10"/>
              <a:gd name="T6" fmla="*/ 0 w 1"/>
              <a:gd name="T7" fmla="*/ 0 h 10"/>
              <a:gd name="T8" fmla="*/ 0 w 1"/>
              <a:gd name="T9" fmla="*/ 0 h 10"/>
              <a:gd name="T10" fmla="*/ 0 w 1"/>
              <a:gd name="T11" fmla="*/ 0 h 10"/>
              <a:gd name="T12" fmla="*/ 0 w 1"/>
              <a:gd name="T13" fmla="*/ 907415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64">
            <a:extLst>
              <a:ext uri="{FF2B5EF4-FFF2-40B4-BE49-F238E27FC236}">
                <a16:creationId xmlns:a16="http://schemas.microsoft.com/office/drawing/2014/main" id="{8F659E6A-0F60-4C4C-8D86-11A74AD4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3165" y="8892513"/>
            <a:ext cx="101003" cy="28858"/>
          </a:xfrm>
          <a:custGeom>
            <a:avLst/>
            <a:gdLst>
              <a:gd name="T0" fmla="*/ 10766764 w 92"/>
              <a:gd name="T1" fmla="*/ 3124540 h 28"/>
              <a:gd name="T2" fmla="*/ 10766764 w 92"/>
              <a:gd name="T3" fmla="*/ 3124540 h 28"/>
              <a:gd name="T4" fmla="*/ 2363303 w 92"/>
              <a:gd name="T5" fmla="*/ 3124540 h 28"/>
              <a:gd name="T6" fmla="*/ 0 w 92"/>
              <a:gd name="T7" fmla="*/ 2082913 h 28"/>
              <a:gd name="T8" fmla="*/ 2363303 w 92"/>
              <a:gd name="T9" fmla="*/ 0 h 28"/>
              <a:gd name="T10" fmla="*/ 10766764 w 92"/>
              <a:gd name="T11" fmla="*/ 0 h 28"/>
              <a:gd name="T12" fmla="*/ 11948778 w 92"/>
              <a:gd name="T13" fmla="*/ 2082913 h 28"/>
              <a:gd name="T14" fmla="*/ 10766764 w 92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" h="28">
                <a:moveTo>
                  <a:pt x="82" y="27"/>
                </a:moveTo>
                <a:lnTo>
                  <a:pt x="82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91" y="9"/>
                  <a:pt x="91" y="18"/>
                </a:cubicBezTo>
                <a:lnTo>
                  <a:pt x="82" y="2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65">
            <a:extLst>
              <a:ext uri="{FF2B5EF4-FFF2-40B4-BE49-F238E27FC236}">
                <a16:creationId xmlns:a16="http://schemas.microsoft.com/office/drawing/2014/main" id="{FF48F0C1-362E-F04D-9540-D9C8E8F3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716" y="8430780"/>
            <a:ext cx="591598" cy="601214"/>
          </a:xfrm>
          <a:custGeom>
            <a:avLst/>
            <a:gdLst>
              <a:gd name="T0" fmla="*/ 34915106 w 544"/>
              <a:gd name="T1" fmla="*/ 71206529 h 552"/>
              <a:gd name="T2" fmla="*/ 34915106 w 544"/>
              <a:gd name="T3" fmla="*/ 71206529 h 552"/>
              <a:gd name="T4" fmla="*/ 9405287 w 544"/>
              <a:gd name="T5" fmla="*/ 60738618 h 552"/>
              <a:gd name="T6" fmla="*/ 0 w 544"/>
              <a:gd name="T7" fmla="*/ 35021614 h 552"/>
              <a:gd name="T8" fmla="*/ 9405287 w 544"/>
              <a:gd name="T9" fmla="*/ 10467552 h 552"/>
              <a:gd name="T10" fmla="*/ 34915106 w 544"/>
              <a:gd name="T11" fmla="*/ 0 h 552"/>
              <a:gd name="T12" fmla="*/ 40841554 w 544"/>
              <a:gd name="T13" fmla="*/ 0 h 552"/>
              <a:gd name="T14" fmla="*/ 43160661 w 544"/>
              <a:gd name="T15" fmla="*/ 3489184 h 552"/>
              <a:gd name="T16" fmla="*/ 37362714 w 544"/>
              <a:gd name="T17" fmla="*/ 32695372 h 552"/>
              <a:gd name="T18" fmla="*/ 67639606 w 544"/>
              <a:gd name="T19" fmla="*/ 32695372 h 552"/>
              <a:gd name="T20" fmla="*/ 69958713 w 544"/>
              <a:gd name="T21" fmla="*/ 35021614 h 552"/>
              <a:gd name="T22" fmla="*/ 59522910 w 544"/>
              <a:gd name="T23" fmla="*/ 60738618 h 552"/>
              <a:gd name="T24" fmla="*/ 34915106 w 544"/>
              <a:gd name="T25" fmla="*/ 71206529 h 552"/>
              <a:gd name="T26" fmla="*/ 34915106 w 544"/>
              <a:gd name="T27" fmla="*/ 4652485 h 552"/>
              <a:gd name="T28" fmla="*/ 34915106 w 544"/>
              <a:gd name="T29" fmla="*/ 4652485 h 552"/>
              <a:gd name="T30" fmla="*/ 12883769 w 544"/>
              <a:gd name="T31" fmla="*/ 13957095 h 552"/>
              <a:gd name="T32" fmla="*/ 4767073 w 544"/>
              <a:gd name="T33" fmla="*/ 35021614 h 552"/>
              <a:gd name="T34" fmla="*/ 12883769 w 544"/>
              <a:gd name="T35" fmla="*/ 57249434 h 552"/>
              <a:gd name="T36" fmla="*/ 34915106 w 544"/>
              <a:gd name="T37" fmla="*/ 65391103 h 552"/>
              <a:gd name="T38" fmla="*/ 55915570 w 544"/>
              <a:gd name="T39" fmla="*/ 57249434 h 552"/>
              <a:gd name="T40" fmla="*/ 65320499 w 544"/>
              <a:gd name="T41" fmla="*/ 37347857 h 552"/>
              <a:gd name="T42" fmla="*/ 34915106 w 544"/>
              <a:gd name="T43" fmla="*/ 37347857 h 552"/>
              <a:gd name="T44" fmla="*/ 32724858 w 544"/>
              <a:gd name="T45" fmla="*/ 37347857 h 552"/>
              <a:gd name="T46" fmla="*/ 32724858 w 544"/>
              <a:gd name="T47" fmla="*/ 35021614 h 552"/>
              <a:gd name="T48" fmla="*/ 37362714 w 544"/>
              <a:gd name="T49" fmla="*/ 4652485 h 552"/>
              <a:gd name="T50" fmla="*/ 34915106 w 544"/>
              <a:gd name="T51" fmla="*/ 4652485 h 5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44" h="552">
                <a:moveTo>
                  <a:pt x="271" y="551"/>
                </a:moveTo>
                <a:lnTo>
                  <a:pt x="271" y="551"/>
                </a:lnTo>
                <a:cubicBezTo>
                  <a:pt x="199" y="551"/>
                  <a:pt x="127" y="515"/>
                  <a:pt x="73" y="470"/>
                </a:cubicBezTo>
                <a:cubicBezTo>
                  <a:pt x="28" y="416"/>
                  <a:pt x="0" y="343"/>
                  <a:pt x="0" y="271"/>
                </a:cubicBezTo>
                <a:cubicBezTo>
                  <a:pt x="0" y="199"/>
                  <a:pt x="28" y="126"/>
                  <a:pt x="73" y="81"/>
                </a:cubicBezTo>
                <a:cubicBezTo>
                  <a:pt x="127" y="27"/>
                  <a:pt x="199" y="0"/>
                  <a:pt x="271" y="0"/>
                </a:cubicBezTo>
                <a:cubicBezTo>
                  <a:pt x="290" y="0"/>
                  <a:pt x="308" y="0"/>
                  <a:pt x="317" y="0"/>
                </a:cubicBezTo>
                <a:cubicBezTo>
                  <a:pt x="326" y="0"/>
                  <a:pt x="335" y="18"/>
                  <a:pt x="335" y="27"/>
                </a:cubicBezTo>
                <a:cubicBezTo>
                  <a:pt x="290" y="253"/>
                  <a:pt x="290" y="253"/>
                  <a:pt x="290" y="253"/>
                </a:cubicBezTo>
                <a:cubicBezTo>
                  <a:pt x="525" y="253"/>
                  <a:pt x="525" y="253"/>
                  <a:pt x="525" y="253"/>
                </a:cubicBezTo>
                <a:cubicBezTo>
                  <a:pt x="534" y="253"/>
                  <a:pt x="543" y="262"/>
                  <a:pt x="543" y="271"/>
                </a:cubicBezTo>
                <a:cubicBezTo>
                  <a:pt x="543" y="343"/>
                  <a:pt x="516" y="416"/>
                  <a:pt x="462" y="470"/>
                </a:cubicBezTo>
                <a:cubicBezTo>
                  <a:pt x="416" y="515"/>
                  <a:pt x="344" y="551"/>
                  <a:pt x="271" y="551"/>
                </a:cubicBezTo>
                <a:close/>
                <a:moveTo>
                  <a:pt x="271" y="36"/>
                </a:moveTo>
                <a:lnTo>
                  <a:pt x="271" y="36"/>
                </a:lnTo>
                <a:cubicBezTo>
                  <a:pt x="208" y="36"/>
                  <a:pt x="145" y="63"/>
                  <a:pt x="100" y="108"/>
                </a:cubicBezTo>
                <a:cubicBezTo>
                  <a:pt x="55" y="154"/>
                  <a:pt x="37" y="208"/>
                  <a:pt x="37" y="271"/>
                </a:cubicBezTo>
                <a:cubicBezTo>
                  <a:pt x="37" y="334"/>
                  <a:pt x="55" y="398"/>
                  <a:pt x="100" y="443"/>
                </a:cubicBezTo>
                <a:cubicBezTo>
                  <a:pt x="145" y="488"/>
                  <a:pt x="208" y="506"/>
                  <a:pt x="271" y="506"/>
                </a:cubicBezTo>
                <a:cubicBezTo>
                  <a:pt x="335" y="506"/>
                  <a:pt x="389" y="488"/>
                  <a:pt x="434" y="443"/>
                </a:cubicBezTo>
                <a:cubicBezTo>
                  <a:pt x="479" y="398"/>
                  <a:pt x="507" y="343"/>
                  <a:pt x="507" y="289"/>
                </a:cubicBezTo>
                <a:cubicBezTo>
                  <a:pt x="271" y="289"/>
                  <a:pt x="271" y="289"/>
                  <a:pt x="271" y="289"/>
                </a:cubicBezTo>
                <a:cubicBezTo>
                  <a:pt x="263" y="289"/>
                  <a:pt x="263" y="289"/>
                  <a:pt x="254" y="289"/>
                </a:cubicBezTo>
                <a:cubicBezTo>
                  <a:pt x="254" y="280"/>
                  <a:pt x="254" y="271"/>
                  <a:pt x="254" y="271"/>
                </a:cubicBezTo>
                <a:cubicBezTo>
                  <a:pt x="290" y="36"/>
                  <a:pt x="290" y="36"/>
                  <a:pt x="290" y="36"/>
                </a:cubicBezTo>
                <a:cubicBezTo>
                  <a:pt x="290" y="36"/>
                  <a:pt x="281" y="36"/>
                  <a:pt x="271" y="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66">
            <a:extLst>
              <a:ext uri="{FF2B5EF4-FFF2-40B4-BE49-F238E27FC236}">
                <a16:creationId xmlns:a16="http://schemas.microsoft.com/office/drawing/2014/main" id="{91FB2377-9665-9C41-B0BA-24851A38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827" y="8368252"/>
            <a:ext cx="317442" cy="317442"/>
          </a:xfrm>
          <a:custGeom>
            <a:avLst/>
            <a:gdLst>
              <a:gd name="T0" fmla="*/ 35374208 w 290"/>
              <a:gd name="T1" fmla="*/ 37724058 h 290"/>
              <a:gd name="T2" fmla="*/ 35374208 w 290"/>
              <a:gd name="T3" fmla="*/ 37724058 h 290"/>
              <a:gd name="T4" fmla="*/ 2349489 w 290"/>
              <a:gd name="T5" fmla="*/ 37724058 h 290"/>
              <a:gd name="T6" fmla="*/ 0 w 290"/>
              <a:gd name="T7" fmla="*/ 36549133 h 290"/>
              <a:gd name="T8" fmla="*/ 0 w 290"/>
              <a:gd name="T9" fmla="*/ 35374208 h 290"/>
              <a:gd name="T10" fmla="*/ 5873903 w 290"/>
              <a:gd name="T11" fmla="*/ 1174925 h 290"/>
              <a:gd name="T12" fmla="*/ 7048828 w 290"/>
              <a:gd name="T13" fmla="*/ 0 h 290"/>
              <a:gd name="T14" fmla="*/ 8223392 w 290"/>
              <a:gd name="T15" fmla="*/ 0 h 290"/>
              <a:gd name="T16" fmla="*/ 29500304 w 290"/>
              <a:gd name="T17" fmla="*/ 11747807 h 290"/>
              <a:gd name="T18" fmla="*/ 37724058 w 290"/>
              <a:gd name="T19" fmla="*/ 35374208 h 290"/>
              <a:gd name="T20" fmla="*/ 35374208 w 290"/>
              <a:gd name="T21" fmla="*/ 37724058 h 290"/>
              <a:gd name="T22" fmla="*/ 4699339 w 290"/>
              <a:gd name="T23" fmla="*/ 33024719 h 290"/>
              <a:gd name="T24" fmla="*/ 4699339 w 290"/>
              <a:gd name="T25" fmla="*/ 33024719 h 290"/>
              <a:gd name="T26" fmla="*/ 33024719 w 290"/>
              <a:gd name="T27" fmla="*/ 33024719 h 290"/>
              <a:gd name="T28" fmla="*/ 25975890 w 290"/>
              <a:gd name="T29" fmla="*/ 15272221 h 290"/>
              <a:gd name="T30" fmla="*/ 9398318 w 290"/>
              <a:gd name="T31" fmla="*/ 4699339 h 290"/>
              <a:gd name="T32" fmla="*/ 4699339 w 290"/>
              <a:gd name="T33" fmla="*/ 33024719 h 29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90" h="290">
                <a:moveTo>
                  <a:pt x="271" y="289"/>
                </a:moveTo>
                <a:lnTo>
                  <a:pt x="271" y="289"/>
                </a:lnTo>
                <a:cubicBezTo>
                  <a:pt x="18" y="289"/>
                  <a:pt x="18" y="289"/>
                  <a:pt x="18" y="289"/>
                </a:cubicBezTo>
                <a:cubicBezTo>
                  <a:pt x="9" y="289"/>
                  <a:pt x="9" y="289"/>
                  <a:pt x="0" y="280"/>
                </a:cubicBezTo>
                <a:lnTo>
                  <a:pt x="0" y="271"/>
                </a:ln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0"/>
                  <a:pt x="54" y="0"/>
                </a:cubicBezTo>
                <a:lnTo>
                  <a:pt x="63" y="0"/>
                </a:lnTo>
                <a:cubicBezTo>
                  <a:pt x="126" y="9"/>
                  <a:pt x="190" y="45"/>
                  <a:pt x="226" y="90"/>
                </a:cubicBezTo>
                <a:cubicBezTo>
                  <a:pt x="271" y="144"/>
                  <a:pt x="289" y="208"/>
                  <a:pt x="289" y="271"/>
                </a:cubicBezTo>
                <a:cubicBezTo>
                  <a:pt x="289" y="280"/>
                  <a:pt x="289" y="289"/>
                  <a:pt x="271" y="289"/>
                </a:cubicBezTo>
                <a:close/>
                <a:moveTo>
                  <a:pt x="36" y="253"/>
                </a:moveTo>
                <a:lnTo>
                  <a:pt x="36" y="253"/>
                </a:lnTo>
                <a:cubicBezTo>
                  <a:pt x="253" y="253"/>
                  <a:pt x="253" y="253"/>
                  <a:pt x="253" y="253"/>
                </a:cubicBezTo>
                <a:cubicBezTo>
                  <a:pt x="253" y="198"/>
                  <a:pt x="235" y="153"/>
                  <a:pt x="199" y="117"/>
                </a:cubicBezTo>
                <a:cubicBezTo>
                  <a:pt x="172" y="81"/>
                  <a:pt x="126" y="54"/>
                  <a:pt x="72" y="36"/>
                </a:cubicBezTo>
                <a:lnTo>
                  <a:pt x="36" y="2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67">
            <a:extLst>
              <a:ext uri="{FF2B5EF4-FFF2-40B4-BE49-F238E27FC236}">
                <a16:creationId xmlns:a16="http://schemas.microsoft.com/office/drawing/2014/main" id="{B3E5E7A5-552D-4F4A-B653-F0BFD164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8671" y="8704933"/>
            <a:ext cx="235678" cy="235678"/>
          </a:xfrm>
          <a:custGeom>
            <a:avLst/>
            <a:gdLst>
              <a:gd name="T0" fmla="*/ 2291891 w 218"/>
              <a:gd name="T1" fmla="*/ 27629370 h 218"/>
              <a:gd name="T2" fmla="*/ 2291891 w 218"/>
              <a:gd name="T3" fmla="*/ 27629370 h 218"/>
              <a:gd name="T4" fmla="*/ 0 w 218"/>
              <a:gd name="T5" fmla="*/ 27629370 h 218"/>
              <a:gd name="T6" fmla="*/ 0 w 218"/>
              <a:gd name="T7" fmla="*/ 24191711 h 218"/>
              <a:gd name="T8" fmla="*/ 23045587 w 218"/>
              <a:gd name="T9" fmla="*/ 1145767 h 218"/>
              <a:gd name="T10" fmla="*/ 26483603 w 218"/>
              <a:gd name="T11" fmla="*/ 1145767 h 218"/>
              <a:gd name="T12" fmla="*/ 26483603 w 218"/>
              <a:gd name="T13" fmla="*/ 4583783 h 218"/>
              <a:gd name="T14" fmla="*/ 3437659 w 218"/>
              <a:gd name="T15" fmla="*/ 27629370 h 218"/>
              <a:gd name="T16" fmla="*/ 2291891 w 218"/>
              <a:gd name="T17" fmla="*/ 27629370 h 2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8" h="218">
                <a:moveTo>
                  <a:pt x="18" y="217"/>
                </a:moveTo>
                <a:lnTo>
                  <a:pt x="18" y="217"/>
                </a:lnTo>
                <a:cubicBezTo>
                  <a:pt x="9" y="217"/>
                  <a:pt x="9" y="217"/>
                  <a:pt x="0" y="217"/>
                </a:cubicBezTo>
                <a:cubicBezTo>
                  <a:pt x="0" y="208"/>
                  <a:pt x="0" y="190"/>
                  <a:pt x="0" y="190"/>
                </a:cubicBezTo>
                <a:cubicBezTo>
                  <a:pt x="181" y="9"/>
                  <a:pt x="181" y="9"/>
                  <a:pt x="181" y="9"/>
                </a:cubicBezTo>
                <a:cubicBezTo>
                  <a:pt x="190" y="0"/>
                  <a:pt x="208" y="0"/>
                  <a:pt x="208" y="9"/>
                </a:cubicBezTo>
                <a:cubicBezTo>
                  <a:pt x="217" y="9"/>
                  <a:pt x="217" y="27"/>
                  <a:pt x="208" y="36"/>
                </a:cubicBezTo>
                <a:cubicBezTo>
                  <a:pt x="27" y="217"/>
                  <a:pt x="27" y="217"/>
                  <a:pt x="27" y="217"/>
                </a:cubicBezTo>
                <a:lnTo>
                  <a:pt x="18" y="2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280">
            <a:extLst>
              <a:ext uri="{FF2B5EF4-FFF2-40B4-BE49-F238E27FC236}">
                <a16:creationId xmlns:a16="http://schemas.microsoft.com/office/drawing/2014/main" id="{A1677E90-0525-304D-8A63-F1072A02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1391" y="6858156"/>
            <a:ext cx="2541076" cy="3879717"/>
          </a:xfrm>
          <a:custGeom>
            <a:avLst/>
            <a:gdLst>
              <a:gd name="T0" fmla="*/ 0 w 1800"/>
              <a:gd name="T1" fmla="*/ 419333725 h 3598"/>
              <a:gd name="T2" fmla="*/ 0 w 1800"/>
              <a:gd name="T3" fmla="*/ 419333725 h 3598"/>
              <a:gd name="T4" fmla="*/ 51403631 w 1800"/>
              <a:gd name="T5" fmla="*/ 460424332 h 3598"/>
              <a:gd name="T6" fmla="*/ 232934510 w 1800"/>
              <a:gd name="T7" fmla="*/ 233063990 h 3598"/>
              <a:gd name="T8" fmla="*/ 51403631 w 1800"/>
              <a:gd name="T9" fmla="*/ 6999768 h 3598"/>
              <a:gd name="T10" fmla="*/ 0 w 1800"/>
              <a:gd name="T11" fmla="*/ 47960763 h 3598"/>
              <a:gd name="T12" fmla="*/ 0 w 1800"/>
              <a:gd name="T13" fmla="*/ 419333725 h 35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00" h="3598">
                <a:moveTo>
                  <a:pt x="0" y="3235"/>
                </a:moveTo>
                <a:lnTo>
                  <a:pt x="0" y="3235"/>
                </a:lnTo>
                <a:cubicBezTo>
                  <a:pt x="0" y="3443"/>
                  <a:pt x="199" y="3597"/>
                  <a:pt x="397" y="3552"/>
                </a:cubicBezTo>
                <a:cubicBezTo>
                  <a:pt x="1202" y="3371"/>
                  <a:pt x="1799" y="2657"/>
                  <a:pt x="1799" y="1798"/>
                </a:cubicBezTo>
                <a:cubicBezTo>
                  <a:pt x="1799" y="948"/>
                  <a:pt x="1202" y="235"/>
                  <a:pt x="397" y="54"/>
                </a:cubicBezTo>
                <a:cubicBezTo>
                  <a:pt x="199" y="0"/>
                  <a:pt x="0" y="163"/>
                  <a:pt x="0" y="370"/>
                </a:cubicBezTo>
                <a:lnTo>
                  <a:pt x="0" y="323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283">
            <a:extLst>
              <a:ext uri="{FF2B5EF4-FFF2-40B4-BE49-F238E27FC236}">
                <a16:creationId xmlns:a16="http://schemas.microsoft.com/office/drawing/2014/main" id="{B5E20159-3E97-3741-8ABC-FBAA15AAA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455" y="7428702"/>
            <a:ext cx="1364556" cy="2729115"/>
          </a:xfrm>
          <a:custGeom>
            <a:avLst/>
            <a:gdLst>
              <a:gd name="T0" fmla="*/ 0 w 1267"/>
              <a:gd name="T1" fmla="*/ 295037884 h 2532"/>
              <a:gd name="T2" fmla="*/ 0 w 1267"/>
              <a:gd name="T3" fmla="*/ 295037884 h 2532"/>
              <a:gd name="T4" fmla="*/ 36336405 w 1267"/>
              <a:gd name="T5" fmla="*/ 324308288 h 2532"/>
              <a:gd name="T6" fmla="*/ 163708188 w 1267"/>
              <a:gd name="T7" fmla="*/ 163967237 h 2532"/>
              <a:gd name="T8" fmla="*/ 36336405 w 1267"/>
              <a:gd name="T9" fmla="*/ 4662651 h 2532"/>
              <a:gd name="T10" fmla="*/ 0 w 1267"/>
              <a:gd name="T11" fmla="*/ 33933055 h 2532"/>
              <a:gd name="T12" fmla="*/ 0 w 1267"/>
              <a:gd name="T13" fmla="*/ 295037884 h 25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7" h="2532">
                <a:moveTo>
                  <a:pt x="0" y="2278"/>
                </a:moveTo>
                <a:lnTo>
                  <a:pt x="0" y="2278"/>
                </a:lnTo>
                <a:cubicBezTo>
                  <a:pt x="0" y="2423"/>
                  <a:pt x="136" y="2531"/>
                  <a:pt x="281" y="2504"/>
                </a:cubicBezTo>
                <a:cubicBezTo>
                  <a:pt x="841" y="2369"/>
                  <a:pt x="1266" y="1871"/>
                  <a:pt x="1266" y="1266"/>
                </a:cubicBezTo>
                <a:cubicBezTo>
                  <a:pt x="1266" y="669"/>
                  <a:pt x="841" y="163"/>
                  <a:pt x="281" y="36"/>
                </a:cubicBezTo>
                <a:cubicBezTo>
                  <a:pt x="136" y="0"/>
                  <a:pt x="0" y="109"/>
                  <a:pt x="0" y="262"/>
                </a:cubicBezTo>
                <a:lnTo>
                  <a:pt x="0" y="227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36">
            <a:extLst>
              <a:ext uri="{FF2B5EF4-FFF2-40B4-BE49-F238E27FC236}">
                <a16:creationId xmlns:a16="http://schemas.microsoft.com/office/drawing/2014/main" id="{BD19ECB5-3C5B-2542-83DF-79CA1E5B4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2224" y="7794166"/>
            <a:ext cx="610835" cy="610835"/>
          </a:xfrm>
          <a:custGeom>
            <a:avLst/>
            <a:gdLst>
              <a:gd name="T0" fmla="*/ 144911008 w 1121"/>
              <a:gd name="T1" fmla="*/ 72326418 h 1122"/>
              <a:gd name="T2" fmla="*/ 144911008 w 1121"/>
              <a:gd name="T3" fmla="*/ 72326418 h 1122"/>
              <a:gd name="T4" fmla="*/ 72455684 w 1121"/>
              <a:gd name="T5" fmla="*/ 144782213 h 1122"/>
              <a:gd name="T6" fmla="*/ 0 w 1121"/>
              <a:gd name="T7" fmla="*/ 72326418 h 1122"/>
              <a:gd name="T8" fmla="*/ 72455684 w 1121"/>
              <a:gd name="T9" fmla="*/ 0 h 1122"/>
              <a:gd name="T10" fmla="*/ 144911008 w 1121"/>
              <a:gd name="T11" fmla="*/ 72326418 h 1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1" h="1122">
                <a:moveTo>
                  <a:pt x="1120" y="560"/>
                </a:moveTo>
                <a:lnTo>
                  <a:pt x="1120" y="560"/>
                </a:lnTo>
                <a:cubicBezTo>
                  <a:pt x="1120" y="867"/>
                  <a:pt x="867" y="1121"/>
                  <a:pt x="560" y="1121"/>
                </a:cubicBezTo>
                <a:cubicBezTo>
                  <a:pt x="252" y="1121"/>
                  <a:pt x="0" y="867"/>
                  <a:pt x="0" y="560"/>
                </a:cubicBezTo>
                <a:cubicBezTo>
                  <a:pt x="0" y="253"/>
                  <a:pt x="252" y="0"/>
                  <a:pt x="560" y="0"/>
                </a:cubicBezTo>
                <a:cubicBezTo>
                  <a:pt x="867" y="0"/>
                  <a:pt x="1120" y="253"/>
                  <a:pt x="1120" y="5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B4A5168D-E90A-4A47-8B51-8A675053A703}"/>
              </a:ext>
            </a:extLst>
          </p:cNvPr>
          <p:cNvGrpSpPr/>
          <p:nvPr/>
        </p:nvGrpSpPr>
        <p:grpSpPr>
          <a:xfrm>
            <a:off x="2668308" y="863443"/>
            <a:ext cx="19041035" cy="2561450"/>
            <a:chOff x="2668308" y="861425"/>
            <a:chExt cx="19041035" cy="2561450"/>
          </a:xfrm>
        </p:grpSpPr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6A1217CC-32D7-724F-99F0-D06F1F790AC3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50F77294-1664-D548-9698-CBD78B3BA3F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760DC28D-2934-D24A-BB31-C24AAB81DE3F}"/>
              </a:ext>
            </a:extLst>
          </p:cNvPr>
          <p:cNvGrpSpPr/>
          <p:nvPr/>
        </p:nvGrpSpPr>
        <p:grpSpPr>
          <a:xfrm>
            <a:off x="6600976" y="6240071"/>
            <a:ext cx="2201803" cy="1094613"/>
            <a:chOff x="3337670" y="5789042"/>
            <a:chExt cx="2559007" cy="1094613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4C4BB76D-E0FF-7246-A689-AACBB1FA8DB9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7" name="Rectangle 52">
              <a:extLst>
                <a:ext uri="{FF2B5EF4-FFF2-40B4-BE49-F238E27FC236}">
                  <a16:creationId xmlns:a16="http://schemas.microsoft.com/office/drawing/2014/main" id="{84C21102-4A57-9B49-B714-341445BDDC47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F4FEAB7F-5949-BB4F-89CD-068AFBD4D6BB}"/>
              </a:ext>
            </a:extLst>
          </p:cNvPr>
          <p:cNvGrpSpPr/>
          <p:nvPr/>
        </p:nvGrpSpPr>
        <p:grpSpPr>
          <a:xfrm>
            <a:off x="6600976" y="9899748"/>
            <a:ext cx="2201803" cy="1094613"/>
            <a:chOff x="3337670" y="5789042"/>
            <a:chExt cx="2559007" cy="1094613"/>
          </a:xfrm>
        </p:grpSpPr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4E719C98-5AA7-374A-8C62-A24D19956FE0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D3322063-8951-6047-8264-DD9B3E2D22AC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8D9B8ADC-BF81-984C-93F1-8048D7988965}"/>
              </a:ext>
            </a:extLst>
          </p:cNvPr>
          <p:cNvGrpSpPr/>
          <p:nvPr/>
        </p:nvGrpSpPr>
        <p:grpSpPr>
          <a:xfrm>
            <a:off x="10349924" y="6281833"/>
            <a:ext cx="2201803" cy="1094613"/>
            <a:chOff x="3337670" y="5789042"/>
            <a:chExt cx="2559007" cy="1094613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862C777F-ABD4-3E43-83FD-0D0AD6FABFF4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3" name="Rectangle 52">
              <a:extLst>
                <a:ext uri="{FF2B5EF4-FFF2-40B4-BE49-F238E27FC236}">
                  <a16:creationId xmlns:a16="http://schemas.microsoft.com/office/drawing/2014/main" id="{D718D387-D02C-BA40-A751-94019A6B87C1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4734914F-1453-5C45-9F06-3385B66B1FD9}"/>
              </a:ext>
            </a:extLst>
          </p:cNvPr>
          <p:cNvGrpSpPr/>
          <p:nvPr/>
        </p:nvGrpSpPr>
        <p:grpSpPr>
          <a:xfrm>
            <a:off x="10349924" y="9941510"/>
            <a:ext cx="2201803" cy="1094613"/>
            <a:chOff x="3337670" y="5789042"/>
            <a:chExt cx="2559007" cy="1094613"/>
          </a:xfrm>
        </p:grpSpPr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8B07A771-7EC5-E844-97D7-FA130497DBF8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6" name="Rectangle 52">
              <a:extLst>
                <a:ext uri="{FF2B5EF4-FFF2-40B4-BE49-F238E27FC236}">
                  <a16:creationId xmlns:a16="http://schemas.microsoft.com/office/drawing/2014/main" id="{2B5ED9BA-E792-9C4B-8E6D-A9F9FFD14409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82B8A051-C75C-9841-8CFE-83A3B4DB4ADF}"/>
              </a:ext>
            </a:extLst>
          </p:cNvPr>
          <p:cNvGrpSpPr/>
          <p:nvPr/>
        </p:nvGrpSpPr>
        <p:grpSpPr>
          <a:xfrm>
            <a:off x="14041417" y="6281833"/>
            <a:ext cx="2201803" cy="1094613"/>
            <a:chOff x="3337670" y="5789042"/>
            <a:chExt cx="2559007" cy="1094613"/>
          </a:xfrm>
        </p:grpSpPr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3CD5DA9B-17DE-DC4B-BFC8-C637AADB7CE7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9" name="Rectangle 52">
              <a:extLst>
                <a:ext uri="{FF2B5EF4-FFF2-40B4-BE49-F238E27FC236}">
                  <a16:creationId xmlns:a16="http://schemas.microsoft.com/office/drawing/2014/main" id="{5844413C-3FAE-4942-8973-36541F7D34D8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7A5B04E7-5308-6841-A4F4-80BC522EF0AD}"/>
              </a:ext>
            </a:extLst>
          </p:cNvPr>
          <p:cNvGrpSpPr/>
          <p:nvPr/>
        </p:nvGrpSpPr>
        <p:grpSpPr>
          <a:xfrm>
            <a:off x="14041417" y="9941510"/>
            <a:ext cx="2201803" cy="1094613"/>
            <a:chOff x="3337670" y="5789042"/>
            <a:chExt cx="2559007" cy="1094613"/>
          </a:xfrm>
        </p:grpSpPr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4488915D-5DE3-A140-8995-40183344C217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2" name="Rectangle 52">
              <a:extLst>
                <a:ext uri="{FF2B5EF4-FFF2-40B4-BE49-F238E27FC236}">
                  <a16:creationId xmlns:a16="http://schemas.microsoft.com/office/drawing/2014/main" id="{E58DFA67-69E3-F643-B90B-6C876C9CEDF7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Freeform 160">
            <a:extLst>
              <a:ext uri="{FF2B5EF4-FFF2-40B4-BE49-F238E27FC236}">
                <a16:creationId xmlns:a16="http://schemas.microsoft.com/office/drawing/2014/main" id="{F539295F-5E98-1E4A-B308-9F4D64333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97" y="4503151"/>
            <a:ext cx="20632057" cy="7957548"/>
          </a:xfrm>
          <a:custGeom>
            <a:avLst/>
            <a:gdLst>
              <a:gd name="T0" fmla="*/ 2147483646 w 19599"/>
              <a:gd name="T1" fmla="*/ 522981333 h 7557"/>
              <a:gd name="T2" fmla="*/ 2147483646 w 19599"/>
              <a:gd name="T3" fmla="*/ 522981333 h 7557"/>
              <a:gd name="T4" fmla="*/ 2068859690 w 19599"/>
              <a:gd name="T5" fmla="*/ 274973661 h 7557"/>
              <a:gd name="T6" fmla="*/ 2066527511 w 19599"/>
              <a:gd name="T7" fmla="*/ 273806706 h 7557"/>
              <a:gd name="T8" fmla="*/ 1914022668 w 19599"/>
              <a:gd name="T9" fmla="*/ 61710359 h 7557"/>
              <a:gd name="T10" fmla="*/ 1909357951 w 19599"/>
              <a:gd name="T11" fmla="*/ 64043909 h 7557"/>
              <a:gd name="T12" fmla="*/ 1706838509 w 19599"/>
              <a:gd name="T13" fmla="*/ 242303598 h 7557"/>
              <a:gd name="T14" fmla="*/ 1706838509 w 19599"/>
              <a:gd name="T15" fmla="*/ 242303598 h 7557"/>
              <a:gd name="T16" fmla="*/ 1617175429 w 19599"/>
              <a:gd name="T17" fmla="*/ 244637148 h 7557"/>
              <a:gd name="T18" fmla="*/ 1614843250 w 19599"/>
              <a:gd name="T19" fmla="*/ 243470193 h 7557"/>
              <a:gd name="T20" fmla="*/ 1065332744 w 19599"/>
              <a:gd name="T21" fmla="*/ 43041597 h 7557"/>
              <a:gd name="T22" fmla="*/ 1066498654 w 19599"/>
              <a:gd name="T23" fmla="*/ 48875653 h 7557"/>
              <a:gd name="T24" fmla="*/ 1425021746 w 19599"/>
              <a:gd name="T25" fmla="*/ 270306561 h 7557"/>
              <a:gd name="T26" fmla="*/ 1423855477 w 19599"/>
              <a:gd name="T27" fmla="*/ 273806706 h 7557"/>
              <a:gd name="T28" fmla="*/ 808004760 w 19599"/>
              <a:gd name="T29" fmla="*/ 498478875 h 7557"/>
              <a:gd name="T30" fmla="*/ 808004760 w 19599"/>
              <a:gd name="T31" fmla="*/ 498478875 h 7557"/>
              <a:gd name="T32" fmla="*/ 599654331 w 19599"/>
              <a:gd name="T33" fmla="*/ 543854023 h 7557"/>
              <a:gd name="T34" fmla="*/ 597322152 w 19599"/>
              <a:gd name="T35" fmla="*/ 542687068 h 7557"/>
              <a:gd name="T36" fmla="*/ 4664718 w 19599"/>
              <a:gd name="T37" fmla="*/ 290012296 h 7557"/>
              <a:gd name="T38" fmla="*/ 3498448 w 19599"/>
              <a:gd name="T39" fmla="*/ 295845991 h 7557"/>
              <a:gd name="T40" fmla="*/ 448315758 w 19599"/>
              <a:gd name="T41" fmla="*/ 574190536 h 7557"/>
              <a:gd name="T42" fmla="*/ 448315758 w 19599"/>
              <a:gd name="T43" fmla="*/ 576524086 h 7557"/>
              <a:gd name="T44" fmla="*/ 274820226 w 19599"/>
              <a:gd name="T45" fmla="*/ 808326168 h 7557"/>
              <a:gd name="T46" fmla="*/ 277152405 w 19599"/>
              <a:gd name="T47" fmla="*/ 812993628 h 7557"/>
              <a:gd name="T48" fmla="*/ 604319049 w 19599"/>
              <a:gd name="T49" fmla="*/ 592858938 h 7557"/>
              <a:gd name="T50" fmla="*/ 606651227 w 19599"/>
              <a:gd name="T51" fmla="*/ 591692342 h 7557"/>
              <a:gd name="T52" fmla="*/ 905830645 w 19599"/>
              <a:gd name="T53" fmla="*/ 656902847 h 7557"/>
              <a:gd name="T54" fmla="*/ 1324863322 w 19599"/>
              <a:gd name="T55" fmla="*/ 781619782 h 7557"/>
              <a:gd name="T56" fmla="*/ 1326029232 w 19599"/>
              <a:gd name="T57" fmla="*/ 785120287 h 7557"/>
              <a:gd name="T58" fmla="*/ 1083990895 w 19599"/>
              <a:gd name="T59" fmla="*/ 946915143 h 7557"/>
              <a:gd name="T60" fmla="*/ 1083990895 w 19599"/>
              <a:gd name="T61" fmla="*/ 952878820 h 7557"/>
              <a:gd name="T62" fmla="*/ 1538007694 w 19599"/>
              <a:gd name="T63" fmla="*/ 811826673 h 7557"/>
              <a:gd name="T64" fmla="*/ 1540210288 w 19599"/>
              <a:gd name="T65" fmla="*/ 810659718 h 7557"/>
              <a:gd name="T66" fmla="*/ 1930348280 w 19599"/>
              <a:gd name="T67" fmla="*/ 802492472 h 7557"/>
              <a:gd name="T68" fmla="*/ 1932680819 w 19599"/>
              <a:gd name="T69" fmla="*/ 802492472 h 7557"/>
              <a:gd name="T70" fmla="*/ 1990858224 w 19599"/>
              <a:gd name="T71" fmla="*/ 900373040 h 7557"/>
              <a:gd name="T72" fmla="*/ 1995522582 w 19599"/>
              <a:gd name="T73" fmla="*/ 902706590 h 7557"/>
              <a:gd name="T74" fmla="*/ 2107342260 w 19599"/>
              <a:gd name="T75" fmla="*/ 767618121 h 7557"/>
              <a:gd name="T76" fmla="*/ 2109674799 w 19599"/>
              <a:gd name="T77" fmla="*/ 766451526 h 7557"/>
              <a:gd name="T78" fmla="*/ 2147483646 w 19599"/>
              <a:gd name="T79" fmla="*/ 580024231 h 7557"/>
              <a:gd name="T80" fmla="*/ 2147483646 w 19599"/>
              <a:gd name="T81" fmla="*/ 575357131 h 7557"/>
              <a:gd name="T82" fmla="*/ 2147483646 w 19599"/>
              <a:gd name="T83" fmla="*/ 656902847 h 7557"/>
              <a:gd name="T84" fmla="*/ 2147483646 w 19599"/>
              <a:gd name="T85" fmla="*/ 652235747 h 7557"/>
              <a:gd name="T86" fmla="*/ 2147483646 w 19599"/>
              <a:gd name="T87" fmla="*/ 526481838 h 7557"/>
              <a:gd name="T88" fmla="*/ 2147483646 w 19599"/>
              <a:gd name="T89" fmla="*/ 522981333 h 755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9599" h="7557">
                <a:moveTo>
                  <a:pt x="19589" y="4034"/>
                </a:moveTo>
                <a:lnTo>
                  <a:pt x="19589" y="4034"/>
                </a:lnTo>
                <a:cubicBezTo>
                  <a:pt x="19400" y="3872"/>
                  <a:pt x="17683" y="2453"/>
                  <a:pt x="15967" y="2121"/>
                </a:cubicBezTo>
                <a:cubicBezTo>
                  <a:pt x="15958" y="2121"/>
                  <a:pt x="15958" y="2121"/>
                  <a:pt x="15949" y="2112"/>
                </a:cubicBezTo>
                <a:cubicBezTo>
                  <a:pt x="15922" y="1986"/>
                  <a:pt x="15698" y="1078"/>
                  <a:pt x="14772" y="476"/>
                </a:cubicBezTo>
                <a:cubicBezTo>
                  <a:pt x="14763" y="467"/>
                  <a:pt x="14745" y="476"/>
                  <a:pt x="14736" y="494"/>
                </a:cubicBezTo>
                <a:cubicBezTo>
                  <a:pt x="14709" y="683"/>
                  <a:pt x="14511" y="1590"/>
                  <a:pt x="13173" y="1869"/>
                </a:cubicBezTo>
                <a:cubicBezTo>
                  <a:pt x="12481" y="1887"/>
                  <a:pt x="12481" y="1887"/>
                  <a:pt x="12481" y="1887"/>
                </a:cubicBezTo>
                <a:cubicBezTo>
                  <a:pt x="12481" y="1887"/>
                  <a:pt x="12472" y="1887"/>
                  <a:pt x="12463" y="1878"/>
                </a:cubicBezTo>
                <a:cubicBezTo>
                  <a:pt x="12373" y="1725"/>
                  <a:pt x="11205" y="0"/>
                  <a:pt x="8222" y="332"/>
                </a:cubicBezTo>
                <a:cubicBezTo>
                  <a:pt x="8204" y="332"/>
                  <a:pt x="8204" y="368"/>
                  <a:pt x="8231" y="377"/>
                </a:cubicBezTo>
                <a:cubicBezTo>
                  <a:pt x="8878" y="413"/>
                  <a:pt x="10414" y="647"/>
                  <a:pt x="10998" y="2085"/>
                </a:cubicBezTo>
                <a:cubicBezTo>
                  <a:pt x="11007" y="2094"/>
                  <a:pt x="10998" y="2112"/>
                  <a:pt x="10989" y="2112"/>
                </a:cubicBezTo>
                <a:cubicBezTo>
                  <a:pt x="10737" y="2165"/>
                  <a:pt x="8635" y="2623"/>
                  <a:pt x="6236" y="3845"/>
                </a:cubicBezTo>
                <a:cubicBezTo>
                  <a:pt x="6200" y="3854"/>
                  <a:pt x="5185" y="4249"/>
                  <a:pt x="4628" y="4195"/>
                </a:cubicBezTo>
                <a:cubicBezTo>
                  <a:pt x="4619" y="4195"/>
                  <a:pt x="4619" y="4186"/>
                  <a:pt x="4610" y="4186"/>
                </a:cubicBezTo>
                <a:cubicBezTo>
                  <a:pt x="4511" y="4061"/>
                  <a:pt x="2858" y="2148"/>
                  <a:pt x="36" y="2237"/>
                </a:cubicBezTo>
                <a:cubicBezTo>
                  <a:pt x="9" y="2237"/>
                  <a:pt x="0" y="2273"/>
                  <a:pt x="27" y="2282"/>
                </a:cubicBezTo>
                <a:cubicBezTo>
                  <a:pt x="476" y="2453"/>
                  <a:pt x="2372" y="3234"/>
                  <a:pt x="3460" y="4429"/>
                </a:cubicBezTo>
                <a:cubicBezTo>
                  <a:pt x="3460" y="4438"/>
                  <a:pt x="3460" y="4447"/>
                  <a:pt x="3460" y="4447"/>
                </a:cubicBezTo>
                <a:cubicBezTo>
                  <a:pt x="3415" y="4573"/>
                  <a:pt x="3046" y="5561"/>
                  <a:pt x="2121" y="6235"/>
                </a:cubicBezTo>
                <a:cubicBezTo>
                  <a:pt x="2103" y="6244"/>
                  <a:pt x="2121" y="6271"/>
                  <a:pt x="2139" y="6271"/>
                </a:cubicBezTo>
                <a:cubicBezTo>
                  <a:pt x="2489" y="6199"/>
                  <a:pt x="3729" y="5867"/>
                  <a:pt x="4664" y="4573"/>
                </a:cubicBezTo>
                <a:cubicBezTo>
                  <a:pt x="4673" y="4573"/>
                  <a:pt x="4673" y="4564"/>
                  <a:pt x="4682" y="4564"/>
                </a:cubicBezTo>
                <a:cubicBezTo>
                  <a:pt x="4780" y="4555"/>
                  <a:pt x="5571" y="4510"/>
                  <a:pt x="6991" y="5067"/>
                </a:cubicBezTo>
                <a:cubicBezTo>
                  <a:pt x="6991" y="5067"/>
                  <a:pt x="8941" y="5831"/>
                  <a:pt x="10225" y="6029"/>
                </a:cubicBezTo>
                <a:cubicBezTo>
                  <a:pt x="10234" y="6029"/>
                  <a:pt x="10243" y="6046"/>
                  <a:pt x="10234" y="6056"/>
                </a:cubicBezTo>
                <a:cubicBezTo>
                  <a:pt x="10153" y="6208"/>
                  <a:pt x="9651" y="6981"/>
                  <a:pt x="8366" y="7304"/>
                </a:cubicBezTo>
                <a:cubicBezTo>
                  <a:pt x="8348" y="7314"/>
                  <a:pt x="8348" y="7340"/>
                  <a:pt x="8366" y="7350"/>
                </a:cubicBezTo>
                <a:cubicBezTo>
                  <a:pt x="8842" y="7403"/>
                  <a:pt x="10737" y="7556"/>
                  <a:pt x="11870" y="6262"/>
                </a:cubicBezTo>
                <a:cubicBezTo>
                  <a:pt x="11879" y="6253"/>
                  <a:pt x="11887" y="6253"/>
                  <a:pt x="11887" y="6253"/>
                </a:cubicBezTo>
                <a:cubicBezTo>
                  <a:pt x="12040" y="6262"/>
                  <a:pt x="13837" y="6361"/>
                  <a:pt x="14898" y="6190"/>
                </a:cubicBezTo>
                <a:cubicBezTo>
                  <a:pt x="14907" y="6190"/>
                  <a:pt x="14916" y="6190"/>
                  <a:pt x="14916" y="6190"/>
                </a:cubicBezTo>
                <a:cubicBezTo>
                  <a:pt x="14970" y="6235"/>
                  <a:pt x="15329" y="6532"/>
                  <a:pt x="15365" y="6945"/>
                </a:cubicBezTo>
                <a:cubicBezTo>
                  <a:pt x="15365" y="6963"/>
                  <a:pt x="15392" y="6972"/>
                  <a:pt x="15401" y="6963"/>
                </a:cubicBezTo>
                <a:cubicBezTo>
                  <a:pt x="16264" y="5921"/>
                  <a:pt x="16264" y="5921"/>
                  <a:pt x="16264" y="5921"/>
                </a:cubicBezTo>
                <a:cubicBezTo>
                  <a:pt x="16273" y="5912"/>
                  <a:pt x="16273" y="5912"/>
                  <a:pt x="16282" y="5912"/>
                </a:cubicBezTo>
                <a:cubicBezTo>
                  <a:pt x="16435" y="5885"/>
                  <a:pt x="19032" y="5363"/>
                  <a:pt x="19508" y="4474"/>
                </a:cubicBezTo>
                <a:cubicBezTo>
                  <a:pt x="19517" y="4447"/>
                  <a:pt x="19499" y="4429"/>
                  <a:pt x="19481" y="4438"/>
                </a:cubicBezTo>
                <a:cubicBezTo>
                  <a:pt x="19265" y="4555"/>
                  <a:pt x="18465" y="4950"/>
                  <a:pt x="18070" y="5067"/>
                </a:cubicBezTo>
                <a:cubicBezTo>
                  <a:pt x="18043" y="5076"/>
                  <a:pt x="18034" y="5040"/>
                  <a:pt x="18052" y="5031"/>
                </a:cubicBezTo>
                <a:cubicBezTo>
                  <a:pt x="18412" y="4833"/>
                  <a:pt x="19391" y="4276"/>
                  <a:pt x="19589" y="4061"/>
                </a:cubicBezTo>
                <a:cubicBezTo>
                  <a:pt x="19598" y="4052"/>
                  <a:pt x="19598" y="4034"/>
                  <a:pt x="19589" y="4034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61">
            <a:extLst>
              <a:ext uri="{FF2B5EF4-FFF2-40B4-BE49-F238E27FC236}">
                <a16:creationId xmlns:a16="http://schemas.microsoft.com/office/drawing/2014/main" id="{C23569BA-0769-154E-BD76-5F5B9EDD2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8155" y="8263720"/>
            <a:ext cx="519980" cy="519980"/>
          </a:xfrm>
          <a:custGeom>
            <a:avLst/>
            <a:gdLst>
              <a:gd name="T0" fmla="*/ 63735373 w 495"/>
              <a:gd name="T1" fmla="*/ 32512616 h 495"/>
              <a:gd name="T2" fmla="*/ 63735373 w 495"/>
              <a:gd name="T3" fmla="*/ 32512616 h 495"/>
              <a:gd name="T4" fmla="*/ 32383666 w 495"/>
              <a:gd name="T5" fmla="*/ 63735373 h 495"/>
              <a:gd name="T6" fmla="*/ 0 w 495"/>
              <a:gd name="T7" fmla="*/ 32512616 h 495"/>
              <a:gd name="T8" fmla="*/ 32383666 w 495"/>
              <a:gd name="T9" fmla="*/ 0 h 495"/>
              <a:gd name="T10" fmla="*/ 63735373 w 495"/>
              <a:gd name="T11" fmla="*/ 32512616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5" h="495">
                <a:moveTo>
                  <a:pt x="494" y="252"/>
                </a:moveTo>
                <a:lnTo>
                  <a:pt x="494" y="252"/>
                </a:lnTo>
                <a:cubicBezTo>
                  <a:pt x="494" y="387"/>
                  <a:pt x="386" y="494"/>
                  <a:pt x="251" y="494"/>
                </a:cubicBezTo>
                <a:cubicBezTo>
                  <a:pt x="108" y="494"/>
                  <a:pt x="0" y="387"/>
                  <a:pt x="0" y="252"/>
                </a:cubicBezTo>
                <a:cubicBezTo>
                  <a:pt x="0" y="108"/>
                  <a:pt x="108" y="0"/>
                  <a:pt x="251" y="0"/>
                </a:cubicBezTo>
                <a:cubicBezTo>
                  <a:pt x="386" y="0"/>
                  <a:pt x="494" y="108"/>
                  <a:pt x="494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Line 162">
            <a:extLst>
              <a:ext uri="{FF2B5EF4-FFF2-40B4-BE49-F238E27FC236}">
                <a16:creationId xmlns:a16="http://schemas.microsoft.com/office/drawing/2014/main" id="{C2D095F1-2B40-914E-B75F-91531198E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3088" y="8811556"/>
            <a:ext cx="15506541" cy="464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3" name="Freeform 163">
            <a:extLst>
              <a:ext uri="{FF2B5EF4-FFF2-40B4-BE49-F238E27FC236}">
                <a16:creationId xmlns:a16="http://schemas.microsoft.com/office/drawing/2014/main" id="{B956E76D-8F83-BD4A-8C2A-0C798070C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750" y="6583071"/>
            <a:ext cx="10455309" cy="1949924"/>
          </a:xfrm>
          <a:custGeom>
            <a:avLst/>
            <a:gdLst>
              <a:gd name="T0" fmla="*/ 1286978397 w 9930"/>
              <a:gd name="T1" fmla="*/ 240040806 h 1851"/>
              <a:gd name="T2" fmla="*/ 571745542 w 9930"/>
              <a:gd name="T3" fmla="*/ 240040806 h 1851"/>
              <a:gd name="T4" fmla="*/ 330785372 w 9930"/>
              <a:gd name="T5" fmla="*/ 0 h 1851"/>
              <a:gd name="T6" fmla="*/ 0 w 9930"/>
              <a:gd name="T7" fmla="*/ 0 h 18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30" h="1851">
                <a:moveTo>
                  <a:pt x="9929" y="1850"/>
                </a:moveTo>
                <a:lnTo>
                  <a:pt x="4411" y="1850"/>
                </a:lnTo>
                <a:lnTo>
                  <a:pt x="2552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4" name="Freeform 164">
            <a:extLst>
              <a:ext uri="{FF2B5EF4-FFF2-40B4-BE49-F238E27FC236}">
                <a16:creationId xmlns:a16="http://schemas.microsoft.com/office/drawing/2014/main" id="{2F1B21EF-322D-B14B-845B-6A1078F0A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4104" y="6545929"/>
            <a:ext cx="4846955" cy="1796717"/>
          </a:xfrm>
          <a:custGeom>
            <a:avLst/>
            <a:gdLst>
              <a:gd name="T0" fmla="*/ 596743237 w 4602"/>
              <a:gd name="T1" fmla="*/ 220984608 h 1707"/>
              <a:gd name="T2" fmla="*/ 460300332 w 4602"/>
              <a:gd name="T3" fmla="*/ 220984608 h 1707"/>
              <a:gd name="T4" fmla="*/ 237737530 w 4602"/>
              <a:gd name="T5" fmla="*/ 0 h 1707"/>
              <a:gd name="T6" fmla="*/ 0 w 4602"/>
              <a:gd name="T7" fmla="*/ 0 h 17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02" h="1707">
                <a:moveTo>
                  <a:pt x="4601" y="1706"/>
                </a:moveTo>
                <a:lnTo>
                  <a:pt x="3549" y="1706"/>
                </a:lnTo>
                <a:lnTo>
                  <a:pt x="1833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5" name="Freeform 165">
            <a:extLst>
              <a:ext uri="{FF2B5EF4-FFF2-40B4-BE49-F238E27FC236}">
                <a16:creationId xmlns:a16="http://schemas.microsoft.com/office/drawing/2014/main" id="{C11E9543-12F2-6145-BDEF-26ED6EB1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4104" y="9354750"/>
            <a:ext cx="4846955" cy="1796715"/>
          </a:xfrm>
          <a:custGeom>
            <a:avLst/>
            <a:gdLst>
              <a:gd name="T0" fmla="*/ 596743237 w 4602"/>
              <a:gd name="T1" fmla="*/ 0 h 1708"/>
              <a:gd name="T2" fmla="*/ 460300332 w 4602"/>
              <a:gd name="T3" fmla="*/ 0 h 1708"/>
              <a:gd name="T4" fmla="*/ 237737530 w 4602"/>
              <a:gd name="T5" fmla="*/ 220854506 h 1708"/>
              <a:gd name="T6" fmla="*/ 0 w 4602"/>
              <a:gd name="T7" fmla="*/ 220854506 h 17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02" h="1708">
                <a:moveTo>
                  <a:pt x="4601" y="0"/>
                </a:moveTo>
                <a:lnTo>
                  <a:pt x="3549" y="0"/>
                </a:lnTo>
                <a:lnTo>
                  <a:pt x="1833" y="1707"/>
                </a:lnTo>
                <a:lnTo>
                  <a:pt x="0" y="170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6" name="Freeform 166">
            <a:extLst>
              <a:ext uri="{FF2B5EF4-FFF2-40B4-BE49-F238E27FC236}">
                <a16:creationId xmlns:a16="http://schemas.microsoft.com/office/drawing/2014/main" id="{18A892EF-ED07-3647-B125-59D5A8BB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750" y="9145828"/>
            <a:ext cx="10455309" cy="1949924"/>
          </a:xfrm>
          <a:custGeom>
            <a:avLst/>
            <a:gdLst>
              <a:gd name="T0" fmla="*/ 1286978397 w 9930"/>
              <a:gd name="T1" fmla="*/ 0 h 1852"/>
              <a:gd name="T2" fmla="*/ 571745542 w 9930"/>
              <a:gd name="T3" fmla="*/ 0 h 1852"/>
              <a:gd name="T4" fmla="*/ 330785372 w 9930"/>
              <a:gd name="T5" fmla="*/ 239911195 h 1852"/>
              <a:gd name="T6" fmla="*/ 0 w 9930"/>
              <a:gd name="T7" fmla="*/ 239911195 h 18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30" h="1852">
                <a:moveTo>
                  <a:pt x="9929" y="0"/>
                </a:moveTo>
                <a:lnTo>
                  <a:pt x="4411" y="0"/>
                </a:lnTo>
                <a:lnTo>
                  <a:pt x="2552" y="1851"/>
                </a:lnTo>
                <a:lnTo>
                  <a:pt x="0" y="1851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7" name="Freeform 167">
            <a:extLst>
              <a:ext uri="{FF2B5EF4-FFF2-40B4-BE49-F238E27FC236}">
                <a16:creationId xmlns:a16="http://schemas.microsoft.com/office/drawing/2014/main" id="{72E179CF-9B5C-9048-B9F5-AC38DCD7A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794" y="8964765"/>
            <a:ext cx="17191835" cy="3765210"/>
          </a:xfrm>
          <a:custGeom>
            <a:avLst/>
            <a:gdLst>
              <a:gd name="T0" fmla="*/ 2116420581 w 16327"/>
              <a:gd name="T1" fmla="*/ 0 h 3578"/>
              <a:gd name="T2" fmla="*/ 831738120 w 16327"/>
              <a:gd name="T3" fmla="*/ 0 h 3578"/>
              <a:gd name="T4" fmla="*/ 368033727 w 16327"/>
              <a:gd name="T5" fmla="*/ 463134409 h 3578"/>
              <a:gd name="T6" fmla="*/ 0 w 16327"/>
              <a:gd name="T7" fmla="*/ 463134409 h 35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327" h="3578">
                <a:moveTo>
                  <a:pt x="16326" y="0"/>
                </a:moveTo>
                <a:lnTo>
                  <a:pt x="6416" y="0"/>
                </a:lnTo>
                <a:lnTo>
                  <a:pt x="2839" y="3577"/>
                </a:lnTo>
                <a:lnTo>
                  <a:pt x="0" y="357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8" name="Freeform 168">
            <a:extLst>
              <a:ext uri="{FF2B5EF4-FFF2-40B4-BE49-F238E27FC236}">
                <a16:creationId xmlns:a16="http://schemas.microsoft.com/office/drawing/2014/main" id="{817E1D94-1312-FA4E-B055-FD2DE87B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794" y="4907066"/>
            <a:ext cx="17191835" cy="3765210"/>
          </a:xfrm>
          <a:custGeom>
            <a:avLst/>
            <a:gdLst>
              <a:gd name="T0" fmla="*/ 2116420581 w 16327"/>
              <a:gd name="T1" fmla="*/ 463263885 h 3577"/>
              <a:gd name="T2" fmla="*/ 831738120 w 16327"/>
              <a:gd name="T3" fmla="*/ 463263885 h 3577"/>
              <a:gd name="T4" fmla="*/ 368033727 w 16327"/>
              <a:gd name="T5" fmla="*/ 0 h 3577"/>
              <a:gd name="T6" fmla="*/ 0 w 16327"/>
              <a:gd name="T7" fmla="*/ 0 h 35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327" h="3577">
                <a:moveTo>
                  <a:pt x="16326" y="3576"/>
                </a:moveTo>
                <a:lnTo>
                  <a:pt x="6416" y="3576"/>
                </a:lnTo>
                <a:lnTo>
                  <a:pt x="2839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9" name="Freeform 169">
            <a:extLst>
              <a:ext uri="{FF2B5EF4-FFF2-40B4-BE49-F238E27FC236}">
                <a16:creationId xmlns:a16="http://schemas.microsoft.com/office/drawing/2014/main" id="{45B235F1-A654-754F-996C-CF467117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9298" y="8105869"/>
            <a:ext cx="1420659" cy="1420659"/>
          </a:xfrm>
          <a:custGeom>
            <a:avLst/>
            <a:gdLst>
              <a:gd name="T0" fmla="*/ 174927650 w 1348"/>
              <a:gd name="T1" fmla="*/ 87269659 h 1350"/>
              <a:gd name="T2" fmla="*/ 174927650 w 1348"/>
              <a:gd name="T3" fmla="*/ 87269659 h 1350"/>
              <a:gd name="T4" fmla="*/ 87398779 w 1348"/>
              <a:gd name="T5" fmla="*/ 174668498 h 1350"/>
              <a:gd name="T6" fmla="*/ 0 w 1348"/>
              <a:gd name="T7" fmla="*/ 87269659 h 1350"/>
              <a:gd name="T8" fmla="*/ 87398779 w 1348"/>
              <a:gd name="T9" fmla="*/ 0 h 1350"/>
              <a:gd name="T10" fmla="*/ 174927650 w 1348"/>
              <a:gd name="T11" fmla="*/ 87269659 h 1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8" h="1350">
                <a:moveTo>
                  <a:pt x="1347" y="674"/>
                </a:moveTo>
                <a:lnTo>
                  <a:pt x="1347" y="674"/>
                </a:lnTo>
                <a:cubicBezTo>
                  <a:pt x="1347" y="1052"/>
                  <a:pt x="1051" y="1349"/>
                  <a:pt x="673" y="1349"/>
                </a:cubicBezTo>
                <a:cubicBezTo>
                  <a:pt x="305" y="1349"/>
                  <a:pt x="0" y="1052"/>
                  <a:pt x="0" y="674"/>
                </a:cubicBezTo>
                <a:cubicBezTo>
                  <a:pt x="0" y="306"/>
                  <a:pt x="305" y="0"/>
                  <a:pt x="673" y="0"/>
                </a:cubicBezTo>
                <a:cubicBezTo>
                  <a:pt x="1051" y="0"/>
                  <a:pt x="1347" y="306"/>
                  <a:pt x="1347" y="6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28">
            <a:extLst>
              <a:ext uri="{FF2B5EF4-FFF2-40B4-BE49-F238E27FC236}">
                <a16:creationId xmlns:a16="http://schemas.microsoft.com/office/drawing/2014/main" id="{45B15047-4D77-4B43-87CF-348F8A852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341" y="7195904"/>
            <a:ext cx="974962" cy="965677"/>
          </a:xfrm>
          <a:custGeom>
            <a:avLst/>
            <a:gdLst>
              <a:gd name="T0" fmla="*/ 119890794 w 926"/>
              <a:gd name="T1" fmla="*/ 59255956 h 917"/>
              <a:gd name="T2" fmla="*/ 119890794 w 926"/>
              <a:gd name="T3" fmla="*/ 59255956 h 917"/>
              <a:gd name="T4" fmla="*/ 60528803 w 926"/>
              <a:gd name="T5" fmla="*/ 118771176 h 917"/>
              <a:gd name="T6" fmla="*/ 0 w 926"/>
              <a:gd name="T7" fmla="*/ 59255956 h 917"/>
              <a:gd name="T8" fmla="*/ 60528803 w 926"/>
              <a:gd name="T9" fmla="*/ 0 h 917"/>
              <a:gd name="T10" fmla="*/ 119890794 w 926"/>
              <a:gd name="T11" fmla="*/ 59255956 h 9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6" h="917">
                <a:moveTo>
                  <a:pt x="925" y="457"/>
                </a:moveTo>
                <a:lnTo>
                  <a:pt x="925" y="457"/>
                </a:lnTo>
                <a:cubicBezTo>
                  <a:pt x="925" y="709"/>
                  <a:pt x="718" y="916"/>
                  <a:pt x="467" y="916"/>
                </a:cubicBezTo>
                <a:cubicBezTo>
                  <a:pt x="207" y="916"/>
                  <a:pt x="0" y="709"/>
                  <a:pt x="0" y="457"/>
                </a:cubicBezTo>
                <a:cubicBezTo>
                  <a:pt x="0" y="206"/>
                  <a:pt x="207" y="0"/>
                  <a:pt x="467" y="0"/>
                </a:cubicBezTo>
                <a:cubicBezTo>
                  <a:pt x="718" y="0"/>
                  <a:pt x="925" y="206"/>
                  <a:pt x="925" y="4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29">
            <a:extLst>
              <a:ext uri="{FF2B5EF4-FFF2-40B4-BE49-F238E27FC236}">
                <a16:creationId xmlns:a16="http://schemas.microsoft.com/office/drawing/2014/main" id="{67070B86-2441-FA4E-833F-661BDDE6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341" y="9637952"/>
            <a:ext cx="974962" cy="965677"/>
          </a:xfrm>
          <a:custGeom>
            <a:avLst/>
            <a:gdLst>
              <a:gd name="T0" fmla="*/ 119890794 w 926"/>
              <a:gd name="T1" fmla="*/ 59385643 h 918"/>
              <a:gd name="T2" fmla="*/ 119890794 w 926"/>
              <a:gd name="T3" fmla="*/ 59385643 h 918"/>
              <a:gd name="T4" fmla="*/ 60528803 w 926"/>
              <a:gd name="T5" fmla="*/ 118641795 h 918"/>
              <a:gd name="T6" fmla="*/ 0 w 926"/>
              <a:gd name="T7" fmla="*/ 59385643 h 918"/>
              <a:gd name="T8" fmla="*/ 60528803 w 926"/>
              <a:gd name="T9" fmla="*/ 0 h 918"/>
              <a:gd name="T10" fmla="*/ 119890794 w 926"/>
              <a:gd name="T11" fmla="*/ 59385643 h 9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6" h="918">
                <a:moveTo>
                  <a:pt x="925" y="459"/>
                </a:moveTo>
                <a:lnTo>
                  <a:pt x="925" y="459"/>
                </a:lnTo>
                <a:cubicBezTo>
                  <a:pt x="925" y="710"/>
                  <a:pt x="718" y="917"/>
                  <a:pt x="467" y="917"/>
                </a:cubicBezTo>
                <a:cubicBezTo>
                  <a:pt x="207" y="917"/>
                  <a:pt x="0" y="710"/>
                  <a:pt x="0" y="459"/>
                </a:cubicBezTo>
                <a:cubicBezTo>
                  <a:pt x="0" y="207"/>
                  <a:pt x="207" y="0"/>
                  <a:pt x="467" y="0"/>
                </a:cubicBezTo>
                <a:cubicBezTo>
                  <a:pt x="718" y="0"/>
                  <a:pt x="925" y="207"/>
                  <a:pt x="925" y="4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16">
            <a:extLst>
              <a:ext uri="{FF2B5EF4-FFF2-40B4-BE49-F238E27FC236}">
                <a16:creationId xmlns:a16="http://schemas.microsoft.com/office/drawing/2014/main" id="{35C2649E-B540-0440-BBC3-9F0BB4714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3288" y="7195904"/>
            <a:ext cx="965677" cy="965677"/>
          </a:xfrm>
          <a:custGeom>
            <a:avLst/>
            <a:gdLst>
              <a:gd name="T0" fmla="*/ 118771176 w 917"/>
              <a:gd name="T1" fmla="*/ 59255956 h 917"/>
              <a:gd name="T2" fmla="*/ 118771176 w 917"/>
              <a:gd name="T3" fmla="*/ 59255956 h 917"/>
              <a:gd name="T4" fmla="*/ 59385588 w 917"/>
              <a:gd name="T5" fmla="*/ 118771176 h 917"/>
              <a:gd name="T6" fmla="*/ 0 w 917"/>
              <a:gd name="T7" fmla="*/ 59255956 h 917"/>
              <a:gd name="T8" fmla="*/ 59385588 w 917"/>
              <a:gd name="T9" fmla="*/ 0 h 917"/>
              <a:gd name="T10" fmla="*/ 118771176 w 917"/>
              <a:gd name="T11" fmla="*/ 59255956 h 9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7" h="917">
                <a:moveTo>
                  <a:pt x="916" y="457"/>
                </a:moveTo>
                <a:lnTo>
                  <a:pt x="916" y="457"/>
                </a:lnTo>
                <a:cubicBezTo>
                  <a:pt x="916" y="709"/>
                  <a:pt x="710" y="916"/>
                  <a:pt x="458" y="916"/>
                </a:cubicBezTo>
                <a:cubicBezTo>
                  <a:pt x="207" y="916"/>
                  <a:pt x="0" y="709"/>
                  <a:pt x="0" y="457"/>
                </a:cubicBezTo>
                <a:cubicBezTo>
                  <a:pt x="0" y="206"/>
                  <a:pt x="207" y="0"/>
                  <a:pt x="458" y="0"/>
                </a:cubicBezTo>
                <a:cubicBezTo>
                  <a:pt x="710" y="0"/>
                  <a:pt x="916" y="206"/>
                  <a:pt x="916" y="4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17">
            <a:extLst>
              <a:ext uri="{FF2B5EF4-FFF2-40B4-BE49-F238E27FC236}">
                <a16:creationId xmlns:a16="http://schemas.microsoft.com/office/drawing/2014/main" id="{02460F2B-7AFB-9F4C-8BC8-FBC53745B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3288" y="9637952"/>
            <a:ext cx="965677" cy="965677"/>
          </a:xfrm>
          <a:custGeom>
            <a:avLst/>
            <a:gdLst>
              <a:gd name="T0" fmla="*/ 118771176 w 917"/>
              <a:gd name="T1" fmla="*/ 59385643 h 918"/>
              <a:gd name="T2" fmla="*/ 118771176 w 917"/>
              <a:gd name="T3" fmla="*/ 59385643 h 918"/>
              <a:gd name="T4" fmla="*/ 59385588 w 917"/>
              <a:gd name="T5" fmla="*/ 118641795 h 918"/>
              <a:gd name="T6" fmla="*/ 0 w 917"/>
              <a:gd name="T7" fmla="*/ 59385643 h 918"/>
              <a:gd name="T8" fmla="*/ 59385588 w 917"/>
              <a:gd name="T9" fmla="*/ 0 h 918"/>
              <a:gd name="T10" fmla="*/ 118771176 w 917"/>
              <a:gd name="T11" fmla="*/ 59385643 h 9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7" h="918">
                <a:moveTo>
                  <a:pt x="916" y="459"/>
                </a:moveTo>
                <a:lnTo>
                  <a:pt x="916" y="459"/>
                </a:lnTo>
                <a:cubicBezTo>
                  <a:pt x="916" y="710"/>
                  <a:pt x="710" y="917"/>
                  <a:pt x="458" y="917"/>
                </a:cubicBezTo>
                <a:cubicBezTo>
                  <a:pt x="207" y="917"/>
                  <a:pt x="0" y="710"/>
                  <a:pt x="0" y="459"/>
                </a:cubicBezTo>
                <a:cubicBezTo>
                  <a:pt x="0" y="207"/>
                  <a:pt x="207" y="0"/>
                  <a:pt x="458" y="0"/>
                </a:cubicBezTo>
                <a:cubicBezTo>
                  <a:pt x="710" y="0"/>
                  <a:pt x="916" y="207"/>
                  <a:pt x="916" y="4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18">
            <a:extLst>
              <a:ext uri="{FF2B5EF4-FFF2-40B4-BE49-F238E27FC236}">
                <a16:creationId xmlns:a16="http://schemas.microsoft.com/office/drawing/2014/main" id="{1E36DB77-A47B-784C-9B02-E862A691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742" y="7195904"/>
            <a:ext cx="974962" cy="965677"/>
          </a:xfrm>
          <a:custGeom>
            <a:avLst/>
            <a:gdLst>
              <a:gd name="T0" fmla="*/ 119761462 w 927"/>
              <a:gd name="T1" fmla="*/ 59255956 h 917"/>
              <a:gd name="T2" fmla="*/ 119761462 w 927"/>
              <a:gd name="T3" fmla="*/ 59255956 h 917"/>
              <a:gd name="T4" fmla="*/ 60527522 w 927"/>
              <a:gd name="T5" fmla="*/ 118771176 h 917"/>
              <a:gd name="T6" fmla="*/ 0 w 927"/>
              <a:gd name="T7" fmla="*/ 59255956 h 917"/>
              <a:gd name="T8" fmla="*/ 60527522 w 927"/>
              <a:gd name="T9" fmla="*/ 0 h 917"/>
              <a:gd name="T10" fmla="*/ 119761462 w 927"/>
              <a:gd name="T11" fmla="*/ 59255956 h 9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7" h="917">
                <a:moveTo>
                  <a:pt x="926" y="457"/>
                </a:moveTo>
                <a:lnTo>
                  <a:pt x="926" y="457"/>
                </a:lnTo>
                <a:cubicBezTo>
                  <a:pt x="926" y="709"/>
                  <a:pt x="719" y="916"/>
                  <a:pt x="468" y="916"/>
                </a:cubicBezTo>
                <a:cubicBezTo>
                  <a:pt x="207" y="916"/>
                  <a:pt x="0" y="709"/>
                  <a:pt x="0" y="457"/>
                </a:cubicBezTo>
                <a:cubicBezTo>
                  <a:pt x="0" y="206"/>
                  <a:pt x="207" y="0"/>
                  <a:pt x="468" y="0"/>
                </a:cubicBezTo>
                <a:cubicBezTo>
                  <a:pt x="719" y="0"/>
                  <a:pt x="926" y="206"/>
                  <a:pt x="926" y="4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19">
            <a:extLst>
              <a:ext uri="{FF2B5EF4-FFF2-40B4-BE49-F238E27FC236}">
                <a16:creationId xmlns:a16="http://schemas.microsoft.com/office/drawing/2014/main" id="{200B418D-542F-FB4A-B3FA-101B5A5A2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886" y="5570967"/>
            <a:ext cx="965677" cy="974962"/>
          </a:xfrm>
          <a:custGeom>
            <a:avLst/>
            <a:gdLst>
              <a:gd name="T0" fmla="*/ 118641795 w 918"/>
              <a:gd name="T1" fmla="*/ 60398056 h 927"/>
              <a:gd name="T2" fmla="*/ 118641795 w 918"/>
              <a:gd name="T3" fmla="*/ 60398056 h 927"/>
              <a:gd name="T4" fmla="*/ 59256153 w 918"/>
              <a:gd name="T5" fmla="*/ 119761462 h 927"/>
              <a:gd name="T6" fmla="*/ 0 w 918"/>
              <a:gd name="T7" fmla="*/ 60398056 h 927"/>
              <a:gd name="T8" fmla="*/ 59256153 w 918"/>
              <a:gd name="T9" fmla="*/ 0 h 927"/>
              <a:gd name="T10" fmla="*/ 118641795 w 918"/>
              <a:gd name="T11" fmla="*/ 6039805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8" h="927">
                <a:moveTo>
                  <a:pt x="917" y="467"/>
                </a:moveTo>
                <a:lnTo>
                  <a:pt x="917" y="467"/>
                </a:lnTo>
                <a:cubicBezTo>
                  <a:pt x="917" y="719"/>
                  <a:pt x="710" y="926"/>
                  <a:pt x="458" y="926"/>
                </a:cubicBezTo>
                <a:cubicBezTo>
                  <a:pt x="207" y="926"/>
                  <a:pt x="0" y="719"/>
                  <a:pt x="0" y="467"/>
                </a:cubicBezTo>
                <a:cubicBezTo>
                  <a:pt x="0" y="207"/>
                  <a:pt x="207" y="0"/>
                  <a:pt x="458" y="0"/>
                </a:cubicBezTo>
                <a:cubicBezTo>
                  <a:pt x="710" y="0"/>
                  <a:pt x="917" y="207"/>
                  <a:pt x="917" y="4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20">
            <a:extLst>
              <a:ext uri="{FF2B5EF4-FFF2-40B4-BE49-F238E27FC236}">
                <a16:creationId xmlns:a16="http://schemas.microsoft.com/office/drawing/2014/main" id="{FB02222B-D098-6E4A-B4F0-1F67245F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886" y="11272174"/>
            <a:ext cx="965677" cy="965677"/>
          </a:xfrm>
          <a:custGeom>
            <a:avLst/>
            <a:gdLst>
              <a:gd name="T0" fmla="*/ 118641795 w 918"/>
              <a:gd name="T1" fmla="*/ 59256153 h 918"/>
              <a:gd name="T2" fmla="*/ 118641795 w 918"/>
              <a:gd name="T3" fmla="*/ 59256153 h 918"/>
              <a:gd name="T4" fmla="*/ 59256153 w 918"/>
              <a:gd name="T5" fmla="*/ 118641795 h 918"/>
              <a:gd name="T6" fmla="*/ 0 w 918"/>
              <a:gd name="T7" fmla="*/ 59256153 h 918"/>
              <a:gd name="T8" fmla="*/ 59256153 w 918"/>
              <a:gd name="T9" fmla="*/ 0 h 918"/>
              <a:gd name="T10" fmla="*/ 118641795 w 918"/>
              <a:gd name="T11" fmla="*/ 59256153 h 9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8" h="918">
                <a:moveTo>
                  <a:pt x="917" y="458"/>
                </a:moveTo>
                <a:lnTo>
                  <a:pt x="917" y="458"/>
                </a:lnTo>
                <a:cubicBezTo>
                  <a:pt x="917" y="710"/>
                  <a:pt x="710" y="917"/>
                  <a:pt x="458" y="917"/>
                </a:cubicBezTo>
                <a:cubicBezTo>
                  <a:pt x="207" y="917"/>
                  <a:pt x="0" y="710"/>
                  <a:pt x="0" y="458"/>
                </a:cubicBezTo>
                <a:cubicBezTo>
                  <a:pt x="0" y="207"/>
                  <a:pt x="207" y="0"/>
                  <a:pt x="458" y="0"/>
                </a:cubicBezTo>
                <a:cubicBezTo>
                  <a:pt x="710" y="0"/>
                  <a:pt x="917" y="207"/>
                  <a:pt x="917" y="4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21">
            <a:extLst>
              <a:ext uri="{FF2B5EF4-FFF2-40B4-BE49-F238E27FC236}">
                <a16:creationId xmlns:a16="http://schemas.microsoft.com/office/drawing/2014/main" id="{AE1B7516-E2FD-F149-9DE0-1AB61D03B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742" y="9637952"/>
            <a:ext cx="974962" cy="965677"/>
          </a:xfrm>
          <a:custGeom>
            <a:avLst/>
            <a:gdLst>
              <a:gd name="T0" fmla="*/ 119761462 w 927"/>
              <a:gd name="T1" fmla="*/ 59385643 h 918"/>
              <a:gd name="T2" fmla="*/ 119761462 w 927"/>
              <a:gd name="T3" fmla="*/ 59385643 h 918"/>
              <a:gd name="T4" fmla="*/ 60527522 w 927"/>
              <a:gd name="T5" fmla="*/ 118641795 h 918"/>
              <a:gd name="T6" fmla="*/ 0 w 927"/>
              <a:gd name="T7" fmla="*/ 59385643 h 918"/>
              <a:gd name="T8" fmla="*/ 60527522 w 927"/>
              <a:gd name="T9" fmla="*/ 0 h 918"/>
              <a:gd name="T10" fmla="*/ 119761462 w 927"/>
              <a:gd name="T11" fmla="*/ 59385643 h 9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7" h="918">
                <a:moveTo>
                  <a:pt x="926" y="459"/>
                </a:moveTo>
                <a:lnTo>
                  <a:pt x="926" y="459"/>
                </a:lnTo>
                <a:cubicBezTo>
                  <a:pt x="926" y="710"/>
                  <a:pt x="719" y="917"/>
                  <a:pt x="468" y="917"/>
                </a:cubicBezTo>
                <a:cubicBezTo>
                  <a:pt x="207" y="917"/>
                  <a:pt x="0" y="710"/>
                  <a:pt x="0" y="459"/>
                </a:cubicBezTo>
                <a:cubicBezTo>
                  <a:pt x="0" y="207"/>
                  <a:pt x="207" y="0"/>
                  <a:pt x="468" y="0"/>
                </a:cubicBezTo>
                <a:cubicBezTo>
                  <a:pt x="719" y="0"/>
                  <a:pt x="926" y="207"/>
                  <a:pt x="926" y="4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22">
            <a:extLst>
              <a:ext uri="{FF2B5EF4-FFF2-40B4-BE49-F238E27FC236}">
                <a16:creationId xmlns:a16="http://schemas.microsoft.com/office/drawing/2014/main" id="{7484370E-D85F-254F-BF35-C0411903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519" y="5770604"/>
            <a:ext cx="566407" cy="575692"/>
          </a:xfrm>
          <a:custGeom>
            <a:avLst/>
            <a:gdLst>
              <a:gd name="T0" fmla="*/ 34602908 w 540"/>
              <a:gd name="T1" fmla="*/ 70454013 h 549"/>
              <a:gd name="T2" fmla="*/ 34602908 w 540"/>
              <a:gd name="T3" fmla="*/ 70454013 h 549"/>
              <a:gd name="T4" fmla="*/ 9261610 w 540"/>
              <a:gd name="T5" fmla="*/ 60040326 h 549"/>
              <a:gd name="T6" fmla="*/ 0 w 540"/>
              <a:gd name="T7" fmla="*/ 35741362 h 549"/>
              <a:gd name="T8" fmla="*/ 9261610 w 540"/>
              <a:gd name="T9" fmla="*/ 10413688 h 549"/>
              <a:gd name="T10" fmla="*/ 34602908 w 540"/>
              <a:gd name="T11" fmla="*/ 0 h 549"/>
              <a:gd name="T12" fmla="*/ 60072605 w 540"/>
              <a:gd name="T13" fmla="*/ 10413688 h 549"/>
              <a:gd name="T14" fmla="*/ 69334215 w 540"/>
              <a:gd name="T15" fmla="*/ 35741362 h 549"/>
              <a:gd name="T16" fmla="*/ 60072605 w 540"/>
              <a:gd name="T17" fmla="*/ 60040326 h 549"/>
              <a:gd name="T18" fmla="*/ 34602908 w 540"/>
              <a:gd name="T19" fmla="*/ 70454013 h 549"/>
              <a:gd name="T20" fmla="*/ 34602908 w 540"/>
              <a:gd name="T21" fmla="*/ 4628306 h 549"/>
              <a:gd name="T22" fmla="*/ 34602908 w 540"/>
              <a:gd name="T23" fmla="*/ 4628306 h 549"/>
              <a:gd name="T24" fmla="*/ 3473238 w 540"/>
              <a:gd name="T25" fmla="*/ 35741362 h 549"/>
              <a:gd name="T26" fmla="*/ 34602908 w 540"/>
              <a:gd name="T27" fmla="*/ 65825708 h 549"/>
              <a:gd name="T28" fmla="*/ 65861336 w 540"/>
              <a:gd name="T29" fmla="*/ 35741362 h 549"/>
              <a:gd name="T30" fmla="*/ 34602908 w 540"/>
              <a:gd name="T31" fmla="*/ 4628306 h 5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40" h="549">
                <a:moveTo>
                  <a:pt x="269" y="548"/>
                </a:moveTo>
                <a:lnTo>
                  <a:pt x="269" y="548"/>
                </a:lnTo>
                <a:cubicBezTo>
                  <a:pt x="198" y="548"/>
                  <a:pt x="126" y="521"/>
                  <a:pt x="72" y="467"/>
                </a:cubicBezTo>
                <a:cubicBezTo>
                  <a:pt x="27" y="413"/>
                  <a:pt x="0" y="350"/>
                  <a:pt x="0" y="278"/>
                </a:cubicBezTo>
                <a:cubicBezTo>
                  <a:pt x="0" y="198"/>
                  <a:pt x="27" y="135"/>
                  <a:pt x="72" y="81"/>
                </a:cubicBezTo>
                <a:cubicBezTo>
                  <a:pt x="126" y="27"/>
                  <a:pt x="198" y="0"/>
                  <a:pt x="269" y="0"/>
                </a:cubicBezTo>
                <a:cubicBezTo>
                  <a:pt x="341" y="0"/>
                  <a:pt x="413" y="27"/>
                  <a:pt x="467" y="81"/>
                </a:cubicBezTo>
                <a:cubicBezTo>
                  <a:pt x="512" y="135"/>
                  <a:pt x="539" y="198"/>
                  <a:pt x="539" y="278"/>
                </a:cubicBezTo>
                <a:cubicBezTo>
                  <a:pt x="539" y="350"/>
                  <a:pt x="512" y="413"/>
                  <a:pt x="467" y="467"/>
                </a:cubicBezTo>
                <a:cubicBezTo>
                  <a:pt x="413" y="521"/>
                  <a:pt x="341" y="548"/>
                  <a:pt x="269" y="548"/>
                </a:cubicBezTo>
                <a:close/>
                <a:moveTo>
                  <a:pt x="269" y="36"/>
                </a:moveTo>
                <a:lnTo>
                  <a:pt x="269" y="36"/>
                </a:lnTo>
                <a:cubicBezTo>
                  <a:pt x="135" y="36"/>
                  <a:pt x="27" y="144"/>
                  <a:pt x="27" y="278"/>
                </a:cubicBezTo>
                <a:cubicBezTo>
                  <a:pt x="27" y="404"/>
                  <a:pt x="135" y="512"/>
                  <a:pt x="269" y="512"/>
                </a:cubicBezTo>
                <a:cubicBezTo>
                  <a:pt x="404" y="512"/>
                  <a:pt x="512" y="404"/>
                  <a:pt x="512" y="278"/>
                </a:cubicBezTo>
                <a:cubicBezTo>
                  <a:pt x="512" y="144"/>
                  <a:pt x="404" y="36"/>
                  <a:pt x="269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23">
            <a:extLst>
              <a:ext uri="{FF2B5EF4-FFF2-40B4-BE49-F238E27FC236}">
                <a16:creationId xmlns:a16="http://schemas.microsoft.com/office/drawing/2014/main" id="{6FB296AD-9E28-5D43-9A36-406243CB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088" y="5835601"/>
            <a:ext cx="399270" cy="106780"/>
          </a:xfrm>
          <a:custGeom>
            <a:avLst/>
            <a:gdLst>
              <a:gd name="T0" fmla="*/ 24524296 w 378"/>
              <a:gd name="T1" fmla="*/ 13197993 h 100"/>
              <a:gd name="T2" fmla="*/ 24524296 w 378"/>
              <a:gd name="T3" fmla="*/ 13197993 h 100"/>
              <a:gd name="T4" fmla="*/ 24524296 w 378"/>
              <a:gd name="T5" fmla="*/ 13197993 h 100"/>
              <a:gd name="T6" fmla="*/ 1174187 w 378"/>
              <a:gd name="T7" fmla="*/ 4799137 h 100"/>
              <a:gd name="T8" fmla="*/ 0 w 378"/>
              <a:gd name="T9" fmla="*/ 1199784 h 100"/>
              <a:gd name="T10" fmla="*/ 3522201 w 378"/>
              <a:gd name="T11" fmla="*/ 1199784 h 100"/>
              <a:gd name="T12" fmla="*/ 24524296 w 378"/>
              <a:gd name="T13" fmla="*/ 8398855 h 100"/>
              <a:gd name="T14" fmla="*/ 45657138 w 378"/>
              <a:gd name="T15" fmla="*/ 1199784 h 100"/>
              <a:gd name="T16" fmla="*/ 49179339 w 378"/>
              <a:gd name="T17" fmla="*/ 2399569 h 100"/>
              <a:gd name="T18" fmla="*/ 48005152 w 378"/>
              <a:gd name="T19" fmla="*/ 4799137 h 100"/>
              <a:gd name="T20" fmla="*/ 24524296 w 378"/>
              <a:gd name="T21" fmla="*/ 13197993 h 1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8" h="100">
                <a:moveTo>
                  <a:pt x="188" y="99"/>
                </a:moveTo>
                <a:lnTo>
                  <a:pt x="188" y="99"/>
                </a:lnTo>
                <a:cubicBezTo>
                  <a:pt x="126" y="90"/>
                  <a:pt x="63" y="72"/>
                  <a:pt x="9" y="36"/>
                </a:cubicBezTo>
                <a:cubicBezTo>
                  <a:pt x="0" y="27"/>
                  <a:pt x="0" y="18"/>
                  <a:pt x="0" y="9"/>
                </a:cubicBezTo>
                <a:cubicBezTo>
                  <a:pt x="9" y="9"/>
                  <a:pt x="18" y="0"/>
                  <a:pt x="27" y="9"/>
                </a:cubicBezTo>
                <a:cubicBezTo>
                  <a:pt x="71" y="45"/>
                  <a:pt x="126" y="63"/>
                  <a:pt x="188" y="63"/>
                </a:cubicBezTo>
                <a:cubicBezTo>
                  <a:pt x="242" y="63"/>
                  <a:pt x="305" y="45"/>
                  <a:pt x="350" y="9"/>
                </a:cubicBezTo>
                <a:cubicBezTo>
                  <a:pt x="359" y="9"/>
                  <a:pt x="368" y="9"/>
                  <a:pt x="377" y="18"/>
                </a:cubicBezTo>
                <a:cubicBezTo>
                  <a:pt x="377" y="27"/>
                  <a:pt x="377" y="36"/>
                  <a:pt x="368" y="36"/>
                </a:cubicBezTo>
                <a:cubicBezTo>
                  <a:pt x="314" y="72"/>
                  <a:pt x="260" y="99"/>
                  <a:pt x="188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24">
            <a:extLst>
              <a:ext uri="{FF2B5EF4-FFF2-40B4-BE49-F238E27FC236}">
                <a16:creationId xmlns:a16="http://schemas.microsoft.com/office/drawing/2014/main" id="{313D1921-85D3-7E4D-8E8C-9BBD8D757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088" y="6174515"/>
            <a:ext cx="399270" cy="97498"/>
          </a:xfrm>
          <a:custGeom>
            <a:avLst/>
            <a:gdLst>
              <a:gd name="T0" fmla="*/ 46831326 w 378"/>
              <a:gd name="T1" fmla="*/ 12079347 h 91"/>
              <a:gd name="T2" fmla="*/ 46831326 w 378"/>
              <a:gd name="T3" fmla="*/ 12079347 h 91"/>
              <a:gd name="T4" fmla="*/ 45657138 w 378"/>
              <a:gd name="T5" fmla="*/ 12079347 h 91"/>
              <a:gd name="T6" fmla="*/ 24524296 w 378"/>
              <a:gd name="T7" fmla="*/ 4831812 h 91"/>
              <a:gd name="T8" fmla="*/ 3522201 w 378"/>
              <a:gd name="T9" fmla="*/ 12079347 h 91"/>
              <a:gd name="T10" fmla="*/ 0 w 378"/>
              <a:gd name="T11" fmla="*/ 10871119 h 91"/>
              <a:gd name="T12" fmla="*/ 1174187 w 378"/>
              <a:gd name="T13" fmla="*/ 8455396 h 91"/>
              <a:gd name="T14" fmla="*/ 24524296 w 378"/>
              <a:gd name="T15" fmla="*/ 1342312 h 91"/>
              <a:gd name="T16" fmla="*/ 48005152 w 378"/>
              <a:gd name="T17" fmla="*/ 8455396 h 91"/>
              <a:gd name="T18" fmla="*/ 49179339 w 378"/>
              <a:gd name="T19" fmla="*/ 12079347 h 91"/>
              <a:gd name="T20" fmla="*/ 46831326 w 378"/>
              <a:gd name="T21" fmla="*/ 12079347 h 9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8" h="91">
                <a:moveTo>
                  <a:pt x="359" y="90"/>
                </a:moveTo>
                <a:lnTo>
                  <a:pt x="359" y="90"/>
                </a:lnTo>
                <a:cubicBezTo>
                  <a:pt x="359" y="90"/>
                  <a:pt x="359" y="90"/>
                  <a:pt x="350" y="90"/>
                </a:cubicBezTo>
                <a:cubicBezTo>
                  <a:pt x="305" y="54"/>
                  <a:pt x="251" y="36"/>
                  <a:pt x="188" y="36"/>
                </a:cubicBezTo>
                <a:cubicBezTo>
                  <a:pt x="134" y="36"/>
                  <a:pt x="71" y="54"/>
                  <a:pt x="27" y="90"/>
                </a:cubicBezTo>
                <a:cubicBezTo>
                  <a:pt x="18" y="90"/>
                  <a:pt x="9" y="90"/>
                  <a:pt x="0" y="81"/>
                </a:cubicBezTo>
                <a:cubicBezTo>
                  <a:pt x="0" y="72"/>
                  <a:pt x="0" y="63"/>
                  <a:pt x="9" y="63"/>
                </a:cubicBezTo>
                <a:cubicBezTo>
                  <a:pt x="63" y="27"/>
                  <a:pt x="126" y="0"/>
                  <a:pt x="188" y="10"/>
                </a:cubicBezTo>
                <a:cubicBezTo>
                  <a:pt x="260" y="10"/>
                  <a:pt x="314" y="27"/>
                  <a:pt x="368" y="63"/>
                </a:cubicBezTo>
                <a:cubicBezTo>
                  <a:pt x="377" y="72"/>
                  <a:pt x="377" y="81"/>
                  <a:pt x="377" y="90"/>
                </a:cubicBezTo>
                <a:cubicBezTo>
                  <a:pt x="377" y="90"/>
                  <a:pt x="368" y="90"/>
                  <a:pt x="359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25">
            <a:extLst>
              <a:ext uri="{FF2B5EF4-FFF2-40B4-BE49-F238E27FC236}">
                <a16:creationId xmlns:a16="http://schemas.microsoft.com/office/drawing/2014/main" id="{E23F34FF-5BC4-D148-BD8B-D63C8477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519" y="6044520"/>
            <a:ext cx="566407" cy="27856"/>
          </a:xfrm>
          <a:custGeom>
            <a:avLst/>
            <a:gdLst>
              <a:gd name="T0" fmla="*/ 68176469 w 540"/>
              <a:gd name="T1" fmla="*/ 3124540 h 28"/>
              <a:gd name="T2" fmla="*/ 68176469 w 540"/>
              <a:gd name="T3" fmla="*/ 3124540 h 28"/>
              <a:gd name="T4" fmla="*/ 1157746 w 540"/>
              <a:gd name="T5" fmla="*/ 3124540 h 28"/>
              <a:gd name="T6" fmla="*/ 0 w 540"/>
              <a:gd name="T7" fmla="*/ 1967253 h 28"/>
              <a:gd name="T8" fmla="*/ 1157746 w 540"/>
              <a:gd name="T9" fmla="*/ 0 h 28"/>
              <a:gd name="T10" fmla="*/ 68176469 w 540"/>
              <a:gd name="T11" fmla="*/ 0 h 28"/>
              <a:gd name="T12" fmla="*/ 69334215 w 540"/>
              <a:gd name="T13" fmla="*/ 1967253 h 28"/>
              <a:gd name="T14" fmla="*/ 68176469 w 540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" h="28">
                <a:moveTo>
                  <a:pt x="530" y="27"/>
                </a:moveTo>
                <a:lnTo>
                  <a:pt x="530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39" y="0"/>
                  <a:pt x="539" y="9"/>
                  <a:pt x="539" y="17"/>
                </a:cubicBezTo>
                <a:cubicBezTo>
                  <a:pt x="539" y="27"/>
                  <a:pt x="539" y="27"/>
                  <a:pt x="53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26">
            <a:extLst>
              <a:ext uri="{FF2B5EF4-FFF2-40B4-BE49-F238E27FC236}">
                <a16:creationId xmlns:a16="http://schemas.microsoft.com/office/drawing/2014/main" id="{4EC97F4A-CBB8-884F-A72F-BCC38E636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944" y="5770604"/>
            <a:ext cx="190351" cy="575692"/>
          </a:xfrm>
          <a:custGeom>
            <a:avLst/>
            <a:gdLst>
              <a:gd name="T0" fmla="*/ 19874621 w 180"/>
              <a:gd name="T1" fmla="*/ 70454013 h 549"/>
              <a:gd name="T2" fmla="*/ 19874621 w 180"/>
              <a:gd name="T3" fmla="*/ 70454013 h 549"/>
              <a:gd name="T4" fmla="*/ 18697974 w 180"/>
              <a:gd name="T5" fmla="*/ 70454013 h 549"/>
              <a:gd name="T6" fmla="*/ 0 w 180"/>
              <a:gd name="T7" fmla="*/ 34712651 h 549"/>
              <a:gd name="T8" fmla="*/ 19874621 w 180"/>
              <a:gd name="T9" fmla="*/ 1157076 h 549"/>
              <a:gd name="T10" fmla="*/ 22228275 w 180"/>
              <a:gd name="T11" fmla="*/ 1157076 h 549"/>
              <a:gd name="T12" fmla="*/ 22228275 w 180"/>
              <a:gd name="T13" fmla="*/ 3471229 h 549"/>
              <a:gd name="T14" fmla="*/ 4707309 w 180"/>
              <a:gd name="T15" fmla="*/ 34712651 h 549"/>
              <a:gd name="T16" fmla="*/ 21051629 w 180"/>
              <a:gd name="T17" fmla="*/ 66982784 h 549"/>
              <a:gd name="T18" fmla="*/ 21051629 w 180"/>
              <a:gd name="T19" fmla="*/ 69296937 h 549"/>
              <a:gd name="T20" fmla="*/ 19874621 w 180"/>
              <a:gd name="T21" fmla="*/ 70454013 h 5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0" h="549">
                <a:moveTo>
                  <a:pt x="152" y="548"/>
                </a:moveTo>
                <a:lnTo>
                  <a:pt x="152" y="548"/>
                </a:lnTo>
                <a:cubicBezTo>
                  <a:pt x="143" y="548"/>
                  <a:pt x="143" y="548"/>
                  <a:pt x="143" y="548"/>
                </a:cubicBezTo>
                <a:cubicBezTo>
                  <a:pt x="44" y="467"/>
                  <a:pt x="0" y="368"/>
                  <a:pt x="0" y="270"/>
                </a:cubicBezTo>
                <a:cubicBezTo>
                  <a:pt x="0" y="171"/>
                  <a:pt x="54" y="81"/>
                  <a:pt x="152" y="9"/>
                </a:cubicBezTo>
                <a:cubicBezTo>
                  <a:pt x="161" y="0"/>
                  <a:pt x="170" y="0"/>
                  <a:pt x="170" y="9"/>
                </a:cubicBezTo>
                <a:cubicBezTo>
                  <a:pt x="179" y="18"/>
                  <a:pt x="179" y="27"/>
                  <a:pt x="170" y="27"/>
                </a:cubicBezTo>
                <a:cubicBezTo>
                  <a:pt x="80" y="99"/>
                  <a:pt x="36" y="189"/>
                  <a:pt x="36" y="270"/>
                </a:cubicBezTo>
                <a:cubicBezTo>
                  <a:pt x="27" y="360"/>
                  <a:pt x="71" y="440"/>
                  <a:pt x="161" y="521"/>
                </a:cubicBezTo>
                <a:cubicBezTo>
                  <a:pt x="170" y="521"/>
                  <a:pt x="170" y="539"/>
                  <a:pt x="161" y="539"/>
                </a:cubicBezTo>
                <a:cubicBezTo>
                  <a:pt x="161" y="548"/>
                  <a:pt x="152" y="548"/>
                  <a:pt x="152" y="5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27">
            <a:extLst>
              <a:ext uri="{FF2B5EF4-FFF2-40B4-BE49-F238E27FC236}">
                <a16:creationId xmlns:a16="http://schemas.microsoft.com/office/drawing/2014/main" id="{897B4C59-8DC7-E148-899D-39D8CD88B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509" y="5770604"/>
            <a:ext cx="190351" cy="575692"/>
          </a:xfrm>
          <a:custGeom>
            <a:avLst/>
            <a:gdLst>
              <a:gd name="T0" fmla="*/ 2327705 w 181"/>
              <a:gd name="T1" fmla="*/ 70454013 h 549"/>
              <a:gd name="T2" fmla="*/ 2327705 w 181"/>
              <a:gd name="T3" fmla="*/ 70454013 h 549"/>
              <a:gd name="T4" fmla="*/ 1163673 w 181"/>
              <a:gd name="T5" fmla="*/ 69296937 h 549"/>
              <a:gd name="T6" fmla="*/ 1163673 w 181"/>
              <a:gd name="T7" fmla="*/ 66982784 h 549"/>
              <a:gd name="T8" fmla="*/ 18621281 w 181"/>
              <a:gd name="T9" fmla="*/ 35741362 h 549"/>
              <a:gd name="T10" fmla="*/ 2327705 w 181"/>
              <a:gd name="T11" fmla="*/ 3471229 h 549"/>
              <a:gd name="T12" fmla="*/ 2327705 w 181"/>
              <a:gd name="T13" fmla="*/ 1157076 h 549"/>
              <a:gd name="T14" fmla="*/ 4655410 w 181"/>
              <a:gd name="T15" fmla="*/ 1157076 h 549"/>
              <a:gd name="T16" fmla="*/ 23276332 w 181"/>
              <a:gd name="T17" fmla="*/ 35741362 h 549"/>
              <a:gd name="T18" fmla="*/ 3491378 w 181"/>
              <a:gd name="T19" fmla="*/ 70454013 h 549"/>
              <a:gd name="T20" fmla="*/ 2327705 w 181"/>
              <a:gd name="T21" fmla="*/ 70454013 h 5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1" h="549">
                <a:moveTo>
                  <a:pt x="18" y="548"/>
                </a:moveTo>
                <a:lnTo>
                  <a:pt x="18" y="548"/>
                </a:lnTo>
                <a:cubicBezTo>
                  <a:pt x="9" y="548"/>
                  <a:pt x="9" y="548"/>
                  <a:pt x="9" y="539"/>
                </a:cubicBezTo>
                <a:cubicBezTo>
                  <a:pt x="0" y="530"/>
                  <a:pt x="0" y="521"/>
                  <a:pt x="9" y="521"/>
                </a:cubicBezTo>
                <a:cubicBezTo>
                  <a:pt x="99" y="449"/>
                  <a:pt x="144" y="360"/>
                  <a:pt x="144" y="278"/>
                </a:cubicBezTo>
                <a:cubicBezTo>
                  <a:pt x="153" y="189"/>
                  <a:pt x="108" y="108"/>
                  <a:pt x="18" y="27"/>
                </a:cubicBezTo>
                <a:cubicBezTo>
                  <a:pt x="9" y="27"/>
                  <a:pt x="9" y="18"/>
                  <a:pt x="18" y="9"/>
                </a:cubicBezTo>
                <a:cubicBezTo>
                  <a:pt x="18" y="0"/>
                  <a:pt x="36" y="0"/>
                  <a:pt x="36" y="9"/>
                </a:cubicBezTo>
                <a:cubicBezTo>
                  <a:pt x="135" y="90"/>
                  <a:pt x="180" y="180"/>
                  <a:pt x="180" y="278"/>
                </a:cubicBezTo>
                <a:cubicBezTo>
                  <a:pt x="180" y="377"/>
                  <a:pt x="126" y="467"/>
                  <a:pt x="27" y="548"/>
                </a:cubicBezTo>
                <a:lnTo>
                  <a:pt x="18" y="5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28">
            <a:extLst>
              <a:ext uri="{FF2B5EF4-FFF2-40B4-BE49-F238E27FC236}">
                <a16:creationId xmlns:a16="http://schemas.microsoft.com/office/drawing/2014/main" id="{54B8A76A-7F95-8A4F-B528-B047A8D5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941" y="11643589"/>
            <a:ext cx="125354" cy="389985"/>
          </a:xfrm>
          <a:custGeom>
            <a:avLst/>
            <a:gdLst>
              <a:gd name="T0" fmla="*/ 7113426 w 117"/>
              <a:gd name="T1" fmla="*/ 47930315 h 370"/>
              <a:gd name="T2" fmla="*/ 7113426 w 117"/>
              <a:gd name="T3" fmla="*/ 47930315 h 370"/>
              <a:gd name="T4" fmla="*/ 0 w 117"/>
              <a:gd name="T5" fmla="*/ 43254055 h 370"/>
              <a:gd name="T6" fmla="*/ 0 w 117"/>
              <a:gd name="T7" fmla="*/ 39746950 h 370"/>
              <a:gd name="T8" fmla="*/ 3623572 w 117"/>
              <a:gd name="T9" fmla="*/ 39746950 h 370"/>
              <a:gd name="T10" fmla="*/ 3623572 w 117"/>
              <a:gd name="T11" fmla="*/ 39746950 h 370"/>
              <a:gd name="T12" fmla="*/ 4831796 w 117"/>
              <a:gd name="T13" fmla="*/ 42084900 h 370"/>
              <a:gd name="T14" fmla="*/ 7113426 w 117"/>
              <a:gd name="T15" fmla="*/ 43254055 h 370"/>
              <a:gd name="T16" fmla="*/ 10736998 w 117"/>
              <a:gd name="T17" fmla="*/ 42084900 h 370"/>
              <a:gd name="T18" fmla="*/ 10736998 w 117"/>
              <a:gd name="T19" fmla="*/ 39746950 h 370"/>
              <a:gd name="T20" fmla="*/ 10736998 w 117"/>
              <a:gd name="T21" fmla="*/ 2337950 h 370"/>
              <a:gd name="T22" fmla="*/ 13152713 w 117"/>
              <a:gd name="T23" fmla="*/ 0 h 370"/>
              <a:gd name="T24" fmla="*/ 13152713 w 117"/>
              <a:gd name="T25" fmla="*/ 0 h 370"/>
              <a:gd name="T26" fmla="*/ 15568794 w 117"/>
              <a:gd name="T27" fmla="*/ 2337950 h 370"/>
              <a:gd name="T28" fmla="*/ 15568794 w 117"/>
              <a:gd name="T29" fmla="*/ 39746950 h 370"/>
              <a:gd name="T30" fmla="*/ 14360570 w 117"/>
              <a:gd name="T31" fmla="*/ 43254055 h 370"/>
              <a:gd name="T32" fmla="*/ 7113426 w 117"/>
              <a:gd name="T33" fmla="*/ 47930315 h 37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7" h="370">
                <a:moveTo>
                  <a:pt x="53" y="369"/>
                </a:moveTo>
                <a:lnTo>
                  <a:pt x="53" y="369"/>
                </a:lnTo>
                <a:cubicBezTo>
                  <a:pt x="36" y="369"/>
                  <a:pt x="8" y="351"/>
                  <a:pt x="0" y="333"/>
                </a:cubicBezTo>
                <a:cubicBezTo>
                  <a:pt x="0" y="324"/>
                  <a:pt x="0" y="306"/>
                  <a:pt x="0" y="306"/>
                </a:cubicBezTo>
                <a:cubicBezTo>
                  <a:pt x="27" y="306"/>
                  <a:pt x="27" y="306"/>
                  <a:pt x="27" y="306"/>
                </a:cubicBezTo>
                <a:cubicBezTo>
                  <a:pt x="27" y="306"/>
                  <a:pt x="27" y="315"/>
                  <a:pt x="36" y="324"/>
                </a:cubicBezTo>
                <a:cubicBezTo>
                  <a:pt x="36" y="324"/>
                  <a:pt x="44" y="333"/>
                  <a:pt x="53" y="333"/>
                </a:cubicBezTo>
                <a:cubicBezTo>
                  <a:pt x="71" y="333"/>
                  <a:pt x="71" y="324"/>
                  <a:pt x="80" y="324"/>
                </a:cubicBezTo>
                <a:cubicBezTo>
                  <a:pt x="80" y="315"/>
                  <a:pt x="80" y="306"/>
                  <a:pt x="80" y="306"/>
                </a:cubicBezTo>
                <a:cubicBezTo>
                  <a:pt x="80" y="18"/>
                  <a:pt x="80" y="18"/>
                  <a:pt x="80" y="18"/>
                </a:cubicBezTo>
                <a:cubicBezTo>
                  <a:pt x="80" y="9"/>
                  <a:pt x="89" y="0"/>
                  <a:pt x="98" y="0"/>
                </a:cubicBezTo>
                <a:cubicBezTo>
                  <a:pt x="107" y="0"/>
                  <a:pt x="116" y="9"/>
                  <a:pt x="116" y="18"/>
                </a:cubicBezTo>
                <a:cubicBezTo>
                  <a:pt x="116" y="306"/>
                  <a:pt x="116" y="306"/>
                  <a:pt x="116" y="306"/>
                </a:cubicBezTo>
                <a:cubicBezTo>
                  <a:pt x="116" y="306"/>
                  <a:pt x="116" y="324"/>
                  <a:pt x="107" y="333"/>
                </a:cubicBezTo>
                <a:cubicBezTo>
                  <a:pt x="98" y="351"/>
                  <a:pt x="80" y="369"/>
                  <a:pt x="53" y="3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29">
            <a:extLst>
              <a:ext uri="{FF2B5EF4-FFF2-40B4-BE49-F238E27FC236}">
                <a16:creationId xmlns:a16="http://schemas.microsoft.com/office/drawing/2014/main" id="{70BB6DBD-A447-854F-B007-B6EB51C29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025" y="11508952"/>
            <a:ext cx="756755" cy="190348"/>
          </a:xfrm>
          <a:custGeom>
            <a:avLst/>
            <a:gdLst>
              <a:gd name="T0" fmla="*/ 74268288 w 720"/>
              <a:gd name="T1" fmla="*/ 23275615 h 181"/>
              <a:gd name="T2" fmla="*/ 74268288 w 720"/>
              <a:gd name="T3" fmla="*/ 23275615 h 181"/>
              <a:gd name="T4" fmla="*/ 74268288 w 720"/>
              <a:gd name="T5" fmla="*/ 23275615 h 181"/>
              <a:gd name="T6" fmla="*/ 46369432 w 720"/>
              <a:gd name="T7" fmla="*/ 19784290 h 181"/>
              <a:gd name="T8" fmla="*/ 46369432 w 720"/>
              <a:gd name="T9" fmla="*/ 19784290 h 181"/>
              <a:gd name="T10" fmla="*/ 19761870 w 720"/>
              <a:gd name="T11" fmla="*/ 23275615 h 181"/>
              <a:gd name="T12" fmla="*/ 15112060 w 720"/>
              <a:gd name="T13" fmla="*/ 20948305 h 181"/>
              <a:gd name="T14" fmla="*/ 12787156 w 720"/>
              <a:gd name="T15" fmla="*/ 19784290 h 181"/>
              <a:gd name="T16" fmla="*/ 11624523 w 720"/>
              <a:gd name="T17" fmla="*/ 19784290 h 181"/>
              <a:gd name="T18" fmla="*/ 2324905 w 720"/>
              <a:gd name="T19" fmla="*/ 19784290 h 181"/>
              <a:gd name="T20" fmla="*/ 0 w 720"/>
              <a:gd name="T21" fmla="*/ 17456981 h 181"/>
              <a:gd name="T22" fmla="*/ 1162632 w 720"/>
              <a:gd name="T23" fmla="*/ 15129311 h 181"/>
              <a:gd name="T24" fmla="*/ 15112060 w 720"/>
              <a:gd name="T25" fmla="*/ 7112103 h 181"/>
              <a:gd name="T26" fmla="*/ 46369432 w 720"/>
              <a:gd name="T27" fmla="*/ 0 h 181"/>
              <a:gd name="T28" fmla="*/ 77755825 w 720"/>
              <a:gd name="T29" fmla="*/ 7112103 h 181"/>
              <a:gd name="T30" fmla="*/ 91705253 w 720"/>
              <a:gd name="T31" fmla="*/ 15129311 h 181"/>
              <a:gd name="T32" fmla="*/ 92867885 w 720"/>
              <a:gd name="T33" fmla="*/ 17456981 h 181"/>
              <a:gd name="T34" fmla="*/ 90542980 w 720"/>
              <a:gd name="T35" fmla="*/ 19784290 h 181"/>
              <a:gd name="T36" fmla="*/ 81243002 w 720"/>
              <a:gd name="T37" fmla="*/ 19784290 h 181"/>
              <a:gd name="T38" fmla="*/ 80080729 w 720"/>
              <a:gd name="T39" fmla="*/ 19784290 h 181"/>
              <a:gd name="T40" fmla="*/ 77755825 w 720"/>
              <a:gd name="T41" fmla="*/ 20948305 h 181"/>
              <a:gd name="T42" fmla="*/ 74268288 w 720"/>
              <a:gd name="T43" fmla="*/ 23275615 h 181"/>
              <a:gd name="T44" fmla="*/ 46369432 w 720"/>
              <a:gd name="T45" fmla="*/ 15129311 h 181"/>
              <a:gd name="T46" fmla="*/ 46369432 w 720"/>
              <a:gd name="T47" fmla="*/ 15129311 h 181"/>
              <a:gd name="T48" fmla="*/ 74268288 w 720"/>
              <a:gd name="T49" fmla="*/ 18620636 h 181"/>
              <a:gd name="T50" fmla="*/ 75430920 w 720"/>
              <a:gd name="T51" fmla="*/ 18620636 h 181"/>
              <a:gd name="T52" fmla="*/ 77755825 w 720"/>
              <a:gd name="T53" fmla="*/ 16292966 h 181"/>
              <a:gd name="T54" fmla="*/ 81243002 w 720"/>
              <a:gd name="T55" fmla="*/ 15129311 h 181"/>
              <a:gd name="T56" fmla="*/ 83567907 w 720"/>
              <a:gd name="T57" fmla="*/ 15129311 h 181"/>
              <a:gd name="T58" fmla="*/ 76593193 w 720"/>
              <a:gd name="T59" fmla="*/ 11637987 h 181"/>
              <a:gd name="T60" fmla="*/ 46369432 w 720"/>
              <a:gd name="T61" fmla="*/ 3491324 h 181"/>
              <a:gd name="T62" fmla="*/ 10462251 w 720"/>
              <a:gd name="T63" fmla="*/ 15129311 h 181"/>
              <a:gd name="T64" fmla="*/ 11624523 w 720"/>
              <a:gd name="T65" fmla="*/ 15129311 h 181"/>
              <a:gd name="T66" fmla="*/ 15112060 w 720"/>
              <a:gd name="T67" fmla="*/ 16292966 h 181"/>
              <a:gd name="T68" fmla="*/ 17436965 w 720"/>
              <a:gd name="T69" fmla="*/ 18620636 h 181"/>
              <a:gd name="T70" fmla="*/ 18599238 w 720"/>
              <a:gd name="T71" fmla="*/ 18620636 h 181"/>
              <a:gd name="T72" fmla="*/ 46369432 w 720"/>
              <a:gd name="T73" fmla="*/ 15129311 h 18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20" h="181">
                <a:moveTo>
                  <a:pt x="575" y="180"/>
                </a:moveTo>
                <a:lnTo>
                  <a:pt x="575" y="180"/>
                </a:lnTo>
                <a:cubicBezTo>
                  <a:pt x="539" y="171"/>
                  <a:pt x="431" y="153"/>
                  <a:pt x="359" y="153"/>
                </a:cubicBezTo>
                <a:cubicBezTo>
                  <a:pt x="288" y="153"/>
                  <a:pt x="180" y="171"/>
                  <a:pt x="153" y="180"/>
                </a:cubicBezTo>
                <a:cubicBezTo>
                  <a:pt x="135" y="180"/>
                  <a:pt x="126" y="180"/>
                  <a:pt x="117" y="162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99" y="153"/>
                  <a:pt x="99" y="153"/>
                  <a:pt x="90" y="153"/>
                </a:cubicBezTo>
                <a:cubicBezTo>
                  <a:pt x="18" y="153"/>
                  <a:pt x="18" y="153"/>
                  <a:pt x="18" y="153"/>
                </a:cubicBezTo>
                <a:cubicBezTo>
                  <a:pt x="9" y="153"/>
                  <a:pt x="0" y="144"/>
                  <a:pt x="0" y="135"/>
                </a:cubicBezTo>
                <a:cubicBezTo>
                  <a:pt x="0" y="126"/>
                  <a:pt x="0" y="126"/>
                  <a:pt x="9" y="117"/>
                </a:cubicBezTo>
                <a:cubicBezTo>
                  <a:pt x="9" y="117"/>
                  <a:pt x="54" y="90"/>
                  <a:pt x="117" y="55"/>
                </a:cubicBezTo>
                <a:cubicBezTo>
                  <a:pt x="180" y="27"/>
                  <a:pt x="269" y="0"/>
                  <a:pt x="359" y="0"/>
                </a:cubicBezTo>
                <a:cubicBezTo>
                  <a:pt x="449" y="0"/>
                  <a:pt x="548" y="27"/>
                  <a:pt x="602" y="55"/>
                </a:cubicBezTo>
                <a:cubicBezTo>
                  <a:pt x="665" y="90"/>
                  <a:pt x="710" y="117"/>
                  <a:pt x="710" y="117"/>
                </a:cubicBezTo>
                <a:cubicBezTo>
                  <a:pt x="719" y="126"/>
                  <a:pt x="719" y="126"/>
                  <a:pt x="719" y="135"/>
                </a:cubicBezTo>
                <a:cubicBezTo>
                  <a:pt x="719" y="144"/>
                  <a:pt x="710" y="153"/>
                  <a:pt x="701" y="153"/>
                </a:cubicBezTo>
                <a:cubicBezTo>
                  <a:pt x="629" y="153"/>
                  <a:pt x="629" y="153"/>
                  <a:pt x="629" y="153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602" y="162"/>
                  <a:pt x="602" y="162"/>
                  <a:pt x="602" y="162"/>
                </a:cubicBezTo>
                <a:cubicBezTo>
                  <a:pt x="602" y="171"/>
                  <a:pt x="593" y="180"/>
                  <a:pt x="575" y="180"/>
                </a:cubicBezTo>
                <a:close/>
                <a:moveTo>
                  <a:pt x="359" y="117"/>
                </a:moveTo>
                <a:lnTo>
                  <a:pt x="359" y="117"/>
                </a:lnTo>
                <a:cubicBezTo>
                  <a:pt x="431" y="117"/>
                  <a:pt x="539" y="135"/>
                  <a:pt x="575" y="144"/>
                </a:cubicBezTo>
                <a:lnTo>
                  <a:pt x="584" y="144"/>
                </a:lnTo>
                <a:cubicBezTo>
                  <a:pt x="602" y="126"/>
                  <a:pt x="602" y="126"/>
                  <a:pt x="602" y="126"/>
                </a:cubicBezTo>
                <a:cubicBezTo>
                  <a:pt x="602" y="117"/>
                  <a:pt x="611" y="117"/>
                  <a:pt x="629" y="117"/>
                </a:cubicBezTo>
                <a:cubicBezTo>
                  <a:pt x="647" y="117"/>
                  <a:pt x="647" y="117"/>
                  <a:pt x="647" y="117"/>
                </a:cubicBezTo>
                <a:cubicBezTo>
                  <a:pt x="629" y="108"/>
                  <a:pt x="611" y="99"/>
                  <a:pt x="593" y="90"/>
                </a:cubicBezTo>
                <a:cubicBezTo>
                  <a:pt x="530" y="63"/>
                  <a:pt x="449" y="27"/>
                  <a:pt x="359" y="27"/>
                </a:cubicBezTo>
                <a:cubicBezTo>
                  <a:pt x="252" y="27"/>
                  <a:pt x="144" y="82"/>
                  <a:pt x="81" y="117"/>
                </a:cubicBezTo>
                <a:cubicBezTo>
                  <a:pt x="90" y="117"/>
                  <a:pt x="90" y="117"/>
                  <a:pt x="90" y="117"/>
                </a:cubicBezTo>
                <a:cubicBezTo>
                  <a:pt x="108" y="117"/>
                  <a:pt x="117" y="117"/>
                  <a:pt x="117" y="126"/>
                </a:cubicBezTo>
                <a:cubicBezTo>
                  <a:pt x="135" y="144"/>
                  <a:pt x="135" y="144"/>
                  <a:pt x="135" y="144"/>
                </a:cubicBezTo>
                <a:lnTo>
                  <a:pt x="144" y="144"/>
                </a:lnTo>
                <a:cubicBezTo>
                  <a:pt x="180" y="135"/>
                  <a:pt x="288" y="117"/>
                  <a:pt x="359" y="1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30">
            <a:extLst>
              <a:ext uri="{FF2B5EF4-FFF2-40B4-BE49-F238E27FC236}">
                <a16:creationId xmlns:a16="http://schemas.microsoft.com/office/drawing/2014/main" id="{7501481C-9C49-8F4C-99D9-6673258F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509" y="11481096"/>
            <a:ext cx="37141" cy="55712"/>
          </a:xfrm>
          <a:custGeom>
            <a:avLst/>
            <a:gdLst>
              <a:gd name="T0" fmla="*/ 2120557 w 37"/>
              <a:gd name="T1" fmla="*/ 6595886 h 54"/>
              <a:gd name="T2" fmla="*/ 2120557 w 37"/>
              <a:gd name="T3" fmla="*/ 6595886 h 54"/>
              <a:gd name="T4" fmla="*/ 2120557 w 37"/>
              <a:gd name="T5" fmla="*/ 6595886 h 54"/>
              <a:gd name="T6" fmla="*/ 0 w 37"/>
              <a:gd name="T7" fmla="*/ 5600347 h 54"/>
              <a:gd name="T8" fmla="*/ 0 w 37"/>
              <a:gd name="T9" fmla="*/ 2240139 h 54"/>
              <a:gd name="T10" fmla="*/ 2120557 w 37"/>
              <a:gd name="T11" fmla="*/ 0 h 54"/>
              <a:gd name="T12" fmla="*/ 2120557 w 37"/>
              <a:gd name="T13" fmla="*/ 0 h 54"/>
              <a:gd name="T14" fmla="*/ 4241457 w 37"/>
              <a:gd name="T15" fmla="*/ 2240139 h 54"/>
              <a:gd name="T16" fmla="*/ 4241457 w 37"/>
              <a:gd name="T17" fmla="*/ 5600347 h 54"/>
              <a:gd name="T18" fmla="*/ 2120557 w 37"/>
              <a:gd name="T19" fmla="*/ 6595886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54">
                <a:moveTo>
                  <a:pt x="18" y="53"/>
                </a:moveTo>
                <a:lnTo>
                  <a:pt x="18" y="53"/>
                </a:lnTo>
                <a:cubicBezTo>
                  <a:pt x="9" y="53"/>
                  <a:pt x="0" y="53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3"/>
                  <a:pt x="27" y="53"/>
                  <a:pt x="18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31">
            <a:extLst>
              <a:ext uri="{FF2B5EF4-FFF2-40B4-BE49-F238E27FC236}">
                <a16:creationId xmlns:a16="http://schemas.microsoft.com/office/drawing/2014/main" id="{F53210F4-0065-3748-8FBC-948356A09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871" y="9740091"/>
            <a:ext cx="255349" cy="654619"/>
          </a:xfrm>
          <a:custGeom>
            <a:avLst/>
            <a:gdLst>
              <a:gd name="T0" fmla="*/ 25225942 w 244"/>
              <a:gd name="T1" fmla="*/ 80552123 h 621"/>
              <a:gd name="T2" fmla="*/ 25225942 w 244"/>
              <a:gd name="T3" fmla="*/ 80552123 h 621"/>
              <a:gd name="T4" fmla="*/ 4609697 w 244"/>
              <a:gd name="T5" fmla="*/ 80552123 h 621"/>
              <a:gd name="T6" fmla="*/ 3457452 w 244"/>
              <a:gd name="T7" fmla="*/ 78213178 h 621"/>
              <a:gd name="T8" fmla="*/ 1152603 w 244"/>
              <a:gd name="T9" fmla="*/ 54827334 h 621"/>
              <a:gd name="T10" fmla="*/ 11524600 w 244"/>
              <a:gd name="T11" fmla="*/ 4677169 h 621"/>
              <a:gd name="T12" fmla="*/ 13829449 w 244"/>
              <a:gd name="T13" fmla="*/ 1169292 h 621"/>
              <a:gd name="T14" fmla="*/ 14981694 w 244"/>
              <a:gd name="T15" fmla="*/ 0 h 621"/>
              <a:gd name="T16" fmla="*/ 14981694 w 244"/>
              <a:gd name="T17" fmla="*/ 0 h 621"/>
              <a:gd name="T18" fmla="*/ 17286543 w 244"/>
              <a:gd name="T19" fmla="*/ 1169292 h 621"/>
              <a:gd name="T20" fmla="*/ 17286543 w 244"/>
              <a:gd name="T21" fmla="*/ 2338584 h 621"/>
              <a:gd name="T22" fmla="*/ 29835639 w 244"/>
              <a:gd name="T23" fmla="*/ 57295679 h 621"/>
              <a:gd name="T24" fmla="*/ 27658540 w 244"/>
              <a:gd name="T25" fmla="*/ 57295679 h 621"/>
              <a:gd name="T26" fmla="*/ 29835639 w 244"/>
              <a:gd name="T27" fmla="*/ 57295679 h 621"/>
              <a:gd name="T28" fmla="*/ 27658540 w 244"/>
              <a:gd name="T29" fmla="*/ 78213178 h 621"/>
              <a:gd name="T30" fmla="*/ 25225942 w 244"/>
              <a:gd name="T31" fmla="*/ 80552123 h 621"/>
              <a:gd name="T32" fmla="*/ 6914545 w 244"/>
              <a:gd name="T33" fmla="*/ 75874594 h 621"/>
              <a:gd name="T34" fmla="*/ 6914545 w 244"/>
              <a:gd name="T35" fmla="*/ 75874594 h 621"/>
              <a:gd name="T36" fmla="*/ 23048843 w 244"/>
              <a:gd name="T37" fmla="*/ 75874594 h 621"/>
              <a:gd name="T38" fmla="*/ 25225942 w 244"/>
              <a:gd name="T39" fmla="*/ 57295679 h 621"/>
              <a:gd name="T40" fmla="*/ 14981694 w 244"/>
              <a:gd name="T41" fmla="*/ 7015753 h 621"/>
              <a:gd name="T42" fmla="*/ 5762300 w 244"/>
              <a:gd name="T43" fmla="*/ 53658042 h 621"/>
              <a:gd name="T44" fmla="*/ 6914545 w 244"/>
              <a:gd name="T45" fmla="*/ 75874594 h 62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44" h="621">
                <a:moveTo>
                  <a:pt x="197" y="620"/>
                </a:moveTo>
                <a:lnTo>
                  <a:pt x="197" y="620"/>
                </a:lnTo>
                <a:cubicBezTo>
                  <a:pt x="36" y="620"/>
                  <a:pt x="36" y="620"/>
                  <a:pt x="36" y="620"/>
                </a:cubicBezTo>
                <a:cubicBezTo>
                  <a:pt x="36" y="620"/>
                  <a:pt x="27" y="611"/>
                  <a:pt x="27" y="602"/>
                </a:cubicBezTo>
                <a:cubicBezTo>
                  <a:pt x="9" y="422"/>
                  <a:pt x="9" y="422"/>
                  <a:pt x="9" y="422"/>
                </a:cubicBezTo>
                <a:cubicBezTo>
                  <a:pt x="0" y="288"/>
                  <a:pt x="27" y="162"/>
                  <a:pt x="90" y="36"/>
                </a:cubicBezTo>
                <a:cubicBezTo>
                  <a:pt x="108" y="9"/>
                  <a:pt x="108" y="9"/>
                  <a:pt x="108" y="9"/>
                </a:cubicBezTo>
                <a:cubicBezTo>
                  <a:pt x="108" y="0"/>
                  <a:pt x="117" y="0"/>
                  <a:pt x="117" y="0"/>
                </a:cubicBezTo>
                <a:cubicBezTo>
                  <a:pt x="126" y="0"/>
                  <a:pt x="135" y="0"/>
                  <a:pt x="135" y="9"/>
                </a:cubicBezTo>
                <a:cubicBezTo>
                  <a:pt x="135" y="18"/>
                  <a:pt x="135" y="18"/>
                  <a:pt x="135" y="18"/>
                </a:cubicBezTo>
                <a:cubicBezTo>
                  <a:pt x="216" y="153"/>
                  <a:pt x="243" y="297"/>
                  <a:pt x="233" y="441"/>
                </a:cubicBezTo>
                <a:cubicBezTo>
                  <a:pt x="216" y="441"/>
                  <a:pt x="216" y="441"/>
                  <a:pt x="216" y="441"/>
                </a:cubicBezTo>
                <a:cubicBezTo>
                  <a:pt x="233" y="441"/>
                  <a:pt x="233" y="441"/>
                  <a:pt x="233" y="441"/>
                </a:cubicBezTo>
                <a:cubicBezTo>
                  <a:pt x="216" y="602"/>
                  <a:pt x="216" y="602"/>
                  <a:pt x="216" y="602"/>
                </a:cubicBezTo>
                <a:cubicBezTo>
                  <a:pt x="216" y="611"/>
                  <a:pt x="207" y="620"/>
                  <a:pt x="197" y="620"/>
                </a:cubicBezTo>
                <a:close/>
                <a:moveTo>
                  <a:pt x="54" y="584"/>
                </a:moveTo>
                <a:lnTo>
                  <a:pt x="54" y="584"/>
                </a:lnTo>
                <a:cubicBezTo>
                  <a:pt x="180" y="584"/>
                  <a:pt x="180" y="584"/>
                  <a:pt x="180" y="584"/>
                </a:cubicBezTo>
                <a:cubicBezTo>
                  <a:pt x="197" y="441"/>
                  <a:pt x="197" y="441"/>
                  <a:pt x="197" y="441"/>
                </a:cubicBezTo>
                <a:cubicBezTo>
                  <a:pt x="207" y="306"/>
                  <a:pt x="180" y="171"/>
                  <a:pt x="117" y="54"/>
                </a:cubicBezTo>
                <a:cubicBezTo>
                  <a:pt x="54" y="171"/>
                  <a:pt x="36" y="297"/>
                  <a:pt x="45" y="413"/>
                </a:cubicBezTo>
                <a:lnTo>
                  <a:pt x="54" y="5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32">
            <a:extLst>
              <a:ext uri="{FF2B5EF4-FFF2-40B4-BE49-F238E27FC236}">
                <a16:creationId xmlns:a16="http://schemas.microsoft.com/office/drawing/2014/main" id="{AEC1E2EE-19BD-2549-8210-4DF51841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578" y="10213644"/>
            <a:ext cx="134639" cy="283205"/>
          </a:xfrm>
          <a:custGeom>
            <a:avLst/>
            <a:gdLst>
              <a:gd name="T0" fmla="*/ 14284934 w 126"/>
              <a:gd name="T1" fmla="*/ 34476115 h 271"/>
              <a:gd name="T2" fmla="*/ 14284934 w 126"/>
              <a:gd name="T3" fmla="*/ 34476115 h 271"/>
              <a:gd name="T4" fmla="*/ 11881823 w 126"/>
              <a:gd name="T5" fmla="*/ 33326923 h 271"/>
              <a:gd name="T6" fmla="*/ 1201373 w 126"/>
              <a:gd name="T7" fmla="*/ 19536262 h 271"/>
              <a:gd name="T8" fmla="*/ 1201373 w 126"/>
              <a:gd name="T9" fmla="*/ 16088687 h 271"/>
              <a:gd name="T10" fmla="*/ 4806221 w 126"/>
              <a:gd name="T11" fmla="*/ 17237879 h 271"/>
              <a:gd name="T12" fmla="*/ 11881823 w 126"/>
              <a:gd name="T13" fmla="*/ 26431771 h 271"/>
              <a:gd name="T14" fmla="*/ 11881823 w 126"/>
              <a:gd name="T15" fmla="*/ 21834646 h 271"/>
              <a:gd name="T16" fmla="*/ 2269381 w 126"/>
              <a:gd name="T17" fmla="*/ 3447576 h 271"/>
              <a:gd name="T18" fmla="*/ 3604483 w 126"/>
              <a:gd name="T19" fmla="*/ 1149192 h 271"/>
              <a:gd name="T20" fmla="*/ 5874230 w 126"/>
              <a:gd name="T21" fmla="*/ 1149192 h 271"/>
              <a:gd name="T22" fmla="*/ 15486306 w 126"/>
              <a:gd name="T23" fmla="*/ 20685454 h 271"/>
              <a:gd name="T24" fmla="*/ 16688044 w 126"/>
              <a:gd name="T25" fmla="*/ 21834646 h 271"/>
              <a:gd name="T26" fmla="*/ 16688044 w 126"/>
              <a:gd name="T27" fmla="*/ 32177731 h 271"/>
              <a:gd name="T28" fmla="*/ 14284934 w 126"/>
              <a:gd name="T29" fmla="*/ 34476115 h 27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26" h="271">
                <a:moveTo>
                  <a:pt x="107" y="270"/>
                </a:moveTo>
                <a:lnTo>
                  <a:pt x="107" y="270"/>
                </a:lnTo>
                <a:cubicBezTo>
                  <a:pt x="99" y="270"/>
                  <a:pt x="99" y="270"/>
                  <a:pt x="89" y="261"/>
                </a:cubicBezTo>
                <a:cubicBezTo>
                  <a:pt x="9" y="153"/>
                  <a:pt x="9" y="153"/>
                  <a:pt x="9" y="153"/>
                </a:cubicBezTo>
                <a:cubicBezTo>
                  <a:pt x="0" y="144"/>
                  <a:pt x="0" y="135"/>
                  <a:pt x="9" y="126"/>
                </a:cubicBezTo>
                <a:cubicBezTo>
                  <a:pt x="17" y="126"/>
                  <a:pt x="27" y="126"/>
                  <a:pt x="36" y="135"/>
                </a:cubicBezTo>
                <a:cubicBezTo>
                  <a:pt x="89" y="207"/>
                  <a:pt x="89" y="207"/>
                  <a:pt x="89" y="207"/>
                </a:cubicBezTo>
                <a:cubicBezTo>
                  <a:pt x="89" y="171"/>
                  <a:pt x="89" y="171"/>
                  <a:pt x="89" y="171"/>
                </a:cubicBezTo>
                <a:cubicBezTo>
                  <a:pt x="17" y="27"/>
                  <a:pt x="17" y="27"/>
                  <a:pt x="17" y="27"/>
                </a:cubicBezTo>
                <a:cubicBezTo>
                  <a:pt x="9" y="19"/>
                  <a:pt x="17" y="9"/>
                  <a:pt x="27" y="9"/>
                </a:cubicBezTo>
                <a:cubicBezTo>
                  <a:pt x="27" y="0"/>
                  <a:pt x="44" y="9"/>
                  <a:pt x="44" y="9"/>
                </a:cubicBezTo>
                <a:cubicBezTo>
                  <a:pt x="116" y="162"/>
                  <a:pt x="116" y="162"/>
                  <a:pt x="116" y="162"/>
                </a:cubicBezTo>
                <a:cubicBezTo>
                  <a:pt x="125" y="162"/>
                  <a:pt x="125" y="171"/>
                  <a:pt x="125" y="171"/>
                </a:cubicBezTo>
                <a:cubicBezTo>
                  <a:pt x="125" y="252"/>
                  <a:pt x="125" y="252"/>
                  <a:pt x="125" y="252"/>
                </a:cubicBezTo>
                <a:cubicBezTo>
                  <a:pt x="125" y="261"/>
                  <a:pt x="116" y="270"/>
                  <a:pt x="107" y="2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33">
            <a:extLst>
              <a:ext uri="{FF2B5EF4-FFF2-40B4-BE49-F238E27FC236}">
                <a16:creationId xmlns:a16="http://schemas.microsoft.com/office/drawing/2014/main" id="{7BFA5B1E-6452-6D4A-AAF9-6BB5CD5A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232" y="10222929"/>
            <a:ext cx="125351" cy="273919"/>
          </a:xfrm>
          <a:custGeom>
            <a:avLst/>
            <a:gdLst>
              <a:gd name="T0" fmla="*/ 2374845 w 118"/>
              <a:gd name="T1" fmla="*/ 33356183 h 262"/>
              <a:gd name="T2" fmla="*/ 2374845 w 118"/>
              <a:gd name="T3" fmla="*/ 33356183 h 262"/>
              <a:gd name="T4" fmla="*/ 2374845 w 118"/>
              <a:gd name="T5" fmla="*/ 33356183 h 262"/>
              <a:gd name="T6" fmla="*/ 0 w 118"/>
              <a:gd name="T7" fmla="*/ 31055719 h 262"/>
              <a:gd name="T8" fmla="*/ 0 w 118"/>
              <a:gd name="T9" fmla="*/ 20703813 h 262"/>
              <a:gd name="T10" fmla="*/ 1187423 w 118"/>
              <a:gd name="T11" fmla="*/ 19553402 h 262"/>
              <a:gd name="T12" fmla="*/ 10687167 w 118"/>
              <a:gd name="T13" fmla="*/ 1278035 h 262"/>
              <a:gd name="T14" fmla="*/ 13062013 w 118"/>
              <a:gd name="T15" fmla="*/ 0 h 262"/>
              <a:gd name="T16" fmla="*/ 14249799 w 118"/>
              <a:gd name="T17" fmla="*/ 3450516 h 262"/>
              <a:gd name="T18" fmla="*/ 4750054 w 118"/>
              <a:gd name="T19" fmla="*/ 20703813 h 262"/>
              <a:gd name="T20" fmla="*/ 4750054 w 118"/>
              <a:gd name="T21" fmla="*/ 25304382 h 262"/>
              <a:gd name="T22" fmla="*/ 11874590 w 118"/>
              <a:gd name="T23" fmla="*/ 17252939 h 262"/>
              <a:gd name="T24" fmla="*/ 14249799 w 118"/>
              <a:gd name="T25" fmla="*/ 16102886 h 262"/>
              <a:gd name="T26" fmla="*/ 15437222 w 118"/>
              <a:gd name="T27" fmla="*/ 19553402 h 262"/>
              <a:gd name="T28" fmla="*/ 4750054 w 118"/>
              <a:gd name="T29" fmla="*/ 32205772 h 262"/>
              <a:gd name="T30" fmla="*/ 2374845 w 118"/>
              <a:gd name="T31" fmla="*/ 33356183 h 2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8" h="262">
                <a:moveTo>
                  <a:pt x="18" y="261"/>
                </a:moveTo>
                <a:lnTo>
                  <a:pt x="18" y="261"/>
                </a:lnTo>
                <a:cubicBezTo>
                  <a:pt x="9" y="261"/>
                  <a:pt x="0" y="252"/>
                  <a:pt x="0" y="243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2"/>
                  <a:pt x="0" y="153"/>
                  <a:pt x="9" y="153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0"/>
                  <a:pt x="90" y="0"/>
                  <a:pt x="99" y="0"/>
                </a:cubicBezTo>
                <a:cubicBezTo>
                  <a:pt x="108" y="10"/>
                  <a:pt x="108" y="18"/>
                  <a:pt x="108" y="27"/>
                </a:cubicBezTo>
                <a:cubicBezTo>
                  <a:pt x="36" y="162"/>
                  <a:pt x="36" y="162"/>
                  <a:pt x="36" y="162"/>
                </a:cubicBezTo>
                <a:cubicBezTo>
                  <a:pt x="36" y="198"/>
                  <a:pt x="36" y="198"/>
                  <a:pt x="36" y="198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9" y="126"/>
                  <a:pt x="108" y="126"/>
                  <a:pt x="108" y="126"/>
                </a:cubicBezTo>
                <a:cubicBezTo>
                  <a:pt x="117" y="135"/>
                  <a:pt x="117" y="144"/>
                  <a:pt x="117" y="153"/>
                </a:cubicBezTo>
                <a:cubicBezTo>
                  <a:pt x="36" y="252"/>
                  <a:pt x="36" y="252"/>
                  <a:pt x="36" y="252"/>
                </a:cubicBezTo>
                <a:cubicBezTo>
                  <a:pt x="27" y="261"/>
                  <a:pt x="27" y="261"/>
                  <a:pt x="18" y="2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34">
            <a:extLst>
              <a:ext uri="{FF2B5EF4-FFF2-40B4-BE49-F238E27FC236}">
                <a16:creationId xmlns:a16="http://schemas.microsoft.com/office/drawing/2014/main" id="{1C0C6F8F-1734-104F-A7A3-7C06ECD2F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868" y="10357568"/>
            <a:ext cx="116068" cy="69639"/>
          </a:xfrm>
          <a:custGeom>
            <a:avLst/>
            <a:gdLst>
              <a:gd name="T0" fmla="*/ 11931888 w 109"/>
              <a:gd name="T1" fmla="*/ 8721145 h 64"/>
              <a:gd name="T2" fmla="*/ 11931888 w 109"/>
              <a:gd name="T3" fmla="*/ 8721145 h 64"/>
              <a:gd name="T4" fmla="*/ 2386378 w 109"/>
              <a:gd name="T5" fmla="*/ 8721145 h 64"/>
              <a:gd name="T6" fmla="*/ 0 w 109"/>
              <a:gd name="T7" fmla="*/ 7475108 h 64"/>
              <a:gd name="T8" fmla="*/ 0 w 109"/>
              <a:gd name="T9" fmla="*/ 2491703 h 64"/>
              <a:gd name="T10" fmla="*/ 2386378 w 109"/>
              <a:gd name="T11" fmla="*/ 0 h 64"/>
              <a:gd name="T12" fmla="*/ 11931888 w 109"/>
              <a:gd name="T13" fmla="*/ 0 h 64"/>
              <a:gd name="T14" fmla="*/ 14318265 w 109"/>
              <a:gd name="T15" fmla="*/ 2491703 h 64"/>
              <a:gd name="T16" fmla="*/ 14318265 w 109"/>
              <a:gd name="T17" fmla="*/ 7475108 h 64"/>
              <a:gd name="T18" fmla="*/ 11931888 w 109"/>
              <a:gd name="T19" fmla="*/ 8721145 h 64"/>
              <a:gd name="T20" fmla="*/ 4772755 w 109"/>
              <a:gd name="T21" fmla="*/ 4983405 h 64"/>
              <a:gd name="T22" fmla="*/ 4772755 w 109"/>
              <a:gd name="T23" fmla="*/ 4983405 h 64"/>
              <a:gd name="T24" fmla="*/ 10738699 w 109"/>
              <a:gd name="T25" fmla="*/ 4983405 h 64"/>
              <a:gd name="T26" fmla="*/ 10738699 w 109"/>
              <a:gd name="T27" fmla="*/ 4983405 h 64"/>
              <a:gd name="T28" fmla="*/ 4772755 w 109"/>
              <a:gd name="T29" fmla="*/ 4983405 h 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9" h="64">
                <a:moveTo>
                  <a:pt x="90" y="63"/>
                </a:moveTo>
                <a:lnTo>
                  <a:pt x="90" y="63"/>
                </a:lnTo>
                <a:cubicBezTo>
                  <a:pt x="18" y="63"/>
                  <a:pt x="18" y="63"/>
                  <a:pt x="18" y="63"/>
                </a:cubicBezTo>
                <a:cubicBezTo>
                  <a:pt x="9" y="63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08" y="9"/>
                  <a:pt x="108" y="18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63"/>
                  <a:pt x="108" y="63"/>
                  <a:pt x="90" y="63"/>
                </a:cubicBezTo>
                <a:close/>
                <a:moveTo>
                  <a:pt x="36" y="36"/>
                </a:moveTo>
                <a:lnTo>
                  <a:pt x="36" y="36"/>
                </a:lnTo>
                <a:cubicBezTo>
                  <a:pt x="81" y="36"/>
                  <a:pt x="81" y="36"/>
                  <a:pt x="81" y="36"/>
                </a:cubicBezTo>
                <a:cubicBezTo>
                  <a:pt x="36" y="36"/>
                  <a:pt x="36" y="36"/>
                  <a:pt x="36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35">
            <a:extLst>
              <a:ext uri="{FF2B5EF4-FFF2-40B4-BE49-F238E27FC236}">
                <a16:creationId xmlns:a16="http://schemas.microsoft.com/office/drawing/2014/main" id="{F64BAC88-801B-5C42-9D9C-2FCA4129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153" y="9930442"/>
            <a:ext cx="106783" cy="106780"/>
          </a:xfrm>
          <a:custGeom>
            <a:avLst/>
            <a:gdLst>
              <a:gd name="T0" fmla="*/ 5999451 w 100"/>
              <a:gd name="T1" fmla="*/ 13197993 h 100"/>
              <a:gd name="T2" fmla="*/ 5999451 w 100"/>
              <a:gd name="T3" fmla="*/ 13197993 h 100"/>
              <a:gd name="T4" fmla="*/ 0 w 100"/>
              <a:gd name="T5" fmla="*/ 7198706 h 100"/>
              <a:gd name="T6" fmla="*/ 5999451 w 100"/>
              <a:gd name="T7" fmla="*/ 0 h 100"/>
              <a:gd name="T8" fmla="*/ 13198719 w 100"/>
              <a:gd name="T9" fmla="*/ 7198706 h 100"/>
              <a:gd name="T10" fmla="*/ 5999451 w 100"/>
              <a:gd name="T11" fmla="*/ 13197993 h 100"/>
              <a:gd name="T12" fmla="*/ 5999451 w 100"/>
              <a:gd name="T13" fmla="*/ 4799137 h 100"/>
              <a:gd name="T14" fmla="*/ 5999451 w 100"/>
              <a:gd name="T15" fmla="*/ 4799137 h 100"/>
              <a:gd name="T16" fmla="*/ 4799634 w 100"/>
              <a:gd name="T17" fmla="*/ 7198706 h 100"/>
              <a:gd name="T18" fmla="*/ 5999451 w 100"/>
              <a:gd name="T19" fmla="*/ 9598640 h 100"/>
              <a:gd name="T20" fmla="*/ 8399085 w 100"/>
              <a:gd name="T21" fmla="*/ 7198706 h 100"/>
              <a:gd name="T22" fmla="*/ 5999451 w 100"/>
              <a:gd name="T23" fmla="*/ 4799137 h 1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" h="100">
                <a:moveTo>
                  <a:pt x="45" y="99"/>
                </a:moveTo>
                <a:lnTo>
                  <a:pt x="45" y="99"/>
                </a:lnTo>
                <a:cubicBezTo>
                  <a:pt x="18" y="99"/>
                  <a:pt x="0" y="81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9" y="27"/>
                  <a:pt x="99" y="54"/>
                </a:cubicBezTo>
                <a:cubicBezTo>
                  <a:pt x="99" y="81"/>
                  <a:pt x="72" y="99"/>
                  <a:pt x="45" y="99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36" y="45"/>
                  <a:pt x="36" y="54"/>
                </a:cubicBezTo>
                <a:cubicBezTo>
                  <a:pt x="36" y="63"/>
                  <a:pt x="36" y="72"/>
                  <a:pt x="45" y="72"/>
                </a:cubicBezTo>
                <a:cubicBezTo>
                  <a:pt x="54" y="72"/>
                  <a:pt x="63" y="63"/>
                  <a:pt x="63" y="54"/>
                </a:cubicBezTo>
                <a:cubicBezTo>
                  <a:pt x="63" y="45"/>
                  <a:pt x="54" y="36"/>
                  <a:pt x="45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36">
            <a:extLst>
              <a:ext uri="{FF2B5EF4-FFF2-40B4-BE49-F238E27FC236}">
                <a16:creationId xmlns:a16="http://schemas.microsoft.com/office/drawing/2014/main" id="{1E1FD504-6155-9C41-8FD2-FA3060578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010" y="10222929"/>
            <a:ext cx="37141" cy="273919"/>
          </a:xfrm>
          <a:custGeom>
            <a:avLst/>
            <a:gdLst>
              <a:gd name="T0" fmla="*/ 2120557 w 37"/>
              <a:gd name="T1" fmla="*/ 33356183 h 262"/>
              <a:gd name="T2" fmla="*/ 2120557 w 37"/>
              <a:gd name="T3" fmla="*/ 33356183 h 262"/>
              <a:gd name="T4" fmla="*/ 0 w 37"/>
              <a:gd name="T5" fmla="*/ 31055719 h 262"/>
              <a:gd name="T6" fmla="*/ 0 w 37"/>
              <a:gd name="T7" fmla="*/ 2300463 h 262"/>
              <a:gd name="T8" fmla="*/ 2120557 w 37"/>
              <a:gd name="T9" fmla="*/ 0 h 262"/>
              <a:gd name="T10" fmla="*/ 4241457 w 37"/>
              <a:gd name="T11" fmla="*/ 2300463 h 262"/>
              <a:gd name="T12" fmla="*/ 4241457 w 37"/>
              <a:gd name="T13" fmla="*/ 31055719 h 262"/>
              <a:gd name="T14" fmla="*/ 2120557 w 37"/>
              <a:gd name="T15" fmla="*/ 33356183 h 2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262">
                <a:moveTo>
                  <a:pt x="18" y="261"/>
                </a:moveTo>
                <a:lnTo>
                  <a:pt x="18" y="261"/>
                </a:lnTo>
                <a:cubicBezTo>
                  <a:pt x="9" y="261"/>
                  <a:pt x="0" y="252"/>
                  <a:pt x="0" y="24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6" y="10"/>
                  <a:pt x="36" y="18"/>
                </a:cubicBezTo>
                <a:cubicBezTo>
                  <a:pt x="36" y="243"/>
                  <a:pt x="36" y="243"/>
                  <a:pt x="36" y="243"/>
                </a:cubicBezTo>
                <a:cubicBezTo>
                  <a:pt x="36" y="252"/>
                  <a:pt x="27" y="261"/>
                  <a:pt x="18" y="2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37">
            <a:extLst>
              <a:ext uri="{FF2B5EF4-FFF2-40B4-BE49-F238E27FC236}">
                <a16:creationId xmlns:a16="http://schemas.microsoft.com/office/drawing/2014/main" id="{006936DE-648C-0548-A4D5-8A3E31741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9901" y="7488394"/>
            <a:ext cx="427126" cy="324987"/>
          </a:xfrm>
          <a:custGeom>
            <a:avLst/>
            <a:gdLst>
              <a:gd name="T0" fmla="*/ 47962965 w 404"/>
              <a:gd name="T1" fmla="*/ 40092959 h 307"/>
              <a:gd name="T2" fmla="*/ 47962965 w 404"/>
              <a:gd name="T3" fmla="*/ 40092959 h 307"/>
              <a:gd name="T4" fmla="*/ 4704690 w 404"/>
              <a:gd name="T5" fmla="*/ 40092959 h 307"/>
              <a:gd name="T6" fmla="*/ 0 w 404"/>
              <a:gd name="T7" fmla="*/ 36555419 h 307"/>
              <a:gd name="T8" fmla="*/ 0 w 404"/>
              <a:gd name="T9" fmla="*/ 4716840 h 307"/>
              <a:gd name="T10" fmla="*/ 4704690 w 404"/>
              <a:gd name="T11" fmla="*/ 0 h 307"/>
              <a:gd name="T12" fmla="*/ 47962965 w 404"/>
              <a:gd name="T13" fmla="*/ 0 h 307"/>
              <a:gd name="T14" fmla="*/ 52667654 w 404"/>
              <a:gd name="T15" fmla="*/ 4716840 h 307"/>
              <a:gd name="T16" fmla="*/ 52667654 w 404"/>
              <a:gd name="T17" fmla="*/ 36555419 h 307"/>
              <a:gd name="T18" fmla="*/ 47962965 w 404"/>
              <a:gd name="T19" fmla="*/ 40092959 h 307"/>
              <a:gd name="T20" fmla="*/ 4704690 w 404"/>
              <a:gd name="T21" fmla="*/ 3537539 h 307"/>
              <a:gd name="T22" fmla="*/ 4704690 w 404"/>
              <a:gd name="T23" fmla="*/ 3537539 h 307"/>
              <a:gd name="T24" fmla="*/ 3528698 w 404"/>
              <a:gd name="T25" fmla="*/ 4716840 h 307"/>
              <a:gd name="T26" fmla="*/ 3528698 w 404"/>
              <a:gd name="T27" fmla="*/ 36555419 h 307"/>
              <a:gd name="T28" fmla="*/ 4704690 w 404"/>
              <a:gd name="T29" fmla="*/ 37734720 h 307"/>
              <a:gd name="T30" fmla="*/ 47962965 w 404"/>
              <a:gd name="T31" fmla="*/ 37734720 h 307"/>
              <a:gd name="T32" fmla="*/ 49139318 w 404"/>
              <a:gd name="T33" fmla="*/ 36555419 h 307"/>
              <a:gd name="T34" fmla="*/ 49139318 w 404"/>
              <a:gd name="T35" fmla="*/ 4716840 h 307"/>
              <a:gd name="T36" fmla="*/ 47962965 w 404"/>
              <a:gd name="T37" fmla="*/ 3537539 h 307"/>
              <a:gd name="T38" fmla="*/ 4704690 w 404"/>
              <a:gd name="T39" fmla="*/ 3537539 h 30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04" h="307">
                <a:moveTo>
                  <a:pt x="367" y="306"/>
                </a:moveTo>
                <a:lnTo>
                  <a:pt x="367" y="306"/>
                </a:lnTo>
                <a:cubicBezTo>
                  <a:pt x="36" y="306"/>
                  <a:pt x="36" y="306"/>
                  <a:pt x="36" y="306"/>
                </a:cubicBezTo>
                <a:cubicBezTo>
                  <a:pt x="18" y="306"/>
                  <a:pt x="0" y="297"/>
                  <a:pt x="0" y="27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18" y="0"/>
                  <a:pt x="36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85" y="0"/>
                  <a:pt x="403" y="19"/>
                  <a:pt x="403" y="36"/>
                </a:cubicBezTo>
                <a:cubicBezTo>
                  <a:pt x="403" y="279"/>
                  <a:pt x="403" y="279"/>
                  <a:pt x="403" y="279"/>
                </a:cubicBezTo>
                <a:cubicBezTo>
                  <a:pt x="403" y="297"/>
                  <a:pt x="385" y="306"/>
                  <a:pt x="367" y="306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27" y="36"/>
                  <a:pt x="27" y="36"/>
                </a:cubicBezTo>
                <a:cubicBezTo>
                  <a:pt x="27" y="279"/>
                  <a:pt x="27" y="279"/>
                  <a:pt x="27" y="279"/>
                </a:cubicBezTo>
                <a:cubicBezTo>
                  <a:pt x="27" y="279"/>
                  <a:pt x="27" y="288"/>
                  <a:pt x="36" y="288"/>
                </a:cubicBezTo>
                <a:cubicBezTo>
                  <a:pt x="367" y="288"/>
                  <a:pt x="367" y="288"/>
                  <a:pt x="367" y="288"/>
                </a:cubicBezTo>
                <a:cubicBezTo>
                  <a:pt x="376" y="288"/>
                  <a:pt x="376" y="279"/>
                  <a:pt x="376" y="279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6" y="36"/>
                  <a:pt x="376" y="27"/>
                  <a:pt x="367" y="27"/>
                </a:cubicBezTo>
                <a:lnTo>
                  <a:pt x="36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38">
            <a:extLst>
              <a:ext uri="{FF2B5EF4-FFF2-40B4-BE49-F238E27FC236}">
                <a16:creationId xmlns:a16="http://schemas.microsoft.com/office/drawing/2014/main" id="{52093C2D-7D92-7E48-93FE-F302C3F72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831" y="7441967"/>
            <a:ext cx="519980" cy="427126"/>
          </a:xfrm>
          <a:custGeom>
            <a:avLst/>
            <a:gdLst>
              <a:gd name="T0" fmla="*/ 59200562 w 494"/>
              <a:gd name="T1" fmla="*/ 52537971 h 405"/>
              <a:gd name="T2" fmla="*/ 59200562 w 494"/>
              <a:gd name="T3" fmla="*/ 52537971 h 405"/>
              <a:gd name="T4" fmla="*/ 4663471 w 494"/>
              <a:gd name="T5" fmla="*/ 52537971 h 405"/>
              <a:gd name="T6" fmla="*/ 0 w 494"/>
              <a:gd name="T7" fmla="*/ 47856438 h 405"/>
              <a:gd name="T8" fmla="*/ 0 w 494"/>
              <a:gd name="T9" fmla="*/ 4681534 h 405"/>
              <a:gd name="T10" fmla="*/ 4663471 w 494"/>
              <a:gd name="T11" fmla="*/ 0 h 405"/>
              <a:gd name="T12" fmla="*/ 59200562 w 494"/>
              <a:gd name="T13" fmla="*/ 0 h 405"/>
              <a:gd name="T14" fmla="*/ 63864032 w 494"/>
              <a:gd name="T15" fmla="*/ 4681534 h 405"/>
              <a:gd name="T16" fmla="*/ 63864032 w 494"/>
              <a:gd name="T17" fmla="*/ 47856438 h 405"/>
              <a:gd name="T18" fmla="*/ 59200562 w 494"/>
              <a:gd name="T19" fmla="*/ 52537971 h 405"/>
              <a:gd name="T20" fmla="*/ 4663471 w 494"/>
              <a:gd name="T21" fmla="*/ 3511330 h 405"/>
              <a:gd name="T22" fmla="*/ 4663471 w 494"/>
              <a:gd name="T23" fmla="*/ 3511330 h 405"/>
              <a:gd name="T24" fmla="*/ 3497693 w 494"/>
              <a:gd name="T25" fmla="*/ 4681534 h 405"/>
              <a:gd name="T26" fmla="*/ 3497693 w 494"/>
              <a:gd name="T27" fmla="*/ 47856438 h 405"/>
              <a:gd name="T28" fmla="*/ 4663471 w 494"/>
              <a:gd name="T29" fmla="*/ 49027002 h 405"/>
              <a:gd name="T30" fmla="*/ 59200562 w 494"/>
              <a:gd name="T31" fmla="*/ 49027002 h 405"/>
              <a:gd name="T32" fmla="*/ 61532477 w 494"/>
              <a:gd name="T33" fmla="*/ 47856438 h 405"/>
              <a:gd name="T34" fmla="*/ 61532477 w 494"/>
              <a:gd name="T35" fmla="*/ 4681534 h 405"/>
              <a:gd name="T36" fmla="*/ 59200562 w 494"/>
              <a:gd name="T37" fmla="*/ 3511330 h 405"/>
              <a:gd name="T38" fmla="*/ 4663471 w 494"/>
              <a:gd name="T39" fmla="*/ 3511330 h 40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94" h="405">
                <a:moveTo>
                  <a:pt x="457" y="404"/>
                </a:moveTo>
                <a:lnTo>
                  <a:pt x="457" y="404"/>
                </a:lnTo>
                <a:cubicBezTo>
                  <a:pt x="36" y="404"/>
                  <a:pt x="36" y="404"/>
                  <a:pt x="36" y="404"/>
                </a:cubicBezTo>
                <a:cubicBezTo>
                  <a:pt x="18" y="404"/>
                  <a:pt x="0" y="386"/>
                  <a:pt x="0" y="36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8" y="0"/>
                  <a:pt x="36" y="0"/>
                </a:cubicBezTo>
                <a:cubicBezTo>
                  <a:pt x="457" y="0"/>
                  <a:pt x="457" y="0"/>
                  <a:pt x="457" y="0"/>
                </a:cubicBezTo>
                <a:cubicBezTo>
                  <a:pt x="475" y="0"/>
                  <a:pt x="493" y="17"/>
                  <a:pt x="493" y="36"/>
                </a:cubicBezTo>
                <a:cubicBezTo>
                  <a:pt x="493" y="368"/>
                  <a:pt x="493" y="368"/>
                  <a:pt x="493" y="368"/>
                </a:cubicBezTo>
                <a:cubicBezTo>
                  <a:pt x="493" y="386"/>
                  <a:pt x="475" y="404"/>
                  <a:pt x="457" y="404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27" y="27"/>
                  <a:pt x="27" y="36"/>
                </a:cubicBezTo>
                <a:cubicBezTo>
                  <a:pt x="27" y="368"/>
                  <a:pt x="27" y="368"/>
                  <a:pt x="27" y="368"/>
                </a:cubicBezTo>
                <a:cubicBezTo>
                  <a:pt x="27" y="377"/>
                  <a:pt x="27" y="377"/>
                  <a:pt x="36" y="377"/>
                </a:cubicBezTo>
                <a:cubicBezTo>
                  <a:pt x="457" y="377"/>
                  <a:pt x="457" y="377"/>
                  <a:pt x="457" y="377"/>
                </a:cubicBezTo>
                <a:cubicBezTo>
                  <a:pt x="466" y="377"/>
                  <a:pt x="475" y="377"/>
                  <a:pt x="475" y="368"/>
                </a:cubicBezTo>
                <a:cubicBezTo>
                  <a:pt x="475" y="36"/>
                  <a:pt x="475" y="36"/>
                  <a:pt x="475" y="36"/>
                </a:cubicBezTo>
                <a:cubicBezTo>
                  <a:pt x="475" y="27"/>
                  <a:pt x="466" y="27"/>
                  <a:pt x="457" y="27"/>
                </a:cubicBezTo>
                <a:lnTo>
                  <a:pt x="36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39">
            <a:extLst>
              <a:ext uri="{FF2B5EF4-FFF2-40B4-BE49-F238E27FC236}">
                <a16:creationId xmlns:a16="http://schemas.microsoft.com/office/drawing/2014/main" id="{36866F01-105B-1F4F-A92B-0B97B2FB6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0611" y="7623030"/>
            <a:ext cx="78924" cy="78927"/>
          </a:xfrm>
          <a:custGeom>
            <a:avLst/>
            <a:gdLst>
              <a:gd name="T0" fmla="*/ 4920137 w 73"/>
              <a:gd name="T1" fmla="*/ 9840638 h 73"/>
              <a:gd name="T2" fmla="*/ 4920137 w 73"/>
              <a:gd name="T3" fmla="*/ 9840638 h 73"/>
              <a:gd name="T4" fmla="*/ 0 w 73"/>
              <a:gd name="T5" fmla="*/ 4920319 h 73"/>
              <a:gd name="T6" fmla="*/ 4920137 w 73"/>
              <a:gd name="T7" fmla="*/ 0 h 73"/>
              <a:gd name="T8" fmla="*/ 9839904 w 73"/>
              <a:gd name="T9" fmla="*/ 4920319 h 73"/>
              <a:gd name="T10" fmla="*/ 4920137 w 73"/>
              <a:gd name="T11" fmla="*/ 9840638 h 73"/>
              <a:gd name="T12" fmla="*/ 4920137 w 73"/>
              <a:gd name="T13" fmla="*/ 2460344 h 73"/>
              <a:gd name="T14" fmla="*/ 4920137 w 73"/>
              <a:gd name="T15" fmla="*/ 2460344 h 73"/>
              <a:gd name="T16" fmla="*/ 2459884 w 73"/>
              <a:gd name="T17" fmla="*/ 4920319 h 73"/>
              <a:gd name="T18" fmla="*/ 4920137 w 73"/>
              <a:gd name="T19" fmla="*/ 6150306 h 73"/>
              <a:gd name="T20" fmla="*/ 6150079 w 73"/>
              <a:gd name="T21" fmla="*/ 4920319 h 73"/>
              <a:gd name="T22" fmla="*/ 4920137 w 73"/>
              <a:gd name="T23" fmla="*/ 2460344 h 7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3" h="73">
                <a:moveTo>
                  <a:pt x="36" y="72"/>
                </a:moveTo>
                <a:lnTo>
                  <a:pt x="36" y="72"/>
                </a:lnTo>
                <a:cubicBezTo>
                  <a:pt x="18" y="72"/>
                  <a:pt x="0" y="54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54" y="0"/>
                  <a:pt x="72" y="9"/>
                  <a:pt x="72" y="36"/>
                </a:cubicBezTo>
                <a:cubicBezTo>
                  <a:pt x="72" y="54"/>
                  <a:pt x="54" y="72"/>
                  <a:pt x="36" y="72"/>
                </a:cubicBezTo>
                <a:close/>
                <a:moveTo>
                  <a:pt x="36" y="18"/>
                </a:moveTo>
                <a:lnTo>
                  <a:pt x="36" y="18"/>
                </a:lnTo>
                <a:cubicBezTo>
                  <a:pt x="27" y="18"/>
                  <a:pt x="18" y="27"/>
                  <a:pt x="18" y="36"/>
                </a:cubicBezTo>
                <a:cubicBezTo>
                  <a:pt x="18" y="36"/>
                  <a:pt x="27" y="45"/>
                  <a:pt x="36" y="45"/>
                </a:cubicBezTo>
                <a:cubicBezTo>
                  <a:pt x="45" y="45"/>
                  <a:pt x="45" y="36"/>
                  <a:pt x="45" y="36"/>
                </a:cubicBezTo>
                <a:cubicBezTo>
                  <a:pt x="45" y="27"/>
                  <a:pt x="45" y="18"/>
                  <a:pt x="3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40">
            <a:extLst>
              <a:ext uri="{FF2B5EF4-FFF2-40B4-BE49-F238E27FC236}">
                <a16:creationId xmlns:a16="http://schemas.microsoft.com/office/drawing/2014/main" id="{9BEB905D-FEBF-5B48-B4BC-11E0BE1CA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6328" y="7544106"/>
            <a:ext cx="227490" cy="218204"/>
          </a:xfrm>
          <a:custGeom>
            <a:avLst/>
            <a:gdLst>
              <a:gd name="T0" fmla="*/ 14006363 w 215"/>
              <a:gd name="T1" fmla="*/ 26635408 h 208"/>
              <a:gd name="T2" fmla="*/ 14006363 w 215"/>
              <a:gd name="T3" fmla="*/ 26635408 h 208"/>
              <a:gd name="T4" fmla="*/ 0 w 215"/>
              <a:gd name="T5" fmla="*/ 13896844 h 208"/>
              <a:gd name="T6" fmla="*/ 14006363 w 215"/>
              <a:gd name="T7" fmla="*/ 0 h 208"/>
              <a:gd name="T8" fmla="*/ 28012365 w 215"/>
              <a:gd name="T9" fmla="*/ 13896844 h 208"/>
              <a:gd name="T10" fmla="*/ 14006363 w 215"/>
              <a:gd name="T11" fmla="*/ 26635408 h 208"/>
              <a:gd name="T12" fmla="*/ 14006363 w 215"/>
              <a:gd name="T13" fmla="*/ 2316200 h 208"/>
              <a:gd name="T14" fmla="*/ 14006363 w 215"/>
              <a:gd name="T15" fmla="*/ 2316200 h 208"/>
              <a:gd name="T16" fmla="*/ 3534424 w 215"/>
              <a:gd name="T17" fmla="*/ 13896844 h 208"/>
              <a:gd name="T18" fmla="*/ 14006363 w 215"/>
              <a:gd name="T19" fmla="*/ 24319207 h 208"/>
              <a:gd name="T20" fmla="*/ 24478303 w 215"/>
              <a:gd name="T21" fmla="*/ 13896844 h 208"/>
              <a:gd name="T22" fmla="*/ 14006363 w 215"/>
              <a:gd name="T23" fmla="*/ 2316200 h 2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5" h="208">
                <a:moveTo>
                  <a:pt x="107" y="207"/>
                </a:moveTo>
                <a:lnTo>
                  <a:pt x="107" y="207"/>
                </a:lnTo>
                <a:cubicBezTo>
                  <a:pt x="44" y="207"/>
                  <a:pt x="0" y="162"/>
                  <a:pt x="0" y="108"/>
                </a:cubicBezTo>
                <a:cubicBezTo>
                  <a:pt x="0" y="45"/>
                  <a:pt x="44" y="0"/>
                  <a:pt x="107" y="0"/>
                </a:cubicBezTo>
                <a:cubicBezTo>
                  <a:pt x="161" y="0"/>
                  <a:pt x="214" y="45"/>
                  <a:pt x="214" y="108"/>
                </a:cubicBezTo>
                <a:cubicBezTo>
                  <a:pt x="214" y="162"/>
                  <a:pt x="161" y="207"/>
                  <a:pt x="107" y="207"/>
                </a:cubicBezTo>
                <a:close/>
                <a:moveTo>
                  <a:pt x="107" y="18"/>
                </a:moveTo>
                <a:lnTo>
                  <a:pt x="107" y="18"/>
                </a:lnTo>
                <a:cubicBezTo>
                  <a:pt x="62" y="18"/>
                  <a:pt x="27" y="54"/>
                  <a:pt x="27" y="108"/>
                </a:cubicBezTo>
                <a:cubicBezTo>
                  <a:pt x="27" y="153"/>
                  <a:pt x="62" y="189"/>
                  <a:pt x="107" y="189"/>
                </a:cubicBezTo>
                <a:cubicBezTo>
                  <a:pt x="151" y="189"/>
                  <a:pt x="187" y="153"/>
                  <a:pt x="187" y="108"/>
                </a:cubicBezTo>
                <a:cubicBezTo>
                  <a:pt x="187" y="54"/>
                  <a:pt x="151" y="18"/>
                  <a:pt x="10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41">
            <a:extLst>
              <a:ext uri="{FF2B5EF4-FFF2-40B4-BE49-F238E27FC236}">
                <a16:creationId xmlns:a16="http://schemas.microsoft.com/office/drawing/2014/main" id="{62557D80-736D-CB42-806C-B0DF0CB19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182" y="7571962"/>
            <a:ext cx="27856" cy="37141"/>
          </a:xfrm>
          <a:custGeom>
            <a:avLst/>
            <a:gdLst>
              <a:gd name="T0" fmla="*/ 2082913 w 28"/>
              <a:gd name="T1" fmla="*/ 4241457 h 37"/>
              <a:gd name="T2" fmla="*/ 2082913 w 28"/>
              <a:gd name="T3" fmla="*/ 4241457 h 37"/>
              <a:gd name="T4" fmla="*/ 0 w 28"/>
              <a:gd name="T5" fmla="*/ 3181178 h 37"/>
              <a:gd name="T6" fmla="*/ 0 w 28"/>
              <a:gd name="T7" fmla="*/ 1060278 h 37"/>
              <a:gd name="T8" fmla="*/ 2082913 w 28"/>
              <a:gd name="T9" fmla="*/ 0 h 37"/>
              <a:gd name="T10" fmla="*/ 3124540 w 28"/>
              <a:gd name="T11" fmla="*/ 1060278 h 37"/>
              <a:gd name="T12" fmla="*/ 3124540 w 28"/>
              <a:gd name="T13" fmla="*/ 3181178 h 37"/>
              <a:gd name="T14" fmla="*/ 2082913 w 28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lnTo>
                  <a:pt x="27" y="9"/>
                </a:lnTo>
                <a:cubicBezTo>
                  <a:pt x="27" y="27"/>
                  <a:pt x="27" y="27"/>
                  <a:pt x="27" y="27"/>
                </a:cubicBezTo>
                <a:lnTo>
                  <a:pt x="1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42">
            <a:extLst>
              <a:ext uri="{FF2B5EF4-FFF2-40B4-BE49-F238E27FC236}">
                <a16:creationId xmlns:a16="http://schemas.microsoft.com/office/drawing/2014/main" id="{0E89B1E6-B04D-3747-B6CB-A0A1ABB6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5609" y="7595174"/>
            <a:ext cx="27856" cy="37141"/>
          </a:xfrm>
          <a:custGeom>
            <a:avLst/>
            <a:gdLst>
              <a:gd name="T0" fmla="*/ 1041627 w 28"/>
              <a:gd name="T1" fmla="*/ 4241457 h 37"/>
              <a:gd name="T2" fmla="*/ 1041627 w 28"/>
              <a:gd name="T3" fmla="*/ 4241457 h 37"/>
              <a:gd name="T4" fmla="*/ 0 w 28"/>
              <a:gd name="T5" fmla="*/ 3181178 h 37"/>
              <a:gd name="T6" fmla="*/ 0 w 28"/>
              <a:gd name="T7" fmla="*/ 1060278 h 37"/>
              <a:gd name="T8" fmla="*/ 1041627 w 28"/>
              <a:gd name="T9" fmla="*/ 1060278 h 37"/>
              <a:gd name="T10" fmla="*/ 3124540 w 28"/>
              <a:gd name="T11" fmla="*/ 1060278 h 37"/>
              <a:gd name="T12" fmla="*/ 3124540 w 28"/>
              <a:gd name="T13" fmla="*/ 2120557 h 37"/>
              <a:gd name="T14" fmla="*/ 1967253 w 28"/>
              <a:gd name="T15" fmla="*/ 3181178 h 37"/>
              <a:gd name="T16" fmla="*/ 1041627 w 28"/>
              <a:gd name="T17" fmla="*/ 4241457 h 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0"/>
                  <a:pt x="17" y="0"/>
                  <a:pt x="27" y="9"/>
                </a:cubicBezTo>
                <a:lnTo>
                  <a:pt x="27" y="18"/>
                </a:lnTo>
                <a:cubicBezTo>
                  <a:pt x="17" y="27"/>
                  <a:pt x="17" y="27"/>
                  <a:pt x="17" y="27"/>
                </a:cubicBezTo>
                <a:cubicBezTo>
                  <a:pt x="17" y="36"/>
                  <a:pt x="9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43">
            <a:extLst>
              <a:ext uri="{FF2B5EF4-FFF2-40B4-BE49-F238E27FC236}">
                <a16:creationId xmlns:a16="http://schemas.microsoft.com/office/drawing/2014/main" id="{F6AB590C-954B-E443-B0B8-C1988E789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4894" y="7641601"/>
            <a:ext cx="37141" cy="27856"/>
          </a:xfrm>
          <a:custGeom>
            <a:avLst/>
            <a:gdLst>
              <a:gd name="T0" fmla="*/ 3360208 w 36"/>
              <a:gd name="T1" fmla="*/ 3124540 h 28"/>
              <a:gd name="T2" fmla="*/ 3360208 w 36"/>
              <a:gd name="T3" fmla="*/ 3124540 h 28"/>
              <a:gd name="T4" fmla="*/ 2240139 w 36"/>
              <a:gd name="T5" fmla="*/ 3124540 h 28"/>
              <a:gd name="T6" fmla="*/ 0 w 36"/>
              <a:gd name="T7" fmla="*/ 2082913 h 28"/>
              <a:gd name="T8" fmla="*/ 2240139 w 36"/>
              <a:gd name="T9" fmla="*/ 0 h 28"/>
              <a:gd name="T10" fmla="*/ 3360208 w 36"/>
              <a:gd name="T11" fmla="*/ 0 h 28"/>
              <a:gd name="T12" fmla="*/ 4355747 w 36"/>
              <a:gd name="T13" fmla="*/ 2082913 h 28"/>
              <a:gd name="T14" fmla="*/ 3360208 w 36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" h="28">
                <a:moveTo>
                  <a:pt x="27" y="27"/>
                </a:moveTo>
                <a:lnTo>
                  <a:pt x="27" y="27"/>
                </a:lnTo>
                <a:cubicBezTo>
                  <a:pt x="18" y="27"/>
                  <a:pt x="18" y="27"/>
                  <a:pt x="18" y="27"/>
                </a:cubicBezTo>
                <a:cubicBezTo>
                  <a:pt x="8" y="27"/>
                  <a:pt x="0" y="18"/>
                  <a:pt x="0" y="18"/>
                </a:cubicBezTo>
                <a:cubicBezTo>
                  <a:pt x="0" y="9"/>
                  <a:pt x="8" y="0"/>
                  <a:pt x="1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9"/>
                  <a:pt x="35" y="18"/>
                </a:cubicBezTo>
                <a:cubicBezTo>
                  <a:pt x="35" y="18"/>
                  <a:pt x="35" y="27"/>
                  <a:pt x="2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44">
            <a:extLst>
              <a:ext uri="{FF2B5EF4-FFF2-40B4-BE49-F238E27FC236}">
                <a16:creationId xmlns:a16="http://schemas.microsoft.com/office/drawing/2014/main" id="{DD890623-ACE8-E143-B455-64D4DB0D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5609" y="7678742"/>
            <a:ext cx="27856" cy="37141"/>
          </a:xfrm>
          <a:custGeom>
            <a:avLst/>
            <a:gdLst>
              <a:gd name="T0" fmla="*/ 1967253 w 28"/>
              <a:gd name="T1" fmla="*/ 4241457 h 37"/>
              <a:gd name="T2" fmla="*/ 1967253 w 28"/>
              <a:gd name="T3" fmla="*/ 4241457 h 37"/>
              <a:gd name="T4" fmla="*/ 1041627 w 28"/>
              <a:gd name="T5" fmla="*/ 4241457 h 37"/>
              <a:gd name="T6" fmla="*/ 0 w 28"/>
              <a:gd name="T7" fmla="*/ 3181178 h 37"/>
              <a:gd name="T8" fmla="*/ 0 w 28"/>
              <a:gd name="T9" fmla="*/ 1060278 h 37"/>
              <a:gd name="T10" fmla="*/ 1967253 w 28"/>
              <a:gd name="T11" fmla="*/ 1060278 h 37"/>
              <a:gd name="T12" fmla="*/ 3124540 w 28"/>
              <a:gd name="T13" fmla="*/ 2120557 h 37"/>
              <a:gd name="T14" fmla="*/ 3124540 w 28"/>
              <a:gd name="T15" fmla="*/ 4241457 h 37"/>
              <a:gd name="T16" fmla="*/ 1967253 w 28"/>
              <a:gd name="T17" fmla="*/ 4241457 h 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" h="37">
                <a:moveTo>
                  <a:pt x="17" y="36"/>
                </a:moveTo>
                <a:lnTo>
                  <a:pt x="17" y="36"/>
                </a:lnTo>
                <a:lnTo>
                  <a:pt x="9" y="36"/>
                </a:ln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9"/>
                  <a:pt x="0" y="9"/>
                </a:cubicBezTo>
                <a:cubicBezTo>
                  <a:pt x="9" y="0"/>
                  <a:pt x="9" y="0"/>
                  <a:pt x="17" y="9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8"/>
                  <a:pt x="27" y="27"/>
                  <a:pt x="27" y="36"/>
                </a:cubicBezTo>
                <a:lnTo>
                  <a:pt x="17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45">
            <a:extLst>
              <a:ext uri="{FF2B5EF4-FFF2-40B4-BE49-F238E27FC236}">
                <a16:creationId xmlns:a16="http://schemas.microsoft.com/office/drawing/2014/main" id="{DB7F0329-5AF5-964B-AB74-5022050A7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8467" y="7697313"/>
            <a:ext cx="18571" cy="37141"/>
          </a:xfrm>
          <a:custGeom>
            <a:avLst/>
            <a:gdLst>
              <a:gd name="T0" fmla="*/ 1005305 w 19"/>
              <a:gd name="T1" fmla="*/ 4241457 h 37"/>
              <a:gd name="T2" fmla="*/ 1005305 w 19"/>
              <a:gd name="T3" fmla="*/ 4241457 h 37"/>
              <a:gd name="T4" fmla="*/ 0 w 19"/>
              <a:gd name="T5" fmla="*/ 3181178 h 37"/>
              <a:gd name="T6" fmla="*/ 0 w 19"/>
              <a:gd name="T7" fmla="*/ 1060278 h 37"/>
              <a:gd name="T8" fmla="*/ 1005305 w 19"/>
              <a:gd name="T9" fmla="*/ 0 h 37"/>
              <a:gd name="T10" fmla="*/ 2010611 w 19"/>
              <a:gd name="T11" fmla="*/ 1060278 h 37"/>
              <a:gd name="T12" fmla="*/ 2010611 w 19"/>
              <a:gd name="T13" fmla="*/ 3181178 h 37"/>
              <a:gd name="T14" fmla="*/ 1005305 w 19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46">
            <a:extLst>
              <a:ext uri="{FF2B5EF4-FFF2-40B4-BE49-F238E27FC236}">
                <a16:creationId xmlns:a16="http://schemas.microsoft.com/office/drawing/2014/main" id="{2A621C63-5BDF-DC45-852D-E3CE38C62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2755" y="7678742"/>
            <a:ext cx="37141" cy="37141"/>
          </a:xfrm>
          <a:custGeom>
            <a:avLst/>
            <a:gdLst>
              <a:gd name="T0" fmla="*/ 2120557 w 37"/>
              <a:gd name="T1" fmla="*/ 4241457 h 37"/>
              <a:gd name="T2" fmla="*/ 2120557 w 37"/>
              <a:gd name="T3" fmla="*/ 4241457 h 37"/>
              <a:gd name="T4" fmla="*/ 1060278 w 37"/>
              <a:gd name="T5" fmla="*/ 4241457 h 37"/>
              <a:gd name="T6" fmla="*/ 1060278 w 37"/>
              <a:gd name="T7" fmla="*/ 2120557 h 37"/>
              <a:gd name="T8" fmla="*/ 2120557 w 37"/>
              <a:gd name="T9" fmla="*/ 1060278 h 37"/>
              <a:gd name="T10" fmla="*/ 4241457 w 37"/>
              <a:gd name="T11" fmla="*/ 1060278 h 37"/>
              <a:gd name="T12" fmla="*/ 4241457 w 37"/>
              <a:gd name="T13" fmla="*/ 3181178 h 37"/>
              <a:gd name="T14" fmla="*/ 3181178 w 37"/>
              <a:gd name="T15" fmla="*/ 4241457 h 37"/>
              <a:gd name="T16" fmla="*/ 2120557 w 37"/>
              <a:gd name="T17" fmla="*/ 4241457 h 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lnTo>
                  <a:pt x="9" y="36"/>
                </a:lnTo>
                <a:cubicBezTo>
                  <a:pt x="0" y="27"/>
                  <a:pt x="0" y="18"/>
                  <a:pt x="9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36" y="9"/>
                  <a:pt x="36" y="18"/>
                  <a:pt x="36" y="27"/>
                </a:cubicBezTo>
                <a:cubicBezTo>
                  <a:pt x="27" y="36"/>
                  <a:pt x="27" y="36"/>
                  <a:pt x="27" y="36"/>
                </a:cubicBezTo>
                <a:lnTo>
                  <a:pt x="1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47">
            <a:extLst>
              <a:ext uri="{FF2B5EF4-FFF2-40B4-BE49-F238E27FC236}">
                <a16:creationId xmlns:a16="http://schemas.microsoft.com/office/drawing/2014/main" id="{39922DBD-A1C8-BC4A-8870-70B4C8F6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184" y="7641601"/>
            <a:ext cx="37141" cy="27856"/>
          </a:xfrm>
          <a:custGeom>
            <a:avLst/>
            <a:gdLst>
              <a:gd name="T0" fmla="*/ 3235678 w 36"/>
              <a:gd name="T1" fmla="*/ 3124540 h 28"/>
              <a:gd name="T2" fmla="*/ 3235678 w 36"/>
              <a:gd name="T3" fmla="*/ 3124540 h 28"/>
              <a:gd name="T4" fmla="*/ 2115608 w 36"/>
              <a:gd name="T5" fmla="*/ 3124540 h 28"/>
              <a:gd name="T6" fmla="*/ 0 w 36"/>
              <a:gd name="T7" fmla="*/ 2082913 h 28"/>
              <a:gd name="T8" fmla="*/ 2115608 w 36"/>
              <a:gd name="T9" fmla="*/ 0 h 28"/>
              <a:gd name="T10" fmla="*/ 3235678 w 36"/>
              <a:gd name="T11" fmla="*/ 0 h 28"/>
              <a:gd name="T12" fmla="*/ 4355747 w 36"/>
              <a:gd name="T13" fmla="*/ 2082913 h 28"/>
              <a:gd name="T14" fmla="*/ 3235678 w 36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" h="28">
                <a:moveTo>
                  <a:pt x="26" y="27"/>
                </a:moveTo>
                <a:lnTo>
                  <a:pt x="26" y="27"/>
                </a:lnTo>
                <a:cubicBezTo>
                  <a:pt x="17" y="27"/>
                  <a:pt x="17" y="27"/>
                  <a:pt x="17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35" y="0"/>
                  <a:pt x="35" y="9"/>
                  <a:pt x="35" y="18"/>
                </a:cubicBezTo>
                <a:cubicBezTo>
                  <a:pt x="35" y="18"/>
                  <a:pt x="35" y="27"/>
                  <a:pt x="2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48">
            <a:extLst>
              <a:ext uri="{FF2B5EF4-FFF2-40B4-BE49-F238E27FC236}">
                <a16:creationId xmlns:a16="http://schemas.microsoft.com/office/drawing/2014/main" id="{5784B3FA-5D31-C648-891B-B4E8287F8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2755" y="7595174"/>
            <a:ext cx="37141" cy="37141"/>
          </a:xfrm>
          <a:custGeom>
            <a:avLst/>
            <a:gdLst>
              <a:gd name="T0" fmla="*/ 3181178 w 37"/>
              <a:gd name="T1" fmla="*/ 4241457 h 37"/>
              <a:gd name="T2" fmla="*/ 3181178 w 37"/>
              <a:gd name="T3" fmla="*/ 4241457 h 37"/>
              <a:gd name="T4" fmla="*/ 2120557 w 37"/>
              <a:gd name="T5" fmla="*/ 3181178 h 37"/>
              <a:gd name="T6" fmla="*/ 1060278 w 37"/>
              <a:gd name="T7" fmla="*/ 3181178 h 37"/>
              <a:gd name="T8" fmla="*/ 1060278 w 37"/>
              <a:gd name="T9" fmla="*/ 1060278 h 37"/>
              <a:gd name="T10" fmla="*/ 3181178 w 37"/>
              <a:gd name="T11" fmla="*/ 1060278 h 37"/>
              <a:gd name="T12" fmla="*/ 4241457 w 37"/>
              <a:gd name="T13" fmla="*/ 2120557 h 37"/>
              <a:gd name="T14" fmla="*/ 4241457 w 37"/>
              <a:gd name="T15" fmla="*/ 3181178 h 37"/>
              <a:gd name="T16" fmla="*/ 3181178 w 37"/>
              <a:gd name="T17" fmla="*/ 4241457 h 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7" h="37">
                <a:moveTo>
                  <a:pt x="27" y="36"/>
                </a:moveTo>
                <a:lnTo>
                  <a:pt x="27" y="36"/>
                </a:lnTo>
                <a:cubicBezTo>
                  <a:pt x="18" y="36"/>
                  <a:pt x="18" y="36"/>
                  <a:pt x="18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18"/>
                  <a:pt x="0" y="9"/>
                  <a:pt x="9" y="9"/>
                </a:cubicBezTo>
                <a:cubicBezTo>
                  <a:pt x="9" y="0"/>
                  <a:pt x="18" y="0"/>
                  <a:pt x="27" y="9"/>
                </a:cubicBezTo>
                <a:cubicBezTo>
                  <a:pt x="36" y="18"/>
                  <a:pt x="36" y="18"/>
                  <a:pt x="36" y="18"/>
                </a:cubicBezTo>
                <a:lnTo>
                  <a:pt x="36" y="27"/>
                </a:lnTo>
                <a:cubicBezTo>
                  <a:pt x="27" y="36"/>
                  <a:pt x="27" y="36"/>
                  <a:pt x="2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49">
            <a:extLst>
              <a:ext uri="{FF2B5EF4-FFF2-40B4-BE49-F238E27FC236}">
                <a16:creationId xmlns:a16="http://schemas.microsoft.com/office/drawing/2014/main" id="{3766C251-0625-924E-90AE-A75062945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8462" y="7641601"/>
            <a:ext cx="106780" cy="27856"/>
          </a:xfrm>
          <a:custGeom>
            <a:avLst/>
            <a:gdLst>
              <a:gd name="T0" fmla="*/ 11998208 w 100"/>
              <a:gd name="T1" fmla="*/ 3124540 h 28"/>
              <a:gd name="T2" fmla="*/ 11998208 w 100"/>
              <a:gd name="T3" fmla="*/ 3124540 h 28"/>
              <a:gd name="T4" fmla="*/ 1333053 w 100"/>
              <a:gd name="T5" fmla="*/ 3124540 h 28"/>
              <a:gd name="T6" fmla="*/ 0 w 100"/>
              <a:gd name="T7" fmla="*/ 1041627 h 28"/>
              <a:gd name="T8" fmla="*/ 1333053 w 100"/>
              <a:gd name="T9" fmla="*/ 0 h 28"/>
              <a:gd name="T10" fmla="*/ 11998208 w 100"/>
              <a:gd name="T11" fmla="*/ 0 h 28"/>
              <a:gd name="T12" fmla="*/ 13197993 w 100"/>
              <a:gd name="T13" fmla="*/ 1041627 h 28"/>
              <a:gd name="T14" fmla="*/ 11998208 w 100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28">
                <a:moveTo>
                  <a:pt x="90" y="27"/>
                </a:moveTo>
                <a:lnTo>
                  <a:pt x="90" y="27"/>
                </a:ln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0" y="18"/>
                  <a:pt x="0" y="9"/>
                </a:cubicBezTo>
                <a:lnTo>
                  <a:pt x="10" y="0"/>
                </a:ln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99" y="9"/>
                  <a:pt x="99" y="9"/>
                </a:cubicBezTo>
                <a:cubicBezTo>
                  <a:pt x="99" y="18"/>
                  <a:pt x="99" y="27"/>
                  <a:pt x="9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50">
            <a:extLst>
              <a:ext uri="{FF2B5EF4-FFF2-40B4-BE49-F238E27FC236}">
                <a16:creationId xmlns:a16="http://schemas.microsoft.com/office/drawing/2014/main" id="{B1F01C8B-DDC1-684D-8035-0367D8A5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9901" y="7841238"/>
            <a:ext cx="181063" cy="78924"/>
          </a:xfrm>
          <a:custGeom>
            <a:avLst/>
            <a:gdLst>
              <a:gd name="T0" fmla="*/ 12846559 w 171"/>
              <a:gd name="T1" fmla="*/ 9839904 h 73"/>
              <a:gd name="T2" fmla="*/ 12846559 w 171"/>
              <a:gd name="T3" fmla="*/ 9839904 h 73"/>
              <a:gd name="T4" fmla="*/ 9438140 w 171"/>
              <a:gd name="T5" fmla="*/ 9839904 h 73"/>
              <a:gd name="T6" fmla="*/ 5899019 w 171"/>
              <a:gd name="T7" fmla="*/ 8609962 h 73"/>
              <a:gd name="T8" fmla="*/ 1179949 w 171"/>
              <a:gd name="T9" fmla="*/ 2459884 h 73"/>
              <a:gd name="T10" fmla="*/ 0 w 171"/>
              <a:gd name="T11" fmla="*/ 1229942 h 73"/>
              <a:gd name="T12" fmla="*/ 1179949 w 171"/>
              <a:gd name="T13" fmla="*/ 0 h 73"/>
              <a:gd name="T14" fmla="*/ 19925164 w 171"/>
              <a:gd name="T15" fmla="*/ 0 h 73"/>
              <a:gd name="T16" fmla="*/ 21104751 w 171"/>
              <a:gd name="T17" fmla="*/ 1229942 h 73"/>
              <a:gd name="T18" fmla="*/ 21104751 w 171"/>
              <a:gd name="T19" fmla="*/ 2459884 h 73"/>
              <a:gd name="T20" fmla="*/ 15206094 w 171"/>
              <a:gd name="T21" fmla="*/ 8609962 h 73"/>
              <a:gd name="T22" fmla="*/ 12846559 w 171"/>
              <a:gd name="T23" fmla="*/ 9839904 h 73"/>
              <a:gd name="T24" fmla="*/ 5899019 w 171"/>
              <a:gd name="T25" fmla="*/ 3689825 h 73"/>
              <a:gd name="T26" fmla="*/ 5899019 w 171"/>
              <a:gd name="T27" fmla="*/ 3689825 h 73"/>
              <a:gd name="T28" fmla="*/ 8258554 w 171"/>
              <a:gd name="T29" fmla="*/ 6150079 h 73"/>
              <a:gd name="T30" fmla="*/ 9438140 w 171"/>
              <a:gd name="T31" fmla="*/ 6150079 h 73"/>
              <a:gd name="T32" fmla="*/ 12846559 w 171"/>
              <a:gd name="T33" fmla="*/ 6150079 h 73"/>
              <a:gd name="T34" fmla="*/ 14026145 w 171"/>
              <a:gd name="T35" fmla="*/ 6150079 h 73"/>
              <a:gd name="T36" fmla="*/ 16385681 w 171"/>
              <a:gd name="T37" fmla="*/ 3689825 h 73"/>
              <a:gd name="T38" fmla="*/ 5899019 w 171"/>
              <a:gd name="T39" fmla="*/ 3689825 h 7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71" h="73">
                <a:moveTo>
                  <a:pt x="98" y="72"/>
                </a:moveTo>
                <a:lnTo>
                  <a:pt x="98" y="72"/>
                </a:lnTo>
                <a:cubicBezTo>
                  <a:pt x="72" y="72"/>
                  <a:pt x="72" y="72"/>
                  <a:pt x="72" y="72"/>
                </a:cubicBezTo>
                <a:cubicBezTo>
                  <a:pt x="63" y="72"/>
                  <a:pt x="54" y="72"/>
                  <a:pt x="45" y="63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lnTo>
                  <a:pt x="9" y="0"/>
                </a:lnTo>
                <a:cubicBezTo>
                  <a:pt x="152" y="0"/>
                  <a:pt x="152" y="0"/>
                  <a:pt x="152" y="0"/>
                </a:cubicBezTo>
                <a:cubicBezTo>
                  <a:pt x="161" y="0"/>
                  <a:pt x="161" y="9"/>
                  <a:pt x="161" y="9"/>
                </a:cubicBezTo>
                <a:cubicBezTo>
                  <a:pt x="170" y="18"/>
                  <a:pt x="170" y="18"/>
                  <a:pt x="161" y="18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72"/>
                  <a:pt x="107" y="72"/>
                  <a:pt x="98" y="72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63" y="45"/>
                  <a:pt x="63" y="45"/>
                  <a:pt x="63" y="45"/>
                </a:cubicBezTo>
                <a:cubicBezTo>
                  <a:pt x="63" y="45"/>
                  <a:pt x="63" y="45"/>
                  <a:pt x="72" y="45"/>
                </a:cubicBezTo>
                <a:cubicBezTo>
                  <a:pt x="98" y="45"/>
                  <a:pt x="98" y="45"/>
                  <a:pt x="98" y="45"/>
                </a:cubicBezTo>
                <a:lnTo>
                  <a:pt x="107" y="45"/>
                </a:lnTo>
                <a:cubicBezTo>
                  <a:pt x="125" y="27"/>
                  <a:pt x="125" y="27"/>
                  <a:pt x="125" y="27"/>
                </a:cubicBezTo>
                <a:lnTo>
                  <a:pt x="4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51">
            <a:extLst>
              <a:ext uri="{FF2B5EF4-FFF2-40B4-BE49-F238E27FC236}">
                <a16:creationId xmlns:a16="http://schemas.microsoft.com/office/drawing/2014/main" id="{53FA070B-3065-C44C-91D5-F7CFEF1BC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321" y="7841238"/>
            <a:ext cx="181063" cy="78924"/>
          </a:xfrm>
          <a:custGeom>
            <a:avLst/>
            <a:gdLst>
              <a:gd name="T0" fmla="*/ 13993192 w 172"/>
              <a:gd name="T1" fmla="*/ 9839904 h 73"/>
              <a:gd name="T2" fmla="*/ 13993192 w 172"/>
              <a:gd name="T3" fmla="*/ 9839904 h 73"/>
              <a:gd name="T4" fmla="*/ 9328915 w 172"/>
              <a:gd name="T5" fmla="*/ 9839904 h 73"/>
              <a:gd name="T6" fmla="*/ 6996416 w 172"/>
              <a:gd name="T7" fmla="*/ 8609962 h 73"/>
              <a:gd name="T8" fmla="*/ 1295833 w 172"/>
              <a:gd name="T9" fmla="*/ 2459884 h 73"/>
              <a:gd name="T10" fmla="*/ 1295833 w 172"/>
              <a:gd name="T11" fmla="*/ 1229942 h 73"/>
              <a:gd name="T12" fmla="*/ 2461722 w 172"/>
              <a:gd name="T13" fmla="*/ 0 h 73"/>
              <a:gd name="T14" fmla="*/ 20989608 w 172"/>
              <a:gd name="T15" fmla="*/ 0 h 73"/>
              <a:gd name="T16" fmla="*/ 22155857 w 172"/>
              <a:gd name="T17" fmla="*/ 1229942 h 73"/>
              <a:gd name="T18" fmla="*/ 22155857 w 172"/>
              <a:gd name="T19" fmla="*/ 2459884 h 73"/>
              <a:gd name="T20" fmla="*/ 16325331 w 172"/>
              <a:gd name="T21" fmla="*/ 8609962 h 73"/>
              <a:gd name="T22" fmla="*/ 13993192 w 172"/>
              <a:gd name="T23" fmla="*/ 9839904 h 73"/>
              <a:gd name="T24" fmla="*/ 5960110 w 172"/>
              <a:gd name="T25" fmla="*/ 3689825 h 73"/>
              <a:gd name="T26" fmla="*/ 5960110 w 172"/>
              <a:gd name="T27" fmla="*/ 3689825 h 73"/>
              <a:gd name="T28" fmla="*/ 8162665 w 172"/>
              <a:gd name="T29" fmla="*/ 6150079 h 73"/>
              <a:gd name="T30" fmla="*/ 9328915 w 172"/>
              <a:gd name="T31" fmla="*/ 6150079 h 73"/>
              <a:gd name="T32" fmla="*/ 13993192 w 172"/>
              <a:gd name="T33" fmla="*/ 6150079 h 73"/>
              <a:gd name="T34" fmla="*/ 13993192 w 172"/>
              <a:gd name="T35" fmla="*/ 6150079 h 73"/>
              <a:gd name="T36" fmla="*/ 17491580 w 172"/>
              <a:gd name="T37" fmla="*/ 3689825 h 73"/>
              <a:gd name="T38" fmla="*/ 5960110 w 172"/>
              <a:gd name="T39" fmla="*/ 3689825 h 7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72" h="73">
                <a:moveTo>
                  <a:pt x="108" y="72"/>
                </a:moveTo>
                <a:lnTo>
                  <a:pt x="108" y="72"/>
                </a:lnTo>
                <a:cubicBezTo>
                  <a:pt x="72" y="72"/>
                  <a:pt x="72" y="72"/>
                  <a:pt x="72" y="72"/>
                </a:cubicBezTo>
                <a:cubicBezTo>
                  <a:pt x="63" y="72"/>
                  <a:pt x="54" y="72"/>
                  <a:pt x="54" y="63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0" y="18"/>
                  <a:pt x="10" y="9"/>
                </a:cubicBezTo>
                <a:cubicBezTo>
                  <a:pt x="10" y="9"/>
                  <a:pt x="10" y="0"/>
                  <a:pt x="19" y="0"/>
                </a:cubicBezTo>
                <a:cubicBezTo>
                  <a:pt x="162" y="0"/>
                  <a:pt x="162" y="0"/>
                  <a:pt x="162" y="0"/>
                </a:cubicBezTo>
                <a:lnTo>
                  <a:pt x="171" y="9"/>
                </a:lnTo>
                <a:cubicBezTo>
                  <a:pt x="171" y="18"/>
                  <a:pt x="171" y="18"/>
                  <a:pt x="171" y="18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17" y="72"/>
                  <a:pt x="108" y="72"/>
                  <a:pt x="108" y="72"/>
                </a:cubicBezTo>
                <a:close/>
                <a:moveTo>
                  <a:pt x="46" y="27"/>
                </a:moveTo>
                <a:lnTo>
                  <a:pt x="46" y="27"/>
                </a:lnTo>
                <a:cubicBezTo>
                  <a:pt x="63" y="45"/>
                  <a:pt x="63" y="45"/>
                  <a:pt x="63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35" y="27"/>
                  <a:pt x="135" y="27"/>
                  <a:pt x="135" y="27"/>
                </a:cubicBezTo>
                <a:lnTo>
                  <a:pt x="46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52">
            <a:extLst>
              <a:ext uri="{FF2B5EF4-FFF2-40B4-BE49-F238E27FC236}">
                <a16:creationId xmlns:a16="http://schemas.microsoft.com/office/drawing/2014/main" id="{93157993-26C1-A64D-A567-DADB6C4F9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093" y="7386255"/>
            <a:ext cx="598904" cy="27856"/>
          </a:xfrm>
          <a:custGeom>
            <a:avLst/>
            <a:gdLst>
              <a:gd name="T0" fmla="*/ 71485832 w 567"/>
              <a:gd name="T1" fmla="*/ 3124540 h 28"/>
              <a:gd name="T2" fmla="*/ 71485832 w 567"/>
              <a:gd name="T3" fmla="*/ 3124540 h 28"/>
              <a:gd name="T4" fmla="*/ 2348008 w 567"/>
              <a:gd name="T5" fmla="*/ 3124540 h 28"/>
              <a:gd name="T6" fmla="*/ 0 w 567"/>
              <a:gd name="T7" fmla="*/ 1041627 h 28"/>
              <a:gd name="T8" fmla="*/ 2348008 w 567"/>
              <a:gd name="T9" fmla="*/ 0 h 28"/>
              <a:gd name="T10" fmla="*/ 71485832 w 567"/>
              <a:gd name="T11" fmla="*/ 0 h 28"/>
              <a:gd name="T12" fmla="*/ 73833840 w 567"/>
              <a:gd name="T13" fmla="*/ 1041627 h 28"/>
              <a:gd name="T14" fmla="*/ 71485832 w 567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7" h="28">
                <a:moveTo>
                  <a:pt x="548" y="27"/>
                </a:moveTo>
                <a:lnTo>
                  <a:pt x="548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548" y="0"/>
                  <a:pt x="548" y="0"/>
                  <a:pt x="548" y="0"/>
                </a:cubicBezTo>
                <a:cubicBezTo>
                  <a:pt x="557" y="0"/>
                  <a:pt x="566" y="0"/>
                  <a:pt x="566" y="9"/>
                </a:cubicBezTo>
                <a:cubicBezTo>
                  <a:pt x="566" y="18"/>
                  <a:pt x="557" y="27"/>
                  <a:pt x="54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53">
            <a:extLst>
              <a:ext uri="{FF2B5EF4-FFF2-40B4-BE49-F238E27FC236}">
                <a16:creationId xmlns:a16="http://schemas.microsoft.com/office/drawing/2014/main" id="{96612E1F-8F82-DD40-BA92-D2CF1BD4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093" y="7688028"/>
            <a:ext cx="598904" cy="27856"/>
          </a:xfrm>
          <a:custGeom>
            <a:avLst/>
            <a:gdLst>
              <a:gd name="T0" fmla="*/ 72659656 w 567"/>
              <a:gd name="T1" fmla="*/ 3124540 h 28"/>
              <a:gd name="T2" fmla="*/ 72659656 w 567"/>
              <a:gd name="T3" fmla="*/ 3124540 h 28"/>
              <a:gd name="T4" fmla="*/ 2348008 w 567"/>
              <a:gd name="T5" fmla="*/ 3124540 h 28"/>
              <a:gd name="T6" fmla="*/ 0 w 567"/>
              <a:gd name="T7" fmla="*/ 2082913 h 28"/>
              <a:gd name="T8" fmla="*/ 2348008 w 567"/>
              <a:gd name="T9" fmla="*/ 0 h 28"/>
              <a:gd name="T10" fmla="*/ 72659656 w 567"/>
              <a:gd name="T11" fmla="*/ 0 h 28"/>
              <a:gd name="T12" fmla="*/ 73833840 w 567"/>
              <a:gd name="T13" fmla="*/ 2082913 h 28"/>
              <a:gd name="T14" fmla="*/ 72659656 w 567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7" h="28">
                <a:moveTo>
                  <a:pt x="557" y="27"/>
                </a:moveTo>
                <a:lnTo>
                  <a:pt x="557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0"/>
                  <a:pt x="566" y="9"/>
                  <a:pt x="566" y="18"/>
                </a:cubicBezTo>
                <a:cubicBezTo>
                  <a:pt x="566" y="27"/>
                  <a:pt x="557" y="27"/>
                  <a:pt x="55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54">
            <a:extLst>
              <a:ext uri="{FF2B5EF4-FFF2-40B4-BE49-F238E27FC236}">
                <a16:creationId xmlns:a16="http://schemas.microsoft.com/office/drawing/2014/main" id="{0047205D-B658-5C4E-8AE1-AC8425BD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34" y="7386255"/>
            <a:ext cx="519980" cy="329629"/>
          </a:xfrm>
          <a:custGeom>
            <a:avLst/>
            <a:gdLst>
              <a:gd name="T0" fmla="*/ 61412838 w 495"/>
              <a:gd name="T1" fmla="*/ 40202045 h 315"/>
              <a:gd name="T2" fmla="*/ 61412838 w 495"/>
              <a:gd name="T3" fmla="*/ 40202045 h 315"/>
              <a:gd name="T4" fmla="*/ 1161267 w 495"/>
              <a:gd name="T5" fmla="*/ 40202045 h 315"/>
              <a:gd name="T6" fmla="*/ 0 w 495"/>
              <a:gd name="T7" fmla="*/ 39049877 h 315"/>
              <a:gd name="T8" fmla="*/ 0 w 495"/>
              <a:gd name="T9" fmla="*/ 1152167 h 315"/>
              <a:gd name="T10" fmla="*/ 1161267 w 495"/>
              <a:gd name="T11" fmla="*/ 0 h 315"/>
              <a:gd name="T12" fmla="*/ 61412838 w 495"/>
              <a:gd name="T13" fmla="*/ 0 h 315"/>
              <a:gd name="T14" fmla="*/ 63735373 w 495"/>
              <a:gd name="T15" fmla="*/ 1152167 h 315"/>
              <a:gd name="T16" fmla="*/ 63735373 w 495"/>
              <a:gd name="T17" fmla="*/ 39049877 h 315"/>
              <a:gd name="T18" fmla="*/ 61412838 w 495"/>
              <a:gd name="T19" fmla="*/ 40202045 h 315"/>
              <a:gd name="T20" fmla="*/ 3483443 w 495"/>
              <a:gd name="T21" fmla="*/ 36745185 h 315"/>
              <a:gd name="T22" fmla="*/ 3483443 w 495"/>
              <a:gd name="T23" fmla="*/ 36745185 h 315"/>
              <a:gd name="T24" fmla="*/ 60251930 w 495"/>
              <a:gd name="T25" fmla="*/ 36745185 h 315"/>
              <a:gd name="T26" fmla="*/ 60251930 w 495"/>
              <a:gd name="T27" fmla="*/ 3456859 h 315"/>
              <a:gd name="T28" fmla="*/ 3483443 w 495"/>
              <a:gd name="T29" fmla="*/ 3456859 h 315"/>
              <a:gd name="T30" fmla="*/ 3483443 w 495"/>
              <a:gd name="T31" fmla="*/ 36745185 h 3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5" h="315">
                <a:moveTo>
                  <a:pt x="476" y="314"/>
                </a:moveTo>
                <a:lnTo>
                  <a:pt x="476" y="314"/>
                </a:lnTo>
                <a:cubicBezTo>
                  <a:pt x="9" y="314"/>
                  <a:pt x="9" y="314"/>
                  <a:pt x="9" y="314"/>
                </a:cubicBezTo>
                <a:cubicBezTo>
                  <a:pt x="0" y="314"/>
                  <a:pt x="0" y="314"/>
                  <a:pt x="0" y="30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485" y="0"/>
                  <a:pt x="494" y="0"/>
                  <a:pt x="494" y="9"/>
                </a:cubicBezTo>
                <a:cubicBezTo>
                  <a:pt x="494" y="305"/>
                  <a:pt x="494" y="305"/>
                  <a:pt x="494" y="305"/>
                </a:cubicBezTo>
                <a:cubicBezTo>
                  <a:pt x="494" y="314"/>
                  <a:pt x="485" y="314"/>
                  <a:pt x="476" y="314"/>
                </a:cubicBezTo>
                <a:close/>
                <a:moveTo>
                  <a:pt x="27" y="287"/>
                </a:moveTo>
                <a:lnTo>
                  <a:pt x="27" y="287"/>
                </a:lnTo>
                <a:cubicBezTo>
                  <a:pt x="467" y="287"/>
                  <a:pt x="467" y="287"/>
                  <a:pt x="467" y="287"/>
                </a:cubicBezTo>
                <a:cubicBezTo>
                  <a:pt x="467" y="27"/>
                  <a:pt x="467" y="27"/>
                  <a:pt x="467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2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55">
            <a:extLst>
              <a:ext uri="{FF2B5EF4-FFF2-40B4-BE49-F238E27FC236}">
                <a16:creationId xmlns:a16="http://schemas.microsoft.com/office/drawing/2014/main" id="{7188D2F1-42EC-914E-AA20-0E944079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295" y="7688028"/>
            <a:ext cx="27856" cy="218207"/>
          </a:xfrm>
          <a:custGeom>
            <a:avLst/>
            <a:gdLst>
              <a:gd name="T0" fmla="*/ 2082913 w 28"/>
              <a:gd name="T1" fmla="*/ 26636124 h 208"/>
              <a:gd name="T2" fmla="*/ 2082913 w 28"/>
              <a:gd name="T3" fmla="*/ 26636124 h 208"/>
              <a:gd name="T4" fmla="*/ 0 w 28"/>
              <a:gd name="T5" fmla="*/ 24319892 h 208"/>
              <a:gd name="T6" fmla="*/ 0 w 28"/>
              <a:gd name="T7" fmla="*/ 2316231 h 208"/>
              <a:gd name="T8" fmla="*/ 2082913 w 28"/>
              <a:gd name="T9" fmla="*/ 0 h 208"/>
              <a:gd name="T10" fmla="*/ 3124540 w 28"/>
              <a:gd name="T11" fmla="*/ 2316231 h 208"/>
              <a:gd name="T12" fmla="*/ 3124540 w 28"/>
              <a:gd name="T13" fmla="*/ 24319892 h 208"/>
              <a:gd name="T14" fmla="*/ 2082913 w 28"/>
              <a:gd name="T15" fmla="*/ 26636124 h 2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208">
                <a:moveTo>
                  <a:pt x="18" y="207"/>
                </a:moveTo>
                <a:lnTo>
                  <a:pt x="18" y="207"/>
                </a:lnTo>
                <a:cubicBezTo>
                  <a:pt x="9" y="207"/>
                  <a:pt x="0" y="198"/>
                  <a:pt x="0" y="18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189"/>
                  <a:pt x="27" y="189"/>
                  <a:pt x="27" y="189"/>
                </a:cubicBezTo>
                <a:cubicBezTo>
                  <a:pt x="27" y="198"/>
                  <a:pt x="27" y="207"/>
                  <a:pt x="18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56">
            <a:extLst>
              <a:ext uri="{FF2B5EF4-FFF2-40B4-BE49-F238E27FC236}">
                <a16:creationId xmlns:a16="http://schemas.microsoft.com/office/drawing/2014/main" id="{F575AC29-3C1C-2A42-AED3-E84959EAC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73" y="7878379"/>
            <a:ext cx="311058" cy="106780"/>
          </a:xfrm>
          <a:custGeom>
            <a:avLst/>
            <a:gdLst>
              <a:gd name="T0" fmla="*/ 2308449 w 297"/>
              <a:gd name="T1" fmla="*/ 11998208 h 100"/>
              <a:gd name="T2" fmla="*/ 2308449 w 297"/>
              <a:gd name="T3" fmla="*/ 11998208 h 100"/>
              <a:gd name="T4" fmla="*/ 0 w 297"/>
              <a:gd name="T5" fmla="*/ 10798424 h 100"/>
              <a:gd name="T6" fmla="*/ 1154225 w 297"/>
              <a:gd name="T7" fmla="*/ 9598640 h 100"/>
              <a:gd name="T8" fmla="*/ 18467953 w 297"/>
              <a:gd name="T9" fmla="*/ 0 h 100"/>
              <a:gd name="T10" fmla="*/ 19622536 w 297"/>
              <a:gd name="T11" fmla="*/ 0 h 100"/>
              <a:gd name="T12" fmla="*/ 36808056 w 297"/>
              <a:gd name="T13" fmla="*/ 9598640 h 100"/>
              <a:gd name="T14" fmla="*/ 37962281 w 297"/>
              <a:gd name="T15" fmla="*/ 11998208 h 100"/>
              <a:gd name="T16" fmla="*/ 35782039 w 297"/>
              <a:gd name="T17" fmla="*/ 11998208 h 100"/>
              <a:gd name="T18" fmla="*/ 19622536 w 297"/>
              <a:gd name="T19" fmla="*/ 3599353 h 100"/>
              <a:gd name="T20" fmla="*/ 2308449 w 297"/>
              <a:gd name="T21" fmla="*/ 11998208 h 1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7" h="100">
                <a:moveTo>
                  <a:pt x="18" y="90"/>
                </a:moveTo>
                <a:lnTo>
                  <a:pt x="18" y="90"/>
                </a:lnTo>
                <a:cubicBezTo>
                  <a:pt x="9" y="90"/>
                  <a:pt x="9" y="90"/>
                  <a:pt x="0" y="81"/>
                </a:cubicBezTo>
                <a:cubicBezTo>
                  <a:pt x="0" y="81"/>
                  <a:pt x="0" y="72"/>
                  <a:pt x="9" y="72"/>
                </a:cubicBezTo>
                <a:cubicBezTo>
                  <a:pt x="144" y="0"/>
                  <a:pt x="144" y="0"/>
                  <a:pt x="144" y="0"/>
                </a:cubicBezTo>
                <a:lnTo>
                  <a:pt x="153" y="0"/>
                </a:lnTo>
                <a:cubicBezTo>
                  <a:pt x="287" y="72"/>
                  <a:pt x="287" y="72"/>
                  <a:pt x="287" y="72"/>
                </a:cubicBezTo>
                <a:cubicBezTo>
                  <a:pt x="296" y="72"/>
                  <a:pt x="296" y="81"/>
                  <a:pt x="296" y="90"/>
                </a:cubicBezTo>
                <a:cubicBezTo>
                  <a:pt x="287" y="90"/>
                  <a:pt x="279" y="99"/>
                  <a:pt x="279" y="90"/>
                </a:cubicBezTo>
                <a:cubicBezTo>
                  <a:pt x="153" y="27"/>
                  <a:pt x="153" y="27"/>
                  <a:pt x="153" y="27"/>
                </a:cubicBezTo>
                <a:cubicBezTo>
                  <a:pt x="18" y="90"/>
                  <a:pt x="18" y="90"/>
                  <a:pt x="18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57">
            <a:extLst>
              <a:ext uri="{FF2B5EF4-FFF2-40B4-BE49-F238E27FC236}">
                <a16:creationId xmlns:a16="http://schemas.microsoft.com/office/drawing/2014/main" id="{2945DDDD-05D7-854B-BC87-16942CA3D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295" y="7915520"/>
            <a:ext cx="27856" cy="55712"/>
          </a:xfrm>
          <a:custGeom>
            <a:avLst/>
            <a:gdLst>
              <a:gd name="T0" fmla="*/ 1041627 w 28"/>
              <a:gd name="T1" fmla="*/ 6478385 h 55"/>
              <a:gd name="T2" fmla="*/ 1041627 w 28"/>
              <a:gd name="T3" fmla="*/ 6478385 h 55"/>
              <a:gd name="T4" fmla="*/ 0 w 28"/>
              <a:gd name="T5" fmla="*/ 5398424 h 55"/>
              <a:gd name="T6" fmla="*/ 0 w 28"/>
              <a:gd name="T7" fmla="*/ 1079615 h 55"/>
              <a:gd name="T8" fmla="*/ 1041627 w 28"/>
              <a:gd name="T9" fmla="*/ 0 h 55"/>
              <a:gd name="T10" fmla="*/ 3124540 w 28"/>
              <a:gd name="T11" fmla="*/ 1079615 h 55"/>
              <a:gd name="T12" fmla="*/ 3124540 w 28"/>
              <a:gd name="T13" fmla="*/ 5398424 h 55"/>
              <a:gd name="T14" fmla="*/ 1041627 w 28"/>
              <a:gd name="T15" fmla="*/ 6478385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55">
                <a:moveTo>
                  <a:pt x="9" y="54"/>
                </a:moveTo>
                <a:lnTo>
                  <a:pt x="9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4"/>
                  <a:pt x="18" y="54"/>
                  <a:pt x="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58">
            <a:extLst>
              <a:ext uri="{FF2B5EF4-FFF2-40B4-BE49-F238E27FC236}">
                <a16:creationId xmlns:a16="http://schemas.microsoft.com/office/drawing/2014/main" id="{44424574-0C8A-7043-9B43-35F54FD5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156" y="7451253"/>
            <a:ext cx="218207" cy="218204"/>
          </a:xfrm>
          <a:custGeom>
            <a:avLst/>
            <a:gdLst>
              <a:gd name="T0" fmla="*/ 25478187 w 208"/>
              <a:gd name="T1" fmla="*/ 11580643 h 208"/>
              <a:gd name="T2" fmla="*/ 25478187 w 208"/>
              <a:gd name="T3" fmla="*/ 11580643 h 208"/>
              <a:gd name="T4" fmla="*/ 13897030 w 208"/>
              <a:gd name="T5" fmla="*/ 11580643 h 208"/>
              <a:gd name="T6" fmla="*/ 16213261 w 208"/>
              <a:gd name="T7" fmla="*/ 1157921 h 208"/>
              <a:gd name="T8" fmla="*/ 15055325 w 208"/>
              <a:gd name="T9" fmla="*/ 0 h 208"/>
              <a:gd name="T10" fmla="*/ 12739094 w 208"/>
              <a:gd name="T11" fmla="*/ 0 h 208"/>
              <a:gd name="T12" fmla="*/ 3474168 w 208"/>
              <a:gd name="T13" fmla="*/ 3602899 h 208"/>
              <a:gd name="T14" fmla="*/ 0 w 208"/>
              <a:gd name="T15" fmla="*/ 12738564 h 208"/>
              <a:gd name="T16" fmla="*/ 3474168 w 208"/>
              <a:gd name="T17" fmla="*/ 22003366 h 208"/>
              <a:gd name="T18" fmla="*/ 3474168 w 208"/>
              <a:gd name="T19" fmla="*/ 22003366 h 208"/>
              <a:gd name="T20" fmla="*/ 3474168 w 208"/>
              <a:gd name="T21" fmla="*/ 22003366 h 208"/>
              <a:gd name="T22" fmla="*/ 12739094 w 208"/>
              <a:gd name="T23" fmla="*/ 26635408 h 208"/>
              <a:gd name="T24" fmla="*/ 22003661 w 208"/>
              <a:gd name="T25" fmla="*/ 22003366 h 208"/>
              <a:gd name="T26" fmla="*/ 26636124 w 208"/>
              <a:gd name="T27" fmla="*/ 12738564 h 208"/>
              <a:gd name="T28" fmla="*/ 25478187 w 208"/>
              <a:gd name="T29" fmla="*/ 11580643 h 208"/>
              <a:gd name="T30" fmla="*/ 4632463 w 208"/>
              <a:gd name="T31" fmla="*/ 4632401 h 208"/>
              <a:gd name="T32" fmla="*/ 4632463 w 208"/>
              <a:gd name="T33" fmla="*/ 4632401 h 208"/>
              <a:gd name="T34" fmla="*/ 12739094 w 208"/>
              <a:gd name="T35" fmla="*/ 1157921 h 208"/>
              <a:gd name="T36" fmla="*/ 13897030 w 208"/>
              <a:gd name="T37" fmla="*/ 1157921 h 208"/>
              <a:gd name="T38" fmla="*/ 11580799 w 208"/>
              <a:gd name="T39" fmla="*/ 12738564 h 208"/>
              <a:gd name="T40" fmla="*/ 4632463 w 208"/>
              <a:gd name="T41" fmla="*/ 19687165 h 208"/>
              <a:gd name="T42" fmla="*/ 1157936 w 208"/>
              <a:gd name="T43" fmla="*/ 12738564 h 208"/>
              <a:gd name="T44" fmla="*/ 4632463 w 208"/>
              <a:gd name="T45" fmla="*/ 4632401 h 208"/>
              <a:gd name="T46" fmla="*/ 20845724 w 208"/>
              <a:gd name="T47" fmla="*/ 20845086 h 208"/>
              <a:gd name="T48" fmla="*/ 20845724 w 208"/>
              <a:gd name="T49" fmla="*/ 20845086 h 208"/>
              <a:gd name="T50" fmla="*/ 12739094 w 208"/>
              <a:gd name="T51" fmla="*/ 24319207 h 208"/>
              <a:gd name="T52" fmla="*/ 5790399 w 208"/>
              <a:gd name="T53" fmla="*/ 22003366 h 208"/>
              <a:gd name="T54" fmla="*/ 13897030 w 208"/>
              <a:gd name="T55" fmla="*/ 13896844 h 208"/>
              <a:gd name="T56" fmla="*/ 24191472 w 208"/>
              <a:gd name="T57" fmla="*/ 13896844 h 208"/>
              <a:gd name="T58" fmla="*/ 20845724 w 208"/>
              <a:gd name="T59" fmla="*/ 20845086 h 20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08" h="208">
                <a:moveTo>
                  <a:pt x="198" y="90"/>
                </a:moveTo>
                <a:lnTo>
                  <a:pt x="198" y="90"/>
                </a:lnTo>
                <a:cubicBezTo>
                  <a:pt x="108" y="90"/>
                  <a:pt x="108" y="90"/>
                  <a:pt x="108" y="90"/>
                </a:cubicBezTo>
                <a:cubicBezTo>
                  <a:pt x="126" y="9"/>
                  <a:pt x="126" y="9"/>
                  <a:pt x="126" y="9"/>
                </a:cubicBezTo>
                <a:cubicBezTo>
                  <a:pt x="126" y="0"/>
                  <a:pt x="126" y="0"/>
                  <a:pt x="117" y="0"/>
                </a:cubicBezTo>
                <a:cubicBezTo>
                  <a:pt x="117" y="0"/>
                  <a:pt x="108" y="0"/>
                  <a:pt x="99" y="0"/>
                </a:cubicBezTo>
                <a:cubicBezTo>
                  <a:pt x="72" y="0"/>
                  <a:pt x="45" y="9"/>
                  <a:pt x="27" y="28"/>
                </a:cubicBezTo>
                <a:cubicBezTo>
                  <a:pt x="9" y="45"/>
                  <a:pt x="0" y="72"/>
                  <a:pt x="0" y="99"/>
                </a:cubicBezTo>
                <a:cubicBezTo>
                  <a:pt x="0" y="126"/>
                  <a:pt x="9" y="153"/>
                  <a:pt x="27" y="171"/>
                </a:cubicBezTo>
                <a:cubicBezTo>
                  <a:pt x="45" y="189"/>
                  <a:pt x="72" y="207"/>
                  <a:pt x="99" y="207"/>
                </a:cubicBezTo>
                <a:cubicBezTo>
                  <a:pt x="126" y="207"/>
                  <a:pt x="153" y="189"/>
                  <a:pt x="171" y="171"/>
                </a:cubicBezTo>
                <a:cubicBezTo>
                  <a:pt x="188" y="153"/>
                  <a:pt x="207" y="126"/>
                  <a:pt x="207" y="99"/>
                </a:cubicBezTo>
                <a:lnTo>
                  <a:pt x="198" y="90"/>
                </a:lnTo>
                <a:close/>
                <a:moveTo>
                  <a:pt x="36" y="36"/>
                </a:moveTo>
                <a:lnTo>
                  <a:pt x="36" y="36"/>
                </a:lnTo>
                <a:cubicBezTo>
                  <a:pt x="54" y="19"/>
                  <a:pt x="81" y="9"/>
                  <a:pt x="99" y="9"/>
                </a:cubicBezTo>
                <a:lnTo>
                  <a:pt x="108" y="9"/>
                </a:lnTo>
                <a:cubicBezTo>
                  <a:pt x="90" y="99"/>
                  <a:pt x="90" y="99"/>
                  <a:pt x="90" y="99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18" y="144"/>
                  <a:pt x="9" y="117"/>
                  <a:pt x="9" y="99"/>
                </a:cubicBezTo>
                <a:cubicBezTo>
                  <a:pt x="9" y="81"/>
                  <a:pt x="18" y="55"/>
                  <a:pt x="36" y="36"/>
                </a:cubicBezTo>
                <a:close/>
                <a:moveTo>
                  <a:pt x="162" y="162"/>
                </a:moveTo>
                <a:lnTo>
                  <a:pt x="162" y="162"/>
                </a:lnTo>
                <a:cubicBezTo>
                  <a:pt x="144" y="180"/>
                  <a:pt x="126" y="189"/>
                  <a:pt x="99" y="189"/>
                </a:cubicBezTo>
                <a:cubicBezTo>
                  <a:pt x="81" y="189"/>
                  <a:pt x="63" y="180"/>
                  <a:pt x="45" y="171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88" y="108"/>
                  <a:pt x="188" y="108"/>
                  <a:pt x="188" y="108"/>
                </a:cubicBezTo>
                <a:cubicBezTo>
                  <a:pt x="188" y="126"/>
                  <a:pt x="180" y="144"/>
                  <a:pt x="162" y="1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59">
            <a:extLst>
              <a:ext uri="{FF2B5EF4-FFF2-40B4-BE49-F238E27FC236}">
                <a16:creationId xmlns:a16="http://schemas.microsoft.com/office/drawing/2014/main" id="{A142AB89-B024-1242-9B30-090576449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866" y="7423397"/>
            <a:ext cx="125354" cy="125351"/>
          </a:xfrm>
          <a:custGeom>
            <a:avLst/>
            <a:gdLst>
              <a:gd name="T0" fmla="*/ 11875230 w 118"/>
              <a:gd name="T1" fmla="*/ 4750054 h 118"/>
              <a:gd name="T2" fmla="*/ 11875230 w 118"/>
              <a:gd name="T3" fmla="*/ 4750054 h 118"/>
              <a:gd name="T4" fmla="*/ 3562714 w 118"/>
              <a:gd name="T5" fmla="*/ 0 h 118"/>
              <a:gd name="T6" fmla="*/ 3562714 w 118"/>
              <a:gd name="T7" fmla="*/ 1319278 h 118"/>
              <a:gd name="T8" fmla="*/ 2374901 w 118"/>
              <a:gd name="T9" fmla="*/ 1319278 h 118"/>
              <a:gd name="T10" fmla="*/ 0 w 118"/>
              <a:gd name="T11" fmla="*/ 14249799 h 118"/>
              <a:gd name="T12" fmla="*/ 1187450 w 118"/>
              <a:gd name="T13" fmla="*/ 14249799 h 118"/>
              <a:gd name="T14" fmla="*/ 1187450 w 118"/>
              <a:gd name="T15" fmla="*/ 15437222 h 118"/>
              <a:gd name="T16" fmla="*/ 14118273 w 118"/>
              <a:gd name="T17" fmla="*/ 15437222 h 118"/>
              <a:gd name="T18" fmla="*/ 15437945 w 118"/>
              <a:gd name="T19" fmla="*/ 14249799 h 118"/>
              <a:gd name="T20" fmla="*/ 11875230 w 118"/>
              <a:gd name="T21" fmla="*/ 4750054 h 118"/>
              <a:gd name="T22" fmla="*/ 2374901 w 118"/>
              <a:gd name="T23" fmla="*/ 13062013 h 118"/>
              <a:gd name="T24" fmla="*/ 2374901 w 118"/>
              <a:gd name="T25" fmla="*/ 13062013 h 118"/>
              <a:gd name="T26" fmla="*/ 4750165 w 118"/>
              <a:gd name="T27" fmla="*/ 2507064 h 118"/>
              <a:gd name="T28" fmla="*/ 10687780 w 118"/>
              <a:gd name="T29" fmla="*/ 6069332 h 118"/>
              <a:gd name="T30" fmla="*/ 12930823 w 118"/>
              <a:gd name="T31" fmla="*/ 13062013 h 118"/>
              <a:gd name="T32" fmla="*/ 2374901 w 118"/>
              <a:gd name="T33" fmla="*/ 13062013 h 1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8" h="118">
                <a:moveTo>
                  <a:pt x="90" y="36"/>
                </a:moveTo>
                <a:lnTo>
                  <a:pt x="90" y="36"/>
                </a:lnTo>
                <a:cubicBezTo>
                  <a:pt x="71" y="19"/>
                  <a:pt x="54" y="10"/>
                  <a:pt x="27" y="0"/>
                </a:cubicBezTo>
                <a:cubicBezTo>
                  <a:pt x="27" y="0"/>
                  <a:pt x="27" y="0"/>
                  <a:pt x="27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108"/>
                  <a:pt x="9" y="108"/>
                </a:cubicBezTo>
                <a:lnTo>
                  <a:pt x="9" y="117"/>
                </a:lnTo>
                <a:cubicBezTo>
                  <a:pt x="107" y="117"/>
                  <a:pt x="107" y="117"/>
                  <a:pt x="107" y="117"/>
                </a:cubicBezTo>
                <a:lnTo>
                  <a:pt x="117" y="108"/>
                </a:lnTo>
                <a:cubicBezTo>
                  <a:pt x="117" y="82"/>
                  <a:pt x="107" y="55"/>
                  <a:pt x="90" y="36"/>
                </a:cubicBezTo>
                <a:close/>
                <a:moveTo>
                  <a:pt x="18" y="99"/>
                </a:moveTo>
                <a:lnTo>
                  <a:pt x="18" y="99"/>
                </a:lnTo>
                <a:cubicBezTo>
                  <a:pt x="36" y="19"/>
                  <a:pt x="36" y="19"/>
                  <a:pt x="36" y="19"/>
                </a:cubicBezTo>
                <a:cubicBezTo>
                  <a:pt x="54" y="27"/>
                  <a:pt x="63" y="36"/>
                  <a:pt x="81" y="46"/>
                </a:cubicBezTo>
                <a:cubicBezTo>
                  <a:pt x="90" y="63"/>
                  <a:pt x="98" y="82"/>
                  <a:pt x="98" y="99"/>
                </a:cubicBezTo>
                <a:lnTo>
                  <a:pt x="18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60">
            <a:extLst>
              <a:ext uri="{FF2B5EF4-FFF2-40B4-BE49-F238E27FC236}">
                <a16:creationId xmlns:a16="http://schemas.microsoft.com/office/drawing/2014/main" id="{FB28BB32-0DF8-2A46-B47C-D57B73076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7561" y="7762311"/>
            <a:ext cx="334273" cy="27856"/>
          </a:xfrm>
          <a:custGeom>
            <a:avLst/>
            <a:gdLst>
              <a:gd name="T0" fmla="*/ 40035022 w 316"/>
              <a:gd name="T1" fmla="*/ 3124540 h 28"/>
              <a:gd name="T2" fmla="*/ 40035022 w 316"/>
              <a:gd name="T3" fmla="*/ 3124540 h 28"/>
              <a:gd name="T4" fmla="*/ 40035022 w 316"/>
              <a:gd name="T5" fmla="*/ 3124540 h 28"/>
              <a:gd name="T6" fmla="*/ 1177362 w 316"/>
              <a:gd name="T7" fmla="*/ 3124540 h 28"/>
              <a:gd name="T8" fmla="*/ 0 w 316"/>
              <a:gd name="T9" fmla="*/ 2082913 h 28"/>
              <a:gd name="T10" fmla="*/ 1177362 w 316"/>
              <a:gd name="T11" fmla="*/ 0 h 28"/>
              <a:gd name="T12" fmla="*/ 1177362 w 316"/>
              <a:gd name="T13" fmla="*/ 0 h 28"/>
              <a:gd name="T14" fmla="*/ 40035022 w 316"/>
              <a:gd name="T15" fmla="*/ 0 h 28"/>
              <a:gd name="T16" fmla="*/ 41212384 w 316"/>
              <a:gd name="T17" fmla="*/ 2082913 h 28"/>
              <a:gd name="T18" fmla="*/ 40035022 w 316"/>
              <a:gd name="T19" fmla="*/ 312454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6" h="28">
                <a:moveTo>
                  <a:pt x="306" y="27"/>
                </a:moveTo>
                <a:lnTo>
                  <a:pt x="306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15" y="9"/>
                  <a:pt x="315" y="18"/>
                </a:cubicBezTo>
                <a:cubicBezTo>
                  <a:pt x="315" y="27"/>
                  <a:pt x="306" y="27"/>
                  <a:pt x="30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61">
            <a:extLst>
              <a:ext uri="{FF2B5EF4-FFF2-40B4-BE49-F238E27FC236}">
                <a16:creationId xmlns:a16="http://schemas.microsoft.com/office/drawing/2014/main" id="{FA0EA4CA-9169-2149-916E-650C52E3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783" y="7525535"/>
            <a:ext cx="775329" cy="264631"/>
          </a:xfrm>
          <a:custGeom>
            <a:avLst/>
            <a:gdLst>
              <a:gd name="T0" fmla="*/ 89300692 w 738"/>
              <a:gd name="T1" fmla="*/ 32235189 h 253"/>
              <a:gd name="T2" fmla="*/ 89300692 w 738"/>
              <a:gd name="T3" fmla="*/ 32235189 h 253"/>
              <a:gd name="T4" fmla="*/ 86977899 w 738"/>
              <a:gd name="T5" fmla="*/ 32235189 h 253"/>
              <a:gd name="T6" fmla="*/ 85816503 w 738"/>
              <a:gd name="T7" fmla="*/ 31083894 h 253"/>
              <a:gd name="T8" fmla="*/ 86977899 w 738"/>
              <a:gd name="T9" fmla="*/ 28781661 h 253"/>
              <a:gd name="T10" fmla="*/ 86977899 w 738"/>
              <a:gd name="T11" fmla="*/ 28781661 h 253"/>
              <a:gd name="T12" fmla="*/ 89300692 w 738"/>
              <a:gd name="T13" fmla="*/ 28781661 h 253"/>
              <a:gd name="T14" fmla="*/ 89300692 w 738"/>
              <a:gd name="T15" fmla="*/ 28781661 h 253"/>
              <a:gd name="T16" fmla="*/ 91623843 w 738"/>
              <a:gd name="T17" fmla="*/ 28781661 h 253"/>
              <a:gd name="T18" fmla="*/ 91623843 w 738"/>
              <a:gd name="T19" fmla="*/ 26479071 h 253"/>
              <a:gd name="T20" fmla="*/ 89300692 w 738"/>
              <a:gd name="T21" fmla="*/ 18420006 h 253"/>
              <a:gd name="T22" fmla="*/ 85816503 w 738"/>
              <a:gd name="T23" fmla="*/ 17269068 h 253"/>
              <a:gd name="T24" fmla="*/ 78848127 w 738"/>
              <a:gd name="T25" fmla="*/ 13815183 h 253"/>
              <a:gd name="T26" fmla="*/ 68395202 w 738"/>
              <a:gd name="T27" fmla="*/ 5756475 h 253"/>
              <a:gd name="T28" fmla="*/ 55619486 w 738"/>
              <a:gd name="T29" fmla="*/ 2302590 h 253"/>
              <a:gd name="T30" fmla="*/ 55619486 w 738"/>
              <a:gd name="T31" fmla="*/ 2302590 h 253"/>
              <a:gd name="T32" fmla="*/ 47489354 w 738"/>
              <a:gd name="T33" fmla="*/ 2302590 h 253"/>
              <a:gd name="T34" fmla="*/ 46327958 w 738"/>
              <a:gd name="T35" fmla="*/ 2302590 h 253"/>
              <a:gd name="T36" fmla="*/ 6968736 w 738"/>
              <a:gd name="T37" fmla="*/ 2302590 h 253"/>
              <a:gd name="T38" fmla="*/ 4645584 w 738"/>
              <a:gd name="T39" fmla="*/ 4605180 h 253"/>
              <a:gd name="T40" fmla="*/ 4645584 w 738"/>
              <a:gd name="T41" fmla="*/ 4605180 h 253"/>
              <a:gd name="T42" fmla="*/ 3484188 w 738"/>
              <a:gd name="T43" fmla="*/ 27630366 h 253"/>
              <a:gd name="T44" fmla="*/ 4645584 w 738"/>
              <a:gd name="T45" fmla="*/ 28781661 h 253"/>
              <a:gd name="T46" fmla="*/ 10452924 w 738"/>
              <a:gd name="T47" fmla="*/ 28781661 h 253"/>
              <a:gd name="T48" fmla="*/ 11614320 w 738"/>
              <a:gd name="T49" fmla="*/ 29932957 h 253"/>
              <a:gd name="T50" fmla="*/ 10452924 w 738"/>
              <a:gd name="T51" fmla="*/ 32235189 h 253"/>
              <a:gd name="T52" fmla="*/ 4645584 w 738"/>
              <a:gd name="T53" fmla="*/ 32235189 h 253"/>
              <a:gd name="T54" fmla="*/ 0 w 738"/>
              <a:gd name="T55" fmla="*/ 27630366 h 253"/>
              <a:gd name="T56" fmla="*/ 0 w 738"/>
              <a:gd name="T57" fmla="*/ 26479071 h 253"/>
              <a:gd name="T58" fmla="*/ 1161396 w 738"/>
              <a:gd name="T59" fmla="*/ 4605180 h 253"/>
              <a:gd name="T60" fmla="*/ 6968736 w 738"/>
              <a:gd name="T61" fmla="*/ 0 h 253"/>
              <a:gd name="T62" fmla="*/ 46327958 w 738"/>
              <a:gd name="T63" fmla="*/ 0 h 253"/>
              <a:gd name="T64" fmla="*/ 47489354 w 738"/>
              <a:gd name="T65" fmla="*/ 0 h 253"/>
              <a:gd name="T66" fmla="*/ 55619486 w 738"/>
              <a:gd name="T67" fmla="*/ 0 h 253"/>
              <a:gd name="T68" fmla="*/ 55619486 w 738"/>
              <a:gd name="T69" fmla="*/ 0 h 253"/>
              <a:gd name="T70" fmla="*/ 70717995 w 738"/>
              <a:gd name="T71" fmla="*/ 2302590 h 253"/>
              <a:gd name="T72" fmla="*/ 81170919 w 738"/>
              <a:gd name="T73" fmla="*/ 11512593 h 253"/>
              <a:gd name="T74" fmla="*/ 85816503 w 738"/>
              <a:gd name="T75" fmla="*/ 13815183 h 253"/>
              <a:gd name="T76" fmla="*/ 90462088 w 738"/>
              <a:gd name="T77" fmla="*/ 14966478 h 253"/>
              <a:gd name="T78" fmla="*/ 95108031 w 738"/>
              <a:gd name="T79" fmla="*/ 26479071 h 253"/>
              <a:gd name="T80" fmla="*/ 93946635 w 738"/>
              <a:gd name="T81" fmla="*/ 31083894 h 253"/>
              <a:gd name="T82" fmla="*/ 90462088 w 738"/>
              <a:gd name="T83" fmla="*/ 32235189 h 253"/>
              <a:gd name="T84" fmla="*/ 89300692 w 738"/>
              <a:gd name="T85" fmla="*/ 32235189 h 25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38" h="253">
                <a:moveTo>
                  <a:pt x="692" y="252"/>
                </a:moveTo>
                <a:lnTo>
                  <a:pt x="692" y="252"/>
                </a:lnTo>
                <a:cubicBezTo>
                  <a:pt x="674" y="252"/>
                  <a:pt x="674" y="252"/>
                  <a:pt x="674" y="252"/>
                </a:cubicBezTo>
                <a:cubicBezTo>
                  <a:pt x="665" y="252"/>
                  <a:pt x="665" y="252"/>
                  <a:pt x="665" y="243"/>
                </a:cubicBezTo>
                <a:cubicBezTo>
                  <a:pt x="665" y="234"/>
                  <a:pt x="665" y="225"/>
                  <a:pt x="674" y="225"/>
                </a:cubicBezTo>
                <a:cubicBezTo>
                  <a:pt x="692" y="225"/>
                  <a:pt x="692" y="225"/>
                  <a:pt x="692" y="225"/>
                </a:cubicBezTo>
                <a:cubicBezTo>
                  <a:pt x="701" y="225"/>
                  <a:pt x="701" y="225"/>
                  <a:pt x="710" y="225"/>
                </a:cubicBezTo>
                <a:cubicBezTo>
                  <a:pt x="710" y="216"/>
                  <a:pt x="710" y="216"/>
                  <a:pt x="710" y="207"/>
                </a:cubicBezTo>
                <a:cubicBezTo>
                  <a:pt x="710" y="153"/>
                  <a:pt x="692" y="144"/>
                  <a:pt x="692" y="144"/>
                </a:cubicBezTo>
                <a:cubicBezTo>
                  <a:pt x="683" y="135"/>
                  <a:pt x="674" y="135"/>
                  <a:pt x="665" y="135"/>
                </a:cubicBezTo>
                <a:cubicBezTo>
                  <a:pt x="647" y="135"/>
                  <a:pt x="629" y="126"/>
                  <a:pt x="611" y="108"/>
                </a:cubicBezTo>
                <a:cubicBezTo>
                  <a:pt x="575" y="72"/>
                  <a:pt x="557" y="54"/>
                  <a:pt x="530" y="45"/>
                </a:cubicBezTo>
                <a:cubicBezTo>
                  <a:pt x="503" y="27"/>
                  <a:pt x="476" y="18"/>
                  <a:pt x="431" y="18"/>
                </a:cubicBezTo>
                <a:cubicBezTo>
                  <a:pt x="422" y="18"/>
                  <a:pt x="386" y="18"/>
                  <a:pt x="368" y="18"/>
                </a:cubicBezTo>
                <a:cubicBezTo>
                  <a:pt x="359" y="18"/>
                  <a:pt x="359" y="18"/>
                  <a:pt x="359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18"/>
                  <a:pt x="36" y="27"/>
                  <a:pt x="36" y="36"/>
                </a:cubicBezTo>
                <a:cubicBezTo>
                  <a:pt x="27" y="216"/>
                  <a:pt x="27" y="216"/>
                  <a:pt x="27" y="216"/>
                </a:cubicBezTo>
                <a:cubicBezTo>
                  <a:pt x="27" y="216"/>
                  <a:pt x="27" y="225"/>
                  <a:pt x="36" y="225"/>
                </a:cubicBezTo>
                <a:cubicBezTo>
                  <a:pt x="81" y="225"/>
                  <a:pt x="81" y="225"/>
                  <a:pt x="81" y="225"/>
                </a:cubicBezTo>
                <a:cubicBezTo>
                  <a:pt x="90" y="225"/>
                  <a:pt x="90" y="234"/>
                  <a:pt x="90" y="234"/>
                </a:cubicBezTo>
                <a:cubicBezTo>
                  <a:pt x="90" y="243"/>
                  <a:pt x="90" y="252"/>
                  <a:pt x="81" y="252"/>
                </a:cubicBezTo>
                <a:cubicBezTo>
                  <a:pt x="36" y="252"/>
                  <a:pt x="36" y="252"/>
                  <a:pt x="36" y="252"/>
                </a:cubicBezTo>
                <a:cubicBezTo>
                  <a:pt x="18" y="252"/>
                  <a:pt x="0" y="234"/>
                  <a:pt x="0" y="216"/>
                </a:cubicBezTo>
                <a:lnTo>
                  <a:pt x="0" y="207"/>
                </a:lnTo>
                <a:cubicBezTo>
                  <a:pt x="9" y="36"/>
                  <a:pt x="9" y="36"/>
                  <a:pt x="9" y="36"/>
                </a:cubicBezTo>
                <a:cubicBezTo>
                  <a:pt x="9" y="9"/>
                  <a:pt x="27" y="0"/>
                  <a:pt x="5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86" y="0"/>
                  <a:pt x="422" y="0"/>
                  <a:pt x="431" y="0"/>
                </a:cubicBezTo>
                <a:cubicBezTo>
                  <a:pt x="476" y="0"/>
                  <a:pt x="512" y="0"/>
                  <a:pt x="548" y="18"/>
                </a:cubicBezTo>
                <a:cubicBezTo>
                  <a:pt x="575" y="36"/>
                  <a:pt x="593" y="54"/>
                  <a:pt x="629" y="90"/>
                </a:cubicBezTo>
                <a:cubicBezTo>
                  <a:pt x="647" y="108"/>
                  <a:pt x="656" y="108"/>
                  <a:pt x="665" y="108"/>
                </a:cubicBezTo>
                <a:cubicBezTo>
                  <a:pt x="674" y="108"/>
                  <a:pt x="683" y="117"/>
                  <a:pt x="701" y="117"/>
                </a:cubicBezTo>
                <a:cubicBezTo>
                  <a:pt x="719" y="126"/>
                  <a:pt x="737" y="153"/>
                  <a:pt x="737" y="207"/>
                </a:cubicBezTo>
                <a:cubicBezTo>
                  <a:pt x="737" y="216"/>
                  <a:pt x="737" y="234"/>
                  <a:pt x="728" y="243"/>
                </a:cubicBezTo>
                <a:cubicBezTo>
                  <a:pt x="719" y="252"/>
                  <a:pt x="710" y="252"/>
                  <a:pt x="701" y="252"/>
                </a:cubicBezTo>
                <a:cubicBezTo>
                  <a:pt x="692" y="252"/>
                  <a:pt x="692" y="252"/>
                  <a:pt x="692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62">
            <a:extLst>
              <a:ext uri="{FF2B5EF4-FFF2-40B4-BE49-F238E27FC236}">
                <a16:creationId xmlns:a16="http://schemas.microsoft.com/office/drawing/2014/main" id="{4259F534-65D4-7C44-A0A8-9BE90F9C6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051" y="7553392"/>
            <a:ext cx="162495" cy="106780"/>
          </a:xfrm>
          <a:custGeom>
            <a:avLst/>
            <a:gdLst>
              <a:gd name="T0" fmla="*/ 18745297 w 154"/>
              <a:gd name="T1" fmla="*/ 13197993 h 100"/>
              <a:gd name="T2" fmla="*/ 18745297 w 154"/>
              <a:gd name="T3" fmla="*/ 13197993 h 100"/>
              <a:gd name="T4" fmla="*/ 18745297 w 154"/>
              <a:gd name="T5" fmla="*/ 13197993 h 100"/>
              <a:gd name="T6" fmla="*/ 9372829 w 154"/>
              <a:gd name="T7" fmla="*/ 13197993 h 100"/>
              <a:gd name="T8" fmla="*/ 1171513 w 154"/>
              <a:gd name="T9" fmla="*/ 11998208 h 100"/>
              <a:gd name="T10" fmla="*/ 0 w 154"/>
              <a:gd name="T11" fmla="*/ 10798424 h 100"/>
              <a:gd name="T12" fmla="*/ 0 w 154"/>
              <a:gd name="T13" fmla="*/ 1199784 h 100"/>
              <a:gd name="T14" fmla="*/ 1171513 w 154"/>
              <a:gd name="T15" fmla="*/ 0 h 100"/>
              <a:gd name="T16" fmla="*/ 1171513 w 154"/>
              <a:gd name="T17" fmla="*/ 0 h 100"/>
              <a:gd name="T18" fmla="*/ 8200954 w 154"/>
              <a:gd name="T19" fmla="*/ 2399569 h 100"/>
              <a:gd name="T20" fmla="*/ 15230396 w 154"/>
              <a:gd name="T21" fmla="*/ 7198706 h 100"/>
              <a:gd name="T22" fmla="*/ 19916810 w 154"/>
              <a:gd name="T23" fmla="*/ 11998208 h 100"/>
              <a:gd name="T24" fmla="*/ 19916810 w 154"/>
              <a:gd name="T25" fmla="*/ 13197993 h 100"/>
              <a:gd name="T26" fmla="*/ 18745297 w 154"/>
              <a:gd name="T27" fmla="*/ 13197993 h 100"/>
              <a:gd name="T28" fmla="*/ 2343027 w 154"/>
              <a:gd name="T29" fmla="*/ 9598640 h 100"/>
              <a:gd name="T30" fmla="*/ 2343027 w 154"/>
              <a:gd name="T31" fmla="*/ 9598640 h 100"/>
              <a:gd name="T32" fmla="*/ 10544342 w 154"/>
              <a:gd name="T33" fmla="*/ 10798424 h 100"/>
              <a:gd name="T34" fmla="*/ 16402270 w 154"/>
              <a:gd name="T35" fmla="*/ 10798424 h 100"/>
              <a:gd name="T36" fmla="*/ 7029441 w 154"/>
              <a:gd name="T37" fmla="*/ 4799137 h 100"/>
              <a:gd name="T38" fmla="*/ 2343027 w 154"/>
              <a:gd name="T39" fmla="*/ 2399569 h 100"/>
              <a:gd name="T40" fmla="*/ 2343027 w 154"/>
              <a:gd name="T41" fmla="*/ 9598640 h 1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54" h="100">
                <a:moveTo>
                  <a:pt x="144" y="99"/>
                </a:moveTo>
                <a:lnTo>
                  <a:pt x="144" y="99"/>
                </a:lnTo>
                <a:cubicBezTo>
                  <a:pt x="126" y="99"/>
                  <a:pt x="99" y="99"/>
                  <a:pt x="72" y="99"/>
                </a:cubicBezTo>
                <a:cubicBezTo>
                  <a:pt x="54" y="90"/>
                  <a:pt x="27" y="90"/>
                  <a:pt x="9" y="90"/>
                </a:cubicBezTo>
                <a:cubicBezTo>
                  <a:pt x="9" y="90"/>
                  <a:pt x="0" y="90"/>
                  <a:pt x="0" y="81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27" y="0"/>
                  <a:pt x="45" y="9"/>
                  <a:pt x="63" y="18"/>
                </a:cubicBezTo>
                <a:cubicBezTo>
                  <a:pt x="81" y="27"/>
                  <a:pt x="108" y="45"/>
                  <a:pt x="117" y="54"/>
                </a:cubicBezTo>
                <a:cubicBezTo>
                  <a:pt x="126" y="63"/>
                  <a:pt x="144" y="81"/>
                  <a:pt x="153" y="90"/>
                </a:cubicBezTo>
                <a:lnTo>
                  <a:pt x="153" y="99"/>
                </a:lnTo>
                <a:lnTo>
                  <a:pt x="144" y="99"/>
                </a:lnTo>
                <a:close/>
                <a:moveTo>
                  <a:pt x="18" y="72"/>
                </a:moveTo>
                <a:lnTo>
                  <a:pt x="18" y="72"/>
                </a:lnTo>
                <a:cubicBezTo>
                  <a:pt x="36" y="72"/>
                  <a:pt x="54" y="72"/>
                  <a:pt x="81" y="81"/>
                </a:cubicBezTo>
                <a:cubicBezTo>
                  <a:pt x="90" y="81"/>
                  <a:pt x="108" y="81"/>
                  <a:pt x="126" y="81"/>
                </a:cubicBezTo>
                <a:cubicBezTo>
                  <a:pt x="108" y="72"/>
                  <a:pt x="81" y="45"/>
                  <a:pt x="54" y="36"/>
                </a:cubicBezTo>
                <a:cubicBezTo>
                  <a:pt x="45" y="27"/>
                  <a:pt x="36" y="18"/>
                  <a:pt x="18" y="18"/>
                </a:cubicBezTo>
                <a:lnTo>
                  <a:pt x="18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63">
            <a:extLst>
              <a:ext uri="{FF2B5EF4-FFF2-40B4-BE49-F238E27FC236}">
                <a16:creationId xmlns:a16="http://schemas.microsoft.com/office/drawing/2014/main" id="{445EE36D-3FDC-0A46-98A9-F79C31003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051" y="7669457"/>
            <a:ext cx="46427" cy="18571"/>
          </a:xfrm>
          <a:custGeom>
            <a:avLst/>
            <a:gdLst>
              <a:gd name="T0" fmla="*/ 4287630 w 46"/>
              <a:gd name="T1" fmla="*/ 2010611 h 19"/>
              <a:gd name="T2" fmla="*/ 4287630 w 46"/>
              <a:gd name="T3" fmla="*/ 2010611 h 19"/>
              <a:gd name="T4" fmla="*/ 1071908 w 46"/>
              <a:gd name="T5" fmla="*/ 2010611 h 19"/>
              <a:gd name="T6" fmla="*/ 0 w 46"/>
              <a:gd name="T7" fmla="*/ 1005305 h 19"/>
              <a:gd name="T8" fmla="*/ 1071908 w 46"/>
              <a:gd name="T9" fmla="*/ 0 h 19"/>
              <a:gd name="T10" fmla="*/ 4287630 w 46"/>
              <a:gd name="T11" fmla="*/ 0 h 19"/>
              <a:gd name="T12" fmla="*/ 5359538 w 46"/>
              <a:gd name="T13" fmla="*/ 1005305 h 19"/>
              <a:gd name="T14" fmla="*/ 4287630 w 46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19">
                <a:moveTo>
                  <a:pt x="36" y="18"/>
                </a:moveTo>
                <a:lnTo>
                  <a:pt x="36" y="18"/>
                </a:lnTo>
                <a:cubicBezTo>
                  <a:pt x="9" y="18"/>
                  <a:pt x="9" y="18"/>
                  <a:pt x="9" y="18"/>
                </a:cubicBezTo>
                <a:lnTo>
                  <a:pt x="0" y="9"/>
                </a:lnTo>
                <a:cubicBezTo>
                  <a:pt x="0" y="0"/>
                  <a:pt x="9" y="0"/>
                  <a:pt x="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45" y="0"/>
                  <a:pt x="45" y="9"/>
                </a:cubicBezTo>
                <a:cubicBezTo>
                  <a:pt x="45" y="9"/>
                  <a:pt x="45" y="18"/>
                  <a:pt x="36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64">
            <a:extLst>
              <a:ext uri="{FF2B5EF4-FFF2-40B4-BE49-F238E27FC236}">
                <a16:creationId xmlns:a16="http://schemas.microsoft.com/office/drawing/2014/main" id="{559DB61A-321B-9548-83BC-E08F3BE06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6475" y="7715884"/>
            <a:ext cx="116068" cy="125354"/>
          </a:xfrm>
          <a:custGeom>
            <a:avLst/>
            <a:gdLst>
              <a:gd name="T0" fmla="*/ 7159133 w 109"/>
              <a:gd name="T1" fmla="*/ 15437945 h 118"/>
              <a:gd name="T2" fmla="*/ 7159133 w 109"/>
              <a:gd name="T3" fmla="*/ 15437945 h 118"/>
              <a:gd name="T4" fmla="*/ 0 w 109"/>
              <a:gd name="T5" fmla="*/ 7125066 h 118"/>
              <a:gd name="T6" fmla="*/ 7159133 w 109"/>
              <a:gd name="T7" fmla="*/ 0 h 118"/>
              <a:gd name="T8" fmla="*/ 14318265 w 109"/>
              <a:gd name="T9" fmla="*/ 7125066 h 118"/>
              <a:gd name="T10" fmla="*/ 7159133 w 109"/>
              <a:gd name="T11" fmla="*/ 15437945 h 118"/>
              <a:gd name="T12" fmla="*/ 7159133 w 109"/>
              <a:gd name="T13" fmla="*/ 3562714 h 118"/>
              <a:gd name="T14" fmla="*/ 7159133 w 109"/>
              <a:gd name="T15" fmla="*/ 3562714 h 118"/>
              <a:gd name="T16" fmla="*/ 2386378 w 109"/>
              <a:gd name="T17" fmla="*/ 7125066 h 118"/>
              <a:gd name="T18" fmla="*/ 7159133 w 109"/>
              <a:gd name="T19" fmla="*/ 11875230 h 118"/>
              <a:gd name="T20" fmla="*/ 10738699 w 109"/>
              <a:gd name="T21" fmla="*/ 7125066 h 118"/>
              <a:gd name="T22" fmla="*/ 7159133 w 109"/>
              <a:gd name="T23" fmla="*/ 3562714 h 1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9" h="118">
                <a:moveTo>
                  <a:pt x="54" y="117"/>
                </a:moveTo>
                <a:lnTo>
                  <a:pt x="54" y="117"/>
                </a:lnTo>
                <a:cubicBezTo>
                  <a:pt x="18" y="117"/>
                  <a:pt x="0" y="90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108" y="27"/>
                  <a:pt x="108" y="54"/>
                </a:cubicBezTo>
                <a:cubicBezTo>
                  <a:pt x="108" y="90"/>
                  <a:pt x="81" y="117"/>
                  <a:pt x="54" y="117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36" y="27"/>
                  <a:pt x="18" y="45"/>
                  <a:pt x="18" y="54"/>
                </a:cubicBezTo>
                <a:cubicBezTo>
                  <a:pt x="18" y="72"/>
                  <a:pt x="36" y="90"/>
                  <a:pt x="54" y="90"/>
                </a:cubicBezTo>
                <a:cubicBezTo>
                  <a:pt x="63" y="90"/>
                  <a:pt x="81" y="72"/>
                  <a:pt x="81" y="54"/>
                </a:cubicBezTo>
                <a:cubicBezTo>
                  <a:pt x="81" y="45"/>
                  <a:pt x="63" y="27"/>
                  <a:pt x="5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65">
            <a:extLst>
              <a:ext uri="{FF2B5EF4-FFF2-40B4-BE49-F238E27FC236}">
                <a16:creationId xmlns:a16="http://schemas.microsoft.com/office/drawing/2014/main" id="{F15C67CC-32B9-0245-A8DB-CE42943B9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2207" y="7715884"/>
            <a:ext cx="116068" cy="125354"/>
          </a:xfrm>
          <a:custGeom>
            <a:avLst/>
            <a:gdLst>
              <a:gd name="T0" fmla="*/ 7291669 w 109"/>
              <a:gd name="T1" fmla="*/ 15437945 h 118"/>
              <a:gd name="T2" fmla="*/ 7291669 w 109"/>
              <a:gd name="T3" fmla="*/ 15437945 h 118"/>
              <a:gd name="T4" fmla="*/ 0 w 109"/>
              <a:gd name="T5" fmla="*/ 7125066 h 118"/>
              <a:gd name="T6" fmla="*/ 7291669 w 109"/>
              <a:gd name="T7" fmla="*/ 0 h 118"/>
              <a:gd name="T8" fmla="*/ 14318265 w 109"/>
              <a:gd name="T9" fmla="*/ 7125066 h 118"/>
              <a:gd name="T10" fmla="*/ 7291669 w 109"/>
              <a:gd name="T11" fmla="*/ 15437945 h 118"/>
              <a:gd name="T12" fmla="*/ 7291669 w 109"/>
              <a:gd name="T13" fmla="*/ 3562714 h 118"/>
              <a:gd name="T14" fmla="*/ 7291669 w 109"/>
              <a:gd name="T15" fmla="*/ 3562714 h 118"/>
              <a:gd name="T16" fmla="*/ 2518914 w 109"/>
              <a:gd name="T17" fmla="*/ 7125066 h 118"/>
              <a:gd name="T18" fmla="*/ 7291669 w 109"/>
              <a:gd name="T19" fmla="*/ 11875230 h 118"/>
              <a:gd name="T20" fmla="*/ 10871235 w 109"/>
              <a:gd name="T21" fmla="*/ 7125066 h 118"/>
              <a:gd name="T22" fmla="*/ 7291669 w 109"/>
              <a:gd name="T23" fmla="*/ 3562714 h 1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9" h="118">
                <a:moveTo>
                  <a:pt x="55" y="117"/>
                </a:moveTo>
                <a:lnTo>
                  <a:pt x="55" y="117"/>
                </a:lnTo>
                <a:cubicBezTo>
                  <a:pt x="19" y="117"/>
                  <a:pt x="0" y="90"/>
                  <a:pt x="0" y="54"/>
                </a:cubicBezTo>
                <a:cubicBezTo>
                  <a:pt x="0" y="27"/>
                  <a:pt x="19" y="0"/>
                  <a:pt x="55" y="0"/>
                </a:cubicBezTo>
                <a:cubicBezTo>
                  <a:pt x="82" y="0"/>
                  <a:pt x="108" y="27"/>
                  <a:pt x="108" y="54"/>
                </a:cubicBezTo>
                <a:cubicBezTo>
                  <a:pt x="108" y="90"/>
                  <a:pt x="82" y="117"/>
                  <a:pt x="55" y="117"/>
                </a:cubicBezTo>
                <a:close/>
                <a:moveTo>
                  <a:pt x="55" y="27"/>
                </a:moveTo>
                <a:lnTo>
                  <a:pt x="55" y="27"/>
                </a:lnTo>
                <a:cubicBezTo>
                  <a:pt x="36" y="27"/>
                  <a:pt x="19" y="45"/>
                  <a:pt x="19" y="54"/>
                </a:cubicBezTo>
                <a:cubicBezTo>
                  <a:pt x="19" y="72"/>
                  <a:pt x="36" y="90"/>
                  <a:pt x="55" y="90"/>
                </a:cubicBezTo>
                <a:cubicBezTo>
                  <a:pt x="63" y="90"/>
                  <a:pt x="82" y="72"/>
                  <a:pt x="82" y="54"/>
                </a:cubicBezTo>
                <a:cubicBezTo>
                  <a:pt x="82" y="45"/>
                  <a:pt x="63" y="27"/>
                  <a:pt x="5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66">
            <a:extLst>
              <a:ext uri="{FF2B5EF4-FFF2-40B4-BE49-F238E27FC236}">
                <a16:creationId xmlns:a16="http://schemas.microsoft.com/office/drawing/2014/main" id="{D7B2CB3E-899D-324B-983A-5A6D1C627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2543" y="7734454"/>
            <a:ext cx="78924" cy="18571"/>
          </a:xfrm>
          <a:custGeom>
            <a:avLst/>
            <a:gdLst>
              <a:gd name="T0" fmla="*/ 8609962 w 73"/>
              <a:gd name="T1" fmla="*/ 2010611 h 19"/>
              <a:gd name="T2" fmla="*/ 8609962 w 73"/>
              <a:gd name="T3" fmla="*/ 2010611 h 19"/>
              <a:gd name="T4" fmla="*/ 8609962 w 73"/>
              <a:gd name="T5" fmla="*/ 2010611 h 19"/>
              <a:gd name="T6" fmla="*/ 1229942 w 73"/>
              <a:gd name="T7" fmla="*/ 2010611 h 19"/>
              <a:gd name="T8" fmla="*/ 0 w 73"/>
              <a:gd name="T9" fmla="*/ 1005305 h 19"/>
              <a:gd name="T10" fmla="*/ 1229942 w 73"/>
              <a:gd name="T11" fmla="*/ 0 h 19"/>
              <a:gd name="T12" fmla="*/ 8609962 w 73"/>
              <a:gd name="T13" fmla="*/ 0 h 19"/>
              <a:gd name="T14" fmla="*/ 9839904 w 73"/>
              <a:gd name="T15" fmla="*/ 1005305 h 19"/>
              <a:gd name="T16" fmla="*/ 8609962 w 73"/>
              <a:gd name="T17" fmla="*/ 2010611 h 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19">
                <a:moveTo>
                  <a:pt x="63" y="18"/>
                </a:moveTo>
                <a:lnTo>
                  <a:pt x="63" y="18"/>
                </a:lnTo>
                <a:cubicBezTo>
                  <a:pt x="9" y="18"/>
                  <a:pt x="9" y="18"/>
                  <a:pt x="9" y="18"/>
                </a:cubicBezTo>
                <a:lnTo>
                  <a:pt x="0" y="9"/>
                </a:lnTo>
                <a:cubicBezTo>
                  <a:pt x="0" y="0"/>
                  <a:pt x="9" y="0"/>
                  <a:pt x="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72" y="0"/>
                  <a:pt x="72" y="9"/>
                </a:cubicBezTo>
                <a:cubicBezTo>
                  <a:pt x="72" y="9"/>
                  <a:pt x="72" y="18"/>
                  <a:pt x="63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67">
            <a:extLst>
              <a:ext uri="{FF2B5EF4-FFF2-40B4-BE49-F238E27FC236}">
                <a16:creationId xmlns:a16="http://schemas.microsoft.com/office/drawing/2014/main" id="{7B2747EC-ADB4-604D-98E9-BE5CC49C7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7561" y="7715884"/>
            <a:ext cx="324987" cy="27856"/>
          </a:xfrm>
          <a:custGeom>
            <a:avLst/>
            <a:gdLst>
              <a:gd name="T0" fmla="*/ 40092959 w 307"/>
              <a:gd name="T1" fmla="*/ 3124540 h 28"/>
              <a:gd name="T2" fmla="*/ 40092959 w 307"/>
              <a:gd name="T3" fmla="*/ 3124540 h 28"/>
              <a:gd name="T4" fmla="*/ 40092959 w 307"/>
              <a:gd name="T5" fmla="*/ 3124540 h 28"/>
              <a:gd name="T6" fmla="*/ 0 w 307"/>
              <a:gd name="T7" fmla="*/ 2082913 h 28"/>
              <a:gd name="T8" fmla="*/ 0 w 307"/>
              <a:gd name="T9" fmla="*/ 1041627 h 28"/>
              <a:gd name="T10" fmla="*/ 1179300 w 307"/>
              <a:gd name="T11" fmla="*/ 0 h 28"/>
              <a:gd name="T12" fmla="*/ 1179300 w 307"/>
              <a:gd name="T13" fmla="*/ 0 h 28"/>
              <a:gd name="T14" fmla="*/ 40092959 w 307"/>
              <a:gd name="T15" fmla="*/ 1041627 h 28"/>
              <a:gd name="T16" fmla="*/ 40092959 w 307"/>
              <a:gd name="T17" fmla="*/ 2082913 h 28"/>
              <a:gd name="T18" fmla="*/ 40092959 w 307"/>
              <a:gd name="T19" fmla="*/ 312454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7" h="28">
                <a:moveTo>
                  <a:pt x="306" y="27"/>
                </a:moveTo>
                <a:lnTo>
                  <a:pt x="306" y="27"/>
                </a:ln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306" y="9"/>
                  <a:pt x="306" y="9"/>
                  <a:pt x="306" y="9"/>
                </a:cubicBezTo>
                <a:lnTo>
                  <a:pt x="306" y="18"/>
                </a:lnTo>
                <a:cubicBezTo>
                  <a:pt x="306" y="27"/>
                  <a:pt x="306" y="27"/>
                  <a:pt x="30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68">
            <a:extLst>
              <a:ext uri="{FF2B5EF4-FFF2-40B4-BE49-F238E27FC236}">
                <a16:creationId xmlns:a16="http://schemas.microsoft.com/office/drawing/2014/main" id="{0157FF16-59E4-0043-B34D-0F7B6F40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9354" y="7715884"/>
            <a:ext cx="88212" cy="18571"/>
          </a:xfrm>
          <a:custGeom>
            <a:avLst/>
            <a:gdLst>
              <a:gd name="T0" fmla="*/ 9742281 w 82"/>
              <a:gd name="T1" fmla="*/ 2010611 h 19"/>
              <a:gd name="T2" fmla="*/ 9742281 w 82"/>
              <a:gd name="T3" fmla="*/ 2010611 h 19"/>
              <a:gd name="T4" fmla="*/ 9742281 w 82"/>
              <a:gd name="T5" fmla="*/ 2010611 h 19"/>
              <a:gd name="T6" fmla="*/ 0 w 82"/>
              <a:gd name="T7" fmla="*/ 2010611 h 19"/>
              <a:gd name="T8" fmla="*/ 0 w 82"/>
              <a:gd name="T9" fmla="*/ 1005305 h 19"/>
              <a:gd name="T10" fmla="*/ 0 w 82"/>
              <a:gd name="T11" fmla="*/ 0 h 19"/>
              <a:gd name="T12" fmla="*/ 0 w 82"/>
              <a:gd name="T13" fmla="*/ 0 h 19"/>
              <a:gd name="T14" fmla="*/ 9742281 w 82"/>
              <a:gd name="T15" fmla="*/ 0 h 19"/>
              <a:gd name="T16" fmla="*/ 10959836 w 82"/>
              <a:gd name="T17" fmla="*/ 1005305 h 19"/>
              <a:gd name="T18" fmla="*/ 9742281 w 82"/>
              <a:gd name="T19" fmla="*/ 2010611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19">
                <a:moveTo>
                  <a:pt x="72" y="18"/>
                </a:moveTo>
                <a:lnTo>
                  <a:pt x="72" y="18"/>
                </a:lnTo>
                <a:cubicBezTo>
                  <a:pt x="0" y="18"/>
                  <a:pt x="0" y="18"/>
                  <a:pt x="0" y="18"/>
                </a:cubicBez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81" y="0"/>
                  <a:pt x="81" y="9"/>
                </a:cubicBezTo>
                <a:cubicBezTo>
                  <a:pt x="81" y="9"/>
                  <a:pt x="81" y="18"/>
                  <a:pt x="72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69">
            <a:extLst>
              <a:ext uri="{FF2B5EF4-FFF2-40B4-BE49-F238E27FC236}">
                <a16:creationId xmlns:a16="http://schemas.microsoft.com/office/drawing/2014/main" id="{ABFAFF35-AB7B-B047-B0DD-74A5AA508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7401" y="10195073"/>
            <a:ext cx="125354" cy="208922"/>
          </a:xfrm>
          <a:custGeom>
            <a:avLst/>
            <a:gdLst>
              <a:gd name="T0" fmla="*/ 13287164 w 117"/>
              <a:gd name="T1" fmla="*/ 25644438 h 198"/>
              <a:gd name="T2" fmla="*/ 13287164 w 117"/>
              <a:gd name="T3" fmla="*/ 25644438 h 198"/>
              <a:gd name="T4" fmla="*/ 2415715 w 117"/>
              <a:gd name="T5" fmla="*/ 25644438 h 198"/>
              <a:gd name="T6" fmla="*/ 0 w 117"/>
              <a:gd name="T7" fmla="*/ 24472927 h 198"/>
              <a:gd name="T8" fmla="*/ 0 w 117"/>
              <a:gd name="T9" fmla="*/ 2213135 h 198"/>
              <a:gd name="T10" fmla="*/ 2415715 w 117"/>
              <a:gd name="T11" fmla="*/ 0 h 198"/>
              <a:gd name="T12" fmla="*/ 13287164 w 117"/>
              <a:gd name="T13" fmla="*/ 0 h 198"/>
              <a:gd name="T14" fmla="*/ 15568794 w 117"/>
              <a:gd name="T15" fmla="*/ 2213135 h 198"/>
              <a:gd name="T16" fmla="*/ 15568794 w 117"/>
              <a:gd name="T17" fmla="*/ 24472927 h 198"/>
              <a:gd name="T18" fmla="*/ 13287164 w 117"/>
              <a:gd name="T19" fmla="*/ 25644438 h 198"/>
              <a:gd name="T20" fmla="*/ 4831796 w 117"/>
              <a:gd name="T21" fmla="*/ 22129905 h 198"/>
              <a:gd name="T22" fmla="*/ 4831796 w 117"/>
              <a:gd name="T23" fmla="*/ 22129905 h 198"/>
              <a:gd name="T24" fmla="*/ 10871083 w 117"/>
              <a:gd name="T25" fmla="*/ 22129905 h 198"/>
              <a:gd name="T26" fmla="*/ 10871083 w 117"/>
              <a:gd name="T27" fmla="*/ 4686405 h 198"/>
              <a:gd name="T28" fmla="*/ 4831796 w 117"/>
              <a:gd name="T29" fmla="*/ 4686405 h 198"/>
              <a:gd name="T30" fmla="*/ 4831796 w 117"/>
              <a:gd name="T31" fmla="*/ 22129905 h 1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7" h="198">
                <a:moveTo>
                  <a:pt x="99" y="197"/>
                </a:moveTo>
                <a:lnTo>
                  <a:pt x="99" y="197"/>
                </a:lnTo>
                <a:cubicBezTo>
                  <a:pt x="18" y="197"/>
                  <a:pt x="18" y="197"/>
                  <a:pt x="18" y="197"/>
                </a:cubicBezTo>
                <a:cubicBezTo>
                  <a:pt x="9" y="197"/>
                  <a:pt x="0" y="197"/>
                  <a:pt x="0" y="18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6" y="9"/>
                  <a:pt x="116" y="17"/>
                </a:cubicBezTo>
                <a:cubicBezTo>
                  <a:pt x="116" y="188"/>
                  <a:pt x="116" y="188"/>
                  <a:pt x="116" y="188"/>
                </a:cubicBezTo>
                <a:cubicBezTo>
                  <a:pt x="116" y="197"/>
                  <a:pt x="108" y="197"/>
                  <a:pt x="99" y="197"/>
                </a:cubicBezTo>
                <a:close/>
                <a:moveTo>
                  <a:pt x="36" y="170"/>
                </a:moveTo>
                <a:lnTo>
                  <a:pt x="36" y="170"/>
                </a:lnTo>
                <a:cubicBezTo>
                  <a:pt x="81" y="170"/>
                  <a:pt x="81" y="170"/>
                  <a:pt x="81" y="170"/>
                </a:cubicBezTo>
                <a:cubicBezTo>
                  <a:pt x="81" y="36"/>
                  <a:pt x="81" y="36"/>
                  <a:pt x="81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70">
            <a:extLst>
              <a:ext uri="{FF2B5EF4-FFF2-40B4-BE49-F238E27FC236}">
                <a16:creationId xmlns:a16="http://schemas.microsoft.com/office/drawing/2014/main" id="{5BF2265A-C815-F24D-BAAF-59D4EF72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8467" y="10014010"/>
            <a:ext cx="125351" cy="389985"/>
          </a:xfrm>
          <a:custGeom>
            <a:avLst/>
            <a:gdLst>
              <a:gd name="T0" fmla="*/ 13286487 w 117"/>
              <a:gd name="T1" fmla="*/ 48059846 h 369"/>
              <a:gd name="T2" fmla="*/ 13286487 w 117"/>
              <a:gd name="T3" fmla="*/ 48059846 h 369"/>
              <a:gd name="T4" fmla="*/ 2415658 w 117"/>
              <a:gd name="T5" fmla="*/ 48059846 h 369"/>
              <a:gd name="T6" fmla="*/ 0 w 117"/>
              <a:gd name="T7" fmla="*/ 46884270 h 369"/>
              <a:gd name="T8" fmla="*/ 0 w 117"/>
              <a:gd name="T9" fmla="*/ 1175215 h 369"/>
              <a:gd name="T10" fmla="*/ 2415658 w 117"/>
              <a:gd name="T11" fmla="*/ 0 h 369"/>
              <a:gd name="T12" fmla="*/ 13286487 w 117"/>
              <a:gd name="T13" fmla="*/ 0 h 369"/>
              <a:gd name="T14" fmla="*/ 15568065 w 117"/>
              <a:gd name="T15" fmla="*/ 1175215 h 369"/>
              <a:gd name="T16" fmla="*/ 15568065 w 117"/>
              <a:gd name="T17" fmla="*/ 46884270 h 369"/>
              <a:gd name="T18" fmla="*/ 13286487 w 117"/>
              <a:gd name="T19" fmla="*/ 48059846 h 369"/>
              <a:gd name="T20" fmla="*/ 4831317 w 117"/>
              <a:gd name="T21" fmla="*/ 44533479 h 369"/>
              <a:gd name="T22" fmla="*/ 4831317 w 117"/>
              <a:gd name="T23" fmla="*/ 44533479 h 369"/>
              <a:gd name="T24" fmla="*/ 10736381 w 117"/>
              <a:gd name="T25" fmla="*/ 44533479 h 369"/>
              <a:gd name="T26" fmla="*/ 10736381 w 117"/>
              <a:gd name="T27" fmla="*/ 3526005 h 369"/>
              <a:gd name="T28" fmla="*/ 4831317 w 117"/>
              <a:gd name="T29" fmla="*/ 3526005 h 369"/>
              <a:gd name="T30" fmla="*/ 4831317 w 117"/>
              <a:gd name="T31" fmla="*/ 44533479 h 36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7" h="369">
                <a:moveTo>
                  <a:pt x="99" y="368"/>
                </a:moveTo>
                <a:lnTo>
                  <a:pt x="99" y="368"/>
                </a:lnTo>
                <a:cubicBezTo>
                  <a:pt x="18" y="368"/>
                  <a:pt x="18" y="368"/>
                  <a:pt x="18" y="368"/>
                </a:cubicBezTo>
                <a:cubicBezTo>
                  <a:pt x="9" y="368"/>
                  <a:pt x="0" y="368"/>
                  <a:pt x="0" y="35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6" y="0"/>
                  <a:pt x="116" y="9"/>
                </a:cubicBezTo>
                <a:cubicBezTo>
                  <a:pt x="116" y="359"/>
                  <a:pt x="116" y="359"/>
                  <a:pt x="116" y="359"/>
                </a:cubicBezTo>
                <a:cubicBezTo>
                  <a:pt x="116" y="368"/>
                  <a:pt x="108" y="368"/>
                  <a:pt x="99" y="368"/>
                </a:cubicBezTo>
                <a:close/>
                <a:moveTo>
                  <a:pt x="36" y="341"/>
                </a:moveTo>
                <a:lnTo>
                  <a:pt x="36" y="341"/>
                </a:lnTo>
                <a:cubicBezTo>
                  <a:pt x="80" y="341"/>
                  <a:pt x="80" y="341"/>
                  <a:pt x="80" y="341"/>
                </a:cubicBezTo>
                <a:cubicBezTo>
                  <a:pt x="80" y="27"/>
                  <a:pt x="80" y="27"/>
                  <a:pt x="80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3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71">
            <a:extLst>
              <a:ext uri="{FF2B5EF4-FFF2-40B4-BE49-F238E27FC236}">
                <a16:creationId xmlns:a16="http://schemas.microsoft.com/office/drawing/2014/main" id="{09D4280A-8F38-374A-9107-0366F7AF4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9530" y="9837589"/>
            <a:ext cx="125354" cy="566407"/>
          </a:xfrm>
          <a:custGeom>
            <a:avLst/>
            <a:gdLst>
              <a:gd name="T0" fmla="*/ 13062681 w 118"/>
              <a:gd name="T1" fmla="*/ 69334215 h 540"/>
              <a:gd name="T2" fmla="*/ 13062681 w 118"/>
              <a:gd name="T3" fmla="*/ 69334215 h 540"/>
              <a:gd name="T4" fmla="*/ 2374901 w 118"/>
              <a:gd name="T5" fmla="*/ 69334215 h 540"/>
              <a:gd name="T6" fmla="*/ 0 w 118"/>
              <a:gd name="T7" fmla="*/ 68176469 h 540"/>
              <a:gd name="T8" fmla="*/ 0 w 118"/>
              <a:gd name="T9" fmla="*/ 1157746 h 540"/>
              <a:gd name="T10" fmla="*/ 2374901 w 118"/>
              <a:gd name="T11" fmla="*/ 0 h 540"/>
              <a:gd name="T12" fmla="*/ 13062681 w 118"/>
              <a:gd name="T13" fmla="*/ 0 h 540"/>
              <a:gd name="T14" fmla="*/ 15437945 w 118"/>
              <a:gd name="T15" fmla="*/ 1157746 h 540"/>
              <a:gd name="T16" fmla="*/ 15437945 w 118"/>
              <a:gd name="T17" fmla="*/ 68176469 h 540"/>
              <a:gd name="T18" fmla="*/ 13062681 w 118"/>
              <a:gd name="T19" fmla="*/ 69334215 h 540"/>
              <a:gd name="T20" fmla="*/ 3562714 w 118"/>
              <a:gd name="T21" fmla="*/ 65861336 h 540"/>
              <a:gd name="T22" fmla="*/ 3562714 w 118"/>
              <a:gd name="T23" fmla="*/ 65861336 h 540"/>
              <a:gd name="T24" fmla="*/ 10687780 w 118"/>
              <a:gd name="T25" fmla="*/ 65861336 h 540"/>
              <a:gd name="T26" fmla="*/ 10687780 w 118"/>
              <a:gd name="T27" fmla="*/ 3473238 h 540"/>
              <a:gd name="T28" fmla="*/ 3562714 w 118"/>
              <a:gd name="T29" fmla="*/ 3473238 h 540"/>
              <a:gd name="T30" fmla="*/ 3562714 w 118"/>
              <a:gd name="T31" fmla="*/ 65861336 h 5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8" h="540">
                <a:moveTo>
                  <a:pt x="99" y="539"/>
                </a:moveTo>
                <a:lnTo>
                  <a:pt x="99" y="539"/>
                </a:lnTo>
                <a:cubicBezTo>
                  <a:pt x="18" y="539"/>
                  <a:pt x="18" y="539"/>
                  <a:pt x="18" y="539"/>
                </a:cubicBezTo>
                <a:cubicBezTo>
                  <a:pt x="9" y="539"/>
                  <a:pt x="0" y="539"/>
                  <a:pt x="0" y="53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9"/>
                </a:cubicBezTo>
                <a:cubicBezTo>
                  <a:pt x="117" y="530"/>
                  <a:pt x="117" y="530"/>
                  <a:pt x="117" y="530"/>
                </a:cubicBezTo>
                <a:cubicBezTo>
                  <a:pt x="117" y="539"/>
                  <a:pt x="108" y="539"/>
                  <a:pt x="99" y="539"/>
                </a:cubicBezTo>
                <a:close/>
                <a:moveTo>
                  <a:pt x="27" y="512"/>
                </a:moveTo>
                <a:lnTo>
                  <a:pt x="27" y="512"/>
                </a:lnTo>
                <a:cubicBezTo>
                  <a:pt x="81" y="512"/>
                  <a:pt x="81" y="512"/>
                  <a:pt x="81" y="512"/>
                </a:cubicBezTo>
                <a:cubicBezTo>
                  <a:pt x="81" y="27"/>
                  <a:pt x="81" y="27"/>
                  <a:pt x="81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5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72">
            <a:extLst>
              <a:ext uri="{FF2B5EF4-FFF2-40B4-BE49-F238E27FC236}">
                <a16:creationId xmlns:a16="http://schemas.microsoft.com/office/drawing/2014/main" id="{AE915867-0FA0-D845-9900-A6A77E0CA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2922" y="9874730"/>
            <a:ext cx="566407" cy="399270"/>
          </a:xfrm>
          <a:custGeom>
            <a:avLst/>
            <a:gdLst>
              <a:gd name="T0" fmla="*/ 67019082 w 540"/>
              <a:gd name="T1" fmla="*/ 49179339 h 378"/>
              <a:gd name="T2" fmla="*/ 67019082 w 540"/>
              <a:gd name="T3" fmla="*/ 49179339 h 378"/>
              <a:gd name="T4" fmla="*/ 3473238 w 540"/>
              <a:gd name="T5" fmla="*/ 49179339 h 378"/>
              <a:gd name="T6" fmla="*/ 0 w 540"/>
              <a:gd name="T7" fmla="*/ 45657138 h 378"/>
              <a:gd name="T8" fmla="*/ 0 w 540"/>
              <a:gd name="T9" fmla="*/ 3522201 h 378"/>
              <a:gd name="T10" fmla="*/ 3473238 w 540"/>
              <a:gd name="T11" fmla="*/ 0 h 378"/>
              <a:gd name="T12" fmla="*/ 67019082 w 540"/>
              <a:gd name="T13" fmla="*/ 0 h 378"/>
              <a:gd name="T14" fmla="*/ 69334215 w 540"/>
              <a:gd name="T15" fmla="*/ 3522201 h 378"/>
              <a:gd name="T16" fmla="*/ 69334215 w 540"/>
              <a:gd name="T17" fmla="*/ 45657138 h 378"/>
              <a:gd name="T18" fmla="*/ 67019082 w 540"/>
              <a:gd name="T19" fmla="*/ 49179339 h 378"/>
              <a:gd name="T20" fmla="*/ 3473238 w 540"/>
              <a:gd name="T21" fmla="*/ 44613697 h 378"/>
              <a:gd name="T22" fmla="*/ 3473238 w 540"/>
              <a:gd name="T23" fmla="*/ 44613697 h 378"/>
              <a:gd name="T24" fmla="*/ 65861336 w 540"/>
              <a:gd name="T25" fmla="*/ 44613697 h 378"/>
              <a:gd name="T26" fmla="*/ 65861336 w 540"/>
              <a:gd name="T27" fmla="*/ 4696027 h 378"/>
              <a:gd name="T28" fmla="*/ 3473238 w 540"/>
              <a:gd name="T29" fmla="*/ 4696027 h 378"/>
              <a:gd name="T30" fmla="*/ 3473238 w 540"/>
              <a:gd name="T31" fmla="*/ 44613697 h 3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40" h="378">
                <a:moveTo>
                  <a:pt x="521" y="377"/>
                </a:moveTo>
                <a:lnTo>
                  <a:pt x="521" y="377"/>
                </a:lnTo>
                <a:cubicBezTo>
                  <a:pt x="27" y="377"/>
                  <a:pt x="27" y="377"/>
                  <a:pt x="27" y="377"/>
                </a:cubicBezTo>
                <a:cubicBezTo>
                  <a:pt x="8" y="377"/>
                  <a:pt x="0" y="368"/>
                  <a:pt x="0" y="3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8" y="0"/>
                  <a:pt x="27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30" y="0"/>
                  <a:pt x="539" y="18"/>
                  <a:pt x="539" y="27"/>
                </a:cubicBezTo>
                <a:cubicBezTo>
                  <a:pt x="539" y="350"/>
                  <a:pt x="539" y="350"/>
                  <a:pt x="539" y="350"/>
                </a:cubicBezTo>
                <a:cubicBezTo>
                  <a:pt x="539" y="368"/>
                  <a:pt x="530" y="377"/>
                  <a:pt x="521" y="377"/>
                </a:cubicBezTo>
                <a:close/>
                <a:moveTo>
                  <a:pt x="27" y="342"/>
                </a:moveTo>
                <a:lnTo>
                  <a:pt x="27" y="342"/>
                </a:lnTo>
                <a:cubicBezTo>
                  <a:pt x="512" y="342"/>
                  <a:pt x="512" y="342"/>
                  <a:pt x="512" y="342"/>
                </a:cubicBezTo>
                <a:cubicBezTo>
                  <a:pt x="512" y="36"/>
                  <a:pt x="512" y="36"/>
                  <a:pt x="512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3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73">
            <a:extLst>
              <a:ext uri="{FF2B5EF4-FFF2-40B4-BE49-F238E27FC236}">
                <a16:creationId xmlns:a16="http://schemas.microsoft.com/office/drawing/2014/main" id="{60CB9CAA-52C9-4D47-835B-6A15529AB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2922" y="10176503"/>
            <a:ext cx="566407" cy="37141"/>
          </a:xfrm>
          <a:custGeom>
            <a:avLst/>
            <a:gdLst>
              <a:gd name="T0" fmla="*/ 67019082 w 540"/>
              <a:gd name="T1" fmla="*/ 4241457 h 37"/>
              <a:gd name="T2" fmla="*/ 67019082 w 540"/>
              <a:gd name="T3" fmla="*/ 4241457 h 37"/>
              <a:gd name="T4" fmla="*/ 2315492 w 540"/>
              <a:gd name="T5" fmla="*/ 4241457 h 37"/>
              <a:gd name="T6" fmla="*/ 0 w 540"/>
              <a:gd name="T7" fmla="*/ 2238632 h 37"/>
              <a:gd name="T8" fmla="*/ 2315492 w 540"/>
              <a:gd name="T9" fmla="*/ 0 h 37"/>
              <a:gd name="T10" fmla="*/ 67019082 w 540"/>
              <a:gd name="T11" fmla="*/ 0 h 37"/>
              <a:gd name="T12" fmla="*/ 69334215 w 540"/>
              <a:gd name="T13" fmla="*/ 2238632 h 37"/>
              <a:gd name="T14" fmla="*/ 67019082 w 540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" h="37">
                <a:moveTo>
                  <a:pt x="521" y="36"/>
                </a:moveTo>
                <a:lnTo>
                  <a:pt x="521" y="36"/>
                </a:lnTo>
                <a:cubicBezTo>
                  <a:pt x="18" y="36"/>
                  <a:pt x="18" y="36"/>
                  <a:pt x="18" y="36"/>
                </a:cubicBezTo>
                <a:cubicBezTo>
                  <a:pt x="8" y="36"/>
                  <a:pt x="0" y="28"/>
                  <a:pt x="0" y="19"/>
                </a:cubicBezTo>
                <a:cubicBezTo>
                  <a:pt x="0" y="9"/>
                  <a:pt x="8" y="0"/>
                  <a:pt x="18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30" y="0"/>
                  <a:pt x="539" y="9"/>
                  <a:pt x="539" y="19"/>
                </a:cubicBezTo>
                <a:cubicBezTo>
                  <a:pt x="539" y="28"/>
                  <a:pt x="530" y="36"/>
                  <a:pt x="52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74">
            <a:extLst>
              <a:ext uri="{FF2B5EF4-FFF2-40B4-BE49-F238E27FC236}">
                <a16:creationId xmlns:a16="http://schemas.microsoft.com/office/drawing/2014/main" id="{4B65589C-03AD-1346-9615-B9759BC5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7561" y="10338998"/>
            <a:ext cx="306417" cy="27856"/>
          </a:xfrm>
          <a:custGeom>
            <a:avLst/>
            <a:gdLst>
              <a:gd name="T0" fmla="*/ 35488271 w 289"/>
              <a:gd name="T1" fmla="*/ 3124540 h 28"/>
              <a:gd name="T2" fmla="*/ 35488271 w 289"/>
              <a:gd name="T3" fmla="*/ 3124540 h 28"/>
              <a:gd name="T4" fmla="*/ 2365957 w 289"/>
              <a:gd name="T5" fmla="*/ 3124540 h 28"/>
              <a:gd name="T6" fmla="*/ 0 w 289"/>
              <a:gd name="T7" fmla="*/ 1041627 h 28"/>
              <a:gd name="T8" fmla="*/ 2365957 w 289"/>
              <a:gd name="T9" fmla="*/ 0 h 28"/>
              <a:gd name="T10" fmla="*/ 35488271 w 289"/>
              <a:gd name="T11" fmla="*/ 0 h 28"/>
              <a:gd name="T12" fmla="*/ 37853866 w 289"/>
              <a:gd name="T13" fmla="*/ 1041627 h 28"/>
              <a:gd name="T14" fmla="*/ 35488271 w 289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9" h="28">
                <a:moveTo>
                  <a:pt x="270" y="27"/>
                </a:moveTo>
                <a:lnTo>
                  <a:pt x="270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79" y="0"/>
                  <a:pt x="288" y="0"/>
                  <a:pt x="288" y="9"/>
                </a:cubicBezTo>
                <a:cubicBezTo>
                  <a:pt x="288" y="18"/>
                  <a:pt x="279" y="27"/>
                  <a:pt x="27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75">
            <a:extLst>
              <a:ext uri="{FF2B5EF4-FFF2-40B4-BE49-F238E27FC236}">
                <a16:creationId xmlns:a16="http://schemas.microsoft.com/office/drawing/2014/main" id="{AAB91D4F-4899-4D48-AF9B-E61CB029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3988" y="10241500"/>
            <a:ext cx="208919" cy="125354"/>
          </a:xfrm>
          <a:custGeom>
            <a:avLst/>
            <a:gdLst>
              <a:gd name="T0" fmla="*/ 24355709 w 199"/>
              <a:gd name="T1" fmla="*/ 15437945 h 118"/>
              <a:gd name="T2" fmla="*/ 24355709 w 199"/>
              <a:gd name="T3" fmla="*/ 15437945 h 118"/>
              <a:gd name="T4" fmla="*/ 1159864 w 199"/>
              <a:gd name="T5" fmla="*/ 15437945 h 118"/>
              <a:gd name="T6" fmla="*/ 0 w 199"/>
              <a:gd name="T7" fmla="*/ 14250495 h 118"/>
              <a:gd name="T8" fmla="*/ 0 w 199"/>
              <a:gd name="T9" fmla="*/ 13062681 h 118"/>
              <a:gd name="T10" fmla="*/ 4639097 w 199"/>
              <a:gd name="T11" fmla="*/ 0 h 118"/>
              <a:gd name="T12" fmla="*/ 5798961 w 199"/>
              <a:gd name="T13" fmla="*/ 0 h 118"/>
              <a:gd name="T14" fmla="*/ 19716612 w 199"/>
              <a:gd name="T15" fmla="*/ 0 h 118"/>
              <a:gd name="T16" fmla="*/ 20876476 w 199"/>
              <a:gd name="T17" fmla="*/ 0 h 118"/>
              <a:gd name="T18" fmla="*/ 25515573 w 199"/>
              <a:gd name="T19" fmla="*/ 13062681 h 118"/>
              <a:gd name="T20" fmla="*/ 25515573 w 199"/>
              <a:gd name="T21" fmla="*/ 14250495 h 118"/>
              <a:gd name="T22" fmla="*/ 24355709 w 199"/>
              <a:gd name="T23" fmla="*/ 15437945 h 118"/>
              <a:gd name="T24" fmla="*/ 3479233 w 199"/>
              <a:gd name="T25" fmla="*/ 11875230 h 118"/>
              <a:gd name="T26" fmla="*/ 3479233 w 199"/>
              <a:gd name="T27" fmla="*/ 11875230 h 118"/>
              <a:gd name="T28" fmla="*/ 22036340 w 199"/>
              <a:gd name="T29" fmla="*/ 11875230 h 118"/>
              <a:gd name="T30" fmla="*/ 18556748 w 199"/>
              <a:gd name="T31" fmla="*/ 2374901 h 118"/>
              <a:gd name="T32" fmla="*/ 6958825 w 199"/>
              <a:gd name="T33" fmla="*/ 2374901 h 118"/>
              <a:gd name="T34" fmla="*/ 3479233 w 199"/>
              <a:gd name="T35" fmla="*/ 11875230 h 11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99" h="118">
                <a:moveTo>
                  <a:pt x="189" y="117"/>
                </a:moveTo>
                <a:lnTo>
                  <a:pt x="189" y="117"/>
                </a:lnTo>
                <a:cubicBezTo>
                  <a:pt x="9" y="117"/>
                  <a:pt x="9" y="117"/>
                  <a:pt x="9" y="117"/>
                </a:cubicBezTo>
                <a:cubicBezTo>
                  <a:pt x="9" y="117"/>
                  <a:pt x="9" y="108"/>
                  <a:pt x="0" y="108"/>
                </a:cubicBezTo>
                <a:lnTo>
                  <a:pt x="0" y="99"/>
                </a:lnTo>
                <a:cubicBezTo>
                  <a:pt x="36" y="0"/>
                  <a:pt x="36" y="0"/>
                  <a:pt x="36" y="0"/>
                </a:cubicBezTo>
                <a:lnTo>
                  <a:pt x="45" y="0"/>
                </a:ln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98" y="99"/>
                  <a:pt x="198" y="99"/>
                  <a:pt x="198" y="99"/>
                </a:cubicBezTo>
                <a:lnTo>
                  <a:pt x="198" y="108"/>
                </a:lnTo>
                <a:lnTo>
                  <a:pt x="189" y="117"/>
                </a:lnTo>
                <a:close/>
                <a:moveTo>
                  <a:pt x="27" y="90"/>
                </a:moveTo>
                <a:lnTo>
                  <a:pt x="27" y="90"/>
                </a:lnTo>
                <a:cubicBezTo>
                  <a:pt x="171" y="90"/>
                  <a:pt x="171" y="90"/>
                  <a:pt x="171" y="90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54" y="18"/>
                  <a:pt x="54" y="18"/>
                  <a:pt x="54" y="18"/>
                </a:cubicBezTo>
                <a:lnTo>
                  <a:pt x="27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76">
            <a:extLst>
              <a:ext uri="{FF2B5EF4-FFF2-40B4-BE49-F238E27FC236}">
                <a16:creationId xmlns:a16="http://schemas.microsoft.com/office/drawing/2014/main" id="{CAA59B4E-035E-A74A-BFAB-0F390111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273" y="10074364"/>
            <a:ext cx="46427" cy="88212"/>
          </a:xfrm>
          <a:custGeom>
            <a:avLst/>
            <a:gdLst>
              <a:gd name="T0" fmla="*/ 5359538 w 46"/>
              <a:gd name="T1" fmla="*/ 10959836 h 82"/>
              <a:gd name="T2" fmla="*/ 5359538 w 46"/>
              <a:gd name="T3" fmla="*/ 10959836 h 82"/>
              <a:gd name="T4" fmla="*/ 1071908 w 46"/>
              <a:gd name="T5" fmla="*/ 10959836 h 82"/>
              <a:gd name="T6" fmla="*/ 0 w 46"/>
              <a:gd name="T7" fmla="*/ 9606916 h 82"/>
              <a:gd name="T8" fmla="*/ 0 w 46"/>
              <a:gd name="T9" fmla="*/ 1217923 h 82"/>
              <a:gd name="T10" fmla="*/ 1071908 w 46"/>
              <a:gd name="T11" fmla="*/ 0 h 82"/>
              <a:gd name="T12" fmla="*/ 5359538 w 46"/>
              <a:gd name="T13" fmla="*/ 0 h 82"/>
              <a:gd name="T14" fmla="*/ 5359538 w 46"/>
              <a:gd name="T15" fmla="*/ 1217923 h 82"/>
              <a:gd name="T16" fmla="*/ 5359538 w 46"/>
              <a:gd name="T17" fmla="*/ 9606916 h 82"/>
              <a:gd name="T18" fmla="*/ 5359538 w 46"/>
              <a:gd name="T19" fmla="*/ 10959836 h 82"/>
              <a:gd name="T20" fmla="*/ 2143815 w 46"/>
              <a:gd name="T21" fmla="*/ 8524358 h 82"/>
              <a:gd name="T22" fmla="*/ 2143815 w 46"/>
              <a:gd name="T23" fmla="*/ 8524358 h 82"/>
              <a:gd name="T24" fmla="*/ 4287630 w 46"/>
              <a:gd name="T25" fmla="*/ 8524358 h 82"/>
              <a:gd name="T26" fmla="*/ 4287630 w 46"/>
              <a:gd name="T27" fmla="*/ 2435478 h 82"/>
              <a:gd name="T28" fmla="*/ 2143815 w 46"/>
              <a:gd name="T29" fmla="*/ 2435478 h 82"/>
              <a:gd name="T30" fmla="*/ 2143815 w 46"/>
              <a:gd name="T31" fmla="*/ 8524358 h 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" h="82">
                <a:moveTo>
                  <a:pt x="45" y="81"/>
                </a:moveTo>
                <a:lnTo>
                  <a:pt x="45" y="81"/>
                </a:lnTo>
                <a:cubicBezTo>
                  <a:pt x="9" y="81"/>
                  <a:pt x="9" y="81"/>
                  <a:pt x="9" y="81"/>
                </a:cubicBezTo>
                <a:cubicBezTo>
                  <a:pt x="9" y="81"/>
                  <a:pt x="0" y="81"/>
                  <a:pt x="0" y="71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45" y="0"/>
                  <a:pt x="45" y="0"/>
                  <a:pt x="45" y="0"/>
                </a:cubicBezTo>
                <a:lnTo>
                  <a:pt x="45" y="9"/>
                </a:lnTo>
                <a:cubicBezTo>
                  <a:pt x="45" y="71"/>
                  <a:pt x="45" y="71"/>
                  <a:pt x="45" y="71"/>
                </a:cubicBezTo>
                <a:cubicBezTo>
                  <a:pt x="45" y="81"/>
                  <a:pt x="45" y="81"/>
                  <a:pt x="45" y="81"/>
                </a:cubicBezTo>
                <a:close/>
                <a:moveTo>
                  <a:pt x="18" y="63"/>
                </a:moveTo>
                <a:lnTo>
                  <a:pt x="18" y="63"/>
                </a:lnTo>
                <a:cubicBezTo>
                  <a:pt x="36" y="63"/>
                  <a:pt x="36" y="63"/>
                  <a:pt x="36" y="63"/>
                </a:cubicBezTo>
                <a:cubicBezTo>
                  <a:pt x="36" y="18"/>
                  <a:pt x="36" y="18"/>
                  <a:pt x="36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77">
            <a:extLst>
              <a:ext uri="{FF2B5EF4-FFF2-40B4-BE49-F238E27FC236}">
                <a16:creationId xmlns:a16="http://schemas.microsoft.com/office/drawing/2014/main" id="{59204F3A-2F91-2344-9B5C-BD40970C6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7556" y="10004725"/>
            <a:ext cx="46427" cy="153207"/>
          </a:xfrm>
          <a:custGeom>
            <a:avLst/>
            <a:gdLst>
              <a:gd name="T0" fmla="*/ 4287630 w 46"/>
              <a:gd name="T1" fmla="*/ 18796456 h 145"/>
              <a:gd name="T2" fmla="*/ 4287630 w 46"/>
              <a:gd name="T3" fmla="*/ 18796456 h 145"/>
              <a:gd name="T4" fmla="*/ 0 w 46"/>
              <a:gd name="T5" fmla="*/ 18796456 h 145"/>
              <a:gd name="T6" fmla="*/ 0 w 46"/>
              <a:gd name="T7" fmla="*/ 17491116 h 145"/>
              <a:gd name="T8" fmla="*/ 0 w 46"/>
              <a:gd name="T9" fmla="*/ 1174914 h 145"/>
              <a:gd name="T10" fmla="*/ 0 w 46"/>
              <a:gd name="T11" fmla="*/ 0 h 145"/>
              <a:gd name="T12" fmla="*/ 4287630 w 46"/>
              <a:gd name="T13" fmla="*/ 0 h 145"/>
              <a:gd name="T14" fmla="*/ 5359538 w 46"/>
              <a:gd name="T15" fmla="*/ 1174914 h 145"/>
              <a:gd name="T16" fmla="*/ 5359538 w 46"/>
              <a:gd name="T17" fmla="*/ 17491116 h 145"/>
              <a:gd name="T18" fmla="*/ 4287630 w 46"/>
              <a:gd name="T19" fmla="*/ 18796456 h 145"/>
              <a:gd name="T20" fmla="*/ 1071908 w 46"/>
              <a:gd name="T21" fmla="*/ 16446628 h 145"/>
              <a:gd name="T22" fmla="*/ 1071908 w 46"/>
              <a:gd name="T23" fmla="*/ 16446628 h 145"/>
              <a:gd name="T24" fmla="*/ 3215723 w 46"/>
              <a:gd name="T25" fmla="*/ 16446628 h 145"/>
              <a:gd name="T26" fmla="*/ 3215723 w 46"/>
              <a:gd name="T27" fmla="*/ 1174914 h 145"/>
              <a:gd name="T28" fmla="*/ 1071908 w 46"/>
              <a:gd name="T29" fmla="*/ 1174914 h 145"/>
              <a:gd name="T30" fmla="*/ 1071908 w 46"/>
              <a:gd name="T31" fmla="*/ 16446628 h 1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" h="145">
                <a:moveTo>
                  <a:pt x="36" y="144"/>
                </a:moveTo>
                <a:lnTo>
                  <a:pt x="36" y="144"/>
                </a:ln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34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45" y="0"/>
                  <a:pt x="45" y="9"/>
                </a:cubicBezTo>
                <a:cubicBezTo>
                  <a:pt x="45" y="134"/>
                  <a:pt x="45" y="134"/>
                  <a:pt x="45" y="134"/>
                </a:cubicBezTo>
                <a:cubicBezTo>
                  <a:pt x="45" y="144"/>
                  <a:pt x="36" y="144"/>
                  <a:pt x="36" y="144"/>
                </a:cubicBezTo>
                <a:close/>
                <a:moveTo>
                  <a:pt x="9" y="126"/>
                </a:moveTo>
                <a:lnTo>
                  <a:pt x="9" y="126"/>
                </a:lnTo>
                <a:cubicBezTo>
                  <a:pt x="27" y="126"/>
                  <a:pt x="27" y="126"/>
                  <a:pt x="27" y="126"/>
                </a:cubicBezTo>
                <a:cubicBezTo>
                  <a:pt x="27" y="9"/>
                  <a:pt x="27" y="9"/>
                  <a:pt x="27" y="9"/>
                </a:cubicBezTo>
                <a:cubicBezTo>
                  <a:pt x="9" y="9"/>
                  <a:pt x="9" y="9"/>
                  <a:pt x="9" y="9"/>
                </a:cubicBezTo>
                <a:lnTo>
                  <a:pt x="9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78">
            <a:extLst>
              <a:ext uri="{FF2B5EF4-FFF2-40B4-BE49-F238E27FC236}">
                <a16:creationId xmlns:a16="http://schemas.microsoft.com/office/drawing/2014/main" id="{9B3D3FE3-6882-4A4A-B14B-4B71C376C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2553" y="9939728"/>
            <a:ext cx="46427" cy="218204"/>
          </a:xfrm>
          <a:custGeom>
            <a:avLst/>
            <a:gdLst>
              <a:gd name="T0" fmla="*/ 4287630 w 46"/>
              <a:gd name="T1" fmla="*/ 26635408 h 208"/>
              <a:gd name="T2" fmla="*/ 4287630 w 46"/>
              <a:gd name="T3" fmla="*/ 26635408 h 208"/>
              <a:gd name="T4" fmla="*/ 0 w 46"/>
              <a:gd name="T5" fmla="*/ 26635408 h 208"/>
              <a:gd name="T6" fmla="*/ 0 w 46"/>
              <a:gd name="T7" fmla="*/ 25348710 h 208"/>
              <a:gd name="T8" fmla="*/ 0 w 46"/>
              <a:gd name="T9" fmla="*/ 1157921 h 208"/>
              <a:gd name="T10" fmla="*/ 0 w 46"/>
              <a:gd name="T11" fmla="*/ 0 h 208"/>
              <a:gd name="T12" fmla="*/ 4287630 w 46"/>
              <a:gd name="T13" fmla="*/ 0 h 208"/>
              <a:gd name="T14" fmla="*/ 5359538 w 46"/>
              <a:gd name="T15" fmla="*/ 1157921 h 208"/>
              <a:gd name="T16" fmla="*/ 5359538 w 46"/>
              <a:gd name="T17" fmla="*/ 25348710 h 208"/>
              <a:gd name="T18" fmla="*/ 4287630 w 46"/>
              <a:gd name="T19" fmla="*/ 26635408 h 208"/>
              <a:gd name="T20" fmla="*/ 1071908 w 46"/>
              <a:gd name="T21" fmla="*/ 24319207 h 208"/>
              <a:gd name="T22" fmla="*/ 1071908 w 46"/>
              <a:gd name="T23" fmla="*/ 24319207 h 208"/>
              <a:gd name="T24" fmla="*/ 3215723 w 46"/>
              <a:gd name="T25" fmla="*/ 24319207 h 208"/>
              <a:gd name="T26" fmla="*/ 3215723 w 46"/>
              <a:gd name="T27" fmla="*/ 1157921 h 208"/>
              <a:gd name="T28" fmla="*/ 1071908 w 46"/>
              <a:gd name="T29" fmla="*/ 1157921 h 208"/>
              <a:gd name="T30" fmla="*/ 1071908 w 46"/>
              <a:gd name="T31" fmla="*/ 24319207 h 2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" h="208">
                <a:moveTo>
                  <a:pt x="36" y="207"/>
                </a:moveTo>
                <a:lnTo>
                  <a:pt x="36" y="207"/>
                </a:lnTo>
                <a:cubicBezTo>
                  <a:pt x="0" y="207"/>
                  <a:pt x="0" y="207"/>
                  <a:pt x="0" y="207"/>
                </a:cubicBezTo>
                <a:cubicBezTo>
                  <a:pt x="0" y="207"/>
                  <a:pt x="0" y="207"/>
                  <a:pt x="0" y="19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45" y="0"/>
                  <a:pt x="45" y="9"/>
                </a:cubicBezTo>
                <a:cubicBezTo>
                  <a:pt x="45" y="197"/>
                  <a:pt x="45" y="197"/>
                  <a:pt x="45" y="197"/>
                </a:cubicBezTo>
                <a:cubicBezTo>
                  <a:pt x="45" y="207"/>
                  <a:pt x="45" y="207"/>
                  <a:pt x="36" y="207"/>
                </a:cubicBezTo>
                <a:close/>
                <a:moveTo>
                  <a:pt x="9" y="189"/>
                </a:moveTo>
                <a:lnTo>
                  <a:pt x="9" y="189"/>
                </a:lnTo>
                <a:cubicBezTo>
                  <a:pt x="27" y="189"/>
                  <a:pt x="27" y="189"/>
                  <a:pt x="27" y="189"/>
                </a:cubicBezTo>
                <a:cubicBezTo>
                  <a:pt x="27" y="9"/>
                  <a:pt x="27" y="9"/>
                  <a:pt x="27" y="9"/>
                </a:cubicBezTo>
                <a:cubicBezTo>
                  <a:pt x="9" y="9"/>
                  <a:pt x="9" y="9"/>
                  <a:pt x="9" y="9"/>
                </a:cubicBezTo>
                <a:lnTo>
                  <a:pt x="9" y="1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79">
            <a:extLst>
              <a:ext uri="{FF2B5EF4-FFF2-40B4-BE49-F238E27FC236}">
                <a16:creationId xmlns:a16="http://schemas.microsoft.com/office/drawing/2014/main" id="{C8500FF7-6971-5D40-B321-346E22435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0359" y="8509783"/>
            <a:ext cx="784611" cy="529265"/>
          </a:xfrm>
          <a:custGeom>
            <a:avLst/>
            <a:gdLst>
              <a:gd name="T0" fmla="*/ 91583197 w 747"/>
              <a:gd name="T1" fmla="*/ 64855120 h 504"/>
              <a:gd name="T2" fmla="*/ 91583197 w 747"/>
              <a:gd name="T3" fmla="*/ 64855120 h 504"/>
              <a:gd name="T4" fmla="*/ 4643484 w 747"/>
              <a:gd name="T5" fmla="*/ 64855120 h 504"/>
              <a:gd name="T6" fmla="*/ 0 w 747"/>
              <a:gd name="T7" fmla="*/ 61373865 h 504"/>
              <a:gd name="T8" fmla="*/ 0 w 747"/>
              <a:gd name="T9" fmla="*/ 4641793 h 504"/>
              <a:gd name="T10" fmla="*/ 4643484 w 747"/>
              <a:gd name="T11" fmla="*/ 0 h 504"/>
              <a:gd name="T12" fmla="*/ 91583197 w 747"/>
              <a:gd name="T13" fmla="*/ 0 h 504"/>
              <a:gd name="T14" fmla="*/ 96227041 w 747"/>
              <a:gd name="T15" fmla="*/ 4641793 h 504"/>
              <a:gd name="T16" fmla="*/ 96227041 w 747"/>
              <a:gd name="T17" fmla="*/ 61373865 h 504"/>
              <a:gd name="T18" fmla="*/ 91583197 w 747"/>
              <a:gd name="T19" fmla="*/ 64855120 h 504"/>
              <a:gd name="T20" fmla="*/ 5804624 w 747"/>
              <a:gd name="T21" fmla="*/ 59052789 h 504"/>
              <a:gd name="T22" fmla="*/ 5804624 w 747"/>
              <a:gd name="T23" fmla="*/ 59052789 h 504"/>
              <a:gd name="T24" fmla="*/ 90422416 w 747"/>
              <a:gd name="T25" fmla="*/ 59052789 h 504"/>
              <a:gd name="T26" fmla="*/ 90422416 w 747"/>
              <a:gd name="T27" fmla="*/ 5801972 h 504"/>
              <a:gd name="T28" fmla="*/ 5804624 w 747"/>
              <a:gd name="T29" fmla="*/ 5801972 h 504"/>
              <a:gd name="T30" fmla="*/ 5804624 w 747"/>
              <a:gd name="T31" fmla="*/ 59052789 h 5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47" h="504">
                <a:moveTo>
                  <a:pt x="710" y="503"/>
                </a:moveTo>
                <a:lnTo>
                  <a:pt x="710" y="503"/>
                </a:lnTo>
                <a:cubicBezTo>
                  <a:pt x="36" y="503"/>
                  <a:pt x="36" y="503"/>
                  <a:pt x="36" y="503"/>
                </a:cubicBezTo>
                <a:cubicBezTo>
                  <a:pt x="18" y="503"/>
                  <a:pt x="0" y="494"/>
                  <a:pt x="0" y="47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710" y="0"/>
                  <a:pt x="710" y="0"/>
                  <a:pt x="710" y="0"/>
                </a:cubicBezTo>
                <a:cubicBezTo>
                  <a:pt x="728" y="0"/>
                  <a:pt x="746" y="18"/>
                  <a:pt x="746" y="36"/>
                </a:cubicBezTo>
                <a:cubicBezTo>
                  <a:pt x="746" y="476"/>
                  <a:pt x="746" y="476"/>
                  <a:pt x="746" y="476"/>
                </a:cubicBezTo>
                <a:cubicBezTo>
                  <a:pt x="746" y="494"/>
                  <a:pt x="728" y="503"/>
                  <a:pt x="710" y="503"/>
                </a:cubicBezTo>
                <a:close/>
                <a:moveTo>
                  <a:pt x="45" y="458"/>
                </a:moveTo>
                <a:lnTo>
                  <a:pt x="45" y="458"/>
                </a:lnTo>
                <a:cubicBezTo>
                  <a:pt x="701" y="458"/>
                  <a:pt x="701" y="458"/>
                  <a:pt x="701" y="458"/>
                </a:cubicBezTo>
                <a:cubicBezTo>
                  <a:pt x="701" y="45"/>
                  <a:pt x="701" y="45"/>
                  <a:pt x="701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80">
            <a:extLst>
              <a:ext uri="{FF2B5EF4-FFF2-40B4-BE49-F238E27FC236}">
                <a16:creationId xmlns:a16="http://schemas.microsoft.com/office/drawing/2014/main" id="{857B3F85-208E-AD4D-AE75-5A1A609E8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291" y="9090116"/>
            <a:ext cx="1030674" cy="37141"/>
          </a:xfrm>
          <a:custGeom>
            <a:avLst/>
            <a:gdLst>
              <a:gd name="T0" fmla="*/ 124156705 w 981"/>
              <a:gd name="T1" fmla="*/ 4241457 h 37"/>
              <a:gd name="T2" fmla="*/ 124156705 w 981"/>
              <a:gd name="T3" fmla="*/ 4241457 h 37"/>
              <a:gd name="T4" fmla="*/ 2323275 w 981"/>
              <a:gd name="T5" fmla="*/ 4241457 h 37"/>
              <a:gd name="T6" fmla="*/ 0 w 981"/>
              <a:gd name="T7" fmla="*/ 2120557 h 37"/>
              <a:gd name="T8" fmla="*/ 2323275 w 981"/>
              <a:gd name="T9" fmla="*/ 0 h 37"/>
              <a:gd name="T10" fmla="*/ 124156705 w 981"/>
              <a:gd name="T11" fmla="*/ 0 h 37"/>
              <a:gd name="T12" fmla="*/ 126479980 w 981"/>
              <a:gd name="T13" fmla="*/ 2120557 h 37"/>
              <a:gd name="T14" fmla="*/ 124156705 w 981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81" h="37">
                <a:moveTo>
                  <a:pt x="962" y="36"/>
                </a:moveTo>
                <a:lnTo>
                  <a:pt x="96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62" y="0"/>
                  <a:pt x="962" y="0"/>
                  <a:pt x="962" y="0"/>
                </a:cubicBezTo>
                <a:cubicBezTo>
                  <a:pt x="971" y="0"/>
                  <a:pt x="980" y="9"/>
                  <a:pt x="980" y="18"/>
                </a:cubicBezTo>
                <a:cubicBezTo>
                  <a:pt x="980" y="27"/>
                  <a:pt x="971" y="36"/>
                  <a:pt x="96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81">
            <a:extLst>
              <a:ext uri="{FF2B5EF4-FFF2-40B4-BE49-F238E27FC236}">
                <a16:creationId xmlns:a16="http://schemas.microsoft.com/office/drawing/2014/main" id="{D04B68D0-A3EC-2440-93E8-31ED3D8AB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7480" y="8844056"/>
            <a:ext cx="97495" cy="92854"/>
          </a:xfrm>
          <a:custGeom>
            <a:avLst/>
            <a:gdLst>
              <a:gd name="T0" fmla="*/ 4831301 w 91"/>
              <a:gd name="T1" fmla="*/ 11076164 h 90"/>
              <a:gd name="T2" fmla="*/ 4831301 w 91"/>
              <a:gd name="T3" fmla="*/ 11076164 h 90"/>
              <a:gd name="T4" fmla="*/ 4831301 w 91"/>
              <a:gd name="T5" fmla="*/ 11076164 h 90"/>
              <a:gd name="T6" fmla="*/ 3623475 w 91"/>
              <a:gd name="T7" fmla="*/ 11076164 h 90"/>
              <a:gd name="T8" fmla="*/ 0 w 91"/>
              <a:gd name="T9" fmla="*/ 995539 h 90"/>
              <a:gd name="T10" fmla="*/ 0 w 91"/>
              <a:gd name="T11" fmla="*/ 0 h 90"/>
              <a:gd name="T12" fmla="*/ 1207825 w 91"/>
              <a:gd name="T13" fmla="*/ 0 h 90"/>
              <a:gd name="T14" fmla="*/ 12078618 w 91"/>
              <a:gd name="T15" fmla="*/ 4355747 h 90"/>
              <a:gd name="T16" fmla="*/ 12078618 w 91"/>
              <a:gd name="T17" fmla="*/ 5475817 h 90"/>
              <a:gd name="T18" fmla="*/ 12078618 w 91"/>
              <a:gd name="T19" fmla="*/ 6595886 h 90"/>
              <a:gd name="T20" fmla="*/ 7246951 w 91"/>
              <a:gd name="T21" fmla="*/ 6595886 h 90"/>
              <a:gd name="T22" fmla="*/ 6039126 w 91"/>
              <a:gd name="T23" fmla="*/ 11076164 h 90"/>
              <a:gd name="T24" fmla="*/ 4831301 w 91"/>
              <a:gd name="T25" fmla="*/ 11076164 h 90"/>
              <a:gd name="T26" fmla="*/ 2415650 w 91"/>
              <a:gd name="T27" fmla="*/ 2115608 h 90"/>
              <a:gd name="T28" fmla="*/ 2415650 w 91"/>
              <a:gd name="T29" fmla="*/ 2115608 h 90"/>
              <a:gd name="T30" fmla="*/ 4831301 w 91"/>
              <a:gd name="T31" fmla="*/ 8836025 h 90"/>
              <a:gd name="T32" fmla="*/ 6039126 w 91"/>
              <a:gd name="T33" fmla="*/ 6595886 h 90"/>
              <a:gd name="T34" fmla="*/ 6039126 w 91"/>
              <a:gd name="T35" fmla="*/ 5475817 h 90"/>
              <a:gd name="T36" fmla="*/ 8454776 w 91"/>
              <a:gd name="T37" fmla="*/ 5475817 h 90"/>
              <a:gd name="T38" fmla="*/ 2415650 w 91"/>
              <a:gd name="T39" fmla="*/ 2115608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1" h="90">
                <a:moveTo>
                  <a:pt x="36" y="89"/>
                </a:moveTo>
                <a:lnTo>
                  <a:pt x="36" y="89"/>
                </a:lnTo>
                <a:lnTo>
                  <a:pt x="27" y="89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90" y="35"/>
                  <a:pt x="90" y="35"/>
                  <a:pt x="90" y="35"/>
                </a:cubicBezTo>
                <a:cubicBezTo>
                  <a:pt x="90" y="44"/>
                  <a:pt x="90" y="44"/>
                  <a:pt x="90" y="44"/>
                </a:cubicBezTo>
                <a:cubicBezTo>
                  <a:pt x="90" y="53"/>
                  <a:pt x="90" y="53"/>
                  <a:pt x="9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45" y="89"/>
                  <a:pt x="45" y="89"/>
                  <a:pt x="45" y="89"/>
                </a:cubicBezTo>
                <a:cubicBezTo>
                  <a:pt x="36" y="89"/>
                  <a:pt x="36" y="89"/>
                  <a:pt x="36" y="89"/>
                </a:cubicBezTo>
                <a:close/>
                <a:moveTo>
                  <a:pt x="18" y="17"/>
                </a:moveTo>
                <a:lnTo>
                  <a:pt x="18" y="17"/>
                </a:lnTo>
                <a:cubicBezTo>
                  <a:pt x="36" y="71"/>
                  <a:pt x="36" y="71"/>
                  <a:pt x="36" y="7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44"/>
                  <a:pt x="45" y="44"/>
                  <a:pt x="45" y="44"/>
                </a:cubicBezTo>
                <a:cubicBezTo>
                  <a:pt x="63" y="44"/>
                  <a:pt x="63" y="44"/>
                  <a:pt x="63" y="44"/>
                </a:cubicBezTo>
                <a:lnTo>
                  <a:pt x="18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82">
            <a:extLst>
              <a:ext uri="{FF2B5EF4-FFF2-40B4-BE49-F238E27FC236}">
                <a16:creationId xmlns:a16="http://schemas.microsoft.com/office/drawing/2014/main" id="{3D171530-DA01-8B4B-A264-EC51E4BC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3907" y="8890483"/>
            <a:ext cx="37141" cy="46427"/>
          </a:xfrm>
          <a:custGeom>
            <a:avLst/>
            <a:gdLst>
              <a:gd name="T0" fmla="*/ 4241457 w 37"/>
              <a:gd name="T1" fmla="*/ 5359538 h 46"/>
              <a:gd name="T2" fmla="*/ 4241457 w 37"/>
              <a:gd name="T3" fmla="*/ 5359538 h 46"/>
              <a:gd name="T4" fmla="*/ 3181178 w 37"/>
              <a:gd name="T5" fmla="*/ 5359538 h 46"/>
              <a:gd name="T6" fmla="*/ 0 w 37"/>
              <a:gd name="T7" fmla="*/ 1071908 h 46"/>
              <a:gd name="T8" fmla="*/ 0 w 37"/>
              <a:gd name="T9" fmla="*/ 0 h 46"/>
              <a:gd name="T10" fmla="*/ 1060278 w 37"/>
              <a:gd name="T11" fmla="*/ 0 h 46"/>
              <a:gd name="T12" fmla="*/ 4241457 w 37"/>
              <a:gd name="T13" fmla="*/ 4287630 h 46"/>
              <a:gd name="T14" fmla="*/ 4241457 w 37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36" y="45"/>
                </a:lnTo>
                <a:cubicBezTo>
                  <a:pt x="27" y="45"/>
                  <a:pt x="27" y="45"/>
                  <a:pt x="27" y="45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0"/>
                </a:cubicBezTo>
                <a:lnTo>
                  <a:pt x="9" y="0"/>
                </a:lnTo>
                <a:cubicBezTo>
                  <a:pt x="36" y="36"/>
                  <a:pt x="36" y="36"/>
                  <a:pt x="36" y="36"/>
                </a:cubicBez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83">
            <a:extLst>
              <a:ext uri="{FF2B5EF4-FFF2-40B4-BE49-F238E27FC236}">
                <a16:creationId xmlns:a16="http://schemas.microsoft.com/office/drawing/2014/main" id="{39DCC614-BDBB-1843-B835-2F87FDB30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49" y="8588707"/>
            <a:ext cx="329632" cy="380700"/>
          </a:xfrm>
          <a:custGeom>
            <a:avLst/>
            <a:gdLst>
              <a:gd name="T0" fmla="*/ 20613598 w 315"/>
              <a:gd name="T1" fmla="*/ 46940020 h 360"/>
              <a:gd name="T2" fmla="*/ 20613598 w 315"/>
              <a:gd name="T3" fmla="*/ 46940020 h 360"/>
              <a:gd name="T4" fmla="*/ 19589162 w 315"/>
              <a:gd name="T5" fmla="*/ 46940020 h 360"/>
              <a:gd name="T6" fmla="*/ 8066315 w 315"/>
              <a:gd name="T7" fmla="*/ 38702835 h 360"/>
              <a:gd name="T8" fmla="*/ 0 w 315"/>
              <a:gd name="T9" fmla="*/ 10590821 h 360"/>
              <a:gd name="T10" fmla="*/ 1152177 w 315"/>
              <a:gd name="T11" fmla="*/ 7060547 h 360"/>
              <a:gd name="T12" fmla="*/ 4609067 w 315"/>
              <a:gd name="T13" fmla="*/ 5883910 h 360"/>
              <a:gd name="T14" fmla="*/ 18436984 w 315"/>
              <a:gd name="T15" fmla="*/ 1176637 h 360"/>
              <a:gd name="T16" fmla="*/ 23046051 w 315"/>
              <a:gd name="T17" fmla="*/ 1176637 h 360"/>
              <a:gd name="T18" fmla="*/ 36745869 w 315"/>
              <a:gd name="T19" fmla="*/ 5883910 h 360"/>
              <a:gd name="T20" fmla="*/ 39050582 w 315"/>
              <a:gd name="T21" fmla="*/ 7060547 h 360"/>
              <a:gd name="T22" fmla="*/ 40202759 w 315"/>
              <a:gd name="T23" fmla="*/ 10590821 h 360"/>
              <a:gd name="T24" fmla="*/ 32136802 w 315"/>
              <a:gd name="T25" fmla="*/ 38702835 h 360"/>
              <a:gd name="T26" fmla="*/ 20613598 w 315"/>
              <a:gd name="T27" fmla="*/ 46940020 h 360"/>
              <a:gd name="T28" fmla="*/ 20613598 w 315"/>
              <a:gd name="T29" fmla="*/ 3530274 h 360"/>
              <a:gd name="T30" fmla="*/ 20613598 w 315"/>
              <a:gd name="T31" fmla="*/ 3530274 h 360"/>
              <a:gd name="T32" fmla="*/ 19589162 w 315"/>
              <a:gd name="T33" fmla="*/ 4707273 h 360"/>
              <a:gd name="T34" fmla="*/ 4609067 w 315"/>
              <a:gd name="T35" fmla="*/ 9414184 h 360"/>
              <a:gd name="T36" fmla="*/ 4609067 w 315"/>
              <a:gd name="T37" fmla="*/ 9414184 h 360"/>
              <a:gd name="T38" fmla="*/ 3456890 w 315"/>
              <a:gd name="T39" fmla="*/ 10590821 h 360"/>
              <a:gd name="T40" fmla="*/ 11523205 w 315"/>
              <a:gd name="T41" fmla="*/ 36349199 h 360"/>
              <a:gd name="T42" fmla="*/ 20613598 w 315"/>
              <a:gd name="T43" fmla="*/ 43409747 h 360"/>
              <a:gd name="T44" fmla="*/ 28679554 w 315"/>
              <a:gd name="T45" fmla="*/ 36349199 h 360"/>
              <a:gd name="T46" fmla="*/ 36745869 w 315"/>
              <a:gd name="T47" fmla="*/ 10590821 h 360"/>
              <a:gd name="T48" fmla="*/ 36745869 w 315"/>
              <a:gd name="T49" fmla="*/ 9414184 h 360"/>
              <a:gd name="T50" fmla="*/ 36745869 w 315"/>
              <a:gd name="T51" fmla="*/ 9414184 h 360"/>
              <a:gd name="T52" fmla="*/ 20613598 w 315"/>
              <a:gd name="T53" fmla="*/ 4707273 h 360"/>
              <a:gd name="T54" fmla="*/ 20613598 w 315"/>
              <a:gd name="T55" fmla="*/ 3530274 h 3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15" h="360">
                <a:moveTo>
                  <a:pt x="161" y="359"/>
                </a:moveTo>
                <a:lnTo>
                  <a:pt x="161" y="359"/>
                </a:lnTo>
                <a:cubicBezTo>
                  <a:pt x="153" y="359"/>
                  <a:pt x="153" y="359"/>
                  <a:pt x="153" y="359"/>
                </a:cubicBezTo>
                <a:cubicBezTo>
                  <a:pt x="153" y="359"/>
                  <a:pt x="90" y="332"/>
                  <a:pt x="63" y="296"/>
                </a:cubicBezTo>
                <a:cubicBezTo>
                  <a:pt x="18" y="224"/>
                  <a:pt x="9" y="126"/>
                  <a:pt x="0" y="81"/>
                </a:cubicBezTo>
                <a:cubicBezTo>
                  <a:pt x="0" y="72"/>
                  <a:pt x="0" y="63"/>
                  <a:pt x="9" y="54"/>
                </a:cubicBezTo>
                <a:cubicBezTo>
                  <a:pt x="18" y="54"/>
                  <a:pt x="27" y="45"/>
                  <a:pt x="36" y="45"/>
                </a:cubicBezTo>
                <a:cubicBezTo>
                  <a:pt x="90" y="45"/>
                  <a:pt x="126" y="18"/>
                  <a:pt x="144" y="9"/>
                </a:cubicBezTo>
                <a:cubicBezTo>
                  <a:pt x="153" y="0"/>
                  <a:pt x="171" y="0"/>
                  <a:pt x="180" y="9"/>
                </a:cubicBezTo>
                <a:cubicBezTo>
                  <a:pt x="197" y="18"/>
                  <a:pt x="233" y="45"/>
                  <a:pt x="287" y="45"/>
                </a:cubicBezTo>
                <a:cubicBezTo>
                  <a:pt x="296" y="45"/>
                  <a:pt x="305" y="54"/>
                  <a:pt x="305" y="54"/>
                </a:cubicBezTo>
                <a:cubicBezTo>
                  <a:pt x="314" y="63"/>
                  <a:pt x="314" y="72"/>
                  <a:pt x="314" y="81"/>
                </a:cubicBezTo>
                <a:cubicBezTo>
                  <a:pt x="314" y="126"/>
                  <a:pt x="296" y="224"/>
                  <a:pt x="251" y="296"/>
                </a:cubicBezTo>
                <a:cubicBezTo>
                  <a:pt x="224" y="332"/>
                  <a:pt x="171" y="359"/>
                  <a:pt x="161" y="359"/>
                </a:cubicBezTo>
                <a:close/>
                <a:moveTo>
                  <a:pt x="161" y="27"/>
                </a:moveTo>
                <a:lnTo>
                  <a:pt x="161" y="27"/>
                </a:lnTo>
                <a:cubicBezTo>
                  <a:pt x="161" y="27"/>
                  <a:pt x="161" y="36"/>
                  <a:pt x="153" y="36"/>
                </a:cubicBezTo>
                <a:cubicBezTo>
                  <a:pt x="135" y="45"/>
                  <a:pt x="99" y="72"/>
                  <a:pt x="36" y="72"/>
                </a:cubicBezTo>
                <a:cubicBezTo>
                  <a:pt x="36" y="81"/>
                  <a:pt x="27" y="81"/>
                  <a:pt x="27" y="81"/>
                </a:cubicBezTo>
                <a:cubicBezTo>
                  <a:pt x="36" y="117"/>
                  <a:pt x="45" y="215"/>
                  <a:pt x="90" y="278"/>
                </a:cubicBezTo>
                <a:cubicBezTo>
                  <a:pt x="108" y="305"/>
                  <a:pt x="144" y="323"/>
                  <a:pt x="161" y="332"/>
                </a:cubicBezTo>
                <a:cubicBezTo>
                  <a:pt x="171" y="323"/>
                  <a:pt x="207" y="305"/>
                  <a:pt x="224" y="278"/>
                </a:cubicBezTo>
                <a:cubicBezTo>
                  <a:pt x="269" y="215"/>
                  <a:pt x="287" y="117"/>
                  <a:pt x="287" y="81"/>
                </a:cubicBezTo>
                <a:lnTo>
                  <a:pt x="287" y="72"/>
                </a:lnTo>
                <a:cubicBezTo>
                  <a:pt x="224" y="72"/>
                  <a:pt x="180" y="45"/>
                  <a:pt x="161" y="36"/>
                </a:cubicBezTo>
                <a:lnTo>
                  <a:pt x="161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84">
            <a:extLst>
              <a:ext uri="{FF2B5EF4-FFF2-40B4-BE49-F238E27FC236}">
                <a16:creationId xmlns:a16="http://schemas.microsoft.com/office/drawing/2014/main" id="{7B9E75DD-153E-CA4F-A166-6D97F32C2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9988" y="8765129"/>
            <a:ext cx="134639" cy="92854"/>
          </a:xfrm>
          <a:custGeom>
            <a:avLst/>
            <a:gdLst>
              <a:gd name="T0" fmla="*/ 13083196 w 126"/>
              <a:gd name="T1" fmla="*/ 11076164 h 90"/>
              <a:gd name="T2" fmla="*/ 13083196 w 126"/>
              <a:gd name="T3" fmla="*/ 11076164 h 90"/>
              <a:gd name="T4" fmla="*/ 3604483 w 126"/>
              <a:gd name="T5" fmla="*/ 11076164 h 90"/>
              <a:gd name="T6" fmla="*/ 0 w 126"/>
              <a:gd name="T7" fmla="*/ 7840486 h 90"/>
              <a:gd name="T8" fmla="*/ 0 w 126"/>
              <a:gd name="T9" fmla="*/ 3360208 h 90"/>
              <a:gd name="T10" fmla="*/ 3604483 w 126"/>
              <a:gd name="T11" fmla="*/ 0 h 90"/>
              <a:gd name="T12" fmla="*/ 13083196 w 126"/>
              <a:gd name="T13" fmla="*/ 0 h 90"/>
              <a:gd name="T14" fmla="*/ 16688044 w 126"/>
              <a:gd name="T15" fmla="*/ 3360208 h 90"/>
              <a:gd name="T16" fmla="*/ 16688044 w 126"/>
              <a:gd name="T17" fmla="*/ 7840486 h 90"/>
              <a:gd name="T18" fmla="*/ 13083196 w 126"/>
              <a:gd name="T19" fmla="*/ 11076164 h 90"/>
              <a:gd name="T20" fmla="*/ 3604483 w 126"/>
              <a:gd name="T21" fmla="*/ 7840486 h 90"/>
              <a:gd name="T22" fmla="*/ 3604483 w 126"/>
              <a:gd name="T23" fmla="*/ 7840486 h 90"/>
              <a:gd name="T24" fmla="*/ 11881823 w 126"/>
              <a:gd name="T25" fmla="*/ 7840486 h 90"/>
              <a:gd name="T26" fmla="*/ 11881823 w 126"/>
              <a:gd name="T27" fmla="*/ 3360208 h 90"/>
              <a:gd name="T28" fmla="*/ 3604483 w 126"/>
              <a:gd name="T29" fmla="*/ 3360208 h 90"/>
              <a:gd name="T30" fmla="*/ 3604483 w 126"/>
              <a:gd name="T31" fmla="*/ 7840486 h 9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6" h="90">
                <a:moveTo>
                  <a:pt x="98" y="89"/>
                </a:moveTo>
                <a:lnTo>
                  <a:pt x="98" y="89"/>
                </a:lnTo>
                <a:cubicBezTo>
                  <a:pt x="27" y="89"/>
                  <a:pt x="27" y="89"/>
                  <a:pt x="27" y="89"/>
                </a:cubicBezTo>
                <a:cubicBezTo>
                  <a:pt x="9" y="89"/>
                  <a:pt x="0" y="80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8" y="0"/>
                  <a:pt x="125" y="9"/>
                  <a:pt x="125" y="27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125" y="80"/>
                  <a:pt x="108" y="89"/>
                  <a:pt x="98" y="89"/>
                </a:cubicBezTo>
                <a:close/>
                <a:moveTo>
                  <a:pt x="27" y="63"/>
                </a:moveTo>
                <a:lnTo>
                  <a:pt x="27" y="63"/>
                </a:lnTo>
                <a:cubicBezTo>
                  <a:pt x="89" y="63"/>
                  <a:pt x="89" y="63"/>
                  <a:pt x="89" y="63"/>
                </a:cubicBezTo>
                <a:cubicBezTo>
                  <a:pt x="89" y="27"/>
                  <a:pt x="89" y="27"/>
                  <a:pt x="89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85">
            <a:extLst>
              <a:ext uri="{FF2B5EF4-FFF2-40B4-BE49-F238E27FC236}">
                <a16:creationId xmlns:a16="http://schemas.microsoft.com/office/drawing/2014/main" id="{DD6E5A57-27EC-CB48-8070-F24D43F54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9273" y="8700131"/>
            <a:ext cx="116068" cy="97498"/>
          </a:xfrm>
          <a:custGeom>
            <a:avLst/>
            <a:gdLst>
              <a:gd name="T0" fmla="*/ 11799352 w 109"/>
              <a:gd name="T1" fmla="*/ 12079347 h 91"/>
              <a:gd name="T2" fmla="*/ 11799352 w 109"/>
              <a:gd name="T3" fmla="*/ 12079347 h 91"/>
              <a:gd name="T4" fmla="*/ 9545510 w 109"/>
              <a:gd name="T5" fmla="*/ 9663257 h 91"/>
              <a:gd name="T6" fmla="*/ 9545510 w 109"/>
              <a:gd name="T7" fmla="*/ 7247535 h 91"/>
              <a:gd name="T8" fmla="*/ 7026597 w 109"/>
              <a:gd name="T9" fmla="*/ 3623584 h 91"/>
              <a:gd name="T10" fmla="*/ 3579566 w 109"/>
              <a:gd name="T11" fmla="*/ 7247535 h 91"/>
              <a:gd name="T12" fmla="*/ 3579566 w 109"/>
              <a:gd name="T13" fmla="*/ 9663257 h 91"/>
              <a:gd name="T14" fmla="*/ 1193189 w 109"/>
              <a:gd name="T15" fmla="*/ 12079347 h 91"/>
              <a:gd name="T16" fmla="*/ 1193189 w 109"/>
              <a:gd name="T17" fmla="*/ 12079347 h 91"/>
              <a:gd name="T18" fmla="*/ 0 w 109"/>
              <a:gd name="T19" fmla="*/ 9663257 h 91"/>
              <a:gd name="T20" fmla="*/ 0 w 109"/>
              <a:gd name="T21" fmla="*/ 7247535 h 91"/>
              <a:gd name="T22" fmla="*/ 7026597 w 109"/>
              <a:gd name="T23" fmla="*/ 0 h 91"/>
              <a:gd name="T24" fmla="*/ 14318265 w 109"/>
              <a:gd name="T25" fmla="*/ 7247535 h 91"/>
              <a:gd name="T26" fmla="*/ 14318265 w 109"/>
              <a:gd name="T27" fmla="*/ 9663257 h 91"/>
              <a:gd name="T28" fmla="*/ 11799352 w 109"/>
              <a:gd name="T29" fmla="*/ 12079347 h 9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9" h="91">
                <a:moveTo>
                  <a:pt x="89" y="90"/>
                </a:moveTo>
                <a:lnTo>
                  <a:pt x="89" y="90"/>
                </a:lnTo>
                <a:cubicBezTo>
                  <a:pt x="80" y="90"/>
                  <a:pt x="72" y="80"/>
                  <a:pt x="72" y="72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6"/>
                  <a:pt x="63" y="27"/>
                  <a:pt x="53" y="27"/>
                </a:cubicBezTo>
                <a:cubicBezTo>
                  <a:pt x="36" y="27"/>
                  <a:pt x="27" y="36"/>
                  <a:pt x="27" y="54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80"/>
                  <a:pt x="18" y="90"/>
                  <a:pt x="9" y="90"/>
                </a:cubicBezTo>
                <a:cubicBezTo>
                  <a:pt x="0" y="90"/>
                  <a:pt x="0" y="80"/>
                  <a:pt x="0" y="7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18" y="0"/>
                  <a:pt x="53" y="0"/>
                </a:cubicBezTo>
                <a:cubicBezTo>
                  <a:pt x="80" y="0"/>
                  <a:pt x="108" y="18"/>
                  <a:pt x="108" y="5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80"/>
                  <a:pt x="99" y="90"/>
                  <a:pt x="89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244954EA-55EA-5843-AF8E-3F3CABF3DD01}"/>
              </a:ext>
            </a:extLst>
          </p:cNvPr>
          <p:cNvGrpSpPr/>
          <p:nvPr/>
        </p:nvGrpSpPr>
        <p:grpSpPr>
          <a:xfrm>
            <a:off x="2668308" y="728973"/>
            <a:ext cx="19041035" cy="2561450"/>
            <a:chOff x="2668308" y="861425"/>
            <a:chExt cx="19041035" cy="2561450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78EEEF27-CCDB-1441-A887-385E5E26D0DD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4D0BA17F-C282-4F44-8157-31E0E652EAD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D6DCA84D-2301-6E4F-B384-B56F64D2F323}"/>
              </a:ext>
            </a:extLst>
          </p:cNvPr>
          <p:cNvGrpSpPr/>
          <p:nvPr/>
        </p:nvGrpSpPr>
        <p:grpSpPr>
          <a:xfrm>
            <a:off x="2963349" y="5560075"/>
            <a:ext cx="2005036" cy="968890"/>
            <a:chOff x="3337670" y="5853210"/>
            <a:chExt cx="2559007" cy="968890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D145BF73-81BE-684E-99B7-8A71FE0C8161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BAADF9E1-26A9-D74F-8189-970B9C515696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EAEAB0D9-8512-9F49-805D-F9473142C255}"/>
              </a:ext>
            </a:extLst>
          </p:cNvPr>
          <p:cNvGrpSpPr/>
          <p:nvPr/>
        </p:nvGrpSpPr>
        <p:grpSpPr>
          <a:xfrm>
            <a:off x="4749837" y="7196468"/>
            <a:ext cx="2005036" cy="968890"/>
            <a:chOff x="3337670" y="5853210"/>
            <a:chExt cx="2559007" cy="968890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714DF6D6-8DCC-3141-8133-40C45E209868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0" name="Rectangle 52">
              <a:extLst>
                <a:ext uri="{FF2B5EF4-FFF2-40B4-BE49-F238E27FC236}">
                  <a16:creationId xmlns:a16="http://schemas.microsoft.com/office/drawing/2014/main" id="{9E2B378C-52BF-EC40-88CA-4A0B69F2504E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D997C6F6-B3D4-3C45-A52D-44D648769AB4}"/>
              </a:ext>
            </a:extLst>
          </p:cNvPr>
          <p:cNvGrpSpPr/>
          <p:nvPr/>
        </p:nvGrpSpPr>
        <p:grpSpPr>
          <a:xfrm>
            <a:off x="4754124" y="9544483"/>
            <a:ext cx="2005036" cy="968890"/>
            <a:chOff x="3337670" y="5853210"/>
            <a:chExt cx="2559007" cy="968890"/>
          </a:xfrm>
        </p:grpSpPr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84A6FE47-DC34-1D4E-8851-6517791799E0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3" name="Rectangle 52">
              <a:extLst>
                <a:ext uri="{FF2B5EF4-FFF2-40B4-BE49-F238E27FC236}">
                  <a16:creationId xmlns:a16="http://schemas.microsoft.com/office/drawing/2014/main" id="{E2F2C1BF-0B3B-B34D-A6BA-B61744F76D8C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5E80BD4D-4E0D-E74A-8339-277F1ABBCDFF}"/>
              </a:ext>
            </a:extLst>
          </p:cNvPr>
          <p:cNvGrpSpPr/>
          <p:nvPr/>
        </p:nvGrpSpPr>
        <p:grpSpPr>
          <a:xfrm>
            <a:off x="2967366" y="11159144"/>
            <a:ext cx="2005036" cy="968890"/>
            <a:chOff x="3337670" y="5853210"/>
            <a:chExt cx="2559007" cy="968890"/>
          </a:xfrm>
        </p:grpSpPr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EB4F02A6-C36A-1045-9546-A5EC3B3BC5F1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6" name="Rectangle 52">
              <a:extLst>
                <a:ext uri="{FF2B5EF4-FFF2-40B4-BE49-F238E27FC236}">
                  <a16:creationId xmlns:a16="http://schemas.microsoft.com/office/drawing/2014/main" id="{7D6453BD-9101-CB46-86B4-79A95C366ECC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F81CDC66-CC9F-9B4F-8EF9-5F077F1DAF58}"/>
              </a:ext>
            </a:extLst>
          </p:cNvPr>
          <p:cNvGrpSpPr/>
          <p:nvPr/>
        </p:nvGrpSpPr>
        <p:grpSpPr>
          <a:xfrm>
            <a:off x="9649199" y="7200904"/>
            <a:ext cx="2005036" cy="968890"/>
            <a:chOff x="3337670" y="5853210"/>
            <a:chExt cx="2559007" cy="968890"/>
          </a:xfrm>
        </p:grpSpPr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9666A951-6C41-D545-B07F-BCE2778C3A8A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9" name="Rectangle 52">
              <a:extLst>
                <a:ext uri="{FF2B5EF4-FFF2-40B4-BE49-F238E27FC236}">
                  <a16:creationId xmlns:a16="http://schemas.microsoft.com/office/drawing/2014/main" id="{23DCA8B1-5AB9-5947-A4FF-078076CBB27C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57A63599-0777-AC49-B0E8-D371734F6A2B}"/>
              </a:ext>
            </a:extLst>
          </p:cNvPr>
          <p:cNvGrpSpPr/>
          <p:nvPr/>
        </p:nvGrpSpPr>
        <p:grpSpPr>
          <a:xfrm>
            <a:off x="9653486" y="9548919"/>
            <a:ext cx="2005036" cy="968890"/>
            <a:chOff x="3337670" y="5853210"/>
            <a:chExt cx="2559007" cy="968890"/>
          </a:xfrm>
        </p:grpSpPr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F9A5731E-28F1-A346-AE9B-F67740351B53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2" name="Rectangle 52">
              <a:extLst>
                <a:ext uri="{FF2B5EF4-FFF2-40B4-BE49-F238E27FC236}">
                  <a16:creationId xmlns:a16="http://schemas.microsoft.com/office/drawing/2014/main" id="{114CADBD-CDC2-0C40-9864-884914DBC615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21779639-3A4F-EF49-AC2B-EF998961D780}"/>
              </a:ext>
            </a:extLst>
          </p:cNvPr>
          <p:cNvGrpSpPr/>
          <p:nvPr/>
        </p:nvGrpSpPr>
        <p:grpSpPr>
          <a:xfrm>
            <a:off x="14656623" y="7198310"/>
            <a:ext cx="2005036" cy="968890"/>
            <a:chOff x="3337670" y="5853210"/>
            <a:chExt cx="2559007" cy="968890"/>
          </a:xfrm>
        </p:grpSpPr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C5737694-7517-7346-A7C8-753FF02B5E09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5" name="Rectangle 52">
              <a:extLst>
                <a:ext uri="{FF2B5EF4-FFF2-40B4-BE49-F238E27FC236}">
                  <a16:creationId xmlns:a16="http://schemas.microsoft.com/office/drawing/2014/main" id="{F10E19D0-E5FA-C34C-8D83-283553BB0806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FDBC3DA8-BFEC-314A-AD35-23CD1B182BCF}"/>
              </a:ext>
            </a:extLst>
          </p:cNvPr>
          <p:cNvGrpSpPr/>
          <p:nvPr/>
        </p:nvGrpSpPr>
        <p:grpSpPr>
          <a:xfrm>
            <a:off x="14660910" y="9546325"/>
            <a:ext cx="2005036" cy="968890"/>
            <a:chOff x="3337670" y="5853210"/>
            <a:chExt cx="2559007" cy="968890"/>
          </a:xfrm>
        </p:grpSpPr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6742ACB5-B15A-CC4D-8096-E6C31726AD24}"/>
                </a:ext>
              </a:extLst>
            </p:cNvPr>
            <p:cNvSpPr txBox="1"/>
            <p:nvPr/>
          </p:nvSpPr>
          <p:spPr>
            <a:xfrm>
              <a:off x="3888823" y="5853210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8" name="Rectangle 52">
              <a:extLst>
                <a:ext uri="{FF2B5EF4-FFF2-40B4-BE49-F238E27FC236}">
                  <a16:creationId xmlns:a16="http://schemas.microsoft.com/office/drawing/2014/main" id="{B2760938-1E25-2B4F-9C54-DC334C2188A8}"/>
                </a:ext>
              </a:extLst>
            </p:cNvPr>
            <p:cNvSpPr/>
            <p:nvPr/>
          </p:nvSpPr>
          <p:spPr>
            <a:xfrm>
              <a:off x="3337670" y="6206547"/>
              <a:ext cx="25338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Line 416">
            <a:extLst>
              <a:ext uri="{FF2B5EF4-FFF2-40B4-BE49-F238E27FC236}">
                <a16:creationId xmlns:a16="http://schemas.microsoft.com/office/drawing/2014/main" id="{3C2904DE-C72A-F042-9EEB-9D83C697F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8559" y="8480938"/>
            <a:ext cx="13210716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8" name="Freeform 417">
            <a:extLst>
              <a:ext uri="{FF2B5EF4-FFF2-40B4-BE49-F238E27FC236}">
                <a16:creationId xmlns:a16="http://schemas.microsoft.com/office/drawing/2014/main" id="{E883206A-B816-BD4B-BFC0-00270122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786" y="4650804"/>
            <a:ext cx="324588" cy="7669541"/>
          </a:xfrm>
          <a:custGeom>
            <a:avLst/>
            <a:gdLst>
              <a:gd name="T0" fmla="*/ 0 w 307"/>
              <a:gd name="T1" fmla="*/ 945090007 h 7294"/>
              <a:gd name="T2" fmla="*/ 0 w 307"/>
              <a:gd name="T3" fmla="*/ 945090007 h 7294"/>
              <a:gd name="T4" fmla="*/ 40092959 w 307"/>
              <a:gd name="T5" fmla="*/ 471962009 h 7294"/>
              <a:gd name="T6" fmla="*/ 0 w 307"/>
              <a:gd name="T7" fmla="*/ 0 h 7294"/>
              <a:gd name="T8" fmla="*/ 0 w 307"/>
              <a:gd name="T9" fmla="*/ 945090007 h 7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" h="7294">
                <a:moveTo>
                  <a:pt x="0" y="7293"/>
                </a:moveTo>
                <a:lnTo>
                  <a:pt x="0" y="7293"/>
                </a:lnTo>
                <a:cubicBezTo>
                  <a:pt x="172" y="7293"/>
                  <a:pt x="306" y="5657"/>
                  <a:pt x="306" y="3642"/>
                </a:cubicBezTo>
                <a:cubicBezTo>
                  <a:pt x="306" y="1627"/>
                  <a:pt x="172" y="0"/>
                  <a:pt x="0" y="0"/>
                </a:cubicBezTo>
                <a:lnTo>
                  <a:pt x="0" y="7293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8">
            <a:extLst>
              <a:ext uri="{FF2B5EF4-FFF2-40B4-BE49-F238E27FC236}">
                <a16:creationId xmlns:a16="http://schemas.microsoft.com/office/drawing/2014/main" id="{2613485E-76A3-A74D-A5CC-8FB5F6ED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624" y="4650804"/>
            <a:ext cx="315314" cy="7669541"/>
          </a:xfrm>
          <a:custGeom>
            <a:avLst/>
            <a:gdLst>
              <a:gd name="T0" fmla="*/ 0 w 299"/>
              <a:gd name="T1" fmla="*/ 945090007 h 7294"/>
              <a:gd name="T2" fmla="*/ 0 w 299"/>
              <a:gd name="T3" fmla="*/ 945090007 h 7294"/>
              <a:gd name="T4" fmla="*/ 38843587 w 299"/>
              <a:gd name="T5" fmla="*/ 471962009 h 7294"/>
              <a:gd name="T6" fmla="*/ 0 w 299"/>
              <a:gd name="T7" fmla="*/ 0 h 7294"/>
              <a:gd name="T8" fmla="*/ 0 w 299"/>
              <a:gd name="T9" fmla="*/ 945090007 h 7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9" h="7294">
                <a:moveTo>
                  <a:pt x="0" y="7293"/>
                </a:moveTo>
                <a:lnTo>
                  <a:pt x="0" y="7293"/>
                </a:lnTo>
                <a:cubicBezTo>
                  <a:pt x="163" y="7293"/>
                  <a:pt x="298" y="5657"/>
                  <a:pt x="298" y="3642"/>
                </a:cubicBezTo>
                <a:cubicBezTo>
                  <a:pt x="298" y="1627"/>
                  <a:pt x="163" y="0"/>
                  <a:pt x="0" y="0"/>
                </a:cubicBezTo>
                <a:lnTo>
                  <a:pt x="0" y="7293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9">
            <a:extLst>
              <a:ext uri="{FF2B5EF4-FFF2-40B4-BE49-F238E27FC236}">
                <a16:creationId xmlns:a16="http://schemas.microsoft.com/office/drawing/2014/main" id="{DF2981CD-58A4-2847-98EA-8CBCC13BF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3993" y="4650804"/>
            <a:ext cx="324588" cy="7669541"/>
          </a:xfrm>
          <a:custGeom>
            <a:avLst/>
            <a:gdLst>
              <a:gd name="T0" fmla="*/ 0 w 309"/>
              <a:gd name="T1" fmla="*/ 945090007 h 7294"/>
              <a:gd name="T2" fmla="*/ 0 w 309"/>
              <a:gd name="T3" fmla="*/ 945090007 h 7294"/>
              <a:gd name="T4" fmla="*/ 39834177 w 309"/>
              <a:gd name="T5" fmla="*/ 471962009 h 7294"/>
              <a:gd name="T6" fmla="*/ 0 w 309"/>
              <a:gd name="T7" fmla="*/ 0 h 7294"/>
              <a:gd name="T8" fmla="*/ 0 w 309"/>
              <a:gd name="T9" fmla="*/ 945090007 h 7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9" h="7294">
                <a:moveTo>
                  <a:pt x="0" y="7293"/>
                </a:moveTo>
                <a:lnTo>
                  <a:pt x="0" y="7293"/>
                </a:lnTo>
                <a:cubicBezTo>
                  <a:pt x="172" y="7293"/>
                  <a:pt x="308" y="5657"/>
                  <a:pt x="308" y="3642"/>
                </a:cubicBezTo>
                <a:cubicBezTo>
                  <a:pt x="308" y="1627"/>
                  <a:pt x="172" y="0"/>
                  <a:pt x="0" y="0"/>
                </a:cubicBezTo>
                <a:lnTo>
                  <a:pt x="0" y="7293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0">
            <a:extLst>
              <a:ext uri="{FF2B5EF4-FFF2-40B4-BE49-F238E27FC236}">
                <a16:creationId xmlns:a16="http://schemas.microsoft.com/office/drawing/2014/main" id="{F6D100FB-1ACA-704E-8F1C-BD8500EB5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274" y="6315476"/>
            <a:ext cx="4261370" cy="4256734"/>
          </a:xfrm>
          <a:custGeom>
            <a:avLst/>
            <a:gdLst>
              <a:gd name="T0" fmla="*/ 525277466 w 4051"/>
              <a:gd name="T1" fmla="*/ 262067634 h 4049"/>
              <a:gd name="T2" fmla="*/ 525277466 w 4051"/>
              <a:gd name="T3" fmla="*/ 262067634 h 4049"/>
              <a:gd name="T4" fmla="*/ 262638733 w 4051"/>
              <a:gd name="T5" fmla="*/ 524394053 h 4049"/>
              <a:gd name="T6" fmla="*/ 0 w 4051"/>
              <a:gd name="T7" fmla="*/ 262067634 h 4049"/>
              <a:gd name="T8" fmla="*/ 262638733 w 4051"/>
              <a:gd name="T9" fmla="*/ 0 h 4049"/>
              <a:gd name="T10" fmla="*/ 525277466 w 4051"/>
              <a:gd name="T11" fmla="*/ 262067634 h 40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51" h="4049">
                <a:moveTo>
                  <a:pt x="4050" y="2023"/>
                </a:moveTo>
                <a:lnTo>
                  <a:pt x="4050" y="2023"/>
                </a:lnTo>
                <a:cubicBezTo>
                  <a:pt x="4050" y="3144"/>
                  <a:pt x="3146" y="4048"/>
                  <a:pt x="2025" y="4048"/>
                </a:cubicBezTo>
                <a:cubicBezTo>
                  <a:pt x="904" y="4048"/>
                  <a:pt x="0" y="3144"/>
                  <a:pt x="0" y="2023"/>
                </a:cubicBezTo>
                <a:cubicBezTo>
                  <a:pt x="0" y="903"/>
                  <a:pt x="904" y="0"/>
                  <a:pt x="2025" y="0"/>
                </a:cubicBezTo>
                <a:cubicBezTo>
                  <a:pt x="3146" y="0"/>
                  <a:pt x="4050" y="903"/>
                  <a:pt x="4050" y="202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1">
            <a:extLst>
              <a:ext uri="{FF2B5EF4-FFF2-40B4-BE49-F238E27FC236}">
                <a16:creationId xmlns:a16="http://schemas.microsoft.com/office/drawing/2014/main" id="{0575B2AF-A801-0F44-A2CE-B0671C46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954" y="7196500"/>
            <a:ext cx="2559605" cy="2559605"/>
          </a:xfrm>
          <a:custGeom>
            <a:avLst/>
            <a:gdLst>
              <a:gd name="T0" fmla="*/ 315489610 w 2433"/>
              <a:gd name="T1" fmla="*/ 158393476 h 2433"/>
              <a:gd name="T2" fmla="*/ 315489610 w 2433"/>
              <a:gd name="T3" fmla="*/ 158393476 h 2433"/>
              <a:gd name="T4" fmla="*/ 157225796 w 2433"/>
              <a:gd name="T5" fmla="*/ 315489610 h 2433"/>
              <a:gd name="T6" fmla="*/ 0 w 2433"/>
              <a:gd name="T7" fmla="*/ 158393476 h 2433"/>
              <a:gd name="T8" fmla="*/ 157225796 w 2433"/>
              <a:gd name="T9" fmla="*/ 0 h 2433"/>
              <a:gd name="T10" fmla="*/ 315489610 w 2433"/>
              <a:gd name="T11" fmla="*/ 158393476 h 2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33" h="2433">
                <a:moveTo>
                  <a:pt x="2432" y="1221"/>
                </a:moveTo>
                <a:lnTo>
                  <a:pt x="2432" y="1221"/>
                </a:lnTo>
                <a:cubicBezTo>
                  <a:pt x="2432" y="1890"/>
                  <a:pt x="1881" y="2432"/>
                  <a:pt x="1212" y="2432"/>
                </a:cubicBezTo>
                <a:cubicBezTo>
                  <a:pt x="543" y="2432"/>
                  <a:pt x="0" y="1890"/>
                  <a:pt x="0" y="1221"/>
                </a:cubicBezTo>
                <a:cubicBezTo>
                  <a:pt x="0" y="552"/>
                  <a:pt x="543" y="0"/>
                  <a:pt x="1212" y="0"/>
                </a:cubicBezTo>
                <a:cubicBezTo>
                  <a:pt x="1881" y="0"/>
                  <a:pt x="2432" y="552"/>
                  <a:pt x="2432" y="122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2">
            <a:extLst>
              <a:ext uri="{FF2B5EF4-FFF2-40B4-BE49-F238E27FC236}">
                <a16:creationId xmlns:a16="http://schemas.microsoft.com/office/drawing/2014/main" id="{AD52479F-E0F4-784A-979F-1FD8D357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614" y="4650804"/>
            <a:ext cx="1548746" cy="1548746"/>
          </a:xfrm>
          <a:custGeom>
            <a:avLst/>
            <a:gdLst>
              <a:gd name="T0" fmla="*/ 190602218 w 1474"/>
              <a:gd name="T1" fmla="*/ 95883313 h 1474"/>
              <a:gd name="T2" fmla="*/ 190602218 w 1474"/>
              <a:gd name="T3" fmla="*/ 95883313 h 1474"/>
              <a:gd name="T4" fmla="*/ 95883313 w 1474"/>
              <a:gd name="T5" fmla="*/ 190602218 h 1474"/>
              <a:gd name="T6" fmla="*/ 0 w 1474"/>
              <a:gd name="T7" fmla="*/ 95883313 h 1474"/>
              <a:gd name="T8" fmla="*/ 95883313 w 1474"/>
              <a:gd name="T9" fmla="*/ 0 h 1474"/>
              <a:gd name="T10" fmla="*/ 190602218 w 1474"/>
              <a:gd name="T11" fmla="*/ 95883313 h 14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4" h="1474">
                <a:moveTo>
                  <a:pt x="1473" y="741"/>
                </a:moveTo>
                <a:lnTo>
                  <a:pt x="1473" y="741"/>
                </a:lnTo>
                <a:cubicBezTo>
                  <a:pt x="1473" y="1148"/>
                  <a:pt x="1148" y="1473"/>
                  <a:pt x="741" y="1473"/>
                </a:cubicBezTo>
                <a:cubicBezTo>
                  <a:pt x="325" y="1473"/>
                  <a:pt x="0" y="1148"/>
                  <a:pt x="0" y="741"/>
                </a:cubicBezTo>
                <a:cubicBezTo>
                  <a:pt x="0" y="325"/>
                  <a:pt x="325" y="0"/>
                  <a:pt x="741" y="0"/>
                </a:cubicBezTo>
                <a:cubicBezTo>
                  <a:pt x="1148" y="0"/>
                  <a:pt x="1473" y="325"/>
                  <a:pt x="1473" y="741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3">
            <a:extLst>
              <a:ext uri="{FF2B5EF4-FFF2-40B4-BE49-F238E27FC236}">
                <a16:creationId xmlns:a16="http://schemas.microsoft.com/office/drawing/2014/main" id="{1ECE5FD4-8638-124C-8A45-4316320B1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776" y="4650804"/>
            <a:ext cx="1558020" cy="1548746"/>
          </a:xfrm>
          <a:custGeom>
            <a:avLst/>
            <a:gdLst>
              <a:gd name="T0" fmla="*/ 191851239 w 1482"/>
              <a:gd name="T1" fmla="*/ 95883313 h 1474"/>
              <a:gd name="T2" fmla="*/ 191851239 w 1482"/>
              <a:gd name="T3" fmla="*/ 95883313 h 1474"/>
              <a:gd name="T4" fmla="*/ 95990405 w 1482"/>
              <a:gd name="T5" fmla="*/ 190602218 h 1474"/>
              <a:gd name="T6" fmla="*/ 0 w 1482"/>
              <a:gd name="T7" fmla="*/ 95883313 h 1474"/>
              <a:gd name="T8" fmla="*/ 95990405 w 1482"/>
              <a:gd name="T9" fmla="*/ 0 h 1474"/>
              <a:gd name="T10" fmla="*/ 191851239 w 1482"/>
              <a:gd name="T11" fmla="*/ 95883313 h 14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82" h="1474">
                <a:moveTo>
                  <a:pt x="1481" y="741"/>
                </a:moveTo>
                <a:lnTo>
                  <a:pt x="1481" y="741"/>
                </a:lnTo>
                <a:cubicBezTo>
                  <a:pt x="1481" y="1148"/>
                  <a:pt x="1147" y="1473"/>
                  <a:pt x="741" y="1473"/>
                </a:cubicBezTo>
                <a:cubicBezTo>
                  <a:pt x="334" y="1473"/>
                  <a:pt x="0" y="1148"/>
                  <a:pt x="0" y="741"/>
                </a:cubicBezTo>
                <a:cubicBezTo>
                  <a:pt x="0" y="325"/>
                  <a:pt x="334" y="0"/>
                  <a:pt x="741" y="0"/>
                </a:cubicBezTo>
                <a:cubicBezTo>
                  <a:pt x="1147" y="0"/>
                  <a:pt x="1481" y="325"/>
                  <a:pt x="1481" y="741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4">
            <a:extLst>
              <a:ext uri="{FF2B5EF4-FFF2-40B4-BE49-F238E27FC236}">
                <a16:creationId xmlns:a16="http://schemas.microsoft.com/office/drawing/2014/main" id="{1720BACE-B31F-3646-8CE4-C6DBADB9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9784" y="4650804"/>
            <a:ext cx="1548746" cy="1548746"/>
          </a:xfrm>
          <a:custGeom>
            <a:avLst/>
            <a:gdLst>
              <a:gd name="T0" fmla="*/ 190602218 w 1474"/>
              <a:gd name="T1" fmla="*/ 95883313 h 1474"/>
              <a:gd name="T2" fmla="*/ 190602218 w 1474"/>
              <a:gd name="T3" fmla="*/ 95883313 h 1474"/>
              <a:gd name="T4" fmla="*/ 95883313 w 1474"/>
              <a:gd name="T5" fmla="*/ 190602218 h 1474"/>
              <a:gd name="T6" fmla="*/ 0 w 1474"/>
              <a:gd name="T7" fmla="*/ 95883313 h 1474"/>
              <a:gd name="T8" fmla="*/ 95883313 w 1474"/>
              <a:gd name="T9" fmla="*/ 0 h 1474"/>
              <a:gd name="T10" fmla="*/ 190602218 w 1474"/>
              <a:gd name="T11" fmla="*/ 95883313 h 14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4" h="1474">
                <a:moveTo>
                  <a:pt x="1473" y="741"/>
                </a:moveTo>
                <a:lnTo>
                  <a:pt x="1473" y="741"/>
                </a:lnTo>
                <a:cubicBezTo>
                  <a:pt x="1473" y="1148"/>
                  <a:pt x="1148" y="1473"/>
                  <a:pt x="741" y="1473"/>
                </a:cubicBezTo>
                <a:cubicBezTo>
                  <a:pt x="325" y="1473"/>
                  <a:pt x="0" y="1148"/>
                  <a:pt x="0" y="741"/>
                </a:cubicBezTo>
                <a:cubicBezTo>
                  <a:pt x="0" y="325"/>
                  <a:pt x="325" y="0"/>
                  <a:pt x="741" y="0"/>
                </a:cubicBezTo>
                <a:cubicBezTo>
                  <a:pt x="1148" y="0"/>
                  <a:pt x="1473" y="325"/>
                  <a:pt x="1473" y="741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5">
            <a:extLst>
              <a:ext uri="{FF2B5EF4-FFF2-40B4-BE49-F238E27FC236}">
                <a16:creationId xmlns:a16="http://schemas.microsoft.com/office/drawing/2014/main" id="{889FA7A8-6C39-1F43-A467-0421DEFB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614" y="10817969"/>
            <a:ext cx="1548746" cy="1548746"/>
          </a:xfrm>
          <a:custGeom>
            <a:avLst/>
            <a:gdLst>
              <a:gd name="T0" fmla="*/ 190602218 w 1474"/>
              <a:gd name="T1" fmla="*/ 94590343 h 1475"/>
              <a:gd name="T2" fmla="*/ 190602218 w 1474"/>
              <a:gd name="T3" fmla="*/ 94590343 h 1475"/>
              <a:gd name="T4" fmla="*/ 95883313 w 1474"/>
              <a:gd name="T5" fmla="*/ 190473356 h 1475"/>
              <a:gd name="T6" fmla="*/ 0 w 1474"/>
              <a:gd name="T7" fmla="*/ 94590343 h 1475"/>
              <a:gd name="T8" fmla="*/ 95883313 w 1474"/>
              <a:gd name="T9" fmla="*/ 0 h 1475"/>
              <a:gd name="T10" fmla="*/ 190602218 w 1474"/>
              <a:gd name="T11" fmla="*/ 94590343 h 14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4" h="1475">
                <a:moveTo>
                  <a:pt x="1473" y="732"/>
                </a:moveTo>
                <a:lnTo>
                  <a:pt x="1473" y="732"/>
                </a:lnTo>
                <a:cubicBezTo>
                  <a:pt x="1473" y="1148"/>
                  <a:pt x="1148" y="1474"/>
                  <a:pt x="741" y="1474"/>
                </a:cubicBezTo>
                <a:cubicBezTo>
                  <a:pt x="325" y="1474"/>
                  <a:pt x="0" y="1148"/>
                  <a:pt x="0" y="732"/>
                </a:cubicBezTo>
                <a:cubicBezTo>
                  <a:pt x="0" y="326"/>
                  <a:pt x="325" y="0"/>
                  <a:pt x="741" y="0"/>
                </a:cubicBezTo>
                <a:cubicBezTo>
                  <a:pt x="1148" y="0"/>
                  <a:pt x="1473" y="326"/>
                  <a:pt x="1473" y="732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6">
            <a:extLst>
              <a:ext uri="{FF2B5EF4-FFF2-40B4-BE49-F238E27FC236}">
                <a16:creationId xmlns:a16="http://schemas.microsoft.com/office/drawing/2014/main" id="{42EE86F9-EB90-B64C-9E0A-81E248E8C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776" y="10817969"/>
            <a:ext cx="1558020" cy="1548746"/>
          </a:xfrm>
          <a:custGeom>
            <a:avLst/>
            <a:gdLst>
              <a:gd name="T0" fmla="*/ 191851239 w 1482"/>
              <a:gd name="T1" fmla="*/ 94590343 h 1475"/>
              <a:gd name="T2" fmla="*/ 191851239 w 1482"/>
              <a:gd name="T3" fmla="*/ 94590343 h 1475"/>
              <a:gd name="T4" fmla="*/ 95990405 w 1482"/>
              <a:gd name="T5" fmla="*/ 190473356 h 1475"/>
              <a:gd name="T6" fmla="*/ 0 w 1482"/>
              <a:gd name="T7" fmla="*/ 94590343 h 1475"/>
              <a:gd name="T8" fmla="*/ 95990405 w 1482"/>
              <a:gd name="T9" fmla="*/ 0 h 1475"/>
              <a:gd name="T10" fmla="*/ 191851239 w 1482"/>
              <a:gd name="T11" fmla="*/ 94590343 h 14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82" h="1475">
                <a:moveTo>
                  <a:pt x="1481" y="732"/>
                </a:moveTo>
                <a:lnTo>
                  <a:pt x="1481" y="732"/>
                </a:lnTo>
                <a:cubicBezTo>
                  <a:pt x="1481" y="1148"/>
                  <a:pt x="1147" y="1474"/>
                  <a:pt x="741" y="1474"/>
                </a:cubicBezTo>
                <a:cubicBezTo>
                  <a:pt x="334" y="1474"/>
                  <a:pt x="0" y="1148"/>
                  <a:pt x="0" y="732"/>
                </a:cubicBezTo>
                <a:cubicBezTo>
                  <a:pt x="0" y="326"/>
                  <a:pt x="334" y="0"/>
                  <a:pt x="741" y="0"/>
                </a:cubicBezTo>
                <a:cubicBezTo>
                  <a:pt x="1147" y="0"/>
                  <a:pt x="1481" y="326"/>
                  <a:pt x="1481" y="732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7">
            <a:extLst>
              <a:ext uri="{FF2B5EF4-FFF2-40B4-BE49-F238E27FC236}">
                <a16:creationId xmlns:a16="http://schemas.microsoft.com/office/drawing/2014/main" id="{24E54B48-192E-C44B-B849-0958D116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9784" y="10817969"/>
            <a:ext cx="1548746" cy="1548746"/>
          </a:xfrm>
          <a:custGeom>
            <a:avLst/>
            <a:gdLst>
              <a:gd name="T0" fmla="*/ 190602218 w 1474"/>
              <a:gd name="T1" fmla="*/ 94590343 h 1475"/>
              <a:gd name="T2" fmla="*/ 190602218 w 1474"/>
              <a:gd name="T3" fmla="*/ 94590343 h 1475"/>
              <a:gd name="T4" fmla="*/ 95883313 w 1474"/>
              <a:gd name="T5" fmla="*/ 190473356 h 1475"/>
              <a:gd name="T6" fmla="*/ 0 w 1474"/>
              <a:gd name="T7" fmla="*/ 94590343 h 1475"/>
              <a:gd name="T8" fmla="*/ 95883313 w 1474"/>
              <a:gd name="T9" fmla="*/ 0 h 1475"/>
              <a:gd name="T10" fmla="*/ 190602218 w 1474"/>
              <a:gd name="T11" fmla="*/ 94590343 h 14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4" h="1475">
                <a:moveTo>
                  <a:pt x="1473" y="732"/>
                </a:moveTo>
                <a:lnTo>
                  <a:pt x="1473" y="732"/>
                </a:lnTo>
                <a:cubicBezTo>
                  <a:pt x="1473" y="1148"/>
                  <a:pt x="1148" y="1474"/>
                  <a:pt x="741" y="1474"/>
                </a:cubicBezTo>
                <a:cubicBezTo>
                  <a:pt x="325" y="1474"/>
                  <a:pt x="0" y="1148"/>
                  <a:pt x="0" y="732"/>
                </a:cubicBezTo>
                <a:cubicBezTo>
                  <a:pt x="0" y="326"/>
                  <a:pt x="325" y="0"/>
                  <a:pt x="741" y="0"/>
                </a:cubicBezTo>
                <a:cubicBezTo>
                  <a:pt x="1148" y="0"/>
                  <a:pt x="1473" y="326"/>
                  <a:pt x="1473" y="732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8">
            <a:extLst>
              <a:ext uri="{FF2B5EF4-FFF2-40B4-BE49-F238E27FC236}">
                <a16:creationId xmlns:a16="http://schemas.microsoft.com/office/drawing/2014/main" id="{77B604AB-07EB-FA4B-8D7B-F68B9B455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150" y="6742077"/>
            <a:ext cx="579622" cy="579619"/>
          </a:xfrm>
          <a:custGeom>
            <a:avLst/>
            <a:gdLst>
              <a:gd name="T0" fmla="*/ 71078482 w 553"/>
              <a:gd name="T1" fmla="*/ 35021614 h 552"/>
              <a:gd name="T2" fmla="*/ 71078482 w 553"/>
              <a:gd name="T3" fmla="*/ 35021614 h 552"/>
              <a:gd name="T4" fmla="*/ 35024128 w 553"/>
              <a:gd name="T5" fmla="*/ 71206529 h 552"/>
              <a:gd name="T6" fmla="*/ 0 w 553"/>
              <a:gd name="T7" fmla="*/ 35021614 h 552"/>
              <a:gd name="T8" fmla="*/ 35024128 w 553"/>
              <a:gd name="T9" fmla="*/ 0 h 552"/>
              <a:gd name="T10" fmla="*/ 71078482 w 553"/>
              <a:gd name="T11" fmla="*/ 35021614 h 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3" h="552">
                <a:moveTo>
                  <a:pt x="552" y="271"/>
                </a:moveTo>
                <a:lnTo>
                  <a:pt x="552" y="271"/>
                </a:lnTo>
                <a:cubicBezTo>
                  <a:pt x="552" y="424"/>
                  <a:pt x="425" y="551"/>
                  <a:pt x="272" y="551"/>
                </a:cubicBezTo>
                <a:cubicBezTo>
                  <a:pt x="127" y="551"/>
                  <a:pt x="0" y="424"/>
                  <a:pt x="0" y="271"/>
                </a:cubicBezTo>
                <a:cubicBezTo>
                  <a:pt x="0" y="117"/>
                  <a:pt x="127" y="0"/>
                  <a:pt x="272" y="0"/>
                </a:cubicBezTo>
                <a:cubicBezTo>
                  <a:pt x="425" y="0"/>
                  <a:pt x="552" y="117"/>
                  <a:pt x="55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9">
            <a:extLst>
              <a:ext uri="{FF2B5EF4-FFF2-40B4-BE49-F238E27FC236}">
                <a16:creationId xmlns:a16="http://schemas.microsoft.com/office/drawing/2014/main" id="{DF00E3D2-F174-7342-91D1-8282FD541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150" y="9361961"/>
            <a:ext cx="579622" cy="570348"/>
          </a:xfrm>
          <a:custGeom>
            <a:avLst/>
            <a:gdLst>
              <a:gd name="T0" fmla="*/ 71078482 w 553"/>
              <a:gd name="T1" fmla="*/ 34915106 h 544"/>
              <a:gd name="T2" fmla="*/ 71078482 w 553"/>
              <a:gd name="T3" fmla="*/ 34915106 h 544"/>
              <a:gd name="T4" fmla="*/ 35024128 w 553"/>
              <a:gd name="T5" fmla="*/ 69958713 h 544"/>
              <a:gd name="T6" fmla="*/ 0 w 553"/>
              <a:gd name="T7" fmla="*/ 34915106 h 544"/>
              <a:gd name="T8" fmla="*/ 35024128 w 553"/>
              <a:gd name="T9" fmla="*/ 0 h 544"/>
              <a:gd name="T10" fmla="*/ 71078482 w 553"/>
              <a:gd name="T11" fmla="*/ 34915106 h 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3" h="544">
                <a:moveTo>
                  <a:pt x="552" y="271"/>
                </a:moveTo>
                <a:lnTo>
                  <a:pt x="552" y="271"/>
                </a:lnTo>
                <a:cubicBezTo>
                  <a:pt x="552" y="425"/>
                  <a:pt x="425" y="543"/>
                  <a:pt x="272" y="543"/>
                </a:cubicBezTo>
                <a:cubicBezTo>
                  <a:pt x="127" y="543"/>
                  <a:pt x="0" y="425"/>
                  <a:pt x="0" y="271"/>
                </a:cubicBezTo>
                <a:cubicBezTo>
                  <a:pt x="0" y="118"/>
                  <a:pt x="127" y="0"/>
                  <a:pt x="272" y="0"/>
                </a:cubicBezTo>
                <a:cubicBezTo>
                  <a:pt x="425" y="0"/>
                  <a:pt x="552" y="118"/>
                  <a:pt x="55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0">
            <a:extLst>
              <a:ext uri="{FF2B5EF4-FFF2-40B4-BE49-F238E27FC236}">
                <a16:creationId xmlns:a16="http://schemas.microsoft.com/office/drawing/2014/main" id="{1D19199B-3CE2-7144-80FD-4557ACC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225" y="6742077"/>
            <a:ext cx="579622" cy="579619"/>
          </a:xfrm>
          <a:custGeom>
            <a:avLst/>
            <a:gdLst>
              <a:gd name="T0" fmla="*/ 71336120 w 551"/>
              <a:gd name="T1" fmla="*/ 35021614 h 552"/>
              <a:gd name="T2" fmla="*/ 71336120 w 551"/>
              <a:gd name="T3" fmla="*/ 35021614 h 552"/>
              <a:gd name="T4" fmla="*/ 36316675 w 551"/>
              <a:gd name="T5" fmla="*/ 71206529 h 552"/>
              <a:gd name="T6" fmla="*/ 0 w 551"/>
              <a:gd name="T7" fmla="*/ 35021614 h 552"/>
              <a:gd name="T8" fmla="*/ 36316675 w 551"/>
              <a:gd name="T9" fmla="*/ 0 h 552"/>
              <a:gd name="T10" fmla="*/ 71336120 w 551"/>
              <a:gd name="T11" fmla="*/ 35021614 h 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1" h="552">
                <a:moveTo>
                  <a:pt x="550" y="271"/>
                </a:moveTo>
                <a:lnTo>
                  <a:pt x="550" y="271"/>
                </a:lnTo>
                <a:cubicBezTo>
                  <a:pt x="550" y="424"/>
                  <a:pt x="433" y="551"/>
                  <a:pt x="280" y="551"/>
                </a:cubicBezTo>
                <a:cubicBezTo>
                  <a:pt x="126" y="551"/>
                  <a:pt x="0" y="424"/>
                  <a:pt x="0" y="271"/>
                </a:cubicBezTo>
                <a:cubicBezTo>
                  <a:pt x="0" y="117"/>
                  <a:pt x="126" y="0"/>
                  <a:pt x="280" y="0"/>
                </a:cubicBezTo>
                <a:cubicBezTo>
                  <a:pt x="433" y="0"/>
                  <a:pt x="550" y="117"/>
                  <a:pt x="550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1">
            <a:extLst>
              <a:ext uri="{FF2B5EF4-FFF2-40B4-BE49-F238E27FC236}">
                <a16:creationId xmlns:a16="http://schemas.microsoft.com/office/drawing/2014/main" id="{E429509E-332F-1A4E-AB8E-7C9FD6089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225" y="9361961"/>
            <a:ext cx="579622" cy="570348"/>
          </a:xfrm>
          <a:custGeom>
            <a:avLst/>
            <a:gdLst>
              <a:gd name="T0" fmla="*/ 71336120 w 551"/>
              <a:gd name="T1" fmla="*/ 34915106 h 544"/>
              <a:gd name="T2" fmla="*/ 71336120 w 551"/>
              <a:gd name="T3" fmla="*/ 34915106 h 544"/>
              <a:gd name="T4" fmla="*/ 36316675 w 551"/>
              <a:gd name="T5" fmla="*/ 69958713 h 544"/>
              <a:gd name="T6" fmla="*/ 0 w 551"/>
              <a:gd name="T7" fmla="*/ 34915106 h 544"/>
              <a:gd name="T8" fmla="*/ 36316675 w 551"/>
              <a:gd name="T9" fmla="*/ 0 h 544"/>
              <a:gd name="T10" fmla="*/ 71336120 w 551"/>
              <a:gd name="T11" fmla="*/ 34915106 h 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1" h="544">
                <a:moveTo>
                  <a:pt x="550" y="271"/>
                </a:moveTo>
                <a:lnTo>
                  <a:pt x="550" y="271"/>
                </a:lnTo>
                <a:cubicBezTo>
                  <a:pt x="550" y="425"/>
                  <a:pt x="433" y="543"/>
                  <a:pt x="280" y="543"/>
                </a:cubicBezTo>
                <a:cubicBezTo>
                  <a:pt x="126" y="543"/>
                  <a:pt x="0" y="425"/>
                  <a:pt x="0" y="271"/>
                </a:cubicBezTo>
                <a:cubicBezTo>
                  <a:pt x="0" y="118"/>
                  <a:pt x="126" y="0"/>
                  <a:pt x="280" y="0"/>
                </a:cubicBezTo>
                <a:cubicBezTo>
                  <a:pt x="433" y="0"/>
                  <a:pt x="550" y="118"/>
                  <a:pt x="550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2">
            <a:extLst>
              <a:ext uri="{FF2B5EF4-FFF2-40B4-BE49-F238E27FC236}">
                <a16:creationId xmlns:a16="http://schemas.microsoft.com/office/drawing/2014/main" id="{BF37DA91-97DA-844F-BF24-08D662696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8068" y="6742077"/>
            <a:ext cx="579622" cy="579619"/>
          </a:xfrm>
          <a:custGeom>
            <a:avLst/>
            <a:gdLst>
              <a:gd name="T0" fmla="*/ 71078482 w 553"/>
              <a:gd name="T1" fmla="*/ 35021614 h 552"/>
              <a:gd name="T2" fmla="*/ 71078482 w 553"/>
              <a:gd name="T3" fmla="*/ 35021614 h 552"/>
              <a:gd name="T4" fmla="*/ 34895304 w 553"/>
              <a:gd name="T5" fmla="*/ 71206529 h 552"/>
              <a:gd name="T6" fmla="*/ 0 w 553"/>
              <a:gd name="T7" fmla="*/ 35021614 h 552"/>
              <a:gd name="T8" fmla="*/ 34895304 w 553"/>
              <a:gd name="T9" fmla="*/ 0 h 552"/>
              <a:gd name="T10" fmla="*/ 71078482 w 553"/>
              <a:gd name="T11" fmla="*/ 35021614 h 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3" h="552">
                <a:moveTo>
                  <a:pt x="552" y="271"/>
                </a:moveTo>
                <a:lnTo>
                  <a:pt x="552" y="271"/>
                </a:lnTo>
                <a:cubicBezTo>
                  <a:pt x="552" y="424"/>
                  <a:pt x="425" y="551"/>
                  <a:pt x="271" y="551"/>
                </a:cubicBezTo>
                <a:cubicBezTo>
                  <a:pt x="127" y="551"/>
                  <a:pt x="0" y="424"/>
                  <a:pt x="0" y="271"/>
                </a:cubicBezTo>
                <a:cubicBezTo>
                  <a:pt x="0" y="117"/>
                  <a:pt x="127" y="0"/>
                  <a:pt x="271" y="0"/>
                </a:cubicBezTo>
                <a:cubicBezTo>
                  <a:pt x="425" y="0"/>
                  <a:pt x="552" y="117"/>
                  <a:pt x="55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3">
            <a:extLst>
              <a:ext uri="{FF2B5EF4-FFF2-40B4-BE49-F238E27FC236}">
                <a16:creationId xmlns:a16="http://schemas.microsoft.com/office/drawing/2014/main" id="{D2029FA9-1700-2A44-BA77-FB77DFBD4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8068" y="9361961"/>
            <a:ext cx="579622" cy="570348"/>
          </a:xfrm>
          <a:custGeom>
            <a:avLst/>
            <a:gdLst>
              <a:gd name="T0" fmla="*/ 71078482 w 553"/>
              <a:gd name="T1" fmla="*/ 34915106 h 544"/>
              <a:gd name="T2" fmla="*/ 71078482 w 553"/>
              <a:gd name="T3" fmla="*/ 34915106 h 544"/>
              <a:gd name="T4" fmla="*/ 34895304 w 553"/>
              <a:gd name="T5" fmla="*/ 69958713 h 544"/>
              <a:gd name="T6" fmla="*/ 0 w 553"/>
              <a:gd name="T7" fmla="*/ 34915106 h 544"/>
              <a:gd name="T8" fmla="*/ 34895304 w 553"/>
              <a:gd name="T9" fmla="*/ 0 h 544"/>
              <a:gd name="T10" fmla="*/ 71078482 w 553"/>
              <a:gd name="T11" fmla="*/ 34915106 h 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3" h="544">
                <a:moveTo>
                  <a:pt x="552" y="271"/>
                </a:moveTo>
                <a:lnTo>
                  <a:pt x="552" y="271"/>
                </a:lnTo>
                <a:cubicBezTo>
                  <a:pt x="552" y="425"/>
                  <a:pt x="425" y="543"/>
                  <a:pt x="271" y="543"/>
                </a:cubicBezTo>
                <a:cubicBezTo>
                  <a:pt x="127" y="543"/>
                  <a:pt x="0" y="425"/>
                  <a:pt x="0" y="271"/>
                </a:cubicBezTo>
                <a:cubicBezTo>
                  <a:pt x="0" y="118"/>
                  <a:pt x="127" y="0"/>
                  <a:pt x="271" y="0"/>
                </a:cubicBezTo>
                <a:cubicBezTo>
                  <a:pt x="425" y="0"/>
                  <a:pt x="552" y="118"/>
                  <a:pt x="55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82">
            <a:extLst>
              <a:ext uri="{FF2B5EF4-FFF2-40B4-BE49-F238E27FC236}">
                <a16:creationId xmlns:a16="http://schemas.microsoft.com/office/drawing/2014/main" id="{E44B34BE-541E-6147-9019-1B991FB70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023" y="5068131"/>
            <a:ext cx="848563" cy="714093"/>
          </a:xfrm>
          <a:custGeom>
            <a:avLst/>
            <a:gdLst>
              <a:gd name="T0" fmla="*/ 52875347 w 806"/>
              <a:gd name="T1" fmla="*/ 87893983 h 679"/>
              <a:gd name="T2" fmla="*/ 52875347 w 806"/>
              <a:gd name="T3" fmla="*/ 87893983 h 679"/>
              <a:gd name="T4" fmla="*/ 52875347 w 806"/>
              <a:gd name="T5" fmla="*/ 87893983 h 679"/>
              <a:gd name="T6" fmla="*/ 50536833 w 806"/>
              <a:gd name="T7" fmla="*/ 86857035 h 679"/>
              <a:gd name="T8" fmla="*/ 0 w 806"/>
              <a:gd name="T9" fmla="*/ 19964138 h 679"/>
              <a:gd name="T10" fmla="*/ 1169257 w 806"/>
              <a:gd name="T11" fmla="*/ 17630644 h 679"/>
              <a:gd name="T12" fmla="*/ 17668248 w 806"/>
              <a:gd name="T13" fmla="*/ 1296546 h 679"/>
              <a:gd name="T14" fmla="*/ 18837505 w 806"/>
              <a:gd name="T15" fmla="*/ 0 h 679"/>
              <a:gd name="T16" fmla="*/ 18837505 w 806"/>
              <a:gd name="T17" fmla="*/ 0 h 679"/>
              <a:gd name="T18" fmla="*/ 85743572 w 806"/>
              <a:gd name="T19" fmla="*/ 0 h 679"/>
              <a:gd name="T20" fmla="*/ 86912828 w 806"/>
              <a:gd name="T21" fmla="*/ 1296546 h 679"/>
              <a:gd name="T22" fmla="*/ 104581437 w 806"/>
              <a:gd name="T23" fmla="*/ 17630644 h 679"/>
              <a:gd name="T24" fmla="*/ 104581437 w 806"/>
              <a:gd name="T25" fmla="*/ 21130705 h 679"/>
              <a:gd name="T26" fmla="*/ 54044603 w 806"/>
              <a:gd name="T27" fmla="*/ 86857035 h 679"/>
              <a:gd name="T28" fmla="*/ 52875347 w 806"/>
              <a:gd name="T29" fmla="*/ 87893983 h 679"/>
              <a:gd name="T30" fmla="*/ 5976041 w 806"/>
              <a:gd name="T31" fmla="*/ 18797211 h 679"/>
              <a:gd name="T32" fmla="*/ 5976041 w 806"/>
              <a:gd name="T33" fmla="*/ 18797211 h 679"/>
              <a:gd name="T34" fmla="*/ 52875347 w 806"/>
              <a:gd name="T35" fmla="*/ 82060428 h 679"/>
              <a:gd name="T36" fmla="*/ 98735153 w 806"/>
              <a:gd name="T37" fmla="*/ 19964138 h 679"/>
              <a:gd name="T38" fmla="*/ 84574315 w 806"/>
              <a:gd name="T39" fmla="*/ 4796607 h 679"/>
              <a:gd name="T40" fmla="*/ 20006761 w 806"/>
              <a:gd name="T41" fmla="*/ 4796607 h 679"/>
              <a:gd name="T42" fmla="*/ 5976041 w 806"/>
              <a:gd name="T43" fmla="*/ 18797211 h 67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806" h="679">
                <a:moveTo>
                  <a:pt x="407" y="678"/>
                </a:moveTo>
                <a:lnTo>
                  <a:pt x="407" y="678"/>
                </a:lnTo>
                <a:cubicBezTo>
                  <a:pt x="398" y="678"/>
                  <a:pt x="389" y="678"/>
                  <a:pt x="389" y="6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36"/>
                  <a:pt x="9" y="136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6" y="0"/>
                  <a:pt x="145" y="0"/>
                  <a:pt x="145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669" y="0"/>
                  <a:pt x="669" y="0"/>
                  <a:pt x="669" y="10"/>
                </a:cubicBezTo>
                <a:cubicBezTo>
                  <a:pt x="805" y="136"/>
                  <a:pt x="805" y="136"/>
                  <a:pt x="805" y="136"/>
                </a:cubicBezTo>
                <a:cubicBezTo>
                  <a:pt x="805" y="145"/>
                  <a:pt x="805" y="154"/>
                  <a:pt x="805" y="163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8"/>
                  <a:pt x="407" y="678"/>
                  <a:pt x="407" y="678"/>
                </a:cubicBezTo>
                <a:close/>
                <a:moveTo>
                  <a:pt x="46" y="145"/>
                </a:moveTo>
                <a:lnTo>
                  <a:pt x="46" y="145"/>
                </a:lnTo>
                <a:cubicBezTo>
                  <a:pt x="407" y="633"/>
                  <a:pt x="407" y="633"/>
                  <a:pt x="407" y="633"/>
                </a:cubicBezTo>
                <a:cubicBezTo>
                  <a:pt x="760" y="154"/>
                  <a:pt x="760" y="154"/>
                  <a:pt x="760" y="154"/>
                </a:cubicBezTo>
                <a:cubicBezTo>
                  <a:pt x="651" y="37"/>
                  <a:pt x="651" y="37"/>
                  <a:pt x="651" y="37"/>
                </a:cubicBezTo>
                <a:cubicBezTo>
                  <a:pt x="154" y="37"/>
                  <a:pt x="154" y="37"/>
                  <a:pt x="154" y="37"/>
                </a:cubicBezTo>
                <a:lnTo>
                  <a:pt x="46" y="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83">
            <a:extLst>
              <a:ext uri="{FF2B5EF4-FFF2-40B4-BE49-F238E27FC236}">
                <a16:creationId xmlns:a16="http://schemas.microsoft.com/office/drawing/2014/main" id="{57879E42-1D11-B948-AF89-59A2604C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494" y="5068131"/>
            <a:ext cx="579622" cy="171569"/>
          </a:xfrm>
          <a:custGeom>
            <a:avLst/>
            <a:gdLst>
              <a:gd name="T0" fmla="*/ 18609314 w 552"/>
              <a:gd name="T1" fmla="*/ 20909295 h 164"/>
              <a:gd name="T2" fmla="*/ 18609314 w 552"/>
              <a:gd name="T3" fmla="*/ 20909295 h 164"/>
              <a:gd name="T4" fmla="*/ 17575783 w 552"/>
              <a:gd name="T5" fmla="*/ 20909295 h 164"/>
              <a:gd name="T6" fmla="*/ 1162947 w 552"/>
              <a:gd name="T7" fmla="*/ 3591614 h 164"/>
              <a:gd name="T8" fmla="*/ 1162947 w 552"/>
              <a:gd name="T9" fmla="*/ 1282924 h 164"/>
              <a:gd name="T10" fmla="*/ 4652508 w 552"/>
              <a:gd name="T11" fmla="*/ 1282924 h 164"/>
              <a:gd name="T12" fmla="*/ 18609314 w 552"/>
              <a:gd name="T13" fmla="*/ 15136854 h 164"/>
              <a:gd name="T14" fmla="*/ 33858843 w 552"/>
              <a:gd name="T15" fmla="*/ 1282924 h 164"/>
              <a:gd name="T16" fmla="*/ 37348045 w 552"/>
              <a:gd name="T17" fmla="*/ 1282924 h 164"/>
              <a:gd name="T18" fmla="*/ 52597574 w 552"/>
              <a:gd name="T19" fmla="*/ 15136854 h 164"/>
              <a:gd name="T20" fmla="*/ 67717686 w 552"/>
              <a:gd name="T21" fmla="*/ 1282924 h 164"/>
              <a:gd name="T22" fmla="*/ 70043941 w 552"/>
              <a:gd name="T23" fmla="*/ 1282924 h 164"/>
              <a:gd name="T24" fmla="*/ 70043941 w 552"/>
              <a:gd name="T25" fmla="*/ 3591614 h 164"/>
              <a:gd name="T26" fmla="*/ 53760521 w 552"/>
              <a:gd name="T27" fmla="*/ 20909295 h 164"/>
              <a:gd name="T28" fmla="*/ 50271319 w 552"/>
              <a:gd name="T29" fmla="*/ 20909295 h 164"/>
              <a:gd name="T30" fmla="*/ 36185097 w 552"/>
              <a:gd name="T31" fmla="*/ 5900662 h 164"/>
              <a:gd name="T32" fmla="*/ 20935568 w 552"/>
              <a:gd name="T33" fmla="*/ 20909295 h 164"/>
              <a:gd name="T34" fmla="*/ 18609314 w 552"/>
              <a:gd name="T35" fmla="*/ 20909295 h 16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52" h="164">
                <a:moveTo>
                  <a:pt x="144" y="163"/>
                </a:moveTo>
                <a:lnTo>
                  <a:pt x="144" y="163"/>
                </a:lnTo>
                <a:lnTo>
                  <a:pt x="136" y="163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10"/>
                  <a:pt x="9" y="10"/>
                </a:cubicBezTo>
                <a:cubicBezTo>
                  <a:pt x="18" y="0"/>
                  <a:pt x="27" y="0"/>
                  <a:pt x="36" y="10"/>
                </a:cubicBezTo>
                <a:cubicBezTo>
                  <a:pt x="144" y="118"/>
                  <a:pt x="144" y="118"/>
                  <a:pt x="144" y="118"/>
                </a:cubicBezTo>
                <a:cubicBezTo>
                  <a:pt x="262" y="10"/>
                  <a:pt x="262" y="10"/>
                  <a:pt x="262" y="10"/>
                </a:cubicBezTo>
                <a:cubicBezTo>
                  <a:pt x="271" y="0"/>
                  <a:pt x="280" y="0"/>
                  <a:pt x="289" y="10"/>
                </a:cubicBezTo>
                <a:cubicBezTo>
                  <a:pt x="407" y="118"/>
                  <a:pt x="407" y="118"/>
                  <a:pt x="407" y="118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24" y="0"/>
                  <a:pt x="542" y="0"/>
                  <a:pt x="542" y="10"/>
                </a:cubicBezTo>
                <a:cubicBezTo>
                  <a:pt x="551" y="10"/>
                  <a:pt x="551" y="28"/>
                  <a:pt x="542" y="28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407" y="163"/>
                  <a:pt x="398" y="163"/>
                  <a:pt x="389" y="163"/>
                </a:cubicBezTo>
                <a:cubicBezTo>
                  <a:pt x="280" y="46"/>
                  <a:pt x="280" y="46"/>
                  <a:pt x="280" y="46"/>
                </a:cubicBezTo>
                <a:cubicBezTo>
                  <a:pt x="162" y="163"/>
                  <a:pt x="162" y="163"/>
                  <a:pt x="162" y="163"/>
                </a:cubicBezTo>
                <a:cubicBezTo>
                  <a:pt x="153" y="163"/>
                  <a:pt x="153" y="163"/>
                  <a:pt x="144" y="1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84">
            <a:extLst>
              <a:ext uri="{FF2B5EF4-FFF2-40B4-BE49-F238E27FC236}">
                <a16:creationId xmlns:a16="http://schemas.microsoft.com/office/drawing/2014/main" id="{28ACECE7-BE85-3C43-93CD-A46E1CDF6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329" y="5202605"/>
            <a:ext cx="315314" cy="579619"/>
          </a:xfrm>
          <a:custGeom>
            <a:avLst/>
            <a:gdLst>
              <a:gd name="T0" fmla="*/ 19939804 w 300"/>
              <a:gd name="T1" fmla="*/ 71206529 h 552"/>
              <a:gd name="T2" fmla="*/ 19939804 w 300"/>
              <a:gd name="T3" fmla="*/ 71206529 h 552"/>
              <a:gd name="T4" fmla="*/ 17609164 w 300"/>
              <a:gd name="T5" fmla="*/ 70172644 h 552"/>
              <a:gd name="T6" fmla="*/ 0 w 300"/>
              <a:gd name="T7" fmla="*/ 3489184 h 552"/>
              <a:gd name="T8" fmla="*/ 2330641 w 300"/>
              <a:gd name="T9" fmla="*/ 0 h 552"/>
              <a:gd name="T10" fmla="*/ 4661281 w 300"/>
              <a:gd name="T11" fmla="*/ 2326242 h 552"/>
              <a:gd name="T12" fmla="*/ 19939804 w 300"/>
              <a:gd name="T13" fmla="*/ 58412375 h 552"/>
              <a:gd name="T14" fmla="*/ 34053187 w 300"/>
              <a:gd name="T15" fmla="*/ 2326242 h 552"/>
              <a:gd name="T16" fmla="*/ 36383828 w 300"/>
              <a:gd name="T17" fmla="*/ 0 h 552"/>
              <a:gd name="T18" fmla="*/ 38714468 w 300"/>
              <a:gd name="T19" fmla="*/ 3489184 h 552"/>
              <a:gd name="T20" fmla="*/ 22270445 w 300"/>
              <a:gd name="T21" fmla="*/ 70172644 h 552"/>
              <a:gd name="T22" fmla="*/ 19939804 w 300"/>
              <a:gd name="T23" fmla="*/ 71206529 h 5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00" h="552">
                <a:moveTo>
                  <a:pt x="154" y="551"/>
                </a:moveTo>
                <a:lnTo>
                  <a:pt x="154" y="551"/>
                </a:lnTo>
                <a:cubicBezTo>
                  <a:pt x="145" y="551"/>
                  <a:pt x="136" y="543"/>
                  <a:pt x="136" y="5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0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154" y="452"/>
                  <a:pt x="154" y="452"/>
                  <a:pt x="154" y="452"/>
                </a:cubicBezTo>
                <a:cubicBezTo>
                  <a:pt x="263" y="18"/>
                  <a:pt x="263" y="18"/>
                  <a:pt x="263" y="18"/>
                </a:cubicBezTo>
                <a:cubicBezTo>
                  <a:pt x="263" y="9"/>
                  <a:pt x="272" y="0"/>
                  <a:pt x="281" y="0"/>
                </a:cubicBezTo>
                <a:cubicBezTo>
                  <a:pt x="290" y="0"/>
                  <a:pt x="299" y="18"/>
                  <a:pt x="299" y="27"/>
                </a:cubicBezTo>
                <a:cubicBezTo>
                  <a:pt x="172" y="543"/>
                  <a:pt x="172" y="543"/>
                  <a:pt x="172" y="543"/>
                </a:cubicBezTo>
                <a:cubicBezTo>
                  <a:pt x="163" y="543"/>
                  <a:pt x="163" y="551"/>
                  <a:pt x="154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85">
            <a:extLst>
              <a:ext uri="{FF2B5EF4-FFF2-40B4-BE49-F238E27FC236}">
                <a16:creationId xmlns:a16="http://schemas.microsoft.com/office/drawing/2014/main" id="{3B66FDCC-BCB4-9246-BDBB-1E298BABB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023" y="5202605"/>
            <a:ext cx="848563" cy="46370"/>
          </a:xfrm>
          <a:custGeom>
            <a:avLst/>
            <a:gdLst>
              <a:gd name="T0" fmla="*/ 102242923 w 806"/>
              <a:gd name="T1" fmla="*/ 5359538 h 46"/>
              <a:gd name="T2" fmla="*/ 102242923 w 806"/>
              <a:gd name="T3" fmla="*/ 5359538 h 46"/>
              <a:gd name="T4" fmla="*/ 102242923 w 806"/>
              <a:gd name="T5" fmla="*/ 5359538 h 46"/>
              <a:gd name="T6" fmla="*/ 2338513 w 806"/>
              <a:gd name="T7" fmla="*/ 4287630 h 46"/>
              <a:gd name="T8" fmla="*/ 0 w 806"/>
              <a:gd name="T9" fmla="*/ 2143815 h 46"/>
              <a:gd name="T10" fmla="*/ 2338513 w 806"/>
              <a:gd name="T11" fmla="*/ 0 h 46"/>
              <a:gd name="T12" fmla="*/ 2338513 w 806"/>
              <a:gd name="T13" fmla="*/ 0 h 46"/>
              <a:gd name="T14" fmla="*/ 102242923 w 806"/>
              <a:gd name="T15" fmla="*/ 0 h 46"/>
              <a:gd name="T16" fmla="*/ 104581437 w 806"/>
              <a:gd name="T17" fmla="*/ 2143815 h 46"/>
              <a:gd name="T18" fmla="*/ 102242923 w 806"/>
              <a:gd name="T19" fmla="*/ 5359538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06" h="46">
                <a:moveTo>
                  <a:pt x="787" y="45"/>
                </a:moveTo>
                <a:lnTo>
                  <a:pt x="787" y="45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96" y="0"/>
                  <a:pt x="805" y="9"/>
                  <a:pt x="805" y="18"/>
                </a:cubicBezTo>
                <a:cubicBezTo>
                  <a:pt x="805" y="36"/>
                  <a:pt x="796" y="45"/>
                  <a:pt x="787" y="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86">
            <a:extLst>
              <a:ext uri="{FF2B5EF4-FFF2-40B4-BE49-F238E27FC236}">
                <a16:creationId xmlns:a16="http://schemas.microsoft.com/office/drawing/2014/main" id="{69A55B99-206A-AA48-81F4-9B0998DE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749" y="11216748"/>
            <a:ext cx="714093" cy="848566"/>
          </a:xfrm>
          <a:custGeom>
            <a:avLst/>
            <a:gdLst>
              <a:gd name="T0" fmla="*/ 84642798 w 678"/>
              <a:gd name="T1" fmla="*/ 104711712 h 805"/>
              <a:gd name="T2" fmla="*/ 84642798 w 678"/>
              <a:gd name="T3" fmla="*/ 104711712 h 805"/>
              <a:gd name="T4" fmla="*/ 3510632 w 678"/>
              <a:gd name="T5" fmla="*/ 104711712 h 805"/>
              <a:gd name="T6" fmla="*/ 0 w 678"/>
              <a:gd name="T7" fmla="*/ 101195241 h 805"/>
              <a:gd name="T8" fmla="*/ 0 w 678"/>
              <a:gd name="T9" fmla="*/ 3516470 h 805"/>
              <a:gd name="T10" fmla="*/ 3510632 w 678"/>
              <a:gd name="T11" fmla="*/ 0 h 805"/>
              <a:gd name="T12" fmla="*/ 18722891 w 678"/>
              <a:gd name="T13" fmla="*/ 0 h 805"/>
              <a:gd name="T14" fmla="*/ 21063072 w 678"/>
              <a:gd name="T15" fmla="*/ 2344314 h 805"/>
              <a:gd name="T16" fmla="*/ 18722891 w 678"/>
              <a:gd name="T17" fmla="*/ 4688627 h 805"/>
              <a:gd name="T18" fmla="*/ 4680723 w 678"/>
              <a:gd name="T19" fmla="*/ 4688627 h 805"/>
              <a:gd name="T20" fmla="*/ 4680723 w 678"/>
              <a:gd name="T21" fmla="*/ 100023085 h 805"/>
              <a:gd name="T22" fmla="*/ 83342537 w 678"/>
              <a:gd name="T23" fmla="*/ 100023085 h 805"/>
              <a:gd name="T24" fmla="*/ 83342537 w 678"/>
              <a:gd name="T25" fmla="*/ 4688627 h 805"/>
              <a:gd name="T26" fmla="*/ 69300730 w 678"/>
              <a:gd name="T27" fmla="*/ 4688627 h 805"/>
              <a:gd name="T28" fmla="*/ 66960188 w 678"/>
              <a:gd name="T29" fmla="*/ 2344314 h 805"/>
              <a:gd name="T30" fmla="*/ 69300730 w 678"/>
              <a:gd name="T31" fmla="*/ 0 h 805"/>
              <a:gd name="T32" fmla="*/ 84642798 w 678"/>
              <a:gd name="T33" fmla="*/ 0 h 805"/>
              <a:gd name="T34" fmla="*/ 88023260 w 678"/>
              <a:gd name="T35" fmla="*/ 3516470 h 805"/>
              <a:gd name="T36" fmla="*/ 88023260 w 678"/>
              <a:gd name="T37" fmla="*/ 101195241 h 805"/>
              <a:gd name="T38" fmla="*/ 84642798 w 678"/>
              <a:gd name="T39" fmla="*/ 104711712 h 805"/>
              <a:gd name="T40" fmla="*/ 84642798 w 678"/>
              <a:gd name="T41" fmla="*/ 4688627 h 805"/>
              <a:gd name="T42" fmla="*/ 84642798 w 678"/>
              <a:gd name="T43" fmla="*/ 4688627 h 80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78" h="805">
                <a:moveTo>
                  <a:pt x="651" y="804"/>
                </a:moveTo>
                <a:lnTo>
                  <a:pt x="651" y="804"/>
                </a:lnTo>
                <a:cubicBezTo>
                  <a:pt x="27" y="804"/>
                  <a:pt x="27" y="804"/>
                  <a:pt x="27" y="804"/>
                </a:cubicBezTo>
                <a:cubicBezTo>
                  <a:pt x="9" y="804"/>
                  <a:pt x="0" y="795"/>
                  <a:pt x="0" y="77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27"/>
                  <a:pt x="153" y="36"/>
                  <a:pt x="144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768"/>
                  <a:pt x="36" y="768"/>
                  <a:pt x="36" y="768"/>
                </a:cubicBezTo>
                <a:cubicBezTo>
                  <a:pt x="641" y="768"/>
                  <a:pt x="641" y="768"/>
                  <a:pt x="641" y="768"/>
                </a:cubicBezTo>
                <a:cubicBezTo>
                  <a:pt x="641" y="36"/>
                  <a:pt x="641" y="36"/>
                  <a:pt x="641" y="36"/>
                </a:cubicBezTo>
                <a:cubicBezTo>
                  <a:pt x="533" y="36"/>
                  <a:pt x="533" y="36"/>
                  <a:pt x="533" y="36"/>
                </a:cubicBezTo>
                <a:cubicBezTo>
                  <a:pt x="524" y="36"/>
                  <a:pt x="515" y="27"/>
                  <a:pt x="515" y="18"/>
                </a:cubicBezTo>
                <a:cubicBezTo>
                  <a:pt x="515" y="9"/>
                  <a:pt x="524" y="0"/>
                  <a:pt x="533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68" y="0"/>
                  <a:pt x="677" y="9"/>
                  <a:pt x="677" y="27"/>
                </a:cubicBezTo>
                <a:cubicBezTo>
                  <a:pt x="677" y="777"/>
                  <a:pt x="677" y="777"/>
                  <a:pt x="677" y="777"/>
                </a:cubicBezTo>
                <a:cubicBezTo>
                  <a:pt x="677" y="795"/>
                  <a:pt x="668" y="804"/>
                  <a:pt x="651" y="804"/>
                </a:cubicBezTo>
                <a:close/>
                <a:moveTo>
                  <a:pt x="651" y="36"/>
                </a:moveTo>
                <a:lnTo>
                  <a:pt x="651" y="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87">
            <a:extLst>
              <a:ext uri="{FF2B5EF4-FFF2-40B4-BE49-F238E27FC236}">
                <a16:creationId xmlns:a16="http://schemas.microsoft.com/office/drawing/2014/main" id="{D26F3F53-ED45-7544-BDC5-54265CDEF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584" y="11416139"/>
            <a:ext cx="143744" cy="143744"/>
          </a:xfrm>
          <a:custGeom>
            <a:avLst/>
            <a:gdLst>
              <a:gd name="T0" fmla="*/ 15096948 w 137"/>
              <a:gd name="T1" fmla="*/ 17676516 h 136"/>
              <a:gd name="T2" fmla="*/ 15096948 w 137"/>
              <a:gd name="T3" fmla="*/ 17676516 h 136"/>
              <a:gd name="T4" fmla="*/ 2322663 w 137"/>
              <a:gd name="T5" fmla="*/ 17676516 h 136"/>
              <a:gd name="T6" fmla="*/ 0 w 137"/>
              <a:gd name="T7" fmla="*/ 15319768 h 136"/>
              <a:gd name="T8" fmla="*/ 0 w 137"/>
              <a:gd name="T9" fmla="*/ 2356748 h 136"/>
              <a:gd name="T10" fmla="*/ 2322663 w 137"/>
              <a:gd name="T11" fmla="*/ 0 h 136"/>
              <a:gd name="T12" fmla="*/ 15096948 w 137"/>
              <a:gd name="T13" fmla="*/ 0 h 136"/>
              <a:gd name="T14" fmla="*/ 17548568 w 137"/>
              <a:gd name="T15" fmla="*/ 2356748 h 136"/>
              <a:gd name="T16" fmla="*/ 17548568 w 137"/>
              <a:gd name="T17" fmla="*/ 15319768 h 136"/>
              <a:gd name="T18" fmla="*/ 15096948 w 137"/>
              <a:gd name="T19" fmla="*/ 17676516 h 136"/>
              <a:gd name="T20" fmla="*/ 4645325 w 137"/>
              <a:gd name="T21" fmla="*/ 12962658 h 136"/>
              <a:gd name="T22" fmla="*/ 4645325 w 137"/>
              <a:gd name="T23" fmla="*/ 12962658 h 136"/>
              <a:gd name="T24" fmla="*/ 12903243 w 137"/>
              <a:gd name="T25" fmla="*/ 12962658 h 136"/>
              <a:gd name="T26" fmla="*/ 12903243 w 137"/>
              <a:gd name="T27" fmla="*/ 4713858 h 136"/>
              <a:gd name="T28" fmla="*/ 4645325 w 137"/>
              <a:gd name="T29" fmla="*/ 4713858 h 136"/>
              <a:gd name="T30" fmla="*/ 4645325 w 137"/>
              <a:gd name="T31" fmla="*/ 12962658 h 1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7" h="136">
                <a:moveTo>
                  <a:pt x="117" y="135"/>
                </a:moveTo>
                <a:lnTo>
                  <a:pt x="117" y="135"/>
                </a:lnTo>
                <a:cubicBezTo>
                  <a:pt x="18" y="135"/>
                  <a:pt x="18" y="135"/>
                  <a:pt x="18" y="135"/>
                </a:cubicBezTo>
                <a:cubicBezTo>
                  <a:pt x="9" y="135"/>
                  <a:pt x="0" y="126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136" y="117"/>
                  <a:pt x="136" y="117"/>
                  <a:pt x="136" y="117"/>
                </a:cubicBezTo>
                <a:cubicBezTo>
                  <a:pt x="136" y="126"/>
                  <a:pt x="127" y="135"/>
                  <a:pt x="117" y="135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100" y="99"/>
                  <a:pt x="100" y="99"/>
                  <a:pt x="100" y="99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88">
            <a:extLst>
              <a:ext uri="{FF2B5EF4-FFF2-40B4-BE49-F238E27FC236}">
                <a16:creationId xmlns:a16="http://schemas.microsoft.com/office/drawing/2014/main" id="{2D850442-C772-1A45-ACFF-A312A5187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584" y="11615527"/>
            <a:ext cx="143744" cy="143747"/>
          </a:xfrm>
          <a:custGeom>
            <a:avLst/>
            <a:gdLst>
              <a:gd name="T0" fmla="*/ 15096948 w 137"/>
              <a:gd name="T1" fmla="*/ 17549284 h 137"/>
              <a:gd name="T2" fmla="*/ 15096948 w 137"/>
              <a:gd name="T3" fmla="*/ 17549284 h 137"/>
              <a:gd name="T4" fmla="*/ 2322663 w 137"/>
              <a:gd name="T5" fmla="*/ 17549284 h 137"/>
              <a:gd name="T6" fmla="*/ 0 w 137"/>
              <a:gd name="T7" fmla="*/ 15226574 h 137"/>
              <a:gd name="T8" fmla="*/ 0 w 137"/>
              <a:gd name="T9" fmla="*/ 2451670 h 137"/>
              <a:gd name="T10" fmla="*/ 2322663 w 137"/>
              <a:gd name="T11" fmla="*/ 0 h 137"/>
              <a:gd name="T12" fmla="*/ 15096948 w 137"/>
              <a:gd name="T13" fmla="*/ 0 h 137"/>
              <a:gd name="T14" fmla="*/ 17548568 w 137"/>
              <a:gd name="T15" fmla="*/ 2451670 h 137"/>
              <a:gd name="T16" fmla="*/ 17548568 w 137"/>
              <a:gd name="T17" fmla="*/ 15226574 h 137"/>
              <a:gd name="T18" fmla="*/ 15096948 w 137"/>
              <a:gd name="T19" fmla="*/ 17549284 h 137"/>
              <a:gd name="T20" fmla="*/ 4645325 w 137"/>
              <a:gd name="T21" fmla="*/ 12903864 h 137"/>
              <a:gd name="T22" fmla="*/ 4645325 w 137"/>
              <a:gd name="T23" fmla="*/ 12903864 h 137"/>
              <a:gd name="T24" fmla="*/ 12903243 w 137"/>
              <a:gd name="T25" fmla="*/ 12903864 h 137"/>
              <a:gd name="T26" fmla="*/ 12903243 w 137"/>
              <a:gd name="T27" fmla="*/ 4774379 h 137"/>
              <a:gd name="T28" fmla="*/ 4645325 w 137"/>
              <a:gd name="T29" fmla="*/ 4774379 h 137"/>
              <a:gd name="T30" fmla="*/ 4645325 w 137"/>
              <a:gd name="T31" fmla="*/ 12903864 h 1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7" h="137">
                <a:moveTo>
                  <a:pt x="117" y="136"/>
                </a:moveTo>
                <a:lnTo>
                  <a:pt x="117" y="136"/>
                </a:lnTo>
                <a:cubicBezTo>
                  <a:pt x="18" y="136"/>
                  <a:pt x="18" y="136"/>
                  <a:pt x="18" y="136"/>
                </a:cubicBezTo>
                <a:cubicBezTo>
                  <a:pt x="9" y="136"/>
                  <a:pt x="0" y="127"/>
                  <a:pt x="0" y="1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7" y="0"/>
                  <a:pt x="136" y="10"/>
                  <a:pt x="136" y="19"/>
                </a:cubicBezTo>
                <a:cubicBezTo>
                  <a:pt x="136" y="118"/>
                  <a:pt x="136" y="118"/>
                  <a:pt x="136" y="118"/>
                </a:cubicBezTo>
                <a:cubicBezTo>
                  <a:pt x="136" y="127"/>
                  <a:pt x="127" y="136"/>
                  <a:pt x="117" y="136"/>
                </a:cubicBezTo>
                <a:close/>
                <a:moveTo>
                  <a:pt x="36" y="100"/>
                </a:moveTo>
                <a:lnTo>
                  <a:pt x="36" y="100"/>
                </a:lnTo>
                <a:cubicBezTo>
                  <a:pt x="100" y="100"/>
                  <a:pt x="100" y="100"/>
                  <a:pt x="100" y="100"/>
                </a:cubicBezTo>
                <a:cubicBezTo>
                  <a:pt x="100" y="37"/>
                  <a:pt x="100" y="37"/>
                  <a:pt x="100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89">
            <a:extLst>
              <a:ext uri="{FF2B5EF4-FFF2-40B4-BE49-F238E27FC236}">
                <a16:creationId xmlns:a16="http://schemas.microsoft.com/office/drawing/2014/main" id="{DF822BC2-CE31-214C-95D5-AC6190F7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584" y="11824191"/>
            <a:ext cx="143744" cy="134471"/>
          </a:xfrm>
          <a:custGeom>
            <a:avLst/>
            <a:gdLst>
              <a:gd name="T0" fmla="*/ 15096948 w 137"/>
              <a:gd name="T1" fmla="*/ 16428375 h 128"/>
              <a:gd name="T2" fmla="*/ 15096948 w 137"/>
              <a:gd name="T3" fmla="*/ 16428375 h 128"/>
              <a:gd name="T4" fmla="*/ 2322663 w 137"/>
              <a:gd name="T5" fmla="*/ 16428375 h 128"/>
              <a:gd name="T6" fmla="*/ 0 w 137"/>
              <a:gd name="T7" fmla="*/ 14099910 h 128"/>
              <a:gd name="T8" fmla="*/ 0 w 137"/>
              <a:gd name="T9" fmla="*/ 2457944 h 128"/>
              <a:gd name="T10" fmla="*/ 2322663 w 137"/>
              <a:gd name="T11" fmla="*/ 0 h 128"/>
              <a:gd name="T12" fmla="*/ 15096948 w 137"/>
              <a:gd name="T13" fmla="*/ 0 h 128"/>
              <a:gd name="T14" fmla="*/ 17548568 w 137"/>
              <a:gd name="T15" fmla="*/ 2457944 h 128"/>
              <a:gd name="T16" fmla="*/ 17548568 w 137"/>
              <a:gd name="T17" fmla="*/ 14099910 h 128"/>
              <a:gd name="T18" fmla="*/ 15096948 w 137"/>
              <a:gd name="T19" fmla="*/ 16428375 h 128"/>
              <a:gd name="T20" fmla="*/ 4645325 w 137"/>
              <a:gd name="T21" fmla="*/ 11771445 h 128"/>
              <a:gd name="T22" fmla="*/ 4645325 w 137"/>
              <a:gd name="T23" fmla="*/ 11771445 h 128"/>
              <a:gd name="T24" fmla="*/ 12903243 w 137"/>
              <a:gd name="T25" fmla="*/ 11771445 h 128"/>
              <a:gd name="T26" fmla="*/ 12903243 w 137"/>
              <a:gd name="T27" fmla="*/ 4786409 h 128"/>
              <a:gd name="T28" fmla="*/ 4645325 w 137"/>
              <a:gd name="T29" fmla="*/ 4786409 h 128"/>
              <a:gd name="T30" fmla="*/ 4645325 w 137"/>
              <a:gd name="T31" fmla="*/ 11771445 h 1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7" h="128">
                <a:moveTo>
                  <a:pt x="117" y="127"/>
                </a:moveTo>
                <a:lnTo>
                  <a:pt x="117" y="127"/>
                </a:lnTo>
                <a:cubicBezTo>
                  <a:pt x="18" y="127"/>
                  <a:pt x="18" y="127"/>
                  <a:pt x="18" y="127"/>
                </a:cubicBezTo>
                <a:cubicBezTo>
                  <a:pt x="9" y="127"/>
                  <a:pt x="0" y="118"/>
                  <a:pt x="0" y="10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7" y="0"/>
                  <a:pt x="136" y="0"/>
                  <a:pt x="136" y="19"/>
                </a:cubicBezTo>
                <a:cubicBezTo>
                  <a:pt x="136" y="109"/>
                  <a:pt x="136" y="109"/>
                  <a:pt x="136" y="109"/>
                </a:cubicBezTo>
                <a:cubicBezTo>
                  <a:pt x="136" y="118"/>
                  <a:pt x="127" y="127"/>
                  <a:pt x="117" y="127"/>
                </a:cubicBezTo>
                <a:close/>
                <a:moveTo>
                  <a:pt x="36" y="91"/>
                </a:moveTo>
                <a:lnTo>
                  <a:pt x="36" y="91"/>
                </a:lnTo>
                <a:cubicBezTo>
                  <a:pt x="100" y="91"/>
                  <a:pt x="100" y="91"/>
                  <a:pt x="100" y="91"/>
                </a:cubicBezTo>
                <a:cubicBezTo>
                  <a:pt x="100" y="37"/>
                  <a:pt x="100" y="37"/>
                  <a:pt x="100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90">
            <a:extLst>
              <a:ext uri="{FF2B5EF4-FFF2-40B4-BE49-F238E27FC236}">
                <a16:creationId xmlns:a16="http://schemas.microsoft.com/office/drawing/2014/main" id="{AE6B1E1A-17D0-BC48-8E91-F1880749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972" y="11462508"/>
            <a:ext cx="250396" cy="46370"/>
          </a:xfrm>
          <a:custGeom>
            <a:avLst/>
            <a:gdLst>
              <a:gd name="T0" fmla="*/ 28631787 w 236"/>
              <a:gd name="T1" fmla="*/ 5359538 h 46"/>
              <a:gd name="T2" fmla="*/ 28631787 w 236"/>
              <a:gd name="T3" fmla="*/ 5359538 h 46"/>
              <a:gd name="T4" fmla="*/ 3562673 w 236"/>
              <a:gd name="T5" fmla="*/ 5359538 h 46"/>
              <a:gd name="T6" fmla="*/ 0 w 236"/>
              <a:gd name="T7" fmla="*/ 2143815 h 46"/>
              <a:gd name="T8" fmla="*/ 3562673 w 236"/>
              <a:gd name="T9" fmla="*/ 0 h 46"/>
              <a:gd name="T10" fmla="*/ 28631787 w 236"/>
              <a:gd name="T11" fmla="*/ 0 h 46"/>
              <a:gd name="T12" fmla="*/ 31007023 w 236"/>
              <a:gd name="T13" fmla="*/ 2143815 h 46"/>
              <a:gd name="T14" fmla="*/ 28631787 w 236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6" h="46">
                <a:moveTo>
                  <a:pt x="217" y="45"/>
                </a:moveTo>
                <a:lnTo>
                  <a:pt x="21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cubicBezTo>
                  <a:pt x="235" y="36"/>
                  <a:pt x="226" y="45"/>
                  <a:pt x="217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91">
            <a:extLst>
              <a:ext uri="{FF2B5EF4-FFF2-40B4-BE49-F238E27FC236}">
                <a16:creationId xmlns:a16="http://schemas.microsoft.com/office/drawing/2014/main" id="{3036B0E7-CA85-754D-A3F9-3BC01DA2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972" y="11671170"/>
            <a:ext cx="250396" cy="37096"/>
          </a:xfrm>
          <a:custGeom>
            <a:avLst/>
            <a:gdLst>
              <a:gd name="T0" fmla="*/ 28631787 w 236"/>
              <a:gd name="T1" fmla="*/ 4241457 h 37"/>
              <a:gd name="T2" fmla="*/ 28631787 w 236"/>
              <a:gd name="T3" fmla="*/ 4241457 h 37"/>
              <a:gd name="T4" fmla="*/ 3562673 w 236"/>
              <a:gd name="T5" fmla="*/ 4241457 h 37"/>
              <a:gd name="T6" fmla="*/ 0 w 236"/>
              <a:gd name="T7" fmla="*/ 2120557 h 37"/>
              <a:gd name="T8" fmla="*/ 3562673 w 236"/>
              <a:gd name="T9" fmla="*/ 0 h 37"/>
              <a:gd name="T10" fmla="*/ 28631787 w 236"/>
              <a:gd name="T11" fmla="*/ 0 h 37"/>
              <a:gd name="T12" fmla="*/ 31007023 w 236"/>
              <a:gd name="T13" fmla="*/ 2120557 h 37"/>
              <a:gd name="T14" fmla="*/ 28631787 w 236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92">
            <a:extLst>
              <a:ext uri="{FF2B5EF4-FFF2-40B4-BE49-F238E27FC236}">
                <a16:creationId xmlns:a16="http://schemas.microsoft.com/office/drawing/2014/main" id="{F2AC3D86-84B5-B041-BFA2-E97A143C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972" y="11870561"/>
            <a:ext cx="250396" cy="37096"/>
          </a:xfrm>
          <a:custGeom>
            <a:avLst/>
            <a:gdLst>
              <a:gd name="T0" fmla="*/ 28631787 w 236"/>
              <a:gd name="T1" fmla="*/ 4241457 h 37"/>
              <a:gd name="T2" fmla="*/ 28631787 w 236"/>
              <a:gd name="T3" fmla="*/ 4241457 h 37"/>
              <a:gd name="T4" fmla="*/ 3562673 w 236"/>
              <a:gd name="T5" fmla="*/ 4241457 h 37"/>
              <a:gd name="T6" fmla="*/ 0 w 236"/>
              <a:gd name="T7" fmla="*/ 2120557 h 37"/>
              <a:gd name="T8" fmla="*/ 3562673 w 236"/>
              <a:gd name="T9" fmla="*/ 0 h 37"/>
              <a:gd name="T10" fmla="*/ 28631787 w 236"/>
              <a:gd name="T11" fmla="*/ 0 h 37"/>
              <a:gd name="T12" fmla="*/ 31007023 w 236"/>
              <a:gd name="T13" fmla="*/ 2120557 h 37"/>
              <a:gd name="T14" fmla="*/ 28631787 w 236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93">
            <a:extLst>
              <a:ext uri="{FF2B5EF4-FFF2-40B4-BE49-F238E27FC236}">
                <a16:creationId xmlns:a16="http://schemas.microsoft.com/office/drawing/2014/main" id="{9B66AF0A-6EC6-2D41-97D5-15FC01FFB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228" y="11124008"/>
            <a:ext cx="333862" cy="217939"/>
          </a:xfrm>
          <a:custGeom>
            <a:avLst/>
            <a:gdLst>
              <a:gd name="T0" fmla="*/ 38628727 w 318"/>
              <a:gd name="T1" fmla="*/ 26636124 h 208"/>
              <a:gd name="T2" fmla="*/ 38628727 w 318"/>
              <a:gd name="T3" fmla="*/ 26636124 h 208"/>
              <a:gd name="T4" fmla="*/ 2325538 w 318"/>
              <a:gd name="T5" fmla="*/ 26636124 h 208"/>
              <a:gd name="T6" fmla="*/ 0 w 318"/>
              <a:gd name="T7" fmla="*/ 24319892 h 208"/>
              <a:gd name="T8" fmla="*/ 0 w 318"/>
              <a:gd name="T9" fmla="*/ 13897030 h 208"/>
              <a:gd name="T10" fmla="*/ 0 w 318"/>
              <a:gd name="T11" fmla="*/ 12739094 h 208"/>
              <a:gd name="T12" fmla="*/ 8139023 w 318"/>
              <a:gd name="T13" fmla="*/ 3474168 h 208"/>
              <a:gd name="T14" fmla="*/ 19895748 w 318"/>
              <a:gd name="T15" fmla="*/ 0 h 208"/>
              <a:gd name="T16" fmla="*/ 32814883 w 318"/>
              <a:gd name="T17" fmla="*/ 3474168 h 208"/>
              <a:gd name="T18" fmla="*/ 40954265 w 318"/>
              <a:gd name="T19" fmla="*/ 12739094 h 208"/>
              <a:gd name="T20" fmla="*/ 40954265 w 318"/>
              <a:gd name="T21" fmla="*/ 13897030 h 208"/>
              <a:gd name="T22" fmla="*/ 40954265 w 318"/>
              <a:gd name="T23" fmla="*/ 24319892 h 208"/>
              <a:gd name="T24" fmla="*/ 38628727 w 318"/>
              <a:gd name="T25" fmla="*/ 26636124 h 208"/>
              <a:gd name="T26" fmla="*/ 4780112 w 318"/>
              <a:gd name="T27" fmla="*/ 22003661 h 208"/>
              <a:gd name="T28" fmla="*/ 4780112 w 318"/>
              <a:gd name="T29" fmla="*/ 22003661 h 208"/>
              <a:gd name="T30" fmla="*/ 36174153 w 318"/>
              <a:gd name="T31" fmla="*/ 22003661 h 208"/>
              <a:gd name="T32" fmla="*/ 36174153 w 318"/>
              <a:gd name="T33" fmla="*/ 13897030 h 208"/>
              <a:gd name="T34" fmla="*/ 30360308 w 318"/>
              <a:gd name="T35" fmla="*/ 6948694 h 208"/>
              <a:gd name="T36" fmla="*/ 19895748 w 318"/>
              <a:gd name="T37" fmla="*/ 4632463 h 208"/>
              <a:gd name="T38" fmla="*/ 10593957 w 318"/>
              <a:gd name="T39" fmla="*/ 6948694 h 208"/>
              <a:gd name="T40" fmla="*/ 4780112 w 318"/>
              <a:gd name="T41" fmla="*/ 13897030 h 208"/>
              <a:gd name="T42" fmla="*/ 4780112 w 318"/>
              <a:gd name="T43" fmla="*/ 22003661 h 20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18" h="208">
                <a:moveTo>
                  <a:pt x="299" y="207"/>
                </a:moveTo>
                <a:lnTo>
                  <a:pt x="299" y="207"/>
                </a:lnTo>
                <a:cubicBezTo>
                  <a:pt x="18" y="207"/>
                  <a:pt x="18" y="207"/>
                  <a:pt x="18" y="207"/>
                </a:cubicBezTo>
                <a:cubicBezTo>
                  <a:pt x="9" y="207"/>
                  <a:pt x="0" y="198"/>
                  <a:pt x="0" y="189"/>
                </a:cubicBezTo>
                <a:cubicBezTo>
                  <a:pt x="0" y="108"/>
                  <a:pt x="0" y="108"/>
                  <a:pt x="0" y="108"/>
                </a:cubicBezTo>
                <a:lnTo>
                  <a:pt x="0" y="99"/>
                </a:lnTo>
                <a:cubicBezTo>
                  <a:pt x="9" y="72"/>
                  <a:pt x="37" y="45"/>
                  <a:pt x="63" y="27"/>
                </a:cubicBezTo>
                <a:cubicBezTo>
                  <a:pt x="91" y="9"/>
                  <a:pt x="127" y="0"/>
                  <a:pt x="154" y="0"/>
                </a:cubicBezTo>
                <a:cubicBezTo>
                  <a:pt x="190" y="0"/>
                  <a:pt x="226" y="9"/>
                  <a:pt x="254" y="27"/>
                </a:cubicBezTo>
                <a:cubicBezTo>
                  <a:pt x="280" y="45"/>
                  <a:pt x="308" y="72"/>
                  <a:pt x="317" y="99"/>
                </a:cubicBezTo>
                <a:lnTo>
                  <a:pt x="317" y="108"/>
                </a:lnTo>
                <a:cubicBezTo>
                  <a:pt x="317" y="189"/>
                  <a:pt x="317" y="189"/>
                  <a:pt x="317" y="189"/>
                </a:cubicBezTo>
                <a:cubicBezTo>
                  <a:pt x="317" y="198"/>
                  <a:pt x="308" y="207"/>
                  <a:pt x="299" y="207"/>
                </a:cubicBezTo>
                <a:close/>
                <a:moveTo>
                  <a:pt x="37" y="171"/>
                </a:moveTo>
                <a:lnTo>
                  <a:pt x="37" y="171"/>
                </a:lnTo>
                <a:cubicBezTo>
                  <a:pt x="280" y="171"/>
                  <a:pt x="280" y="171"/>
                  <a:pt x="280" y="171"/>
                </a:cubicBezTo>
                <a:cubicBezTo>
                  <a:pt x="280" y="108"/>
                  <a:pt x="280" y="108"/>
                  <a:pt x="280" y="108"/>
                </a:cubicBezTo>
                <a:cubicBezTo>
                  <a:pt x="271" y="90"/>
                  <a:pt x="254" y="72"/>
                  <a:pt x="235" y="54"/>
                </a:cubicBezTo>
                <a:cubicBezTo>
                  <a:pt x="208" y="45"/>
                  <a:pt x="190" y="36"/>
                  <a:pt x="154" y="36"/>
                </a:cubicBezTo>
                <a:cubicBezTo>
                  <a:pt x="127" y="36"/>
                  <a:pt x="100" y="45"/>
                  <a:pt x="82" y="54"/>
                </a:cubicBezTo>
                <a:cubicBezTo>
                  <a:pt x="63" y="72"/>
                  <a:pt x="46" y="90"/>
                  <a:pt x="37" y="108"/>
                </a:cubicBezTo>
                <a:lnTo>
                  <a:pt x="37" y="17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94">
            <a:extLst>
              <a:ext uri="{FF2B5EF4-FFF2-40B4-BE49-F238E27FC236}">
                <a16:creationId xmlns:a16="http://schemas.microsoft.com/office/drawing/2014/main" id="{0C56AEB0-076F-4544-8FF0-75A835CB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3512" y="11198200"/>
            <a:ext cx="134473" cy="352409"/>
          </a:xfrm>
          <a:custGeom>
            <a:avLst/>
            <a:gdLst>
              <a:gd name="T0" fmla="*/ 2328516 w 128"/>
              <a:gd name="T1" fmla="*/ 43322354 h 335"/>
              <a:gd name="T2" fmla="*/ 2328516 w 128"/>
              <a:gd name="T3" fmla="*/ 43322354 h 335"/>
              <a:gd name="T4" fmla="*/ 2328516 w 128"/>
              <a:gd name="T5" fmla="*/ 43322354 h 335"/>
              <a:gd name="T6" fmla="*/ 0 w 128"/>
              <a:gd name="T7" fmla="*/ 42155110 h 335"/>
              <a:gd name="T8" fmla="*/ 0 w 128"/>
              <a:gd name="T9" fmla="*/ 15175609 h 335"/>
              <a:gd name="T10" fmla="*/ 4657031 w 128"/>
              <a:gd name="T11" fmla="*/ 3502091 h 335"/>
              <a:gd name="T12" fmla="*/ 15264834 w 128"/>
              <a:gd name="T13" fmla="*/ 0 h 335"/>
              <a:gd name="T14" fmla="*/ 15264834 w 128"/>
              <a:gd name="T15" fmla="*/ 0 h 335"/>
              <a:gd name="T16" fmla="*/ 16429092 w 128"/>
              <a:gd name="T17" fmla="*/ 1167244 h 335"/>
              <a:gd name="T18" fmla="*/ 15264834 w 128"/>
              <a:gd name="T19" fmla="*/ 3502091 h 335"/>
              <a:gd name="T20" fmla="*/ 6985547 w 128"/>
              <a:gd name="T21" fmla="*/ 5836939 h 335"/>
              <a:gd name="T22" fmla="*/ 3492774 w 128"/>
              <a:gd name="T23" fmla="*/ 15175609 h 335"/>
              <a:gd name="T24" fmla="*/ 3492774 w 128"/>
              <a:gd name="T25" fmla="*/ 15175609 h 335"/>
              <a:gd name="T26" fmla="*/ 3492774 w 128"/>
              <a:gd name="T27" fmla="*/ 42155110 h 335"/>
              <a:gd name="T28" fmla="*/ 2328516 w 128"/>
              <a:gd name="T29" fmla="*/ 43322354 h 3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28" h="335">
                <a:moveTo>
                  <a:pt x="18" y="334"/>
                </a:moveTo>
                <a:lnTo>
                  <a:pt x="18" y="334"/>
                </a:lnTo>
                <a:cubicBezTo>
                  <a:pt x="9" y="334"/>
                  <a:pt x="0" y="334"/>
                  <a:pt x="0" y="325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63"/>
                  <a:pt x="36" y="27"/>
                </a:cubicBezTo>
                <a:cubicBezTo>
                  <a:pt x="54" y="9"/>
                  <a:pt x="81" y="0"/>
                  <a:pt x="118" y="0"/>
                </a:cubicBezTo>
                <a:cubicBezTo>
                  <a:pt x="127" y="0"/>
                  <a:pt x="127" y="9"/>
                  <a:pt x="127" y="9"/>
                </a:cubicBezTo>
                <a:cubicBezTo>
                  <a:pt x="127" y="18"/>
                  <a:pt x="127" y="27"/>
                  <a:pt x="118" y="27"/>
                </a:cubicBezTo>
                <a:cubicBezTo>
                  <a:pt x="90" y="27"/>
                  <a:pt x="72" y="36"/>
                  <a:pt x="54" y="45"/>
                </a:cubicBezTo>
                <a:cubicBezTo>
                  <a:pt x="27" y="81"/>
                  <a:pt x="27" y="117"/>
                  <a:pt x="27" y="117"/>
                </a:cubicBezTo>
                <a:cubicBezTo>
                  <a:pt x="27" y="325"/>
                  <a:pt x="27" y="325"/>
                  <a:pt x="27" y="325"/>
                </a:cubicBezTo>
                <a:cubicBezTo>
                  <a:pt x="27" y="334"/>
                  <a:pt x="18" y="334"/>
                  <a:pt x="18" y="3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95">
            <a:extLst>
              <a:ext uri="{FF2B5EF4-FFF2-40B4-BE49-F238E27FC236}">
                <a16:creationId xmlns:a16="http://schemas.microsoft.com/office/drawing/2014/main" id="{B8A13DCC-C250-8843-9C7A-620AD386A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850" y="11290939"/>
            <a:ext cx="236484" cy="162295"/>
          </a:xfrm>
          <a:custGeom>
            <a:avLst/>
            <a:gdLst>
              <a:gd name="T0" fmla="*/ 27603762 w 227"/>
              <a:gd name="T1" fmla="*/ 19789390 h 155"/>
              <a:gd name="T2" fmla="*/ 27603762 w 227"/>
              <a:gd name="T3" fmla="*/ 19789390 h 155"/>
              <a:gd name="T4" fmla="*/ 27603762 w 227"/>
              <a:gd name="T5" fmla="*/ 19789390 h 155"/>
              <a:gd name="T6" fmla="*/ 25314000 w 227"/>
              <a:gd name="T7" fmla="*/ 17476177 h 155"/>
              <a:gd name="T8" fmla="*/ 25314000 w 227"/>
              <a:gd name="T9" fmla="*/ 17476177 h 155"/>
              <a:gd name="T10" fmla="*/ 21879713 w 227"/>
              <a:gd name="T11" fmla="*/ 8224041 h 155"/>
              <a:gd name="T12" fmla="*/ 13865545 w 227"/>
              <a:gd name="T13" fmla="*/ 4626068 h 155"/>
              <a:gd name="T14" fmla="*/ 13865545 w 227"/>
              <a:gd name="T15" fmla="*/ 4626068 h 155"/>
              <a:gd name="T16" fmla="*/ 2289762 w 227"/>
              <a:gd name="T17" fmla="*/ 3469640 h 155"/>
              <a:gd name="T18" fmla="*/ 0 w 227"/>
              <a:gd name="T19" fmla="*/ 2312855 h 155"/>
              <a:gd name="T20" fmla="*/ 1144881 w 227"/>
              <a:gd name="T21" fmla="*/ 1156427 h 155"/>
              <a:gd name="T22" fmla="*/ 13865545 w 227"/>
              <a:gd name="T23" fmla="*/ 2312855 h 155"/>
              <a:gd name="T24" fmla="*/ 25314000 w 227"/>
              <a:gd name="T25" fmla="*/ 5782495 h 155"/>
              <a:gd name="T26" fmla="*/ 28748643 w 227"/>
              <a:gd name="T27" fmla="*/ 17476177 h 155"/>
              <a:gd name="T28" fmla="*/ 27603762 w 227"/>
              <a:gd name="T29" fmla="*/ 19789390 h 1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7" h="155">
                <a:moveTo>
                  <a:pt x="217" y="154"/>
                </a:moveTo>
                <a:lnTo>
                  <a:pt x="217" y="154"/>
                </a:lnTo>
                <a:cubicBezTo>
                  <a:pt x="208" y="154"/>
                  <a:pt x="199" y="145"/>
                  <a:pt x="199" y="136"/>
                </a:cubicBezTo>
                <a:cubicBezTo>
                  <a:pt x="199" y="136"/>
                  <a:pt x="199" y="91"/>
                  <a:pt x="172" y="64"/>
                </a:cubicBezTo>
                <a:cubicBezTo>
                  <a:pt x="163" y="45"/>
                  <a:pt x="136" y="36"/>
                  <a:pt x="109" y="36"/>
                </a:cubicBezTo>
                <a:cubicBezTo>
                  <a:pt x="91" y="36"/>
                  <a:pt x="45" y="27"/>
                  <a:pt x="18" y="27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18"/>
                  <a:pt x="0" y="9"/>
                  <a:pt x="9" y="9"/>
                </a:cubicBezTo>
                <a:cubicBezTo>
                  <a:pt x="45" y="0"/>
                  <a:pt x="100" y="9"/>
                  <a:pt x="109" y="18"/>
                </a:cubicBezTo>
                <a:cubicBezTo>
                  <a:pt x="145" y="18"/>
                  <a:pt x="172" y="27"/>
                  <a:pt x="199" y="45"/>
                </a:cubicBezTo>
                <a:cubicBezTo>
                  <a:pt x="226" y="81"/>
                  <a:pt x="226" y="136"/>
                  <a:pt x="226" y="136"/>
                </a:cubicBezTo>
                <a:cubicBezTo>
                  <a:pt x="226" y="145"/>
                  <a:pt x="217" y="154"/>
                  <a:pt x="217" y="1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96">
            <a:extLst>
              <a:ext uri="{FF2B5EF4-FFF2-40B4-BE49-F238E27FC236}">
                <a16:creationId xmlns:a16="http://schemas.microsoft.com/office/drawing/2014/main" id="{725C58D7-896D-684A-A43E-F082801F6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0164" y="11110099"/>
            <a:ext cx="352409" cy="190114"/>
          </a:xfrm>
          <a:custGeom>
            <a:avLst/>
            <a:gdLst>
              <a:gd name="T0" fmla="*/ 12970775 w 335"/>
              <a:gd name="T1" fmla="*/ 23148442 h 182"/>
              <a:gd name="T2" fmla="*/ 12970775 w 335"/>
              <a:gd name="T3" fmla="*/ 23148442 h 182"/>
              <a:gd name="T4" fmla="*/ 9468684 w 335"/>
              <a:gd name="T5" fmla="*/ 23148442 h 182"/>
              <a:gd name="T6" fmla="*/ 1296897 w 335"/>
              <a:gd name="T7" fmla="*/ 11638414 h 182"/>
              <a:gd name="T8" fmla="*/ 11803532 w 335"/>
              <a:gd name="T9" fmla="*/ 1278852 h 182"/>
              <a:gd name="T10" fmla="*/ 30481232 w 335"/>
              <a:gd name="T11" fmla="*/ 3580858 h 182"/>
              <a:gd name="T12" fmla="*/ 43322354 w 335"/>
              <a:gd name="T13" fmla="*/ 12789238 h 182"/>
              <a:gd name="T14" fmla="*/ 43322354 w 335"/>
              <a:gd name="T15" fmla="*/ 13940419 h 182"/>
              <a:gd name="T16" fmla="*/ 42155110 w 335"/>
              <a:gd name="T17" fmla="*/ 15091243 h 182"/>
              <a:gd name="T18" fmla="*/ 25811897 w 335"/>
              <a:gd name="T19" fmla="*/ 17393249 h 182"/>
              <a:gd name="T20" fmla="*/ 23477049 w 335"/>
              <a:gd name="T21" fmla="*/ 18544431 h 182"/>
              <a:gd name="T22" fmla="*/ 15305623 w 335"/>
              <a:gd name="T23" fmla="*/ 23148442 h 182"/>
              <a:gd name="T24" fmla="*/ 12970775 w 335"/>
              <a:gd name="T25" fmla="*/ 23148442 h 182"/>
              <a:gd name="T26" fmla="*/ 17640110 w 335"/>
              <a:gd name="T27" fmla="*/ 3580858 h 182"/>
              <a:gd name="T28" fmla="*/ 17640110 w 335"/>
              <a:gd name="T29" fmla="*/ 3580858 h 182"/>
              <a:gd name="T30" fmla="*/ 11803532 w 335"/>
              <a:gd name="T31" fmla="*/ 4732039 h 182"/>
              <a:gd name="T32" fmla="*/ 11803532 w 335"/>
              <a:gd name="T33" fmla="*/ 4732039 h 182"/>
              <a:gd name="T34" fmla="*/ 3631745 w 335"/>
              <a:gd name="T35" fmla="*/ 11638414 h 182"/>
              <a:gd name="T36" fmla="*/ 10635928 w 335"/>
              <a:gd name="T37" fmla="*/ 19695612 h 182"/>
              <a:gd name="T38" fmla="*/ 10635928 w 335"/>
              <a:gd name="T39" fmla="*/ 19695612 h 182"/>
              <a:gd name="T40" fmla="*/ 15305623 w 335"/>
              <a:gd name="T41" fmla="*/ 19695612 h 182"/>
              <a:gd name="T42" fmla="*/ 21142202 w 335"/>
              <a:gd name="T43" fmla="*/ 16242425 h 182"/>
              <a:gd name="T44" fmla="*/ 23477049 w 335"/>
              <a:gd name="T45" fmla="*/ 13940419 h 182"/>
              <a:gd name="T46" fmla="*/ 37485415 w 335"/>
              <a:gd name="T47" fmla="*/ 10487232 h 182"/>
              <a:gd name="T48" fmla="*/ 29313988 w 335"/>
              <a:gd name="T49" fmla="*/ 5883221 h 182"/>
              <a:gd name="T50" fmla="*/ 17640110 w 335"/>
              <a:gd name="T51" fmla="*/ 3580858 h 182"/>
              <a:gd name="T52" fmla="*/ 11803532 w 335"/>
              <a:gd name="T53" fmla="*/ 2430034 h 182"/>
              <a:gd name="T54" fmla="*/ 11803532 w 335"/>
              <a:gd name="T55" fmla="*/ 2430034 h 1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35" h="182">
                <a:moveTo>
                  <a:pt x="100" y="181"/>
                </a:moveTo>
                <a:lnTo>
                  <a:pt x="100" y="181"/>
                </a:lnTo>
                <a:cubicBezTo>
                  <a:pt x="91" y="181"/>
                  <a:pt x="82" y="181"/>
                  <a:pt x="73" y="181"/>
                </a:cubicBezTo>
                <a:cubicBezTo>
                  <a:pt x="37" y="172"/>
                  <a:pt x="0" y="136"/>
                  <a:pt x="10" y="91"/>
                </a:cubicBezTo>
                <a:cubicBezTo>
                  <a:pt x="10" y="46"/>
                  <a:pt x="46" y="10"/>
                  <a:pt x="91" y="10"/>
                </a:cubicBezTo>
                <a:cubicBezTo>
                  <a:pt x="127" y="0"/>
                  <a:pt x="181" y="0"/>
                  <a:pt x="235" y="28"/>
                </a:cubicBezTo>
                <a:cubicBezTo>
                  <a:pt x="271" y="37"/>
                  <a:pt x="307" y="64"/>
                  <a:pt x="334" y="100"/>
                </a:cubicBezTo>
                <a:lnTo>
                  <a:pt x="334" y="109"/>
                </a:lnTo>
                <a:cubicBezTo>
                  <a:pt x="334" y="118"/>
                  <a:pt x="325" y="118"/>
                  <a:pt x="325" y="118"/>
                </a:cubicBezTo>
                <a:cubicBezTo>
                  <a:pt x="262" y="109"/>
                  <a:pt x="226" y="109"/>
                  <a:pt x="199" y="136"/>
                </a:cubicBezTo>
                <a:cubicBezTo>
                  <a:pt x="190" y="136"/>
                  <a:pt x="190" y="136"/>
                  <a:pt x="181" y="145"/>
                </a:cubicBezTo>
                <a:cubicBezTo>
                  <a:pt x="163" y="163"/>
                  <a:pt x="154" y="181"/>
                  <a:pt x="118" y="181"/>
                </a:cubicBezTo>
                <a:cubicBezTo>
                  <a:pt x="118" y="181"/>
                  <a:pt x="109" y="181"/>
                  <a:pt x="100" y="181"/>
                </a:cubicBezTo>
                <a:close/>
                <a:moveTo>
                  <a:pt x="136" y="28"/>
                </a:moveTo>
                <a:lnTo>
                  <a:pt x="136" y="28"/>
                </a:lnTo>
                <a:cubicBezTo>
                  <a:pt x="118" y="28"/>
                  <a:pt x="109" y="37"/>
                  <a:pt x="91" y="37"/>
                </a:cubicBezTo>
                <a:cubicBezTo>
                  <a:pt x="55" y="37"/>
                  <a:pt x="37" y="64"/>
                  <a:pt x="28" y="91"/>
                </a:cubicBezTo>
                <a:cubicBezTo>
                  <a:pt x="28" y="127"/>
                  <a:pt x="55" y="145"/>
                  <a:pt x="82" y="154"/>
                </a:cubicBezTo>
                <a:cubicBezTo>
                  <a:pt x="91" y="163"/>
                  <a:pt x="109" y="163"/>
                  <a:pt x="118" y="154"/>
                </a:cubicBezTo>
                <a:cubicBezTo>
                  <a:pt x="136" y="154"/>
                  <a:pt x="154" y="136"/>
                  <a:pt x="163" y="127"/>
                </a:cubicBezTo>
                <a:cubicBezTo>
                  <a:pt x="172" y="118"/>
                  <a:pt x="172" y="118"/>
                  <a:pt x="181" y="109"/>
                </a:cubicBezTo>
                <a:cubicBezTo>
                  <a:pt x="208" y="91"/>
                  <a:pt x="244" y="82"/>
                  <a:pt x="289" y="82"/>
                </a:cubicBezTo>
                <a:cubicBezTo>
                  <a:pt x="271" y="73"/>
                  <a:pt x="244" y="55"/>
                  <a:pt x="226" y="46"/>
                </a:cubicBezTo>
                <a:cubicBezTo>
                  <a:pt x="190" y="37"/>
                  <a:pt x="163" y="28"/>
                  <a:pt x="136" y="28"/>
                </a:cubicBezTo>
                <a:close/>
                <a:moveTo>
                  <a:pt x="91" y="19"/>
                </a:moveTo>
                <a:lnTo>
                  <a:pt x="91" y="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97">
            <a:extLst>
              <a:ext uri="{FF2B5EF4-FFF2-40B4-BE49-F238E27FC236}">
                <a16:creationId xmlns:a16="http://schemas.microsoft.com/office/drawing/2014/main" id="{47FDD9DF-2BF3-104A-9EAA-457F1094B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1829" y="11235295"/>
            <a:ext cx="278218" cy="171569"/>
          </a:xfrm>
          <a:custGeom>
            <a:avLst/>
            <a:gdLst>
              <a:gd name="T0" fmla="*/ 20046878 w 264"/>
              <a:gd name="T1" fmla="*/ 3463393 h 164"/>
              <a:gd name="T2" fmla="*/ 20046878 w 264"/>
              <a:gd name="T3" fmla="*/ 3463393 h 164"/>
              <a:gd name="T4" fmla="*/ 24732889 w 264"/>
              <a:gd name="T5" fmla="*/ 3463393 h 164"/>
              <a:gd name="T6" fmla="*/ 30721011 w 264"/>
              <a:gd name="T7" fmla="*/ 10390537 h 164"/>
              <a:gd name="T8" fmla="*/ 26034639 w 264"/>
              <a:gd name="T9" fmla="*/ 16291199 h 164"/>
              <a:gd name="T10" fmla="*/ 23561386 w 264"/>
              <a:gd name="T11" fmla="*/ 17317323 h 164"/>
              <a:gd name="T12" fmla="*/ 21218381 w 264"/>
              <a:gd name="T13" fmla="*/ 17317323 h 164"/>
              <a:gd name="T14" fmla="*/ 15360506 w 264"/>
              <a:gd name="T15" fmla="*/ 12699585 h 164"/>
              <a:gd name="T16" fmla="*/ 8331128 w 264"/>
              <a:gd name="T17" fmla="*/ 10390537 h 164"/>
              <a:gd name="T18" fmla="*/ 3644756 w 264"/>
              <a:gd name="T19" fmla="*/ 11544882 h 164"/>
              <a:gd name="T20" fmla="*/ 11845636 w 264"/>
              <a:gd name="T21" fmla="*/ 5772441 h 164"/>
              <a:gd name="T22" fmla="*/ 20046878 w 264"/>
              <a:gd name="T23" fmla="*/ 3463393 h 164"/>
              <a:gd name="T24" fmla="*/ 20046878 w 264"/>
              <a:gd name="T25" fmla="*/ 0 h 164"/>
              <a:gd name="T26" fmla="*/ 20046878 w 264"/>
              <a:gd name="T27" fmla="*/ 0 h 164"/>
              <a:gd name="T28" fmla="*/ 20046878 w 264"/>
              <a:gd name="T29" fmla="*/ 3463393 h 164"/>
              <a:gd name="T30" fmla="*/ 20046878 w 264"/>
              <a:gd name="T31" fmla="*/ 0 h 164"/>
              <a:gd name="T32" fmla="*/ 20046878 w 264"/>
              <a:gd name="T33" fmla="*/ 0 h 164"/>
              <a:gd name="T34" fmla="*/ 10674134 w 264"/>
              <a:gd name="T35" fmla="*/ 2309048 h 164"/>
              <a:gd name="T36" fmla="*/ 1171503 w 264"/>
              <a:gd name="T37" fmla="*/ 9235834 h 164"/>
              <a:gd name="T38" fmla="*/ 0 w 264"/>
              <a:gd name="T39" fmla="*/ 12699585 h 164"/>
              <a:gd name="T40" fmla="*/ 3644756 w 264"/>
              <a:gd name="T41" fmla="*/ 15136854 h 164"/>
              <a:gd name="T42" fmla="*/ 3644756 w 264"/>
              <a:gd name="T43" fmla="*/ 15136854 h 164"/>
              <a:gd name="T44" fmla="*/ 8331128 w 264"/>
              <a:gd name="T45" fmla="*/ 13982151 h 164"/>
              <a:gd name="T46" fmla="*/ 13017500 w 264"/>
              <a:gd name="T47" fmla="*/ 15136854 h 164"/>
              <a:gd name="T48" fmla="*/ 14189003 w 264"/>
              <a:gd name="T49" fmla="*/ 16291199 h 164"/>
              <a:gd name="T50" fmla="*/ 21218381 w 264"/>
              <a:gd name="T51" fmla="*/ 20909295 h 164"/>
              <a:gd name="T52" fmla="*/ 23561386 w 264"/>
              <a:gd name="T53" fmla="*/ 20909295 h 164"/>
              <a:gd name="T54" fmla="*/ 26034639 w 264"/>
              <a:gd name="T55" fmla="*/ 19754592 h 164"/>
              <a:gd name="T56" fmla="*/ 31892514 w 264"/>
              <a:gd name="T57" fmla="*/ 16291199 h 164"/>
              <a:gd name="T58" fmla="*/ 34235520 w 264"/>
              <a:gd name="T59" fmla="*/ 10390537 h 164"/>
              <a:gd name="T60" fmla="*/ 24732889 w 264"/>
              <a:gd name="T61" fmla="*/ 1154345 h 164"/>
              <a:gd name="T62" fmla="*/ 20046878 w 264"/>
              <a:gd name="T63" fmla="*/ 0 h 164"/>
              <a:gd name="T64" fmla="*/ 20046878 w 264"/>
              <a:gd name="T65" fmla="*/ 3463393 h 16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64" h="164">
                <a:moveTo>
                  <a:pt x="154" y="27"/>
                </a:moveTo>
                <a:lnTo>
                  <a:pt x="154" y="27"/>
                </a:lnTo>
                <a:cubicBezTo>
                  <a:pt x="172" y="27"/>
                  <a:pt x="181" y="27"/>
                  <a:pt x="190" y="27"/>
                </a:cubicBezTo>
                <a:cubicBezTo>
                  <a:pt x="217" y="36"/>
                  <a:pt x="236" y="54"/>
                  <a:pt x="236" y="81"/>
                </a:cubicBezTo>
                <a:cubicBezTo>
                  <a:pt x="236" y="99"/>
                  <a:pt x="217" y="127"/>
                  <a:pt x="200" y="127"/>
                </a:cubicBezTo>
                <a:cubicBezTo>
                  <a:pt x="190" y="135"/>
                  <a:pt x="181" y="135"/>
                  <a:pt x="181" y="135"/>
                </a:cubicBezTo>
                <a:cubicBezTo>
                  <a:pt x="172" y="135"/>
                  <a:pt x="172" y="135"/>
                  <a:pt x="163" y="135"/>
                </a:cubicBezTo>
                <a:cubicBezTo>
                  <a:pt x="145" y="127"/>
                  <a:pt x="136" y="109"/>
                  <a:pt x="118" y="99"/>
                </a:cubicBezTo>
                <a:cubicBezTo>
                  <a:pt x="109" y="90"/>
                  <a:pt x="91" y="81"/>
                  <a:pt x="64" y="81"/>
                </a:cubicBezTo>
                <a:cubicBezTo>
                  <a:pt x="55" y="81"/>
                  <a:pt x="37" y="81"/>
                  <a:pt x="28" y="90"/>
                </a:cubicBezTo>
                <a:cubicBezTo>
                  <a:pt x="37" y="72"/>
                  <a:pt x="55" y="54"/>
                  <a:pt x="91" y="45"/>
                </a:cubicBezTo>
                <a:cubicBezTo>
                  <a:pt x="118" y="27"/>
                  <a:pt x="136" y="27"/>
                  <a:pt x="154" y="27"/>
                </a:cubicBezTo>
                <a:lnTo>
                  <a:pt x="154" y="0"/>
                </a:lnTo>
                <a:cubicBezTo>
                  <a:pt x="154" y="27"/>
                  <a:pt x="154" y="27"/>
                  <a:pt x="154" y="27"/>
                </a:cubicBezTo>
                <a:cubicBezTo>
                  <a:pt x="154" y="0"/>
                  <a:pt x="154" y="0"/>
                  <a:pt x="154" y="0"/>
                </a:cubicBezTo>
                <a:cubicBezTo>
                  <a:pt x="127" y="0"/>
                  <a:pt x="109" y="9"/>
                  <a:pt x="82" y="18"/>
                </a:cubicBezTo>
                <a:cubicBezTo>
                  <a:pt x="55" y="27"/>
                  <a:pt x="28" y="45"/>
                  <a:pt x="9" y="72"/>
                </a:cubicBezTo>
                <a:cubicBezTo>
                  <a:pt x="0" y="81"/>
                  <a:pt x="0" y="90"/>
                  <a:pt x="0" y="99"/>
                </a:cubicBezTo>
                <a:cubicBezTo>
                  <a:pt x="9" y="109"/>
                  <a:pt x="19" y="118"/>
                  <a:pt x="28" y="118"/>
                </a:cubicBezTo>
                <a:cubicBezTo>
                  <a:pt x="46" y="109"/>
                  <a:pt x="55" y="109"/>
                  <a:pt x="64" y="109"/>
                </a:cubicBezTo>
                <a:cubicBezTo>
                  <a:pt x="82" y="109"/>
                  <a:pt x="91" y="109"/>
                  <a:pt x="100" y="118"/>
                </a:cubicBezTo>
                <a:cubicBezTo>
                  <a:pt x="109" y="118"/>
                  <a:pt x="109" y="127"/>
                  <a:pt x="109" y="127"/>
                </a:cubicBezTo>
                <a:cubicBezTo>
                  <a:pt x="127" y="135"/>
                  <a:pt x="136" y="154"/>
                  <a:pt x="163" y="163"/>
                </a:cubicBezTo>
                <a:cubicBezTo>
                  <a:pt x="172" y="163"/>
                  <a:pt x="172" y="163"/>
                  <a:pt x="181" y="163"/>
                </a:cubicBezTo>
                <a:cubicBezTo>
                  <a:pt x="190" y="163"/>
                  <a:pt x="200" y="163"/>
                  <a:pt x="200" y="154"/>
                </a:cubicBezTo>
                <a:cubicBezTo>
                  <a:pt x="217" y="154"/>
                  <a:pt x="236" y="145"/>
                  <a:pt x="245" y="127"/>
                </a:cubicBezTo>
                <a:cubicBezTo>
                  <a:pt x="254" y="118"/>
                  <a:pt x="263" y="99"/>
                  <a:pt x="263" y="81"/>
                </a:cubicBezTo>
                <a:cubicBezTo>
                  <a:pt x="263" y="36"/>
                  <a:pt x="226" y="9"/>
                  <a:pt x="190" y="9"/>
                </a:cubicBezTo>
                <a:cubicBezTo>
                  <a:pt x="181" y="0"/>
                  <a:pt x="172" y="0"/>
                  <a:pt x="154" y="0"/>
                </a:cubicBezTo>
                <a:lnTo>
                  <a:pt x="154" y="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98">
            <a:extLst>
              <a:ext uri="{FF2B5EF4-FFF2-40B4-BE49-F238E27FC236}">
                <a16:creationId xmlns:a16="http://schemas.microsoft.com/office/drawing/2014/main" id="{F5051282-0E20-0549-B842-F89AAC17E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0164" y="11170378"/>
            <a:ext cx="171566" cy="55644"/>
          </a:xfrm>
          <a:custGeom>
            <a:avLst/>
            <a:gdLst>
              <a:gd name="T0" fmla="*/ 2437227 w 164"/>
              <a:gd name="T1" fmla="*/ 6478385 h 55"/>
              <a:gd name="T2" fmla="*/ 2437227 w 164"/>
              <a:gd name="T3" fmla="*/ 6478385 h 55"/>
              <a:gd name="T4" fmla="*/ 1282902 w 164"/>
              <a:gd name="T5" fmla="*/ 5398424 h 55"/>
              <a:gd name="T6" fmla="*/ 2437227 w 164"/>
              <a:gd name="T7" fmla="*/ 3239193 h 55"/>
              <a:gd name="T8" fmla="*/ 18599572 w 164"/>
              <a:gd name="T9" fmla="*/ 1079615 h 55"/>
              <a:gd name="T10" fmla="*/ 20908581 w 164"/>
              <a:gd name="T11" fmla="*/ 2159577 h 55"/>
              <a:gd name="T12" fmla="*/ 18599572 w 164"/>
              <a:gd name="T13" fmla="*/ 4318808 h 55"/>
              <a:gd name="T14" fmla="*/ 2437227 w 164"/>
              <a:gd name="T15" fmla="*/ 6478385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4" h="55">
                <a:moveTo>
                  <a:pt x="19" y="54"/>
                </a:moveTo>
                <a:lnTo>
                  <a:pt x="19" y="54"/>
                </a:lnTo>
                <a:cubicBezTo>
                  <a:pt x="10" y="54"/>
                  <a:pt x="10" y="45"/>
                  <a:pt x="10" y="45"/>
                </a:cubicBezTo>
                <a:cubicBezTo>
                  <a:pt x="0" y="36"/>
                  <a:pt x="10" y="27"/>
                  <a:pt x="19" y="27"/>
                </a:cubicBezTo>
                <a:cubicBezTo>
                  <a:pt x="19" y="27"/>
                  <a:pt x="100" y="0"/>
                  <a:pt x="145" y="9"/>
                </a:cubicBezTo>
                <a:cubicBezTo>
                  <a:pt x="154" y="9"/>
                  <a:pt x="163" y="9"/>
                  <a:pt x="163" y="18"/>
                </a:cubicBezTo>
                <a:cubicBezTo>
                  <a:pt x="163" y="27"/>
                  <a:pt x="154" y="36"/>
                  <a:pt x="145" y="36"/>
                </a:cubicBezTo>
                <a:cubicBezTo>
                  <a:pt x="100" y="27"/>
                  <a:pt x="19" y="54"/>
                  <a:pt x="19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99">
            <a:extLst>
              <a:ext uri="{FF2B5EF4-FFF2-40B4-BE49-F238E27FC236}">
                <a16:creationId xmlns:a16="http://schemas.microsoft.com/office/drawing/2014/main" id="{3CF63AA9-868B-FB46-B7CD-610E4811A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5807" y="11179652"/>
            <a:ext cx="78827" cy="69556"/>
          </a:xfrm>
          <a:custGeom>
            <a:avLst/>
            <a:gdLst>
              <a:gd name="T0" fmla="*/ 7380020 w 73"/>
              <a:gd name="T1" fmla="*/ 8721883 h 64"/>
              <a:gd name="T2" fmla="*/ 7380020 w 73"/>
              <a:gd name="T3" fmla="*/ 8721883 h 64"/>
              <a:gd name="T4" fmla="*/ 6150079 w 73"/>
              <a:gd name="T5" fmla="*/ 8721883 h 64"/>
              <a:gd name="T6" fmla="*/ 1229942 w 73"/>
              <a:gd name="T7" fmla="*/ 3737897 h 64"/>
              <a:gd name="T8" fmla="*/ 0 w 73"/>
              <a:gd name="T9" fmla="*/ 1246090 h 64"/>
              <a:gd name="T10" fmla="*/ 3689825 w 73"/>
              <a:gd name="T11" fmla="*/ 1246090 h 64"/>
              <a:gd name="T12" fmla="*/ 8609962 w 73"/>
              <a:gd name="T13" fmla="*/ 6230076 h 64"/>
              <a:gd name="T14" fmla="*/ 8609962 w 73"/>
              <a:gd name="T15" fmla="*/ 8721883 h 64"/>
              <a:gd name="T16" fmla="*/ 7380020 w 73"/>
              <a:gd name="T17" fmla="*/ 8721883 h 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64">
                <a:moveTo>
                  <a:pt x="54" y="63"/>
                </a:moveTo>
                <a:lnTo>
                  <a:pt x="54" y="63"/>
                </a:lnTo>
                <a:lnTo>
                  <a:pt x="45" y="63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9" y="9"/>
                  <a:pt x="18" y="0"/>
                  <a:pt x="27" y="9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45"/>
                  <a:pt x="72" y="54"/>
                  <a:pt x="63" y="63"/>
                </a:cubicBezTo>
                <a:lnTo>
                  <a:pt x="54" y="6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500">
            <a:extLst>
              <a:ext uri="{FF2B5EF4-FFF2-40B4-BE49-F238E27FC236}">
                <a16:creationId xmlns:a16="http://schemas.microsoft.com/office/drawing/2014/main" id="{F40F0D75-2021-D140-9416-7B3615D29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363" y="11416139"/>
            <a:ext cx="797558" cy="644537"/>
          </a:xfrm>
          <a:custGeom>
            <a:avLst/>
            <a:gdLst>
              <a:gd name="T0" fmla="*/ 75898559 w 760"/>
              <a:gd name="T1" fmla="*/ 79044716 h 615"/>
              <a:gd name="T2" fmla="*/ 67637718 w 760"/>
              <a:gd name="T3" fmla="*/ 73251532 h 615"/>
              <a:gd name="T4" fmla="*/ 66475819 w 760"/>
              <a:gd name="T5" fmla="*/ 63982651 h 615"/>
              <a:gd name="T6" fmla="*/ 52535179 w 760"/>
              <a:gd name="T7" fmla="*/ 65141216 h 615"/>
              <a:gd name="T8" fmla="*/ 39627459 w 760"/>
              <a:gd name="T9" fmla="*/ 72092966 h 615"/>
              <a:gd name="T10" fmla="*/ 24525279 w 760"/>
              <a:gd name="T11" fmla="*/ 73251532 h 615"/>
              <a:gd name="T12" fmla="*/ 16393060 w 760"/>
              <a:gd name="T13" fmla="*/ 53554847 h 615"/>
              <a:gd name="T14" fmla="*/ 4646880 w 760"/>
              <a:gd name="T15" fmla="*/ 46474288 h 615"/>
              <a:gd name="T16" fmla="*/ 0 w 760"/>
              <a:gd name="T17" fmla="*/ 40681103 h 615"/>
              <a:gd name="T18" fmla="*/ 4646880 w 760"/>
              <a:gd name="T19" fmla="*/ 26777244 h 615"/>
              <a:gd name="T20" fmla="*/ 16393060 w 760"/>
              <a:gd name="T21" fmla="*/ 12744935 h 615"/>
              <a:gd name="T22" fmla="*/ 10455300 w 760"/>
              <a:gd name="T23" fmla="*/ 1158565 h 615"/>
              <a:gd name="T24" fmla="*/ 30333699 w 760"/>
              <a:gd name="T25" fmla="*/ 3476054 h 615"/>
              <a:gd name="T26" fmla="*/ 52535179 w 760"/>
              <a:gd name="T27" fmla="*/ 4634620 h 615"/>
              <a:gd name="T28" fmla="*/ 97971418 w 760"/>
              <a:gd name="T29" fmla="*/ 36046483 h 615"/>
              <a:gd name="T30" fmla="*/ 91001098 w 760"/>
              <a:gd name="T31" fmla="*/ 53554847 h 615"/>
              <a:gd name="T32" fmla="*/ 84030778 w 760"/>
              <a:gd name="T33" fmla="*/ 67458347 h 615"/>
              <a:gd name="T34" fmla="*/ 75898559 w 760"/>
              <a:gd name="T35" fmla="*/ 79044716 h 615"/>
              <a:gd name="T36" fmla="*/ 73575478 w 760"/>
              <a:gd name="T37" fmla="*/ 72092966 h 615"/>
              <a:gd name="T38" fmla="*/ 79383898 w 760"/>
              <a:gd name="T39" fmla="*/ 70934401 h 615"/>
              <a:gd name="T40" fmla="*/ 80545439 w 760"/>
              <a:gd name="T41" fmla="*/ 61665162 h 615"/>
              <a:gd name="T42" fmla="*/ 88677658 w 760"/>
              <a:gd name="T43" fmla="*/ 47632853 h 615"/>
              <a:gd name="T44" fmla="*/ 81707338 w 760"/>
              <a:gd name="T45" fmla="*/ 17379554 h 615"/>
              <a:gd name="T46" fmla="*/ 46726759 w 760"/>
              <a:gd name="T47" fmla="*/ 9269239 h 615"/>
              <a:gd name="T48" fmla="*/ 28010259 w 760"/>
              <a:gd name="T49" fmla="*/ 8110315 h 615"/>
              <a:gd name="T50" fmla="*/ 22201839 w 760"/>
              <a:gd name="T51" fmla="*/ 11586370 h 615"/>
              <a:gd name="T52" fmla="*/ 22201839 w 760"/>
              <a:gd name="T53" fmla="*/ 16220989 h 615"/>
              <a:gd name="T54" fmla="*/ 4646880 w 760"/>
              <a:gd name="T55" fmla="*/ 31411864 h 615"/>
              <a:gd name="T56" fmla="*/ 4646880 w 760"/>
              <a:gd name="T57" fmla="*/ 40681103 h 615"/>
              <a:gd name="T58" fmla="*/ 5808420 w 760"/>
              <a:gd name="T59" fmla="*/ 41839668 h 615"/>
              <a:gd name="T60" fmla="*/ 18716500 w 760"/>
              <a:gd name="T61" fmla="*/ 48791418 h 615"/>
              <a:gd name="T62" fmla="*/ 29171800 w 760"/>
              <a:gd name="T63" fmla="*/ 72092966 h 615"/>
              <a:gd name="T64" fmla="*/ 33818680 w 760"/>
              <a:gd name="T65" fmla="*/ 72092966 h 615"/>
              <a:gd name="T66" fmla="*/ 34980579 w 760"/>
              <a:gd name="T67" fmla="*/ 58189466 h 615"/>
              <a:gd name="T68" fmla="*/ 52535179 w 760"/>
              <a:gd name="T69" fmla="*/ 59348032 h 615"/>
              <a:gd name="T70" fmla="*/ 68928598 w 760"/>
              <a:gd name="T71" fmla="*/ 59348032 h 615"/>
              <a:gd name="T72" fmla="*/ 72413579 w 760"/>
              <a:gd name="T73" fmla="*/ 65141216 h 61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60" h="615">
                <a:moveTo>
                  <a:pt x="588" y="614"/>
                </a:moveTo>
                <a:lnTo>
                  <a:pt x="588" y="614"/>
                </a:lnTo>
                <a:cubicBezTo>
                  <a:pt x="561" y="614"/>
                  <a:pt x="534" y="596"/>
                  <a:pt x="524" y="569"/>
                </a:cubicBezTo>
                <a:cubicBezTo>
                  <a:pt x="515" y="515"/>
                  <a:pt x="515" y="515"/>
                  <a:pt x="515" y="515"/>
                </a:cubicBezTo>
                <a:cubicBezTo>
                  <a:pt x="515" y="506"/>
                  <a:pt x="515" y="497"/>
                  <a:pt x="515" y="497"/>
                </a:cubicBezTo>
                <a:cubicBezTo>
                  <a:pt x="506" y="497"/>
                  <a:pt x="506" y="497"/>
                  <a:pt x="506" y="497"/>
                </a:cubicBezTo>
                <a:cubicBezTo>
                  <a:pt x="470" y="497"/>
                  <a:pt x="443" y="506"/>
                  <a:pt x="407" y="506"/>
                </a:cubicBezTo>
                <a:cubicBezTo>
                  <a:pt x="371" y="506"/>
                  <a:pt x="335" y="497"/>
                  <a:pt x="307" y="497"/>
                </a:cubicBezTo>
                <a:cubicBezTo>
                  <a:pt x="307" y="560"/>
                  <a:pt x="307" y="560"/>
                  <a:pt x="307" y="560"/>
                </a:cubicBezTo>
                <a:cubicBezTo>
                  <a:pt x="307" y="587"/>
                  <a:pt x="281" y="614"/>
                  <a:pt x="244" y="614"/>
                </a:cubicBezTo>
                <a:cubicBezTo>
                  <a:pt x="217" y="614"/>
                  <a:pt x="190" y="596"/>
                  <a:pt x="190" y="569"/>
                </a:cubicBezTo>
                <a:cubicBezTo>
                  <a:pt x="154" y="434"/>
                  <a:pt x="154" y="434"/>
                  <a:pt x="154" y="434"/>
                </a:cubicBezTo>
                <a:cubicBezTo>
                  <a:pt x="154" y="425"/>
                  <a:pt x="136" y="425"/>
                  <a:pt x="127" y="416"/>
                </a:cubicBezTo>
                <a:cubicBezTo>
                  <a:pt x="109" y="416"/>
                  <a:pt x="90" y="407"/>
                  <a:pt x="81" y="397"/>
                </a:cubicBezTo>
                <a:cubicBezTo>
                  <a:pt x="64" y="379"/>
                  <a:pt x="54" y="370"/>
                  <a:pt x="36" y="361"/>
                </a:cubicBezTo>
                <a:cubicBezTo>
                  <a:pt x="27" y="361"/>
                  <a:pt x="27" y="361"/>
                  <a:pt x="18" y="361"/>
                </a:cubicBezTo>
                <a:cubicBezTo>
                  <a:pt x="9" y="352"/>
                  <a:pt x="0" y="334"/>
                  <a:pt x="0" y="316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26"/>
                  <a:pt x="9" y="208"/>
                  <a:pt x="36" y="208"/>
                </a:cubicBezTo>
                <a:cubicBezTo>
                  <a:pt x="45" y="199"/>
                  <a:pt x="54" y="189"/>
                  <a:pt x="73" y="171"/>
                </a:cubicBezTo>
                <a:cubicBezTo>
                  <a:pt x="81" y="154"/>
                  <a:pt x="100" y="126"/>
                  <a:pt x="127" y="99"/>
                </a:cubicBezTo>
                <a:cubicBezTo>
                  <a:pt x="90" y="54"/>
                  <a:pt x="90" y="54"/>
                  <a:pt x="90" y="54"/>
                </a:cubicBezTo>
                <a:cubicBezTo>
                  <a:pt x="81" y="36"/>
                  <a:pt x="81" y="27"/>
                  <a:pt x="81" y="9"/>
                </a:cubicBezTo>
                <a:cubicBezTo>
                  <a:pt x="90" y="0"/>
                  <a:pt x="109" y="0"/>
                  <a:pt x="118" y="0"/>
                </a:cubicBezTo>
                <a:cubicBezTo>
                  <a:pt x="154" y="0"/>
                  <a:pt x="217" y="18"/>
                  <a:pt x="235" y="27"/>
                </a:cubicBezTo>
                <a:cubicBezTo>
                  <a:pt x="253" y="36"/>
                  <a:pt x="317" y="36"/>
                  <a:pt x="362" y="36"/>
                </a:cubicBezTo>
                <a:cubicBezTo>
                  <a:pt x="371" y="36"/>
                  <a:pt x="389" y="36"/>
                  <a:pt x="407" y="36"/>
                </a:cubicBezTo>
                <a:cubicBezTo>
                  <a:pt x="497" y="36"/>
                  <a:pt x="588" y="54"/>
                  <a:pt x="651" y="99"/>
                </a:cubicBezTo>
                <a:cubicBezTo>
                  <a:pt x="723" y="144"/>
                  <a:pt x="759" y="208"/>
                  <a:pt x="759" y="280"/>
                </a:cubicBezTo>
                <a:cubicBezTo>
                  <a:pt x="759" y="316"/>
                  <a:pt x="750" y="361"/>
                  <a:pt x="723" y="388"/>
                </a:cubicBezTo>
                <a:cubicBezTo>
                  <a:pt x="714" y="397"/>
                  <a:pt x="714" y="407"/>
                  <a:pt x="705" y="416"/>
                </a:cubicBezTo>
                <a:cubicBezTo>
                  <a:pt x="687" y="443"/>
                  <a:pt x="669" y="452"/>
                  <a:pt x="660" y="488"/>
                </a:cubicBezTo>
                <a:cubicBezTo>
                  <a:pt x="660" y="506"/>
                  <a:pt x="660" y="515"/>
                  <a:pt x="651" y="524"/>
                </a:cubicBezTo>
                <a:cubicBezTo>
                  <a:pt x="651" y="533"/>
                  <a:pt x="651" y="542"/>
                  <a:pt x="651" y="560"/>
                </a:cubicBezTo>
                <a:cubicBezTo>
                  <a:pt x="651" y="587"/>
                  <a:pt x="624" y="614"/>
                  <a:pt x="588" y="614"/>
                </a:cubicBezTo>
                <a:close/>
                <a:moveTo>
                  <a:pt x="570" y="560"/>
                </a:moveTo>
                <a:lnTo>
                  <a:pt x="570" y="560"/>
                </a:lnTo>
                <a:cubicBezTo>
                  <a:pt x="570" y="569"/>
                  <a:pt x="579" y="578"/>
                  <a:pt x="588" y="578"/>
                </a:cubicBezTo>
                <a:cubicBezTo>
                  <a:pt x="597" y="578"/>
                  <a:pt x="606" y="569"/>
                  <a:pt x="615" y="551"/>
                </a:cubicBezTo>
                <a:cubicBezTo>
                  <a:pt x="615" y="542"/>
                  <a:pt x="615" y="533"/>
                  <a:pt x="615" y="524"/>
                </a:cubicBezTo>
                <a:cubicBezTo>
                  <a:pt x="615" y="506"/>
                  <a:pt x="624" y="488"/>
                  <a:pt x="624" y="479"/>
                </a:cubicBezTo>
                <a:cubicBezTo>
                  <a:pt x="633" y="434"/>
                  <a:pt x="651" y="416"/>
                  <a:pt x="678" y="388"/>
                </a:cubicBezTo>
                <a:cubicBezTo>
                  <a:pt x="678" y="379"/>
                  <a:pt x="687" y="379"/>
                  <a:pt x="687" y="370"/>
                </a:cubicBezTo>
                <a:cubicBezTo>
                  <a:pt x="714" y="343"/>
                  <a:pt x="723" y="307"/>
                  <a:pt x="723" y="280"/>
                </a:cubicBezTo>
                <a:cubicBezTo>
                  <a:pt x="723" y="226"/>
                  <a:pt x="687" y="171"/>
                  <a:pt x="633" y="135"/>
                </a:cubicBezTo>
                <a:cubicBezTo>
                  <a:pt x="570" y="99"/>
                  <a:pt x="488" y="72"/>
                  <a:pt x="407" y="72"/>
                </a:cubicBezTo>
                <a:cubicBezTo>
                  <a:pt x="389" y="72"/>
                  <a:pt x="371" y="72"/>
                  <a:pt x="362" y="72"/>
                </a:cubicBezTo>
                <a:cubicBezTo>
                  <a:pt x="353" y="72"/>
                  <a:pt x="253" y="81"/>
                  <a:pt x="217" y="63"/>
                </a:cubicBezTo>
                <a:cubicBezTo>
                  <a:pt x="208" y="63"/>
                  <a:pt x="163" y="45"/>
                  <a:pt x="136" y="45"/>
                </a:cubicBezTo>
                <a:cubicBezTo>
                  <a:pt x="172" y="90"/>
                  <a:pt x="172" y="90"/>
                  <a:pt x="172" y="90"/>
                </a:cubicBezTo>
                <a:cubicBezTo>
                  <a:pt x="181" y="99"/>
                  <a:pt x="181" y="99"/>
                  <a:pt x="181" y="108"/>
                </a:cubicBezTo>
                <a:cubicBezTo>
                  <a:pt x="181" y="117"/>
                  <a:pt x="172" y="117"/>
                  <a:pt x="172" y="126"/>
                </a:cubicBezTo>
                <a:cubicBezTo>
                  <a:pt x="136" y="144"/>
                  <a:pt x="118" y="171"/>
                  <a:pt x="109" y="189"/>
                </a:cubicBezTo>
                <a:cubicBezTo>
                  <a:pt x="90" y="217"/>
                  <a:pt x="73" y="244"/>
                  <a:pt x="36" y="244"/>
                </a:cubicBezTo>
                <a:cubicBezTo>
                  <a:pt x="36" y="316"/>
                  <a:pt x="36" y="316"/>
                  <a:pt x="36" y="316"/>
                </a:cubicBezTo>
                <a:cubicBezTo>
                  <a:pt x="45" y="325"/>
                  <a:pt x="45" y="325"/>
                  <a:pt x="45" y="325"/>
                </a:cubicBezTo>
                <a:cubicBezTo>
                  <a:pt x="73" y="334"/>
                  <a:pt x="90" y="343"/>
                  <a:pt x="109" y="370"/>
                </a:cubicBezTo>
                <a:cubicBezTo>
                  <a:pt x="118" y="370"/>
                  <a:pt x="127" y="379"/>
                  <a:pt x="145" y="379"/>
                </a:cubicBezTo>
                <a:cubicBezTo>
                  <a:pt x="163" y="388"/>
                  <a:pt x="190" y="397"/>
                  <a:pt x="199" y="416"/>
                </a:cubicBezTo>
                <a:cubicBezTo>
                  <a:pt x="226" y="560"/>
                  <a:pt x="226" y="560"/>
                  <a:pt x="226" y="560"/>
                </a:cubicBezTo>
                <a:cubicBezTo>
                  <a:pt x="226" y="569"/>
                  <a:pt x="235" y="578"/>
                  <a:pt x="244" y="578"/>
                </a:cubicBezTo>
                <a:cubicBezTo>
                  <a:pt x="253" y="578"/>
                  <a:pt x="262" y="569"/>
                  <a:pt x="262" y="560"/>
                </a:cubicBezTo>
                <a:cubicBezTo>
                  <a:pt x="262" y="470"/>
                  <a:pt x="262" y="470"/>
                  <a:pt x="262" y="470"/>
                </a:cubicBezTo>
                <a:cubicBezTo>
                  <a:pt x="262" y="461"/>
                  <a:pt x="271" y="461"/>
                  <a:pt x="271" y="452"/>
                </a:cubicBezTo>
                <a:cubicBezTo>
                  <a:pt x="281" y="452"/>
                  <a:pt x="289" y="452"/>
                  <a:pt x="289" y="452"/>
                </a:cubicBezTo>
                <a:cubicBezTo>
                  <a:pt x="326" y="461"/>
                  <a:pt x="362" y="461"/>
                  <a:pt x="407" y="461"/>
                </a:cubicBezTo>
                <a:cubicBezTo>
                  <a:pt x="443" y="461"/>
                  <a:pt x="479" y="461"/>
                  <a:pt x="515" y="452"/>
                </a:cubicBezTo>
                <a:cubicBezTo>
                  <a:pt x="515" y="452"/>
                  <a:pt x="524" y="452"/>
                  <a:pt x="534" y="461"/>
                </a:cubicBezTo>
                <a:cubicBezTo>
                  <a:pt x="543" y="470"/>
                  <a:pt x="543" y="470"/>
                  <a:pt x="543" y="470"/>
                </a:cubicBezTo>
                <a:cubicBezTo>
                  <a:pt x="552" y="479"/>
                  <a:pt x="561" y="497"/>
                  <a:pt x="561" y="506"/>
                </a:cubicBezTo>
                <a:lnTo>
                  <a:pt x="570" y="5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501">
            <a:extLst>
              <a:ext uri="{FF2B5EF4-FFF2-40B4-BE49-F238E27FC236}">
                <a16:creationId xmlns:a16="http://schemas.microsoft.com/office/drawing/2014/main" id="{47447ACC-4C4C-5042-B499-6998456B7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278" y="11518152"/>
            <a:ext cx="180843" cy="125197"/>
          </a:xfrm>
          <a:custGeom>
            <a:avLst/>
            <a:gdLst>
              <a:gd name="T0" fmla="*/ 1166268 w 172"/>
              <a:gd name="T1" fmla="*/ 15308578 h 119"/>
              <a:gd name="T2" fmla="*/ 1166268 w 172"/>
              <a:gd name="T3" fmla="*/ 15308578 h 119"/>
              <a:gd name="T4" fmla="*/ 0 w 172"/>
              <a:gd name="T5" fmla="*/ 14140858 h 119"/>
              <a:gd name="T6" fmla="*/ 1166268 w 172"/>
              <a:gd name="T7" fmla="*/ 11676113 h 119"/>
              <a:gd name="T8" fmla="*/ 6996889 w 172"/>
              <a:gd name="T9" fmla="*/ 9340674 h 119"/>
              <a:gd name="T10" fmla="*/ 5830621 w 172"/>
              <a:gd name="T11" fmla="*/ 8173315 h 119"/>
              <a:gd name="T12" fmla="*/ 5830621 w 172"/>
              <a:gd name="T13" fmla="*/ 3502798 h 119"/>
              <a:gd name="T14" fmla="*/ 10495333 w 172"/>
              <a:gd name="T15" fmla="*/ 0 h 119"/>
              <a:gd name="T16" fmla="*/ 15159686 w 172"/>
              <a:gd name="T17" fmla="*/ 3502798 h 119"/>
              <a:gd name="T18" fmla="*/ 13993778 w 172"/>
              <a:gd name="T19" fmla="*/ 7135262 h 119"/>
              <a:gd name="T20" fmla="*/ 19824399 w 172"/>
              <a:gd name="T21" fmla="*/ 7135262 h 119"/>
              <a:gd name="T22" fmla="*/ 22156575 w 172"/>
              <a:gd name="T23" fmla="*/ 8173315 h 119"/>
              <a:gd name="T24" fmla="*/ 20990307 w 172"/>
              <a:gd name="T25" fmla="*/ 10508394 h 119"/>
              <a:gd name="T26" fmla="*/ 15159686 w 172"/>
              <a:gd name="T27" fmla="*/ 10508394 h 119"/>
              <a:gd name="T28" fmla="*/ 11661242 w 172"/>
              <a:gd name="T29" fmla="*/ 10508394 h 119"/>
              <a:gd name="T30" fmla="*/ 6996889 w 172"/>
              <a:gd name="T31" fmla="*/ 14140858 h 119"/>
              <a:gd name="T32" fmla="*/ 2332176 w 172"/>
              <a:gd name="T33" fmla="*/ 15308578 h 119"/>
              <a:gd name="T34" fmla="*/ 1166268 w 172"/>
              <a:gd name="T35" fmla="*/ 15308578 h 119"/>
              <a:gd name="T36" fmla="*/ 9199480 w 172"/>
              <a:gd name="T37" fmla="*/ 3502798 h 119"/>
              <a:gd name="T38" fmla="*/ 9199480 w 172"/>
              <a:gd name="T39" fmla="*/ 3502798 h 119"/>
              <a:gd name="T40" fmla="*/ 9199480 w 172"/>
              <a:gd name="T41" fmla="*/ 3502798 h 119"/>
              <a:gd name="T42" fmla="*/ 8162797 w 172"/>
              <a:gd name="T43" fmla="*/ 4670517 h 119"/>
              <a:gd name="T44" fmla="*/ 8162797 w 172"/>
              <a:gd name="T45" fmla="*/ 5837876 h 119"/>
              <a:gd name="T46" fmla="*/ 10495333 w 172"/>
              <a:gd name="T47" fmla="*/ 7135262 h 119"/>
              <a:gd name="T48" fmla="*/ 11661242 w 172"/>
              <a:gd name="T49" fmla="*/ 5837876 h 119"/>
              <a:gd name="T50" fmla="*/ 11661242 w 172"/>
              <a:gd name="T51" fmla="*/ 4670517 h 119"/>
              <a:gd name="T52" fmla="*/ 9199480 w 172"/>
              <a:gd name="T53" fmla="*/ 3502798 h 119"/>
              <a:gd name="T54" fmla="*/ 11661242 w 172"/>
              <a:gd name="T55" fmla="*/ 4670517 h 119"/>
              <a:gd name="T56" fmla="*/ 11661242 w 172"/>
              <a:gd name="T57" fmla="*/ 4670517 h 11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72" h="119">
                <a:moveTo>
                  <a:pt x="9" y="118"/>
                </a:moveTo>
                <a:lnTo>
                  <a:pt x="9" y="118"/>
                </a:lnTo>
                <a:cubicBezTo>
                  <a:pt x="9" y="118"/>
                  <a:pt x="0" y="118"/>
                  <a:pt x="0" y="109"/>
                </a:cubicBezTo>
                <a:cubicBezTo>
                  <a:pt x="0" y="100"/>
                  <a:pt x="0" y="100"/>
                  <a:pt x="9" y="90"/>
                </a:cubicBezTo>
                <a:cubicBezTo>
                  <a:pt x="18" y="90"/>
                  <a:pt x="35" y="81"/>
                  <a:pt x="54" y="72"/>
                </a:cubicBezTo>
                <a:cubicBezTo>
                  <a:pt x="54" y="72"/>
                  <a:pt x="45" y="72"/>
                  <a:pt x="45" y="63"/>
                </a:cubicBezTo>
                <a:cubicBezTo>
                  <a:pt x="35" y="55"/>
                  <a:pt x="35" y="45"/>
                  <a:pt x="45" y="27"/>
                </a:cubicBezTo>
                <a:cubicBezTo>
                  <a:pt x="45" y="9"/>
                  <a:pt x="63" y="0"/>
                  <a:pt x="81" y="0"/>
                </a:cubicBezTo>
                <a:cubicBezTo>
                  <a:pt x="90" y="0"/>
                  <a:pt x="108" y="9"/>
                  <a:pt x="117" y="27"/>
                </a:cubicBezTo>
                <a:cubicBezTo>
                  <a:pt x="117" y="36"/>
                  <a:pt x="117" y="45"/>
                  <a:pt x="108" y="55"/>
                </a:cubicBezTo>
                <a:cubicBezTo>
                  <a:pt x="126" y="55"/>
                  <a:pt x="144" y="55"/>
                  <a:pt x="153" y="55"/>
                </a:cubicBezTo>
                <a:cubicBezTo>
                  <a:pt x="162" y="55"/>
                  <a:pt x="171" y="55"/>
                  <a:pt x="171" y="63"/>
                </a:cubicBezTo>
                <a:cubicBezTo>
                  <a:pt x="171" y="72"/>
                  <a:pt x="162" y="72"/>
                  <a:pt x="162" y="81"/>
                </a:cubicBezTo>
                <a:cubicBezTo>
                  <a:pt x="162" y="81"/>
                  <a:pt x="135" y="81"/>
                  <a:pt x="117" y="81"/>
                </a:cubicBezTo>
                <a:cubicBezTo>
                  <a:pt x="108" y="81"/>
                  <a:pt x="99" y="81"/>
                  <a:pt x="90" y="81"/>
                </a:cubicBezTo>
                <a:cubicBezTo>
                  <a:pt x="81" y="90"/>
                  <a:pt x="71" y="100"/>
                  <a:pt x="54" y="109"/>
                </a:cubicBezTo>
                <a:cubicBezTo>
                  <a:pt x="35" y="118"/>
                  <a:pt x="18" y="118"/>
                  <a:pt x="18" y="118"/>
                </a:cubicBezTo>
                <a:cubicBezTo>
                  <a:pt x="18" y="118"/>
                  <a:pt x="18" y="118"/>
                  <a:pt x="9" y="118"/>
                </a:cubicBezTo>
                <a:close/>
                <a:moveTo>
                  <a:pt x="71" y="27"/>
                </a:moveTo>
                <a:lnTo>
                  <a:pt x="71" y="27"/>
                </a:lnTo>
                <a:cubicBezTo>
                  <a:pt x="71" y="27"/>
                  <a:pt x="63" y="27"/>
                  <a:pt x="63" y="36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55"/>
                  <a:pt x="71" y="55"/>
                  <a:pt x="81" y="55"/>
                </a:cubicBezTo>
                <a:cubicBezTo>
                  <a:pt x="81" y="55"/>
                  <a:pt x="81" y="55"/>
                  <a:pt x="90" y="45"/>
                </a:cubicBezTo>
                <a:lnTo>
                  <a:pt x="90" y="36"/>
                </a:lnTo>
                <a:cubicBezTo>
                  <a:pt x="90" y="27"/>
                  <a:pt x="81" y="27"/>
                  <a:pt x="71" y="27"/>
                </a:cubicBezTo>
                <a:close/>
                <a:moveTo>
                  <a:pt x="90" y="36"/>
                </a:moveTo>
                <a:lnTo>
                  <a:pt x="90" y="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502">
            <a:extLst>
              <a:ext uri="{FF2B5EF4-FFF2-40B4-BE49-F238E27FC236}">
                <a16:creationId xmlns:a16="http://schemas.microsoft.com/office/drawing/2014/main" id="{E6ADEDC6-023E-9F41-831A-70B4E25C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0658" y="11624801"/>
            <a:ext cx="46370" cy="37096"/>
          </a:xfrm>
          <a:custGeom>
            <a:avLst/>
            <a:gdLst>
              <a:gd name="T0" fmla="*/ 0 w 46"/>
              <a:gd name="T1" fmla="*/ 2120557 h 37"/>
              <a:gd name="T2" fmla="*/ 0 w 46"/>
              <a:gd name="T3" fmla="*/ 2120557 h 37"/>
              <a:gd name="T4" fmla="*/ 2143815 w 46"/>
              <a:gd name="T5" fmla="*/ 0 h 37"/>
              <a:gd name="T6" fmla="*/ 5359538 w 46"/>
              <a:gd name="T7" fmla="*/ 2120557 h 37"/>
              <a:gd name="T8" fmla="*/ 2143815 w 46"/>
              <a:gd name="T9" fmla="*/ 4241457 h 37"/>
              <a:gd name="T10" fmla="*/ 0 w 46"/>
              <a:gd name="T11" fmla="*/ 2120557 h 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503">
            <a:extLst>
              <a:ext uri="{FF2B5EF4-FFF2-40B4-BE49-F238E27FC236}">
                <a16:creationId xmlns:a16="http://schemas.microsoft.com/office/drawing/2014/main" id="{4A62944E-BA8A-F84B-8F81-88F06FBC1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0046" y="11532061"/>
            <a:ext cx="199391" cy="69556"/>
          </a:xfrm>
          <a:custGeom>
            <a:avLst/>
            <a:gdLst>
              <a:gd name="T0" fmla="*/ 20692624 w 191"/>
              <a:gd name="T1" fmla="*/ 8721883 h 64"/>
              <a:gd name="T2" fmla="*/ 20692624 w 191"/>
              <a:gd name="T3" fmla="*/ 8721883 h 64"/>
              <a:gd name="T4" fmla="*/ 20692624 w 191"/>
              <a:gd name="T5" fmla="*/ 8721883 h 64"/>
              <a:gd name="T6" fmla="*/ 10346312 w 191"/>
              <a:gd name="T7" fmla="*/ 6368489 h 64"/>
              <a:gd name="T8" fmla="*/ 2299141 w 191"/>
              <a:gd name="T9" fmla="*/ 6368489 h 64"/>
              <a:gd name="T10" fmla="*/ 0 w 191"/>
              <a:gd name="T11" fmla="*/ 4983986 h 64"/>
              <a:gd name="T12" fmla="*/ 2299141 w 191"/>
              <a:gd name="T13" fmla="*/ 1246090 h 64"/>
              <a:gd name="T14" fmla="*/ 11496061 w 191"/>
              <a:gd name="T15" fmla="*/ 1246090 h 64"/>
              <a:gd name="T16" fmla="*/ 21842373 w 191"/>
              <a:gd name="T17" fmla="*/ 3737897 h 64"/>
              <a:gd name="T18" fmla="*/ 24269462 w 191"/>
              <a:gd name="T19" fmla="*/ 7475794 h 64"/>
              <a:gd name="T20" fmla="*/ 20692624 w 191"/>
              <a:gd name="T21" fmla="*/ 8721883 h 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1" h="64">
                <a:moveTo>
                  <a:pt x="162" y="63"/>
                </a:moveTo>
                <a:lnTo>
                  <a:pt x="162" y="63"/>
                </a:lnTo>
                <a:cubicBezTo>
                  <a:pt x="135" y="54"/>
                  <a:pt x="117" y="54"/>
                  <a:pt x="81" y="46"/>
                </a:cubicBezTo>
                <a:cubicBezTo>
                  <a:pt x="72" y="46"/>
                  <a:pt x="36" y="46"/>
                  <a:pt x="18" y="46"/>
                </a:cubicBezTo>
                <a:cubicBezTo>
                  <a:pt x="9" y="54"/>
                  <a:pt x="0" y="46"/>
                  <a:pt x="0" y="36"/>
                </a:cubicBezTo>
                <a:cubicBezTo>
                  <a:pt x="0" y="18"/>
                  <a:pt x="0" y="9"/>
                  <a:pt x="18" y="9"/>
                </a:cubicBezTo>
                <a:cubicBezTo>
                  <a:pt x="36" y="9"/>
                  <a:pt x="72" y="0"/>
                  <a:pt x="90" y="9"/>
                </a:cubicBezTo>
                <a:cubicBezTo>
                  <a:pt x="117" y="9"/>
                  <a:pt x="144" y="18"/>
                  <a:pt x="171" y="27"/>
                </a:cubicBezTo>
                <a:cubicBezTo>
                  <a:pt x="180" y="27"/>
                  <a:pt x="190" y="36"/>
                  <a:pt x="190" y="54"/>
                </a:cubicBezTo>
                <a:cubicBezTo>
                  <a:pt x="180" y="54"/>
                  <a:pt x="171" y="63"/>
                  <a:pt x="162" y="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504">
            <a:extLst>
              <a:ext uri="{FF2B5EF4-FFF2-40B4-BE49-F238E27FC236}">
                <a16:creationId xmlns:a16="http://schemas.microsoft.com/office/drawing/2014/main" id="{134D778E-D85B-3346-810F-6C092BABE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5097" y="5239701"/>
            <a:ext cx="806832" cy="658449"/>
          </a:xfrm>
          <a:custGeom>
            <a:avLst/>
            <a:gdLst>
              <a:gd name="T0" fmla="*/ 75866687 w 769"/>
              <a:gd name="T1" fmla="*/ 81176084 h 625"/>
              <a:gd name="T2" fmla="*/ 67609032 w 769"/>
              <a:gd name="T3" fmla="*/ 75322247 h 625"/>
              <a:gd name="T4" fmla="*/ 66447738 w 769"/>
              <a:gd name="T5" fmla="*/ 65955748 h 625"/>
              <a:gd name="T6" fmla="*/ 52513282 w 769"/>
              <a:gd name="T7" fmla="*/ 66996310 h 625"/>
              <a:gd name="T8" fmla="*/ 39610449 w 769"/>
              <a:gd name="T9" fmla="*/ 74151480 h 625"/>
              <a:gd name="T10" fmla="*/ 24514699 w 769"/>
              <a:gd name="T11" fmla="*/ 75322247 h 625"/>
              <a:gd name="T12" fmla="*/ 17547292 w 769"/>
              <a:gd name="T13" fmla="*/ 55288277 h 625"/>
              <a:gd name="T14" fmla="*/ 4644819 w 769"/>
              <a:gd name="T15" fmla="*/ 48263312 h 625"/>
              <a:gd name="T16" fmla="*/ 0 w 769"/>
              <a:gd name="T17" fmla="*/ 42409476 h 625"/>
              <a:gd name="T18" fmla="*/ 4644819 w 769"/>
              <a:gd name="T19" fmla="*/ 28229702 h 625"/>
              <a:gd name="T20" fmla="*/ 17547292 w 769"/>
              <a:gd name="T21" fmla="*/ 14179774 h 625"/>
              <a:gd name="T22" fmla="*/ 11612226 w 769"/>
              <a:gd name="T23" fmla="*/ 2341535 h 625"/>
              <a:gd name="T24" fmla="*/ 30320812 w 769"/>
              <a:gd name="T25" fmla="*/ 4683069 h 625"/>
              <a:gd name="T26" fmla="*/ 52513282 w 769"/>
              <a:gd name="T27" fmla="*/ 4683069 h 625"/>
              <a:gd name="T28" fmla="*/ 99091139 w 769"/>
              <a:gd name="T29" fmla="*/ 37726046 h 625"/>
              <a:gd name="T30" fmla="*/ 92123732 w 769"/>
              <a:gd name="T31" fmla="*/ 55288277 h 625"/>
              <a:gd name="T32" fmla="*/ 85156324 w 769"/>
              <a:gd name="T33" fmla="*/ 69468050 h 625"/>
              <a:gd name="T34" fmla="*/ 75866687 w 769"/>
              <a:gd name="T35" fmla="*/ 81176084 h 625"/>
              <a:gd name="T36" fmla="*/ 73544098 w 769"/>
              <a:gd name="T37" fmla="*/ 74151480 h 625"/>
              <a:gd name="T38" fmla="*/ 79350211 w 769"/>
              <a:gd name="T39" fmla="*/ 72980352 h 625"/>
              <a:gd name="T40" fmla="*/ 80511505 w 769"/>
              <a:gd name="T41" fmla="*/ 63484008 h 625"/>
              <a:gd name="T42" fmla="*/ 89801143 w 769"/>
              <a:gd name="T43" fmla="*/ 49434079 h 625"/>
              <a:gd name="T44" fmla="*/ 81672800 w 769"/>
              <a:gd name="T45" fmla="*/ 18863203 h 625"/>
              <a:gd name="T46" fmla="*/ 46706810 w 769"/>
              <a:gd name="T47" fmla="*/ 10667472 h 625"/>
              <a:gd name="T48" fmla="*/ 27998223 w 769"/>
              <a:gd name="T49" fmla="*/ 9496704 h 625"/>
              <a:gd name="T50" fmla="*/ 23353405 w 769"/>
              <a:gd name="T51" fmla="*/ 13009006 h 625"/>
              <a:gd name="T52" fmla="*/ 22192110 w 769"/>
              <a:gd name="T53" fmla="*/ 17692075 h 625"/>
              <a:gd name="T54" fmla="*/ 5806113 w 769"/>
              <a:gd name="T55" fmla="*/ 32912771 h 625"/>
              <a:gd name="T56" fmla="*/ 4644819 w 769"/>
              <a:gd name="T57" fmla="*/ 42409476 h 625"/>
              <a:gd name="T58" fmla="*/ 6967407 w 769"/>
              <a:gd name="T59" fmla="*/ 43580243 h 625"/>
              <a:gd name="T60" fmla="*/ 18708586 w 769"/>
              <a:gd name="T61" fmla="*/ 50605207 h 625"/>
              <a:gd name="T62" fmla="*/ 29159518 w 769"/>
              <a:gd name="T63" fmla="*/ 74151480 h 625"/>
              <a:gd name="T64" fmla="*/ 34965631 w 769"/>
              <a:gd name="T65" fmla="*/ 74151480 h 625"/>
              <a:gd name="T66" fmla="*/ 36126925 w 769"/>
              <a:gd name="T67" fmla="*/ 59971346 h 625"/>
              <a:gd name="T68" fmla="*/ 52513282 w 769"/>
              <a:gd name="T69" fmla="*/ 61142474 h 625"/>
              <a:gd name="T70" fmla="*/ 68899279 w 769"/>
              <a:gd name="T71" fmla="*/ 59971346 h 625"/>
              <a:gd name="T72" fmla="*/ 72253851 w 769"/>
              <a:gd name="T73" fmla="*/ 66996310 h 62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69" h="625">
                <a:moveTo>
                  <a:pt x="588" y="624"/>
                </a:moveTo>
                <a:lnTo>
                  <a:pt x="588" y="624"/>
                </a:lnTo>
                <a:cubicBezTo>
                  <a:pt x="560" y="624"/>
                  <a:pt x="534" y="606"/>
                  <a:pt x="534" y="579"/>
                </a:cubicBezTo>
                <a:cubicBezTo>
                  <a:pt x="524" y="579"/>
                  <a:pt x="524" y="579"/>
                  <a:pt x="524" y="579"/>
                </a:cubicBezTo>
                <a:cubicBezTo>
                  <a:pt x="524" y="524"/>
                  <a:pt x="524" y="524"/>
                  <a:pt x="524" y="524"/>
                </a:cubicBezTo>
                <a:cubicBezTo>
                  <a:pt x="524" y="515"/>
                  <a:pt x="515" y="507"/>
                  <a:pt x="515" y="507"/>
                </a:cubicBezTo>
                <a:cubicBezTo>
                  <a:pt x="515" y="498"/>
                  <a:pt x="515" y="498"/>
                  <a:pt x="515" y="498"/>
                </a:cubicBezTo>
                <a:cubicBezTo>
                  <a:pt x="479" y="507"/>
                  <a:pt x="443" y="515"/>
                  <a:pt x="407" y="515"/>
                </a:cubicBezTo>
                <a:cubicBezTo>
                  <a:pt x="371" y="515"/>
                  <a:pt x="343" y="507"/>
                  <a:pt x="307" y="507"/>
                </a:cubicBezTo>
                <a:cubicBezTo>
                  <a:pt x="307" y="570"/>
                  <a:pt x="307" y="570"/>
                  <a:pt x="307" y="570"/>
                </a:cubicBezTo>
                <a:cubicBezTo>
                  <a:pt x="307" y="597"/>
                  <a:pt x="280" y="624"/>
                  <a:pt x="253" y="624"/>
                </a:cubicBezTo>
                <a:cubicBezTo>
                  <a:pt x="217" y="624"/>
                  <a:pt x="199" y="606"/>
                  <a:pt x="190" y="579"/>
                </a:cubicBezTo>
                <a:cubicBezTo>
                  <a:pt x="154" y="434"/>
                  <a:pt x="154" y="434"/>
                  <a:pt x="154" y="434"/>
                </a:cubicBezTo>
                <a:lnTo>
                  <a:pt x="136" y="425"/>
                </a:lnTo>
                <a:cubicBezTo>
                  <a:pt x="118" y="425"/>
                  <a:pt x="100" y="416"/>
                  <a:pt x="81" y="398"/>
                </a:cubicBezTo>
                <a:cubicBezTo>
                  <a:pt x="72" y="389"/>
                  <a:pt x="54" y="380"/>
                  <a:pt x="36" y="371"/>
                </a:cubicBezTo>
                <a:cubicBezTo>
                  <a:pt x="36" y="371"/>
                  <a:pt x="27" y="371"/>
                  <a:pt x="27" y="362"/>
                </a:cubicBezTo>
                <a:cubicBezTo>
                  <a:pt x="9" y="362"/>
                  <a:pt x="0" y="344"/>
                  <a:pt x="0" y="326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35"/>
                  <a:pt x="18" y="217"/>
                  <a:pt x="36" y="217"/>
                </a:cubicBezTo>
                <a:cubicBezTo>
                  <a:pt x="54" y="208"/>
                  <a:pt x="63" y="199"/>
                  <a:pt x="72" y="181"/>
                </a:cubicBezTo>
                <a:cubicBezTo>
                  <a:pt x="90" y="163"/>
                  <a:pt x="109" y="136"/>
                  <a:pt x="136" y="109"/>
                </a:cubicBezTo>
                <a:cubicBezTo>
                  <a:pt x="90" y="64"/>
                  <a:pt x="90" y="64"/>
                  <a:pt x="90" y="64"/>
                </a:cubicBezTo>
                <a:cubicBezTo>
                  <a:pt x="81" y="45"/>
                  <a:pt x="81" y="36"/>
                  <a:pt x="90" y="18"/>
                </a:cubicBezTo>
                <a:cubicBezTo>
                  <a:pt x="100" y="9"/>
                  <a:pt x="109" y="0"/>
                  <a:pt x="127" y="9"/>
                </a:cubicBezTo>
                <a:cubicBezTo>
                  <a:pt x="163" y="9"/>
                  <a:pt x="217" y="28"/>
                  <a:pt x="235" y="36"/>
                </a:cubicBezTo>
                <a:cubicBezTo>
                  <a:pt x="253" y="45"/>
                  <a:pt x="326" y="45"/>
                  <a:pt x="362" y="45"/>
                </a:cubicBezTo>
                <a:cubicBezTo>
                  <a:pt x="380" y="45"/>
                  <a:pt x="389" y="36"/>
                  <a:pt x="407" y="36"/>
                </a:cubicBezTo>
                <a:cubicBezTo>
                  <a:pt x="497" y="36"/>
                  <a:pt x="588" y="64"/>
                  <a:pt x="660" y="109"/>
                </a:cubicBezTo>
                <a:cubicBezTo>
                  <a:pt x="723" y="154"/>
                  <a:pt x="768" y="217"/>
                  <a:pt x="768" y="290"/>
                </a:cubicBezTo>
                <a:cubicBezTo>
                  <a:pt x="768" y="326"/>
                  <a:pt x="751" y="371"/>
                  <a:pt x="723" y="398"/>
                </a:cubicBezTo>
                <a:cubicBezTo>
                  <a:pt x="723" y="407"/>
                  <a:pt x="714" y="416"/>
                  <a:pt x="714" y="425"/>
                </a:cubicBezTo>
                <a:cubicBezTo>
                  <a:pt x="687" y="443"/>
                  <a:pt x="678" y="461"/>
                  <a:pt x="669" y="498"/>
                </a:cubicBezTo>
                <a:cubicBezTo>
                  <a:pt x="660" y="507"/>
                  <a:pt x="660" y="524"/>
                  <a:pt x="660" y="534"/>
                </a:cubicBezTo>
                <a:cubicBezTo>
                  <a:pt x="660" y="543"/>
                  <a:pt x="651" y="552"/>
                  <a:pt x="651" y="561"/>
                </a:cubicBezTo>
                <a:cubicBezTo>
                  <a:pt x="651" y="597"/>
                  <a:pt x="624" y="624"/>
                  <a:pt x="588" y="624"/>
                </a:cubicBezTo>
                <a:close/>
                <a:moveTo>
                  <a:pt x="570" y="570"/>
                </a:moveTo>
                <a:lnTo>
                  <a:pt x="570" y="570"/>
                </a:lnTo>
                <a:cubicBezTo>
                  <a:pt x="570" y="579"/>
                  <a:pt x="579" y="588"/>
                  <a:pt x="588" y="588"/>
                </a:cubicBezTo>
                <a:cubicBezTo>
                  <a:pt x="606" y="588"/>
                  <a:pt x="615" y="579"/>
                  <a:pt x="615" y="561"/>
                </a:cubicBezTo>
                <a:cubicBezTo>
                  <a:pt x="615" y="552"/>
                  <a:pt x="615" y="534"/>
                  <a:pt x="615" y="534"/>
                </a:cubicBezTo>
                <a:cubicBezTo>
                  <a:pt x="624" y="515"/>
                  <a:pt x="624" y="498"/>
                  <a:pt x="624" y="488"/>
                </a:cubicBezTo>
                <a:cubicBezTo>
                  <a:pt x="642" y="443"/>
                  <a:pt x="660" y="425"/>
                  <a:pt x="678" y="398"/>
                </a:cubicBezTo>
                <a:cubicBezTo>
                  <a:pt x="678" y="389"/>
                  <a:pt x="687" y="380"/>
                  <a:pt x="696" y="380"/>
                </a:cubicBezTo>
                <a:cubicBezTo>
                  <a:pt x="714" y="353"/>
                  <a:pt x="723" y="317"/>
                  <a:pt x="723" y="290"/>
                </a:cubicBezTo>
                <a:cubicBezTo>
                  <a:pt x="723" y="235"/>
                  <a:pt x="696" y="181"/>
                  <a:pt x="633" y="145"/>
                </a:cubicBezTo>
                <a:cubicBezTo>
                  <a:pt x="570" y="100"/>
                  <a:pt x="488" y="82"/>
                  <a:pt x="407" y="82"/>
                </a:cubicBezTo>
                <a:cubicBezTo>
                  <a:pt x="389" y="82"/>
                  <a:pt x="380" y="82"/>
                  <a:pt x="362" y="82"/>
                </a:cubicBezTo>
                <a:cubicBezTo>
                  <a:pt x="353" y="82"/>
                  <a:pt x="253" y="91"/>
                  <a:pt x="217" y="73"/>
                </a:cubicBezTo>
                <a:cubicBezTo>
                  <a:pt x="208" y="73"/>
                  <a:pt x="163" y="54"/>
                  <a:pt x="136" y="54"/>
                </a:cubicBezTo>
                <a:cubicBezTo>
                  <a:pt x="181" y="100"/>
                  <a:pt x="181" y="100"/>
                  <a:pt x="181" y="100"/>
                </a:cubicBezTo>
                <a:cubicBezTo>
                  <a:pt x="181" y="109"/>
                  <a:pt x="181" y="109"/>
                  <a:pt x="181" y="118"/>
                </a:cubicBezTo>
                <a:cubicBezTo>
                  <a:pt x="181" y="127"/>
                  <a:pt x="181" y="127"/>
                  <a:pt x="172" y="136"/>
                </a:cubicBezTo>
                <a:cubicBezTo>
                  <a:pt x="145" y="154"/>
                  <a:pt x="127" y="181"/>
                  <a:pt x="109" y="199"/>
                </a:cubicBezTo>
                <a:cubicBezTo>
                  <a:pt x="90" y="226"/>
                  <a:pt x="72" y="253"/>
                  <a:pt x="45" y="2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6" y="326"/>
                  <a:pt x="36" y="326"/>
                  <a:pt x="45" y="326"/>
                </a:cubicBezTo>
                <a:cubicBezTo>
                  <a:pt x="45" y="326"/>
                  <a:pt x="45" y="335"/>
                  <a:pt x="54" y="335"/>
                </a:cubicBezTo>
                <a:cubicBezTo>
                  <a:pt x="72" y="344"/>
                  <a:pt x="90" y="353"/>
                  <a:pt x="118" y="371"/>
                </a:cubicBezTo>
                <a:cubicBezTo>
                  <a:pt x="118" y="380"/>
                  <a:pt x="136" y="380"/>
                  <a:pt x="145" y="389"/>
                </a:cubicBezTo>
                <a:cubicBezTo>
                  <a:pt x="163" y="398"/>
                  <a:pt x="190" y="407"/>
                  <a:pt x="199" y="425"/>
                </a:cubicBezTo>
                <a:cubicBezTo>
                  <a:pt x="226" y="570"/>
                  <a:pt x="226" y="570"/>
                  <a:pt x="226" y="570"/>
                </a:cubicBezTo>
                <a:cubicBezTo>
                  <a:pt x="235" y="579"/>
                  <a:pt x="244" y="588"/>
                  <a:pt x="253" y="588"/>
                </a:cubicBezTo>
                <a:cubicBezTo>
                  <a:pt x="262" y="588"/>
                  <a:pt x="271" y="579"/>
                  <a:pt x="271" y="570"/>
                </a:cubicBezTo>
                <a:cubicBezTo>
                  <a:pt x="271" y="479"/>
                  <a:pt x="271" y="479"/>
                  <a:pt x="271" y="479"/>
                </a:cubicBezTo>
                <a:cubicBezTo>
                  <a:pt x="271" y="470"/>
                  <a:pt x="271" y="470"/>
                  <a:pt x="280" y="461"/>
                </a:cubicBezTo>
                <a:cubicBezTo>
                  <a:pt x="280" y="461"/>
                  <a:pt x="289" y="461"/>
                  <a:pt x="298" y="461"/>
                </a:cubicBezTo>
                <a:cubicBezTo>
                  <a:pt x="335" y="470"/>
                  <a:pt x="371" y="470"/>
                  <a:pt x="407" y="470"/>
                </a:cubicBezTo>
                <a:cubicBezTo>
                  <a:pt x="443" y="470"/>
                  <a:pt x="479" y="470"/>
                  <a:pt x="515" y="461"/>
                </a:cubicBezTo>
                <a:cubicBezTo>
                  <a:pt x="524" y="461"/>
                  <a:pt x="534" y="461"/>
                  <a:pt x="534" y="461"/>
                </a:cubicBezTo>
                <a:cubicBezTo>
                  <a:pt x="543" y="479"/>
                  <a:pt x="543" y="479"/>
                  <a:pt x="543" y="479"/>
                </a:cubicBezTo>
                <a:cubicBezTo>
                  <a:pt x="551" y="488"/>
                  <a:pt x="560" y="507"/>
                  <a:pt x="560" y="515"/>
                </a:cubicBezTo>
                <a:lnTo>
                  <a:pt x="570" y="5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505">
            <a:extLst>
              <a:ext uri="{FF2B5EF4-FFF2-40B4-BE49-F238E27FC236}">
                <a16:creationId xmlns:a16="http://schemas.microsoft.com/office/drawing/2014/main" id="{BFEB5B8A-7FD1-1A48-9ACB-FE74CBB2B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7012" y="5350988"/>
            <a:ext cx="180843" cy="125197"/>
          </a:xfrm>
          <a:custGeom>
            <a:avLst/>
            <a:gdLst>
              <a:gd name="T0" fmla="*/ 2305454 w 173"/>
              <a:gd name="T1" fmla="*/ 15437222 h 118"/>
              <a:gd name="T2" fmla="*/ 2305454 w 173"/>
              <a:gd name="T3" fmla="*/ 15437222 h 118"/>
              <a:gd name="T4" fmla="*/ 0 w 173"/>
              <a:gd name="T5" fmla="*/ 14249799 h 118"/>
              <a:gd name="T6" fmla="*/ 1152727 w 173"/>
              <a:gd name="T7" fmla="*/ 11874590 h 118"/>
              <a:gd name="T8" fmla="*/ 8068731 w 173"/>
              <a:gd name="T9" fmla="*/ 9499745 h 118"/>
              <a:gd name="T10" fmla="*/ 5891398 w 173"/>
              <a:gd name="T11" fmla="*/ 8312322 h 118"/>
              <a:gd name="T12" fmla="*/ 5891398 w 173"/>
              <a:gd name="T13" fmla="*/ 3562268 h 118"/>
              <a:gd name="T14" fmla="*/ 10502306 w 173"/>
              <a:gd name="T15" fmla="*/ 0 h 118"/>
              <a:gd name="T16" fmla="*/ 15113214 w 173"/>
              <a:gd name="T17" fmla="*/ 2374845 h 118"/>
              <a:gd name="T18" fmla="*/ 15113214 w 173"/>
              <a:gd name="T19" fmla="*/ 7124899 h 118"/>
              <a:gd name="T20" fmla="*/ 19723764 w 173"/>
              <a:gd name="T21" fmla="*/ 7124899 h 118"/>
              <a:gd name="T22" fmla="*/ 22029218 w 173"/>
              <a:gd name="T23" fmla="*/ 8312322 h 118"/>
              <a:gd name="T24" fmla="*/ 20876491 w 173"/>
              <a:gd name="T25" fmla="*/ 9499745 h 118"/>
              <a:gd name="T26" fmla="*/ 15113214 w 173"/>
              <a:gd name="T27" fmla="*/ 10687167 h 118"/>
              <a:gd name="T28" fmla="*/ 11655033 w 173"/>
              <a:gd name="T29" fmla="*/ 10687167 h 118"/>
              <a:gd name="T30" fmla="*/ 6916004 w 173"/>
              <a:gd name="T31" fmla="*/ 14249799 h 118"/>
              <a:gd name="T32" fmla="*/ 2305454 w 173"/>
              <a:gd name="T33" fmla="*/ 15437222 h 118"/>
              <a:gd name="T34" fmla="*/ 10502306 w 173"/>
              <a:gd name="T35" fmla="*/ 3562268 h 118"/>
              <a:gd name="T36" fmla="*/ 10502306 w 173"/>
              <a:gd name="T37" fmla="*/ 3562268 h 118"/>
              <a:gd name="T38" fmla="*/ 10502306 w 173"/>
              <a:gd name="T39" fmla="*/ 3562268 h 118"/>
              <a:gd name="T40" fmla="*/ 9221458 w 173"/>
              <a:gd name="T41" fmla="*/ 4750054 h 118"/>
              <a:gd name="T42" fmla="*/ 8068731 w 173"/>
              <a:gd name="T43" fmla="*/ 5937477 h 118"/>
              <a:gd name="T44" fmla="*/ 10502306 w 173"/>
              <a:gd name="T45" fmla="*/ 7124899 h 118"/>
              <a:gd name="T46" fmla="*/ 11655033 w 173"/>
              <a:gd name="T47" fmla="*/ 5937477 h 118"/>
              <a:gd name="T48" fmla="*/ 11655033 w 173"/>
              <a:gd name="T49" fmla="*/ 3562268 h 118"/>
              <a:gd name="T50" fmla="*/ 10502306 w 173"/>
              <a:gd name="T51" fmla="*/ 3562268 h 118"/>
              <a:gd name="T52" fmla="*/ 11655033 w 173"/>
              <a:gd name="T53" fmla="*/ 3562268 h 118"/>
              <a:gd name="T54" fmla="*/ 11655033 w 173"/>
              <a:gd name="T55" fmla="*/ 3562268 h 11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73" h="118">
                <a:moveTo>
                  <a:pt x="18" y="117"/>
                </a:moveTo>
                <a:lnTo>
                  <a:pt x="18" y="117"/>
                </a:lnTo>
                <a:cubicBezTo>
                  <a:pt x="9" y="117"/>
                  <a:pt x="9" y="117"/>
                  <a:pt x="0" y="108"/>
                </a:cubicBezTo>
                <a:cubicBezTo>
                  <a:pt x="0" y="99"/>
                  <a:pt x="9" y="99"/>
                  <a:pt x="9" y="90"/>
                </a:cubicBezTo>
                <a:cubicBezTo>
                  <a:pt x="18" y="90"/>
                  <a:pt x="46" y="81"/>
                  <a:pt x="63" y="72"/>
                </a:cubicBezTo>
                <a:cubicBezTo>
                  <a:pt x="54" y="72"/>
                  <a:pt x="54" y="63"/>
                  <a:pt x="46" y="63"/>
                </a:cubicBezTo>
                <a:cubicBezTo>
                  <a:pt x="36" y="54"/>
                  <a:pt x="36" y="45"/>
                  <a:pt x="46" y="27"/>
                </a:cubicBezTo>
                <a:cubicBezTo>
                  <a:pt x="54" y="9"/>
                  <a:pt x="63" y="0"/>
                  <a:pt x="82" y="0"/>
                </a:cubicBezTo>
                <a:cubicBezTo>
                  <a:pt x="100" y="0"/>
                  <a:pt x="109" y="9"/>
                  <a:pt x="118" y="18"/>
                </a:cubicBezTo>
                <a:cubicBezTo>
                  <a:pt x="118" y="36"/>
                  <a:pt x="118" y="45"/>
                  <a:pt x="118" y="54"/>
                </a:cubicBezTo>
                <a:cubicBezTo>
                  <a:pt x="127" y="54"/>
                  <a:pt x="145" y="54"/>
                  <a:pt x="154" y="54"/>
                </a:cubicBezTo>
                <a:cubicBezTo>
                  <a:pt x="163" y="45"/>
                  <a:pt x="172" y="54"/>
                  <a:pt x="172" y="63"/>
                </a:cubicBezTo>
                <a:cubicBezTo>
                  <a:pt x="172" y="72"/>
                  <a:pt x="172" y="72"/>
                  <a:pt x="163" y="72"/>
                </a:cubicBezTo>
                <a:cubicBezTo>
                  <a:pt x="163" y="72"/>
                  <a:pt x="145" y="81"/>
                  <a:pt x="118" y="81"/>
                </a:cubicBezTo>
                <a:cubicBezTo>
                  <a:pt x="109" y="81"/>
                  <a:pt x="100" y="81"/>
                  <a:pt x="91" y="81"/>
                </a:cubicBezTo>
                <a:cubicBezTo>
                  <a:pt x="82" y="90"/>
                  <a:pt x="72" y="99"/>
                  <a:pt x="54" y="108"/>
                </a:cubicBezTo>
                <a:cubicBezTo>
                  <a:pt x="36" y="117"/>
                  <a:pt x="18" y="117"/>
                  <a:pt x="18" y="117"/>
                </a:cubicBezTo>
                <a:close/>
                <a:moveTo>
                  <a:pt x="82" y="27"/>
                </a:moveTo>
                <a:lnTo>
                  <a:pt x="82" y="27"/>
                </a:lnTo>
                <a:cubicBezTo>
                  <a:pt x="72" y="27"/>
                  <a:pt x="72" y="27"/>
                  <a:pt x="72" y="36"/>
                </a:cubicBezTo>
                <a:cubicBezTo>
                  <a:pt x="63" y="36"/>
                  <a:pt x="63" y="45"/>
                  <a:pt x="63" y="45"/>
                </a:cubicBezTo>
                <a:cubicBezTo>
                  <a:pt x="72" y="54"/>
                  <a:pt x="72" y="54"/>
                  <a:pt x="82" y="54"/>
                </a:cubicBezTo>
                <a:cubicBezTo>
                  <a:pt x="91" y="54"/>
                  <a:pt x="91" y="54"/>
                  <a:pt x="91" y="45"/>
                </a:cubicBezTo>
                <a:cubicBezTo>
                  <a:pt x="91" y="45"/>
                  <a:pt x="91" y="36"/>
                  <a:pt x="91" y="27"/>
                </a:cubicBezTo>
                <a:lnTo>
                  <a:pt x="82" y="27"/>
                </a:lnTo>
                <a:close/>
                <a:moveTo>
                  <a:pt x="91" y="27"/>
                </a:moveTo>
                <a:lnTo>
                  <a:pt x="91" y="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506">
            <a:extLst>
              <a:ext uri="{FF2B5EF4-FFF2-40B4-BE49-F238E27FC236}">
                <a16:creationId xmlns:a16="http://schemas.microsoft.com/office/drawing/2014/main" id="{BC5122EA-DB45-F541-937D-955368D8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393" y="5457636"/>
            <a:ext cx="46370" cy="37096"/>
          </a:xfrm>
          <a:custGeom>
            <a:avLst/>
            <a:gdLst>
              <a:gd name="T0" fmla="*/ 0 w 46"/>
              <a:gd name="T1" fmla="*/ 2120557 h 37"/>
              <a:gd name="T2" fmla="*/ 0 w 46"/>
              <a:gd name="T3" fmla="*/ 2120557 h 37"/>
              <a:gd name="T4" fmla="*/ 3215723 w 46"/>
              <a:gd name="T5" fmla="*/ 0 h 37"/>
              <a:gd name="T6" fmla="*/ 5359538 w 46"/>
              <a:gd name="T7" fmla="*/ 2120557 h 37"/>
              <a:gd name="T8" fmla="*/ 3215723 w 46"/>
              <a:gd name="T9" fmla="*/ 4241457 h 37"/>
              <a:gd name="T10" fmla="*/ 0 w 46"/>
              <a:gd name="T11" fmla="*/ 2120557 h 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36"/>
                  <a:pt x="27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507">
            <a:extLst>
              <a:ext uri="{FF2B5EF4-FFF2-40B4-BE49-F238E27FC236}">
                <a16:creationId xmlns:a16="http://schemas.microsoft.com/office/drawing/2014/main" id="{8DABAF82-6FE8-274F-8297-C44F6207D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6781" y="5364897"/>
            <a:ext cx="204026" cy="69556"/>
          </a:xfrm>
          <a:custGeom>
            <a:avLst/>
            <a:gdLst>
              <a:gd name="T0" fmla="*/ 22764552 w 192"/>
              <a:gd name="T1" fmla="*/ 8721883 h 64"/>
              <a:gd name="T2" fmla="*/ 22764552 w 192"/>
              <a:gd name="T3" fmla="*/ 8721883 h 64"/>
              <a:gd name="T4" fmla="*/ 21573464 w 192"/>
              <a:gd name="T5" fmla="*/ 8721883 h 64"/>
              <a:gd name="T6" fmla="*/ 12044032 w 192"/>
              <a:gd name="T7" fmla="*/ 6230076 h 64"/>
              <a:gd name="T8" fmla="*/ 3705688 w 192"/>
              <a:gd name="T9" fmla="*/ 6230076 h 64"/>
              <a:gd name="T10" fmla="*/ 0 w 192"/>
              <a:gd name="T11" fmla="*/ 3737897 h 64"/>
              <a:gd name="T12" fmla="*/ 2514600 w 192"/>
              <a:gd name="T13" fmla="*/ 1246090 h 64"/>
              <a:gd name="T14" fmla="*/ 12044032 w 192"/>
              <a:gd name="T15" fmla="*/ 1246090 h 64"/>
              <a:gd name="T16" fmla="*/ 22764552 w 192"/>
              <a:gd name="T17" fmla="*/ 3737897 h 64"/>
              <a:gd name="T18" fmla="*/ 25279152 w 192"/>
              <a:gd name="T19" fmla="*/ 6230076 h 64"/>
              <a:gd name="T20" fmla="*/ 22764552 w 192"/>
              <a:gd name="T21" fmla="*/ 8721883 h 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2" h="64">
                <a:moveTo>
                  <a:pt x="172" y="63"/>
                </a:moveTo>
                <a:lnTo>
                  <a:pt x="172" y="63"/>
                </a:lnTo>
                <a:lnTo>
                  <a:pt x="163" y="63"/>
                </a:lnTo>
                <a:cubicBezTo>
                  <a:pt x="136" y="54"/>
                  <a:pt x="118" y="45"/>
                  <a:pt x="91" y="45"/>
                </a:cubicBezTo>
                <a:cubicBezTo>
                  <a:pt x="73" y="45"/>
                  <a:pt x="37" y="45"/>
                  <a:pt x="28" y="45"/>
                </a:cubicBezTo>
                <a:cubicBezTo>
                  <a:pt x="19" y="54"/>
                  <a:pt x="0" y="45"/>
                  <a:pt x="0" y="27"/>
                </a:cubicBezTo>
                <a:cubicBezTo>
                  <a:pt x="0" y="18"/>
                  <a:pt x="10" y="9"/>
                  <a:pt x="19" y="9"/>
                </a:cubicBezTo>
                <a:cubicBezTo>
                  <a:pt x="37" y="9"/>
                  <a:pt x="73" y="0"/>
                  <a:pt x="91" y="9"/>
                </a:cubicBezTo>
                <a:cubicBezTo>
                  <a:pt x="127" y="9"/>
                  <a:pt x="145" y="18"/>
                  <a:pt x="172" y="27"/>
                </a:cubicBezTo>
                <a:cubicBezTo>
                  <a:pt x="191" y="27"/>
                  <a:pt x="191" y="36"/>
                  <a:pt x="191" y="45"/>
                </a:cubicBezTo>
                <a:cubicBezTo>
                  <a:pt x="191" y="54"/>
                  <a:pt x="181" y="63"/>
                  <a:pt x="172" y="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508">
            <a:extLst>
              <a:ext uri="{FF2B5EF4-FFF2-40B4-BE49-F238E27FC236}">
                <a16:creationId xmlns:a16="http://schemas.microsoft.com/office/drawing/2014/main" id="{418165F2-3C61-8046-B92C-C4A1C8C4E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7507" y="4942935"/>
            <a:ext cx="296766" cy="296766"/>
          </a:xfrm>
          <a:custGeom>
            <a:avLst/>
            <a:gdLst>
              <a:gd name="T0" fmla="*/ 14118784 w 281"/>
              <a:gd name="T1" fmla="*/ 35427667 h 281"/>
              <a:gd name="T2" fmla="*/ 14118784 w 281"/>
              <a:gd name="T3" fmla="*/ 35427667 h 281"/>
              <a:gd name="T4" fmla="*/ 3529606 w 281"/>
              <a:gd name="T5" fmla="*/ 27191920 h 281"/>
              <a:gd name="T6" fmla="*/ 1046010 w 281"/>
              <a:gd name="T7" fmla="*/ 14249671 h 281"/>
              <a:gd name="T8" fmla="*/ 9412643 w 281"/>
              <a:gd name="T9" fmla="*/ 3529606 h 281"/>
              <a:gd name="T10" fmla="*/ 23531428 w 281"/>
              <a:gd name="T11" fmla="*/ 1176535 h 281"/>
              <a:gd name="T12" fmla="*/ 34251132 w 281"/>
              <a:gd name="T13" fmla="*/ 9412643 h 281"/>
              <a:gd name="T14" fmla="*/ 35427667 w 281"/>
              <a:gd name="T15" fmla="*/ 23661953 h 281"/>
              <a:gd name="T16" fmla="*/ 27191920 w 281"/>
              <a:gd name="T17" fmla="*/ 34251132 h 281"/>
              <a:gd name="T18" fmla="*/ 14118784 w 281"/>
              <a:gd name="T19" fmla="*/ 35427667 h 281"/>
              <a:gd name="T20" fmla="*/ 22354893 w 281"/>
              <a:gd name="T21" fmla="*/ 3529606 h 281"/>
              <a:gd name="T22" fmla="*/ 22354893 w 281"/>
              <a:gd name="T23" fmla="*/ 3529606 h 281"/>
              <a:gd name="T24" fmla="*/ 3529606 w 281"/>
              <a:gd name="T25" fmla="*/ 14249671 h 281"/>
              <a:gd name="T26" fmla="*/ 14118784 w 281"/>
              <a:gd name="T27" fmla="*/ 33074596 h 281"/>
              <a:gd name="T28" fmla="*/ 33074596 w 281"/>
              <a:gd name="T29" fmla="*/ 22485418 h 281"/>
              <a:gd name="T30" fmla="*/ 22354893 w 281"/>
              <a:gd name="T31" fmla="*/ 3529606 h 2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1" h="281">
                <a:moveTo>
                  <a:pt x="108" y="271"/>
                </a:moveTo>
                <a:lnTo>
                  <a:pt x="108" y="271"/>
                </a:lnTo>
                <a:cubicBezTo>
                  <a:pt x="72" y="262"/>
                  <a:pt x="45" y="244"/>
                  <a:pt x="27" y="208"/>
                </a:cubicBezTo>
                <a:cubicBezTo>
                  <a:pt x="8" y="181"/>
                  <a:pt x="0" y="145"/>
                  <a:pt x="8" y="109"/>
                </a:cubicBezTo>
                <a:cubicBezTo>
                  <a:pt x="18" y="72"/>
                  <a:pt x="45" y="45"/>
                  <a:pt x="72" y="27"/>
                </a:cubicBezTo>
                <a:cubicBezTo>
                  <a:pt x="108" y="9"/>
                  <a:pt x="144" y="0"/>
                  <a:pt x="180" y="9"/>
                </a:cubicBezTo>
                <a:cubicBezTo>
                  <a:pt x="216" y="18"/>
                  <a:pt x="244" y="45"/>
                  <a:pt x="262" y="72"/>
                </a:cubicBezTo>
                <a:cubicBezTo>
                  <a:pt x="280" y="109"/>
                  <a:pt x="280" y="145"/>
                  <a:pt x="271" y="181"/>
                </a:cubicBezTo>
                <a:cubicBezTo>
                  <a:pt x="262" y="208"/>
                  <a:pt x="244" y="244"/>
                  <a:pt x="208" y="262"/>
                </a:cubicBezTo>
                <a:cubicBezTo>
                  <a:pt x="180" y="280"/>
                  <a:pt x="144" y="280"/>
                  <a:pt x="108" y="271"/>
                </a:cubicBezTo>
                <a:close/>
                <a:moveTo>
                  <a:pt x="171" y="27"/>
                </a:moveTo>
                <a:lnTo>
                  <a:pt x="171" y="27"/>
                </a:lnTo>
                <a:cubicBezTo>
                  <a:pt x="108" y="9"/>
                  <a:pt x="45" y="45"/>
                  <a:pt x="27" y="109"/>
                </a:cubicBezTo>
                <a:cubicBezTo>
                  <a:pt x="8" y="172"/>
                  <a:pt x="45" y="244"/>
                  <a:pt x="108" y="253"/>
                </a:cubicBezTo>
                <a:cubicBezTo>
                  <a:pt x="171" y="271"/>
                  <a:pt x="244" y="235"/>
                  <a:pt x="253" y="172"/>
                </a:cubicBezTo>
                <a:cubicBezTo>
                  <a:pt x="271" y="109"/>
                  <a:pt x="235" y="45"/>
                  <a:pt x="171" y="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509">
            <a:extLst>
              <a:ext uri="{FF2B5EF4-FFF2-40B4-BE49-F238E27FC236}">
                <a16:creationId xmlns:a16="http://schemas.microsoft.com/office/drawing/2014/main" id="{2D6CAC4D-8AB2-844F-A6B7-2E8B7FF8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328" y="4970757"/>
            <a:ext cx="236487" cy="236484"/>
          </a:xfrm>
          <a:custGeom>
            <a:avLst/>
            <a:gdLst>
              <a:gd name="T0" fmla="*/ 11448953 w 227"/>
              <a:gd name="T1" fmla="*/ 27603762 h 227"/>
              <a:gd name="T2" fmla="*/ 11448953 w 227"/>
              <a:gd name="T3" fmla="*/ 27603762 h 227"/>
              <a:gd name="T4" fmla="*/ 2289791 w 227"/>
              <a:gd name="T5" fmla="*/ 11448455 h 227"/>
              <a:gd name="T6" fmla="*/ 18318325 w 227"/>
              <a:gd name="T7" fmla="*/ 2289762 h 227"/>
              <a:gd name="T8" fmla="*/ 27604460 w 227"/>
              <a:gd name="T9" fmla="*/ 18445070 h 227"/>
              <a:gd name="T10" fmla="*/ 11448953 w 227"/>
              <a:gd name="T11" fmla="*/ 27603762 h 227"/>
              <a:gd name="T12" fmla="*/ 17173429 w 227"/>
              <a:gd name="T13" fmla="*/ 3434643 h 227"/>
              <a:gd name="T14" fmla="*/ 17173429 w 227"/>
              <a:gd name="T15" fmla="*/ 3434643 h 227"/>
              <a:gd name="T16" fmla="*/ 4579581 w 227"/>
              <a:gd name="T17" fmla="*/ 11448455 h 227"/>
              <a:gd name="T18" fmla="*/ 11448953 w 227"/>
              <a:gd name="T19" fmla="*/ 25314000 h 227"/>
              <a:gd name="T20" fmla="*/ 25187696 w 227"/>
              <a:gd name="T21" fmla="*/ 17300188 h 227"/>
              <a:gd name="T22" fmla="*/ 17173429 w 227"/>
              <a:gd name="T23" fmla="*/ 3434643 h 2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7" h="227">
                <a:moveTo>
                  <a:pt x="90" y="217"/>
                </a:moveTo>
                <a:lnTo>
                  <a:pt x="90" y="217"/>
                </a:lnTo>
                <a:cubicBezTo>
                  <a:pt x="36" y="199"/>
                  <a:pt x="0" y="145"/>
                  <a:pt x="18" y="90"/>
                </a:cubicBezTo>
                <a:cubicBezTo>
                  <a:pt x="27" y="36"/>
                  <a:pt x="90" y="0"/>
                  <a:pt x="144" y="18"/>
                </a:cubicBezTo>
                <a:cubicBezTo>
                  <a:pt x="198" y="27"/>
                  <a:pt x="226" y="90"/>
                  <a:pt x="217" y="145"/>
                </a:cubicBezTo>
                <a:cubicBezTo>
                  <a:pt x="198" y="199"/>
                  <a:pt x="144" y="226"/>
                  <a:pt x="90" y="217"/>
                </a:cubicBezTo>
                <a:close/>
                <a:moveTo>
                  <a:pt x="135" y="27"/>
                </a:moveTo>
                <a:lnTo>
                  <a:pt x="135" y="27"/>
                </a:lnTo>
                <a:cubicBezTo>
                  <a:pt x="90" y="18"/>
                  <a:pt x="45" y="45"/>
                  <a:pt x="36" y="90"/>
                </a:cubicBezTo>
                <a:cubicBezTo>
                  <a:pt x="18" y="136"/>
                  <a:pt x="45" y="190"/>
                  <a:pt x="90" y="199"/>
                </a:cubicBezTo>
                <a:cubicBezTo>
                  <a:pt x="135" y="208"/>
                  <a:pt x="189" y="181"/>
                  <a:pt x="198" y="136"/>
                </a:cubicBezTo>
                <a:cubicBezTo>
                  <a:pt x="208" y="90"/>
                  <a:pt x="181" y="45"/>
                  <a:pt x="135" y="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510">
            <a:extLst>
              <a:ext uri="{FF2B5EF4-FFF2-40B4-BE49-F238E27FC236}">
                <a16:creationId xmlns:a16="http://schemas.microsoft.com/office/drawing/2014/main" id="{41C87726-1602-F249-B78A-C45D23AF6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8794" y="5049583"/>
            <a:ext cx="78830" cy="88104"/>
          </a:xfrm>
          <a:custGeom>
            <a:avLst/>
            <a:gdLst>
              <a:gd name="T0" fmla="*/ 2460344 w 73"/>
              <a:gd name="T1" fmla="*/ 10959836 h 82"/>
              <a:gd name="T2" fmla="*/ 2460344 w 73"/>
              <a:gd name="T3" fmla="*/ 10959836 h 82"/>
              <a:gd name="T4" fmla="*/ 0 w 73"/>
              <a:gd name="T5" fmla="*/ 9742281 h 82"/>
              <a:gd name="T6" fmla="*/ 0 w 73"/>
              <a:gd name="T7" fmla="*/ 8524358 h 82"/>
              <a:gd name="T8" fmla="*/ 1229987 w 73"/>
              <a:gd name="T9" fmla="*/ 8524358 h 82"/>
              <a:gd name="T10" fmla="*/ 4920319 w 73"/>
              <a:gd name="T11" fmla="*/ 9742281 h 82"/>
              <a:gd name="T12" fmla="*/ 6150306 w 73"/>
              <a:gd name="T13" fmla="*/ 8524358 h 82"/>
              <a:gd name="T14" fmla="*/ 4920319 w 73"/>
              <a:gd name="T15" fmla="*/ 6088880 h 82"/>
              <a:gd name="T16" fmla="*/ 2460344 w 73"/>
              <a:gd name="T17" fmla="*/ 4870957 h 82"/>
              <a:gd name="T18" fmla="*/ 2460344 w 73"/>
              <a:gd name="T19" fmla="*/ 2300113 h 82"/>
              <a:gd name="T20" fmla="*/ 3690332 w 73"/>
              <a:gd name="T21" fmla="*/ 0 h 82"/>
              <a:gd name="T22" fmla="*/ 8610651 w 73"/>
              <a:gd name="T23" fmla="*/ 1217923 h 82"/>
              <a:gd name="T24" fmla="*/ 8610651 w 73"/>
              <a:gd name="T25" fmla="*/ 2300113 h 82"/>
              <a:gd name="T26" fmla="*/ 8610651 w 73"/>
              <a:gd name="T27" fmla="*/ 2300113 h 82"/>
              <a:gd name="T28" fmla="*/ 4920319 w 73"/>
              <a:gd name="T29" fmla="*/ 1217923 h 82"/>
              <a:gd name="T30" fmla="*/ 3690332 w 73"/>
              <a:gd name="T31" fmla="*/ 2300113 h 82"/>
              <a:gd name="T32" fmla="*/ 4920319 w 73"/>
              <a:gd name="T33" fmla="*/ 4870957 h 82"/>
              <a:gd name="T34" fmla="*/ 7380663 w 73"/>
              <a:gd name="T35" fmla="*/ 7306435 h 82"/>
              <a:gd name="T36" fmla="*/ 7380663 w 73"/>
              <a:gd name="T37" fmla="*/ 8524358 h 82"/>
              <a:gd name="T38" fmla="*/ 4920319 w 73"/>
              <a:gd name="T39" fmla="*/ 10959836 h 82"/>
              <a:gd name="T40" fmla="*/ 2460344 w 73"/>
              <a:gd name="T41" fmla="*/ 10959836 h 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3" h="82">
                <a:moveTo>
                  <a:pt x="18" y="81"/>
                </a:moveTo>
                <a:lnTo>
                  <a:pt x="18" y="81"/>
                </a:lnTo>
                <a:cubicBezTo>
                  <a:pt x="18" y="81"/>
                  <a:pt x="9" y="81"/>
                  <a:pt x="0" y="72"/>
                </a:cubicBezTo>
                <a:cubicBezTo>
                  <a:pt x="0" y="72"/>
                  <a:pt x="0" y="72"/>
                  <a:pt x="0" y="63"/>
                </a:cubicBezTo>
                <a:lnTo>
                  <a:pt x="9" y="63"/>
                </a:lnTo>
                <a:cubicBezTo>
                  <a:pt x="18" y="72"/>
                  <a:pt x="27" y="72"/>
                  <a:pt x="36" y="72"/>
                </a:cubicBezTo>
                <a:cubicBezTo>
                  <a:pt x="45" y="72"/>
                  <a:pt x="45" y="72"/>
                  <a:pt x="45" y="63"/>
                </a:cubicBezTo>
                <a:cubicBezTo>
                  <a:pt x="45" y="63"/>
                  <a:pt x="36" y="54"/>
                  <a:pt x="36" y="45"/>
                </a:cubicBezTo>
                <a:cubicBezTo>
                  <a:pt x="27" y="45"/>
                  <a:pt x="27" y="36"/>
                  <a:pt x="18" y="36"/>
                </a:cubicBezTo>
                <a:cubicBezTo>
                  <a:pt x="18" y="27"/>
                  <a:pt x="18" y="27"/>
                  <a:pt x="18" y="17"/>
                </a:cubicBezTo>
                <a:cubicBezTo>
                  <a:pt x="18" y="9"/>
                  <a:pt x="18" y="9"/>
                  <a:pt x="27" y="0"/>
                </a:cubicBezTo>
                <a:cubicBezTo>
                  <a:pt x="36" y="0"/>
                  <a:pt x="54" y="0"/>
                  <a:pt x="63" y="9"/>
                </a:cubicBezTo>
                <a:cubicBezTo>
                  <a:pt x="72" y="9"/>
                  <a:pt x="72" y="17"/>
                  <a:pt x="63" y="17"/>
                </a:cubicBezTo>
                <a:cubicBezTo>
                  <a:pt x="54" y="9"/>
                  <a:pt x="36" y="9"/>
                  <a:pt x="36" y="9"/>
                </a:cubicBezTo>
                <a:cubicBezTo>
                  <a:pt x="27" y="9"/>
                  <a:pt x="27" y="17"/>
                  <a:pt x="27" y="17"/>
                </a:cubicBezTo>
                <a:cubicBezTo>
                  <a:pt x="27" y="27"/>
                  <a:pt x="27" y="36"/>
                  <a:pt x="36" y="36"/>
                </a:cubicBezTo>
                <a:cubicBezTo>
                  <a:pt x="45" y="45"/>
                  <a:pt x="45" y="45"/>
                  <a:pt x="54" y="54"/>
                </a:cubicBezTo>
                <a:lnTo>
                  <a:pt x="54" y="63"/>
                </a:lnTo>
                <a:cubicBezTo>
                  <a:pt x="54" y="72"/>
                  <a:pt x="45" y="81"/>
                  <a:pt x="36" y="81"/>
                </a:cubicBezTo>
                <a:cubicBezTo>
                  <a:pt x="36" y="81"/>
                  <a:pt x="27" y="81"/>
                  <a:pt x="18" y="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511">
            <a:extLst>
              <a:ext uri="{FF2B5EF4-FFF2-40B4-BE49-F238E27FC236}">
                <a16:creationId xmlns:a16="http://schemas.microsoft.com/office/drawing/2014/main" id="{3B0CC286-EFF6-CF4F-BA6C-1E42EF4A3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802" y="5031036"/>
            <a:ext cx="9274" cy="23186"/>
          </a:xfrm>
          <a:custGeom>
            <a:avLst/>
            <a:gdLst>
              <a:gd name="T0" fmla="*/ 0 w 10"/>
              <a:gd name="T1" fmla="*/ 2993023 h 20"/>
              <a:gd name="T2" fmla="*/ 0 w 10"/>
              <a:gd name="T3" fmla="*/ 2993023 h 20"/>
              <a:gd name="T4" fmla="*/ 0 w 10"/>
              <a:gd name="T5" fmla="*/ 1575296 h 20"/>
              <a:gd name="T6" fmla="*/ 0 w 10"/>
              <a:gd name="T7" fmla="*/ 0 h 20"/>
              <a:gd name="T8" fmla="*/ 907415 w 10"/>
              <a:gd name="T9" fmla="*/ 0 h 20"/>
              <a:gd name="T10" fmla="*/ 907415 w 10"/>
              <a:gd name="T11" fmla="*/ 0 h 20"/>
              <a:gd name="T12" fmla="*/ 907415 w 10"/>
              <a:gd name="T13" fmla="*/ 1575296 h 20"/>
              <a:gd name="T14" fmla="*/ 0 w 10"/>
              <a:gd name="T15" fmla="*/ 2993023 h 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" h="20">
                <a:moveTo>
                  <a:pt x="0" y="19"/>
                </a:moveTo>
                <a:lnTo>
                  <a:pt x="0" y="19"/>
                </a:lnTo>
                <a:lnTo>
                  <a:pt x="0" y="1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9"/>
                  <a:pt x="0" y="19"/>
                  <a:pt x="0" y="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512">
            <a:extLst>
              <a:ext uri="{FF2B5EF4-FFF2-40B4-BE49-F238E27FC236}">
                <a16:creationId xmlns:a16="http://schemas.microsoft.com/office/drawing/2014/main" id="{EEAE23E1-B5E9-AB44-94C6-D9CE4080C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1980" y="5142323"/>
            <a:ext cx="9274" cy="18548"/>
          </a:xfrm>
          <a:custGeom>
            <a:avLst/>
            <a:gdLst>
              <a:gd name="T0" fmla="*/ 0 w 10"/>
              <a:gd name="T1" fmla="*/ 2010611 h 19"/>
              <a:gd name="T2" fmla="*/ 0 w 10"/>
              <a:gd name="T3" fmla="*/ 2010611 h 19"/>
              <a:gd name="T4" fmla="*/ 0 w 10"/>
              <a:gd name="T5" fmla="*/ 1005305 h 19"/>
              <a:gd name="T6" fmla="*/ 0 w 10"/>
              <a:gd name="T7" fmla="*/ 0 h 19"/>
              <a:gd name="T8" fmla="*/ 907415 w 10"/>
              <a:gd name="T9" fmla="*/ 0 h 19"/>
              <a:gd name="T10" fmla="*/ 907415 w 10"/>
              <a:gd name="T11" fmla="*/ 0 h 19"/>
              <a:gd name="T12" fmla="*/ 907415 w 10"/>
              <a:gd name="T13" fmla="*/ 1005305 h 19"/>
              <a:gd name="T14" fmla="*/ 0 w 10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  <a:cubicBezTo>
                  <a:pt x="9" y="9"/>
                  <a:pt x="9" y="9"/>
                  <a:pt x="9" y="9"/>
                </a:cubicBezTo>
                <a:lnTo>
                  <a:pt x="0" y="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513">
            <a:extLst>
              <a:ext uri="{FF2B5EF4-FFF2-40B4-BE49-F238E27FC236}">
                <a16:creationId xmlns:a16="http://schemas.microsoft.com/office/drawing/2014/main" id="{16CCD576-5AB5-F64B-A208-85F03C9A5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667" y="11226021"/>
            <a:ext cx="55644" cy="732641"/>
          </a:xfrm>
          <a:custGeom>
            <a:avLst/>
            <a:gdLst>
              <a:gd name="T0" fmla="*/ 3239193 w 55"/>
              <a:gd name="T1" fmla="*/ 90133262 h 697"/>
              <a:gd name="T2" fmla="*/ 3239193 w 55"/>
              <a:gd name="T3" fmla="*/ 90133262 h 697"/>
              <a:gd name="T4" fmla="*/ 3239193 w 55"/>
              <a:gd name="T5" fmla="*/ 90133262 h 697"/>
              <a:gd name="T6" fmla="*/ 0 w 55"/>
              <a:gd name="T7" fmla="*/ 86636826 h 697"/>
              <a:gd name="T8" fmla="*/ 1079615 w 55"/>
              <a:gd name="T9" fmla="*/ 3496436 h 697"/>
              <a:gd name="T10" fmla="*/ 3239193 w 55"/>
              <a:gd name="T11" fmla="*/ 0 h 697"/>
              <a:gd name="T12" fmla="*/ 3239193 w 55"/>
              <a:gd name="T13" fmla="*/ 0 h 697"/>
              <a:gd name="T14" fmla="*/ 6478385 w 55"/>
              <a:gd name="T15" fmla="*/ 3496436 h 697"/>
              <a:gd name="T16" fmla="*/ 6478385 w 55"/>
              <a:gd name="T17" fmla="*/ 86636826 h 697"/>
              <a:gd name="T18" fmla="*/ 3239193 w 55"/>
              <a:gd name="T19" fmla="*/ 90133262 h 6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" h="697">
                <a:moveTo>
                  <a:pt x="27" y="696"/>
                </a:moveTo>
                <a:lnTo>
                  <a:pt x="27" y="696"/>
                </a:lnTo>
                <a:cubicBezTo>
                  <a:pt x="17" y="696"/>
                  <a:pt x="0" y="678"/>
                  <a:pt x="0" y="669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9"/>
                  <a:pt x="17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669"/>
                  <a:pt x="54" y="669"/>
                  <a:pt x="54" y="669"/>
                </a:cubicBezTo>
                <a:cubicBezTo>
                  <a:pt x="54" y="678"/>
                  <a:pt x="45" y="696"/>
                  <a:pt x="27" y="6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514">
            <a:extLst>
              <a:ext uri="{FF2B5EF4-FFF2-40B4-BE49-F238E27FC236}">
                <a16:creationId xmlns:a16="http://schemas.microsoft.com/office/drawing/2014/main" id="{E025F9F6-1842-2647-BC17-A20D8F21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667" y="11903018"/>
            <a:ext cx="732641" cy="55644"/>
          </a:xfrm>
          <a:custGeom>
            <a:avLst/>
            <a:gdLst>
              <a:gd name="T0" fmla="*/ 3496436 w 697"/>
              <a:gd name="T1" fmla="*/ 6478385 h 55"/>
              <a:gd name="T2" fmla="*/ 3496436 w 697"/>
              <a:gd name="T3" fmla="*/ 6478385 h 55"/>
              <a:gd name="T4" fmla="*/ 0 w 697"/>
              <a:gd name="T5" fmla="*/ 3239193 h 55"/>
              <a:gd name="T6" fmla="*/ 3496436 w 697"/>
              <a:gd name="T7" fmla="*/ 0 h 55"/>
              <a:gd name="T8" fmla="*/ 86507275 w 697"/>
              <a:gd name="T9" fmla="*/ 0 h 55"/>
              <a:gd name="T10" fmla="*/ 90133262 w 697"/>
              <a:gd name="T11" fmla="*/ 3239193 h 55"/>
              <a:gd name="T12" fmla="*/ 86507275 w 697"/>
              <a:gd name="T13" fmla="*/ 6478385 h 55"/>
              <a:gd name="T14" fmla="*/ 3496436 w 697"/>
              <a:gd name="T15" fmla="*/ 6478385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97" h="55">
                <a:moveTo>
                  <a:pt x="27" y="54"/>
                </a:moveTo>
                <a:lnTo>
                  <a:pt x="27" y="54"/>
                </a:lnTo>
                <a:cubicBezTo>
                  <a:pt x="17" y="54"/>
                  <a:pt x="0" y="36"/>
                  <a:pt x="0" y="27"/>
                </a:cubicBezTo>
                <a:cubicBezTo>
                  <a:pt x="0" y="9"/>
                  <a:pt x="17" y="0"/>
                  <a:pt x="27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87" y="0"/>
                  <a:pt x="696" y="9"/>
                  <a:pt x="696" y="27"/>
                </a:cubicBezTo>
                <a:cubicBezTo>
                  <a:pt x="696" y="36"/>
                  <a:pt x="687" y="54"/>
                  <a:pt x="668" y="54"/>
                </a:cubicBezTo>
                <a:lnTo>
                  <a:pt x="27" y="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515">
            <a:extLst>
              <a:ext uri="{FF2B5EF4-FFF2-40B4-BE49-F238E27FC236}">
                <a16:creationId xmlns:a16="http://schemas.microsoft.com/office/drawing/2014/main" id="{08A16F3E-060D-7B4B-B033-22351487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137" y="11634074"/>
            <a:ext cx="190117" cy="324588"/>
          </a:xfrm>
          <a:custGeom>
            <a:avLst/>
            <a:gdLst>
              <a:gd name="T0" fmla="*/ 19695915 w 182"/>
              <a:gd name="T1" fmla="*/ 39963148 h 308"/>
              <a:gd name="T2" fmla="*/ 19695915 w 182"/>
              <a:gd name="T3" fmla="*/ 39963148 h 308"/>
              <a:gd name="T4" fmla="*/ 3453240 w 182"/>
              <a:gd name="T5" fmla="*/ 39963148 h 308"/>
              <a:gd name="T6" fmla="*/ 0 w 182"/>
              <a:gd name="T7" fmla="*/ 36448639 h 308"/>
              <a:gd name="T8" fmla="*/ 0 w 182"/>
              <a:gd name="T9" fmla="*/ 3514509 h 308"/>
              <a:gd name="T10" fmla="*/ 3453240 w 182"/>
              <a:gd name="T11" fmla="*/ 0 h 308"/>
              <a:gd name="T12" fmla="*/ 19695915 w 182"/>
              <a:gd name="T13" fmla="*/ 0 h 308"/>
              <a:gd name="T14" fmla="*/ 23149155 w 182"/>
              <a:gd name="T15" fmla="*/ 3514509 h 308"/>
              <a:gd name="T16" fmla="*/ 23149155 w 182"/>
              <a:gd name="T17" fmla="*/ 36448639 h 308"/>
              <a:gd name="T18" fmla="*/ 19695915 w 182"/>
              <a:gd name="T19" fmla="*/ 39963148 h 308"/>
              <a:gd name="T20" fmla="*/ 6906481 w 182"/>
              <a:gd name="T21" fmla="*/ 32933770 h 308"/>
              <a:gd name="T22" fmla="*/ 6906481 w 182"/>
              <a:gd name="T23" fmla="*/ 32933770 h 308"/>
              <a:gd name="T24" fmla="*/ 17393874 w 182"/>
              <a:gd name="T25" fmla="*/ 32933770 h 308"/>
              <a:gd name="T26" fmla="*/ 17393874 w 182"/>
              <a:gd name="T27" fmla="*/ 7029378 h 308"/>
              <a:gd name="T28" fmla="*/ 6906481 w 182"/>
              <a:gd name="T29" fmla="*/ 7029378 h 308"/>
              <a:gd name="T30" fmla="*/ 6906481 w 182"/>
              <a:gd name="T31" fmla="*/ 32933770 h 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2" h="308">
                <a:moveTo>
                  <a:pt x="154" y="307"/>
                </a:moveTo>
                <a:lnTo>
                  <a:pt x="154" y="307"/>
                </a:lnTo>
                <a:cubicBezTo>
                  <a:pt x="27" y="307"/>
                  <a:pt x="27" y="307"/>
                  <a:pt x="27" y="307"/>
                </a:cubicBezTo>
                <a:cubicBezTo>
                  <a:pt x="18" y="307"/>
                  <a:pt x="0" y="289"/>
                  <a:pt x="0" y="2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81" y="9"/>
                  <a:pt x="181" y="27"/>
                </a:cubicBezTo>
                <a:cubicBezTo>
                  <a:pt x="181" y="280"/>
                  <a:pt x="181" y="280"/>
                  <a:pt x="181" y="280"/>
                </a:cubicBezTo>
                <a:cubicBezTo>
                  <a:pt x="181" y="289"/>
                  <a:pt x="172" y="307"/>
                  <a:pt x="154" y="307"/>
                </a:cubicBezTo>
                <a:close/>
                <a:moveTo>
                  <a:pt x="54" y="253"/>
                </a:moveTo>
                <a:lnTo>
                  <a:pt x="54" y="253"/>
                </a:lnTo>
                <a:cubicBezTo>
                  <a:pt x="136" y="253"/>
                  <a:pt x="136" y="253"/>
                  <a:pt x="136" y="253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2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516">
            <a:extLst>
              <a:ext uri="{FF2B5EF4-FFF2-40B4-BE49-F238E27FC236}">
                <a16:creationId xmlns:a16="http://schemas.microsoft.com/office/drawing/2014/main" id="{BB3DAF15-ECD0-1546-AF3F-F14DB64D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85" y="11499604"/>
            <a:ext cx="180840" cy="459058"/>
          </a:xfrm>
          <a:custGeom>
            <a:avLst/>
            <a:gdLst>
              <a:gd name="T0" fmla="*/ 19823718 w 172"/>
              <a:gd name="T1" fmla="*/ 56650940 h 435"/>
              <a:gd name="T2" fmla="*/ 19823718 w 172"/>
              <a:gd name="T3" fmla="*/ 56650940 h 435"/>
              <a:gd name="T4" fmla="*/ 2332139 w 172"/>
              <a:gd name="T5" fmla="*/ 56650940 h 435"/>
              <a:gd name="T6" fmla="*/ 0 w 172"/>
              <a:gd name="T7" fmla="*/ 53126537 h 435"/>
              <a:gd name="T8" fmla="*/ 0 w 172"/>
              <a:gd name="T9" fmla="*/ 2349482 h 435"/>
              <a:gd name="T10" fmla="*/ 2332139 w 172"/>
              <a:gd name="T11" fmla="*/ 0 h 435"/>
              <a:gd name="T12" fmla="*/ 19823718 w 172"/>
              <a:gd name="T13" fmla="*/ 0 h 435"/>
              <a:gd name="T14" fmla="*/ 22155857 w 172"/>
              <a:gd name="T15" fmla="*/ 2349482 h 435"/>
              <a:gd name="T16" fmla="*/ 22155857 w 172"/>
              <a:gd name="T17" fmla="*/ 53126537 h 435"/>
              <a:gd name="T18" fmla="*/ 19823718 w 172"/>
              <a:gd name="T19" fmla="*/ 56650940 h 435"/>
              <a:gd name="T20" fmla="*/ 5830527 w 172"/>
              <a:gd name="T21" fmla="*/ 49602134 h 435"/>
              <a:gd name="T22" fmla="*/ 5830527 w 172"/>
              <a:gd name="T23" fmla="*/ 49602134 h 435"/>
              <a:gd name="T24" fmla="*/ 16325331 w 172"/>
              <a:gd name="T25" fmla="*/ 49602134 h 435"/>
              <a:gd name="T26" fmla="*/ 16325331 w 172"/>
              <a:gd name="T27" fmla="*/ 5873885 h 435"/>
              <a:gd name="T28" fmla="*/ 5830527 w 172"/>
              <a:gd name="T29" fmla="*/ 5873885 h 435"/>
              <a:gd name="T30" fmla="*/ 5830527 w 172"/>
              <a:gd name="T31" fmla="*/ 49602134 h 4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2" h="435">
                <a:moveTo>
                  <a:pt x="153" y="434"/>
                </a:moveTo>
                <a:lnTo>
                  <a:pt x="153" y="434"/>
                </a:lnTo>
                <a:cubicBezTo>
                  <a:pt x="18" y="434"/>
                  <a:pt x="18" y="434"/>
                  <a:pt x="18" y="434"/>
                </a:cubicBezTo>
                <a:cubicBezTo>
                  <a:pt x="9" y="434"/>
                  <a:pt x="0" y="416"/>
                  <a:pt x="0" y="40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9"/>
                  <a:pt x="171" y="18"/>
                </a:cubicBezTo>
                <a:cubicBezTo>
                  <a:pt x="171" y="407"/>
                  <a:pt x="171" y="407"/>
                  <a:pt x="171" y="407"/>
                </a:cubicBezTo>
                <a:cubicBezTo>
                  <a:pt x="171" y="416"/>
                  <a:pt x="162" y="434"/>
                  <a:pt x="153" y="434"/>
                </a:cubicBezTo>
                <a:close/>
                <a:moveTo>
                  <a:pt x="45" y="380"/>
                </a:moveTo>
                <a:lnTo>
                  <a:pt x="45" y="380"/>
                </a:lnTo>
                <a:cubicBezTo>
                  <a:pt x="126" y="380"/>
                  <a:pt x="126" y="380"/>
                  <a:pt x="126" y="380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3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517">
            <a:extLst>
              <a:ext uri="{FF2B5EF4-FFF2-40B4-BE49-F238E27FC236}">
                <a16:creationId xmlns:a16="http://schemas.microsoft.com/office/drawing/2014/main" id="{F0C11FDD-08D9-6D4C-93F0-DE69F1CDA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720" y="11550609"/>
            <a:ext cx="180840" cy="408053"/>
          </a:xfrm>
          <a:custGeom>
            <a:avLst/>
            <a:gdLst>
              <a:gd name="T0" fmla="*/ 19723088 w 173"/>
              <a:gd name="T1" fmla="*/ 49913019 h 390"/>
              <a:gd name="T2" fmla="*/ 19723088 w 173"/>
              <a:gd name="T3" fmla="*/ 49913019 h 390"/>
              <a:gd name="T4" fmla="*/ 3458125 w 173"/>
              <a:gd name="T5" fmla="*/ 49913019 h 390"/>
              <a:gd name="T6" fmla="*/ 0 w 173"/>
              <a:gd name="T7" fmla="*/ 46448459 h 390"/>
              <a:gd name="T8" fmla="*/ 0 w 173"/>
              <a:gd name="T9" fmla="*/ 2309707 h 390"/>
              <a:gd name="T10" fmla="*/ 3458125 w 173"/>
              <a:gd name="T11" fmla="*/ 0 h 390"/>
              <a:gd name="T12" fmla="*/ 19723088 w 173"/>
              <a:gd name="T13" fmla="*/ 0 h 390"/>
              <a:gd name="T14" fmla="*/ 22028504 w 173"/>
              <a:gd name="T15" fmla="*/ 2309707 h 390"/>
              <a:gd name="T16" fmla="*/ 22028504 w 173"/>
              <a:gd name="T17" fmla="*/ 46448459 h 390"/>
              <a:gd name="T18" fmla="*/ 19723088 w 173"/>
              <a:gd name="T19" fmla="*/ 49913019 h 390"/>
              <a:gd name="T20" fmla="*/ 5763184 w 173"/>
              <a:gd name="T21" fmla="*/ 42984257 h 390"/>
              <a:gd name="T22" fmla="*/ 5763184 w 173"/>
              <a:gd name="T23" fmla="*/ 42984257 h 390"/>
              <a:gd name="T24" fmla="*/ 16265320 w 173"/>
              <a:gd name="T25" fmla="*/ 42984257 h 390"/>
              <a:gd name="T26" fmla="*/ 16265320 w 173"/>
              <a:gd name="T27" fmla="*/ 5773908 h 390"/>
              <a:gd name="T28" fmla="*/ 5763184 w 173"/>
              <a:gd name="T29" fmla="*/ 5773908 h 390"/>
              <a:gd name="T30" fmla="*/ 5763184 w 173"/>
              <a:gd name="T31" fmla="*/ 42984257 h 39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" h="390">
                <a:moveTo>
                  <a:pt x="154" y="389"/>
                </a:moveTo>
                <a:lnTo>
                  <a:pt x="154" y="389"/>
                </a:lnTo>
                <a:cubicBezTo>
                  <a:pt x="27" y="389"/>
                  <a:pt x="27" y="389"/>
                  <a:pt x="27" y="389"/>
                </a:cubicBezTo>
                <a:cubicBezTo>
                  <a:pt x="9" y="389"/>
                  <a:pt x="0" y="371"/>
                  <a:pt x="0" y="3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362"/>
                  <a:pt x="172" y="362"/>
                  <a:pt x="172" y="362"/>
                </a:cubicBezTo>
                <a:cubicBezTo>
                  <a:pt x="172" y="371"/>
                  <a:pt x="163" y="389"/>
                  <a:pt x="154" y="389"/>
                </a:cubicBezTo>
                <a:close/>
                <a:moveTo>
                  <a:pt x="45" y="335"/>
                </a:moveTo>
                <a:lnTo>
                  <a:pt x="45" y="335"/>
                </a:lnTo>
                <a:cubicBezTo>
                  <a:pt x="127" y="335"/>
                  <a:pt x="127" y="335"/>
                  <a:pt x="127" y="335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3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518">
            <a:extLst>
              <a:ext uri="{FF2B5EF4-FFF2-40B4-BE49-F238E27FC236}">
                <a16:creationId xmlns:a16="http://schemas.microsoft.com/office/drawing/2014/main" id="{F21B4A40-8B03-9646-A768-4D5A8240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055" y="11235295"/>
            <a:ext cx="523979" cy="259670"/>
          </a:xfrm>
          <a:custGeom>
            <a:avLst/>
            <a:gdLst>
              <a:gd name="T0" fmla="*/ 2455351 w 499"/>
              <a:gd name="T1" fmla="*/ 32126283 h 245"/>
              <a:gd name="T2" fmla="*/ 2455351 w 499"/>
              <a:gd name="T3" fmla="*/ 32126283 h 245"/>
              <a:gd name="T4" fmla="*/ 1162966 w 499"/>
              <a:gd name="T5" fmla="*/ 30941191 h 245"/>
              <a:gd name="T6" fmla="*/ 1162966 w 499"/>
              <a:gd name="T7" fmla="*/ 28571371 h 245"/>
              <a:gd name="T8" fmla="*/ 18739395 w 499"/>
              <a:gd name="T9" fmla="*/ 11849826 h 245"/>
              <a:gd name="T10" fmla="*/ 22228654 w 499"/>
              <a:gd name="T11" fmla="*/ 11849826 h 245"/>
              <a:gd name="T12" fmla="*/ 38641757 w 499"/>
              <a:gd name="T13" fmla="*/ 27386280 h 245"/>
              <a:gd name="T14" fmla="*/ 59578026 w 499"/>
              <a:gd name="T15" fmla="*/ 1185091 h 245"/>
              <a:gd name="T16" fmla="*/ 63196703 w 499"/>
              <a:gd name="T17" fmla="*/ 1185091 h 245"/>
              <a:gd name="T18" fmla="*/ 63196703 w 499"/>
              <a:gd name="T19" fmla="*/ 3554911 h 245"/>
              <a:gd name="T20" fmla="*/ 39804723 w 499"/>
              <a:gd name="T21" fmla="*/ 30941191 h 245"/>
              <a:gd name="T22" fmla="*/ 38641757 w 499"/>
              <a:gd name="T23" fmla="*/ 32126283 h 245"/>
              <a:gd name="T24" fmla="*/ 37478791 w 499"/>
              <a:gd name="T25" fmla="*/ 30941191 h 245"/>
              <a:gd name="T26" fmla="*/ 19902362 w 499"/>
              <a:gd name="T27" fmla="*/ 15536454 h 245"/>
              <a:gd name="T28" fmla="*/ 3489258 w 499"/>
              <a:gd name="T29" fmla="*/ 30941191 h 245"/>
              <a:gd name="T30" fmla="*/ 2455351 w 499"/>
              <a:gd name="T31" fmla="*/ 32126283 h 2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9" h="245">
                <a:moveTo>
                  <a:pt x="19" y="244"/>
                </a:moveTo>
                <a:lnTo>
                  <a:pt x="19" y="244"/>
                </a:lnTo>
                <a:cubicBezTo>
                  <a:pt x="19" y="244"/>
                  <a:pt x="9" y="244"/>
                  <a:pt x="9" y="235"/>
                </a:cubicBezTo>
                <a:cubicBezTo>
                  <a:pt x="0" y="235"/>
                  <a:pt x="0" y="226"/>
                  <a:pt x="9" y="217"/>
                </a:cubicBezTo>
                <a:cubicBezTo>
                  <a:pt x="145" y="90"/>
                  <a:pt x="145" y="90"/>
                  <a:pt x="145" y="90"/>
                </a:cubicBezTo>
                <a:cubicBezTo>
                  <a:pt x="154" y="81"/>
                  <a:pt x="163" y="81"/>
                  <a:pt x="172" y="90"/>
                </a:cubicBezTo>
                <a:cubicBezTo>
                  <a:pt x="299" y="208"/>
                  <a:pt x="299" y="208"/>
                  <a:pt x="299" y="208"/>
                </a:cubicBezTo>
                <a:cubicBezTo>
                  <a:pt x="461" y="9"/>
                  <a:pt x="461" y="9"/>
                  <a:pt x="461" y="9"/>
                </a:cubicBezTo>
                <a:cubicBezTo>
                  <a:pt x="470" y="0"/>
                  <a:pt x="479" y="0"/>
                  <a:pt x="489" y="9"/>
                </a:cubicBezTo>
                <a:cubicBezTo>
                  <a:pt x="498" y="18"/>
                  <a:pt x="498" y="27"/>
                  <a:pt x="489" y="27"/>
                </a:cubicBezTo>
                <a:cubicBezTo>
                  <a:pt x="308" y="235"/>
                  <a:pt x="308" y="235"/>
                  <a:pt x="308" y="235"/>
                </a:cubicBezTo>
                <a:cubicBezTo>
                  <a:pt x="308" y="244"/>
                  <a:pt x="299" y="244"/>
                  <a:pt x="299" y="244"/>
                </a:cubicBezTo>
                <a:cubicBezTo>
                  <a:pt x="290" y="244"/>
                  <a:pt x="290" y="244"/>
                  <a:pt x="290" y="235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27" y="235"/>
                  <a:pt x="27" y="235"/>
                  <a:pt x="27" y="235"/>
                </a:cubicBezTo>
                <a:cubicBezTo>
                  <a:pt x="27" y="244"/>
                  <a:pt x="27" y="244"/>
                  <a:pt x="19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519">
            <a:extLst>
              <a:ext uri="{FF2B5EF4-FFF2-40B4-BE49-F238E27FC236}">
                <a16:creationId xmlns:a16="http://schemas.microsoft.com/office/drawing/2014/main" id="{318C2B68-4643-0141-B96E-283FBA6F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938" y="11235295"/>
            <a:ext cx="41731" cy="134473"/>
          </a:xfrm>
          <a:custGeom>
            <a:avLst/>
            <a:gdLst>
              <a:gd name="T0" fmla="*/ 3957875 w 38"/>
              <a:gd name="T1" fmla="*/ 16429092 h 128"/>
              <a:gd name="T2" fmla="*/ 3957875 w 38"/>
              <a:gd name="T3" fmla="*/ 16429092 h 128"/>
              <a:gd name="T4" fmla="*/ 1272295 w 38"/>
              <a:gd name="T5" fmla="*/ 14100576 h 128"/>
              <a:gd name="T6" fmla="*/ 0 w 38"/>
              <a:gd name="T7" fmla="*/ 2328516 h 128"/>
              <a:gd name="T8" fmla="*/ 2544590 w 38"/>
              <a:gd name="T9" fmla="*/ 0 h 128"/>
              <a:gd name="T10" fmla="*/ 3957875 w 38"/>
              <a:gd name="T11" fmla="*/ 2328516 h 128"/>
              <a:gd name="T12" fmla="*/ 5230170 w 38"/>
              <a:gd name="T13" fmla="*/ 14100576 h 128"/>
              <a:gd name="T14" fmla="*/ 3957875 w 38"/>
              <a:gd name="T15" fmla="*/ 16429092 h 1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" h="128">
                <a:moveTo>
                  <a:pt x="28" y="127"/>
                </a:moveTo>
                <a:lnTo>
                  <a:pt x="28" y="127"/>
                </a:lnTo>
                <a:cubicBezTo>
                  <a:pt x="18" y="127"/>
                  <a:pt x="9" y="118"/>
                  <a:pt x="9" y="1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8" y="0"/>
                  <a:pt x="28" y="9"/>
                  <a:pt x="28" y="18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7" y="118"/>
                  <a:pt x="37" y="127"/>
                  <a:pt x="28" y="1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520">
            <a:extLst>
              <a:ext uri="{FF2B5EF4-FFF2-40B4-BE49-F238E27FC236}">
                <a16:creationId xmlns:a16="http://schemas.microsoft.com/office/drawing/2014/main" id="{77548401-8970-2B4C-8C9F-6A7F0AD5E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286" y="11235295"/>
            <a:ext cx="143747" cy="46370"/>
          </a:xfrm>
          <a:custGeom>
            <a:avLst/>
            <a:gdLst>
              <a:gd name="T0" fmla="*/ 2322710 w 137"/>
              <a:gd name="T1" fmla="*/ 5359538 h 46"/>
              <a:gd name="T2" fmla="*/ 2322710 w 137"/>
              <a:gd name="T3" fmla="*/ 5359538 h 46"/>
              <a:gd name="T4" fmla="*/ 1161355 w 137"/>
              <a:gd name="T5" fmla="*/ 3215723 h 46"/>
              <a:gd name="T6" fmla="*/ 2322710 w 137"/>
              <a:gd name="T7" fmla="*/ 1071908 h 46"/>
              <a:gd name="T8" fmla="*/ 15097614 w 137"/>
              <a:gd name="T9" fmla="*/ 0 h 46"/>
              <a:gd name="T10" fmla="*/ 16387929 w 137"/>
              <a:gd name="T11" fmla="*/ 2143815 h 46"/>
              <a:gd name="T12" fmla="*/ 15097614 w 137"/>
              <a:gd name="T13" fmla="*/ 4287630 h 46"/>
              <a:gd name="T14" fmla="*/ 2322710 w 137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7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9" y="36"/>
                  <a:pt x="9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17" y="0"/>
                  <a:pt x="117" y="0"/>
                  <a:pt x="117" y="0"/>
                </a:cubicBezTo>
                <a:cubicBezTo>
                  <a:pt x="127" y="0"/>
                  <a:pt x="127" y="9"/>
                  <a:pt x="127" y="18"/>
                </a:cubicBezTo>
                <a:cubicBezTo>
                  <a:pt x="136" y="27"/>
                  <a:pt x="127" y="36"/>
                  <a:pt x="117" y="36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521">
            <a:extLst>
              <a:ext uri="{FF2B5EF4-FFF2-40B4-BE49-F238E27FC236}">
                <a16:creationId xmlns:a16="http://schemas.microsoft.com/office/drawing/2014/main" id="{2EF27BCC-6266-0F45-8C97-971257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747" y="7052753"/>
            <a:ext cx="315314" cy="1140694"/>
          </a:xfrm>
          <a:custGeom>
            <a:avLst/>
            <a:gdLst>
              <a:gd name="T0" fmla="*/ 36254288 w 300"/>
              <a:gd name="T1" fmla="*/ 140303118 h 1086"/>
              <a:gd name="T2" fmla="*/ 36254288 w 300"/>
              <a:gd name="T3" fmla="*/ 140303118 h 1086"/>
              <a:gd name="T4" fmla="*/ 2330641 w 300"/>
              <a:gd name="T5" fmla="*/ 140303118 h 1086"/>
              <a:gd name="T6" fmla="*/ 0 w 300"/>
              <a:gd name="T7" fmla="*/ 136682671 h 1086"/>
              <a:gd name="T8" fmla="*/ 0 w 300"/>
              <a:gd name="T9" fmla="*/ 3491351 h 1086"/>
              <a:gd name="T10" fmla="*/ 2330641 w 300"/>
              <a:gd name="T11" fmla="*/ 0 h 1086"/>
              <a:gd name="T12" fmla="*/ 36254288 w 300"/>
              <a:gd name="T13" fmla="*/ 0 h 1086"/>
              <a:gd name="T14" fmla="*/ 38714468 w 300"/>
              <a:gd name="T15" fmla="*/ 3491351 h 1086"/>
              <a:gd name="T16" fmla="*/ 38714468 w 300"/>
              <a:gd name="T17" fmla="*/ 136682671 h 1086"/>
              <a:gd name="T18" fmla="*/ 36254288 w 300"/>
              <a:gd name="T19" fmla="*/ 140303118 h 1086"/>
              <a:gd name="T20" fmla="*/ 5955961 w 300"/>
              <a:gd name="T21" fmla="*/ 133190961 h 1086"/>
              <a:gd name="T22" fmla="*/ 5955961 w 300"/>
              <a:gd name="T23" fmla="*/ 133190961 h 1086"/>
              <a:gd name="T24" fmla="*/ 32758507 w 300"/>
              <a:gd name="T25" fmla="*/ 133190961 h 1086"/>
              <a:gd name="T26" fmla="*/ 32758507 w 300"/>
              <a:gd name="T27" fmla="*/ 6982702 h 1086"/>
              <a:gd name="T28" fmla="*/ 5955961 w 300"/>
              <a:gd name="T29" fmla="*/ 6982702 h 1086"/>
              <a:gd name="T30" fmla="*/ 5955961 w 300"/>
              <a:gd name="T31" fmla="*/ 133190961 h 10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00" h="1086">
                <a:moveTo>
                  <a:pt x="280" y="1085"/>
                </a:moveTo>
                <a:lnTo>
                  <a:pt x="280" y="1085"/>
                </a:lnTo>
                <a:cubicBezTo>
                  <a:pt x="18" y="1085"/>
                  <a:pt x="18" y="1085"/>
                  <a:pt x="18" y="1085"/>
                </a:cubicBezTo>
                <a:cubicBezTo>
                  <a:pt x="9" y="1085"/>
                  <a:pt x="0" y="1075"/>
                  <a:pt x="0" y="105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9" y="0"/>
                  <a:pt x="299" y="18"/>
                  <a:pt x="299" y="27"/>
                </a:cubicBezTo>
                <a:cubicBezTo>
                  <a:pt x="299" y="1057"/>
                  <a:pt x="299" y="1057"/>
                  <a:pt x="299" y="1057"/>
                </a:cubicBezTo>
                <a:cubicBezTo>
                  <a:pt x="299" y="1075"/>
                  <a:pt x="289" y="1085"/>
                  <a:pt x="280" y="1085"/>
                </a:cubicBezTo>
                <a:close/>
                <a:moveTo>
                  <a:pt x="46" y="1030"/>
                </a:moveTo>
                <a:lnTo>
                  <a:pt x="46" y="1030"/>
                </a:lnTo>
                <a:cubicBezTo>
                  <a:pt x="253" y="1030"/>
                  <a:pt x="253" y="1030"/>
                  <a:pt x="253" y="1030"/>
                </a:cubicBezTo>
                <a:cubicBezTo>
                  <a:pt x="253" y="54"/>
                  <a:pt x="253" y="54"/>
                  <a:pt x="253" y="54"/>
                </a:cubicBezTo>
                <a:cubicBezTo>
                  <a:pt x="46" y="54"/>
                  <a:pt x="46" y="54"/>
                  <a:pt x="46" y="54"/>
                </a:cubicBezTo>
                <a:lnTo>
                  <a:pt x="46" y="10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522">
            <a:extLst>
              <a:ext uri="{FF2B5EF4-FFF2-40B4-BE49-F238E27FC236}">
                <a16:creationId xmlns:a16="http://schemas.microsoft.com/office/drawing/2014/main" id="{D1463512-F6A4-614F-97E9-9B8FEAA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664" y="7196500"/>
            <a:ext cx="180840" cy="180840"/>
          </a:xfrm>
          <a:custGeom>
            <a:avLst/>
            <a:gdLst>
              <a:gd name="T0" fmla="*/ 10502136 w 173"/>
              <a:gd name="T1" fmla="*/ 22028504 h 173"/>
              <a:gd name="T2" fmla="*/ 10502136 w 173"/>
              <a:gd name="T3" fmla="*/ 22028504 h 173"/>
              <a:gd name="T4" fmla="*/ 0 w 173"/>
              <a:gd name="T5" fmla="*/ 11654487 h 173"/>
              <a:gd name="T6" fmla="*/ 10502136 w 173"/>
              <a:gd name="T7" fmla="*/ 0 h 173"/>
              <a:gd name="T8" fmla="*/ 22028504 w 173"/>
              <a:gd name="T9" fmla="*/ 11654487 h 173"/>
              <a:gd name="T10" fmla="*/ 10502136 w 173"/>
              <a:gd name="T11" fmla="*/ 22028504 h 173"/>
              <a:gd name="T12" fmla="*/ 10502136 w 173"/>
              <a:gd name="T13" fmla="*/ 5891303 h 173"/>
              <a:gd name="T14" fmla="*/ 10502136 w 173"/>
              <a:gd name="T15" fmla="*/ 5891303 h 173"/>
              <a:gd name="T16" fmla="*/ 5891303 w 173"/>
              <a:gd name="T17" fmla="*/ 11654487 h 173"/>
              <a:gd name="T18" fmla="*/ 10502136 w 173"/>
              <a:gd name="T19" fmla="*/ 16265320 h 173"/>
              <a:gd name="T20" fmla="*/ 16265320 w 173"/>
              <a:gd name="T21" fmla="*/ 11654487 h 173"/>
              <a:gd name="T22" fmla="*/ 10502136 w 173"/>
              <a:gd name="T23" fmla="*/ 5891303 h 17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3" h="173">
                <a:moveTo>
                  <a:pt x="82" y="172"/>
                </a:moveTo>
                <a:lnTo>
                  <a:pt x="82" y="172"/>
                </a:lnTo>
                <a:cubicBezTo>
                  <a:pt x="37" y="172"/>
                  <a:pt x="0" y="136"/>
                  <a:pt x="0" y="91"/>
                </a:cubicBezTo>
                <a:cubicBezTo>
                  <a:pt x="0" y="36"/>
                  <a:pt x="37" y="0"/>
                  <a:pt x="82" y="0"/>
                </a:cubicBezTo>
                <a:cubicBezTo>
                  <a:pt x="136" y="0"/>
                  <a:pt x="172" y="36"/>
                  <a:pt x="172" y="91"/>
                </a:cubicBezTo>
                <a:cubicBezTo>
                  <a:pt x="172" y="136"/>
                  <a:pt x="136" y="172"/>
                  <a:pt x="82" y="172"/>
                </a:cubicBezTo>
                <a:close/>
                <a:moveTo>
                  <a:pt x="82" y="46"/>
                </a:moveTo>
                <a:lnTo>
                  <a:pt x="82" y="46"/>
                </a:lnTo>
                <a:cubicBezTo>
                  <a:pt x="64" y="46"/>
                  <a:pt x="46" y="64"/>
                  <a:pt x="46" y="91"/>
                </a:cubicBezTo>
                <a:cubicBezTo>
                  <a:pt x="46" y="109"/>
                  <a:pt x="64" y="127"/>
                  <a:pt x="82" y="127"/>
                </a:cubicBezTo>
                <a:cubicBezTo>
                  <a:pt x="109" y="127"/>
                  <a:pt x="127" y="109"/>
                  <a:pt x="127" y="91"/>
                </a:cubicBezTo>
                <a:cubicBezTo>
                  <a:pt x="127" y="64"/>
                  <a:pt x="109" y="46"/>
                  <a:pt x="82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523">
            <a:extLst>
              <a:ext uri="{FF2B5EF4-FFF2-40B4-BE49-F238E27FC236}">
                <a16:creationId xmlns:a16="http://schemas.microsoft.com/office/drawing/2014/main" id="{DD7A72E4-B7B6-3048-A1C0-C921D591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2938" y="7451532"/>
            <a:ext cx="162292" cy="667723"/>
          </a:xfrm>
          <a:custGeom>
            <a:avLst/>
            <a:gdLst>
              <a:gd name="T0" fmla="*/ 16319097 w 155"/>
              <a:gd name="T1" fmla="*/ 82295639 h 634"/>
              <a:gd name="T2" fmla="*/ 16319097 w 155"/>
              <a:gd name="T3" fmla="*/ 82295639 h 634"/>
              <a:gd name="T4" fmla="*/ 2441502 w 155"/>
              <a:gd name="T5" fmla="*/ 82295639 h 634"/>
              <a:gd name="T6" fmla="*/ 0 w 155"/>
              <a:gd name="T7" fmla="*/ 78785512 h 634"/>
              <a:gd name="T8" fmla="*/ 0 w 155"/>
              <a:gd name="T9" fmla="*/ 3640293 h 634"/>
              <a:gd name="T10" fmla="*/ 2441502 w 155"/>
              <a:gd name="T11" fmla="*/ 0 h 634"/>
              <a:gd name="T12" fmla="*/ 16319097 w 155"/>
              <a:gd name="T13" fmla="*/ 0 h 634"/>
              <a:gd name="T14" fmla="*/ 19788675 w 155"/>
              <a:gd name="T15" fmla="*/ 3640293 h 634"/>
              <a:gd name="T16" fmla="*/ 19788675 w 155"/>
              <a:gd name="T17" fmla="*/ 78785512 h 634"/>
              <a:gd name="T18" fmla="*/ 16319097 w 155"/>
              <a:gd name="T19" fmla="*/ 82295639 h 634"/>
              <a:gd name="T20" fmla="*/ 5910721 w 155"/>
              <a:gd name="T21" fmla="*/ 76445426 h 634"/>
              <a:gd name="T22" fmla="*/ 5910721 w 155"/>
              <a:gd name="T23" fmla="*/ 76445426 h 634"/>
              <a:gd name="T24" fmla="*/ 14006284 w 155"/>
              <a:gd name="T25" fmla="*/ 76445426 h 634"/>
              <a:gd name="T26" fmla="*/ 14006284 w 155"/>
              <a:gd name="T27" fmla="*/ 7150421 h 634"/>
              <a:gd name="T28" fmla="*/ 5910721 w 155"/>
              <a:gd name="T29" fmla="*/ 7150421 h 634"/>
              <a:gd name="T30" fmla="*/ 5910721 w 155"/>
              <a:gd name="T31" fmla="*/ 76445426 h 6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5" h="634">
                <a:moveTo>
                  <a:pt x="127" y="633"/>
                </a:moveTo>
                <a:lnTo>
                  <a:pt x="127" y="633"/>
                </a:lnTo>
                <a:cubicBezTo>
                  <a:pt x="19" y="633"/>
                  <a:pt x="19" y="633"/>
                  <a:pt x="19" y="633"/>
                </a:cubicBezTo>
                <a:cubicBezTo>
                  <a:pt x="10" y="633"/>
                  <a:pt x="0" y="624"/>
                  <a:pt x="0" y="60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1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54" y="9"/>
                  <a:pt x="154" y="28"/>
                </a:cubicBezTo>
                <a:cubicBezTo>
                  <a:pt x="154" y="606"/>
                  <a:pt x="154" y="606"/>
                  <a:pt x="154" y="606"/>
                </a:cubicBezTo>
                <a:cubicBezTo>
                  <a:pt x="154" y="624"/>
                  <a:pt x="145" y="633"/>
                  <a:pt x="127" y="633"/>
                </a:cubicBezTo>
                <a:close/>
                <a:moveTo>
                  <a:pt x="46" y="588"/>
                </a:moveTo>
                <a:lnTo>
                  <a:pt x="46" y="588"/>
                </a:lnTo>
                <a:cubicBezTo>
                  <a:pt x="109" y="588"/>
                  <a:pt x="109" y="588"/>
                  <a:pt x="109" y="588"/>
                </a:cubicBezTo>
                <a:cubicBezTo>
                  <a:pt x="109" y="55"/>
                  <a:pt x="109" y="55"/>
                  <a:pt x="109" y="55"/>
                </a:cubicBezTo>
                <a:cubicBezTo>
                  <a:pt x="46" y="55"/>
                  <a:pt x="46" y="55"/>
                  <a:pt x="46" y="55"/>
                </a:cubicBezTo>
                <a:lnTo>
                  <a:pt x="46" y="5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524">
            <a:extLst>
              <a:ext uri="{FF2B5EF4-FFF2-40B4-BE49-F238E27FC236}">
                <a16:creationId xmlns:a16="http://schemas.microsoft.com/office/drawing/2014/main" id="{CA5593F1-589C-5A45-8D03-06CA19D5B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3052" y="7052753"/>
            <a:ext cx="315314" cy="1140694"/>
          </a:xfrm>
          <a:custGeom>
            <a:avLst/>
            <a:gdLst>
              <a:gd name="T0" fmla="*/ 36383828 w 300"/>
              <a:gd name="T1" fmla="*/ 140303118 h 1086"/>
              <a:gd name="T2" fmla="*/ 36383828 w 300"/>
              <a:gd name="T3" fmla="*/ 140303118 h 1086"/>
              <a:gd name="T4" fmla="*/ 3496141 w 300"/>
              <a:gd name="T5" fmla="*/ 140303118 h 1086"/>
              <a:gd name="T6" fmla="*/ 0 w 300"/>
              <a:gd name="T7" fmla="*/ 136682671 h 1086"/>
              <a:gd name="T8" fmla="*/ 0 w 300"/>
              <a:gd name="T9" fmla="*/ 3491351 h 1086"/>
              <a:gd name="T10" fmla="*/ 3496141 w 300"/>
              <a:gd name="T11" fmla="*/ 0 h 1086"/>
              <a:gd name="T12" fmla="*/ 36383828 w 300"/>
              <a:gd name="T13" fmla="*/ 0 h 1086"/>
              <a:gd name="T14" fmla="*/ 38714468 w 300"/>
              <a:gd name="T15" fmla="*/ 3491351 h 1086"/>
              <a:gd name="T16" fmla="*/ 38714468 w 300"/>
              <a:gd name="T17" fmla="*/ 136682671 h 1086"/>
              <a:gd name="T18" fmla="*/ 36383828 w 300"/>
              <a:gd name="T19" fmla="*/ 140303118 h 1086"/>
              <a:gd name="T20" fmla="*/ 5955961 w 300"/>
              <a:gd name="T21" fmla="*/ 133190961 h 1086"/>
              <a:gd name="T22" fmla="*/ 5955961 w 300"/>
              <a:gd name="T23" fmla="*/ 133190961 h 1086"/>
              <a:gd name="T24" fmla="*/ 32758507 w 300"/>
              <a:gd name="T25" fmla="*/ 133190961 h 1086"/>
              <a:gd name="T26" fmla="*/ 32758507 w 300"/>
              <a:gd name="T27" fmla="*/ 6982702 h 1086"/>
              <a:gd name="T28" fmla="*/ 5955961 w 300"/>
              <a:gd name="T29" fmla="*/ 6982702 h 1086"/>
              <a:gd name="T30" fmla="*/ 5955961 w 300"/>
              <a:gd name="T31" fmla="*/ 133190961 h 10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00" h="1086">
                <a:moveTo>
                  <a:pt x="281" y="1085"/>
                </a:moveTo>
                <a:lnTo>
                  <a:pt x="281" y="1085"/>
                </a:lnTo>
                <a:cubicBezTo>
                  <a:pt x="27" y="1085"/>
                  <a:pt x="27" y="1085"/>
                  <a:pt x="27" y="1085"/>
                </a:cubicBezTo>
                <a:cubicBezTo>
                  <a:pt x="9" y="1085"/>
                  <a:pt x="0" y="1075"/>
                  <a:pt x="0" y="105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89" y="0"/>
                  <a:pt x="299" y="18"/>
                  <a:pt x="299" y="27"/>
                </a:cubicBezTo>
                <a:cubicBezTo>
                  <a:pt x="299" y="1057"/>
                  <a:pt x="299" y="1057"/>
                  <a:pt x="299" y="1057"/>
                </a:cubicBezTo>
                <a:cubicBezTo>
                  <a:pt x="299" y="1075"/>
                  <a:pt x="289" y="1085"/>
                  <a:pt x="281" y="1085"/>
                </a:cubicBezTo>
                <a:close/>
                <a:moveTo>
                  <a:pt x="46" y="1030"/>
                </a:moveTo>
                <a:lnTo>
                  <a:pt x="46" y="1030"/>
                </a:lnTo>
                <a:cubicBezTo>
                  <a:pt x="253" y="1030"/>
                  <a:pt x="253" y="1030"/>
                  <a:pt x="253" y="1030"/>
                </a:cubicBezTo>
                <a:cubicBezTo>
                  <a:pt x="253" y="54"/>
                  <a:pt x="253" y="54"/>
                  <a:pt x="253" y="54"/>
                </a:cubicBezTo>
                <a:cubicBezTo>
                  <a:pt x="46" y="54"/>
                  <a:pt x="46" y="54"/>
                  <a:pt x="46" y="54"/>
                </a:cubicBezTo>
                <a:lnTo>
                  <a:pt x="46" y="10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525">
            <a:extLst>
              <a:ext uri="{FF2B5EF4-FFF2-40B4-BE49-F238E27FC236}">
                <a16:creationId xmlns:a16="http://schemas.microsoft.com/office/drawing/2014/main" id="{61B9F56C-6244-614D-A963-028374CB2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2608" y="7196500"/>
            <a:ext cx="180840" cy="180840"/>
          </a:xfrm>
          <a:custGeom>
            <a:avLst/>
            <a:gdLst>
              <a:gd name="T0" fmla="*/ 11661053 w 172"/>
              <a:gd name="T1" fmla="*/ 22028504 h 173"/>
              <a:gd name="T2" fmla="*/ 11661053 w 172"/>
              <a:gd name="T3" fmla="*/ 22028504 h 173"/>
              <a:gd name="T4" fmla="*/ 0 w 172"/>
              <a:gd name="T5" fmla="*/ 11654487 h 173"/>
              <a:gd name="T6" fmla="*/ 11661053 w 172"/>
              <a:gd name="T7" fmla="*/ 0 h 173"/>
              <a:gd name="T8" fmla="*/ 22155857 w 172"/>
              <a:gd name="T9" fmla="*/ 11654487 h 173"/>
              <a:gd name="T10" fmla="*/ 11661053 w 172"/>
              <a:gd name="T11" fmla="*/ 22028504 h 173"/>
              <a:gd name="T12" fmla="*/ 11661053 w 172"/>
              <a:gd name="T13" fmla="*/ 5891303 h 173"/>
              <a:gd name="T14" fmla="*/ 11661053 w 172"/>
              <a:gd name="T15" fmla="*/ 5891303 h 173"/>
              <a:gd name="T16" fmla="*/ 5830527 w 172"/>
              <a:gd name="T17" fmla="*/ 11654487 h 173"/>
              <a:gd name="T18" fmla="*/ 11661053 w 172"/>
              <a:gd name="T19" fmla="*/ 16265320 h 173"/>
              <a:gd name="T20" fmla="*/ 16325331 w 172"/>
              <a:gd name="T21" fmla="*/ 11654487 h 173"/>
              <a:gd name="T22" fmla="*/ 11661053 w 172"/>
              <a:gd name="T23" fmla="*/ 5891303 h 17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2" h="173">
                <a:moveTo>
                  <a:pt x="90" y="172"/>
                </a:moveTo>
                <a:lnTo>
                  <a:pt x="90" y="172"/>
                </a:lnTo>
                <a:cubicBezTo>
                  <a:pt x="36" y="172"/>
                  <a:pt x="0" y="136"/>
                  <a:pt x="0" y="91"/>
                </a:cubicBezTo>
                <a:cubicBezTo>
                  <a:pt x="0" y="36"/>
                  <a:pt x="36" y="0"/>
                  <a:pt x="90" y="0"/>
                </a:cubicBezTo>
                <a:cubicBezTo>
                  <a:pt x="135" y="0"/>
                  <a:pt x="171" y="36"/>
                  <a:pt x="171" y="91"/>
                </a:cubicBezTo>
                <a:cubicBezTo>
                  <a:pt x="171" y="136"/>
                  <a:pt x="135" y="172"/>
                  <a:pt x="90" y="172"/>
                </a:cubicBezTo>
                <a:close/>
                <a:moveTo>
                  <a:pt x="90" y="46"/>
                </a:moveTo>
                <a:lnTo>
                  <a:pt x="90" y="46"/>
                </a:lnTo>
                <a:cubicBezTo>
                  <a:pt x="63" y="46"/>
                  <a:pt x="45" y="64"/>
                  <a:pt x="45" y="91"/>
                </a:cubicBezTo>
                <a:cubicBezTo>
                  <a:pt x="45" y="109"/>
                  <a:pt x="63" y="127"/>
                  <a:pt x="90" y="127"/>
                </a:cubicBezTo>
                <a:cubicBezTo>
                  <a:pt x="108" y="127"/>
                  <a:pt x="126" y="109"/>
                  <a:pt x="126" y="91"/>
                </a:cubicBezTo>
                <a:cubicBezTo>
                  <a:pt x="126" y="64"/>
                  <a:pt x="108" y="46"/>
                  <a:pt x="90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526">
            <a:extLst>
              <a:ext uri="{FF2B5EF4-FFF2-40B4-BE49-F238E27FC236}">
                <a16:creationId xmlns:a16="http://schemas.microsoft.com/office/drawing/2014/main" id="{64D211FA-C46C-5A46-A4D3-BA9E7F296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882" y="7451532"/>
            <a:ext cx="162292" cy="667723"/>
          </a:xfrm>
          <a:custGeom>
            <a:avLst/>
            <a:gdLst>
              <a:gd name="T0" fmla="*/ 17573106 w 154"/>
              <a:gd name="T1" fmla="*/ 82295639 h 634"/>
              <a:gd name="T2" fmla="*/ 17573106 w 154"/>
              <a:gd name="T3" fmla="*/ 82295639 h 634"/>
              <a:gd name="T4" fmla="*/ 3514477 w 154"/>
              <a:gd name="T5" fmla="*/ 82295639 h 634"/>
              <a:gd name="T6" fmla="*/ 0 w 154"/>
              <a:gd name="T7" fmla="*/ 78785512 h 634"/>
              <a:gd name="T8" fmla="*/ 0 w 154"/>
              <a:gd name="T9" fmla="*/ 3640293 h 634"/>
              <a:gd name="T10" fmla="*/ 3514477 w 154"/>
              <a:gd name="T11" fmla="*/ 0 h 634"/>
              <a:gd name="T12" fmla="*/ 17573106 w 154"/>
              <a:gd name="T13" fmla="*/ 0 h 634"/>
              <a:gd name="T14" fmla="*/ 19916091 w 154"/>
              <a:gd name="T15" fmla="*/ 3640293 h 634"/>
              <a:gd name="T16" fmla="*/ 19916091 w 154"/>
              <a:gd name="T17" fmla="*/ 78785512 h 634"/>
              <a:gd name="T18" fmla="*/ 17573106 w 154"/>
              <a:gd name="T19" fmla="*/ 82295639 h 634"/>
              <a:gd name="T20" fmla="*/ 5857822 w 154"/>
              <a:gd name="T21" fmla="*/ 76445426 h 634"/>
              <a:gd name="T22" fmla="*/ 5857822 w 154"/>
              <a:gd name="T23" fmla="*/ 76445426 h 634"/>
              <a:gd name="T24" fmla="*/ 14058629 w 154"/>
              <a:gd name="T25" fmla="*/ 76445426 h 634"/>
              <a:gd name="T26" fmla="*/ 14058629 w 154"/>
              <a:gd name="T27" fmla="*/ 7150421 h 634"/>
              <a:gd name="T28" fmla="*/ 5857822 w 154"/>
              <a:gd name="T29" fmla="*/ 7150421 h 634"/>
              <a:gd name="T30" fmla="*/ 5857822 w 154"/>
              <a:gd name="T31" fmla="*/ 76445426 h 6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634">
                <a:moveTo>
                  <a:pt x="135" y="633"/>
                </a:moveTo>
                <a:lnTo>
                  <a:pt x="135" y="633"/>
                </a:lnTo>
                <a:cubicBezTo>
                  <a:pt x="27" y="633"/>
                  <a:pt x="27" y="633"/>
                  <a:pt x="27" y="633"/>
                </a:cubicBezTo>
                <a:cubicBezTo>
                  <a:pt x="9" y="633"/>
                  <a:pt x="0" y="624"/>
                  <a:pt x="0" y="60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28"/>
                </a:cubicBezTo>
                <a:cubicBezTo>
                  <a:pt x="153" y="606"/>
                  <a:pt x="153" y="606"/>
                  <a:pt x="153" y="606"/>
                </a:cubicBezTo>
                <a:cubicBezTo>
                  <a:pt x="153" y="624"/>
                  <a:pt x="144" y="633"/>
                  <a:pt x="135" y="633"/>
                </a:cubicBezTo>
                <a:close/>
                <a:moveTo>
                  <a:pt x="45" y="588"/>
                </a:moveTo>
                <a:lnTo>
                  <a:pt x="45" y="588"/>
                </a:lnTo>
                <a:cubicBezTo>
                  <a:pt x="108" y="588"/>
                  <a:pt x="108" y="588"/>
                  <a:pt x="108" y="588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45" y="55"/>
                  <a:pt x="45" y="55"/>
                  <a:pt x="45" y="55"/>
                </a:cubicBezTo>
                <a:lnTo>
                  <a:pt x="45" y="5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527">
            <a:extLst>
              <a:ext uri="{FF2B5EF4-FFF2-40B4-BE49-F238E27FC236}">
                <a16:creationId xmlns:a16="http://schemas.microsoft.com/office/drawing/2014/main" id="{4F18A9FF-FA5F-F544-A6F8-74579AA36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0544" y="7024931"/>
            <a:ext cx="635266" cy="1168515"/>
          </a:xfrm>
          <a:custGeom>
            <a:avLst/>
            <a:gdLst>
              <a:gd name="T0" fmla="*/ 43020275 w 606"/>
              <a:gd name="T1" fmla="*/ 143662520 h 1113"/>
              <a:gd name="T2" fmla="*/ 43020275 w 606"/>
              <a:gd name="T3" fmla="*/ 143662520 h 1113"/>
              <a:gd name="T4" fmla="*/ 39542620 w 606"/>
              <a:gd name="T5" fmla="*/ 141207586 h 1113"/>
              <a:gd name="T6" fmla="*/ 0 w 606"/>
              <a:gd name="T7" fmla="*/ 13952867 h 1113"/>
              <a:gd name="T8" fmla="*/ 0 w 606"/>
              <a:gd name="T9" fmla="*/ 11627329 h 1113"/>
              <a:gd name="T10" fmla="*/ 2189595 w 606"/>
              <a:gd name="T11" fmla="*/ 10464560 h 1113"/>
              <a:gd name="T12" fmla="*/ 32586952 w 606"/>
              <a:gd name="T13" fmla="*/ 0 h 1113"/>
              <a:gd name="T14" fmla="*/ 37224184 w 606"/>
              <a:gd name="T15" fmla="*/ 2325538 h 1113"/>
              <a:gd name="T16" fmla="*/ 76766445 w 606"/>
              <a:gd name="T17" fmla="*/ 129580257 h 1113"/>
              <a:gd name="T18" fmla="*/ 76766445 w 606"/>
              <a:gd name="T19" fmla="*/ 131905794 h 1113"/>
              <a:gd name="T20" fmla="*/ 75607227 w 606"/>
              <a:gd name="T21" fmla="*/ 133068563 h 1113"/>
              <a:gd name="T22" fmla="*/ 44179493 w 606"/>
              <a:gd name="T23" fmla="*/ 143662520 h 1113"/>
              <a:gd name="T24" fmla="*/ 43020275 w 606"/>
              <a:gd name="T25" fmla="*/ 143662520 h 1113"/>
              <a:gd name="T26" fmla="*/ 6955309 w 606"/>
              <a:gd name="T27" fmla="*/ 15115636 h 1113"/>
              <a:gd name="T28" fmla="*/ 6955309 w 606"/>
              <a:gd name="T29" fmla="*/ 15115636 h 1113"/>
              <a:gd name="T30" fmla="*/ 45338711 w 606"/>
              <a:gd name="T31" fmla="*/ 136556870 h 1113"/>
              <a:gd name="T32" fmla="*/ 69811136 w 606"/>
              <a:gd name="T33" fmla="*/ 128417488 h 1113"/>
              <a:gd name="T34" fmla="*/ 32586952 w 606"/>
              <a:gd name="T35" fmla="*/ 6976254 h 1113"/>
              <a:gd name="T36" fmla="*/ 6955309 w 606"/>
              <a:gd name="T37" fmla="*/ 15115636 h 111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6" h="1113">
                <a:moveTo>
                  <a:pt x="334" y="1112"/>
                </a:moveTo>
                <a:lnTo>
                  <a:pt x="334" y="1112"/>
                </a:lnTo>
                <a:cubicBezTo>
                  <a:pt x="325" y="1112"/>
                  <a:pt x="316" y="1102"/>
                  <a:pt x="307" y="1093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99"/>
                  <a:pt x="0" y="90"/>
                </a:cubicBezTo>
                <a:cubicBezTo>
                  <a:pt x="0" y="90"/>
                  <a:pt x="9" y="81"/>
                  <a:pt x="17" y="81"/>
                </a:cubicBezTo>
                <a:cubicBezTo>
                  <a:pt x="253" y="0"/>
                  <a:pt x="253" y="0"/>
                  <a:pt x="253" y="0"/>
                </a:cubicBezTo>
                <a:cubicBezTo>
                  <a:pt x="271" y="0"/>
                  <a:pt x="280" y="9"/>
                  <a:pt x="289" y="18"/>
                </a:cubicBezTo>
                <a:cubicBezTo>
                  <a:pt x="596" y="1003"/>
                  <a:pt x="596" y="1003"/>
                  <a:pt x="596" y="1003"/>
                </a:cubicBezTo>
                <a:cubicBezTo>
                  <a:pt x="605" y="1003"/>
                  <a:pt x="605" y="1012"/>
                  <a:pt x="596" y="1021"/>
                </a:cubicBezTo>
                <a:lnTo>
                  <a:pt x="587" y="1030"/>
                </a:lnTo>
                <a:cubicBezTo>
                  <a:pt x="343" y="1112"/>
                  <a:pt x="343" y="1112"/>
                  <a:pt x="343" y="1112"/>
                </a:cubicBezTo>
                <a:lnTo>
                  <a:pt x="334" y="1112"/>
                </a:lnTo>
                <a:close/>
                <a:moveTo>
                  <a:pt x="54" y="117"/>
                </a:moveTo>
                <a:lnTo>
                  <a:pt x="54" y="117"/>
                </a:lnTo>
                <a:cubicBezTo>
                  <a:pt x="352" y="1057"/>
                  <a:pt x="352" y="1057"/>
                  <a:pt x="352" y="1057"/>
                </a:cubicBezTo>
                <a:cubicBezTo>
                  <a:pt x="542" y="994"/>
                  <a:pt x="542" y="994"/>
                  <a:pt x="542" y="994"/>
                </a:cubicBezTo>
                <a:cubicBezTo>
                  <a:pt x="253" y="54"/>
                  <a:pt x="253" y="54"/>
                  <a:pt x="253" y="54"/>
                </a:cubicBezTo>
                <a:lnTo>
                  <a:pt x="54" y="1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528">
            <a:extLst>
              <a:ext uri="{FF2B5EF4-FFF2-40B4-BE49-F238E27FC236}">
                <a16:creationId xmlns:a16="http://schemas.microsoft.com/office/drawing/2014/main" id="{3A0188AF-3472-1243-83A5-871F9DAAD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2558" y="7187226"/>
            <a:ext cx="208665" cy="199388"/>
          </a:xfrm>
          <a:custGeom>
            <a:avLst/>
            <a:gdLst>
              <a:gd name="T0" fmla="*/ 12630953 w 200"/>
              <a:gd name="T1" fmla="*/ 24268749 h 191"/>
              <a:gd name="T2" fmla="*/ 12630953 w 200"/>
              <a:gd name="T3" fmla="*/ 24268749 h 191"/>
              <a:gd name="T4" fmla="*/ 8037847 w 200"/>
              <a:gd name="T5" fmla="*/ 21969642 h 191"/>
              <a:gd name="T6" fmla="*/ 2296375 w 200"/>
              <a:gd name="T7" fmla="*/ 16221696 h 191"/>
              <a:gd name="T8" fmla="*/ 9186212 w 200"/>
              <a:gd name="T9" fmla="*/ 1149732 h 191"/>
              <a:gd name="T10" fmla="*/ 24241057 w 200"/>
              <a:gd name="T11" fmla="*/ 9324375 h 191"/>
              <a:gd name="T12" fmla="*/ 24241057 w 200"/>
              <a:gd name="T13" fmla="*/ 9324375 h 191"/>
              <a:gd name="T14" fmla="*/ 23092691 w 200"/>
              <a:gd name="T15" fmla="*/ 17371071 h 191"/>
              <a:gd name="T16" fmla="*/ 16075693 w 200"/>
              <a:gd name="T17" fmla="*/ 23119017 h 191"/>
              <a:gd name="T18" fmla="*/ 12630953 w 200"/>
              <a:gd name="T19" fmla="*/ 24268749 h 191"/>
              <a:gd name="T20" fmla="*/ 12630953 w 200"/>
              <a:gd name="T21" fmla="*/ 7025268 h 191"/>
              <a:gd name="T22" fmla="*/ 12630953 w 200"/>
              <a:gd name="T23" fmla="*/ 7025268 h 191"/>
              <a:gd name="T24" fmla="*/ 11482587 w 200"/>
              <a:gd name="T25" fmla="*/ 8174643 h 191"/>
              <a:gd name="T26" fmla="*/ 8037847 w 200"/>
              <a:gd name="T27" fmla="*/ 13922589 h 191"/>
              <a:gd name="T28" fmla="*/ 10334221 w 200"/>
              <a:gd name="T29" fmla="*/ 17371071 h 191"/>
              <a:gd name="T30" fmla="*/ 15054844 w 200"/>
              <a:gd name="T31" fmla="*/ 17371071 h 191"/>
              <a:gd name="T32" fmla="*/ 17224059 w 200"/>
              <a:gd name="T33" fmla="*/ 15071964 h 191"/>
              <a:gd name="T34" fmla="*/ 17224059 w 200"/>
              <a:gd name="T35" fmla="*/ 10473750 h 191"/>
              <a:gd name="T36" fmla="*/ 17224059 w 200"/>
              <a:gd name="T37" fmla="*/ 10473750 h 191"/>
              <a:gd name="T38" fmla="*/ 12630953 w 200"/>
              <a:gd name="T39" fmla="*/ 7025268 h 1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00" h="191">
                <a:moveTo>
                  <a:pt x="99" y="190"/>
                </a:moveTo>
                <a:lnTo>
                  <a:pt x="99" y="190"/>
                </a:lnTo>
                <a:cubicBezTo>
                  <a:pt x="90" y="190"/>
                  <a:pt x="72" y="181"/>
                  <a:pt x="63" y="172"/>
                </a:cubicBezTo>
                <a:cubicBezTo>
                  <a:pt x="45" y="163"/>
                  <a:pt x="27" y="145"/>
                  <a:pt x="18" y="127"/>
                </a:cubicBezTo>
                <a:cubicBezTo>
                  <a:pt x="0" y="82"/>
                  <a:pt x="27" y="27"/>
                  <a:pt x="72" y="9"/>
                </a:cubicBezTo>
                <a:cubicBezTo>
                  <a:pt x="126" y="0"/>
                  <a:pt x="172" y="27"/>
                  <a:pt x="190" y="73"/>
                </a:cubicBezTo>
                <a:cubicBezTo>
                  <a:pt x="199" y="91"/>
                  <a:pt x="190" y="118"/>
                  <a:pt x="181" y="136"/>
                </a:cubicBezTo>
                <a:cubicBezTo>
                  <a:pt x="172" y="163"/>
                  <a:pt x="154" y="172"/>
                  <a:pt x="126" y="181"/>
                </a:cubicBezTo>
                <a:cubicBezTo>
                  <a:pt x="118" y="181"/>
                  <a:pt x="109" y="190"/>
                  <a:pt x="99" y="190"/>
                </a:cubicBezTo>
                <a:close/>
                <a:moveTo>
                  <a:pt x="99" y="55"/>
                </a:moveTo>
                <a:lnTo>
                  <a:pt x="99" y="55"/>
                </a:lnTo>
                <a:cubicBezTo>
                  <a:pt x="99" y="55"/>
                  <a:pt x="99" y="64"/>
                  <a:pt x="90" y="64"/>
                </a:cubicBezTo>
                <a:cubicBezTo>
                  <a:pt x="72" y="64"/>
                  <a:pt x="63" y="91"/>
                  <a:pt x="63" y="109"/>
                </a:cubicBezTo>
                <a:cubicBezTo>
                  <a:pt x="72" y="118"/>
                  <a:pt x="72" y="127"/>
                  <a:pt x="81" y="136"/>
                </a:cubicBezTo>
                <a:cubicBezTo>
                  <a:pt x="90" y="136"/>
                  <a:pt x="109" y="136"/>
                  <a:pt x="118" y="136"/>
                </a:cubicBezTo>
                <a:cubicBezTo>
                  <a:pt x="126" y="127"/>
                  <a:pt x="135" y="127"/>
                  <a:pt x="135" y="118"/>
                </a:cubicBezTo>
                <a:cubicBezTo>
                  <a:pt x="145" y="109"/>
                  <a:pt x="145" y="100"/>
                  <a:pt x="135" y="82"/>
                </a:cubicBezTo>
                <a:cubicBezTo>
                  <a:pt x="135" y="73"/>
                  <a:pt x="118" y="55"/>
                  <a:pt x="99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29">
            <a:extLst>
              <a:ext uri="{FF2B5EF4-FFF2-40B4-BE49-F238E27FC236}">
                <a16:creationId xmlns:a16="http://schemas.microsoft.com/office/drawing/2014/main" id="{C441E437-139B-E045-B9CE-62C4F1170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0661" y="7423710"/>
            <a:ext cx="352409" cy="676997"/>
          </a:xfrm>
          <a:custGeom>
            <a:avLst/>
            <a:gdLst>
              <a:gd name="T0" fmla="*/ 25658233 w 336"/>
              <a:gd name="T1" fmla="*/ 83415570 h 643"/>
              <a:gd name="T2" fmla="*/ 25658233 w 336"/>
              <a:gd name="T3" fmla="*/ 83415570 h 643"/>
              <a:gd name="T4" fmla="*/ 23337516 w 336"/>
              <a:gd name="T5" fmla="*/ 81076553 h 643"/>
              <a:gd name="T6" fmla="*/ 0 w 336"/>
              <a:gd name="T7" fmla="*/ 9484752 h 643"/>
              <a:gd name="T8" fmla="*/ 0 w 336"/>
              <a:gd name="T9" fmla="*/ 5976767 h 643"/>
              <a:gd name="T10" fmla="*/ 2320717 w 336"/>
              <a:gd name="T11" fmla="*/ 4677674 h 643"/>
              <a:gd name="T12" fmla="*/ 15214468 w 336"/>
              <a:gd name="T13" fmla="*/ 0 h 643"/>
              <a:gd name="T14" fmla="*/ 19856261 w 336"/>
              <a:gd name="T15" fmla="*/ 2338657 h 643"/>
              <a:gd name="T16" fmla="*/ 42033239 w 336"/>
              <a:gd name="T17" fmla="*/ 75229912 h 643"/>
              <a:gd name="T18" fmla="*/ 42033239 w 336"/>
              <a:gd name="T19" fmla="*/ 77568568 h 643"/>
              <a:gd name="T20" fmla="*/ 40873060 w 336"/>
              <a:gd name="T21" fmla="*/ 78737897 h 643"/>
              <a:gd name="T22" fmla="*/ 26818771 w 336"/>
              <a:gd name="T23" fmla="*/ 83415570 h 643"/>
              <a:gd name="T24" fmla="*/ 25658233 w 336"/>
              <a:gd name="T25" fmla="*/ 83415570 h 643"/>
              <a:gd name="T26" fmla="*/ 6962510 w 336"/>
              <a:gd name="T27" fmla="*/ 10654441 h 643"/>
              <a:gd name="T28" fmla="*/ 6962510 w 336"/>
              <a:gd name="T29" fmla="*/ 10654441 h 643"/>
              <a:gd name="T30" fmla="*/ 27979310 w 336"/>
              <a:gd name="T31" fmla="*/ 76399240 h 643"/>
              <a:gd name="T32" fmla="*/ 34941820 w 336"/>
              <a:gd name="T33" fmla="*/ 74060583 h 643"/>
              <a:gd name="T34" fmla="*/ 14053930 w 336"/>
              <a:gd name="T35" fmla="*/ 8315424 h 643"/>
              <a:gd name="T36" fmla="*/ 6962510 w 336"/>
              <a:gd name="T37" fmla="*/ 10654441 h 64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36" h="643">
                <a:moveTo>
                  <a:pt x="199" y="642"/>
                </a:moveTo>
                <a:lnTo>
                  <a:pt x="199" y="642"/>
                </a:lnTo>
                <a:cubicBezTo>
                  <a:pt x="190" y="642"/>
                  <a:pt x="181" y="633"/>
                  <a:pt x="181" y="62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64"/>
                  <a:pt x="0" y="55"/>
                  <a:pt x="0" y="46"/>
                </a:cubicBezTo>
                <a:cubicBezTo>
                  <a:pt x="9" y="46"/>
                  <a:pt x="9" y="36"/>
                  <a:pt x="18" y="36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9"/>
                  <a:pt x="154" y="18"/>
                </a:cubicBezTo>
                <a:cubicBezTo>
                  <a:pt x="326" y="579"/>
                  <a:pt x="326" y="579"/>
                  <a:pt x="326" y="579"/>
                </a:cubicBezTo>
                <a:cubicBezTo>
                  <a:pt x="335" y="588"/>
                  <a:pt x="335" y="588"/>
                  <a:pt x="326" y="597"/>
                </a:cubicBezTo>
                <a:cubicBezTo>
                  <a:pt x="326" y="606"/>
                  <a:pt x="317" y="606"/>
                  <a:pt x="317" y="606"/>
                </a:cubicBezTo>
                <a:cubicBezTo>
                  <a:pt x="208" y="642"/>
                  <a:pt x="208" y="642"/>
                  <a:pt x="208" y="642"/>
                </a:cubicBezTo>
                <a:cubicBezTo>
                  <a:pt x="208" y="642"/>
                  <a:pt x="208" y="642"/>
                  <a:pt x="199" y="642"/>
                </a:cubicBezTo>
                <a:close/>
                <a:moveTo>
                  <a:pt x="54" y="82"/>
                </a:moveTo>
                <a:lnTo>
                  <a:pt x="54" y="82"/>
                </a:lnTo>
                <a:cubicBezTo>
                  <a:pt x="217" y="588"/>
                  <a:pt x="217" y="588"/>
                  <a:pt x="217" y="588"/>
                </a:cubicBezTo>
                <a:cubicBezTo>
                  <a:pt x="271" y="570"/>
                  <a:pt x="271" y="570"/>
                  <a:pt x="271" y="570"/>
                </a:cubicBezTo>
                <a:cubicBezTo>
                  <a:pt x="109" y="64"/>
                  <a:pt x="109" y="64"/>
                  <a:pt x="109" y="64"/>
                </a:cubicBezTo>
                <a:lnTo>
                  <a:pt x="54" y="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30">
            <a:extLst>
              <a:ext uri="{FF2B5EF4-FFF2-40B4-BE49-F238E27FC236}">
                <a16:creationId xmlns:a16="http://schemas.microsoft.com/office/drawing/2014/main" id="{8D9F846F-8460-954C-96BA-8ABFB14D5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5459" y="5258248"/>
            <a:ext cx="440513" cy="561071"/>
          </a:xfrm>
          <a:custGeom>
            <a:avLst/>
            <a:gdLst>
              <a:gd name="T0" fmla="*/ 50880762 w 417"/>
              <a:gd name="T1" fmla="*/ 68838236 h 535"/>
              <a:gd name="T2" fmla="*/ 50880762 w 417"/>
              <a:gd name="T3" fmla="*/ 68838236 h 535"/>
              <a:gd name="T4" fmla="*/ 15434282 w 417"/>
              <a:gd name="T5" fmla="*/ 54786803 h 535"/>
              <a:gd name="T6" fmla="*/ 0 w 417"/>
              <a:gd name="T7" fmla="*/ 18692040 h 535"/>
              <a:gd name="T8" fmla="*/ 3662550 w 417"/>
              <a:gd name="T9" fmla="*/ 2320483 h 535"/>
              <a:gd name="T10" fmla="*/ 7063256 w 417"/>
              <a:gd name="T11" fmla="*/ 0 h 535"/>
              <a:gd name="T12" fmla="*/ 8371026 w 417"/>
              <a:gd name="T13" fmla="*/ 4640606 h 535"/>
              <a:gd name="T14" fmla="*/ 5886047 w 417"/>
              <a:gd name="T15" fmla="*/ 18692040 h 535"/>
              <a:gd name="T16" fmla="*/ 18965910 w 417"/>
              <a:gd name="T17" fmla="*/ 50146196 h 535"/>
              <a:gd name="T18" fmla="*/ 50880762 w 417"/>
              <a:gd name="T19" fmla="*/ 63037209 h 535"/>
              <a:gd name="T20" fmla="*/ 54412390 w 417"/>
              <a:gd name="T21" fmla="*/ 66517753 h 535"/>
              <a:gd name="T22" fmla="*/ 50880762 w 417"/>
              <a:gd name="T23" fmla="*/ 68838236 h 5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7" h="535">
                <a:moveTo>
                  <a:pt x="389" y="534"/>
                </a:moveTo>
                <a:lnTo>
                  <a:pt x="389" y="534"/>
                </a:lnTo>
                <a:cubicBezTo>
                  <a:pt x="290" y="534"/>
                  <a:pt x="190" y="497"/>
                  <a:pt x="118" y="425"/>
                </a:cubicBezTo>
                <a:cubicBezTo>
                  <a:pt x="45" y="353"/>
                  <a:pt x="0" y="253"/>
                  <a:pt x="0" y="145"/>
                </a:cubicBezTo>
                <a:cubicBezTo>
                  <a:pt x="0" y="100"/>
                  <a:pt x="9" y="64"/>
                  <a:pt x="28" y="18"/>
                </a:cubicBezTo>
                <a:cubicBezTo>
                  <a:pt x="28" y="10"/>
                  <a:pt x="45" y="0"/>
                  <a:pt x="54" y="0"/>
                </a:cubicBezTo>
                <a:cubicBezTo>
                  <a:pt x="64" y="10"/>
                  <a:pt x="73" y="18"/>
                  <a:pt x="64" y="36"/>
                </a:cubicBezTo>
                <a:cubicBezTo>
                  <a:pt x="54" y="73"/>
                  <a:pt x="45" y="109"/>
                  <a:pt x="45" y="145"/>
                </a:cubicBezTo>
                <a:cubicBezTo>
                  <a:pt x="45" y="235"/>
                  <a:pt x="82" y="326"/>
                  <a:pt x="145" y="389"/>
                </a:cubicBezTo>
                <a:cubicBezTo>
                  <a:pt x="217" y="452"/>
                  <a:pt x="299" y="489"/>
                  <a:pt x="389" y="489"/>
                </a:cubicBezTo>
                <a:cubicBezTo>
                  <a:pt x="407" y="489"/>
                  <a:pt x="416" y="497"/>
                  <a:pt x="416" y="516"/>
                </a:cubicBezTo>
                <a:cubicBezTo>
                  <a:pt x="416" y="525"/>
                  <a:pt x="407" y="534"/>
                  <a:pt x="389" y="5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31">
            <a:extLst>
              <a:ext uri="{FF2B5EF4-FFF2-40B4-BE49-F238E27FC236}">
                <a16:creationId xmlns:a16="http://schemas.microsoft.com/office/drawing/2014/main" id="{CB6C2D15-9511-904E-830B-29FA91887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225" y="5003214"/>
            <a:ext cx="523979" cy="440513"/>
          </a:xfrm>
          <a:custGeom>
            <a:avLst/>
            <a:gdLst>
              <a:gd name="T0" fmla="*/ 61100924 w 497"/>
              <a:gd name="T1" fmla="*/ 54412390 h 417"/>
              <a:gd name="T2" fmla="*/ 61100924 w 497"/>
              <a:gd name="T3" fmla="*/ 54412390 h 417"/>
              <a:gd name="T4" fmla="*/ 58755886 w 497"/>
              <a:gd name="T5" fmla="*/ 50880762 h 417"/>
              <a:gd name="T6" fmla="*/ 45857998 w 497"/>
              <a:gd name="T7" fmla="*/ 20143120 h 417"/>
              <a:gd name="T8" fmla="*/ 14070227 w 497"/>
              <a:gd name="T9" fmla="*/ 7193816 h 417"/>
              <a:gd name="T10" fmla="*/ 3517376 w 497"/>
              <a:gd name="T11" fmla="*/ 8240466 h 417"/>
              <a:gd name="T12" fmla="*/ 0 w 497"/>
              <a:gd name="T13" fmla="*/ 6016607 h 417"/>
              <a:gd name="T14" fmla="*/ 2345038 w 497"/>
              <a:gd name="T15" fmla="*/ 2354419 h 417"/>
              <a:gd name="T16" fmla="*/ 14070227 w 497"/>
              <a:gd name="T17" fmla="*/ 0 h 417"/>
              <a:gd name="T18" fmla="*/ 49375735 w 497"/>
              <a:gd name="T19" fmla="*/ 15434282 h 417"/>
              <a:gd name="T20" fmla="*/ 64618301 w 497"/>
              <a:gd name="T21" fmla="*/ 50880762 h 417"/>
              <a:gd name="T22" fmla="*/ 61100924 w 497"/>
              <a:gd name="T23" fmla="*/ 54412390 h 4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97" h="417">
                <a:moveTo>
                  <a:pt x="469" y="416"/>
                </a:moveTo>
                <a:lnTo>
                  <a:pt x="469" y="416"/>
                </a:lnTo>
                <a:cubicBezTo>
                  <a:pt x="459" y="416"/>
                  <a:pt x="451" y="407"/>
                  <a:pt x="451" y="389"/>
                </a:cubicBezTo>
                <a:cubicBezTo>
                  <a:pt x="451" y="299"/>
                  <a:pt x="415" y="217"/>
                  <a:pt x="352" y="154"/>
                </a:cubicBezTo>
                <a:cubicBezTo>
                  <a:pt x="289" y="91"/>
                  <a:pt x="198" y="55"/>
                  <a:pt x="108" y="55"/>
                </a:cubicBezTo>
                <a:cubicBezTo>
                  <a:pt x="81" y="55"/>
                  <a:pt x="54" y="55"/>
                  <a:pt x="27" y="63"/>
                </a:cubicBezTo>
                <a:cubicBezTo>
                  <a:pt x="18" y="63"/>
                  <a:pt x="0" y="55"/>
                  <a:pt x="0" y="46"/>
                </a:cubicBezTo>
                <a:cubicBezTo>
                  <a:pt x="0" y="27"/>
                  <a:pt x="9" y="18"/>
                  <a:pt x="18" y="18"/>
                </a:cubicBezTo>
                <a:cubicBezTo>
                  <a:pt x="45" y="9"/>
                  <a:pt x="81" y="0"/>
                  <a:pt x="108" y="0"/>
                </a:cubicBezTo>
                <a:cubicBezTo>
                  <a:pt x="217" y="0"/>
                  <a:pt x="307" y="46"/>
                  <a:pt x="379" y="118"/>
                </a:cubicBezTo>
                <a:cubicBezTo>
                  <a:pt x="459" y="190"/>
                  <a:pt x="496" y="290"/>
                  <a:pt x="496" y="389"/>
                </a:cubicBezTo>
                <a:cubicBezTo>
                  <a:pt x="496" y="407"/>
                  <a:pt x="487" y="416"/>
                  <a:pt x="469" y="4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32">
            <a:extLst>
              <a:ext uri="{FF2B5EF4-FFF2-40B4-BE49-F238E27FC236}">
                <a16:creationId xmlns:a16="http://schemas.microsoft.com/office/drawing/2014/main" id="{9BA47DE8-EBBF-3D41-83DF-F493F1EB7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733" y="5012488"/>
            <a:ext cx="259670" cy="259670"/>
          </a:xfrm>
          <a:custGeom>
            <a:avLst/>
            <a:gdLst>
              <a:gd name="T0" fmla="*/ 27386280 w 245"/>
              <a:gd name="T1" fmla="*/ 4832040 h 246"/>
              <a:gd name="T2" fmla="*/ 27386280 w 245"/>
              <a:gd name="T3" fmla="*/ 4832040 h 246"/>
              <a:gd name="T4" fmla="*/ 16721546 w 245"/>
              <a:gd name="T5" fmla="*/ 0 h 246"/>
              <a:gd name="T6" fmla="*/ 4740003 w 245"/>
              <a:gd name="T7" fmla="*/ 4832040 h 246"/>
              <a:gd name="T8" fmla="*/ 0 w 245"/>
              <a:gd name="T9" fmla="*/ 16585993 h 246"/>
              <a:gd name="T10" fmla="*/ 4740003 w 245"/>
              <a:gd name="T11" fmla="*/ 27164009 h 246"/>
              <a:gd name="T12" fmla="*/ 16721546 w 245"/>
              <a:gd name="T13" fmla="*/ 31996411 h 246"/>
              <a:gd name="T14" fmla="*/ 27386280 w 245"/>
              <a:gd name="T15" fmla="*/ 27164009 h 246"/>
              <a:gd name="T16" fmla="*/ 32126283 w 245"/>
              <a:gd name="T17" fmla="*/ 16585993 h 246"/>
              <a:gd name="T18" fmla="*/ 27386280 w 245"/>
              <a:gd name="T19" fmla="*/ 4832040 h 246"/>
              <a:gd name="T20" fmla="*/ 16721546 w 245"/>
              <a:gd name="T21" fmla="*/ 29514800 h 246"/>
              <a:gd name="T22" fmla="*/ 16721546 w 245"/>
              <a:gd name="T23" fmla="*/ 29514800 h 246"/>
              <a:gd name="T24" fmla="*/ 2501537 w 245"/>
              <a:gd name="T25" fmla="*/ 16585993 h 246"/>
              <a:gd name="T26" fmla="*/ 16721546 w 245"/>
              <a:gd name="T27" fmla="*/ 2350791 h 246"/>
              <a:gd name="T28" fmla="*/ 29756463 w 245"/>
              <a:gd name="T29" fmla="*/ 16585993 h 246"/>
              <a:gd name="T30" fmla="*/ 16721546 w 245"/>
              <a:gd name="T31" fmla="*/ 29514800 h 2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5" h="246">
                <a:moveTo>
                  <a:pt x="208" y="37"/>
                </a:moveTo>
                <a:lnTo>
                  <a:pt x="208" y="37"/>
                </a:lnTo>
                <a:cubicBezTo>
                  <a:pt x="190" y="18"/>
                  <a:pt x="154" y="0"/>
                  <a:pt x="127" y="0"/>
                </a:cubicBezTo>
                <a:cubicBezTo>
                  <a:pt x="91" y="0"/>
                  <a:pt x="64" y="18"/>
                  <a:pt x="36" y="37"/>
                </a:cubicBezTo>
                <a:cubicBezTo>
                  <a:pt x="19" y="64"/>
                  <a:pt x="0" y="91"/>
                  <a:pt x="0" y="127"/>
                </a:cubicBezTo>
                <a:cubicBezTo>
                  <a:pt x="0" y="154"/>
                  <a:pt x="19" y="181"/>
                  <a:pt x="36" y="208"/>
                </a:cubicBezTo>
                <a:cubicBezTo>
                  <a:pt x="64" y="235"/>
                  <a:pt x="91" y="245"/>
                  <a:pt x="127" y="245"/>
                </a:cubicBezTo>
                <a:cubicBezTo>
                  <a:pt x="154" y="245"/>
                  <a:pt x="190" y="235"/>
                  <a:pt x="208" y="208"/>
                </a:cubicBezTo>
                <a:cubicBezTo>
                  <a:pt x="236" y="181"/>
                  <a:pt x="244" y="154"/>
                  <a:pt x="244" y="127"/>
                </a:cubicBezTo>
                <a:cubicBezTo>
                  <a:pt x="244" y="91"/>
                  <a:pt x="236" y="64"/>
                  <a:pt x="208" y="37"/>
                </a:cubicBezTo>
                <a:close/>
                <a:moveTo>
                  <a:pt x="127" y="226"/>
                </a:moveTo>
                <a:lnTo>
                  <a:pt x="127" y="226"/>
                </a:lnTo>
                <a:cubicBezTo>
                  <a:pt x="64" y="226"/>
                  <a:pt x="19" y="181"/>
                  <a:pt x="19" y="127"/>
                </a:cubicBezTo>
                <a:cubicBezTo>
                  <a:pt x="19" y="64"/>
                  <a:pt x="64" y="18"/>
                  <a:pt x="127" y="18"/>
                </a:cubicBezTo>
                <a:cubicBezTo>
                  <a:pt x="181" y="18"/>
                  <a:pt x="226" y="64"/>
                  <a:pt x="226" y="127"/>
                </a:cubicBezTo>
                <a:cubicBezTo>
                  <a:pt x="226" y="181"/>
                  <a:pt x="181" y="226"/>
                  <a:pt x="127" y="2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33">
            <a:extLst>
              <a:ext uri="{FF2B5EF4-FFF2-40B4-BE49-F238E27FC236}">
                <a16:creationId xmlns:a16="http://schemas.microsoft.com/office/drawing/2014/main" id="{CDAAEBE5-2F38-1C44-A814-26B13138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2555" y="5040310"/>
            <a:ext cx="199391" cy="199391"/>
          </a:xfrm>
          <a:custGeom>
            <a:avLst/>
            <a:gdLst>
              <a:gd name="T0" fmla="*/ 12779193 w 190"/>
              <a:gd name="T1" fmla="*/ 0 h 190"/>
              <a:gd name="T2" fmla="*/ 12779193 w 190"/>
              <a:gd name="T3" fmla="*/ 0 h 190"/>
              <a:gd name="T4" fmla="*/ 0 w 190"/>
              <a:gd name="T5" fmla="*/ 12779193 h 190"/>
              <a:gd name="T6" fmla="*/ 12779193 w 190"/>
              <a:gd name="T7" fmla="*/ 24396478 h 190"/>
              <a:gd name="T8" fmla="*/ 24396478 w 190"/>
              <a:gd name="T9" fmla="*/ 12779193 h 190"/>
              <a:gd name="T10" fmla="*/ 12779193 w 190"/>
              <a:gd name="T11" fmla="*/ 0 h 190"/>
              <a:gd name="T12" fmla="*/ 12779193 w 190"/>
              <a:gd name="T13" fmla="*/ 22073021 h 190"/>
              <a:gd name="T14" fmla="*/ 12779193 w 190"/>
              <a:gd name="T15" fmla="*/ 22073021 h 190"/>
              <a:gd name="T16" fmla="*/ 2194476 w 190"/>
              <a:gd name="T17" fmla="*/ 12779193 h 190"/>
              <a:gd name="T18" fmla="*/ 12779193 w 190"/>
              <a:gd name="T19" fmla="*/ 2323457 h 190"/>
              <a:gd name="T20" fmla="*/ 22073021 w 190"/>
              <a:gd name="T21" fmla="*/ 12779193 h 190"/>
              <a:gd name="T22" fmla="*/ 12779193 w 190"/>
              <a:gd name="T23" fmla="*/ 22073021 h 1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90" h="190">
                <a:moveTo>
                  <a:pt x="99" y="0"/>
                </a:moveTo>
                <a:lnTo>
                  <a:pt x="99" y="0"/>
                </a:lnTo>
                <a:cubicBezTo>
                  <a:pt x="45" y="0"/>
                  <a:pt x="0" y="45"/>
                  <a:pt x="0" y="99"/>
                </a:cubicBezTo>
                <a:cubicBezTo>
                  <a:pt x="0" y="144"/>
                  <a:pt x="45" y="189"/>
                  <a:pt x="99" y="189"/>
                </a:cubicBezTo>
                <a:cubicBezTo>
                  <a:pt x="144" y="189"/>
                  <a:pt x="189" y="144"/>
                  <a:pt x="189" y="99"/>
                </a:cubicBezTo>
                <a:cubicBezTo>
                  <a:pt x="189" y="45"/>
                  <a:pt x="144" y="0"/>
                  <a:pt x="99" y="0"/>
                </a:cubicBezTo>
                <a:close/>
                <a:moveTo>
                  <a:pt x="99" y="171"/>
                </a:moveTo>
                <a:lnTo>
                  <a:pt x="99" y="171"/>
                </a:lnTo>
                <a:cubicBezTo>
                  <a:pt x="54" y="171"/>
                  <a:pt x="17" y="135"/>
                  <a:pt x="17" y="99"/>
                </a:cubicBezTo>
                <a:cubicBezTo>
                  <a:pt x="17" y="54"/>
                  <a:pt x="54" y="18"/>
                  <a:pt x="99" y="18"/>
                </a:cubicBezTo>
                <a:cubicBezTo>
                  <a:pt x="135" y="18"/>
                  <a:pt x="171" y="54"/>
                  <a:pt x="171" y="99"/>
                </a:cubicBezTo>
                <a:cubicBezTo>
                  <a:pt x="171" y="135"/>
                  <a:pt x="135" y="171"/>
                  <a:pt x="99" y="1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34">
            <a:extLst>
              <a:ext uri="{FF2B5EF4-FFF2-40B4-BE49-F238E27FC236}">
                <a16:creationId xmlns:a16="http://schemas.microsoft.com/office/drawing/2014/main" id="{00F10BC0-9201-D94F-8BDB-B0FC6E51D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9650" y="5086679"/>
            <a:ext cx="106652" cy="115926"/>
          </a:xfrm>
          <a:custGeom>
            <a:avLst/>
            <a:gdLst>
              <a:gd name="T0" fmla="*/ 13198719 w 100"/>
              <a:gd name="T1" fmla="*/ 0 h 109"/>
              <a:gd name="T2" fmla="*/ 13198719 w 100"/>
              <a:gd name="T3" fmla="*/ 0 h 109"/>
              <a:gd name="T4" fmla="*/ 10799085 w 100"/>
              <a:gd name="T5" fmla="*/ 0 h 109"/>
              <a:gd name="T6" fmla="*/ 3599817 w 100"/>
              <a:gd name="T7" fmla="*/ 3579566 h 109"/>
              <a:gd name="T8" fmla="*/ 1199817 w 100"/>
              <a:gd name="T9" fmla="*/ 3579566 h 109"/>
              <a:gd name="T10" fmla="*/ 0 w 100"/>
              <a:gd name="T11" fmla="*/ 4772755 h 109"/>
              <a:gd name="T12" fmla="*/ 1199817 w 100"/>
              <a:gd name="T13" fmla="*/ 5965944 h 109"/>
              <a:gd name="T14" fmla="*/ 3599817 w 100"/>
              <a:gd name="T15" fmla="*/ 5965944 h 109"/>
              <a:gd name="T16" fmla="*/ 3599817 w 100"/>
              <a:gd name="T17" fmla="*/ 7159133 h 109"/>
              <a:gd name="T18" fmla="*/ 3599817 w 100"/>
              <a:gd name="T19" fmla="*/ 7159133 h 109"/>
              <a:gd name="T20" fmla="*/ 1199817 w 100"/>
              <a:gd name="T21" fmla="*/ 7159133 h 109"/>
              <a:gd name="T22" fmla="*/ 0 w 100"/>
              <a:gd name="T23" fmla="*/ 8352321 h 109"/>
              <a:gd name="T24" fmla="*/ 1199817 w 100"/>
              <a:gd name="T25" fmla="*/ 9545510 h 109"/>
              <a:gd name="T26" fmla="*/ 3599817 w 100"/>
              <a:gd name="T27" fmla="*/ 9545510 h 109"/>
              <a:gd name="T28" fmla="*/ 10799085 w 100"/>
              <a:gd name="T29" fmla="*/ 14318265 h 109"/>
              <a:gd name="T30" fmla="*/ 13198719 w 100"/>
              <a:gd name="T31" fmla="*/ 13125076 h 109"/>
              <a:gd name="T32" fmla="*/ 13198719 w 100"/>
              <a:gd name="T33" fmla="*/ 13125076 h 109"/>
              <a:gd name="T34" fmla="*/ 11998902 w 100"/>
              <a:gd name="T35" fmla="*/ 11931888 h 109"/>
              <a:gd name="T36" fmla="*/ 10799085 w 100"/>
              <a:gd name="T37" fmla="*/ 11931888 h 109"/>
              <a:gd name="T38" fmla="*/ 5999451 w 100"/>
              <a:gd name="T39" fmla="*/ 9545510 h 109"/>
              <a:gd name="T40" fmla="*/ 7199268 w 100"/>
              <a:gd name="T41" fmla="*/ 9545510 h 109"/>
              <a:gd name="T42" fmla="*/ 8399085 w 100"/>
              <a:gd name="T43" fmla="*/ 8352321 h 109"/>
              <a:gd name="T44" fmla="*/ 7199268 w 100"/>
              <a:gd name="T45" fmla="*/ 7159133 h 109"/>
              <a:gd name="T46" fmla="*/ 5999451 w 100"/>
              <a:gd name="T47" fmla="*/ 7159133 h 109"/>
              <a:gd name="T48" fmla="*/ 5999451 w 100"/>
              <a:gd name="T49" fmla="*/ 7159133 h 109"/>
              <a:gd name="T50" fmla="*/ 5999451 w 100"/>
              <a:gd name="T51" fmla="*/ 5965944 h 109"/>
              <a:gd name="T52" fmla="*/ 7199268 w 100"/>
              <a:gd name="T53" fmla="*/ 5965944 h 109"/>
              <a:gd name="T54" fmla="*/ 8399085 w 100"/>
              <a:gd name="T55" fmla="*/ 4772755 h 109"/>
              <a:gd name="T56" fmla="*/ 7199268 w 100"/>
              <a:gd name="T57" fmla="*/ 3579566 h 109"/>
              <a:gd name="T58" fmla="*/ 5999451 w 100"/>
              <a:gd name="T59" fmla="*/ 3579566 h 109"/>
              <a:gd name="T60" fmla="*/ 10799085 w 100"/>
              <a:gd name="T61" fmla="*/ 1193189 h 109"/>
              <a:gd name="T62" fmla="*/ 11998902 w 100"/>
              <a:gd name="T63" fmla="*/ 1193189 h 109"/>
              <a:gd name="T64" fmla="*/ 13198719 w 100"/>
              <a:gd name="T65" fmla="*/ 1193189 h 109"/>
              <a:gd name="T66" fmla="*/ 13198719 w 100"/>
              <a:gd name="T67" fmla="*/ 0 h 10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" h="109">
                <a:moveTo>
                  <a:pt x="99" y="0"/>
                </a:moveTo>
                <a:lnTo>
                  <a:pt x="99" y="0"/>
                </a:lnTo>
                <a:cubicBezTo>
                  <a:pt x="90" y="0"/>
                  <a:pt x="90" y="0"/>
                  <a:pt x="81" y="0"/>
                </a:cubicBezTo>
                <a:cubicBezTo>
                  <a:pt x="63" y="0"/>
                  <a:pt x="36" y="9"/>
                  <a:pt x="27" y="27"/>
                </a:cubicBezTo>
                <a:cubicBezTo>
                  <a:pt x="9" y="27"/>
                  <a:pt x="9" y="27"/>
                  <a:pt x="9" y="27"/>
                </a:cubicBezTo>
                <a:lnTo>
                  <a:pt x="0" y="36"/>
                </a:lnTo>
                <a:cubicBezTo>
                  <a:pt x="0" y="45"/>
                  <a:pt x="9" y="45"/>
                  <a:pt x="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2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9" y="54"/>
                  <a:pt x="0" y="54"/>
                  <a:pt x="0" y="63"/>
                </a:cubicBezTo>
                <a:lnTo>
                  <a:pt x="9" y="72"/>
                </a:lnTo>
                <a:cubicBezTo>
                  <a:pt x="27" y="72"/>
                  <a:pt x="27" y="72"/>
                  <a:pt x="27" y="72"/>
                </a:cubicBezTo>
                <a:cubicBezTo>
                  <a:pt x="36" y="90"/>
                  <a:pt x="54" y="108"/>
                  <a:pt x="81" y="108"/>
                </a:cubicBezTo>
                <a:cubicBezTo>
                  <a:pt x="90" y="108"/>
                  <a:pt x="90" y="108"/>
                  <a:pt x="99" y="99"/>
                </a:cubicBezTo>
                <a:cubicBezTo>
                  <a:pt x="99" y="90"/>
                  <a:pt x="99" y="90"/>
                  <a:pt x="90" y="90"/>
                </a:cubicBezTo>
                <a:lnTo>
                  <a:pt x="81" y="90"/>
                </a:lnTo>
                <a:cubicBezTo>
                  <a:pt x="63" y="90"/>
                  <a:pt x="54" y="81"/>
                  <a:pt x="45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63" y="72"/>
                  <a:pt x="63" y="63"/>
                  <a:pt x="63" y="63"/>
                </a:cubicBezTo>
                <a:cubicBezTo>
                  <a:pt x="63" y="54"/>
                  <a:pt x="63" y="54"/>
                  <a:pt x="54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45"/>
                  <a:pt x="45" y="45"/>
                  <a:pt x="45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45"/>
                  <a:pt x="63" y="36"/>
                </a:cubicBezTo>
                <a:cubicBezTo>
                  <a:pt x="63" y="36"/>
                  <a:pt x="63" y="27"/>
                  <a:pt x="54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54" y="18"/>
                  <a:pt x="63" y="9"/>
                  <a:pt x="81" y="9"/>
                </a:cubicBezTo>
                <a:lnTo>
                  <a:pt x="90" y="9"/>
                </a:lnTo>
                <a:cubicBezTo>
                  <a:pt x="99" y="9"/>
                  <a:pt x="99" y="9"/>
                  <a:pt x="99" y="9"/>
                </a:cubicBezTo>
                <a:cubicBezTo>
                  <a:pt x="99" y="0"/>
                  <a:pt x="99" y="0"/>
                  <a:pt x="9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35">
            <a:extLst>
              <a:ext uri="{FF2B5EF4-FFF2-40B4-BE49-F238E27FC236}">
                <a16:creationId xmlns:a16="http://schemas.microsoft.com/office/drawing/2014/main" id="{855F14E7-04BF-724F-A71F-CD12D42E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9882" y="5457636"/>
            <a:ext cx="380231" cy="389505"/>
          </a:xfrm>
          <a:custGeom>
            <a:avLst/>
            <a:gdLst>
              <a:gd name="T0" fmla="*/ 23405609 w 362"/>
              <a:gd name="T1" fmla="*/ 47673342 h 372"/>
              <a:gd name="T2" fmla="*/ 23405609 w 362"/>
              <a:gd name="T3" fmla="*/ 47673342 h 372"/>
              <a:gd name="T4" fmla="*/ 6982702 w 362"/>
              <a:gd name="T5" fmla="*/ 40605792 h 372"/>
              <a:gd name="T6" fmla="*/ 0 w 362"/>
              <a:gd name="T7" fmla="*/ 23258463 h 372"/>
              <a:gd name="T8" fmla="*/ 6982702 w 362"/>
              <a:gd name="T9" fmla="*/ 6938860 h 372"/>
              <a:gd name="T10" fmla="*/ 23405609 w 362"/>
              <a:gd name="T11" fmla="*/ 0 h 372"/>
              <a:gd name="T12" fmla="*/ 39569244 w 362"/>
              <a:gd name="T13" fmla="*/ 6938860 h 372"/>
              <a:gd name="T14" fmla="*/ 46681402 w 362"/>
              <a:gd name="T15" fmla="*/ 23258463 h 372"/>
              <a:gd name="T16" fmla="*/ 39569244 w 362"/>
              <a:gd name="T17" fmla="*/ 40605792 h 372"/>
              <a:gd name="T18" fmla="*/ 23405609 w 362"/>
              <a:gd name="T19" fmla="*/ 47673342 h 372"/>
              <a:gd name="T20" fmla="*/ 23405609 w 362"/>
              <a:gd name="T21" fmla="*/ 3469609 h 372"/>
              <a:gd name="T22" fmla="*/ 23405609 w 362"/>
              <a:gd name="T23" fmla="*/ 3469609 h 372"/>
              <a:gd name="T24" fmla="*/ 2327687 w 362"/>
              <a:gd name="T25" fmla="*/ 23258463 h 372"/>
              <a:gd name="T26" fmla="*/ 23405609 w 362"/>
              <a:gd name="T27" fmla="*/ 44203733 h 372"/>
              <a:gd name="T28" fmla="*/ 44354075 w 362"/>
              <a:gd name="T29" fmla="*/ 23258463 h 372"/>
              <a:gd name="T30" fmla="*/ 23405609 w 362"/>
              <a:gd name="T31" fmla="*/ 3469609 h 37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62" h="372">
                <a:moveTo>
                  <a:pt x="181" y="371"/>
                </a:moveTo>
                <a:lnTo>
                  <a:pt x="181" y="371"/>
                </a:lnTo>
                <a:cubicBezTo>
                  <a:pt x="136" y="371"/>
                  <a:pt x="91" y="353"/>
                  <a:pt x="54" y="316"/>
                </a:cubicBezTo>
                <a:cubicBezTo>
                  <a:pt x="18" y="280"/>
                  <a:pt x="0" y="235"/>
                  <a:pt x="0" y="181"/>
                </a:cubicBezTo>
                <a:cubicBezTo>
                  <a:pt x="0" y="136"/>
                  <a:pt x="18" y="91"/>
                  <a:pt x="54" y="54"/>
                </a:cubicBezTo>
                <a:cubicBezTo>
                  <a:pt x="91" y="18"/>
                  <a:pt x="136" y="0"/>
                  <a:pt x="181" y="0"/>
                </a:cubicBezTo>
                <a:cubicBezTo>
                  <a:pt x="235" y="0"/>
                  <a:pt x="280" y="18"/>
                  <a:pt x="306" y="54"/>
                </a:cubicBezTo>
                <a:cubicBezTo>
                  <a:pt x="343" y="91"/>
                  <a:pt x="361" y="136"/>
                  <a:pt x="361" y="181"/>
                </a:cubicBezTo>
                <a:cubicBezTo>
                  <a:pt x="361" y="235"/>
                  <a:pt x="343" y="280"/>
                  <a:pt x="306" y="316"/>
                </a:cubicBezTo>
                <a:cubicBezTo>
                  <a:pt x="280" y="353"/>
                  <a:pt x="235" y="371"/>
                  <a:pt x="181" y="371"/>
                </a:cubicBezTo>
                <a:close/>
                <a:moveTo>
                  <a:pt x="181" y="27"/>
                </a:moveTo>
                <a:lnTo>
                  <a:pt x="181" y="27"/>
                </a:lnTo>
                <a:cubicBezTo>
                  <a:pt x="91" y="27"/>
                  <a:pt x="18" y="100"/>
                  <a:pt x="18" y="181"/>
                </a:cubicBezTo>
                <a:cubicBezTo>
                  <a:pt x="18" y="271"/>
                  <a:pt x="91" y="344"/>
                  <a:pt x="181" y="344"/>
                </a:cubicBezTo>
                <a:cubicBezTo>
                  <a:pt x="270" y="344"/>
                  <a:pt x="343" y="271"/>
                  <a:pt x="343" y="181"/>
                </a:cubicBezTo>
                <a:cubicBezTo>
                  <a:pt x="343" y="100"/>
                  <a:pt x="270" y="27"/>
                  <a:pt x="181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36">
            <a:extLst>
              <a:ext uri="{FF2B5EF4-FFF2-40B4-BE49-F238E27FC236}">
                <a16:creationId xmlns:a16="http://schemas.microsoft.com/office/drawing/2014/main" id="{DDE940A1-24DF-814F-9CD7-A15E886DF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890" y="5504006"/>
            <a:ext cx="296766" cy="296766"/>
          </a:xfrm>
          <a:custGeom>
            <a:avLst/>
            <a:gdLst>
              <a:gd name="T0" fmla="*/ 17779277 w 281"/>
              <a:gd name="T1" fmla="*/ 36475121 h 282"/>
              <a:gd name="T2" fmla="*/ 17779277 w 281"/>
              <a:gd name="T3" fmla="*/ 36475121 h 282"/>
              <a:gd name="T4" fmla="*/ 0 w 281"/>
              <a:gd name="T5" fmla="*/ 18821580 h 282"/>
              <a:gd name="T6" fmla="*/ 17779277 w 281"/>
              <a:gd name="T7" fmla="*/ 0 h 282"/>
              <a:gd name="T8" fmla="*/ 36604202 w 281"/>
              <a:gd name="T9" fmla="*/ 18821580 h 282"/>
              <a:gd name="T10" fmla="*/ 17779277 w 281"/>
              <a:gd name="T11" fmla="*/ 36475121 h 282"/>
              <a:gd name="T12" fmla="*/ 17779277 w 281"/>
              <a:gd name="T13" fmla="*/ 3634542 h 282"/>
              <a:gd name="T14" fmla="*/ 17779277 w 281"/>
              <a:gd name="T15" fmla="*/ 3634542 h 282"/>
              <a:gd name="T16" fmla="*/ 2483957 w 281"/>
              <a:gd name="T17" fmla="*/ 18821580 h 282"/>
              <a:gd name="T18" fmla="*/ 17779277 w 281"/>
              <a:gd name="T19" fmla="*/ 32970281 h 282"/>
              <a:gd name="T20" fmla="*/ 33074596 w 281"/>
              <a:gd name="T21" fmla="*/ 18821580 h 282"/>
              <a:gd name="T22" fmla="*/ 17779277 w 281"/>
              <a:gd name="T23" fmla="*/ 3634542 h 2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1" h="282">
                <a:moveTo>
                  <a:pt x="136" y="281"/>
                </a:moveTo>
                <a:lnTo>
                  <a:pt x="136" y="281"/>
                </a:lnTo>
                <a:cubicBezTo>
                  <a:pt x="64" y="281"/>
                  <a:pt x="0" y="217"/>
                  <a:pt x="0" y="145"/>
                </a:cubicBezTo>
                <a:cubicBezTo>
                  <a:pt x="0" y="64"/>
                  <a:pt x="64" y="0"/>
                  <a:pt x="136" y="0"/>
                </a:cubicBezTo>
                <a:cubicBezTo>
                  <a:pt x="217" y="0"/>
                  <a:pt x="280" y="64"/>
                  <a:pt x="280" y="145"/>
                </a:cubicBezTo>
                <a:cubicBezTo>
                  <a:pt x="280" y="217"/>
                  <a:pt x="217" y="281"/>
                  <a:pt x="136" y="281"/>
                </a:cubicBezTo>
                <a:close/>
                <a:moveTo>
                  <a:pt x="136" y="28"/>
                </a:moveTo>
                <a:lnTo>
                  <a:pt x="136" y="28"/>
                </a:lnTo>
                <a:cubicBezTo>
                  <a:pt x="73" y="28"/>
                  <a:pt x="19" y="73"/>
                  <a:pt x="19" y="145"/>
                </a:cubicBezTo>
                <a:cubicBezTo>
                  <a:pt x="19" y="208"/>
                  <a:pt x="73" y="254"/>
                  <a:pt x="136" y="254"/>
                </a:cubicBezTo>
                <a:cubicBezTo>
                  <a:pt x="199" y="254"/>
                  <a:pt x="253" y="208"/>
                  <a:pt x="253" y="145"/>
                </a:cubicBezTo>
                <a:cubicBezTo>
                  <a:pt x="253" y="73"/>
                  <a:pt x="199" y="28"/>
                  <a:pt x="136" y="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37">
            <a:extLst>
              <a:ext uri="{FF2B5EF4-FFF2-40B4-BE49-F238E27FC236}">
                <a16:creationId xmlns:a16="http://schemas.microsoft.com/office/drawing/2014/main" id="{1E50DA53-8721-D84A-8D35-D3BEBBAB4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081" y="5564288"/>
            <a:ext cx="143744" cy="180840"/>
          </a:xfrm>
          <a:custGeom>
            <a:avLst/>
            <a:gdLst>
              <a:gd name="T0" fmla="*/ 16497961 w 136"/>
              <a:gd name="T1" fmla="*/ 2332139 h 172"/>
              <a:gd name="T2" fmla="*/ 16497961 w 136"/>
              <a:gd name="T3" fmla="*/ 2332139 h 172"/>
              <a:gd name="T4" fmla="*/ 16497961 w 136"/>
              <a:gd name="T5" fmla="*/ 1166249 h 172"/>
              <a:gd name="T6" fmla="*/ 15319768 w 136"/>
              <a:gd name="T7" fmla="*/ 1166249 h 172"/>
              <a:gd name="T8" fmla="*/ 8249162 w 136"/>
              <a:gd name="T9" fmla="*/ 6996416 h 172"/>
              <a:gd name="T10" fmla="*/ 2356748 w 136"/>
              <a:gd name="T11" fmla="*/ 1166249 h 172"/>
              <a:gd name="T12" fmla="*/ 0 w 136"/>
              <a:gd name="T13" fmla="*/ 1166249 h 172"/>
              <a:gd name="T14" fmla="*/ 0 w 136"/>
              <a:gd name="T15" fmla="*/ 2332139 h 172"/>
              <a:gd name="T16" fmla="*/ 7070606 w 136"/>
              <a:gd name="T17" fmla="*/ 9328915 h 172"/>
              <a:gd name="T18" fmla="*/ 7070606 w 136"/>
              <a:gd name="T19" fmla="*/ 11661053 h 172"/>
              <a:gd name="T20" fmla="*/ 4713858 w 136"/>
              <a:gd name="T21" fmla="*/ 11661053 h 172"/>
              <a:gd name="T22" fmla="*/ 3535303 w 136"/>
              <a:gd name="T23" fmla="*/ 12826943 h 172"/>
              <a:gd name="T24" fmla="*/ 4713858 w 136"/>
              <a:gd name="T25" fmla="*/ 13993192 h 172"/>
              <a:gd name="T26" fmla="*/ 7070606 w 136"/>
              <a:gd name="T27" fmla="*/ 13993192 h 172"/>
              <a:gd name="T28" fmla="*/ 7070606 w 136"/>
              <a:gd name="T29" fmla="*/ 15159441 h 172"/>
              <a:gd name="T30" fmla="*/ 4713858 w 136"/>
              <a:gd name="T31" fmla="*/ 15159441 h 172"/>
              <a:gd name="T32" fmla="*/ 3535303 w 136"/>
              <a:gd name="T33" fmla="*/ 16325331 h 172"/>
              <a:gd name="T34" fmla="*/ 4713858 w 136"/>
              <a:gd name="T35" fmla="*/ 17491580 h 172"/>
              <a:gd name="T36" fmla="*/ 7070606 w 136"/>
              <a:gd name="T37" fmla="*/ 17491580 h 172"/>
              <a:gd name="T38" fmla="*/ 7070606 w 136"/>
              <a:gd name="T39" fmla="*/ 19823718 h 172"/>
              <a:gd name="T40" fmla="*/ 8249162 w 136"/>
              <a:gd name="T41" fmla="*/ 22155857 h 172"/>
              <a:gd name="T42" fmla="*/ 8249162 w 136"/>
              <a:gd name="T43" fmla="*/ 22155857 h 172"/>
              <a:gd name="T44" fmla="*/ 9427355 w 136"/>
              <a:gd name="T45" fmla="*/ 19823718 h 172"/>
              <a:gd name="T46" fmla="*/ 9427355 w 136"/>
              <a:gd name="T47" fmla="*/ 17491580 h 172"/>
              <a:gd name="T48" fmla="*/ 11784465 w 136"/>
              <a:gd name="T49" fmla="*/ 17491580 h 172"/>
              <a:gd name="T50" fmla="*/ 14141213 w 136"/>
              <a:gd name="T51" fmla="*/ 16325331 h 172"/>
              <a:gd name="T52" fmla="*/ 11784465 w 136"/>
              <a:gd name="T53" fmla="*/ 15159441 h 172"/>
              <a:gd name="T54" fmla="*/ 9427355 w 136"/>
              <a:gd name="T55" fmla="*/ 15159441 h 172"/>
              <a:gd name="T56" fmla="*/ 9427355 w 136"/>
              <a:gd name="T57" fmla="*/ 13993192 h 172"/>
              <a:gd name="T58" fmla="*/ 11784465 w 136"/>
              <a:gd name="T59" fmla="*/ 13993192 h 172"/>
              <a:gd name="T60" fmla="*/ 14141213 w 136"/>
              <a:gd name="T61" fmla="*/ 12826943 h 172"/>
              <a:gd name="T62" fmla="*/ 11784465 w 136"/>
              <a:gd name="T63" fmla="*/ 11661053 h 172"/>
              <a:gd name="T64" fmla="*/ 9427355 w 136"/>
              <a:gd name="T65" fmla="*/ 11661053 h 172"/>
              <a:gd name="T66" fmla="*/ 9427355 w 136"/>
              <a:gd name="T67" fmla="*/ 9328915 h 172"/>
              <a:gd name="T68" fmla="*/ 16497961 w 136"/>
              <a:gd name="T69" fmla="*/ 2332139 h 17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36" h="172">
                <a:moveTo>
                  <a:pt x="126" y="18"/>
                </a:moveTo>
                <a:lnTo>
                  <a:pt x="126" y="18"/>
                </a:lnTo>
                <a:cubicBezTo>
                  <a:pt x="135" y="18"/>
                  <a:pt x="135" y="9"/>
                  <a:pt x="126" y="9"/>
                </a:cubicBezTo>
                <a:cubicBezTo>
                  <a:pt x="126" y="0"/>
                  <a:pt x="117" y="0"/>
                  <a:pt x="117" y="9"/>
                </a:cubicBezTo>
                <a:cubicBezTo>
                  <a:pt x="63" y="54"/>
                  <a:pt x="63" y="54"/>
                  <a:pt x="63" y="54"/>
                </a:cubicBezTo>
                <a:cubicBezTo>
                  <a:pt x="18" y="9"/>
                  <a:pt x="18" y="9"/>
                  <a:pt x="18" y="9"/>
                </a:cubicBezTo>
                <a:cubicBezTo>
                  <a:pt x="9" y="0"/>
                  <a:pt x="0" y="0"/>
                  <a:pt x="0" y="9"/>
                </a:cubicBezTo>
                <a:lnTo>
                  <a:pt x="0" y="18"/>
                </a:lnTo>
                <a:cubicBezTo>
                  <a:pt x="54" y="72"/>
                  <a:pt x="54" y="72"/>
                  <a:pt x="54" y="72"/>
                </a:cubicBezTo>
                <a:cubicBezTo>
                  <a:pt x="54" y="90"/>
                  <a:pt x="54" y="90"/>
                  <a:pt x="54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27" y="90"/>
                  <a:pt x="27" y="90"/>
                  <a:pt x="27" y="99"/>
                </a:cubicBezTo>
                <a:cubicBezTo>
                  <a:pt x="27" y="108"/>
                  <a:pt x="27" y="108"/>
                  <a:pt x="36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27" y="117"/>
                  <a:pt x="27" y="126"/>
                  <a:pt x="27" y="126"/>
                </a:cubicBezTo>
                <a:cubicBezTo>
                  <a:pt x="27" y="135"/>
                  <a:pt x="27" y="135"/>
                  <a:pt x="36" y="135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53"/>
                  <a:pt x="54" y="153"/>
                  <a:pt x="54" y="153"/>
                </a:cubicBezTo>
                <a:cubicBezTo>
                  <a:pt x="54" y="162"/>
                  <a:pt x="63" y="171"/>
                  <a:pt x="63" y="171"/>
                </a:cubicBezTo>
                <a:cubicBezTo>
                  <a:pt x="72" y="171"/>
                  <a:pt x="72" y="162"/>
                  <a:pt x="72" y="153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9" y="135"/>
                  <a:pt x="108" y="135"/>
                  <a:pt x="108" y="126"/>
                </a:cubicBezTo>
                <a:cubicBezTo>
                  <a:pt x="108" y="126"/>
                  <a:pt x="99" y="117"/>
                  <a:pt x="90" y="117"/>
                </a:cubicBezTo>
                <a:cubicBezTo>
                  <a:pt x="72" y="117"/>
                  <a:pt x="72" y="117"/>
                  <a:pt x="72" y="117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99" y="108"/>
                  <a:pt x="108" y="108"/>
                  <a:pt x="108" y="99"/>
                </a:cubicBezTo>
                <a:cubicBezTo>
                  <a:pt x="108" y="90"/>
                  <a:pt x="99" y="90"/>
                  <a:pt x="90" y="90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72"/>
                  <a:pt x="72" y="72"/>
                  <a:pt x="72" y="72"/>
                </a:cubicBezTo>
                <a:lnTo>
                  <a:pt x="126" y="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CuadroTexto 596">
            <a:extLst>
              <a:ext uri="{FF2B5EF4-FFF2-40B4-BE49-F238E27FC236}">
                <a16:creationId xmlns:a16="http://schemas.microsoft.com/office/drawing/2014/main" id="{3FE4D2BF-3FE6-CB4A-9F17-F80677D4598F}"/>
              </a:ext>
            </a:extLst>
          </p:cNvPr>
          <p:cNvSpPr txBox="1"/>
          <p:nvPr/>
        </p:nvSpPr>
        <p:spPr>
          <a:xfrm>
            <a:off x="4140689" y="5137687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98" name="CuadroTexto 597">
            <a:extLst>
              <a:ext uri="{FF2B5EF4-FFF2-40B4-BE49-F238E27FC236}">
                <a16:creationId xmlns:a16="http://schemas.microsoft.com/office/drawing/2014/main" id="{138F89AF-A405-FA4C-9F1F-2C069BC531A4}"/>
              </a:ext>
            </a:extLst>
          </p:cNvPr>
          <p:cNvSpPr txBox="1"/>
          <p:nvPr/>
        </p:nvSpPr>
        <p:spPr>
          <a:xfrm>
            <a:off x="8916889" y="5111858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99" name="CuadroTexto 598">
            <a:extLst>
              <a:ext uri="{FF2B5EF4-FFF2-40B4-BE49-F238E27FC236}">
                <a16:creationId xmlns:a16="http://schemas.microsoft.com/office/drawing/2014/main" id="{6B0E7529-C4DD-E141-BE4A-4A43EF0A21F3}"/>
              </a:ext>
            </a:extLst>
          </p:cNvPr>
          <p:cNvSpPr txBox="1"/>
          <p:nvPr/>
        </p:nvSpPr>
        <p:spPr>
          <a:xfrm>
            <a:off x="13240770" y="5137687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600" name="CuadroTexto 599">
            <a:extLst>
              <a:ext uri="{FF2B5EF4-FFF2-40B4-BE49-F238E27FC236}">
                <a16:creationId xmlns:a16="http://schemas.microsoft.com/office/drawing/2014/main" id="{85983D7D-6584-2346-89EB-8931705F060E}"/>
              </a:ext>
            </a:extLst>
          </p:cNvPr>
          <p:cNvSpPr txBox="1"/>
          <p:nvPr/>
        </p:nvSpPr>
        <p:spPr>
          <a:xfrm>
            <a:off x="4123025" y="11345862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01" name="CuadroTexto 600">
            <a:extLst>
              <a:ext uri="{FF2B5EF4-FFF2-40B4-BE49-F238E27FC236}">
                <a16:creationId xmlns:a16="http://schemas.microsoft.com/office/drawing/2014/main" id="{C10D9272-83F1-004A-8EA6-88B08113A951}"/>
              </a:ext>
            </a:extLst>
          </p:cNvPr>
          <p:cNvSpPr txBox="1"/>
          <p:nvPr/>
        </p:nvSpPr>
        <p:spPr>
          <a:xfrm>
            <a:off x="8899225" y="11320033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02" name="CuadroTexto 601">
            <a:extLst>
              <a:ext uri="{FF2B5EF4-FFF2-40B4-BE49-F238E27FC236}">
                <a16:creationId xmlns:a16="http://schemas.microsoft.com/office/drawing/2014/main" id="{DC931B39-95FF-9742-A849-5F1713612202}"/>
              </a:ext>
            </a:extLst>
          </p:cNvPr>
          <p:cNvSpPr txBox="1"/>
          <p:nvPr/>
        </p:nvSpPr>
        <p:spPr>
          <a:xfrm>
            <a:off x="13223106" y="11345862"/>
            <a:ext cx="199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grpSp>
        <p:nvGrpSpPr>
          <p:cNvPr id="92" name="Grupo 91">
            <a:extLst>
              <a:ext uri="{FF2B5EF4-FFF2-40B4-BE49-F238E27FC236}">
                <a16:creationId xmlns:a16="http://schemas.microsoft.com/office/drawing/2014/main" id="{879CC196-C2A0-0648-980D-6C893C0FE7D9}"/>
              </a:ext>
            </a:extLst>
          </p:cNvPr>
          <p:cNvGrpSpPr/>
          <p:nvPr/>
        </p:nvGrpSpPr>
        <p:grpSpPr>
          <a:xfrm>
            <a:off x="2668308" y="728973"/>
            <a:ext cx="19041035" cy="2561450"/>
            <a:chOff x="2668308" y="861425"/>
            <a:chExt cx="19041035" cy="2561450"/>
          </a:xfrm>
        </p:grpSpPr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17D13A00-E90B-DB45-9050-AF7696B82B37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7048EC95-C053-084E-A330-E36556BC13E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5" name="Rectangle 51">
            <a:extLst>
              <a:ext uri="{FF2B5EF4-FFF2-40B4-BE49-F238E27FC236}">
                <a16:creationId xmlns:a16="http://schemas.microsoft.com/office/drawing/2014/main" id="{D31A5E54-05B0-2044-B0D2-8AE51744BEBD}"/>
              </a:ext>
            </a:extLst>
          </p:cNvPr>
          <p:cNvSpPr/>
          <p:nvPr/>
        </p:nvSpPr>
        <p:spPr>
          <a:xfrm>
            <a:off x="4232248" y="6708720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09F13392-EA98-B54E-86EB-6E8766220732}"/>
              </a:ext>
            </a:extLst>
          </p:cNvPr>
          <p:cNvSpPr/>
          <p:nvPr/>
        </p:nvSpPr>
        <p:spPr>
          <a:xfrm>
            <a:off x="4238763" y="9313273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97" name="Rectangle 51">
            <a:extLst>
              <a:ext uri="{FF2B5EF4-FFF2-40B4-BE49-F238E27FC236}">
                <a16:creationId xmlns:a16="http://schemas.microsoft.com/office/drawing/2014/main" id="{1D108508-3308-F840-ACF7-9C7EA58C86C5}"/>
              </a:ext>
            </a:extLst>
          </p:cNvPr>
          <p:cNvSpPr/>
          <p:nvPr/>
        </p:nvSpPr>
        <p:spPr>
          <a:xfrm>
            <a:off x="8999208" y="6712480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98" name="Rectangle 51">
            <a:extLst>
              <a:ext uri="{FF2B5EF4-FFF2-40B4-BE49-F238E27FC236}">
                <a16:creationId xmlns:a16="http://schemas.microsoft.com/office/drawing/2014/main" id="{E50C9F3B-172A-894A-ABC8-39343694F294}"/>
              </a:ext>
            </a:extLst>
          </p:cNvPr>
          <p:cNvSpPr/>
          <p:nvPr/>
        </p:nvSpPr>
        <p:spPr>
          <a:xfrm>
            <a:off x="9005723" y="9317033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99" name="Rectangle 51">
            <a:extLst>
              <a:ext uri="{FF2B5EF4-FFF2-40B4-BE49-F238E27FC236}">
                <a16:creationId xmlns:a16="http://schemas.microsoft.com/office/drawing/2014/main" id="{0B7D47F1-274A-074B-9D1F-AB10B9F53B88}"/>
              </a:ext>
            </a:extLst>
          </p:cNvPr>
          <p:cNvSpPr/>
          <p:nvPr/>
        </p:nvSpPr>
        <p:spPr>
          <a:xfrm>
            <a:off x="13451929" y="6720763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100" name="Rectangle 51">
            <a:extLst>
              <a:ext uri="{FF2B5EF4-FFF2-40B4-BE49-F238E27FC236}">
                <a16:creationId xmlns:a16="http://schemas.microsoft.com/office/drawing/2014/main" id="{B44DB0F2-721C-1843-8EEE-C24A1349A6ED}"/>
              </a:ext>
            </a:extLst>
          </p:cNvPr>
          <p:cNvSpPr/>
          <p:nvPr/>
        </p:nvSpPr>
        <p:spPr>
          <a:xfrm>
            <a:off x="13458444" y="9325316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215F0031-3489-CB44-AF8B-678B4FB094DC}"/>
              </a:ext>
            </a:extLst>
          </p:cNvPr>
          <p:cNvSpPr txBox="1"/>
          <p:nvPr/>
        </p:nvSpPr>
        <p:spPr>
          <a:xfrm>
            <a:off x="18935597" y="8384886"/>
            <a:ext cx="199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2" name="Rectangle 51">
            <a:extLst>
              <a:ext uri="{FF2B5EF4-FFF2-40B4-BE49-F238E27FC236}">
                <a16:creationId xmlns:a16="http://schemas.microsoft.com/office/drawing/2014/main" id="{493F8802-A8B1-D449-80F6-16A4372589B1}"/>
              </a:ext>
            </a:extLst>
          </p:cNvPr>
          <p:cNvSpPr/>
          <p:nvPr/>
        </p:nvSpPr>
        <p:spPr>
          <a:xfrm>
            <a:off x="18603735" y="8839394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988797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reeform 160">
            <a:extLst>
              <a:ext uri="{FF2B5EF4-FFF2-40B4-BE49-F238E27FC236}">
                <a16:creationId xmlns:a16="http://schemas.microsoft.com/office/drawing/2014/main" id="{9018E307-1B81-1044-8D12-A07E7021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099" y="8887452"/>
            <a:ext cx="3915706" cy="1807248"/>
          </a:xfrm>
          <a:custGeom>
            <a:avLst/>
            <a:gdLst>
              <a:gd name="T0" fmla="*/ 2147483646 w 3499"/>
              <a:gd name="T1" fmla="*/ 0 h 1613"/>
              <a:gd name="T2" fmla="*/ 2147483646 w 3499"/>
              <a:gd name="T3" fmla="*/ 0 h 1613"/>
              <a:gd name="T4" fmla="*/ 2147483646 w 3499"/>
              <a:gd name="T5" fmla="*/ 0 h 1613"/>
              <a:gd name="T6" fmla="*/ 2147483646 w 3499"/>
              <a:gd name="T7" fmla="*/ 2147483646 h 1613"/>
              <a:gd name="T8" fmla="*/ 1629975370 w 3499"/>
              <a:gd name="T9" fmla="*/ 2147483646 h 1613"/>
              <a:gd name="T10" fmla="*/ 2147483646 w 3499"/>
              <a:gd name="T11" fmla="*/ 2147483646 h 1613"/>
              <a:gd name="T12" fmla="*/ 2147483646 w 3499"/>
              <a:gd name="T13" fmla="*/ 2147483646 h 1613"/>
              <a:gd name="T14" fmla="*/ 2147483646 w 3499"/>
              <a:gd name="T15" fmla="*/ 2147483646 h 1613"/>
              <a:gd name="T16" fmla="*/ 2147483646 w 3499"/>
              <a:gd name="T17" fmla="*/ 2147483646 h 1613"/>
              <a:gd name="T18" fmla="*/ 2147483646 w 3499"/>
              <a:gd name="T19" fmla="*/ 0 h 16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99" h="1613">
                <a:moveTo>
                  <a:pt x="3329" y="0"/>
                </a:moveTo>
                <a:lnTo>
                  <a:pt x="3329" y="0"/>
                </a:lnTo>
                <a:cubicBezTo>
                  <a:pt x="726" y="0"/>
                  <a:pt x="726" y="0"/>
                  <a:pt x="726" y="0"/>
                </a:cubicBezTo>
                <a:cubicBezTo>
                  <a:pt x="664" y="0"/>
                  <a:pt x="620" y="35"/>
                  <a:pt x="593" y="89"/>
                </a:cubicBezTo>
                <a:cubicBezTo>
                  <a:pt x="35" y="1417"/>
                  <a:pt x="35" y="1417"/>
                  <a:pt x="35" y="1417"/>
                </a:cubicBezTo>
                <a:cubicBezTo>
                  <a:pt x="0" y="1506"/>
                  <a:pt x="70" y="1612"/>
                  <a:pt x="168" y="1612"/>
                </a:cubicBezTo>
                <a:cubicBezTo>
                  <a:pt x="2771" y="1612"/>
                  <a:pt x="2771" y="1612"/>
                  <a:pt x="2771" y="1612"/>
                </a:cubicBezTo>
                <a:cubicBezTo>
                  <a:pt x="2825" y="1612"/>
                  <a:pt x="2878" y="1576"/>
                  <a:pt x="2896" y="1523"/>
                </a:cubicBezTo>
                <a:cubicBezTo>
                  <a:pt x="3454" y="195"/>
                  <a:pt x="3454" y="195"/>
                  <a:pt x="3454" y="195"/>
                </a:cubicBezTo>
                <a:cubicBezTo>
                  <a:pt x="3498" y="106"/>
                  <a:pt x="3427" y="0"/>
                  <a:pt x="3329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1">
            <a:extLst>
              <a:ext uri="{FF2B5EF4-FFF2-40B4-BE49-F238E27FC236}">
                <a16:creationId xmlns:a16="http://schemas.microsoft.com/office/drawing/2014/main" id="{28F0DCF3-35FA-AA46-A2E0-D48CC444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297" y="8877576"/>
            <a:ext cx="3510800" cy="1619611"/>
          </a:xfrm>
          <a:custGeom>
            <a:avLst/>
            <a:gdLst>
              <a:gd name="T0" fmla="*/ 2147483646 w 3135"/>
              <a:gd name="T1" fmla="*/ 0 h 1445"/>
              <a:gd name="T2" fmla="*/ 2147483646 w 3135"/>
              <a:gd name="T3" fmla="*/ 0 h 1445"/>
              <a:gd name="T4" fmla="*/ 2147483646 w 3135"/>
              <a:gd name="T5" fmla="*/ 0 h 1445"/>
              <a:gd name="T6" fmla="*/ 2147483646 w 3135"/>
              <a:gd name="T7" fmla="*/ 2147483646 h 1445"/>
              <a:gd name="T8" fmla="*/ 1633413681 w 3135"/>
              <a:gd name="T9" fmla="*/ 2147483646 h 1445"/>
              <a:gd name="T10" fmla="*/ 2147483646 w 3135"/>
              <a:gd name="T11" fmla="*/ 2147483646 h 1445"/>
              <a:gd name="T12" fmla="*/ 2147483646 w 3135"/>
              <a:gd name="T13" fmla="*/ 2147483646 h 1445"/>
              <a:gd name="T14" fmla="*/ 2147483646 w 3135"/>
              <a:gd name="T15" fmla="*/ 2147483646 h 1445"/>
              <a:gd name="T16" fmla="*/ 2147483646 w 3135"/>
              <a:gd name="T17" fmla="*/ 2147483646 h 1445"/>
              <a:gd name="T18" fmla="*/ 2147483646 w 3135"/>
              <a:gd name="T19" fmla="*/ 0 h 14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35" h="1445">
                <a:moveTo>
                  <a:pt x="2984" y="0"/>
                </a:moveTo>
                <a:lnTo>
                  <a:pt x="2984" y="0"/>
                </a:lnTo>
                <a:cubicBezTo>
                  <a:pt x="646" y="0"/>
                  <a:pt x="646" y="0"/>
                  <a:pt x="646" y="0"/>
                </a:cubicBezTo>
                <a:cubicBezTo>
                  <a:pt x="593" y="0"/>
                  <a:pt x="548" y="27"/>
                  <a:pt x="531" y="71"/>
                </a:cubicBezTo>
                <a:cubicBezTo>
                  <a:pt x="35" y="1267"/>
                  <a:pt x="35" y="1267"/>
                  <a:pt x="35" y="1267"/>
                </a:cubicBezTo>
                <a:cubicBezTo>
                  <a:pt x="0" y="1346"/>
                  <a:pt x="62" y="1444"/>
                  <a:pt x="150" y="1444"/>
                </a:cubicBezTo>
                <a:cubicBezTo>
                  <a:pt x="2479" y="1444"/>
                  <a:pt x="2479" y="1444"/>
                  <a:pt x="2479" y="1444"/>
                </a:cubicBezTo>
                <a:cubicBezTo>
                  <a:pt x="2532" y="1444"/>
                  <a:pt x="2577" y="1408"/>
                  <a:pt x="2594" y="1364"/>
                </a:cubicBezTo>
                <a:cubicBezTo>
                  <a:pt x="3099" y="169"/>
                  <a:pt x="3099" y="169"/>
                  <a:pt x="3099" y="169"/>
                </a:cubicBezTo>
                <a:cubicBezTo>
                  <a:pt x="3134" y="89"/>
                  <a:pt x="3073" y="0"/>
                  <a:pt x="298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2">
            <a:extLst>
              <a:ext uri="{FF2B5EF4-FFF2-40B4-BE49-F238E27FC236}">
                <a16:creationId xmlns:a16="http://schemas.microsoft.com/office/drawing/2014/main" id="{6E691DC3-372D-AF43-90CD-59B6CBFE5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394" y="8877576"/>
            <a:ext cx="3510800" cy="1619611"/>
          </a:xfrm>
          <a:custGeom>
            <a:avLst/>
            <a:gdLst>
              <a:gd name="T0" fmla="*/ 2147483646 w 3135"/>
              <a:gd name="T1" fmla="*/ 0 h 1445"/>
              <a:gd name="T2" fmla="*/ 2147483646 w 3135"/>
              <a:gd name="T3" fmla="*/ 0 h 1445"/>
              <a:gd name="T4" fmla="*/ 2147483646 w 3135"/>
              <a:gd name="T5" fmla="*/ 0 h 1445"/>
              <a:gd name="T6" fmla="*/ 2147483646 w 3135"/>
              <a:gd name="T7" fmla="*/ 2147483646 h 1445"/>
              <a:gd name="T8" fmla="*/ 1680078991 w 3135"/>
              <a:gd name="T9" fmla="*/ 2147483646 h 1445"/>
              <a:gd name="T10" fmla="*/ 2147483646 w 3135"/>
              <a:gd name="T11" fmla="*/ 2147483646 h 1445"/>
              <a:gd name="T12" fmla="*/ 2147483646 w 3135"/>
              <a:gd name="T13" fmla="*/ 2147483646 h 1445"/>
              <a:gd name="T14" fmla="*/ 2147483646 w 3135"/>
              <a:gd name="T15" fmla="*/ 2147483646 h 1445"/>
              <a:gd name="T16" fmla="*/ 2147483646 w 3135"/>
              <a:gd name="T17" fmla="*/ 2147483646 h 1445"/>
              <a:gd name="T18" fmla="*/ 2147483646 w 3135"/>
              <a:gd name="T19" fmla="*/ 0 h 14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35" h="1445">
                <a:moveTo>
                  <a:pt x="2984" y="0"/>
                </a:moveTo>
                <a:lnTo>
                  <a:pt x="2984" y="0"/>
                </a:lnTo>
                <a:cubicBezTo>
                  <a:pt x="656" y="0"/>
                  <a:pt x="656" y="0"/>
                  <a:pt x="656" y="0"/>
                </a:cubicBezTo>
                <a:cubicBezTo>
                  <a:pt x="603" y="0"/>
                  <a:pt x="558" y="27"/>
                  <a:pt x="540" y="71"/>
                </a:cubicBezTo>
                <a:cubicBezTo>
                  <a:pt x="36" y="1267"/>
                  <a:pt x="36" y="1267"/>
                  <a:pt x="36" y="1267"/>
                </a:cubicBezTo>
                <a:cubicBezTo>
                  <a:pt x="0" y="1346"/>
                  <a:pt x="62" y="1444"/>
                  <a:pt x="160" y="1444"/>
                </a:cubicBezTo>
                <a:cubicBezTo>
                  <a:pt x="2488" y="1444"/>
                  <a:pt x="2488" y="1444"/>
                  <a:pt x="2488" y="1444"/>
                </a:cubicBezTo>
                <a:cubicBezTo>
                  <a:pt x="2541" y="1444"/>
                  <a:pt x="2585" y="1408"/>
                  <a:pt x="2603" y="1364"/>
                </a:cubicBezTo>
                <a:cubicBezTo>
                  <a:pt x="3099" y="169"/>
                  <a:pt x="3099" y="169"/>
                  <a:pt x="3099" y="169"/>
                </a:cubicBezTo>
                <a:cubicBezTo>
                  <a:pt x="3134" y="89"/>
                  <a:pt x="3081" y="0"/>
                  <a:pt x="298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3">
            <a:extLst>
              <a:ext uri="{FF2B5EF4-FFF2-40B4-BE49-F238E27FC236}">
                <a16:creationId xmlns:a16="http://schemas.microsoft.com/office/drawing/2014/main" id="{2757D3B2-1FA8-9F4E-A3E2-32C53E33D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6302" y="8877576"/>
            <a:ext cx="3510804" cy="1619611"/>
          </a:xfrm>
          <a:custGeom>
            <a:avLst/>
            <a:gdLst>
              <a:gd name="T0" fmla="*/ 2147483646 w 3136"/>
              <a:gd name="T1" fmla="*/ 0 h 1445"/>
              <a:gd name="T2" fmla="*/ 2147483646 w 3136"/>
              <a:gd name="T3" fmla="*/ 0 h 1445"/>
              <a:gd name="T4" fmla="*/ 2147483646 w 3136"/>
              <a:gd name="T5" fmla="*/ 0 h 1445"/>
              <a:gd name="T6" fmla="*/ 2147483646 w 3136"/>
              <a:gd name="T7" fmla="*/ 2147483646 h 1445"/>
              <a:gd name="T8" fmla="*/ 1631856975 w 3136"/>
              <a:gd name="T9" fmla="*/ 2147483646 h 1445"/>
              <a:gd name="T10" fmla="*/ 2147483646 w 3136"/>
              <a:gd name="T11" fmla="*/ 2147483646 h 1445"/>
              <a:gd name="T12" fmla="*/ 2147483646 w 3136"/>
              <a:gd name="T13" fmla="*/ 2147483646 h 1445"/>
              <a:gd name="T14" fmla="*/ 2147483646 w 3136"/>
              <a:gd name="T15" fmla="*/ 2147483646 h 1445"/>
              <a:gd name="T16" fmla="*/ 2147483646 w 3136"/>
              <a:gd name="T17" fmla="*/ 2147483646 h 1445"/>
              <a:gd name="T18" fmla="*/ 2147483646 w 3136"/>
              <a:gd name="T19" fmla="*/ 0 h 14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36" h="1445">
                <a:moveTo>
                  <a:pt x="2984" y="0"/>
                </a:moveTo>
                <a:lnTo>
                  <a:pt x="2984" y="0"/>
                </a:lnTo>
                <a:cubicBezTo>
                  <a:pt x="655" y="0"/>
                  <a:pt x="655" y="0"/>
                  <a:pt x="655" y="0"/>
                </a:cubicBezTo>
                <a:cubicBezTo>
                  <a:pt x="602" y="0"/>
                  <a:pt x="558" y="27"/>
                  <a:pt x="540" y="71"/>
                </a:cubicBezTo>
                <a:cubicBezTo>
                  <a:pt x="35" y="1267"/>
                  <a:pt x="35" y="1267"/>
                  <a:pt x="35" y="1267"/>
                </a:cubicBezTo>
                <a:cubicBezTo>
                  <a:pt x="0" y="1346"/>
                  <a:pt x="62" y="1444"/>
                  <a:pt x="150" y="1444"/>
                </a:cubicBezTo>
                <a:cubicBezTo>
                  <a:pt x="2488" y="1444"/>
                  <a:pt x="2488" y="1444"/>
                  <a:pt x="2488" y="1444"/>
                </a:cubicBezTo>
                <a:cubicBezTo>
                  <a:pt x="2533" y="1444"/>
                  <a:pt x="2586" y="1408"/>
                  <a:pt x="2604" y="1364"/>
                </a:cubicBezTo>
                <a:cubicBezTo>
                  <a:pt x="3100" y="169"/>
                  <a:pt x="3100" y="169"/>
                  <a:pt x="3100" y="169"/>
                </a:cubicBezTo>
                <a:cubicBezTo>
                  <a:pt x="3135" y="89"/>
                  <a:pt x="3073" y="0"/>
                  <a:pt x="298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4">
            <a:extLst>
              <a:ext uri="{FF2B5EF4-FFF2-40B4-BE49-F238E27FC236}">
                <a16:creationId xmlns:a16="http://schemas.microsoft.com/office/drawing/2014/main" id="{0CBD76D0-6899-9F4B-83F3-79F284BA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0214" y="8877576"/>
            <a:ext cx="3510800" cy="1619611"/>
          </a:xfrm>
          <a:custGeom>
            <a:avLst/>
            <a:gdLst>
              <a:gd name="T0" fmla="*/ 2147483646 w 3136"/>
              <a:gd name="T1" fmla="*/ 0 h 1445"/>
              <a:gd name="T2" fmla="*/ 2147483646 w 3136"/>
              <a:gd name="T3" fmla="*/ 0 h 1445"/>
              <a:gd name="T4" fmla="*/ 2147483646 w 3136"/>
              <a:gd name="T5" fmla="*/ 0 h 1445"/>
              <a:gd name="T6" fmla="*/ 2147483646 w 3136"/>
              <a:gd name="T7" fmla="*/ 2147483646 h 1445"/>
              <a:gd name="T8" fmla="*/ 1631854090 w 3136"/>
              <a:gd name="T9" fmla="*/ 2147483646 h 1445"/>
              <a:gd name="T10" fmla="*/ 2147483646 w 3136"/>
              <a:gd name="T11" fmla="*/ 2147483646 h 1445"/>
              <a:gd name="T12" fmla="*/ 2147483646 w 3136"/>
              <a:gd name="T13" fmla="*/ 2147483646 h 1445"/>
              <a:gd name="T14" fmla="*/ 2147483646 w 3136"/>
              <a:gd name="T15" fmla="*/ 2147483646 h 1445"/>
              <a:gd name="T16" fmla="*/ 2147483646 w 3136"/>
              <a:gd name="T17" fmla="*/ 2147483646 h 1445"/>
              <a:gd name="T18" fmla="*/ 2147483646 w 3136"/>
              <a:gd name="T19" fmla="*/ 0 h 14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36" h="1445">
                <a:moveTo>
                  <a:pt x="2984" y="0"/>
                </a:moveTo>
                <a:lnTo>
                  <a:pt x="2984" y="0"/>
                </a:lnTo>
                <a:cubicBezTo>
                  <a:pt x="655" y="0"/>
                  <a:pt x="655" y="0"/>
                  <a:pt x="655" y="0"/>
                </a:cubicBezTo>
                <a:cubicBezTo>
                  <a:pt x="602" y="0"/>
                  <a:pt x="558" y="27"/>
                  <a:pt x="531" y="71"/>
                </a:cubicBezTo>
                <a:cubicBezTo>
                  <a:pt x="35" y="1267"/>
                  <a:pt x="35" y="1267"/>
                  <a:pt x="35" y="1267"/>
                </a:cubicBezTo>
                <a:cubicBezTo>
                  <a:pt x="0" y="1346"/>
                  <a:pt x="62" y="1444"/>
                  <a:pt x="150" y="1444"/>
                </a:cubicBezTo>
                <a:cubicBezTo>
                  <a:pt x="2488" y="1444"/>
                  <a:pt x="2488" y="1444"/>
                  <a:pt x="2488" y="1444"/>
                </a:cubicBezTo>
                <a:cubicBezTo>
                  <a:pt x="2533" y="1444"/>
                  <a:pt x="2577" y="1408"/>
                  <a:pt x="2603" y="1364"/>
                </a:cubicBezTo>
                <a:cubicBezTo>
                  <a:pt x="3099" y="169"/>
                  <a:pt x="3099" y="169"/>
                  <a:pt x="3099" y="169"/>
                </a:cubicBezTo>
                <a:cubicBezTo>
                  <a:pt x="3135" y="89"/>
                  <a:pt x="3073" y="0"/>
                  <a:pt x="298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65">
            <a:extLst>
              <a:ext uri="{FF2B5EF4-FFF2-40B4-BE49-F238E27FC236}">
                <a16:creationId xmlns:a16="http://schemas.microsoft.com/office/drawing/2014/main" id="{A6649BCA-4010-9C4D-97C5-7EE4C8AE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090" y="7011073"/>
            <a:ext cx="3510800" cy="1619611"/>
          </a:xfrm>
          <a:custGeom>
            <a:avLst/>
            <a:gdLst>
              <a:gd name="T0" fmla="*/ 2147483646 w 3136"/>
              <a:gd name="T1" fmla="*/ 0 h 1445"/>
              <a:gd name="T2" fmla="*/ 2147483646 w 3136"/>
              <a:gd name="T3" fmla="*/ 0 h 1445"/>
              <a:gd name="T4" fmla="*/ 2147483646 w 3136"/>
              <a:gd name="T5" fmla="*/ 0 h 1445"/>
              <a:gd name="T6" fmla="*/ 2147483646 w 3136"/>
              <a:gd name="T7" fmla="*/ 2147483646 h 1445"/>
              <a:gd name="T8" fmla="*/ 2147483646 w 3136"/>
              <a:gd name="T9" fmla="*/ 2147483646 h 1445"/>
              <a:gd name="T10" fmla="*/ 2147483646 w 3136"/>
              <a:gd name="T11" fmla="*/ 2147483646 h 1445"/>
              <a:gd name="T12" fmla="*/ 2147483646 w 3136"/>
              <a:gd name="T13" fmla="*/ 2147483646 h 1445"/>
              <a:gd name="T14" fmla="*/ 2147483646 w 3136"/>
              <a:gd name="T15" fmla="*/ 2147483646 h 1445"/>
              <a:gd name="T16" fmla="*/ 1631854090 w 3136"/>
              <a:gd name="T17" fmla="*/ 2147483646 h 1445"/>
              <a:gd name="T18" fmla="*/ 2147483646 w 3136"/>
              <a:gd name="T19" fmla="*/ 0 h 14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36" h="1445">
                <a:moveTo>
                  <a:pt x="150" y="0"/>
                </a:moveTo>
                <a:lnTo>
                  <a:pt x="150" y="0"/>
                </a:lnTo>
                <a:cubicBezTo>
                  <a:pt x="2488" y="0"/>
                  <a:pt x="2488" y="0"/>
                  <a:pt x="2488" y="0"/>
                </a:cubicBezTo>
                <a:cubicBezTo>
                  <a:pt x="2541" y="0"/>
                  <a:pt x="2586" y="27"/>
                  <a:pt x="2603" y="80"/>
                </a:cubicBezTo>
                <a:cubicBezTo>
                  <a:pt x="3099" y="1267"/>
                  <a:pt x="3099" y="1267"/>
                  <a:pt x="3099" y="1267"/>
                </a:cubicBezTo>
                <a:cubicBezTo>
                  <a:pt x="3135" y="1355"/>
                  <a:pt x="3072" y="1444"/>
                  <a:pt x="2984" y="1444"/>
                </a:cubicBezTo>
                <a:cubicBezTo>
                  <a:pt x="655" y="1444"/>
                  <a:pt x="655" y="1444"/>
                  <a:pt x="655" y="1444"/>
                </a:cubicBezTo>
                <a:cubicBezTo>
                  <a:pt x="602" y="1444"/>
                  <a:pt x="557" y="1417"/>
                  <a:pt x="540" y="1364"/>
                </a:cubicBezTo>
                <a:cubicBezTo>
                  <a:pt x="35" y="177"/>
                  <a:pt x="35" y="177"/>
                  <a:pt x="35" y="177"/>
                </a:cubicBezTo>
                <a:cubicBezTo>
                  <a:pt x="0" y="89"/>
                  <a:pt x="61" y="0"/>
                  <a:pt x="15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66">
            <a:extLst>
              <a:ext uri="{FF2B5EF4-FFF2-40B4-BE49-F238E27FC236}">
                <a16:creationId xmlns:a16="http://schemas.microsoft.com/office/drawing/2014/main" id="{AE9D4340-6195-9840-A8E7-E5A68014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054" y="7011073"/>
            <a:ext cx="3510804" cy="1619611"/>
          </a:xfrm>
          <a:custGeom>
            <a:avLst/>
            <a:gdLst>
              <a:gd name="T0" fmla="*/ 2147483646 w 3136"/>
              <a:gd name="T1" fmla="*/ 0 h 1445"/>
              <a:gd name="T2" fmla="*/ 2147483646 w 3136"/>
              <a:gd name="T3" fmla="*/ 0 h 1445"/>
              <a:gd name="T4" fmla="*/ 2147483646 w 3136"/>
              <a:gd name="T5" fmla="*/ 0 h 1445"/>
              <a:gd name="T6" fmla="*/ 2147483646 w 3136"/>
              <a:gd name="T7" fmla="*/ 2147483646 h 1445"/>
              <a:gd name="T8" fmla="*/ 2147483646 w 3136"/>
              <a:gd name="T9" fmla="*/ 2147483646 h 1445"/>
              <a:gd name="T10" fmla="*/ 2147483646 w 3136"/>
              <a:gd name="T11" fmla="*/ 2147483646 h 1445"/>
              <a:gd name="T12" fmla="*/ 2147483646 w 3136"/>
              <a:gd name="T13" fmla="*/ 2147483646 h 1445"/>
              <a:gd name="T14" fmla="*/ 2147483646 w 3136"/>
              <a:gd name="T15" fmla="*/ 2147483646 h 1445"/>
              <a:gd name="T16" fmla="*/ 1631856975 w 3136"/>
              <a:gd name="T17" fmla="*/ 2147483646 h 1445"/>
              <a:gd name="T18" fmla="*/ 2147483646 w 3136"/>
              <a:gd name="T19" fmla="*/ 0 h 14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36" h="1445">
                <a:moveTo>
                  <a:pt x="150" y="0"/>
                </a:moveTo>
                <a:lnTo>
                  <a:pt x="150" y="0"/>
                </a:lnTo>
                <a:cubicBezTo>
                  <a:pt x="2479" y="0"/>
                  <a:pt x="2479" y="0"/>
                  <a:pt x="2479" y="0"/>
                </a:cubicBezTo>
                <a:cubicBezTo>
                  <a:pt x="2532" y="0"/>
                  <a:pt x="2577" y="27"/>
                  <a:pt x="2595" y="80"/>
                </a:cubicBezTo>
                <a:cubicBezTo>
                  <a:pt x="3099" y="1267"/>
                  <a:pt x="3099" y="1267"/>
                  <a:pt x="3099" y="1267"/>
                </a:cubicBezTo>
                <a:cubicBezTo>
                  <a:pt x="3135" y="1355"/>
                  <a:pt x="3073" y="1444"/>
                  <a:pt x="2975" y="1444"/>
                </a:cubicBezTo>
                <a:cubicBezTo>
                  <a:pt x="646" y="1444"/>
                  <a:pt x="646" y="1444"/>
                  <a:pt x="646" y="1444"/>
                </a:cubicBezTo>
                <a:cubicBezTo>
                  <a:pt x="593" y="1444"/>
                  <a:pt x="549" y="1417"/>
                  <a:pt x="531" y="1364"/>
                </a:cubicBezTo>
                <a:cubicBezTo>
                  <a:pt x="35" y="177"/>
                  <a:pt x="35" y="177"/>
                  <a:pt x="35" y="177"/>
                </a:cubicBezTo>
                <a:cubicBezTo>
                  <a:pt x="0" y="89"/>
                  <a:pt x="62" y="0"/>
                  <a:pt x="15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67">
            <a:extLst>
              <a:ext uri="{FF2B5EF4-FFF2-40B4-BE49-F238E27FC236}">
                <a16:creationId xmlns:a16="http://schemas.microsoft.com/office/drawing/2014/main" id="{6FC55E10-2A23-B54A-A9B0-441608D48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081" y="7011073"/>
            <a:ext cx="3510804" cy="1619611"/>
          </a:xfrm>
          <a:custGeom>
            <a:avLst/>
            <a:gdLst>
              <a:gd name="T0" fmla="*/ 2147483646 w 3135"/>
              <a:gd name="T1" fmla="*/ 0 h 1445"/>
              <a:gd name="T2" fmla="*/ 2147483646 w 3135"/>
              <a:gd name="T3" fmla="*/ 0 h 1445"/>
              <a:gd name="T4" fmla="*/ 2147483646 w 3135"/>
              <a:gd name="T5" fmla="*/ 0 h 1445"/>
              <a:gd name="T6" fmla="*/ 2147483646 w 3135"/>
              <a:gd name="T7" fmla="*/ 2147483646 h 1445"/>
              <a:gd name="T8" fmla="*/ 2147483646 w 3135"/>
              <a:gd name="T9" fmla="*/ 2147483646 h 1445"/>
              <a:gd name="T10" fmla="*/ 2147483646 w 3135"/>
              <a:gd name="T11" fmla="*/ 2147483646 h 1445"/>
              <a:gd name="T12" fmla="*/ 2147483646 w 3135"/>
              <a:gd name="T13" fmla="*/ 2147483646 h 1445"/>
              <a:gd name="T14" fmla="*/ 2147483646 w 3135"/>
              <a:gd name="T15" fmla="*/ 2147483646 h 1445"/>
              <a:gd name="T16" fmla="*/ 1633416568 w 3135"/>
              <a:gd name="T17" fmla="*/ 2147483646 h 1445"/>
              <a:gd name="T18" fmla="*/ 2147483646 w 3135"/>
              <a:gd name="T19" fmla="*/ 0 h 14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35" h="1445">
                <a:moveTo>
                  <a:pt x="151" y="0"/>
                </a:moveTo>
                <a:lnTo>
                  <a:pt x="151" y="0"/>
                </a:lnTo>
                <a:cubicBezTo>
                  <a:pt x="2479" y="0"/>
                  <a:pt x="2479" y="0"/>
                  <a:pt x="2479" y="0"/>
                </a:cubicBezTo>
                <a:cubicBezTo>
                  <a:pt x="2532" y="0"/>
                  <a:pt x="2576" y="27"/>
                  <a:pt x="2594" y="80"/>
                </a:cubicBezTo>
                <a:cubicBezTo>
                  <a:pt x="3099" y="1267"/>
                  <a:pt x="3099" y="1267"/>
                  <a:pt x="3099" y="1267"/>
                </a:cubicBezTo>
                <a:cubicBezTo>
                  <a:pt x="3134" y="1355"/>
                  <a:pt x="3072" y="1444"/>
                  <a:pt x="2984" y="1444"/>
                </a:cubicBezTo>
                <a:cubicBezTo>
                  <a:pt x="647" y="1444"/>
                  <a:pt x="647" y="1444"/>
                  <a:pt x="647" y="1444"/>
                </a:cubicBezTo>
                <a:cubicBezTo>
                  <a:pt x="602" y="1444"/>
                  <a:pt x="549" y="1417"/>
                  <a:pt x="531" y="1364"/>
                </a:cubicBezTo>
                <a:cubicBezTo>
                  <a:pt x="35" y="177"/>
                  <a:pt x="35" y="177"/>
                  <a:pt x="35" y="177"/>
                </a:cubicBezTo>
                <a:cubicBezTo>
                  <a:pt x="0" y="89"/>
                  <a:pt x="62" y="0"/>
                  <a:pt x="15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68">
            <a:extLst>
              <a:ext uri="{FF2B5EF4-FFF2-40B4-BE49-F238E27FC236}">
                <a16:creationId xmlns:a16="http://schemas.microsoft.com/office/drawing/2014/main" id="{9A67C38D-61FE-934C-9A54-8BC7A64A7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173" y="7011073"/>
            <a:ext cx="3510800" cy="1619611"/>
          </a:xfrm>
          <a:custGeom>
            <a:avLst/>
            <a:gdLst>
              <a:gd name="T0" fmla="*/ 2147483646 w 3137"/>
              <a:gd name="T1" fmla="*/ 0 h 1445"/>
              <a:gd name="T2" fmla="*/ 2147483646 w 3137"/>
              <a:gd name="T3" fmla="*/ 0 h 1445"/>
              <a:gd name="T4" fmla="*/ 2147483646 w 3137"/>
              <a:gd name="T5" fmla="*/ 0 h 1445"/>
              <a:gd name="T6" fmla="*/ 2147483646 w 3137"/>
              <a:gd name="T7" fmla="*/ 2147483646 h 1445"/>
              <a:gd name="T8" fmla="*/ 2147483646 w 3137"/>
              <a:gd name="T9" fmla="*/ 2147483646 h 1445"/>
              <a:gd name="T10" fmla="*/ 2147483646 w 3137"/>
              <a:gd name="T11" fmla="*/ 2147483646 h 1445"/>
              <a:gd name="T12" fmla="*/ 2147483646 w 3137"/>
              <a:gd name="T13" fmla="*/ 2147483646 h 1445"/>
              <a:gd name="T14" fmla="*/ 2147483646 w 3137"/>
              <a:gd name="T15" fmla="*/ 2147483646 h 1445"/>
              <a:gd name="T16" fmla="*/ 1676901908 w 3137"/>
              <a:gd name="T17" fmla="*/ 2147483646 h 1445"/>
              <a:gd name="T18" fmla="*/ 2147483646 w 3137"/>
              <a:gd name="T19" fmla="*/ 0 h 14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37" h="1445">
                <a:moveTo>
                  <a:pt x="151" y="0"/>
                </a:moveTo>
                <a:lnTo>
                  <a:pt x="151" y="0"/>
                </a:lnTo>
                <a:cubicBezTo>
                  <a:pt x="2489" y="0"/>
                  <a:pt x="2489" y="0"/>
                  <a:pt x="2489" y="0"/>
                </a:cubicBezTo>
                <a:cubicBezTo>
                  <a:pt x="2533" y="0"/>
                  <a:pt x="2578" y="27"/>
                  <a:pt x="2604" y="80"/>
                </a:cubicBezTo>
                <a:cubicBezTo>
                  <a:pt x="3100" y="1267"/>
                  <a:pt x="3100" y="1267"/>
                  <a:pt x="3100" y="1267"/>
                </a:cubicBezTo>
                <a:cubicBezTo>
                  <a:pt x="3136" y="1355"/>
                  <a:pt x="3073" y="1444"/>
                  <a:pt x="2985" y="1444"/>
                </a:cubicBezTo>
                <a:cubicBezTo>
                  <a:pt x="656" y="1444"/>
                  <a:pt x="656" y="1444"/>
                  <a:pt x="656" y="1444"/>
                </a:cubicBezTo>
                <a:cubicBezTo>
                  <a:pt x="603" y="1444"/>
                  <a:pt x="558" y="1417"/>
                  <a:pt x="532" y="1364"/>
                </a:cubicBezTo>
                <a:cubicBezTo>
                  <a:pt x="36" y="177"/>
                  <a:pt x="36" y="177"/>
                  <a:pt x="36" y="177"/>
                </a:cubicBezTo>
                <a:cubicBezTo>
                  <a:pt x="0" y="89"/>
                  <a:pt x="62" y="0"/>
                  <a:pt x="15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69">
            <a:extLst>
              <a:ext uri="{FF2B5EF4-FFF2-40B4-BE49-F238E27FC236}">
                <a16:creationId xmlns:a16="http://schemas.microsoft.com/office/drawing/2014/main" id="{0FCFC931-CB0B-334E-9CCA-7DAF505F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974" y="6813560"/>
            <a:ext cx="3920642" cy="1807248"/>
          </a:xfrm>
          <a:custGeom>
            <a:avLst/>
            <a:gdLst>
              <a:gd name="T0" fmla="*/ 2147483646 w 3500"/>
              <a:gd name="T1" fmla="*/ 0 h 1612"/>
              <a:gd name="T2" fmla="*/ 2147483646 w 3500"/>
              <a:gd name="T3" fmla="*/ 0 h 1612"/>
              <a:gd name="T4" fmla="*/ 2147483646 w 3500"/>
              <a:gd name="T5" fmla="*/ 0 h 1612"/>
              <a:gd name="T6" fmla="*/ 2147483646 w 3500"/>
              <a:gd name="T7" fmla="*/ 2147483646 h 1612"/>
              <a:gd name="T8" fmla="*/ 2147483646 w 3500"/>
              <a:gd name="T9" fmla="*/ 2147483646 h 1612"/>
              <a:gd name="T10" fmla="*/ 2147483646 w 3500"/>
              <a:gd name="T11" fmla="*/ 2147483646 h 1612"/>
              <a:gd name="T12" fmla="*/ 2147483646 w 3500"/>
              <a:gd name="T13" fmla="*/ 2147483646 h 1612"/>
              <a:gd name="T14" fmla="*/ 2147483646 w 3500"/>
              <a:gd name="T15" fmla="*/ 2147483646 h 1612"/>
              <a:gd name="T16" fmla="*/ 2101881317 w 3500"/>
              <a:gd name="T17" fmla="*/ 2147483646 h 1612"/>
              <a:gd name="T18" fmla="*/ 2147483646 w 3500"/>
              <a:gd name="T19" fmla="*/ 0 h 16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00" h="1612">
                <a:moveTo>
                  <a:pt x="169" y="0"/>
                </a:moveTo>
                <a:lnTo>
                  <a:pt x="169" y="0"/>
                </a:lnTo>
                <a:cubicBezTo>
                  <a:pt x="2773" y="0"/>
                  <a:pt x="2773" y="0"/>
                  <a:pt x="2773" y="0"/>
                </a:cubicBezTo>
                <a:cubicBezTo>
                  <a:pt x="2834" y="0"/>
                  <a:pt x="2879" y="26"/>
                  <a:pt x="2905" y="79"/>
                </a:cubicBezTo>
                <a:cubicBezTo>
                  <a:pt x="3463" y="1407"/>
                  <a:pt x="3463" y="1407"/>
                  <a:pt x="3463" y="1407"/>
                </a:cubicBezTo>
                <a:cubicBezTo>
                  <a:pt x="3499" y="1505"/>
                  <a:pt x="3428" y="1611"/>
                  <a:pt x="3330" y="1611"/>
                </a:cubicBezTo>
                <a:cubicBezTo>
                  <a:pt x="727" y="1611"/>
                  <a:pt x="727" y="1611"/>
                  <a:pt x="727" y="1611"/>
                </a:cubicBezTo>
                <a:cubicBezTo>
                  <a:pt x="673" y="1611"/>
                  <a:pt x="620" y="1575"/>
                  <a:pt x="603" y="1522"/>
                </a:cubicBezTo>
                <a:cubicBezTo>
                  <a:pt x="45" y="194"/>
                  <a:pt x="45" y="194"/>
                  <a:pt x="45" y="194"/>
                </a:cubicBezTo>
                <a:cubicBezTo>
                  <a:pt x="0" y="97"/>
                  <a:pt x="71" y="0"/>
                  <a:pt x="169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Line 170">
            <a:extLst>
              <a:ext uri="{FF2B5EF4-FFF2-40B4-BE49-F238E27FC236}">
                <a16:creationId xmlns:a16="http://schemas.microsoft.com/office/drawing/2014/main" id="{E3206987-32DB-DD4F-A67A-921728CDA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5357" y="8744256"/>
            <a:ext cx="1476412" cy="3520676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2" name="Line 171">
            <a:extLst>
              <a:ext uri="{FF2B5EF4-FFF2-40B4-BE49-F238E27FC236}">
                <a16:creationId xmlns:a16="http://schemas.microsoft.com/office/drawing/2014/main" id="{4A70ED84-EFC6-C743-A890-101B95C434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89141" y="8744256"/>
            <a:ext cx="1476415" cy="3520676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3" name="Line 172">
            <a:extLst>
              <a:ext uri="{FF2B5EF4-FFF2-40B4-BE49-F238E27FC236}">
                <a16:creationId xmlns:a16="http://schemas.microsoft.com/office/drawing/2014/main" id="{094BBBE0-3FF0-034F-B9BB-FDCC708CE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28362" y="8744256"/>
            <a:ext cx="1476415" cy="3520676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4" name="Line 173">
            <a:extLst>
              <a:ext uri="{FF2B5EF4-FFF2-40B4-BE49-F238E27FC236}">
                <a16:creationId xmlns:a16="http://schemas.microsoft.com/office/drawing/2014/main" id="{2C7E9085-174B-F04B-BD25-ED181324B3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82398" y="8744256"/>
            <a:ext cx="1476412" cy="3520676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5" name="Line 174">
            <a:extLst>
              <a:ext uri="{FF2B5EF4-FFF2-40B4-BE49-F238E27FC236}">
                <a16:creationId xmlns:a16="http://schemas.microsoft.com/office/drawing/2014/main" id="{0649F7E1-684E-A748-A3D8-326D1EFBE2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46307" y="8744256"/>
            <a:ext cx="1476415" cy="3520676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" name="Line 175">
            <a:extLst>
              <a:ext uri="{FF2B5EF4-FFF2-40B4-BE49-F238E27FC236}">
                <a16:creationId xmlns:a16="http://schemas.microsoft.com/office/drawing/2014/main" id="{C60BFAE9-4688-ED43-A815-4B6DF6518E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15357" y="5179137"/>
            <a:ext cx="1476412" cy="3570055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7" name="Line 176">
            <a:extLst>
              <a:ext uri="{FF2B5EF4-FFF2-40B4-BE49-F238E27FC236}">
                <a16:creationId xmlns:a16="http://schemas.microsoft.com/office/drawing/2014/main" id="{5FFD3526-93D7-AA4C-9D23-9AF4D4C45A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89141" y="5179137"/>
            <a:ext cx="1476415" cy="3570055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8" name="Line 177">
            <a:extLst>
              <a:ext uri="{FF2B5EF4-FFF2-40B4-BE49-F238E27FC236}">
                <a16:creationId xmlns:a16="http://schemas.microsoft.com/office/drawing/2014/main" id="{7E793670-22EC-A144-AE04-5A78A3D102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828362" y="5179137"/>
            <a:ext cx="1476415" cy="3570055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9" name="Line 178">
            <a:extLst>
              <a:ext uri="{FF2B5EF4-FFF2-40B4-BE49-F238E27FC236}">
                <a16:creationId xmlns:a16="http://schemas.microsoft.com/office/drawing/2014/main" id="{E2208E69-6AC0-CB44-B832-EF347CF9EE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082398" y="5179137"/>
            <a:ext cx="1476412" cy="3570055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0" name="Line 179">
            <a:extLst>
              <a:ext uri="{FF2B5EF4-FFF2-40B4-BE49-F238E27FC236}">
                <a16:creationId xmlns:a16="http://schemas.microsoft.com/office/drawing/2014/main" id="{C3856362-6AF7-944C-AD3B-6FD9BDDDFF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46307" y="5179137"/>
            <a:ext cx="1476415" cy="3570055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1" name="Freeform 180">
            <a:extLst>
              <a:ext uri="{FF2B5EF4-FFF2-40B4-BE49-F238E27FC236}">
                <a16:creationId xmlns:a16="http://schemas.microsoft.com/office/drawing/2014/main" id="{3A28C72B-A5B0-4243-9E39-B3730164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0927" y="6487663"/>
            <a:ext cx="3930518" cy="4513183"/>
          </a:xfrm>
          <a:custGeom>
            <a:avLst/>
            <a:gdLst>
              <a:gd name="T0" fmla="*/ 2147483646 w 3508"/>
              <a:gd name="T1" fmla="*/ 2147483646 h 4029"/>
              <a:gd name="T2" fmla="*/ 2147483646 w 3508"/>
              <a:gd name="T3" fmla="*/ 2147483646 h 4029"/>
              <a:gd name="T4" fmla="*/ 2147483646 w 3508"/>
              <a:gd name="T5" fmla="*/ 2147483646 h 4029"/>
              <a:gd name="T6" fmla="*/ 2147483646 w 3508"/>
              <a:gd name="T7" fmla="*/ 2147483646 h 4029"/>
              <a:gd name="T8" fmla="*/ 2147483646 w 3508"/>
              <a:gd name="T9" fmla="*/ 2147483646 h 4029"/>
              <a:gd name="T10" fmla="*/ 1682702708 w 3508"/>
              <a:gd name="T11" fmla="*/ 2147483646 h 4029"/>
              <a:gd name="T12" fmla="*/ 2147483646 w 3508"/>
              <a:gd name="T13" fmla="*/ 2147483646 h 4029"/>
              <a:gd name="T14" fmla="*/ 2147483646 w 3508"/>
              <a:gd name="T15" fmla="*/ 2147483646 h 4029"/>
              <a:gd name="T16" fmla="*/ 1682702708 w 3508"/>
              <a:gd name="T17" fmla="*/ 2147483646 h 4029"/>
              <a:gd name="T18" fmla="*/ 2147483646 w 3508"/>
              <a:gd name="T19" fmla="*/ 2055156812 h 4029"/>
              <a:gd name="T20" fmla="*/ 2147483646 w 3508"/>
              <a:gd name="T21" fmla="*/ 2147483646 h 4029"/>
              <a:gd name="T22" fmla="*/ 2147483646 w 3508"/>
              <a:gd name="T23" fmla="*/ 2147483646 h 40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08" h="4029">
                <a:moveTo>
                  <a:pt x="3436" y="1921"/>
                </a:moveTo>
                <a:lnTo>
                  <a:pt x="3436" y="1921"/>
                </a:lnTo>
                <a:cubicBezTo>
                  <a:pt x="3507" y="1965"/>
                  <a:pt x="3507" y="2062"/>
                  <a:pt x="3436" y="2107"/>
                </a:cubicBezTo>
                <a:cubicBezTo>
                  <a:pt x="1754" y="3072"/>
                  <a:pt x="1754" y="3072"/>
                  <a:pt x="1754" y="3072"/>
                </a:cubicBezTo>
                <a:cubicBezTo>
                  <a:pt x="186" y="3984"/>
                  <a:pt x="186" y="3984"/>
                  <a:pt x="186" y="3984"/>
                </a:cubicBezTo>
                <a:cubicBezTo>
                  <a:pt x="98" y="4028"/>
                  <a:pt x="0" y="3940"/>
                  <a:pt x="36" y="3851"/>
                </a:cubicBezTo>
                <a:cubicBezTo>
                  <a:pt x="797" y="2062"/>
                  <a:pt x="797" y="2062"/>
                  <a:pt x="797" y="2062"/>
                </a:cubicBezTo>
                <a:cubicBezTo>
                  <a:pt x="806" y="2036"/>
                  <a:pt x="806" y="2009"/>
                  <a:pt x="797" y="1983"/>
                </a:cubicBezTo>
                <a:cubicBezTo>
                  <a:pt x="36" y="177"/>
                  <a:pt x="36" y="177"/>
                  <a:pt x="36" y="177"/>
                </a:cubicBezTo>
                <a:cubicBezTo>
                  <a:pt x="0" y="88"/>
                  <a:pt x="98" y="0"/>
                  <a:pt x="186" y="44"/>
                </a:cubicBezTo>
                <a:cubicBezTo>
                  <a:pt x="1754" y="955"/>
                  <a:pt x="1754" y="955"/>
                  <a:pt x="1754" y="955"/>
                </a:cubicBezTo>
                <a:lnTo>
                  <a:pt x="3436" y="1921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Line 181">
            <a:extLst>
              <a:ext uri="{FF2B5EF4-FFF2-40B4-BE49-F238E27FC236}">
                <a16:creationId xmlns:a16="http://schemas.microsoft.com/office/drawing/2014/main" id="{F66A8312-5FD3-374F-B3D8-FB8C4DE9C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93" y="8744256"/>
            <a:ext cx="13040829" cy="4936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3" name="Freeform 182">
            <a:extLst>
              <a:ext uri="{FF2B5EF4-FFF2-40B4-BE49-F238E27FC236}">
                <a16:creationId xmlns:a16="http://schemas.microsoft.com/office/drawing/2014/main" id="{79F3B6CF-0EEC-444C-9A0F-D8CCE0B1E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247" y="7445603"/>
            <a:ext cx="49378" cy="745615"/>
          </a:xfrm>
          <a:custGeom>
            <a:avLst/>
            <a:gdLst>
              <a:gd name="T0" fmla="*/ 790271258 w 45"/>
              <a:gd name="T1" fmla="*/ 2147483646 h 665"/>
              <a:gd name="T2" fmla="*/ 790271258 w 45"/>
              <a:gd name="T3" fmla="*/ 2147483646 h 665"/>
              <a:gd name="T4" fmla="*/ 0 w 45"/>
              <a:gd name="T5" fmla="*/ 2147483646 h 665"/>
              <a:gd name="T6" fmla="*/ 0 w 45"/>
              <a:gd name="T7" fmla="*/ 843045028 h 665"/>
              <a:gd name="T8" fmla="*/ 790271258 w 45"/>
              <a:gd name="T9" fmla="*/ 0 h 665"/>
              <a:gd name="T10" fmla="*/ 1931746553 w 45"/>
              <a:gd name="T11" fmla="*/ 843045028 h 665"/>
              <a:gd name="T12" fmla="*/ 1931746553 w 45"/>
              <a:gd name="T13" fmla="*/ 2147483646 h 665"/>
              <a:gd name="T14" fmla="*/ 790271258 w 45"/>
              <a:gd name="T15" fmla="*/ 2147483646 h 6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" h="665">
                <a:moveTo>
                  <a:pt x="18" y="664"/>
                </a:moveTo>
                <a:lnTo>
                  <a:pt x="18" y="664"/>
                </a:lnTo>
                <a:cubicBezTo>
                  <a:pt x="9" y="664"/>
                  <a:pt x="0" y="655"/>
                  <a:pt x="0" y="63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4" y="9"/>
                  <a:pt x="44" y="18"/>
                </a:cubicBezTo>
                <a:cubicBezTo>
                  <a:pt x="44" y="638"/>
                  <a:pt x="44" y="638"/>
                  <a:pt x="44" y="638"/>
                </a:cubicBezTo>
                <a:cubicBezTo>
                  <a:pt x="44" y="655"/>
                  <a:pt x="36" y="664"/>
                  <a:pt x="18" y="6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83">
            <a:extLst>
              <a:ext uri="{FF2B5EF4-FFF2-40B4-BE49-F238E27FC236}">
                <a16:creationId xmlns:a16="http://schemas.microsoft.com/office/drawing/2014/main" id="{7D9E039E-AB5D-8A42-B08A-BDA48FFB5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247" y="7623365"/>
            <a:ext cx="360461" cy="158011"/>
          </a:xfrm>
          <a:custGeom>
            <a:avLst/>
            <a:gdLst>
              <a:gd name="T0" fmla="*/ 2147483646 w 320"/>
              <a:gd name="T1" fmla="*/ 2147483646 h 143"/>
              <a:gd name="T2" fmla="*/ 2147483646 w 320"/>
              <a:gd name="T3" fmla="*/ 2147483646 h 143"/>
              <a:gd name="T4" fmla="*/ 854969018 w 320"/>
              <a:gd name="T5" fmla="*/ 2147483646 h 143"/>
              <a:gd name="T6" fmla="*/ 0 w 320"/>
              <a:gd name="T7" fmla="*/ 2147483646 h 143"/>
              <a:gd name="T8" fmla="*/ 0 w 320"/>
              <a:gd name="T9" fmla="*/ 806915371 h 143"/>
              <a:gd name="T10" fmla="*/ 854969018 w 320"/>
              <a:gd name="T11" fmla="*/ 0 h 143"/>
              <a:gd name="T12" fmla="*/ 2147483646 w 320"/>
              <a:gd name="T13" fmla="*/ 0 h 143"/>
              <a:gd name="T14" fmla="*/ 2147483646 w 320"/>
              <a:gd name="T15" fmla="*/ 806915371 h 143"/>
              <a:gd name="T16" fmla="*/ 2147483646 w 320"/>
              <a:gd name="T17" fmla="*/ 2147483646 h 143"/>
              <a:gd name="T18" fmla="*/ 2147483646 w 320"/>
              <a:gd name="T19" fmla="*/ 2147483646 h 143"/>
              <a:gd name="T20" fmla="*/ 2089749711 w 320"/>
              <a:gd name="T21" fmla="*/ 2147483646 h 143"/>
              <a:gd name="T22" fmla="*/ 2089749711 w 320"/>
              <a:gd name="T23" fmla="*/ 2147483646 h 143"/>
              <a:gd name="T24" fmla="*/ 2147483646 w 320"/>
              <a:gd name="T25" fmla="*/ 2147483646 h 143"/>
              <a:gd name="T26" fmla="*/ 2147483646 w 320"/>
              <a:gd name="T27" fmla="*/ 1613956853 h 143"/>
              <a:gd name="T28" fmla="*/ 2089749711 w 320"/>
              <a:gd name="T29" fmla="*/ 1613956853 h 143"/>
              <a:gd name="T30" fmla="*/ 2089749711 w 320"/>
              <a:gd name="T31" fmla="*/ 2147483646 h 14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0" h="143">
                <a:moveTo>
                  <a:pt x="292" y="142"/>
                </a:moveTo>
                <a:lnTo>
                  <a:pt x="292" y="142"/>
                </a:lnTo>
                <a:cubicBezTo>
                  <a:pt x="18" y="142"/>
                  <a:pt x="18" y="142"/>
                  <a:pt x="18" y="142"/>
                </a:cubicBezTo>
                <a:cubicBezTo>
                  <a:pt x="9" y="142"/>
                  <a:pt x="0" y="133"/>
                  <a:pt x="0" y="1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10" y="0"/>
                  <a:pt x="319" y="9"/>
                  <a:pt x="319" y="18"/>
                </a:cubicBezTo>
                <a:cubicBezTo>
                  <a:pt x="319" y="124"/>
                  <a:pt x="319" y="124"/>
                  <a:pt x="319" y="124"/>
                </a:cubicBezTo>
                <a:cubicBezTo>
                  <a:pt x="319" y="133"/>
                  <a:pt x="310" y="142"/>
                  <a:pt x="292" y="142"/>
                </a:cubicBezTo>
                <a:close/>
                <a:moveTo>
                  <a:pt x="44" y="98"/>
                </a:moveTo>
                <a:lnTo>
                  <a:pt x="44" y="98"/>
                </a:lnTo>
                <a:cubicBezTo>
                  <a:pt x="275" y="98"/>
                  <a:pt x="275" y="98"/>
                  <a:pt x="275" y="98"/>
                </a:cubicBezTo>
                <a:cubicBezTo>
                  <a:pt x="275" y="36"/>
                  <a:pt x="275" y="36"/>
                  <a:pt x="275" y="36"/>
                </a:cubicBezTo>
                <a:cubicBezTo>
                  <a:pt x="44" y="36"/>
                  <a:pt x="44" y="36"/>
                  <a:pt x="44" y="36"/>
                </a:cubicBezTo>
                <a:lnTo>
                  <a:pt x="44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84">
            <a:extLst>
              <a:ext uri="{FF2B5EF4-FFF2-40B4-BE49-F238E27FC236}">
                <a16:creationId xmlns:a16="http://schemas.microsoft.com/office/drawing/2014/main" id="{3CBA5C73-5B38-4946-AA1C-BB46C74C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247" y="7736937"/>
            <a:ext cx="508596" cy="158011"/>
          </a:xfrm>
          <a:custGeom>
            <a:avLst/>
            <a:gdLst>
              <a:gd name="T0" fmla="*/ 2147483646 w 453"/>
              <a:gd name="T1" fmla="*/ 2147483646 h 142"/>
              <a:gd name="T2" fmla="*/ 2147483646 w 453"/>
              <a:gd name="T3" fmla="*/ 2147483646 h 142"/>
              <a:gd name="T4" fmla="*/ 846478162 w 453"/>
              <a:gd name="T5" fmla="*/ 2147483646 h 142"/>
              <a:gd name="T6" fmla="*/ 0 w 453"/>
              <a:gd name="T7" fmla="*/ 2147483646 h 142"/>
              <a:gd name="T8" fmla="*/ 0 w 453"/>
              <a:gd name="T9" fmla="*/ 1190365634 h 142"/>
              <a:gd name="T10" fmla="*/ 846478162 w 453"/>
              <a:gd name="T11" fmla="*/ 0 h 142"/>
              <a:gd name="T12" fmla="*/ 2147483646 w 453"/>
              <a:gd name="T13" fmla="*/ 0 h 142"/>
              <a:gd name="T14" fmla="*/ 2147483646 w 453"/>
              <a:gd name="T15" fmla="*/ 1190365634 h 142"/>
              <a:gd name="T16" fmla="*/ 2147483646 w 453"/>
              <a:gd name="T17" fmla="*/ 2147483646 h 142"/>
              <a:gd name="T18" fmla="*/ 2147483646 w 453"/>
              <a:gd name="T19" fmla="*/ 2147483646 h 142"/>
              <a:gd name="T20" fmla="*/ 2069226673 w 453"/>
              <a:gd name="T21" fmla="*/ 2147483646 h 142"/>
              <a:gd name="T22" fmla="*/ 2069226673 w 453"/>
              <a:gd name="T23" fmla="*/ 2147483646 h 142"/>
              <a:gd name="T24" fmla="*/ 2147483646 w 453"/>
              <a:gd name="T25" fmla="*/ 2147483646 h 142"/>
              <a:gd name="T26" fmla="*/ 2147483646 w 453"/>
              <a:gd name="T27" fmla="*/ 2014573096 h 142"/>
              <a:gd name="T28" fmla="*/ 2069226673 w 453"/>
              <a:gd name="T29" fmla="*/ 2014573096 h 142"/>
              <a:gd name="T30" fmla="*/ 2069226673 w 453"/>
              <a:gd name="T31" fmla="*/ 2147483646 h 14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53" h="142">
                <a:moveTo>
                  <a:pt x="434" y="141"/>
                </a:moveTo>
                <a:lnTo>
                  <a:pt x="434" y="141"/>
                </a:lnTo>
                <a:cubicBezTo>
                  <a:pt x="18" y="141"/>
                  <a:pt x="18" y="141"/>
                  <a:pt x="18" y="141"/>
                </a:cubicBezTo>
                <a:cubicBezTo>
                  <a:pt x="9" y="141"/>
                  <a:pt x="0" y="133"/>
                  <a:pt x="0" y="12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18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43" y="0"/>
                  <a:pt x="452" y="8"/>
                  <a:pt x="452" y="26"/>
                </a:cubicBezTo>
                <a:cubicBezTo>
                  <a:pt x="452" y="124"/>
                  <a:pt x="452" y="124"/>
                  <a:pt x="452" y="124"/>
                </a:cubicBezTo>
                <a:cubicBezTo>
                  <a:pt x="452" y="133"/>
                  <a:pt x="443" y="141"/>
                  <a:pt x="434" y="141"/>
                </a:cubicBezTo>
                <a:close/>
                <a:moveTo>
                  <a:pt x="44" y="106"/>
                </a:moveTo>
                <a:lnTo>
                  <a:pt x="44" y="106"/>
                </a:lnTo>
                <a:cubicBezTo>
                  <a:pt x="417" y="106"/>
                  <a:pt x="417" y="106"/>
                  <a:pt x="417" y="10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1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85">
            <a:extLst>
              <a:ext uri="{FF2B5EF4-FFF2-40B4-BE49-F238E27FC236}">
                <a16:creationId xmlns:a16="http://schemas.microsoft.com/office/drawing/2014/main" id="{B52E2FE4-B05B-C341-A51C-98062C04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247" y="7855445"/>
            <a:ext cx="459217" cy="158011"/>
          </a:xfrm>
          <a:custGeom>
            <a:avLst/>
            <a:gdLst>
              <a:gd name="T0" fmla="*/ 2147483646 w 409"/>
              <a:gd name="T1" fmla="*/ 2147483646 h 143"/>
              <a:gd name="T2" fmla="*/ 2147483646 w 409"/>
              <a:gd name="T3" fmla="*/ 2147483646 h 143"/>
              <a:gd name="T4" fmla="*/ 846557777 w 409"/>
              <a:gd name="T5" fmla="*/ 2147483646 h 143"/>
              <a:gd name="T6" fmla="*/ 0 w 409"/>
              <a:gd name="T7" fmla="*/ 2147483646 h 143"/>
              <a:gd name="T8" fmla="*/ 0 w 409"/>
              <a:gd name="T9" fmla="*/ 806915371 h 143"/>
              <a:gd name="T10" fmla="*/ 846557777 w 409"/>
              <a:gd name="T11" fmla="*/ 0 h 143"/>
              <a:gd name="T12" fmla="*/ 2147483646 w 409"/>
              <a:gd name="T13" fmla="*/ 0 h 143"/>
              <a:gd name="T14" fmla="*/ 2147483646 w 409"/>
              <a:gd name="T15" fmla="*/ 806915371 h 143"/>
              <a:gd name="T16" fmla="*/ 2147483646 w 409"/>
              <a:gd name="T17" fmla="*/ 2147483646 h 143"/>
              <a:gd name="T18" fmla="*/ 2147483646 w 409"/>
              <a:gd name="T19" fmla="*/ 2147483646 h 143"/>
              <a:gd name="T20" fmla="*/ 2069552003 w 409"/>
              <a:gd name="T21" fmla="*/ 2147483646 h 143"/>
              <a:gd name="T22" fmla="*/ 2069552003 w 409"/>
              <a:gd name="T23" fmla="*/ 2147483646 h 143"/>
              <a:gd name="T24" fmla="*/ 2147483646 w 409"/>
              <a:gd name="T25" fmla="*/ 2147483646 h 143"/>
              <a:gd name="T26" fmla="*/ 2147483646 w 409"/>
              <a:gd name="T27" fmla="*/ 1569156227 h 143"/>
              <a:gd name="T28" fmla="*/ 2069552003 w 409"/>
              <a:gd name="T29" fmla="*/ 1569156227 h 143"/>
              <a:gd name="T30" fmla="*/ 2069552003 w 409"/>
              <a:gd name="T31" fmla="*/ 2147483646 h 14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09" h="143">
                <a:moveTo>
                  <a:pt x="390" y="142"/>
                </a:moveTo>
                <a:lnTo>
                  <a:pt x="390" y="142"/>
                </a:lnTo>
                <a:cubicBezTo>
                  <a:pt x="18" y="142"/>
                  <a:pt x="18" y="142"/>
                  <a:pt x="18" y="142"/>
                </a:cubicBezTo>
                <a:cubicBezTo>
                  <a:pt x="9" y="142"/>
                  <a:pt x="0" y="133"/>
                  <a:pt x="0" y="1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399" y="0"/>
                  <a:pt x="408" y="9"/>
                  <a:pt x="408" y="18"/>
                </a:cubicBezTo>
                <a:cubicBezTo>
                  <a:pt x="408" y="124"/>
                  <a:pt x="408" y="124"/>
                  <a:pt x="408" y="124"/>
                </a:cubicBezTo>
                <a:cubicBezTo>
                  <a:pt x="408" y="133"/>
                  <a:pt x="399" y="142"/>
                  <a:pt x="390" y="142"/>
                </a:cubicBezTo>
                <a:close/>
                <a:moveTo>
                  <a:pt x="44" y="106"/>
                </a:moveTo>
                <a:lnTo>
                  <a:pt x="44" y="106"/>
                </a:lnTo>
                <a:cubicBezTo>
                  <a:pt x="363" y="106"/>
                  <a:pt x="363" y="106"/>
                  <a:pt x="363" y="106"/>
                </a:cubicBezTo>
                <a:cubicBezTo>
                  <a:pt x="363" y="35"/>
                  <a:pt x="363" y="35"/>
                  <a:pt x="363" y="35"/>
                </a:cubicBezTo>
                <a:cubicBezTo>
                  <a:pt x="44" y="35"/>
                  <a:pt x="44" y="35"/>
                  <a:pt x="44" y="35"/>
                </a:cubicBezTo>
                <a:lnTo>
                  <a:pt x="44" y="1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86">
            <a:extLst>
              <a:ext uri="{FF2B5EF4-FFF2-40B4-BE49-F238E27FC236}">
                <a16:creationId xmlns:a16="http://schemas.microsoft.com/office/drawing/2014/main" id="{99FD122C-0641-8347-8E4E-4AEABD8C9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071" y="7415976"/>
            <a:ext cx="335773" cy="794993"/>
          </a:xfrm>
          <a:custGeom>
            <a:avLst/>
            <a:gdLst>
              <a:gd name="T0" fmla="*/ 2147483646 w 302"/>
              <a:gd name="T1" fmla="*/ 2147483646 h 710"/>
              <a:gd name="T2" fmla="*/ 2147483646 w 302"/>
              <a:gd name="T3" fmla="*/ 2147483646 h 710"/>
              <a:gd name="T4" fmla="*/ 2147483646 w 302"/>
              <a:gd name="T5" fmla="*/ 2147483646 h 710"/>
              <a:gd name="T6" fmla="*/ 2147483646 w 302"/>
              <a:gd name="T7" fmla="*/ 2147483646 h 710"/>
              <a:gd name="T8" fmla="*/ 2147483646 w 302"/>
              <a:gd name="T9" fmla="*/ 2147483646 h 710"/>
              <a:gd name="T10" fmla="*/ 2147483646 w 302"/>
              <a:gd name="T11" fmla="*/ 2147483646 h 710"/>
              <a:gd name="T12" fmla="*/ 0 w 302"/>
              <a:gd name="T13" fmla="*/ 2147483646 h 710"/>
              <a:gd name="T14" fmla="*/ 2147483646 w 302"/>
              <a:gd name="T15" fmla="*/ 2147483646 h 710"/>
              <a:gd name="T16" fmla="*/ 2147483646 w 302"/>
              <a:gd name="T17" fmla="*/ 419864487 h 710"/>
              <a:gd name="T18" fmla="*/ 2147483646 w 302"/>
              <a:gd name="T19" fmla="*/ 839728974 h 710"/>
              <a:gd name="T20" fmla="*/ 2147483646 w 302"/>
              <a:gd name="T21" fmla="*/ 2147483646 h 710"/>
              <a:gd name="T22" fmla="*/ 2147483646 w 302"/>
              <a:gd name="T23" fmla="*/ 2147483646 h 710"/>
              <a:gd name="T24" fmla="*/ 2147483646 w 302"/>
              <a:gd name="T25" fmla="*/ 2147483646 h 710"/>
              <a:gd name="T26" fmla="*/ 2147483646 w 302"/>
              <a:gd name="T27" fmla="*/ 2147483646 h 710"/>
              <a:gd name="T28" fmla="*/ 2147483646 w 302"/>
              <a:gd name="T29" fmla="*/ 2147483646 h 710"/>
              <a:gd name="T30" fmla="*/ 2147483646 w 302"/>
              <a:gd name="T31" fmla="*/ 2147483646 h 710"/>
              <a:gd name="T32" fmla="*/ 2147483646 w 302"/>
              <a:gd name="T33" fmla="*/ 2147483646 h 710"/>
              <a:gd name="T34" fmla="*/ 2147483646 w 302"/>
              <a:gd name="T35" fmla="*/ 2147483646 h 710"/>
              <a:gd name="T36" fmla="*/ 2147483646 w 302"/>
              <a:gd name="T37" fmla="*/ 2099193202 h 710"/>
              <a:gd name="T38" fmla="*/ 2147483646 w 302"/>
              <a:gd name="T39" fmla="*/ 2099193202 h 710"/>
              <a:gd name="T40" fmla="*/ 2147483646 w 302"/>
              <a:gd name="T41" fmla="*/ 2147483646 h 710"/>
              <a:gd name="T42" fmla="*/ 1187501115 w 302"/>
              <a:gd name="T43" fmla="*/ 2147483646 h 710"/>
              <a:gd name="T44" fmla="*/ 2147483646 w 302"/>
              <a:gd name="T45" fmla="*/ 2147483646 h 710"/>
              <a:gd name="T46" fmla="*/ 2147483646 w 302"/>
              <a:gd name="T47" fmla="*/ 2147483646 h 710"/>
              <a:gd name="T48" fmla="*/ 2147483646 w 302"/>
              <a:gd name="T49" fmla="*/ 2147483646 h 710"/>
              <a:gd name="T50" fmla="*/ 2147483646 w 302"/>
              <a:gd name="T51" fmla="*/ 2147483646 h 710"/>
              <a:gd name="T52" fmla="*/ 2147483646 w 302"/>
              <a:gd name="T53" fmla="*/ 2147483646 h 710"/>
              <a:gd name="T54" fmla="*/ 2147483646 w 302"/>
              <a:gd name="T55" fmla="*/ 2147483646 h 710"/>
              <a:gd name="T56" fmla="*/ 2147483646 w 302"/>
              <a:gd name="T57" fmla="*/ 2099193202 h 71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2" h="710">
                <a:moveTo>
                  <a:pt x="212" y="709"/>
                </a:moveTo>
                <a:lnTo>
                  <a:pt x="212" y="709"/>
                </a:lnTo>
                <a:cubicBezTo>
                  <a:pt x="203" y="709"/>
                  <a:pt x="203" y="709"/>
                  <a:pt x="203" y="709"/>
                </a:cubicBezTo>
                <a:cubicBezTo>
                  <a:pt x="195" y="709"/>
                  <a:pt x="195" y="709"/>
                  <a:pt x="195" y="709"/>
                </a:cubicBezTo>
                <a:cubicBezTo>
                  <a:pt x="141" y="673"/>
                  <a:pt x="88" y="620"/>
                  <a:pt x="53" y="567"/>
                </a:cubicBezTo>
                <a:cubicBezTo>
                  <a:pt x="18" y="505"/>
                  <a:pt x="0" y="434"/>
                  <a:pt x="0" y="355"/>
                </a:cubicBezTo>
                <a:cubicBezTo>
                  <a:pt x="0" y="266"/>
                  <a:pt x="26" y="177"/>
                  <a:pt x="80" y="107"/>
                </a:cubicBezTo>
                <a:cubicBezTo>
                  <a:pt x="133" y="45"/>
                  <a:pt x="186" y="18"/>
                  <a:pt x="203" y="9"/>
                </a:cubicBezTo>
                <a:cubicBezTo>
                  <a:pt x="203" y="0"/>
                  <a:pt x="212" y="9"/>
                  <a:pt x="221" y="18"/>
                </a:cubicBezTo>
                <a:cubicBezTo>
                  <a:pt x="301" y="151"/>
                  <a:pt x="301" y="151"/>
                  <a:pt x="301" y="151"/>
                </a:cubicBezTo>
                <a:cubicBezTo>
                  <a:pt x="301" y="160"/>
                  <a:pt x="301" y="169"/>
                  <a:pt x="292" y="169"/>
                </a:cubicBezTo>
                <a:cubicBezTo>
                  <a:pt x="257" y="186"/>
                  <a:pt x="230" y="213"/>
                  <a:pt x="212" y="248"/>
                </a:cubicBezTo>
                <a:cubicBezTo>
                  <a:pt x="195" y="284"/>
                  <a:pt x="186" y="319"/>
                  <a:pt x="186" y="355"/>
                </a:cubicBezTo>
                <a:cubicBezTo>
                  <a:pt x="186" y="434"/>
                  <a:pt x="221" y="514"/>
                  <a:pt x="292" y="550"/>
                </a:cubicBezTo>
                <a:cubicBezTo>
                  <a:pt x="301" y="550"/>
                  <a:pt x="301" y="558"/>
                  <a:pt x="301" y="567"/>
                </a:cubicBezTo>
                <a:cubicBezTo>
                  <a:pt x="221" y="709"/>
                  <a:pt x="221" y="709"/>
                  <a:pt x="221" y="709"/>
                </a:cubicBezTo>
                <a:lnTo>
                  <a:pt x="212" y="709"/>
                </a:lnTo>
                <a:close/>
                <a:moveTo>
                  <a:pt x="203" y="45"/>
                </a:moveTo>
                <a:lnTo>
                  <a:pt x="203" y="45"/>
                </a:lnTo>
                <a:cubicBezTo>
                  <a:pt x="186" y="54"/>
                  <a:pt x="141" y="80"/>
                  <a:pt x="106" y="124"/>
                </a:cubicBezTo>
                <a:cubicBezTo>
                  <a:pt x="53" y="195"/>
                  <a:pt x="26" y="275"/>
                  <a:pt x="26" y="355"/>
                </a:cubicBezTo>
                <a:cubicBezTo>
                  <a:pt x="26" y="425"/>
                  <a:pt x="44" y="487"/>
                  <a:pt x="80" y="550"/>
                </a:cubicBezTo>
                <a:cubicBezTo>
                  <a:pt x="106" y="603"/>
                  <a:pt x="150" y="647"/>
                  <a:pt x="203" y="673"/>
                </a:cubicBezTo>
                <a:cubicBezTo>
                  <a:pt x="266" y="567"/>
                  <a:pt x="266" y="567"/>
                  <a:pt x="266" y="567"/>
                </a:cubicBezTo>
                <a:cubicBezTo>
                  <a:pt x="195" y="523"/>
                  <a:pt x="150" y="443"/>
                  <a:pt x="150" y="355"/>
                </a:cubicBezTo>
                <a:cubicBezTo>
                  <a:pt x="150" y="310"/>
                  <a:pt x="168" y="275"/>
                  <a:pt x="186" y="231"/>
                </a:cubicBezTo>
                <a:cubicBezTo>
                  <a:pt x="203" y="204"/>
                  <a:pt x="230" y="169"/>
                  <a:pt x="266" y="151"/>
                </a:cubicBezTo>
                <a:lnTo>
                  <a:pt x="20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87">
            <a:extLst>
              <a:ext uri="{FF2B5EF4-FFF2-40B4-BE49-F238E27FC236}">
                <a16:creationId xmlns:a16="http://schemas.microsoft.com/office/drawing/2014/main" id="{BD3D5893-B67B-0043-A397-D69882DA2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714" y="7336971"/>
            <a:ext cx="686361" cy="469096"/>
          </a:xfrm>
          <a:custGeom>
            <a:avLst/>
            <a:gdLst>
              <a:gd name="T0" fmla="*/ 2147483646 w 612"/>
              <a:gd name="T1" fmla="*/ 2147483646 h 418"/>
              <a:gd name="T2" fmla="*/ 2147483646 w 612"/>
              <a:gd name="T3" fmla="*/ 2147483646 h 418"/>
              <a:gd name="T4" fmla="*/ 2147483646 w 612"/>
              <a:gd name="T5" fmla="*/ 2147483646 h 418"/>
              <a:gd name="T6" fmla="*/ 2147483646 w 612"/>
              <a:gd name="T7" fmla="*/ 2147483646 h 418"/>
              <a:gd name="T8" fmla="*/ 2147483646 w 612"/>
              <a:gd name="T9" fmla="*/ 2147483646 h 418"/>
              <a:gd name="T10" fmla="*/ 2147483646 w 612"/>
              <a:gd name="T11" fmla="*/ 2147483646 h 418"/>
              <a:gd name="T12" fmla="*/ 2147483646 w 612"/>
              <a:gd name="T13" fmla="*/ 2147483646 h 418"/>
              <a:gd name="T14" fmla="*/ 2147483646 w 612"/>
              <a:gd name="T15" fmla="*/ 2147483646 h 418"/>
              <a:gd name="T16" fmla="*/ 2147483646 w 612"/>
              <a:gd name="T17" fmla="*/ 2147483646 h 418"/>
              <a:gd name="T18" fmla="*/ 0 w 612"/>
              <a:gd name="T19" fmla="*/ 2147483646 h 418"/>
              <a:gd name="T20" fmla="*/ 0 w 612"/>
              <a:gd name="T21" fmla="*/ 2147483646 h 418"/>
              <a:gd name="T22" fmla="*/ 421862586 w 612"/>
              <a:gd name="T23" fmla="*/ 2147483646 h 418"/>
              <a:gd name="T24" fmla="*/ 2147483646 w 612"/>
              <a:gd name="T25" fmla="*/ 0 h 418"/>
              <a:gd name="T26" fmla="*/ 2147483646 w 612"/>
              <a:gd name="T27" fmla="*/ 0 h 418"/>
              <a:gd name="T28" fmla="*/ 2147483646 w 612"/>
              <a:gd name="T29" fmla="*/ 0 h 418"/>
              <a:gd name="T30" fmla="*/ 2147483646 w 612"/>
              <a:gd name="T31" fmla="*/ 0 h 418"/>
              <a:gd name="T32" fmla="*/ 2147483646 w 612"/>
              <a:gd name="T33" fmla="*/ 0 h 418"/>
              <a:gd name="T34" fmla="*/ 2147483646 w 612"/>
              <a:gd name="T35" fmla="*/ 2147483646 h 418"/>
              <a:gd name="T36" fmla="*/ 2147483646 w 612"/>
              <a:gd name="T37" fmla="*/ 2147483646 h 418"/>
              <a:gd name="T38" fmla="*/ 2147483646 w 612"/>
              <a:gd name="T39" fmla="*/ 2147483646 h 418"/>
              <a:gd name="T40" fmla="*/ 2147483646 w 612"/>
              <a:gd name="T41" fmla="*/ 2147483646 h 418"/>
              <a:gd name="T42" fmla="*/ 2147483646 w 612"/>
              <a:gd name="T43" fmla="*/ 2147483646 h 418"/>
              <a:gd name="T44" fmla="*/ 2147483646 w 612"/>
              <a:gd name="T45" fmla="*/ 2147483646 h 418"/>
              <a:gd name="T46" fmla="*/ 2147483646 w 612"/>
              <a:gd name="T47" fmla="*/ 2147483646 h 418"/>
              <a:gd name="T48" fmla="*/ 2147483646 w 612"/>
              <a:gd name="T49" fmla="*/ 2147483646 h 418"/>
              <a:gd name="T50" fmla="*/ 2147483646 w 612"/>
              <a:gd name="T51" fmla="*/ 2147483646 h 418"/>
              <a:gd name="T52" fmla="*/ 2147483646 w 612"/>
              <a:gd name="T53" fmla="*/ 2147483646 h 418"/>
              <a:gd name="T54" fmla="*/ 2147483646 w 612"/>
              <a:gd name="T55" fmla="*/ 2147483646 h 418"/>
              <a:gd name="T56" fmla="*/ 2147483646 w 612"/>
              <a:gd name="T57" fmla="*/ 2147483646 h 418"/>
              <a:gd name="T58" fmla="*/ 2147483646 w 612"/>
              <a:gd name="T59" fmla="*/ 1268157292 h 418"/>
              <a:gd name="T60" fmla="*/ 2147483646 w 612"/>
              <a:gd name="T61" fmla="*/ 1268157292 h 418"/>
              <a:gd name="T62" fmla="*/ 2147483646 w 612"/>
              <a:gd name="T63" fmla="*/ 1268157292 h 418"/>
              <a:gd name="T64" fmla="*/ 2147483646 w 612"/>
              <a:gd name="T65" fmla="*/ 1268157292 h 418"/>
              <a:gd name="T66" fmla="*/ 2147483646 w 612"/>
              <a:gd name="T67" fmla="*/ 1268157292 h 418"/>
              <a:gd name="T68" fmla="*/ 1640648515 w 612"/>
              <a:gd name="T69" fmla="*/ 2147483646 h 418"/>
              <a:gd name="T70" fmla="*/ 2147483646 w 612"/>
              <a:gd name="T71" fmla="*/ 2147483646 h 418"/>
              <a:gd name="T72" fmla="*/ 2147483646 w 612"/>
              <a:gd name="T73" fmla="*/ 2147483646 h 41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12" h="418">
                <a:moveTo>
                  <a:pt x="443" y="417"/>
                </a:moveTo>
                <a:lnTo>
                  <a:pt x="443" y="417"/>
                </a:lnTo>
                <a:cubicBezTo>
                  <a:pt x="434" y="417"/>
                  <a:pt x="434" y="417"/>
                  <a:pt x="434" y="417"/>
                </a:cubicBezTo>
                <a:cubicBezTo>
                  <a:pt x="425" y="408"/>
                  <a:pt x="425" y="408"/>
                  <a:pt x="425" y="399"/>
                </a:cubicBezTo>
                <a:cubicBezTo>
                  <a:pt x="425" y="346"/>
                  <a:pt x="407" y="293"/>
                  <a:pt x="363" y="248"/>
                </a:cubicBezTo>
                <a:cubicBezTo>
                  <a:pt x="319" y="204"/>
                  <a:pt x="266" y="186"/>
                  <a:pt x="212" y="186"/>
                </a:cubicBezTo>
                <a:cubicBezTo>
                  <a:pt x="168" y="186"/>
                  <a:pt x="133" y="195"/>
                  <a:pt x="97" y="213"/>
                </a:cubicBezTo>
                <a:lnTo>
                  <a:pt x="89" y="213"/>
                </a:lnTo>
                <a:cubicBezTo>
                  <a:pt x="89" y="213"/>
                  <a:pt x="80" y="213"/>
                  <a:pt x="80" y="204"/>
                </a:cubicBezTo>
                <a:cubicBezTo>
                  <a:pt x="0" y="71"/>
                  <a:pt x="0" y="71"/>
                  <a:pt x="0" y="71"/>
                </a:cubicBezTo>
                <a:lnTo>
                  <a:pt x="0" y="63"/>
                </a:lnTo>
                <a:cubicBezTo>
                  <a:pt x="0" y="63"/>
                  <a:pt x="0" y="54"/>
                  <a:pt x="9" y="54"/>
                </a:cubicBezTo>
                <a:cubicBezTo>
                  <a:pt x="62" y="18"/>
                  <a:pt x="133" y="0"/>
                  <a:pt x="195" y="0"/>
                </a:cubicBezTo>
                <a:lnTo>
                  <a:pt x="204" y="0"/>
                </a:lnTo>
                <a:cubicBezTo>
                  <a:pt x="204" y="0"/>
                  <a:pt x="204" y="0"/>
                  <a:pt x="212" y="0"/>
                </a:cubicBezTo>
                <a:cubicBezTo>
                  <a:pt x="319" y="0"/>
                  <a:pt x="416" y="45"/>
                  <a:pt x="496" y="116"/>
                </a:cubicBezTo>
                <a:cubicBezTo>
                  <a:pt x="531" y="151"/>
                  <a:pt x="558" y="195"/>
                  <a:pt x="585" y="248"/>
                </a:cubicBezTo>
                <a:cubicBezTo>
                  <a:pt x="602" y="293"/>
                  <a:pt x="611" y="346"/>
                  <a:pt x="611" y="399"/>
                </a:cubicBezTo>
                <a:cubicBezTo>
                  <a:pt x="611" y="408"/>
                  <a:pt x="611" y="408"/>
                  <a:pt x="611" y="417"/>
                </a:cubicBezTo>
                <a:cubicBezTo>
                  <a:pt x="602" y="417"/>
                  <a:pt x="602" y="417"/>
                  <a:pt x="602" y="417"/>
                </a:cubicBezTo>
                <a:cubicBezTo>
                  <a:pt x="443" y="417"/>
                  <a:pt x="443" y="417"/>
                  <a:pt x="443" y="417"/>
                </a:cubicBezTo>
                <a:close/>
                <a:moveTo>
                  <a:pt x="212" y="151"/>
                </a:moveTo>
                <a:lnTo>
                  <a:pt x="212" y="151"/>
                </a:lnTo>
                <a:cubicBezTo>
                  <a:pt x="274" y="151"/>
                  <a:pt x="337" y="178"/>
                  <a:pt x="381" y="231"/>
                </a:cubicBezTo>
                <a:cubicBezTo>
                  <a:pt x="425" y="266"/>
                  <a:pt x="452" y="328"/>
                  <a:pt x="460" y="390"/>
                </a:cubicBezTo>
                <a:cubicBezTo>
                  <a:pt x="585" y="390"/>
                  <a:pt x="585" y="390"/>
                  <a:pt x="585" y="390"/>
                </a:cubicBezTo>
                <a:cubicBezTo>
                  <a:pt x="575" y="293"/>
                  <a:pt x="540" y="204"/>
                  <a:pt x="469" y="142"/>
                </a:cubicBezTo>
                <a:cubicBezTo>
                  <a:pt x="398" y="71"/>
                  <a:pt x="310" y="27"/>
                  <a:pt x="212" y="27"/>
                </a:cubicBezTo>
                <a:cubicBezTo>
                  <a:pt x="204" y="27"/>
                  <a:pt x="204" y="27"/>
                  <a:pt x="204" y="27"/>
                </a:cubicBezTo>
                <a:lnTo>
                  <a:pt x="195" y="27"/>
                </a:lnTo>
                <a:cubicBezTo>
                  <a:pt x="142" y="27"/>
                  <a:pt x="89" y="45"/>
                  <a:pt x="35" y="71"/>
                </a:cubicBezTo>
                <a:cubicBezTo>
                  <a:pt x="97" y="178"/>
                  <a:pt x="97" y="178"/>
                  <a:pt x="97" y="178"/>
                </a:cubicBezTo>
                <a:cubicBezTo>
                  <a:pt x="133" y="160"/>
                  <a:pt x="168" y="151"/>
                  <a:pt x="212" y="1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88">
            <a:extLst>
              <a:ext uri="{FF2B5EF4-FFF2-40B4-BE49-F238E27FC236}">
                <a16:creationId xmlns:a16="http://schemas.microsoft.com/office/drawing/2014/main" id="{5C147B2F-7D17-F743-A272-A4ED4037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714" y="7835694"/>
            <a:ext cx="686361" cy="469093"/>
          </a:xfrm>
          <a:custGeom>
            <a:avLst/>
            <a:gdLst>
              <a:gd name="T0" fmla="*/ 2147483646 w 612"/>
              <a:gd name="T1" fmla="*/ 2147483646 h 417"/>
              <a:gd name="T2" fmla="*/ 2147483646 w 612"/>
              <a:gd name="T3" fmla="*/ 2147483646 h 417"/>
              <a:gd name="T4" fmla="*/ 2147483646 w 612"/>
              <a:gd name="T5" fmla="*/ 2147483646 h 417"/>
              <a:gd name="T6" fmla="*/ 421862586 w 612"/>
              <a:gd name="T7" fmla="*/ 2147483646 h 417"/>
              <a:gd name="T8" fmla="*/ 0 w 612"/>
              <a:gd name="T9" fmla="*/ 2147483646 h 417"/>
              <a:gd name="T10" fmla="*/ 0 w 612"/>
              <a:gd name="T11" fmla="*/ 2147483646 h 417"/>
              <a:gd name="T12" fmla="*/ 2147483646 w 612"/>
              <a:gd name="T13" fmla="*/ 2147483646 h 417"/>
              <a:gd name="T14" fmla="*/ 2147483646 w 612"/>
              <a:gd name="T15" fmla="*/ 2147483646 h 417"/>
              <a:gd name="T16" fmla="*/ 2147483646 w 612"/>
              <a:gd name="T17" fmla="*/ 2147483646 h 417"/>
              <a:gd name="T18" fmla="*/ 2147483646 w 612"/>
              <a:gd name="T19" fmla="*/ 2147483646 h 417"/>
              <a:gd name="T20" fmla="*/ 2147483646 w 612"/>
              <a:gd name="T21" fmla="*/ 425746254 h 417"/>
              <a:gd name="T22" fmla="*/ 2147483646 w 612"/>
              <a:gd name="T23" fmla="*/ 0 h 417"/>
              <a:gd name="T24" fmla="*/ 2147483646 w 612"/>
              <a:gd name="T25" fmla="*/ 0 h 417"/>
              <a:gd name="T26" fmla="*/ 2147483646 w 612"/>
              <a:gd name="T27" fmla="*/ 425746254 h 417"/>
              <a:gd name="T28" fmla="*/ 2147483646 w 612"/>
              <a:gd name="T29" fmla="*/ 1277238401 h 417"/>
              <a:gd name="T30" fmla="*/ 2147483646 w 612"/>
              <a:gd name="T31" fmla="*/ 1277238401 h 417"/>
              <a:gd name="T32" fmla="*/ 2147483646 w 612"/>
              <a:gd name="T33" fmla="*/ 1277238401 h 417"/>
              <a:gd name="T34" fmla="*/ 2147483646 w 612"/>
              <a:gd name="T35" fmla="*/ 1277238401 h 417"/>
              <a:gd name="T36" fmla="*/ 2147483646 w 612"/>
              <a:gd name="T37" fmla="*/ 1277238401 h 417"/>
              <a:gd name="T38" fmla="*/ 2147483646 w 612"/>
              <a:gd name="T39" fmla="*/ 2147483646 h 417"/>
              <a:gd name="T40" fmla="*/ 2147483646 w 612"/>
              <a:gd name="T41" fmla="*/ 2147483646 h 417"/>
              <a:gd name="T42" fmla="*/ 2147483646 w 612"/>
              <a:gd name="T43" fmla="*/ 2147483646 h 417"/>
              <a:gd name="T44" fmla="*/ 2147483646 w 612"/>
              <a:gd name="T45" fmla="*/ 2147483646 h 417"/>
              <a:gd name="T46" fmla="*/ 1640648515 w 612"/>
              <a:gd name="T47" fmla="*/ 2147483646 h 417"/>
              <a:gd name="T48" fmla="*/ 1640648515 w 612"/>
              <a:gd name="T49" fmla="*/ 2147483646 h 417"/>
              <a:gd name="T50" fmla="*/ 2147483646 w 612"/>
              <a:gd name="T51" fmla="*/ 2147483646 h 417"/>
              <a:gd name="T52" fmla="*/ 2147483646 w 612"/>
              <a:gd name="T53" fmla="*/ 2147483646 h 417"/>
              <a:gd name="T54" fmla="*/ 2147483646 w 612"/>
              <a:gd name="T55" fmla="*/ 1277238401 h 417"/>
              <a:gd name="T56" fmla="*/ 2147483646 w 612"/>
              <a:gd name="T57" fmla="*/ 1277238401 h 417"/>
              <a:gd name="T58" fmla="*/ 2147483646 w 612"/>
              <a:gd name="T59" fmla="*/ 1277238401 h 417"/>
              <a:gd name="T60" fmla="*/ 2147483646 w 612"/>
              <a:gd name="T61" fmla="*/ 1277238401 h 417"/>
              <a:gd name="T62" fmla="*/ 2147483646 w 612"/>
              <a:gd name="T63" fmla="*/ 1277238401 h 417"/>
              <a:gd name="T64" fmla="*/ 2147483646 w 612"/>
              <a:gd name="T65" fmla="*/ 2147483646 h 417"/>
              <a:gd name="T66" fmla="*/ 2147483646 w 612"/>
              <a:gd name="T67" fmla="*/ 2147483646 h 417"/>
              <a:gd name="T68" fmla="*/ 1640648515 w 612"/>
              <a:gd name="T69" fmla="*/ 2147483646 h 41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12" h="417">
                <a:moveTo>
                  <a:pt x="204" y="416"/>
                </a:moveTo>
                <a:lnTo>
                  <a:pt x="204" y="416"/>
                </a:lnTo>
                <a:cubicBezTo>
                  <a:pt x="195" y="416"/>
                  <a:pt x="177" y="416"/>
                  <a:pt x="159" y="416"/>
                </a:cubicBezTo>
                <a:cubicBezTo>
                  <a:pt x="106" y="408"/>
                  <a:pt x="53" y="390"/>
                  <a:pt x="9" y="363"/>
                </a:cubicBezTo>
                <a:lnTo>
                  <a:pt x="0" y="355"/>
                </a:lnTo>
                <a:lnTo>
                  <a:pt x="0" y="346"/>
                </a:lnTo>
                <a:cubicBezTo>
                  <a:pt x="80" y="204"/>
                  <a:pt x="80" y="204"/>
                  <a:pt x="80" y="204"/>
                </a:cubicBezTo>
                <a:lnTo>
                  <a:pt x="89" y="204"/>
                </a:lnTo>
                <a:cubicBezTo>
                  <a:pt x="97" y="204"/>
                  <a:pt x="97" y="204"/>
                  <a:pt x="97" y="204"/>
                </a:cubicBezTo>
                <a:cubicBezTo>
                  <a:pt x="133" y="222"/>
                  <a:pt x="168" y="231"/>
                  <a:pt x="212" y="231"/>
                </a:cubicBezTo>
                <a:cubicBezTo>
                  <a:pt x="327" y="231"/>
                  <a:pt x="425" y="133"/>
                  <a:pt x="425" y="9"/>
                </a:cubicBezTo>
                <a:cubicBezTo>
                  <a:pt x="425" y="0"/>
                  <a:pt x="434" y="0"/>
                  <a:pt x="443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611" y="0"/>
                  <a:pt x="611" y="0"/>
                  <a:pt x="611" y="9"/>
                </a:cubicBezTo>
                <a:cubicBezTo>
                  <a:pt x="611" y="18"/>
                  <a:pt x="611" y="18"/>
                  <a:pt x="611" y="27"/>
                </a:cubicBezTo>
                <a:cubicBezTo>
                  <a:pt x="611" y="98"/>
                  <a:pt x="593" y="160"/>
                  <a:pt x="558" y="213"/>
                </a:cubicBezTo>
                <a:cubicBezTo>
                  <a:pt x="531" y="257"/>
                  <a:pt x="496" y="301"/>
                  <a:pt x="452" y="337"/>
                </a:cubicBezTo>
                <a:cubicBezTo>
                  <a:pt x="416" y="363"/>
                  <a:pt x="363" y="390"/>
                  <a:pt x="319" y="399"/>
                </a:cubicBezTo>
                <a:cubicBezTo>
                  <a:pt x="283" y="408"/>
                  <a:pt x="248" y="416"/>
                  <a:pt x="204" y="416"/>
                </a:cubicBezTo>
                <a:close/>
                <a:moveTo>
                  <a:pt x="35" y="346"/>
                </a:moveTo>
                <a:lnTo>
                  <a:pt x="35" y="346"/>
                </a:lnTo>
                <a:cubicBezTo>
                  <a:pt x="124" y="390"/>
                  <a:pt x="212" y="399"/>
                  <a:pt x="310" y="372"/>
                </a:cubicBezTo>
                <a:cubicBezTo>
                  <a:pt x="407" y="346"/>
                  <a:pt x="487" y="284"/>
                  <a:pt x="531" y="195"/>
                </a:cubicBezTo>
                <a:cubicBezTo>
                  <a:pt x="567" y="151"/>
                  <a:pt x="585" y="89"/>
                  <a:pt x="585" y="27"/>
                </a:cubicBezTo>
                <a:cubicBezTo>
                  <a:pt x="460" y="27"/>
                  <a:pt x="460" y="27"/>
                  <a:pt x="460" y="27"/>
                </a:cubicBezTo>
                <a:cubicBezTo>
                  <a:pt x="452" y="160"/>
                  <a:pt x="345" y="257"/>
                  <a:pt x="212" y="257"/>
                </a:cubicBezTo>
                <a:cubicBezTo>
                  <a:pt x="168" y="257"/>
                  <a:pt x="133" y="248"/>
                  <a:pt x="97" y="239"/>
                </a:cubicBezTo>
                <a:lnTo>
                  <a:pt x="35" y="3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89">
            <a:extLst>
              <a:ext uri="{FF2B5EF4-FFF2-40B4-BE49-F238E27FC236}">
                <a16:creationId xmlns:a16="http://schemas.microsoft.com/office/drawing/2014/main" id="{98212030-453E-5B46-A707-54D21592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968" y="9312105"/>
            <a:ext cx="266643" cy="227141"/>
          </a:xfrm>
          <a:custGeom>
            <a:avLst/>
            <a:gdLst>
              <a:gd name="T0" fmla="*/ 2147483646 w 240"/>
              <a:gd name="T1" fmla="*/ 2147483646 h 205"/>
              <a:gd name="T2" fmla="*/ 2147483646 w 240"/>
              <a:gd name="T3" fmla="*/ 2147483646 h 205"/>
              <a:gd name="T4" fmla="*/ 820230373 w 240"/>
              <a:gd name="T5" fmla="*/ 2147483646 h 205"/>
              <a:gd name="T6" fmla="*/ 0 w 240"/>
              <a:gd name="T7" fmla="*/ 2147483646 h 205"/>
              <a:gd name="T8" fmla="*/ 0 w 240"/>
              <a:gd name="T9" fmla="*/ 2147483646 h 205"/>
              <a:gd name="T10" fmla="*/ 2147483646 w 240"/>
              <a:gd name="T11" fmla="*/ 406816932 h 205"/>
              <a:gd name="T12" fmla="*/ 2147483646 w 240"/>
              <a:gd name="T13" fmla="*/ 0 h 205"/>
              <a:gd name="T14" fmla="*/ 2147483646 w 240"/>
              <a:gd name="T15" fmla="*/ 406816932 h 205"/>
              <a:gd name="T16" fmla="*/ 2147483646 w 240"/>
              <a:gd name="T17" fmla="*/ 2147483646 h 205"/>
              <a:gd name="T18" fmla="*/ 2147483646 w 240"/>
              <a:gd name="T19" fmla="*/ 2147483646 h 205"/>
              <a:gd name="T20" fmla="*/ 2147483646 w 240"/>
              <a:gd name="T21" fmla="*/ 2147483646 h 205"/>
              <a:gd name="T22" fmla="*/ 2005093105 w 240"/>
              <a:gd name="T23" fmla="*/ 2147483646 h 205"/>
              <a:gd name="T24" fmla="*/ 2005093105 w 240"/>
              <a:gd name="T25" fmla="*/ 2147483646 h 205"/>
              <a:gd name="T26" fmla="*/ 2147483646 w 240"/>
              <a:gd name="T27" fmla="*/ 2147483646 h 205"/>
              <a:gd name="T28" fmla="*/ 2147483646 w 240"/>
              <a:gd name="T29" fmla="*/ 1988910681 h 205"/>
              <a:gd name="T30" fmla="*/ 2005093105 w 240"/>
              <a:gd name="T31" fmla="*/ 2147483646 h 2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0" h="205">
                <a:moveTo>
                  <a:pt x="221" y="204"/>
                </a:moveTo>
                <a:lnTo>
                  <a:pt x="221" y="204"/>
                </a:lnTo>
                <a:cubicBezTo>
                  <a:pt x="18" y="204"/>
                  <a:pt x="18" y="204"/>
                  <a:pt x="18" y="204"/>
                </a:cubicBezTo>
                <a:cubicBezTo>
                  <a:pt x="9" y="204"/>
                  <a:pt x="9" y="195"/>
                  <a:pt x="0" y="195"/>
                </a:cubicBezTo>
                <a:cubicBezTo>
                  <a:pt x="0" y="186"/>
                  <a:pt x="0" y="186"/>
                  <a:pt x="0" y="177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9"/>
                  <a:pt x="115" y="0"/>
                  <a:pt x="124" y="0"/>
                </a:cubicBezTo>
                <a:lnTo>
                  <a:pt x="133" y="9"/>
                </a:lnTo>
                <a:cubicBezTo>
                  <a:pt x="239" y="177"/>
                  <a:pt x="239" y="177"/>
                  <a:pt x="239" y="177"/>
                </a:cubicBezTo>
                <a:cubicBezTo>
                  <a:pt x="239" y="186"/>
                  <a:pt x="239" y="186"/>
                  <a:pt x="239" y="195"/>
                </a:cubicBezTo>
                <a:cubicBezTo>
                  <a:pt x="239" y="195"/>
                  <a:pt x="230" y="204"/>
                  <a:pt x="221" y="204"/>
                </a:cubicBezTo>
                <a:close/>
                <a:moveTo>
                  <a:pt x="44" y="168"/>
                </a:moveTo>
                <a:lnTo>
                  <a:pt x="44" y="168"/>
                </a:lnTo>
                <a:cubicBezTo>
                  <a:pt x="195" y="168"/>
                  <a:pt x="195" y="168"/>
                  <a:pt x="195" y="168"/>
                </a:cubicBezTo>
                <a:cubicBezTo>
                  <a:pt x="124" y="44"/>
                  <a:pt x="124" y="44"/>
                  <a:pt x="124" y="44"/>
                </a:cubicBezTo>
                <a:lnTo>
                  <a:pt x="44" y="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90">
            <a:extLst>
              <a:ext uri="{FF2B5EF4-FFF2-40B4-BE49-F238E27FC236}">
                <a16:creationId xmlns:a16="http://schemas.microsoft.com/office/drawing/2014/main" id="{784DFBC8-1A06-5747-93D9-2C96F0C74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460" y="9568873"/>
            <a:ext cx="508599" cy="217265"/>
          </a:xfrm>
          <a:custGeom>
            <a:avLst/>
            <a:gdLst>
              <a:gd name="T0" fmla="*/ 2147483646 w 452"/>
              <a:gd name="T1" fmla="*/ 2147483646 h 196"/>
              <a:gd name="T2" fmla="*/ 2147483646 w 452"/>
              <a:gd name="T3" fmla="*/ 2147483646 h 196"/>
              <a:gd name="T4" fmla="*/ 804827627 w 452"/>
              <a:gd name="T5" fmla="*/ 2147483646 h 196"/>
              <a:gd name="T6" fmla="*/ 426100408 w 452"/>
              <a:gd name="T7" fmla="*/ 2147483646 h 196"/>
              <a:gd name="T8" fmla="*/ 426100408 w 452"/>
              <a:gd name="T9" fmla="*/ 2147483646 h 196"/>
              <a:gd name="T10" fmla="*/ 2147483646 w 452"/>
              <a:gd name="T11" fmla="*/ 407304972 h 196"/>
              <a:gd name="T12" fmla="*/ 2147483646 w 452"/>
              <a:gd name="T13" fmla="*/ 0 h 196"/>
              <a:gd name="T14" fmla="*/ 2147483646 w 452"/>
              <a:gd name="T15" fmla="*/ 0 h 196"/>
              <a:gd name="T16" fmla="*/ 2147483646 w 452"/>
              <a:gd name="T17" fmla="*/ 407304972 h 196"/>
              <a:gd name="T18" fmla="*/ 2147483646 w 452"/>
              <a:gd name="T19" fmla="*/ 2147483646 h 196"/>
              <a:gd name="T20" fmla="*/ 2147483646 w 452"/>
              <a:gd name="T21" fmla="*/ 2147483646 h 196"/>
              <a:gd name="T22" fmla="*/ 2147483646 w 452"/>
              <a:gd name="T23" fmla="*/ 2147483646 h 196"/>
              <a:gd name="T24" fmla="*/ 2082998257 w 452"/>
              <a:gd name="T25" fmla="*/ 2147483646 h 196"/>
              <a:gd name="T26" fmla="*/ 2082998257 w 452"/>
              <a:gd name="T27" fmla="*/ 2147483646 h 196"/>
              <a:gd name="T28" fmla="*/ 2147483646 w 452"/>
              <a:gd name="T29" fmla="*/ 2147483646 h 196"/>
              <a:gd name="T30" fmla="*/ 2147483646 w 452"/>
              <a:gd name="T31" fmla="*/ 1222041787 h 196"/>
              <a:gd name="T32" fmla="*/ 2147483646 w 452"/>
              <a:gd name="T33" fmla="*/ 1222041787 h 196"/>
              <a:gd name="T34" fmla="*/ 2082998257 w 452"/>
              <a:gd name="T35" fmla="*/ 2147483646 h 19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52" h="196">
                <a:moveTo>
                  <a:pt x="434" y="195"/>
                </a:moveTo>
                <a:lnTo>
                  <a:pt x="434" y="195"/>
                </a:lnTo>
                <a:cubicBezTo>
                  <a:pt x="17" y="195"/>
                  <a:pt x="17" y="195"/>
                  <a:pt x="17" y="195"/>
                </a:cubicBezTo>
                <a:cubicBezTo>
                  <a:pt x="9" y="195"/>
                  <a:pt x="9" y="195"/>
                  <a:pt x="9" y="186"/>
                </a:cubicBezTo>
                <a:cubicBezTo>
                  <a:pt x="0" y="186"/>
                  <a:pt x="0" y="177"/>
                  <a:pt x="9" y="177"/>
                </a:cubicBezTo>
                <a:cubicBezTo>
                  <a:pt x="106" y="9"/>
                  <a:pt x="106" y="9"/>
                  <a:pt x="106" y="9"/>
                </a:cubicBezTo>
                <a:cubicBezTo>
                  <a:pt x="115" y="0"/>
                  <a:pt x="115" y="0"/>
                  <a:pt x="124" y="0"/>
                </a:cubicBezTo>
                <a:cubicBezTo>
                  <a:pt x="327" y="0"/>
                  <a:pt x="327" y="0"/>
                  <a:pt x="327" y="0"/>
                </a:cubicBezTo>
                <a:cubicBezTo>
                  <a:pt x="336" y="0"/>
                  <a:pt x="336" y="0"/>
                  <a:pt x="345" y="9"/>
                </a:cubicBezTo>
                <a:cubicBezTo>
                  <a:pt x="451" y="177"/>
                  <a:pt x="451" y="177"/>
                  <a:pt x="451" y="177"/>
                </a:cubicBezTo>
                <a:lnTo>
                  <a:pt x="451" y="186"/>
                </a:lnTo>
                <a:cubicBezTo>
                  <a:pt x="443" y="195"/>
                  <a:pt x="443" y="195"/>
                  <a:pt x="434" y="195"/>
                </a:cubicBezTo>
                <a:close/>
                <a:moveTo>
                  <a:pt x="44" y="168"/>
                </a:moveTo>
                <a:lnTo>
                  <a:pt x="44" y="168"/>
                </a:lnTo>
                <a:cubicBezTo>
                  <a:pt x="407" y="168"/>
                  <a:pt x="407" y="168"/>
                  <a:pt x="407" y="168"/>
                </a:cubicBezTo>
                <a:cubicBezTo>
                  <a:pt x="319" y="27"/>
                  <a:pt x="319" y="27"/>
                  <a:pt x="319" y="27"/>
                </a:cubicBezTo>
                <a:cubicBezTo>
                  <a:pt x="133" y="27"/>
                  <a:pt x="133" y="27"/>
                  <a:pt x="133" y="27"/>
                </a:cubicBezTo>
                <a:lnTo>
                  <a:pt x="44" y="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91">
            <a:extLst>
              <a:ext uri="{FF2B5EF4-FFF2-40B4-BE49-F238E27FC236}">
                <a16:creationId xmlns:a16="http://schemas.microsoft.com/office/drawing/2014/main" id="{AF3AA27D-8BD8-6A48-9C10-9AF0A91B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828" y="9815765"/>
            <a:ext cx="725864" cy="227141"/>
          </a:xfrm>
          <a:custGeom>
            <a:avLst/>
            <a:gdLst>
              <a:gd name="T0" fmla="*/ 2147483646 w 648"/>
              <a:gd name="T1" fmla="*/ 2147483646 h 204"/>
              <a:gd name="T2" fmla="*/ 2147483646 w 648"/>
              <a:gd name="T3" fmla="*/ 2147483646 h 204"/>
              <a:gd name="T4" fmla="*/ 2147483646 w 648"/>
              <a:gd name="T5" fmla="*/ 2147483646 h 204"/>
              <a:gd name="T6" fmla="*/ 840664999 w 648"/>
              <a:gd name="T7" fmla="*/ 2147483646 h 204"/>
              <a:gd name="T8" fmla="*/ 0 w 648"/>
              <a:gd name="T9" fmla="*/ 2147483646 h 204"/>
              <a:gd name="T10" fmla="*/ 0 w 648"/>
              <a:gd name="T11" fmla="*/ 2147483646 h 204"/>
              <a:gd name="T12" fmla="*/ 2147483646 w 648"/>
              <a:gd name="T13" fmla="*/ 366991433 h 204"/>
              <a:gd name="T14" fmla="*/ 2147483646 w 648"/>
              <a:gd name="T15" fmla="*/ 0 h 204"/>
              <a:gd name="T16" fmla="*/ 2147483646 w 648"/>
              <a:gd name="T17" fmla="*/ 0 h 204"/>
              <a:gd name="T18" fmla="*/ 2147483646 w 648"/>
              <a:gd name="T19" fmla="*/ 366991433 h 204"/>
              <a:gd name="T20" fmla="*/ 2147483646 w 648"/>
              <a:gd name="T21" fmla="*/ 2147483646 h 204"/>
              <a:gd name="T22" fmla="*/ 2147483646 w 648"/>
              <a:gd name="T23" fmla="*/ 2147483646 h 204"/>
              <a:gd name="T24" fmla="*/ 2147483646 w 648"/>
              <a:gd name="T25" fmla="*/ 2147483646 h 204"/>
              <a:gd name="T26" fmla="*/ 2101792503 w 648"/>
              <a:gd name="T27" fmla="*/ 2147483646 h 204"/>
              <a:gd name="T28" fmla="*/ 2101792503 w 648"/>
              <a:gd name="T29" fmla="*/ 2147483646 h 204"/>
              <a:gd name="T30" fmla="*/ 2147483646 w 648"/>
              <a:gd name="T31" fmla="*/ 2147483646 h 204"/>
              <a:gd name="T32" fmla="*/ 2147483646 w 648"/>
              <a:gd name="T33" fmla="*/ 1605458921 h 204"/>
              <a:gd name="T34" fmla="*/ 2147483646 w 648"/>
              <a:gd name="T35" fmla="*/ 1605458921 h 204"/>
              <a:gd name="T36" fmla="*/ 2101792503 w 648"/>
              <a:gd name="T37" fmla="*/ 2147483646 h 20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48" h="204">
                <a:moveTo>
                  <a:pt x="638" y="203"/>
                </a:moveTo>
                <a:lnTo>
                  <a:pt x="638" y="203"/>
                </a:lnTo>
                <a:cubicBezTo>
                  <a:pt x="18" y="203"/>
                  <a:pt x="18" y="203"/>
                  <a:pt x="18" y="203"/>
                </a:cubicBezTo>
                <a:cubicBezTo>
                  <a:pt x="9" y="203"/>
                  <a:pt x="0" y="194"/>
                  <a:pt x="0" y="194"/>
                </a:cubicBezTo>
                <a:cubicBezTo>
                  <a:pt x="0" y="185"/>
                  <a:pt x="0" y="185"/>
                  <a:pt x="0" y="177"/>
                </a:cubicBezTo>
                <a:cubicBezTo>
                  <a:pt x="107" y="8"/>
                  <a:pt x="107" y="8"/>
                  <a:pt x="107" y="8"/>
                </a:cubicBezTo>
                <a:lnTo>
                  <a:pt x="115" y="0"/>
                </a:lnTo>
                <a:cubicBezTo>
                  <a:pt x="532" y="0"/>
                  <a:pt x="532" y="0"/>
                  <a:pt x="532" y="0"/>
                </a:cubicBezTo>
                <a:lnTo>
                  <a:pt x="541" y="8"/>
                </a:lnTo>
                <a:cubicBezTo>
                  <a:pt x="647" y="177"/>
                  <a:pt x="647" y="177"/>
                  <a:pt x="647" y="177"/>
                </a:cubicBezTo>
                <a:cubicBezTo>
                  <a:pt x="647" y="185"/>
                  <a:pt x="647" y="185"/>
                  <a:pt x="647" y="194"/>
                </a:cubicBezTo>
                <a:cubicBezTo>
                  <a:pt x="647" y="203"/>
                  <a:pt x="638" y="203"/>
                  <a:pt x="638" y="203"/>
                </a:cubicBezTo>
                <a:close/>
                <a:moveTo>
                  <a:pt x="45" y="168"/>
                </a:moveTo>
                <a:lnTo>
                  <a:pt x="45" y="168"/>
                </a:lnTo>
                <a:cubicBezTo>
                  <a:pt x="611" y="168"/>
                  <a:pt x="611" y="168"/>
                  <a:pt x="611" y="168"/>
                </a:cubicBezTo>
                <a:cubicBezTo>
                  <a:pt x="523" y="35"/>
                  <a:pt x="523" y="35"/>
                  <a:pt x="523" y="35"/>
                </a:cubicBezTo>
                <a:cubicBezTo>
                  <a:pt x="124" y="35"/>
                  <a:pt x="124" y="35"/>
                  <a:pt x="124" y="35"/>
                </a:cubicBezTo>
                <a:lnTo>
                  <a:pt x="45" y="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92">
            <a:extLst>
              <a:ext uri="{FF2B5EF4-FFF2-40B4-BE49-F238E27FC236}">
                <a16:creationId xmlns:a16="http://schemas.microsoft.com/office/drawing/2014/main" id="{F87AA859-2304-7545-B993-280B8415C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864" y="9312105"/>
            <a:ext cx="745612" cy="735739"/>
          </a:xfrm>
          <a:custGeom>
            <a:avLst/>
            <a:gdLst>
              <a:gd name="T0" fmla="*/ 843037906 w 665"/>
              <a:gd name="T1" fmla="*/ 2147483646 h 656"/>
              <a:gd name="T2" fmla="*/ 843037906 w 665"/>
              <a:gd name="T3" fmla="*/ 2147483646 h 656"/>
              <a:gd name="T4" fmla="*/ 0 w 665"/>
              <a:gd name="T5" fmla="*/ 2147483646 h 656"/>
              <a:gd name="T6" fmla="*/ 421518953 w 665"/>
              <a:gd name="T7" fmla="*/ 2147483646 h 656"/>
              <a:gd name="T8" fmla="*/ 2147483646 w 665"/>
              <a:gd name="T9" fmla="*/ 2147483646 h 656"/>
              <a:gd name="T10" fmla="*/ 2147483646 w 665"/>
              <a:gd name="T11" fmla="*/ 2147483646 h 656"/>
              <a:gd name="T12" fmla="*/ 2147483646 w 665"/>
              <a:gd name="T13" fmla="*/ 2147483646 h 656"/>
              <a:gd name="T14" fmla="*/ 2147483646 w 665"/>
              <a:gd name="T15" fmla="*/ 2147483646 h 656"/>
              <a:gd name="T16" fmla="*/ 2147483646 w 665"/>
              <a:gd name="T17" fmla="*/ 2147483646 h 656"/>
              <a:gd name="T18" fmla="*/ 2147483646 w 665"/>
              <a:gd name="T19" fmla="*/ 2147483646 h 656"/>
              <a:gd name="T20" fmla="*/ 2147483646 w 665"/>
              <a:gd name="T21" fmla="*/ 2147483646 h 656"/>
              <a:gd name="T22" fmla="*/ 2147483646 w 665"/>
              <a:gd name="T23" fmla="*/ 2147483646 h 656"/>
              <a:gd name="T24" fmla="*/ 2147483646 w 665"/>
              <a:gd name="T25" fmla="*/ 2147483646 h 656"/>
              <a:gd name="T26" fmla="*/ 2147483646 w 665"/>
              <a:gd name="T27" fmla="*/ 796993156 h 656"/>
              <a:gd name="T28" fmla="*/ 2147483646 w 665"/>
              <a:gd name="T29" fmla="*/ 0 h 656"/>
              <a:gd name="T30" fmla="*/ 2147483646 w 665"/>
              <a:gd name="T31" fmla="*/ 796993156 h 656"/>
              <a:gd name="T32" fmla="*/ 2147483646 w 665"/>
              <a:gd name="T33" fmla="*/ 2147483646 h 656"/>
              <a:gd name="T34" fmla="*/ 2147483646 w 665"/>
              <a:gd name="T35" fmla="*/ 2147483646 h 656"/>
              <a:gd name="T36" fmla="*/ 2147483646 w 665"/>
              <a:gd name="T37" fmla="*/ 2147483646 h 656"/>
              <a:gd name="T38" fmla="*/ 2147483646 w 665"/>
              <a:gd name="T39" fmla="*/ 2147483646 h 656"/>
              <a:gd name="T40" fmla="*/ 843037906 w 665"/>
              <a:gd name="T41" fmla="*/ 2147483646 h 656"/>
              <a:gd name="T42" fmla="*/ 2147483646 w 665"/>
              <a:gd name="T43" fmla="*/ 2147483646 h 656"/>
              <a:gd name="T44" fmla="*/ 2147483646 w 665"/>
              <a:gd name="T45" fmla="*/ 2147483646 h 656"/>
              <a:gd name="T46" fmla="*/ 2147483646 w 665"/>
              <a:gd name="T47" fmla="*/ 2147483646 h 656"/>
              <a:gd name="T48" fmla="*/ 2147483646 w 665"/>
              <a:gd name="T49" fmla="*/ 2147483646 h 656"/>
              <a:gd name="T50" fmla="*/ 2147483646 w 665"/>
              <a:gd name="T51" fmla="*/ 2147483646 h 656"/>
              <a:gd name="T52" fmla="*/ 2147483646 w 665"/>
              <a:gd name="T53" fmla="*/ 2147483646 h 656"/>
              <a:gd name="T54" fmla="*/ 2147483646 w 665"/>
              <a:gd name="T55" fmla="*/ 2147483646 h 656"/>
              <a:gd name="T56" fmla="*/ 2147483646 w 665"/>
              <a:gd name="T57" fmla="*/ 2147483646 h 656"/>
              <a:gd name="T58" fmla="*/ 2147483646 w 665"/>
              <a:gd name="T59" fmla="*/ 2147483646 h 656"/>
              <a:gd name="T60" fmla="*/ 2147483646 w 665"/>
              <a:gd name="T61" fmla="*/ 2147483646 h 656"/>
              <a:gd name="T62" fmla="*/ 2147483646 w 665"/>
              <a:gd name="T63" fmla="*/ 2147483646 h 656"/>
              <a:gd name="T64" fmla="*/ 2147483646 w 665"/>
              <a:gd name="T65" fmla="*/ 2147483646 h 65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65" h="656">
                <a:moveTo>
                  <a:pt x="18" y="655"/>
                </a:moveTo>
                <a:lnTo>
                  <a:pt x="18" y="655"/>
                </a:lnTo>
                <a:cubicBezTo>
                  <a:pt x="18" y="655"/>
                  <a:pt x="9" y="655"/>
                  <a:pt x="0" y="646"/>
                </a:cubicBezTo>
                <a:cubicBezTo>
                  <a:pt x="0" y="637"/>
                  <a:pt x="0" y="629"/>
                  <a:pt x="9" y="629"/>
                </a:cubicBezTo>
                <a:cubicBezTo>
                  <a:pt x="106" y="522"/>
                  <a:pt x="106" y="522"/>
                  <a:pt x="106" y="522"/>
                </a:cubicBezTo>
                <a:lnTo>
                  <a:pt x="115" y="522"/>
                </a:lnTo>
                <a:cubicBezTo>
                  <a:pt x="222" y="469"/>
                  <a:pt x="222" y="469"/>
                  <a:pt x="222" y="469"/>
                </a:cubicBezTo>
                <a:cubicBezTo>
                  <a:pt x="230" y="469"/>
                  <a:pt x="230" y="469"/>
                  <a:pt x="239" y="469"/>
                </a:cubicBezTo>
                <a:cubicBezTo>
                  <a:pt x="328" y="513"/>
                  <a:pt x="328" y="513"/>
                  <a:pt x="328" y="513"/>
                </a:cubicBezTo>
                <a:cubicBezTo>
                  <a:pt x="425" y="416"/>
                  <a:pt x="425" y="416"/>
                  <a:pt x="425" y="416"/>
                </a:cubicBezTo>
                <a:cubicBezTo>
                  <a:pt x="532" y="363"/>
                  <a:pt x="532" y="363"/>
                  <a:pt x="532" y="363"/>
                </a:cubicBezTo>
                <a:cubicBezTo>
                  <a:pt x="620" y="319"/>
                  <a:pt x="620" y="319"/>
                  <a:pt x="620" y="319"/>
                </a:cubicBezTo>
                <a:cubicBezTo>
                  <a:pt x="620" y="17"/>
                  <a:pt x="620" y="17"/>
                  <a:pt x="620" y="17"/>
                </a:cubicBezTo>
                <a:cubicBezTo>
                  <a:pt x="620" y="9"/>
                  <a:pt x="629" y="0"/>
                  <a:pt x="638" y="0"/>
                </a:cubicBezTo>
                <a:cubicBezTo>
                  <a:pt x="655" y="0"/>
                  <a:pt x="664" y="9"/>
                  <a:pt x="664" y="17"/>
                </a:cubicBezTo>
                <a:cubicBezTo>
                  <a:pt x="664" y="327"/>
                  <a:pt x="664" y="327"/>
                  <a:pt x="664" y="327"/>
                </a:cubicBezTo>
                <a:cubicBezTo>
                  <a:pt x="664" y="637"/>
                  <a:pt x="664" y="637"/>
                  <a:pt x="664" y="637"/>
                </a:cubicBezTo>
                <a:cubicBezTo>
                  <a:pt x="664" y="646"/>
                  <a:pt x="655" y="655"/>
                  <a:pt x="638" y="655"/>
                </a:cubicBezTo>
                <a:lnTo>
                  <a:pt x="18" y="655"/>
                </a:lnTo>
                <a:close/>
                <a:moveTo>
                  <a:pt x="133" y="558"/>
                </a:moveTo>
                <a:lnTo>
                  <a:pt x="133" y="558"/>
                </a:lnTo>
                <a:cubicBezTo>
                  <a:pt x="71" y="620"/>
                  <a:pt x="71" y="620"/>
                  <a:pt x="71" y="620"/>
                </a:cubicBezTo>
                <a:cubicBezTo>
                  <a:pt x="620" y="620"/>
                  <a:pt x="620" y="620"/>
                  <a:pt x="620" y="620"/>
                </a:cubicBezTo>
                <a:cubicBezTo>
                  <a:pt x="620" y="363"/>
                  <a:pt x="620" y="363"/>
                  <a:pt x="620" y="363"/>
                </a:cubicBezTo>
                <a:cubicBezTo>
                  <a:pt x="549" y="398"/>
                  <a:pt x="549" y="398"/>
                  <a:pt x="549" y="398"/>
                </a:cubicBezTo>
                <a:cubicBezTo>
                  <a:pt x="452" y="452"/>
                  <a:pt x="452" y="452"/>
                  <a:pt x="452" y="452"/>
                </a:cubicBezTo>
                <a:cubicBezTo>
                  <a:pt x="346" y="558"/>
                  <a:pt x="346" y="558"/>
                  <a:pt x="346" y="558"/>
                </a:cubicBezTo>
                <a:cubicBezTo>
                  <a:pt x="337" y="558"/>
                  <a:pt x="328" y="558"/>
                  <a:pt x="319" y="558"/>
                </a:cubicBezTo>
                <a:cubicBezTo>
                  <a:pt x="230" y="513"/>
                  <a:pt x="230" y="513"/>
                  <a:pt x="230" y="513"/>
                </a:cubicBezTo>
                <a:lnTo>
                  <a:pt x="133" y="5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93">
            <a:extLst>
              <a:ext uri="{FF2B5EF4-FFF2-40B4-BE49-F238E27FC236}">
                <a16:creationId xmlns:a16="http://schemas.microsoft.com/office/drawing/2014/main" id="{ACCFE07F-4144-F144-89E0-5E9169D76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496" y="9460241"/>
            <a:ext cx="636979" cy="478972"/>
          </a:xfrm>
          <a:custGeom>
            <a:avLst/>
            <a:gdLst>
              <a:gd name="T0" fmla="*/ 1225040529 w 567"/>
              <a:gd name="T1" fmla="*/ 2147483646 h 426"/>
              <a:gd name="T2" fmla="*/ 1225040529 w 567"/>
              <a:gd name="T3" fmla="*/ 2147483646 h 426"/>
              <a:gd name="T4" fmla="*/ 376865507 w 567"/>
              <a:gd name="T5" fmla="*/ 2147483646 h 426"/>
              <a:gd name="T6" fmla="*/ 376865507 w 567"/>
              <a:gd name="T7" fmla="*/ 2147483646 h 426"/>
              <a:gd name="T8" fmla="*/ 2147483646 w 567"/>
              <a:gd name="T9" fmla="*/ 2147483646 h 426"/>
              <a:gd name="T10" fmla="*/ 2147483646 w 567"/>
              <a:gd name="T11" fmla="*/ 2147483646 h 426"/>
              <a:gd name="T12" fmla="*/ 2147483646 w 567"/>
              <a:gd name="T13" fmla="*/ 2147483646 h 426"/>
              <a:gd name="T14" fmla="*/ 2147483646 w 567"/>
              <a:gd name="T15" fmla="*/ 2147483646 h 426"/>
              <a:gd name="T16" fmla="*/ 2147483646 w 567"/>
              <a:gd name="T17" fmla="*/ 2147483646 h 426"/>
              <a:gd name="T18" fmla="*/ 2147483646 w 567"/>
              <a:gd name="T19" fmla="*/ 425048811 h 426"/>
              <a:gd name="T20" fmla="*/ 2147483646 w 567"/>
              <a:gd name="T21" fmla="*/ 0 h 426"/>
              <a:gd name="T22" fmla="*/ 2147483646 w 567"/>
              <a:gd name="T23" fmla="*/ 0 h 426"/>
              <a:gd name="T24" fmla="*/ 2147483646 w 567"/>
              <a:gd name="T25" fmla="*/ 802927772 h 426"/>
              <a:gd name="T26" fmla="*/ 2147483646 w 567"/>
              <a:gd name="T27" fmla="*/ 2078204336 h 426"/>
              <a:gd name="T28" fmla="*/ 2147483646 w 567"/>
              <a:gd name="T29" fmla="*/ 2078204336 h 426"/>
              <a:gd name="T30" fmla="*/ 2147483646 w 567"/>
              <a:gd name="T31" fmla="*/ 2147483646 h 426"/>
              <a:gd name="T32" fmla="*/ 2147483646 w 567"/>
              <a:gd name="T33" fmla="*/ 2147483646 h 426"/>
              <a:gd name="T34" fmla="*/ 2147483646 w 567"/>
              <a:gd name="T35" fmla="*/ 2147483646 h 426"/>
              <a:gd name="T36" fmla="*/ 2147483646 w 567"/>
              <a:gd name="T37" fmla="*/ 2147483646 h 426"/>
              <a:gd name="T38" fmla="*/ 2147483646 w 567"/>
              <a:gd name="T39" fmla="*/ 2147483646 h 426"/>
              <a:gd name="T40" fmla="*/ 2147483646 w 567"/>
              <a:gd name="T41" fmla="*/ 2147483646 h 426"/>
              <a:gd name="T42" fmla="*/ 2147483646 w 567"/>
              <a:gd name="T43" fmla="*/ 2147483646 h 426"/>
              <a:gd name="T44" fmla="*/ 2147483646 w 567"/>
              <a:gd name="T45" fmla="*/ 2147483646 h 426"/>
              <a:gd name="T46" fmla="*/ 2147483646 w 567"/>
              <a:gd name="T47" fmla="*/ 2147483646 h 426"/>
              <a:gd name="T48" fmla="*/ 2147483646 w 567"/>
              <a:gd name="T49" fmla="*/ 2147483646 h 426"/>
              <a:gd name="T50" fmla="*/ 2147483646 w 567"/>
              <a:gd name="T51" fmla="*/ 2147483646 h 426"/>
              <a:gd name="T52" fmla="*/ 2147483646 w 567"/>
              <a:gd name="T53" fmla="*/ 2147483646 h 426"/>
              <a:gd name="T54" fmla="*/ 2147483646 w 567"/>
              <a:gd name="T55" fmla="*/ 2147483646 h 426"/>
              <a:gd name="T56" fmla="*/ 2147483646 w 567"/>
              <a:gd name="T57" fmla="*/ 2147483646 h 426"/>
              <a:gd name="T58" fmla="*/ 2147483646 w 567"/>
              <a:gd name="T59" fmla="*/ 2147483646 h 426"/>
              <a:gd name="T60" fmla="*/ 2147483646 w 567"/>
              <a:gd name="T61" fmla="*/ 2147483646 h 426"/>
              <a:gd name="T62" fmla="*/ 2147483646 w 567"/>
              <a:gd name="T63" fmla="*/ 2147483646 h 426"/>
              <a:gd name="T64" fmla="*/ 2147483646 w 567"/>
              <a:gd name="T65" fmla="*/ 2147483646 h 426"/>
              <a:gd name="T66" fmla="*/ 2147483646 w 567"/>
              <a:gd name="T67" fmla="*/ 2147483646 h 426"/>
              <a:gd name="T68" fmla="*/ 2147483646 w 567"/>
              <a:gd name="T69" fmla="*/ 2147483646 h 426"/>
              <a:gd name="T70" fmla="*/ 1648997656 w 567"/>
              <a:gd name="T71" fmla="*/ 2147483646 h 426"/>
              <a:gd name="T72" fmla="*/ 1225040529 w 567"/>
              <a:gd name="T73" fmla="*/ 2147483646 h 42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67" h="426">
                <a:moveTo>
                  <a:pt x="26" y="425"/>
                </a:moveTo>
                <a:lnTo>
                  <a:pt x="26" y="425"/>
                </a:lnTo>
                <a:cubicBezTo>
                  <a:pt x="17" y="425"/>
                  <a:pt x="17" y="425"/>
                  <a:pt x="8" y="425"/>
                </a:cubicBezTo>
                <a:cubicBezTo>
                  <a:pt x="0" y="416"/>
                  <a:pt x="0" y="407"/>
                  <a:pt x="8" y="398"/>
                </a:cubicBezTo>
                <a:cubicBezTo>
                  <a:pt x="115" y="239"/>
                  <a:pt x="115" y="239"/>
                  <a:pt x="115" y="239"/>
                </a:cubicBezTo>
                <a:cubicBezTo>
                  <a:pt x="221" y="106"/>
                  <a:pt x="221" y="106"/>
                  <a:pt x="221" y="106"/>
                </a:cubicBezTo>
                <a:lnTo>
                  <a:pt x="230" y="106"/>
                </a:lnTo>
                <a:cubicBezTo>
                  <a:pt x="363" y="71"/>
                  <a:pt x="363" y="71"/>
                  <a:pt x="363" y="71"/>
                </a:cubicBezTo>
                <a:cubicBezTo>
                  <a:pt x="425" y="9"/>
                  <a:pt x="425" y="9"/>
                  <a:pt x="425" y="9"/>
                </a:cubicBezTo>
                <a:cubicBezTo>
                  <a:pt x="434" y="0"/>
                  <a:pt x="434" y="0"/>
                  <a:pt x="442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57" y="0"/>
                  <a:pt x="566" y="9"/>
                  <a:pt x="566" y="17"/>
                </a:cubicBezTo>
                <a:cubicBezTo>
                  <a:pt x="566" y="35"/>
                  <a:pt x="557" y="44"/>
                  <a:pt x="540" y="44"/>
                </a:cubicBezTo>
                <a:cubicBezTo>
                  <a:pt x="451" y="44"/>
                  <a:pt x="451" y="44"/>
                  <a:pt x="451" y="44"/>
                </a:cubicBezTo>
                <a:cubicBezTo>
                  <a:pt x="389" y="106"/>
                  <a:pt x="389" y="106"/>
                  <a:pt x="389" y="106"/>
                </a:cubicBezTo>
                <a:cubicBezTo>
                  <a:pt x="380" y="106"/>
                  <a:pt x="380" y="115"/>
                  <a:pt x="372" y="115"/>
                </a:cubicBezTo>
                <a:cubicBezTo>
                  <a:pt x="248" y="141"/>
                  <a:pt x="248" y="141"/>
                  <a:pt x="248" y="141"/>
                </a:cubicBezTo>
                <a:cubicBezTo>
                  <a:pt x="150" y="265"/>
                  <a:pt x="150" y="265"/>
                  <a:pt x="150" y="265"/>
                </a:cubicBezTo>
                <a:cubicBezTo>
                  <a:pt x="106" y="319"/>
                  <a:pt x="106" y="319"/>
                  <a:pt x="106" y="319"/>
                </a:cubicBezTo>
                <a:cubicBezTo>
                  <a:pt x="159" y="283"/>
                  <a:pt x="159" y="283"/>
                  <a:pt x="159" y="283"/>
                </a:cubicBezTo>
                <a:cubicBezTo>
                  <a:pt x="221" y="212"/>
                  <a:pt x="221" y="212"/>
                  <a:pt x="221" y="212"/>
                </a:cubicBezTo>
                <a:cubicBezTo>
                  <a:pt x="221" y="203"/>
                  <a:pt x="230" y="203"/>
                  <a:pt x="230" y="203"/>
                </a:cubicBezTo>
                <a:cubicBezTo>
                  <a:pt x="380" y="177"/>
                  <a:pt x="380" y="177"/>
                  <a:pt x="380" y="177"/>
                </a:cubicBezTo>
                <a:cubicBezTo>
                  <a:pt x="434" y="177"/>
                  <a:pt x="434" y="177"/>
                  <a:pt x="434" y="177"/>
                </a:cubicBezTo>
                <a:cubicBezTo>
                  <a:pt x="531" y="79"/>
                  <a:pt x="531" y="79"/>
                  <a:pt x="531" y="79"/>
                </a:cubicBezTo>
                <a:cubicBezTo>
                  <a:pt x="540" y="71"/>
                  <a:pt x="549" y="71"/>
                  <a:pt x="557" y="79"/>
                </a:cubicBezTo>
                <a:cubicBezTo>
                  <a:pt x="566" y="88"/>
                  <a:pt x="566" y="97"/>
                  <a:pt x="557" y="106"/>
                </a:cubicBezTo>
                <a:cubicBezTo>
                  <a:pt x="460" y="212"/>
                  <a:pt x="460" y="212"/>
                  <a:pt x="460" y="212"/>
                </a:cubicBezTo>
                <a:cubicBezTo>
                  <a:pt x="460" y="212"/>
                  <a:pt x="451" y="212"/>
                  <a:pt x="442" y="212"/>
                </a:cubicBezTo>
                <a:cubicBezTo>
                  <a:pt x="380" y="212"/>
                  <a:pt x="380" y="212"/>
                  <a:pt x="380" y="212"/>
                </a:cubicBezTo>
                <a:cubicBezTo>
                  <a:pt x="248" y="239"/>
                  <a:pt x="248" y="239"/>
                  <a:pt x="248" y="239"/>
                </a:cubicBezTo>
                <a:cubicBezTo>
                  <a:pt x="186" y="309"/>
                  <a:pt x="186" y="309"/>
                  <a:pt x="186" y="309"/>
                </a:cubicBezTo>
                <a:lnTo>
                  <a:pt x="186" y="319"/>
                </a:lnTo>
                <a:cubicBezTo>
                  <a:pt x="35" y="425"/>
                  <a:pt x="35" y="425"/>
                  <a:pt x="35" y="425"/>
                </a:cubicBezTo>
                <a:lnTo>
                  <a:pt x="26" y="4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94">
            <a:extLst>
              <a:ext uri="{FF2B5EF4-FFF2-40B4-BE49-F238E27FC236}">
                <a16:creationId xmlns:a16="http://schemas.microsoft.com/office/drawing/2014/main" id="{09F871FC-FA02-E74A-8DB4-066156C0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458" y="7485106"/>
            <a:ext cx="864120" cy="167886"/>
          </a:xfrm>
          <a:custGeom>
            <a:avLst/>
            <a:gdLst>
              <a:gd name="T0" fmla="*/ 2147483646 w 771"/>
              <a:gd name="T1" fmla="*/ 2147483646 h 152"/>
              <a:gd name="T2" fmla="*/ 2147483646 w 771"/>
              <a:gd name="T3" fmla="*/ 2147483646 h 152"/>
              <a:gd name="T4" fmla="*/ 2147483646 w 771"/>
              <a:gd name="T5" fmla="*/ 2147483646 h 152"/>
              <a:gd name="T6" fmla="*/ 2147483646 w 771"/>
              <a:gd name="T7" fmla="*/ 2147483646 h 152"/>
              <a:gd name="T8" fmla="*/ 2147483646 w 771"/>
              <a:gd name="T9" fmla="*/ 2147483646 h 152"/>
              <a:gd name="T10" fmla="*/ 2147483646 w 771"/>
              <a:gd name="T11" fmla="*/ 2147483646 h 152"/>
              <a:gd name="T12" fmla="*/ 2147483646 w 771"/>
              <a:gd name="T13" fmla="*/ 2147483646 h 152"/>
              <a:gd name="T14" fmla="*/ 2147483646 w 771"/>
              <a:gd name="T15" fmla="*/ 2014873256 h 152"/>
              <a:gd name="T16" fmla="*/ 2147483646 w 771"/>
              <a:gd name="T17" fmla="*/ 2014873256 h 152"/>
              <a:gd name="T18" fmla="*/ 2058411080 w 771"/>
              <a:gd name="T19" fmla="*/ 2147483646 h 152"/>
              <a:gd name="T20" fmla="*/ 2147483646 w 771"/>
              <a:gd name="T21" fmla="*/ 2147483646 h 152"/>
              <a:gd name="T22" fmla="*/ 2147483646 w 771"/>
              <a:gd name="T23" fmla="*/ 2147483646 h 152"/>
              <a:gd name="T24" fmla="*/ 2147483646 w 771"/>
              <a:gd name="T25" fmla="*/ 2147483646 h 152"/>
              <a:gd name="T26" fmla="*/ 2147483646 w 771"/>
              <a:gd name="T27" fmla="*/ 2147483646 h 152"/>
              <a:gd name="T28" fmla="*/ 2147483646 w 771"/>
              <a:gd name="T29" fmla="*/ 2147483646 h 152"/>
              <a:gd name="T30" fmla="*/ 0 w 771"/>
              <a:gd name="T31" fmla="*/ 2147483646 h 152"/>
              <a:gd name="T32" fmla="*/ 2147483646 w 771"/>
              <a:gd name="T33" fmla="*/ 0 h 152"/>
              <a:gd name="T34" fmla="*/ 2147483646 w 771"/>
              <a:gd name="T35" fmla="*/ 0 h 152"/>
              <a:gd name="T36" fmla="*/ 2147483646 w 771"/>
              <a:gd name="T37" fmla="*/ 2147483646 h 152"/>
              <a:gd name="T38" fmla="*/ 2147483646 w 771"/>
              <a:gd name="T39" fmla="*/ 2147483646 h 15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71" h="152">
                <a:moveTo>
                  <a:pt x="699" y="151"/>
                </a:moveTo>
                <a:lnTo>
                  <a:pt x="699" y="151"/>
                </a:lnTo>
                <a:cubicBezTo>
                  <a:pt x="593" y="151"/>
                  <a:pt x="593" y="151"/>
                  <a:pt x="593" y="151"/>
                </a:cubicBezTo>
                <a:cubicBezTo>
                  <a:pt x="584" y="151"/>
                  <a:pt x="575" y="133"/>
                  <a:pt x="575" y="124"/>
                </a:cubicBezTo>
                <a:cubicBezTo>
                  <a:pt x="575" y="115"/>
                  <a:pt x="584" y="107"/>
                  <a:pt x="593" y="107"/>
                </a:cubicBezTo>
                <a:cubicBezTo>
                  <a:pt x="699" y="107"/>
                  <a:pt x="699" y="107"/>
                  <a:pt x="699" y="107"/>
                </a:cubicBezTo>
                <a:cubicBezTo>
                  <a:pt x="717" y="107"/>
                  <a:pt x="726" y="89"/>
                  <a:pt x="726" y="71"/>
                </a:cubicBezTo>
                <a:cubicBezTo>
                  <a:pt x="726" y="53"/>
                  <a:pt x="717" y="45"/>
                  <a:pt x="699" y="45"/>
                </a:cubicBezTo>
                <a:cubicBezTo>
                  <a:pt x="70" y="45"/>
                  <a:pt x="70" y="45"/>
                  <a:pt x="70" y="45"/>
                </a:cubicBezTo>
                <a:cubicBezTo>
                  <a:pt x="53" y="45"/>
                  <a:pt x="44" y="53"/>
                  <a:pt x="44" y="71"/>
                </a:cubicBezTo>
                <a:cubicBezTo>
                  <a:pt x="44" y="89"/>
                  <a:pt x="53" y="107"/>
                  <a:pt x="70" y="107"/>
                </a:cubicBezTo>
                <a:cubicBezTo>
                  <a:pt x="168" y="107"/>
                  <a:pt x="168" y="107"/>
                  <a:pt x="168" y="107"/>
                </a:cubicBezTo>
                <a:cubicBezTo>
                  <a:pt x="185" y="107"/>
                  <a:pt x="194" y="115"/>
                  <a:pt x="194" y="124"/>
                </a:cubicBezTo>
                <a:cubicBezTo>
                  <a:pt x="194" y="133"/>
                  <a:pt x="185" y="151"/>
                  <a:pt x="168" y="151"/>
                </a:cubicBezTo>
                <a:cubicBezTo>
                  <a:pt x="70" y="151"/>
                  <a:pt x="70" y="151"/>
                  <a:pt x="70" y="151"/>
                </a:cubicBezTo>
                <a:cubicBezTo>
                  <a:pt x="35" y="151"/>
                  <a:pt x="0" y="115"/>
                  <a:pt x="0" y="71"/>
                </a:cubicBezTo>
                <a:cubicBezTo>
                  <a:pt x="0" y="36"/>
                  <a:pt x="35" y="0"/>
                  <a:pt x="70" y="0"/>
                </a:cubicBezTo>
                <a:cubicBezTo>
                  <a:pt x="699" y="0"/>
                  <a:pt x="699" y="0"/>
                  <a:pt x="699" y="0"/>
                </a:cubicBezTo>
                <a:cubicBezTo>
                  <a:pt x="735" y="0"/>
                  <a:pt x="770" y="36"/>
                  <a:pt x="770" y="71"/>
                </a:cubicBezTo>
                <a:cubicBezTo>
                  <a:pt x="770" y="115"/>
                  <a:pt x="735" y="151"/>
                  <a:pt x="699" y="1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95">
            <a:extLst>
              <a:ext uri="{FF2B5EF4-FFF2-40B4-BE49-F238E27FC236}">
                <a16:creationId xmlns:a16="http://schemas.microsoft.com/office/drawing/2014/main" id="{1FFA1A88-38A1-104A-A789-C35F7EF62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2220" y="7554236"/>
            <a:ext cx="508596" cy="597480"/>
          </a:xfrm>
          <a:custGeom>
            <a:avLst/>
            <a:gdLst>
              <a:gd name="T0" fmla="*/ 2147483646 w 453"/>
              <a:gd name="T1" fmla="*/ 2147483646 h 533"/>
              <a:gd name="T2" fmla="*/ 2147483646 w 453"/>
              <a:gd name="T3" fmla="*/ 2147483646 h 533"/>
              <a:gd name="T4" fmla="*/ 1222748511 w 453"/>
              <a:gd name="T5" fmla="*/ 2147483646 h 533"/>
              <a:gd name="T6" fmla="*/ 0 w 453"/>
              <a:gd name="T7" fmla="*/ 2147483646 h 533"/>
              <a:gd name="T8" fmla="*/ 0 w 453"/>
              <a:gd name="T9" fmla="*/ 842539052 h 533"/>
              <a:gd name="T10" fmla="*/ 846478162 w 453"/>
              <a:gd name="T11" fmla="*/ 0 h 533"/>
              <a:gd name="T12" fmla="*/ 1645922260 w 453"/>
              <a:gd name="T13" fmla="*/ 842539052 h 533"/>
              <a:gd name="T14" fmla="*/ 1645922260 w 453"/>
              <a:gd name="T15" fmla="*/ 2147483646 h 533"/>
              <a:gd name="T16" fmla="*/ 2147483646 w 453"/>
              <a:gd name="T17" fmla="*/ 2147483646 h 533"/>
              <a:gd name="T18" fmla="*/ 2147483646 w 453"/>
              <a:gd name="T19" fmla="*/ 842539052 h 533"/>
              <a:gd name="T20" fmla="*/ 2147483646 w 453"/>
              <a:gd name="T21" fmla="*/ 0 h 533"/>
              <a:gd name="T22" fmla="*/ 2147483646 w 453"/>
              <a:gd name="T23" fmla="*/ 842539052 h 533"/>
              <a:gd name="T24" fmla="*/ 2147483646 w 453"/>
              <a:gd name="T25" fmla="*/ 2147483646 h 533"/>
              <a:gd name="T26" fmla="*/ 2147483646 w 453"/>
              <a:gd name="T27" fmla="*/ 2147483646 h 5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3" h="533">
                <a:moveTo>
                  <a:pt x="425" y="532"/>
                </a:moveTo>
                <a:lnTo>
                  <a:pt x="425" y="532"/>
                </a:lnTo>
                <a:cubicBezTo>
                  <a:pt x="26" y="532"/>
                  <a:pt x="26" y="532"/>
                  <a:pt x="26" y="532"/>
                </a:cubicBezTo>
                <a:cubicBezTo>
                  <a:pt x="9" y="532"/>
                  <a:pt x="0" y="514"/>
                  <a:pt x="0" y="49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487"/>
                  <a:pt x="35" y="487"/>
                  <a:pt x="35" y="487"/>
                </a:cubicBezTo>
                <a:cubicBezTo>
                  <a:pt x="416" y="487"/>
                  <a:pt x="416" y="487"/>
                  <a:pt x="416" y="487"/>
                </a:cubicBezTo>
                <a:cubicBezTo>
                  <a:pt x="416" y="18"/>
                  <a:pt x="416" y="18"/>
                  <a:pt x="416" y="18"/>
                </a:cubicBezTo>
                <a:cubicBezTo>
                  <a:pt x="416" y="9"/>
                  <a:pt x="425" y="0"/>
                  <a:pt x="434" y="0"/>
                </a:cubicBezTo>
                <a:cubicBezTo>
                  <a:pt x="443" y="0"/>
                  <a:pt x="452" y="9"/>
                  <a:pt x="452" y="18"/>
                </a:cubicBezTo>
                <a:cubicBezTo>
                  <a:pt x="452" y="496"/>
                  <a:pt x="452" y="496"/>
                  <a:pt x="452" y="496"/>
                </a:cubicBezTo>
                <a:cubicBezTo>
                  <a:pt x="452" y="514"/>
                  <a:pt x="443" y="532"/>
                  <a:pt x="425" y="5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96">
            <a:extLst>
              <a:ext uri="{FF2B5EF4-FFF2-40B4-BE49-F238E27FC236}">
                <a16:creationId xmlns:a16="http://schemas.microsoft.com/office/drawing/2014/main" id="{4B12F2C7-D68F-FF42-A714-BF339DA7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291" y="7554236"/>
            <a:ext cx="207389" cy="207389"/>
          </a:xfrm>
          <a:custGeom>
            <a:avLst/>
            <a:gdLst>
              <a:gd name="T0" fmla="*/ 2147483646 w 187"/>
              <a:gd name="T1" fmla="*/ 1631821064 h 187"/>
              <a:gd name="T2" fmla="*/ 2147483646 w 187"/>
              <a:gd name="T3" fmla="*/ 1631821064 h 187"/>
              <a:gd name="T4" fmla="*/ 2147483646 w 187"/>
              <a:gd name="T5" fmla="*/ 2147483646 h 187"/>
              <a:gd name="T6" fmla="*/ 2147483646 w 187"/>
              <a:gd name="T7" fmla="*/ 2147483646 h 187"/>
              <a:gd name="T8" fmla="*/ 1994391514 w 187"/>
              <a:gd name="T9" fmla="*/ 2147483646 h 187"/>
              <a:gd name="T10" fmla="*/ 2147483646 w 187"/>
              <a:gd name="T11" fmla="*/ 1631821064 h 187"/>
              <a:gd name="T12" fmla="*/ 2147483646 w 187"/>
              <a:gd name="T13" fmla="*/ 0 h 187"/>
              <a:gd name="T14" fmla="*/ 2147483646 w 187"/>
              <a:gd name="T15" fmla="*/ 0 h 187"/>
              <a:gd name="T16" fmla="*/ 0 w 187"/>
              <a:gd name="T17" fmla="*/ 2147483646 h 187"/>
              <a:gd name="T18" fmla="*/ 2147483646 w 187"/>
              <a:gd name="T19" fmla="*/ 2147483646 h 187"/>
              <a:gd name="T20" fmla="*/ 2147483646 w 187"/>
              <a:gd name="T21" fmla="*/ 2147483646 h 187"/>
              <a:gd name="T22" fmla="*/ 2147483646 w 187"/>
              <a:gd name="T23" fmla="*/ 0 h 187"/>
              <a:gd name="T24" fmla="*/ 2147483646 w 187"/>
              <a:gd name="T25" fmla="*/ 1631821064 h 1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7" h="187">
                <a:moveTo>
                  <a:pt x="97" y="36"/>
                </a:moveTo>
                <a:lnTo>
                  <a:pt x="97" y="36"/>
                </a:lnTo>
                <a:cubicBezTo>
                  <a:pt x="124" y="36"/>
                  <a:pt x="141" y="62"/>
                  <a:pt x="141" y="89"/>
                </a:cubicBezTo>
                <a:cubicBezTo>
                  <a:pt x="141" y="115"/>
                  <a:pt x="124" y="142"/>
                  <a:pt x="97" y="142"/>
                </a:cubicBezTo>
                <a:cubicBezTo>
                  <a:pt x="62" y="142"/>
                  <a:pt x="44" y="115"/>
                  <a:pt x="44" y="89"/>
                </a:cubicBezTo>
                <a:cubicBezTo>
                  <a:pt x="44" y="62"/>
                  <a:pt x="62" y="36"/>
                  <a:pt x="97" y="36"/>
                </a:cubicBezTo>
                <a:lnTo>
                  <a:pt x="97" y="0"/>
                </a:lnTo>
                <a:cubicBezTo>
                  <a:pt x="44" y="0"/>
                  <a:pt x="0" y="45"/>
                  <a:pt x="0" y="89"/>
                </a:cubicBezTo>
                <a:cubicBezTo>
                  <a:pt x="0" y="142"/>
                  <a:pt x="44" y="186"/>
                  <a:pt x="97" y="186"/>
                </a:cubicBezTo>
                <a:cubicBezTo>
                  <a:pt x="141" y="186"/>
                  <a:pt x="186" y="142"/>
                  <a:pt x="186" y="89"/>
                </a:cubicBezTo>
                <a:cubicBezTo>
                  <a:pt x="186" y="45"/>
                  <a:pt x="141" y="0"/>
                  <a:pt x="97" y="0"/>
                </a:cubicBezTo>
                <a:lnTo>
                  <a:pt x="97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97">
            <a:extLst>
              <a:ext uri="{FF2B5EF4-FFF2-40B4-BE49-F238E27FC236}">
                <a16:creationId xmlns:a16="http://schemas.microsoft.com/office/drawing/2014/main" id="{4A567C80-B727-074E-9063-E3E4C04D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1225" y="7554236"/>
            <a:ext cx="350585" cy="498723"/>
          </a:xfrm>
          <a:custGeom>
            <a:avLst/>
            <a:gdLst>
              <a:gd name="T0" fmla="*/ 2147483646 w 311"/>
              <a:gd name="T1" fmla="*/ 2147483646 h 444"/>
              <a:gd name="T2" fmla="*/ 2147483646 w 311"/>
              <a:gd name="T3" fmla="*/ 2147483646 h 444"/>
              <a:gd name="T4" fmla="*/ 2147483646 w 311"/>
              <a:gd name="T5" fmla="*/ 2147483646 h 444"/>
              <a:gd name="T6" fmla="*/ 2094456424 w 311"/>
              <a:gd name="T7" fmla="*/ 2147483646 h 444"/>
              <a:gd name="T8" fmla="*/ 1237681049 w 311"/>
              <a:gd name="T9" fmla="*/ 2147483646 h 444"/>
              <a:gd name="T10" fmla="*/ 0 w 311"/>
              <a:gd name="T11" fmla="*/ 2147483646 h 444"/>
              <a:gd name="T12" fmla="*/ 0 w 311"/>
              <a:gd name="T13" fmla="*/ 847657532 h 444"/>
              <a:gd name="T14" fmla="*/ 1237681049 w 311"/>
              <a:gd name="T15" fmla="*/ 0 h 444"/>
              <a:gd name="T16" fmla="*/ 2094456424 w 311"/>
              <a:gd name="T17" fmla="*/ 847657532 h 444"/>
              <a:gd name="T18" fmla="*/ 2094456424 w 311"/>
              <a:gd name="T19" fmla="*/ 2147483646 h 444"/>
              <a:gd name="T20" fmla="*/ 2147483646 w 311"/>
              <a:gd name="T21" fmla="*/ 2147483646 h 444"/>
              <a:gd name="T22" fmla="*/ 2147483646 w 311"/>
              <a:gd name="T23" fmla="*/ 2147483646 h 444"/>
              <a:gd name="T24" fmla="*/ 2147483646 w 311"/>
              <a:gd name="T25" fmla="*/ 2147483646 h 444"/>
              <a:gd name="T26" fmla="*/ 2147483646 w 311"/>
              <a:gd name="T27" fmla="*/ 847657532 h 444"/>
              <a:gd name="T28" fmla="*/ 2147483646 w 311"/>
              <a:gd name="T29" fmla="*/ 0 h 444"/>
              <a:gd name="T30" fmla="*/ 2147483646 w 311"/>
              <a:gd name="T31" fmla="*/ 847657532 h 444"/>
              <a:gd name="T32" fmla="*/ 2147483646 w 311"/>
              <a:gd name="T33" fmla="*/ 2147483646 h 444"/>
              <a:gd name="T34" fmla="*/ 2147483646 w 311"/>
              <a:gd name="T35" fmla="*/ 2147483646 h 444"/>
              <a:gd name="T36" fmla="*/ 2147483646 w 311"/>
              <a:gd name="T37" fmla="*/ 2147483646 h 444"/>
              <a:gd name="T38" fmla="*/ 2147483646 w 311"/>
              <a:gd name="T39" fmla="*/ 2147483646 h 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" h="444">
                <a:moveTo>
                  <a:pt x="248" y="443"/>
                </a:moveTo>
                <a:lnTo>
                  <a:pt x="248" y="443"/>
                </a:lnTo>
                <a:cubicBezTo>
                  <a:pt x="62" y="443"/>
                  <a:pt x="62" y="443"/>
                  <a:pt x="62" y="443"/>
                </a:cubicBezTo>
                <a:cubicBezTo>
                  <a:pt x="53" y="443"/>
                  <a:pt x="44" y="434"/>
                  <a:pt x="44" y="426"/>
                </a:cubicBezTo>
                <a:cubicBezTo>
                  <a:pt x="44" y="416"/>
                  <a:pt x="35" y="408"/>
                  <a:pt x="26" y="408"/>
                </a:cubicBezTo>
                <a:cubicBezTo>
                  <a:pt x="9" y="408"/>
                  <a:pt x="0" y="399"/>
                  <a:pt x="0" y="3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35" y="0"/>
                  <a:pt x="44" y="9"/>
                  <a:pt x="44" y="18"/>
                </a:cubicBezTo>
                <a:cubicBezTo>
                  <a:pt x="44" y="372"/>
                  <a:pt x="44" y="372"/>
                  <a:pt x="44" y="372"/>
                </a:cubicBezTo>
                <a:cubicBezTo>
                  <a:pt x="62" y="372"/>
                  <a:pt x="80" y="390"/>
                  <a:pt x="80" y="408"/>
                </a:cubicBezTo>
                <a:cubicBezTo>
                  <a:pt x="230" y="408"/>
                  <a:pt x="230" y="408"/>
                  <a:pt x="230" y="408"/>
                </a:cubicBezTo>
                <a:cubicBezTo>
                  <a:pt x="239" y="390"/>
                  <a:pt x="248" y="372"/>
                  <a:pt x="266" y="372"/>
                </a:cubicBezTo>
                <a:cubicBezTo>
                  <a:pt x="266" y="18"/>
                  <a:pt x="266" y="18"/>
                  <a:pt x="266" y="18"/>
                </a:cubicBezTo>
                <a:cubicBezTo>
                  <a:pt x="266" y="9"/>
                  <a:pt x="274" y="0"/>
                  <a:pt x="283" y="0"/>
                </a:cubicBezTo>
                <a:cubicBezTo>
                  <a:pt x="301" y="0"/>
                  <a:pt x="310" y="9"/>
                  <a:pt x="310" y="18"/>
                </a:cubicBezTo>
                <a:cubicBezTo>
                  <a:pt x="310" y="381"/>
                  <a:pt x="310" y="381"/>
                  <a:pt x="310" y="381"/>
                </a:cubicBezTo>
                <a:cubicBezTo>
                  <a:pt x="310" y="399"/>
                  <a:pt x="301" y="408"/>
                  <a:pt x="283" y="408"/>
                </a:cubicBezTo>
                <a:cubicBezTo>
                  <a:pt x="274" y="408"/>
                  <a:pt x="266" y="416"/>
                  <a:pt x="266" y="426"/>
                </a:cubicBezTo>
                <a:cubicBezTo>
                  <a:pt x="266" y="434"/>
                  <a:pt x="257" y="443"/>
                  <a:pt x="248" y="4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98">
            <a:extLst>
              <a:ext uri="{FF2B5EF4-FFF2-40B4-BE49-F238E27FC236}">
                <a16:creationId xmlns:a16="http://schemas.microsoft.com/office/drawing/2014/main" id="{DB00D019-557F-0048-AACF-3CE680AC3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1722" y="8862764"/>
            <a:ext cx="676482" cy="686358"/>
          </a:xfrm>
          <a:custGeom>
            <a:avLst/>
            <a:gdLst>
              <a:gd name="T0" fmla="*/ 2147483646 w 603"/>
              <a:gd name="T1" fmla="*/ 2147483646 h 612"/>
              <a:gd name="T2" fmla="*/ 2147483646 w 603"/>
              <a:gd name="T3" fmla="*/ 2147483646 h 612"/>
              <a:gd name="T4" fmla="*/ 2147483646 w 603"/>
              <a:gd name="T5" fmla="*/ 2147483646 h 612"/>
              <a:gd name="T6" fmla="*/ 0 w 603"/>
              <a:gd name="T7" fmla="*/ 2147483646 h 612"/>
              <a:gd name="T8" fmla="*/ 0 w 603"/>
              <a:gd name="T9" fmla="*/ 2147483646 h 612"/>
              <a:gd name="T10" fmla="*/ 2147483646 w 603"/>
              <a:gd name="T11" fmla="*/ 2147483646 h 612"/>
              <a:gd name="T12" fmla="*/ 2147483646 w 603"/>
              <a:gd name="T13" fmla="*/ 843717382 h 612"/>
              <a:gd name="T14" fmla="*/ 2147483646 w 603"/>
              <a:gd name="T15" fmla="*/ 421858511 h 612"/>
              <a:gd name="T16" fmla="*/ 2147483646 w 603"/>
              <a:gd name="T17" fmla="*/ 421858511 h 612"/>
              <a:gd name="T18" fmla="*/ 2147483646 w 603"/>
              <a:gd name="T19" fmla="*/ 1265575893 h 612"/>
              <a:gd name="T20" fmla="*/ 2147483646 w 603"/>
              <a:gd name="T21" fmla="*/ 2109293275 h 612"/>
              <a:gd name="T22" fmla="*/ 2147483646 w 603"/>
              <a:gd name="T23" fmla="*/ 2147483646 h 612"/>
              <a:gd name="T24" fmla="*/ 2147483646 w 603"/>
              <a:gd name="T25" fmla="*/ 2147483646 h 612"/>
              <a:gd name="T26" fmla="*/ 2147483646 w 603"/>
              <a:gd name="T27" fmla="*/ 2147483646 h 612"/>
              <a:gd name="T28" fmla="*/ 2147483646 w 603"/>
              <a:gd name="T29" fmla="*/ 2147483646 h 612"/>
              <a:gd name="T30" fmla="*/ 2111302842 w 603"/>
              <a:gd name="T31" fmla="*/ 2147483646 h 612"/>
              <a:gd name="T32" fmla="*/ 2111302842 w 603"/>
              <a:gd name="T33" fmla="*/ 2147483646 h 612"/>
              <a:gd name="T34" fmla="*/ 2147483646 w 603"/>
              <a:gd name="T35" fmla="*/ 2147483646 h 612"/>
              <a:gd name="T36" fmla="*/ 2147483646 w 603"/>
              <a:gd name="T37" fmla="*/ 2147483646 h 612"/>
              <a:gd name="T38" fmla="*/ 2147483646 w 603"/>
              <a:gd name="T39" fmla="*/ 2147483646 h 612"/>
              <a:gd name="T40" fmla="*/ 2147483646 w 603"/>
              <a:gd name="T41" fmla="*/ 2147483646 h 612"/>
              <a:gd name="T42" fmla="*/ 2111302842 w 603"/>
              <a:gd name="T43" fmla="*/ 2147483646 h 612"/>
              <a:gd name="T44" fmla="*/ 2147483646 w 603"/>
              <a:gd name="T45" fmla="*/ 2147483646 h 612"/>
              <a:gd name="T46" fmla="*/ 2147483646 w 603"/>
              <a:gd name="T47" fmla="*/ 2147483646 h 61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03" h="612">
                <a:moveTo>
                  <a:pt x="151" y="611"/>
                </a:moveTo>
                <a:lnTo>
                  <a:pt x="151" y="611"/>
                </a:lnTo>
                <a:cubicBezTo>
                  <a:pt x="151" y="611"/>
                  <a:pt x="142" y="611"/>
                  <a:pt x="142" y="603"/>
                </a:cubicBezTo>
                <a:cubicBezTo>
                  <a:pt x="0" y="470"/>
                  <a:pt x="0" y="470"/>
                  <a:pt x="0" y="470"/>
                </a:cubicBezTo>
                <a:cubicBezTo>
                  <a:pt x="0" y="461"/>
                  <a:pt x="0" y="452"/>
                  <a:pt x="0" y="443"/>
                </a:cubicBezTo>
                <a:cubicBezTo>
                  <a:pt x="151" y="275"/>
                  <a:pt x="151" y="275"/>
                  <a:pt x="151" y="275"/>
                </a:cubicBezTo>
                <a:cubicBezTo>
                  <a:pt x="248" y="160"/>
                  <a:pt x="381" y="71"/>
                  <a:pt x="549" y="18"/>
                </a:cubicBezTo>
                <a:cubicBezTo>
                  <a:pt x="576" y="9"/>
                  <a:pt x="576" y="9"/>
                  <a:pt x="576" y="9"/>
                </a:cubicBezTo>
                <a:cubicBezTo>
                  <a:pt x="585" y="0"/>
                  <a:pt x="594" y="9"/>
                  <a:pt x="602" y="9"/>
                </a:cubicBezTo>
                <a:cubicBezTo>
                  <a:pt x="602" y="18"/>
                  <a:pt x="602" y="27"/>
                  <a:pt x="602" y="27"/>
                </a:cubicBezTo>
                <a:cubicBezTo>
                  <a:pt x="602" y="45"/>
                  <a:pt x="602" y="45"/>
                  <a:pt x="602" y="45"/>
                </a:cubicBezTo>
                <a:cubicBezTo>
                  <a:pt x="549" y="222"/>
                  <a:pt x="452" y="372"/>
                  <a:pt x="319" y="478"/>
                </a:cubicBezTo>
                <a:cubicBezTo>
                  <a:pt x="169" y="611"/>
                  <a:pt x="169" y="611"/>
                  <a:pt x="169" y="611"/>
                </a:cubicBezTo>
                <a:cubicBezTo>
                  <a:pt x="160" y="611"/>
                  <a:pt x="160" y="611"/>
                  <a:pt x="151" y="611"/>
                </a:cubicBezTo>
                <a:close/>
                <a:moveTo>
                  <a:pt x="45" y="461"/>
                </a:moveTo>
                <a:lnTo>
                  <a:pt x="45" y="461"/>
                </a:lnTo>
                <a:cubicBezTo>
                  <a:pt x="151" y="567"/>
                  <a:pt x="151" y="567"/>
                  <a:pt x="151" y="567"/>
                </a:cubicBezTo>
                <a:cubicBezTo>
                  <a:pt x="293" y="452"/>
                  <a:pt x="293" y="452"/>
                  <a:pt x="293" y="452"/>
                </a:cubicBezTo>
                <a:cubicBezTo>
                  <a:pt x="417" y="346"/>
                  <a:pt x="505" y="213"/>
                  <a:pt x="558" y="53"/>
                </a:cubicBezTo>
                <a:cubicBezTo>
                  <a:pt x="399" y="107"/>
                  <a:pt x="275" y="186"/>
                  <a:pt x="177" y="301"/>
                </a:cubicBezTo>
                <a:lnTo>
                  <a:pt x="45" y="461"/>
                </a:lnTo>
                <a:close/>
                <a:moveTo>
                  <a:pt x="302" y="470"/>
                </a:moveTo>
                <a:lnTo>
                  <a:pt x="302" y="4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99">
            <a:extLst>
              <a:ext uri="{FF2B5EF4-FFF2-40B4-BE49-F238E27FC236}">
                <a16:creationId xmlns:a16="http://schemas.microsoft.com/office/drawing/2014/main" id="{E30FDBA8-0E2F-6042-A7BD-68FC99610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5042" y="9391111"/>
            <a:ext cx="207389" cy="350588"/>
          </a:xfrm>
          <a:custGeom>
            <a:avLst/>
            <a:gdLst>
              <a:gd name="T0" fmla="*/ 1178480982 w 187"/>
              <a:gd name="T1" fmla="*/ 2147483646 h 311"/>
              <a:gd name="T2" fmla="*/ 1178480982 w 187"/>
              <a:gd name="T3" fmla="*/ 2147483646 h 311"/>
              <a:gd name="T4" fmla="*/ 770525537 w 187"/>
              <a:gd name="T5" fmla="*/ 2147483646 h 311"/>
              <a:gd name="T6" fmla="*/ 362570449 w 187"/>
              <a:gd name="T7" fmla="*/ 2147483646 h 311"/>
              <a:gd name="T8" fmla="*/ 1178480982 w 187"/>
              <a:gd name="T9" fmla="*/ 2147483646 h 311"/>
              <a:gd name="T10" fmla="*/ 1994391514 w 187"/>
              <a:gd name="T11" fmla="*/ 2147483646 h 311"/>
              <a:gd name="T12" fmla="*/ 2147483646 w 187"/>
              <a:gd name="T13" fmla="*/ 2147483646 h 311"/>
              <a:gd name="T14" fmla="*/ 2147483646 w 187"/>
              <a:gd name="T15" fmla="*/ 2147483646 h 311"/>
              <a:gd name="T16" fmla="*/ 2147483646 w 187"/>
              <a:gd name="T17" fmla="*/ 2147483646 h 311"/>
              <a:gd name="T18" fmla="*/ 2147483646 w 187"/>
              <a:gd name="T19" fmla="*/ 809242011 h 311"/>
              <a:gd name="T20" fmla="*/ 2147483646 w 187"/>
              <a:gd name="T21" fmla="*/ 0 h 311"/>
              <a:gd name="T22" fmla="*/ 2147483646 w 187"/>
              <a:gd name="T23" fmla="*/ 1237702903 h 311"/>
              <a:gd name="T24" fmla="*/ 2147483646 w 187"/>
              <a:gd name="T25" fmla="*/ 2147483646 h 311"/>
              <a:gd name="T26" fmla="*/ 2147483646 w 187"/>
              <a:gd name="T27" fmla="*/ 2147483646 h 311"/>
              <a:gd name="T28" fmla="*/ 1586436069 w 187"/>
              <a:gd name="T29" fmla="*/ 2147483646 h 311"/>
              <a:gd name="T30" fmla="*/ 1178480982 w 187"/>
              <a:gd name="T31" fmla="*/ 2147483646 h 3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" h="311">
                <a:moveTo>
                  <a:pt x="26" y="310"/>
                </a:moveTo>
                <a:lnTo>
                  <a:pt x="26" y="310"/>
                </a:lnTo>
                <a:lnTo>
                  <a:pt x="17" y="301"/>
                </a:lnTo>
                <a:cubicBezTo>
                  <a:pt x="8" y="301"/>
                  <a:pt x="0" y="292"/>
                  <a:pt x="8" y="283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26" y="106"/>
                  <a:pt x="35" y="97"/>
                  <a:pt x="44" y="97"/>
                </a:cubicBezTo>
                <a:cubicBezTo>
                  <a:pt x="61" y="97"/>
                  <a:pt x="70" y="106"/>
                  <a:pt x="61" y="115"/>
                </a:cubicBezTo>
                <a:cubicBezTo>
                  <a:pt x="53" y="230"/>
                  <a:pt x="53" y="230"/>
                  <a:pt x="53" y="230"/>
                </a:cubicBezTo>
                <a:cubicBezTo>
                  <a:pt x="79" y="203"/>
                  <a:pt x="79" y="203"/>
                  <a:pt x="79" y="203"/>
                </a:cubicBezTo>
                <a:cubicBezTo>
                  <a:pt x="141" y="17"/>
                  <a:pt x="141" y="17"/>
                  <a:pt x="141" y="17"/>
                </a:cubicBezTo>
                <a:cubicBezTo>
                  <a:pt x="141" y="8"/>
                  <a:pt x="159" y="0"/>
                  <a:pt x="168" y="0"/>
                </a:cubicBezTo>
                <a:cubicBezTo>
                  <a:pt x="177" y="8"/>
                  <a:pt x="186" y="17"/>
                  <a:pt x="177" y="26"/>
                </a:cubicBezTo>
                <a:cubicBezTo>
                  <a:pt x="115" y="221"/>
                  <a:pt x="115" y="221"/>
                  <a:pt x="115" y="221"/>
                </a:cubicBezTo>
                <a:cubicBezTo>
                  <a:pt x="115" y="221"/>
                  <a:pt x="115" y="230"/>
                  <a:pt x="106" y="230"/>
                </a:cubicBezTo>
                <a:cubicBezTo>
                  <a:pt x="35" y="301"/>
                  <a:pt x="35" y="301"/>
                  <a:pt x="35" y="301"/>
                </a:cubicBezTo>
                <a:lnTo>
                  <a:pt x="26" y="31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00">
            <a:extLst>
              <a:ext uri="{FF2B5EF4-FFF2-40B4-BE49-F238E27FC236}">
                <a16:creationId xmlns:a16="http://schemas.microsoft.com/office/drawing/2014/main" id="{9405DF16-AAED-5D42-AF13-65E59660E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3960" y="9223224"/>
            <a:ext cx="335773" cy="197513"/>
          </a:xfrm>
          <a:custGeom>
            <a:avLst/>
            <a:gdLst>
              <a:gd name="T0" fmla="*/ 822076782 w 302"/>
              <a:gd name="T1" fmla="*/ 2147483646 h 178"/>
              <a:gd name="T2" fmla="*/ 822076782 w 302"/>
              <a:gd name="T3" fmla="*/ 2147483646 h 178"/>
              <a:gd name="T4" fmla="*/ 0 w 302"/>
              <a:gd name="T5" fmla="*/ 2147483646 h 178"/>
              <a:gd name="T6" fmla="*/ 411038570 w 302"/>
              <a:gd name="T7" fmla="*/ 2147483646 h 178"/>
              <a:gd name="T8" fmla="*/ 2147483646 w 302"/>
              <a:gd name="T9" fmla="*/ 2147483646 h 178"/>
              <a:gd name="T10" fmla="*/ 2147483646 w 302"/>
              <a:gd name="T11" fmla="*/ 2147483646 h 178"/>
              <a:gd name="T12" fmla="*/ 2147483646 w 302"/>
              <a:gd name="T13" fmla="*/ 0 h 178"/>
              <a:gd name="T14" fmla="*/ 2147483646 w 302"/>
              <a:gd name="T15" fmla="*/ 817165803 h 178"/>
              <a:gd name="T16" fmla="*/ 2147483646 w 302"/>
              <a:gd name="T17" fmla="*/ 1997671472 h 178"/>
              <a:gd name="T18" fmla="*/ 2147483646 w 302"/>
              <a:gd name="T19" fmla="*/ 2147483646 h 178"/>
              <a:gd name="T20" fmla="*/ 2147483646 w 302"/>
              <a:gd name="T21" fmla="*/ 2147483646 h 178"/>
              <a:gd name="T22" fmla="*/ 2147483646 w 302"/>
              <a:gd name="T23" fmla="*/ 2147483646 h 178"/>
              <a:gd name="T24" fmla="*/ 2147483646 w 302"/>
              <a:gd name="T25" fmla="*/ 2147483646 h 178"/>
              <a:gd name="T26" fmla="*/ 2147483646 w 302"/>
              <a:gd name="T27" fmla="*/ 2147483646 h 178"/>
              <a:gd name="T28" fmla="*/ 822076782 w 302"/>
              <a:gd name="T29" fmla="*/ 2147483646 h 1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02" h="178">
                <a:moveTo>
                  <a:pt x="18" y="177"/>
                </a:moveTo>
                <a:lnTo>
                  <a:pt x="18" y="177"/>
                </a:lnTo>
                <a:cubicBezTo>
                  <a:pt x="9" y="177"/>
                  <a:pt x="0" y="168"/>
                  <a:pt x="0" y="168"/>
                </a:cubicBezTo>
                <a:cubicBezTo>
                  <a:pt x="0" y="159"/>
                  <a:pt x="0" y="151"/>
                  <a:pt x="9" y="142"/>
                </a:cubicBezTo>
                <a:cubicBezTo>
                  <a:pt x="71" y="71"/>
                  <a:pt x="71" y="71"/>
                  <a:pt x="71" y="71"/>
                </a:cubicBezTo>
                <a:cubicBezTo>
                  <a:pt x="80" y="71"/>
                  <a:pt x="80" y="71"/>
                  <a:pt x="80" y="62"/>
                </a:cubicBezTo>
                <a:cubicBezTo>
                  <a:pt x="266" y="0"/>
                  <a:pt x="266" y="0"/>
                  <a:pt x="266" y="0"/>
                </a:cubicBezTo>
                <a:cubicBezTo>
                  <a:pt x="283" y="0"/>
                  <a:pt x="292" y="9"/>
                  <a:pt x="292" y="18"/>
                </a:cubicBezTo>
                <a:cubicBezTo>
                  <a:pt x="301" y="27"/>
                  <a:pt x="292" y="36"/>
                  <a:pt x="283" y="44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177" y="115"/>
                  <a:pt x="177" y="115"/>
                  <a:pt x="177" y="115"/>
                </a:cubicBezTo>
                <a:cubicBezTo>
                  <a:pt x="186" y="115"/>
                  <a:pt x="195" y="124"/>
                  <a:pt x="195" y="133"/>
                </a:cubicBezTo>
                <a:cubicBezTo>
                  <a:pt x="195" y="142"/>
                  <a:pt x="195" y="159"/>
                  <a:pt x="177" y="159"/>
                </a:cubicBezTo>
                <a:cubicBezTo>
                  <a:pt x="18" y="177"/>
                  <a:pt x="18" y="177"/>
                  <a:pt x="18" y="1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01">
            <a:extLst>
              <a:ext uri="{FF2B5EF4-FFF2-40B4-BE49-F238E27FC236}">
                <a16:creationId xmlns:a16="http://schemas.microsoft.com/office/drawing/2014/main" id="{91BE061F-B911-CA42-821D-6D83C769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1722" y="9391111"/>
            <a:ext cx="158011" cy="148135"/>
          </a:xfrm>
          <a:custGeom>
            <a:avLst/>
            <a:gdLst>
              <a:gd name="T0" fmla="*/ 2147483646 w 143"/>
              <a:gd name="T1" fmla="*/ 2147483646 h 134"/>
              <a:gd name="T2" fmla="*/ 2147483646 w 143"/>
              <a:gd name="T3" fmla="*/ 2147483646 h 134"/>
              <a:gd name="T4" fmla="*/ 2147483646 w 143"/>
              <a:gd name="T5" fmla="*/ 2147483646 h 134"/>
              <a:gd name="T6" fmla="*/ 403457508 w 143"/>
              <a:gd name="T7" fmla="*/ 2147483646 h 134"/>
              <a:gd name="T8" fmla="*/ 403457508 w 143"/>
              <a:gd name="T9" fmla="*/ 1571252174 h 134"/>
              <a:gd name="T10" fmla="*/ 2017414716 w 143"/>
              <a:gd name="T11" fmla="*/ 359118090 h 134"/>
              <a:gd name="T12" fmla="*/ 2147483646 w 143"/>
              <a:gd name="T13" fmla="*/ 359118090 h 134"/>
              <a:gd name="T14" fmla="*/ 2147483646 w 143"/>
              <a:gd name="T15" fmla="*/ 2147483646 h 134"/>
              <a:gd name="T16" fmla="*/ 2147483646 w 143"/>
              <a:gd name="T17" fmla="*/ 2147483646 h 134"/>
              <a:gd name="T18" fmla="*/ 2147483646 w 143"/>
              <a:gd name="T19" fmla="*/ 2147483646 h 134"/>
              <a:gd name="T20" fmla="*/ 2147483646 w 143"/>
              <a:gd name="T21" fmla="*/ 2147483646 h 134"/>
              <a:gd name="T22" fmla="*/ 2147483646 w 143"/>
              <a:gd name="T23" fmla="*/ 2147483646 h 134"/>
              <a:gd name="T24" fmla="*/ 2147483646 w 143"/>
              <a:gd name="T25" fmla="*/ 2147483646 h 134"/>
              <a:gd name="T26" fmla="*/ 2147483646 w 143"/>
              <a:gd name="T27" fmla="*/ 2147483646 h 134"/>
              <a:gd name="T28" fmla="*/ 2147483646 w 143"/>
              <a:gd name="T29" fmla="*/ 2147483646 h 134"/>
              <a:gd name="T30" fmla="*/ 2147483646 w 143"/>
              <a:gd name="T31" fmla="*/ 2147483646 h 1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3" h="134">
                <a:moveTo>
                  <a:pt x="89" y="133"/>
                </a:moveTo>
                <a:lnTo>
                  <a:pt x="89" y="133"/>
                </a:lnTo>
                <a:cubicBezTo>
                  <a:pt x="80" y="133"/>
                  <a:pt x="80" y="133"/>
                  <a:pt x="71" y="133"/>
                </a:cubicBezTo>
                <a:cubicBezTo>
                  <a:pt x="9" y="71"/>
                  <a:pt x="9" y="71"/>
                  <a:pt x="9" y="71"/>
                </a:cubicBezTo>
                <a:cubicBezTo>
                  <a:pt x="0" y="62"/>
                  <a:pt x="0" y="44"/>
                  <a:pt x="9" y="35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0"/>
                  <a:pt x="62" y="0"/>
                  <a:pt x="71" y="8"/>
                </a:cubicBezTo>
                <a:cubicBezTo>
                  <a:pt x="133" y="71"/>
                  <a:pt x="133" y="71"/>
                  <a:pt x="133" y="71"/>
                </a:cubicBezTo>
                <a:cubicBezTo>
                  <a:pt x="142" y="79"/>
                  <a:pt x="142" y="97"/>
                  <a:pt x="133" y="106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98" y="133"/>
                  <a:pt x="98" y="133"/>
                  <a:pt x="89" y="133"/>
                </a:cubicBezTo>
                <a:close/>
                <a:moveTo>
                  <a:pt x="54" y="53"/>
                </a:moveTo>
                <a:lnTo>
                  <a:pt x="54" y="53"/>
                </a:lnTo>
                <a:cubicBezTo>
                  <a:pt x="89" y="88"/>
                  <a:pt x="89" y="88"/>
                  <a:pt x="89" y="88"/>
                </a:cubicBezTo>
                <a:cubicBezTo>
                  <a:pt x="54" y="53"/>
                  <a:pt x="54" y="53"/>
                  <a:pt x="54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02">
            <a:extLst>
              <a:ext uri="{FF2B5EF4-FFF2-40B4-BE49-F238E27FC236}">
                <a16:creationId xmlns:a16="http://schemas.microsoft.com/office/drawing/2014/main" id="{9E59C06D-0112-894A-92EB-2A1C3D09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934" y="9025711"/>
            <a:ext cx="148135" cy="138259"/>
          </a:xfrm>
          <a:custGeom>
            <a:avLst/>
            <a:gdLst>
              <a:gd name="T0" fmla="*/ 2147483646 w 134"/>
              <a:gd name="T1" fmla="*/ 2147483646 h 125"/>
              <a:gd name="T2" fmla="*/ 2147483646 w 134"/>
              <a:gd name="T3" fmla="*/ 2147483646 h 125"/>
              <a:gd name="T4" fmla="*/ 1212134085 w 134"/>
              <a:gd name="T5" fmla="*/ 2147483646 h 125"/>
              <a:gd name="T6" fmla="*/ 1212134085 w 134"/>
              <a:gd name="T7" fmla="*/ 1169169417 h 125"/>
              <a:gd name="T8" fmla="*/ 2147483646 w 134"/>
              <a:gd name="T9" fmla="*/ 1169169417 h 125"/>
              <a:gd name="T10" fmla="*/ 2147483646 w 134"/>
              <a:gd name="T11" fmla="*/ 2147483646 h 125"/>
              <a:gd name="T12" fmla="*/ 2147483646 w 134"/>
              <a:gd name="T13" fmla="*/ 2147483646 h 125"/>
              <a:gd name="T14" fmla="*/ 2147483646 w 134"/>
              <a:gd name="T15" fmla="*/ 2147483646 h 125"/>
              <a:gd name="T16" fmla="*/ 2147483646 w 134"/>
              <a:gd name="T17" fmla="*/ 2147483646 h 125"/>
              <a:gd name="T18" fmla="*/ 2147483646 w 134"/>
              <a:gd name="T19" fmla="*/ 2147483646 h 125"/>
              <a:gd name="T20" fmla="*/ 2147483646 w 134"/>
              <a:gd name="T21" fmla="*/ 2147483646 h 125"/>
              <a:gd name="T22" fmla="*/ 2147483646 w 134"/>
              <a:gd name="T23" fmla="*/ 2147483646 h 125"/>
              <a:gd name="T24" fmla="*/ 2147483646 w 134"/>
              <a:gd name="T25" fmla="*/ 2147483646 h 125"/>
              <a:gd name="T26" fmla="*/ 2147483646 w 134"/>
              <a:gd name="T27" fmla="*/ 2147483646 h 125"/>
              <a:gd name="T28" fmla="*/ 2147483646 w 134"/>
              <a:gd name="T29" fmla="*/ 2147483646 h 125"/>
              <a:gd name="T30" fmla="*/ 2147483646 w 134"/>
              <a:gd name="T31" fmla="*/ 2147483646 h 125"/>
              <a:gd name="T32" fmla="*/ 2147483646 w 134"/>
              <a:gd name="T33" fmla="*/ 2147483646 h 125"/>
              <a:gd name="T34" fmla="*/ 2147483646 w 134"/>
              <a:gd name="T35" fmla="*/ 2147483646 h 12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4" h="125">
                <a:moveTo>
                  <a:pt x="62" y="124"/>
                </a:moveTo>
                <a:lnTo>
                  <a:pt x="62" y="124"/>
                </a:lnTo>
                <a:cubicBezTo>
                  <a:pt x="53" y="124"/>
                  <a:pt x="35" y="124"/>
                  <a:pt x="27" y="115"/>
                </a:cubicBezTo>
                <a:cubicBezTo>
                  <a:pt x="0" y="89"/>
                  <a:pt x="0" y="53"/>
                  <a:pt x="27" y="26"/>
                </a:cubicBezTo>
                <a:cubicBezTo>
                  <a:pt x="44" y="0"/>
                  <a:pt x="88" y="0"/>
                  <a:pt x="106" y="26"/>
                </a:cubicBezTo>
                <a:cubicBezTo>
                  <a:pt x="133" y="53"/>
                  <a:pt x="133" y="89"/>
                  <a:pt x="106" y="115"/>
                </a:cubicBezTo>
                <a:cubicBezTo>
                  <a:pt x="97" y="124"/>
                  <a:pt x="80" y="124"/>
                  <a:pt x="62" y="124"/>
                </a:cubicBezTo>
                <a:close/>
                <a:moveTo>
                  <a:pt x="62" y="53"/>
                </a:moveTo>
                <a:lnTo>
                  <a:pt x="62" y="53"/>
                </a:lnTo>
                <a:lnTo>
                  <a:pt x="53" y="53"/>
                </a:lnTo>
                <a:cubicBezTo>
                  <a:pt x="44" y="62"/>
                  <a:pt x="44" y="71"/>
                  <a:pt x="53" y="80"/>
                </a:cubicBezTo>
                <a:cubicBezTo>
                  <a:pt x="53" y="89"/>
                  <a:pt x="62" y="89"/>
                  <a:pt x="62" y="89"/>
                </a:cubicBezTo>
                <a:cubicBezTo>
                  <a:pt x="71" y="89"/>
                  <a:pt x="80" y="89"/>
                  <a:pt x="80" y="80"/>
                </a:cubicBezTo>
                <a:cubicBezTo>
                  <a:pt x="88" y="71"/>
                  <a:pt x="88" y="62"/>
                  <a:pt x="80" y="53"/>
                </a:cubicBezTo>
                <a:cubicBezTo>
                  <a:pt x="80" y="53"/>
                  <a:pt x="71" y="53"/>
                  <a:pt x="62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03">
            <a:extLst>
              <a:ext uri="{FF2B5EF4-FFF2-40B4-BE49-F238E27FC236}">
                <a16:creationId xmlns:a16="http://schemas.microsoft.com/office/drawing/2014/main" id="{C92F226F-C506-7941-B65F-31D3708F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2095" y="9312105"/>
            <a:ext cx="266643" cy="266643"/>
          </a:xfrm>
          <a:custGeom>
            <a:avLst/>
            <a:gdLst>
              <a:gd name="T0" fmla="*/ 1184862375 w 240"/>
              <a:gd name="T1" fmla="*/ 2147483646 h 240"/>
              <a:gd name="T2" fmla="*/ 1184862375 w 240"/>
              <a:gd name="T3" fmla="*/ 2147483646 h 240"/>
              <a:gd name="T4" fmla="*/ 410179123 w 240"/>
              <a:gd name="T5" fmla="*/ 2147483646 h 240"/>
              <a:gd name="T6" fmla="*/ 410179123 w 240"/>
              <a:gd name="T7" fmla="*/ 2147483646 h 240"/>
              <a:gd name="T8" fmla="*/ 2147483646 w 240"/>
              <a:gd name="T9" fmla="*/ 410179123 h 240"/>
              <a:gd name="T10" fmla="*/ 2147483646 w 240"/>
              <a:gd name="T11" fmla="*/ 410179123 h 240"/>
              <a:gd name="T12" fmla="*/ 2147483646 w 240"/>
              <a:gd name="T13" fmla="*/ 1595041498 h 240"/>
              <a:gd name="T14" fmla="*/ 1595041498 w 240"/>
              <a:gd name="T15" fmla="*/ 2147483646 h 240"/>
              <a:gd name="T16" fmla="*/ 1184862375 w 240"/>
              <a:gd name="T17" fmla="*/ 2147483646 h 2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0" h="240">
                <a:moveTo>
                  <a:pt x="26" y="239"/>
                </a:moveTo>
                <a:lnTo>
                  <a:pt x="26" y="239"/>
                </a:lnTo>
                <a:cubicBezTo>
                  <a:pt x="17" y="239"/>
                  <a:pt x="17" y="230"/>
                  <a:pt x="9" y="230"/>
                </a:cubicBezTo>
                <a:cubicBezTo>
                  <a:pt x="0" y="221"/>
                  <a:pt x="0" y="212"/>
                  <a:pt x="9" y="204"/>
                </a:cubicBezTo>
                <a:cubicBezTo>
                  <a:pt x="203" y="9"/>
                  <a:pt x="203" y="9"/>
                  <a:pt x="203" y="9"/>
                </a:cubicBezTo>
                <a:cubicBezTo>
                  <a:pt x="212" y="0"/>
                  <a:pt x="230" y="0"/>
                  <a:pt x="230" y="9"/>
                </a:cubicBezTo>
                <a:cubicBezTo>
                  <a:pt x="239" y="17"/>
                  <a:pt x="239" y="26"/>
                  <a:pt x="230" y="35"/>
                </a:cubicBezTo>
                <a:cubicBezTo>
                  <a:pt x="35" y="230"/>
                  <a:pt x="35" y="230"/>
                  <a:pt x="35" y="230"/>
                </a:cubicBezTo>
                <a:lnTo>
                  <a:pt x="26" y="2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04">
            <a:extLst>
              <a:ext uri="{FF2B5EF4-FFF2-40B4-BE49-F238E27FC236}">
                <a16:creationId xmlns:a16="http://schemas.microsoft.com/office/drawing/2014/main" id="{9C2265D5-B8E3-8E4D-A837-607BFC92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04" y="9479992"/>
            <a:ext cx="118508" cy="118508"/>
          </a:xfrm>
          <a:custGeom>
            <a:avLst/>
            <a:gdLst>
              <a:gd name="T0" fmla="*/ 790271258 w 108"/>
              <a:gd name="T1" fmla="*/ 2147483646 h 108"/>
              <a:gd name="T2" fmla="*/ 790271258 w 108"/>
              <a:gd name="T3" fmla="*/ 2147483646 h 108"/>
              <a:gd name="T4" fmla="*/ 395135453 w 108"/>
              <a:gd name="T5" fmla="*/ 2147483646 h 108"/>
              <a:gd name="T6" fmla="*/ 395135453 w 108"/>
              <a:gd name="T7" fmla="*/ 2147483646 h 108"/>
              <a:gd name="T8" fmla="*/ 2147483646 w 108"/>
              <a:gd name="T9" fmla="*/ 395135453 h 108"/>
              <a:gd name="T10" fmla="*/ 2147483646 w 108"/>
              <a:gd name="T11" fmla="*/ 395135453 h 108"/>
              <a:gd name="T12" fmla="*/ 2147483646 w 108"/>
              <a:gd name="T13" fmla="*/ 1580542517 h 108"/>
              <a:gd name="T14" fmla="*/ 1580542517 w 108"/>
              <a:gd name="T15" fmla="*/ 2147483646 h 108"/>
              <a:gd name="T16" fmla="*/ 790271258 w 108"/>
              <a:gd name="T17" fmla="*/ 2147483646 h 1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8" h="108">
                <a:moveTo>
                  <a:pt x="18" y="107"/>
                </a:moveTo>
                <a:lnTo>
                  <a:pt x="18" y="107"/>
                </a:lnTo>
                <a:cubicBezTo>
                  <a:pt x="18" y="107"/>
                  <a:pt x="9" y="107"/>
                  <a:pt x="9" y="98"/>
                </a:cubicBezTo>
                <a:cubicBezTo>
                  <a:pt x="0" y="89"/>
                  <a:pt x="0" y="80"/>
                  <a:pt x="9" y="71"/>
                </a:cubicBezTo>
                <a:cubicBezTo>
                  <a:pt x="71" y="9"/>
                  <a:pt x="71" y="9"/>
                  <a:pt x="71" y="9"/>
                </a:cubicBezTo>
                <a:cubicBezTo>
                  <a:pt x="80" y="0"/>
                  <a:pt x="98" y="0"/>
                  <a:pt x="98" y="9"/>
                </a:cubicBezTo>
                <a:cubicBezTo>
                  <a:pt x="107" y="18"/>
                  <a:pt x="107" y="27"/>
                  <a:pt x="98" y="36"/>
                </a:cubicBezTo>
                <a:cubicBezTo>
                  <a:pt x="36" y="98"/>
                  <a:pt x="36" y="98"/>
                  <a:pt x="36" y="98"/>
                </a:cubicBezTo>
                <a:cubicBezTo>
                  <a:pt x="36" y="107"/>
                  <a:pt x="27" y="107"/>
                  <a:pt x="18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05">
            <a:extLst>
              <a:ext uri="{FF2B5EF4-FFF2-40B4-BE49-F238E27FC236}">
                <a16:creationId xmlns:a16="http://schemas.microsoft.com/office/drawing/2014/main" id="{2EAA73DA-5434-3843-9F4A-68082DDD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4582" y="9608376"/>
            <a:ext cx="167886" cy="158011"/>
          </a:xfrm>
          <a:custGeom>
            <a:avLst/>
            <a:gdLst>
              <a:gd name="T0" fmla="*/ 1187501115 w 151"/>
              <a:gd name="T1" fmla="*/ 2147483646 h 143"/>
              <a:gd name="T2" fmla="*/ 1187501115 w 151"/>
              <a:gd name="T3" fmla="*/ 2147483646 h 143"/>
              <a:gd name="T4" fmla="*/ 411038570 w 151"/>
              <a:gd name="T5" fmla="*/ 2147483646 h 143"/>
              <a:gd name="T6" fmla="*/ 411038570 w 151"/>
              <a:gd name="T7" fmla="*/ 2147483646 h 143"/>
              <a:gd name="T8" fmla="*/ 2147483646 w 151"/>
              <a:gd name="T9" fmla="*/ 403457508 h 143"/>
              <a:gd name="T10" fmla="*/ 2147483646 w 151"/>
              <a:gd name="T11" fmla="*/ 403457508 h 143"/>
              <a:gd name="T12" fmla="*/ 2147483646 w 151"/>
              <a:gd name="T13" fmla="*/ 1613956853 h 143"/>
              <a:gd name="T14" fmla="*/ 1598539685 w 151"/>
              <a:gd name="T15" fmla="*/ 2147483646 h 143"/>
              <a:gd name="T16" fmla="*/ 1187501115 w 151"/>
              <a:gd name="T17" fmla="*/ 2147483646 h 1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1" h="143">
                <a:moveTo>
                  <a:pt x="26" y="142"/>
                </a:moveTo>
                <a:lnTo>
                  <a:pt x="26" y="142"/>
                </a:lnTo>
                <a:cubicBezTo>
                  <a:pt x="17" y="142"/>
                  <a:pt x="17" y="142"/>
                  <a:pt x="9" y="142"/>
                </a:cubicBezTo>
                <a:cubicBezTo>
                  <a:pt x="0" y="133"/>
                  <a:pt x="0" y="116"/>
                  <a:pt x="9" y="116"/>
                </a:cubicBezTo>
                <a:cubicBezTo>
                  <a:pt x="115" y="9"/>
                  <a:pt x="115" y="9"/>
                  <a:pt x="115" y="9"/>
                </a:cubicBezTo>
                <a:cubicBezTo>
                  <a:pt x="124" y="0"/>
                  <a:pt x="132" y="0"/>
                  <a:pt x="141" y="9"/>
                </a:cubicBezTo>
                <a:cubicBezTo>
                  <a:pt x="150" y="18"/>
                  <a:pt x="150" y="27"/>
                  <a:pt x="141" y="36"/>
                </a:cubicBezTo>
                <a:cubicBezTo>
                  <a:pt x="35" y="142"/>
                  <a:pt x="35" y="142"/>
                  <a:pt x="35" y="142"/>
                </a:cubicBezTo>
                <a:lnTo>
                  <a:pt x="26" y="1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06">
            <a:extLst>
              <a:ext uri="{FF2B5EF4-FFF2-40B4-BE49-F238E27FC236}">
                <a16:creationId xmlns:a16="http://schemas.microsoft.com/office/drawing/2014/main" id="{C84A55E6-8601-8942-BB37-3FC2D8035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2344" y="9707132"/>
            <a:ext cx="128384" cy="118508"/>
          </a:xfrm>
          <a:custGeom>
            <a:avLst/>
            <a:gdLst>
              <a:gd name="T0" fmla="*/ 1216314828 w 116"/>
              <a:gd name="T1" fmla="*/ 2147483646 h 107"/>
              <a:gd name="T2" fmla="*/ 1216314828 w 116"/>
              <a:gd name="T3" fmla="*/ 2147483646 h 107"/>
              <a:gd name="T4" fmla="*/ 405395934 w 116"/>
              <a:gd name="T5" fmla="*/ 2147483646 h 107"/>
              <a:gd name="T6" fmla="*/ 405395934 w 116"/>
              <a:gd name="T7" fmla="*/ 2147483646 h 107"/>
              <a:gd name="T8" fmla="*/ 2147483646 w 116"/>
              <a:gd name="T9" fmla="*/ 406359645 h 107"/>
              <a:gd name="T10" fmla="*/ 2147483646 w 116"/>
              <a:gd name="T11" fmla="*/ 406359645 h 107"/>
              <a:gd name="T12" fmla="*/ 2147483646 w 116"/>
              <a:gd name="T13" fmla="*/ 1580174355 h 107"/>
              <a:gd name="T14" fmla="*/ 1576765133 w 116"/>
              <a:gd name="T15" fmla="*/ 2147483646 h 107"/>
              <a:gd name="T16" fmla="*/ 1216314828 w 116"/>
              <a:gd name="T17" fmla="*/ 2147483646 h 1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6" h="107">
                <a:moveTo>
                  <a:pt x="27" y="106"/>
                </a:moveTo>
                <a:lnTo>
                  <a:pt x="27" y="106"/>
                </a:lnTo>
                <a:cubicBezTo>
                  <a:pt x="18" y="106"/>
                  <a:pt x="18" y="106"/>
                  <a:pt x="9" y="98"/>
                </a:cubicBezTo>
                <a:cubicBezTo>
                  <a:pt x="0" y="88"/>
                  <a:pt x="0" y="80"/>
                  <a:pt x="9" y="71"/>
                </a:cubicBezTo>
                <a:cubicBezTo>
                  <a:pt x="71" y="9"/>
                  <a:pt x="71" y="9"/>
                  <a:pt x="71" y="9"/>
                </a:cubicBezTo>
                <a:cubicBezTo>
                  <a:pt x="80" y="0"/>
                  <a:pt x="98" y="0"/>
                  <a:pt x="106" y="9"/>
                </a:cubicBezTo>
                <a:cubicBezTo>
                  <a:pt x="115" y="18"/>
                  <a:pt x="115" y="27"/>
                  <a:pt x="106" y="35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106"/>
                  <a:pt x="27" y="106"/>
                  <a:pt x="27" y="1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07">
            <a:extLst>
              <a:ext uri="{FF2B5EF4-FFF2-40B4-BE49-F238E27FC236}">
                <a16:creationId xmlns:a16="http://schemas.microsoft.com/office/drawing/2014/main" id="{7ACF3D0C-A241-9B40-BA50-9575AAED8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5009" y="7327095"/>
            <a:ext cx="330837" cy="844372"/>
          </a:xfrm>
          <a:custGeom>
            <a:avLst/>
            <a:gdLst>
              <a:gd name="T0" fmla="*/ 2147483646 w 294"/>
              <a:gd name="T1" fmla="*/ 2147483646 h 753"/>
              <a:gd name="T2" fmla="*/ 2147483646 w 294"/>
              <a:gd name="T3" fmla="*/ 2147483646 h 753"/>
              <a:gd name="T4" fmla="*/ 2130791324 w 294"/>
              <a:gd name="T5" fmla="*/ 2147483646 h 753"/>
              <a:gd name="T6" fmla="*/ 1278474577 w 294"/>
              <a:gd name="T7" fmla="*/ 2147483646 h 753"/>
              <a:gd name="T8" fmla="*/ 426158192 w 294"/>
              <a:gd name="T9" fmla="*/ 2147483646 h 753"/>
              <a:gd name="T10" fmla="*/ 2147483646 w 294"/>
              <a:gd name="T11" fmla="*/ 2061528236 h 753"/>
              <a:gd name="T12" fmla="*/ 2147483646 w 294"/>
              <a:gd name="T13" fmla="*/ 374823348 h 753"/>
              <a:gd name="T14" fmla="*/ 2147483646 w 294"/>
              <a:gd name="T15" fmla="*/ 0 h 753"/>
              <a:gd name="T16" fmla="*/ 2147483646 w 294"/>
              <a:gd name="T17" fmla="*/ 374823348 h 753"/>
              <a:gd name="T18" fmla="*/ 2147483646 w 294"/>
              <a:gd name="T19" fmla="*/ 796564372 h 753"/>
              <a:gd name="T20" fmla="*/ 2147483646 w 294"/>
              <a:gd name="T21" fmla="*/ 2147483646 h 753"/>
              <a:gd name="T22" fmla="*/ 2147483646 w 294"/>
              <a:gd name="T23" fmla="*/ 2147483646 h 753"/>
              <a:gd name="T24" fmla="*/ 2147483646 w 294"/>
              <a:gd name="T25" fmla="*/ 2147483646 h 753"/>
              <a:gd name="T26" fmla="*/ 2147483646 w 294"/>
              <a:gd name="T27" fmla="*/ 2147483646 h 753"/>
              <a:gd name="T28" fmla="*/ 2147483646 w 294"/>
              <a:gd name="T29" fmla="*/ 2147483646 h 753"/>
              <a:gd name="T30" fmla="*/ 2147483646 w 294"/>
              <a:gd name="T31" fmla="*/ 2147483646 h 753"/>
              <a:gd name="T32" fmla="*/ 2147483646 w 294"/>
              <a:gd name="T33" fmla="*/ 2147483646 h 753"/>
              <a:gd name="T34" fmla="*/ 2147483646 w 294"/>
              <a:gd name="T35" fmla="*/ 2147483646 h 753"/>
              <a:gd name="T36" fmla="*/ 2147483646 w 294"/>
              <a:gd name="T37" fmla="*/ 2147483646 h 753"/>
              <a:gd name="T38" fmla="*/ 2147483646 w 294"/>
              <a:gd name="T39" fmla="*/ 2147483646 h 753"/>
              <a:gd name="T40" fmla="*/ 2147483646 w 294"/>
              <a:gd name="T41" fmla="*/ 2147483646 h 753"/>
              <a:gd name="T42" fmla="*/ 2147483646 w 294"/>
              <a:gd name="T43" fmla="*/ 2147483646 h 75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94" h="753">
                <a:moveTo>
                  <a:pt x="240" y="752"/>
                </a:moveTo>
                <a:lnTo>
                  <a:pt x="240" y="752"/>
                </a:lnTo>
                <a:cubicBezTo>
                  <a:pt x="45" y="752"/>
                  <a:pt x="45" y="752"/>
                  <a:pt x="45" y="752"/>
                </a:cubicBezTo>
                <a:cubicBezTo>
                  <a:pt x="36" y="752"/>
                  <a:pt x="27" y="744"/>
                  <a:pt x="27" y="726"/>
                </a:cubicBezTo>
                <a:cubicBezTo>
                  <a:pt x="9" y="513"/>
                  <a:pt x="9" y="513"/>
                  <a:pt x="9" y="513"/>
                </a:cubicBezTo>
                <a:cubicBezTo>
                  <a:pt x="0" y="354"/>
                  <a:pt x="27" y="194"/>
                  <a:pt x="107" y="44"/>
                </a:cubicBezTo>
                <a:cubicBezTo>
                  <a:pt x="124" y="8"/>
                  <a:pt x="124" y="8"/>
                  <a:pt x="124" y="8"/>
                </a:cubicBezTo>
                <a:cubicBezTo>
                  <a:pt x="133" y="8"/>
                  <a:pt x="133" y="0"/>
                  <a:pt x="142" y="0"/>
                </a:cubicBezTo>
                <a:cubicBezTo>
                  <a:pt x="151" y="0"/>
                  <a:pt x="160" y="8"/>
                  <a:pt x="160" y="8"/>
                </a:cubicBezTo>
                <a:cubicBezTo>
                  <a:pt x="169" y="17"/>
                  <a:pt x="169" y="17"/>
                  <a:pt x="169" y="17"/>
                </a:cubicBezTo>
                <a:cubicBezTo>
                  <a:pt x="257" y="186"/>
                  <a:pt x="293" y="354"/>
                  <a:pt x="275" y="531"/>
                </a:cubicBezTo>
                <a:cubicBezTo>
                  <a:pt x="257" y="735"/>
                  <a:pt x="257" y="735"/>
                  <a:pt x="257" y="735"/>
                </a:cubicBezTo>
                <a:cubicBezTo>
                  <a:pt x="257" y="744"/>
                  <a:pt x="248" y="752"/>
                  <a:pt x="240" y="752"/>
                </a:cubicBezTo>
                <a:close/>
                <a:moveTo>
                  <a:pt x="71" y="708"/>
                </a:moveTo>
                <a:lnTo>
                  <a:pt x="71" y="708"/>
                </a:lnTo>
                <a:cubicBezTo>
                  <a:pt x="222" y="708"/>
                  <a:pt x="222" y="708"/>
                  <a:pt x="222" y="708"/>
                </a:cubicBezTo>
                <a:cubicBezTo>
                  <a:pt x="240" y="531"/>
                  <a:pt x="240" y="531"/>
                  <a:pt x="240" y="531"/>
                </a:cubicBezTo>
                <a:cubicBezTo>
                  <a:pt x="257" y="531"/>
                  <a:pt x="257" y="531"/>
                  <a:pt x="257" y="531"/>
                </a:cubicBezTo>
                <a:cubicBezTo>
                  <a:pt x="240" y="531"/>
                  <a:pt x="240" y="531"/>
                  <a:pt x="240" y="531"/>
                </a:cubicBezTo>
                <a:cubicBezTo>
                  <a:pt x="257" y="371"/>
                  <a:pt x="222" y="212"/>
                  <a:pt x="142" y="62"/>
                </a:cubicBezTo>
                <a:cubicBezTo>
                  <a:pt x="71" y="212"/>
                  <a:pt x="36" y="363"/>
                  <a:pt x="53" y="504"/>
                </a:cubicBezTo>
                <a:lnTo>
                  <a:pt x="71" y="7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08">
            <a:extLst>
              <a:ext uri="{FF2B5EF4-FFF2-40B4-BE49-F238E27FC236}">
                <a16:creationId xmlns:a16="http://schemas.microsoft.com/office/drawing/2014/main" id="{33B532DA-5402-174D-82E8-CE03CA75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2026" y="7944326"/>
            <a:ext cx="167886" cy="365400"/>
          </a:xfrm>
          <a:custGeom>
            <a:avLst/>
            <a:gdLst>
              <a:gd name="T0" fmla="*/ 2147483646 w 151"/>
              <a:gd name="T1" fmla="*/ 2147483646 h 328"/>
              <a:gd name="T2" fmla="*/ 2147483646 w 151"/>
              <a:gd name="T3" fmla="*/ 2147483646 h 328"/>
              <a:gd name="T4" fmla="*/ 2147483646 w 151"/>
              <a:gd name="T5" fmla="*/ 2147483646 h 328"/>
              <a:gd name="T6" fmla="*/ 411038570 w 151"/>
              <a:gd name="T7" fmla="*/ 2147483646 h 328"/>
              <a:gd name="T8" fmla="*/ 776462903 w 151"/>
              <a:gd name="T9" fmla="*/ 2147483646 h 328"/>
              <a:gd name="T10" fmla="*/ 2009578255 w 151"/>
              <a:gd name="T11" fmla="*/ 2147483646 h 328"/>
              <a:gd name="T12" fmla="*/ 2147483646 w 151"/>
              <a:gd name="T13" fmla="*/ 2147483646 h 328"/>
              <a:gd name="T14" fmla="*/ 2147483646 w 151"/>
              <a:gd name="T15" fmla="*/ 2147483646 h 328"/>
              <a:gd name="T16" fmla="*/ 1233115352 w 151"/>
              <a:gd name="T17" fmla="*/ 1194500126 h 328"/>
              <a:gd name="T18" fmla="*/ 1598539685 w 151"/>
              <a:gd name="T19" fmla="*/ 0 h 328"/>
              <a:gd name="T20" fmla="*/ 2147483646 w 151"/>
              <a:gd name="T21" fmla="*/ 413431415 h 328"/>
              <a:gd name="T22" fmla="*/ 2147483646 w 151"/>
              <a:gd name="T23" fmla="*/ 2147483646 h 328"/>
              <a:gd name="T24" fmla="*/ 2147483646 w 151"/>
              <a:gd name="T25" fmla="*/ 2147483646 h 328"/>
              <a:gd name="T26" fmla="*/ 2147483646 w 151"/>
              <a:gd name="T27" fmla="*/ 2147483646 h 328"/>
              <a:gd name="T28" fmla="*/ 2147483646 w 151"/>
              <a:gd name="T29" fmla="*/ 2147483646 h 328"/>
              <a:gd name="T30" fmla="*/ 2147483646 w 151"/>
              <a:gd name="T31" fmla="*/ 2147483646 h 3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1" h="328">
                <a:moveTo>
                  <a:pt x="133" y="327"/>
                </a:moveTo>
                <a:lnTo>
                  <a:pt x="133" y="327"/>
                </a:lnTo>
                <a:cubicBezTo>
                  <a:pt x="124" y="327"/>
                  <a:pt x="124" y="318"/>
                  <a:pt x="115" y="318"/>
                </a:cubicBezTo>
                <a:cubicBezTo>
                  <a:pt x="9" y="186"/>
                  <a:pt x="9" y="186"/>
                  <a:pt x="9" y="186"/>
                </a:cubicBezTo>
                <a:cubicBezTo>
                  <a:pt x="0" y="177"/>
                  <a:pt x="9" y="159"/>
                  <a:pt x="17" y="150"/>
                </a:cubicBezTo>
                <a:cubicBezTo>
                  <a:pt x="27" y="150"/>
                  <a:pt x="35" y="150"/>
                  <a:pt x="44" y="159"/>
                </a:cubicBezTo>
                <a:cubicBezTo>
                  <a:pt x="115" y="248"/>
                  <a:pt x="115" y="248"/>
                  <a:pt x="115" y="248"/>
                </a:cubicBezTo>
                <a:cubicBezTo>
                  <a:pt x="115" y="212"/>
                  <a:pt x="115" y="212"/>
                  <a:pt x="115" y="212"/>
                </a:cubicBezTo>
                <a:cubicBezTo>
                  <a:pt x="27" y="26"/>
                  <a:pt x="27" y="26"/>
                  <a:pt x="27" y="26"/>
                </a:cubicBezTo>
                <a:cubicBezTo>
                  <a:pt x="17" y="17"/>
                  <a:pt x="17" y="9"/>
                  <a:pt x="35" y="0"/>
                </a:cubicBezTo>
                <a:cubicBezTo>
                  <a:pt x="44" y="0"/>
                  <a:pt x="53" y="0"/>
                  <a:pt x="62" y="9"/>
                </a:cubicBezTo>
                <a:cubicBezTo>
                  <a:pt x="150" y="195"/>
                  <a:pt x="150" y="195"/>
                  <a:pt x="150" y="195"/>
                </a:cubicBezTo>
                <a:lnTo>
                  <a:pt x="150" y="203"/>
                </a:lnTo>
                <a:cubicBezTo>
                  <a:pt x="150" y="301"/>
                  <a:pt x="150" y="301"/>
                  <a:pt x="150" y="301"/>
                </a:cubicBezTo>
                <a:cubicBezTo>
                  <a:pt x="150" y="310"/>
                  <a:pt x="150" y="318"/>
                  <a:pt x="142" y="318"/>
                </a:cubicBezTo>
                <a:cubicBezTo>
                  <a:pt x="133" y="327"/>
                  <a:pt x="133" y="327"/>
                  <a:pt x="133" y="3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09">
            <a:extLst>
              <a:ext uri="{FF2B5EF4-FFF2-40B4-BE49-F238E27FC236}">
                <a16:creationId xmlns:a16="http://schemas.microsoft.com/office/drawing/2014/main" id="{081931E8-BF39-E14D-B2D6-674409863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004" y="7954202"/>
            <a:ext cx="158011" cy="355524"/>
          </a:xfrm>
          <a:custGeom>
            <a:avLst/>
            <a:gdLst>
              <a:gd name="T0" fmla="*/ 778389797 w 142"/>
              <a:gd name="T1" fmla="*/ 2147483646 h 319"/>
              <a:gd name="T2" fmla="*/ 778389797 w 142"/>
              <a:gd name="T3" fmla="*/ 2147483646 h 319"/>
              <a:gd name="T4" fmla="*/ 366285887 w 142"/>
              <a:gd name="T5" fmla="*/ 2147483646 h 319"/>
              <a:gd name="T6" fmla="*/ 0 w 142"/>
              <a:gd name="T7" fmla="*/ 2147483646 h 319"/>
              <a:gd name="T8" fmla="*/ 0 w 142"/>
              <a:gd name="T9" fmla="*/ 2147483646 h 319"/>
              <a:gd name="T10" fmla="*/ 0 w 142"/>
              <a:gd name="T11" fmla="*/ 2147483646 h 319"/>
              <a:gd name="T12" fmla="*/ 2147483646 w 142"/>
              <a:gd name="T13" fmla="*/ 367948540 h 319"/>
              <a:gd name="T14" fmla="*/ 2147483646 w 142"/>
              <a:gd name="T15" fmla="*/ 0 h 319"/>
              <a:gd name="T16" fmla="*/ 2147483646 w 142"/>
              <a:gd name="T17" fmla="*/ 1196025884 h 319"/>
              <a:gd name="T18" fmla="*/ 1602469544 w 142"/>
              <a:gd name="T19" fmla="*/ 2147483646 h 319"/>
              <a:gd name="T20" fmla="*/ 1602469544 w 142"/>
              <a:gd name="T21" fmla="*/ 2147483646 h 319"/>
              <a:gd name="T22" fmla="*/ 2147483646 w 142"/>
              <a:gd name="T23" fmla="*/ 2147483646 h 319"/>
              <a:gd name="T24" fmla="*/ 2147483646 w 142"/>
              <a:gd name="T25" fmla="*/ 2147483646 h 319"/>
              <a:gd name="T26" fmla="*/ 2147483646 w 142"/>
              <a:gd name="T27" fmla="*/ 2147483646 h 319"/>
              <a:gd name="T28" fmla="*/ 1602469544 w 142"/>
              <a:gd name="T29" fmla="*/ 2147483646 h 319"/>
              <a:gd name="T30" fmla="*/ 778389797 w 142"/>
              <a:gd name="T31" fmla="*/ 2147483646 h 3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2" h="319">
                <a:moveTo>
                  <a:pt x="17" y="318"/>
                </a:moveTo>
                <a:lnTo>
                  <a:pt x="17" y="318"/>
                </a:lnTo>
                <a:cubicBezTo>
                  <a:pt x="17" y="318"/>
                  <a:pt x="17" y="318"/>
                  <a:pt x="8" y="309"/>
                </a:cubicBezTo>
                <a:cubicBezTo>
                  <a:pt x="0" y="309"/>
                  <a:pt x="0" y="301"/>
                  <a:pt x="0" y="292"/>
                </a:cubicBezTo>
                <a:cubicBezTo>
                  <a:pt x="0" y="194"/>
                  <a:pt x="0" y="194"/>
                  <a:pt x="0" y="194"/>
                </a:cubicBezTo>
                <a:lnTo>
                  <a:pt x="0" y="186"/>
                </a:lnTo>
                <a:cubicBezTo>
                  <a:pt x="88" y="8"/>
                  <a:pt x="88" y="8"/>
                  <a:pt x="88" y="8"/>
                </a:cubicBezTo>
                <a:cubicBezTo>
                  <a:pt x="97" y="0"/>
                  <a:pt x="106" y="0"/>
                  <a:pt x="115" y="0"/>
                </a:cubicBezTo>
                <a:cubicBezTo>
                  <a:pt x="123" y="8"/>
                  <a:pt x="132" y="17"/>
                  <a:pt x="123" y="26"/>
                </a:cubicBezTo>
                <a:cubicBezTo>
                  <a:pt x="35" y="203"/>
                  <a:pt x="35" y="203"/>
                  <a:pt x="35" y="203"/>
                </a:cubicBezTo>
                <a:cubicBezTo>
                  <a:pt x="35" y="239"/>
                  <a:pt x="35" y="239"/>
                  <a:pt x="35" y="239"/>
                </a:cubicBezTo>
                <a:cubicBezTo>
                  <a:pt x="97" y="159"/>
                  <a:pt x="97" y="159"/>
                  <a:pt x="97" y="159"/>
                </a:cubicBezTo>
                <a:cubicBezTo>
                  <a:pt x="106" y="150"/>
                  <a:pt x="123" y="150"/>
                  <a:pt x="132" y="150"/>
                </a:cubicBezTo>
                <a:cubicBezTo>
                  <a:pt x="141" y="159"/>
                  <a:pt x="141" y="177"/>
                  <a:pt x="132" y="186"/>
                </a:cubicBezTo>
                <a:cubicBezTo>
                  <a:pt x="35" y="309"/>
                  <a:pt x="35" y="309"/>
                  <a:pt x="35" y="309"/>
                </a:cubicBezTo>
                <a:cubicBezTo>
                  <a:pt x="26" y="309"/>
                  <a:pt x="26" y="318"/>
                  <a:pt x="17" y="3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10">
            <a:extLst>
              <a:ext uri="{FF2B5EF4-FFF2-40B4-BE49-F238E27FC236}">
                <a16:creationId xmlns:a16="http://schemas.microsoft.com/office/drawing/2014/main" id="{924BB952-31C0-164C-B960-E06AFB250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3890" y="8122088"/>
            <a:ext cx="148135" cy="88881"/>
          </a:xfrm>
          <a:custGeom>
            <a:avLst/>
            <a:gdLst>
              <a:gd name="T0" fmla="*/ 2147483646 w 134"/>
              <a:gd name="T1" fmla="*/ 2147483646 h 81"/>
              <a:gd name="T2" fmla="*/ 2147483646 w 134"/>
              <a:gd name="T3" fmla="*/ 2147483646 h 81"/>
              <a:gd name="T4" fmla="*/ 808047333 w 134"/>
              <a:gd name="T5" fmla="*/ 2147483646 h 81"/>
              <a:gd name="T6" fmla="*/ 0 w 134"/>
              <a:gd name="T7" fmla="*/ 2147483646 h 81"/>
              <a:gd name="T8" fmla="*/ 0 w 134"/>
              <a:gd name="T9" fmla="*/ 790271258 h 81"/>
              <a:gd name="T10" fmla="*/ 808047333 w 134"/>
              <a:gd name="T11" fmla="*/ 0 h 81"/>
              <a:gd name="T12" fmla="*/ 2147483646 w 134"/>
              <a:gd name="T13" fmla="*/ 0 h 81"/>
              <a:gd name="T14" fmla="*/ 2147483646 w 134"/>
              <a:gd name="T15" fmla="*/ 790271258 h 81"/>
              <a:gd name="T16" fmla="*/ 2147483646 w 134"/>
              <a:gd name="T17" fmla="*/ 2147483646 h 81"/>
              <a:gd name="T18" fmla="*/ 2147483646 w 134"/>
              <a:gd name="T19" fmla="*/ 2147483646 h 81"/>
              <a:gd name="T20" fmla="*/ 1975338926 w 134"/>
              <a:gd name="T21" fmla="*/ 1931746553 h 81"/>
              <a:gd name="T22" fmla="*/ 1975338926 w 134"/>
              <a:gd name="T23" fmla="*/ 1931746553 h 81"/>
              <a:gd name="T24" fmla="*/ 2147483646 w 134"/>
              <a:gd name="T25" fmla="*/ 1931746553 h 81"/>
              <a:gd name="T26" fmla="*/ 2147483646 w 134"/>
              <a:gd name="T27" fmla="*/ 1931746553 h 81"/>
              <a:gd name="T28" fmla="*/ 1975338926 w 134"/>
              <a:gd name="T29" fmla="*/ 1931746553 h 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4" h="81">
                <a:moveTo>
                  <a:pt x="106" y="80"/>
                </a:moveTo>
                <a:lnTo>
                  <a:pt x="106" y="80"/>
                </a:lnTo>
                <a:cubicBezTo>
                  <a:pt x="18" y="80"/>
                  <a:pt x="18" y="80"/>
                  <a:pt x="18" y="80"/>
                </a:cubicBezTo>
                <a:cubicBezTo>
                  <a:pt x="9" y="80"/>
                  <a:pt x="0" y="71"/>
                  <a:pt x="0" y="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24" y="0"/>
                  <a:pt x="133" y="9"/>
                  <a:pt x="133" y="18"/>
                </a:cubicBezTo>
                <a:cubicBezTo>
                  <a:pt x="133" y="62"/>
                  <a:pt x="133" y="62"/>
                  <a:pt x="133" y="62"/>
                </a:cubicBezTo>
                <a:cubicBezTo>
                  <a:pt x="133" y="71"/>
                  <a:pt x="124" y="80"/>
                  <a:pt x="106" y="80"/>
                </a:cubicBezTo>
                <a:close/>
                <a:moveTo>
                  <a:pt x="44" y="44"/>
                </a:moveTo>
                <a:lnTo>
                  <a:pt x="44" y="44"/>
                </a:lnTo>
                <a:cubicBezTo>
                  <a:pt x="89" y="44"/>
                  <a:pt x="89" y="44"/>
                  <a:pt x="89" y="44"/>
                </a:cubicBezTo>
                <a:cubicBezTo>
                  <a:pt x="44" y="44"/>
                  <a:pt x="44" y="44"/>
                  <a:pt x="44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11">
            <a:extLst>
              <a:ext uri="{FF2B5EF4-FFF2-40B4-BE49-F238E27FC236}">
                <a16:creationId xmlns:a16="http://schemas.microsoft.com/office/drawing/2014/main" id="{6A3CFA9C-DA10-6A41-9A7E-34B1FB7A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3766" y="7573987"/>
            <a:ext cx="128384" cy="138259"/>
          </a:xfrm>
          <a:custGeom>
            <a:avLst/>
            <a:gdLst>
              <a:gd name="T0" fmla="*/ 2147483646 w 116"/>
              <a:gd name="T1" fmla="*/ 2147483646 h 125"/>
              <a:gd name="T2" fmla="*/ 2147483646 w 116"/>
              <a:gd name="T3" fmla="*/ 2147483646 h 125"/>
              <a:gd name="T4" fmla="*/ 0 w 116"/>
              <a:gd name="T5" fmla="*/ 2147483646 h 125"/>
              <a:gd name="T6" fmla="*/ 2147483646 w 116"/>
              <a:gd name="T7" fmla="*/ 0 h 125"/>
              <a:gd name="T8" fmla="*/ 2147483646 w 116"/>
              <a:gd name="T9" fmla="*/ 2147483646 h 125"/>
              <a:gd name="T10" fmla="*/ 2147483646 w 116"/>
              <a:gd name="T11" fmla="*/ 2147483646 h 125"/>
              <a:gd name="T12" fmla="*/ 2147483646 w 116"/>
              <a:gd name="T13" fmla="*/ 1978458121 h 125"/>
              <a:gd name="T14" fmla="*/ 2147483646 w 116"/>
              <a:gd name="T15" fmla="*/ 1978458121 h 125"/>
              <a:gd name="T16" fmla="*/ 1576765133 w 116"/>
              <a:gd name="T17" fmla="*/ 2147483646 h 125"/>
              <a:gd name="T18" fmla="*/ 2147483646 w 116"/>
              <a:gd name="T19" fmla="*/ 2147483646 h 125"/>
              <a:gd name="T20" fmla="*/ 2147483646 w 116"/>
              <a:gd name="T21" fmla="*/ 2147483646 h 125"/>
              <a:gd name="T22" fmla="*/ 2147483646 w 116"/>
              <a:gd name="T23" fmla="*/ 1978458121 h 1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6" h="125">
                <a:moveTo>
                  <a:pt x="53" y="124"/>
                </a:moveTo>
                <a:lnTo>
                  <a:pt x="53" y="124"/>
                </a:lnTo>
                <a:cubicBezTo>
                  <a:pt x="26" y="124"/>
                  <a:pt x="0" y="97"/>
                  <a:pt x="0" y="62"/>
                </a:cubicBezTo>
                <a:cubicBezTo>
                  <a:pt x="0" y="27"/>
                  <a:pt x="26" y="0"/>
                  <a:pt x="53" y="0"/>
                </a:cubicBezTo>
                <a:cubicBezTo>
                  <a:pt x="88" y="0"/>
                  <a:pt x="115" y="27"/>
                  <a:pt x="115" y="62"/>
                </a:cubicBezTo>
                <a:cubicBezTo>
                  <a:pt x="115" y="97"/>
                  <a:pt x="88" y="124"/>
                  <a:pt x="53" y="124"/>
                </a:cubicBezTo>
                <a:close/>
                <a:moveTo>
                  <a:pt x="53" y="44"/>
                </a:moveTo>
                <a:lnTo>
                  <a:pt x="53" y="44"/>
                </a:lnTo>
                <a:cubicBezTo>
                  <a:pt x="44" y="44"/>
                  <a:pt x="35" y="53"/>
                  <a:pt x="35" y="62"/>
                </a:cubicBezTo>
                <a:cubicBezTo>
                  <a:pt x="35" y="71"/>
                  <a:pt x="44" y="80"/>
                  <a:pt x="53" y="80"/>
                </a:cubicBezTo>
                <a:cubicBezTo>
                  <a:pt x="71" y="80"/>
                  <a:pt x="80" y="71"/>
                  <a:pt x="80" y="62"/>
                </a:cubicBezTo>
                <a:cubicBezTo>
                  <a:pt x="80" y="53"/>
                  <a:pt x="71" y="44"/>
                  <a:pt x="53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12">
            <a:extLst>
              <a:ext uri="{FF2B5EF4-FFF2-40B4-BE49-F238E27FC236}">
                <a16:creationId xmlns:a16="http://schemas.microsoft.com/office/drawing/2014/main" id="{596E4473-29BC-AF48-86A3-6D2F2CCAA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3269" y="7954202"/>
            <a:ext cx="49378" cy="355524"/>
          </a:xfrm>
          <a:custGeom>
            <a:avLst/>
            <a:gdLst>
              <a:gd name="T0" fmla="*/ 739849198 w 46"/>
              <a:gd name="T1" fmla="*/ 2147483646 h 319"/>
              <a:gd name="T2" fmla="*/ 739849198 w 46"/>
              <a:gd name="T3" fmla="*/ 2147483646 h 319"/>
              <a:gd name="T4" fmla="*/ 0 w 46"/>
              <a:gd name="T5" fmla="*/ 2147483646 h 319"/>
              <a:gd name="T6" fmla="*/ 0 w 46"/>
              <a:gd name="T7" fmla="*/ 781987212 h 319"/>
              <a:gd name="T8" fmla="*/ 739849198 w 46"/>
              <a:gd name="T9" fmla="*/ 0 h 319"/>
              <a:gd name="T10" fmla="*/ 1849623168 w 46"/>
              <a:gd name="T11" fmla="*/ 781987212 h 319"/>
              <a:gd name="T12" fmla="*/ 1849623168 w 46"/>
              <a:gd name="T13" fmla="*/ 2147483646 h 319"/>
              <a:gd name="T14" fmla="*/ 739849198 w 46"/>
              <a:gd name="T15" fmla="*/ 2147483646 h 3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319">
                <a:moveTo>
                  <a:pt x="18" y="318"/>
                </a:moveTo>
                <a:lnTo>
                  <a:pt x="18" y="318"/>
                </a:lnTo>
                <a:cubicBezTo>
                  <a:pt x="9" y="318"/>
                  <a:pt x="0" y="309"/>
                  <a:pt x="0" y="29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36" y="0"/>
                  <a:pt x="45" y="8"/>
                  <a:pt x="45" y="17"/>
                </a:cubicBezTo>
                <a:cubicBezTo>
                  <a:pt x="45" y="292"/>
                  <a:pt x="45" y="292"/>
                  <a:pt x="45" y="292"/>
                </a:cubicBezTo>
                <a:cubicBezTo>
                  <a:pt x="45" y="309"/>
                  <a:pt x="36" y="318"/>
                  <a:pt x="18" y="3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3">
            <a:extLst>
              <a:ext uri="{FF2B5EF4-FFF2-40B4-BE49-F238E27FC236}">
                <a16:creationId xmlns:a16="http://schemas.microsoft.com/office/drawing/2014/main" id="{F854208B-0D5A-2D43-B3AE-ACC9F54D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0480" y="7386349"/>
            <a:ext cx="207389" cy="864123"/>
          </a:xfrm>
          <a:custGeom>
            <a:avLst/>
            <a:gdLst>
              <a:gd name="T0" fmla="*/ 2147483646 w 187"/>
              <a:gd name="T1" fmla="*/ 2147483646 h 771"/>
              <a:gd name="T2" fmla="*/ 2147483646 w 187"/>
              <a:gd name="T3" fmla="*/ 2147483646 h 771"/>
              <a:gd name="T4" fmla="*/ 2147483646 w 187"/>
              <a:gd name="T5" fmla="*/ 2147483646 h 771"/>
              <a:gd name="T6" fmla="*/ 0 w 187"/>
              <a:gd name="T7" fmla="*/ 2147483646 h 771"/>
              <a:gd name="T8" fmla="*/ 2147483646 w 187"/>
              <a:gd name="T9" fmla="*/ 2147483646 h 771"/>
              <a:gd name="T10" fmla="*/ 2147483646 w 187"/>
              <a:gd name="T11" fmla="*/ 421059292 h 771"/>
              <a:gd name="T12" fmla="*/ 2147483646 w 187"/>
              <a:gd name="T13" fmla="*/ 0 h 771"/>
              <a:gd name="T14" fmla="*/ 2147483646 w 187"/>
              <a:gd name="T15" fmla="*/ 1637366404 h 771"/>
              <a:gd name="T16" fmla="*/ 2147483646 w 187"/>
              <a:gd name="T17" fmla="*/ 2147483646 h 771"/>
              <a:gd name="T18" fmla="*/ 1586436069 w 187"/>
              <a:gd name="T19" fmla="*/ 2147483646 h 771"/>
              <a:gd name="T20" fmla="*/ 2147483646 w 187"/>
              <a:gd name="T21" fmla="*/ 2147483646 h 771"/>
              <a:gd name="T22" fmla="*/ 2147483646 w 187"/>
              <a:gd name="T23" fmla="*/ 2147483646 h 771"/>
              <a:gd name="T24" fmla="*/ 2147483646 w 187"/>
              <a:gd name="T25" fmla="*/ 2147483646 h 7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7" h="771">
                <a:moveTo>
                  <a:pt x="168" y="770"/>
                </a:moveTo>
                <a:lnTo>
                  <a:pt x="168" y="770"/>
                </a:lnTo>
                <a:cubicBezTo>
                  <a:pt x="159" y="770"/>
                  <a:pt x="159" y="770"/>
                  <a:pt x="150" y="761"/>
                </a:cubicBezTo>
                <a:cubicBezTo>
                  <a:pt x="106" y="717"/>
                  <a:pt x="0" y="593"/>
                  <a:pt x="0" y="398"/>
                </a:cubicBezTo>
                <a:cubicBezTo>
                  <a:pt x="0" y="301"/>
                  <a:pt x="17" y="212"/>
                  <a:pt x="62" y="124"/>
                </a:cubicBezTo>
                <a:cubicBezTo>
                  <a:pt x="88" y="80"/>
                  <a:pt x="124" y="35"/>
                  <a:pt x="150" y="9"/>
                </a:cubicBezTo>
                <a:cubicBezTo>
                  <a:pt x="159" y="0"/>
                  <a:pt x="177" y="0"/>
                  <a:pt x="186" y="0"/>
                </a:cubicBezTo>
                <a:cubicBezTo>
                  <a:pt x="186" y="9"/>
                  <a:pt x="186" y="26"/>
                  <a:pt x="186" y="35"/>
                </a:cubicBezTo>
                <a:cubicBezTo>
                  <a:pt x="150" y="62"/>
                  <a:pt x="124" y="106"/>
                  <a:pt x="97" y="141"/>
                </a:cubicBezTo>
                <a:cubicBezTo>
                  <a:pt x="53" y="221"/>
                  <a:pt x="35" y="310"/>
                  <a:pt x="35" y="398"/>
                </a:cubicBezTo>
                <a:cubicBezTo>
                  <a:pt x="44" y="576"/>
                  <a:pt x="141" y="691"/>
                  <a:pt x="186" y="735"/>
                </a:cubicBezTo>
                <a:cubicBezTo>
                  <a:pt x="186" y="744"/>
                  <a:pt x="186" y="753"/>
                  <a:pt x="186" y="761"/>
                </a:cubicBezTo>
                <a:cubicBezTo>
                  <a:pt x="177" y="770"/>
                  <a:pt x="177" y="770"/>
                  <a:pt x="168" y="7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4">
            <a:extLst>
              <a:ext uri="{FF2B5EF4-FFF2-40B4-BE49-F238E27FC236}">
                <a16:creationId xmlns:a16="http://schemas.microsoft.com/office/drawing/2014/main" id="{674CB715-621B-8148-A247-520817D1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3111" y="7386349"/>
            <a:ext cx="217265" cy="864123"/>
          </a:xfrm>
          <a:custGeom>
            <a:avLst/>
            <a:gdLst>
              <a:gd name="T0" fmla="*/ 1222041787 w 196"/>
              <a:gd name="T1" fmla="*/ 2147483646 h 771"/>
              <a:gd name="T2" fmla="*/ 1222041787 w 196"/>
              <a:gd name="T3" fmla="*/ 2147483646 h 771"/>
              <a:gd name="T4" fmla="*/ 407304972 w 196"/>
              <a:gd name="T5" fmla="*/ 2147483646 h 771"/>
              <a:gd name="T6" fmla="*/ 407304972 w 196"/>
              <a:gd name="T7" fmla="*/ 2147483646 h 771"/>
              <a:gd name="T8" fmla="*/ 2147483646 w 196"/>
              <a:gd name="T9" fmla="*/ 2147483646 h 771"/>
              <a:gd name="T10" fmla="*/ 2147483646 w 196"/>
              <a:gd name="T11" fmla="*/ 2147483646 h 771"/>
              <a:gd name="T12" fmla="*/ 407304972 w 196"/>
              <a:gd name="T13" fmla="*/ 1637366404 h 771"/>
              <a:gd name="T14" fmla="*/ 407304972 w 196"/>
              <a:gd name="T15" fmla="*/ 0 h 771"/>
              <a:gd name="T16" fmla="*/ 1629473630 w 196"/>
              <a:gd name="T17" fmla="*/ 421059292 h 771"/>
              <a:gd name="T18" fmla="*/ 2147483646 w 196"/>
              <a:gd name="T19" fmla="*/ 2147483646 h 771"/>
              <a:gd name="T20" fmla="*/ 2147483646 w 196"/>
              <a:gd name="T21" fmla="*/ 2147483646 h 771"/>
              <a:gd name="T22" fmla="*/ 1629473630 w 196"/>
              <a:gd name="T23" fmla="*/ 2147483646 h 771"/>
              <a:gd name="T24" fmla="*/ 1222041787 w 196"/>
              <a:gd name="T25" fmla="*/ 2147483646 h 7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96" h="771">
                <a:moveTo>
                  <a:pt x="27" y="770"/>
                </a:moveTo>
                <a:lnTo>
                  <a:pt x="27" y="770"/>
                </a:lnTo>
                <a:cubicBezTo>
                  <a:pt x="18" y="770"/>
                  <a:pt x="18" y="770"/>
                  <a:pt x="9" y="761"/>
                </a:cubicBezTo>
                <a:cubicBezTo>
                  <a:pt x="0" y="761"/>
                  <a:pt x="0" y="744"/>
                  <a:pt x="9" y="735"/>
                </a:cubicBezTo>
                <a:cubicBezTo>
                  <a:pt x="45" y="708"/>
                  <a:pt x="71" y="664"/>
                  <a:pt x="89" y="620"/>
                </a:cubicBezTo>
                <a:cubicBezTo>
                  <a:pt x="133" y="549"/>
                  <a:pt x="160" y="460"/>
                  <a:pt x="151" y="372"/>
                </a:cubicBezTo>
                <a:cubicBezTo>
                  <a:pt x="151" y="195"/>
                  <a:pt x="54" y="80"/>
                  <a:pt x="9" y="35"/>
                </a:cubicBezTo>
                <a:cubicBezTo>
                  <a:pt x="0" y="26"/>
                  <a:pt x="0" y="9"/>
                  <a:pt x="9" y="0"/>
                </a:cubicBezTo>
                <a:cubicBezTo>
                  <a:pt x="18" y="0"/>
                  <a:pt x="36" y="0"/>
                  <a:pt x="36" y="9"/>
                </a:cubicBezTo>
                <a:cubicBezTo>
                  <a:pt x="89" y="53"/>
                  <a:pt x="195" y="177"/>
                  <a:pt x="195" y="372"/>
                </a:cubicBezTo>
                <a:cubicBezTo>
                  <a:pt x="195" y="469"/>
                  <a:pt x="178" y="558"/>
                  <a:pt x="124" y="646"/>
                </a:cubicBezTo>
                <a:cubicBezTo>
                  <a:pt x="107" y="691"/>
                  <a:pt x="71" y="735"/>
                  <a:pt x="36" y="761"/>
                </a:cubicBezTo>
                <a:cubicBezTo>
                  <a:pt x="36" y="770"/>
                  <a:pt x="27" y="770"/>
                  <a:pt x="27" y="7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5">
            <a:extLst>
              <a:ext uri="{FF2B5EF4-FFF2-40B4-BE49-F238E27FC236}">
                <a16:creationId xmlns:a16="http://schemas.microsoft.com/office/drawing/2014/main" id="{D3AB65F3-3D52-1449-818B-BF5738252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615" y="9479992"/>
            <a:ext cx="873999" cy="775242"/>
          </a:xfrm>
          <a:custGeom>
            <a:avLst/>
            <a:gdLst>
              <a:gd name="T0" fmla="*/ 2147483646 w 780"/>
              <a:gd name="T1" fmla="*/ 2147483646 h 692"/>
              <a:gd name="T2" fmla="*/ 2147483646 w 780"/>
              <a:gd name="T3" fmla="*/ 2147483646 h 692"/>
              <a:gd name="T4" fmla="*/ 2147483646 w 780"/>
              <a:gd name="T5" fmla="*/ 2147483646 h 692"/>
              <a:gd name="T6" fmla="*/ 0 w 780"/>
              <a:gd name="T7" fmla="*/ 2147483646 h 692"/>
              <a:gd name="T8" fmla="*/ 1636185559 w 780"/>
              <a:gd name="T9" fmla="*/ 2147483646 h 692"/>
              <a:gd name="T10" fmla="*/ 2147483646 w 780"/>
              <a:gd name="T11" fmla="*/ 420561392 h 692"/>
              <a:gd name="T12" fmla="*/ 2147483646 w 780"/>
              <a:gd name="T13" fmla="*/ 420561392 h 692"/>
              <a:gd name="T14" fmla="*/ 2147483646 w 780"/>
              <a:gd name="T15" fmla="*/ 1681985885 h 692"/>
              <a:gd name="T16" fmla="*/ 2147483646 w 780"/>
              <a:gd name="T17" fmla="*/ 2147483646 h 692"/>
              <a:gd name="T18" fmla="*/ 1636185559 w 780"/>
              <a:gd name="T19" fmla="*/ 2147483646 h 692"/>
              <a:gd name="T20" fmla="*/ 2147483646 w 780"/>
              <a:gd name="T21" fmla="*/ 2147483646 h 692"/>
              <a:gd name="T22" fmla="*/ 2147483646 w 780"/>
              <a:gd name="T23" fmla="*/ 2147483646 h 692"/>
              <a:gd name="T24" fmla="*/ 2147483646 w 780"/>
              <a:gd name="T25" fmla="*/ 2147483646 h 692"/>
              <a:gd name="T26" fmla="*/ 2147483646 w 780"/>
              <a:gd name="T27" fmla="*/ 2147483646 h 692"/>
              <a:gd name="T28" fmla="*/ 2147483646 w 780"/>
              <a:gd name="T29" fmla="*/ 1681985885 h 692"/>
              <a:gd name="T30" fmla="*/ 2147483646 w 780"/>
              <a:gd name="T31" fmla="*/ 420561392 h 692"/>
              <a:gd name="T32" fmla="*/ 2147483646 w 780"/>
              <a:gd name="T33" fmla="*/ 420561392 h 692"/>
              <a:gd name="T34" fmla="*/ 2147483646 w 780"/>
              <a:gd name="T35" fmla="*/ 2147483646 h 692"/>
              <a:gd name="T36" fmla="*/ 2147483646 w 780"/>
              <a:gd name="T37" fmla="*/ 2147483646 h 692"/>
              <a:gd name="T38" fmla="*/ 2147483646 w 780"/>
              <a:gd name="T39" fmla="*/ 2147483646 h 6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80" h="692">
                <a:moveTo>
                  <a:pt x="389" y="691"/>
                </a:moveTo>
                <a:lnTo>
                  <a:pt x="389" y="691"/>
                </a:lnTo>
                <a:cubicBezTo>
                  <a:pt x="283" y="691"/>
                  <a:pt x="186" y="647"/>
                  <a:pt x="115" y="576"/>
                </a:cubicBezTo>
                <a:cubicBezTo>
                  <a:pt x="44" y="505"/>
                  <a:pt x="0" y="408"/>
                  <a:pt x="0" y="302"/>
                </a:cubicBezTo>
                <a:cubicBezTo>
                  <a:pt x="0" y="239"/>
                  <a:pt x="8" y="186"/>
                  <a:pt x="35" y="142"/>
                </a:cubicBezTo>
                <a:cubicBezTo>
                  <a:pt x="53" y="89"/>
                  <a:pt x="88" y="45"/>
                  <a:pt x="123" y="9"/>
                </a:cubicBezTo>
                <a:cubicBezTo>
                  <a:pt x="132" y="0"/>
                  <a:pt x="150" y="0"/>
                  <a:pt x="159" y="9"/>
                </a:cubicBezTo>
                <a:cubicBezTo>
                  <a:pt x="168" y="18"/>
                  <a:pt x="159" y="36"/>
                  <a:pt x="159" y="36"/>
                </a:cubicBezTo>
                <a:cubicBezTo>
                  <a:pt x="115" y="71"/>
                  <a:pt x="88" y="107"/>
                  <a:pt x="70" y="151"/>
                </a:cubicBezTo>
                <a:cubicBezTo>
                  <a:pt x="53" y="204"/>
                  <a:pt x="35" y="248"/>
                  <a:pt x="35" y="302"/>
                </a:cubicBezTo>
                <a:cubicBezTo>
                  <a:pt x="35" y="390"/>
                  <a:pt x="79" y="479"/>
                  <a:pt x="141" y="550"/>
                </a:cubicBezTo>
                <a:cubicBezTo>
                  <a:pt x="212" y="611"/>
                  <a:pt x="292" y="647"/>
                  <a:pt x="389" y="647"/>
                </a:cubicBezTo>
                <a:cubicBezTo>
                  <a:pt x="486" y="647"/>
                  <a:pt x="575" y="611"/>
                  <a:pt x="637" y="550"/>
                </a:cubicBezTo>
                <a:cubicBezTo>
                  <a:pt x="699" y="479"/>
                  <a:pt x="743" y="390"/>
                  <a:pt x="743" y="302"/>
                </a:cubicBezTo>
                <a:cubicBezTo>
                  <a:pt x="743" y="195"/>
                  <a:pt x="699" y="107"/>
                  <a:pt x="619" y="36"/>
                </a:cubicBezTo>
                <a:cubicBezTo>
                  <a:pt x="611" y="27"/>
                  <a:pt x="611" y="18"/>
                  <a:pt x="619" y="9"/>
                </a:cubicBezTo>
                <a:cubicBezTo>
                  <a:pt x="628" y="0"/>
                  <a:pt x="637" y="0"/>
                  <a:pt x="646" y="9"/>
                </a:cubicBezTo>
                <a:cubicBezTo>
                  <a:pt x="734" y="80"/>
                  <a:pt x="779" y="186"/>
                  <a:pt x="779" y="302"/>
                </a:cubicBezTo>
                <a:cubicBezTo>
                  <a:pt x="779" y="408"/>
                  <a:pt x="743" y="505"/>
                  <a:pt x="664" y="576"/>
                </a:cubicBezTo>
                <a:cubicBezTo>
                  <a:pt x="593" y="647"/>
                  <a:pt x="496" y="691"/>
                  <a:pt x="389" y="6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16">
            <a:extLst>
              <a:ext uri="{FF2B5EF4-FFF2-40B4-BE49-F238E27FC236}">
                <a16:creationId xmlns:a16="http://schemas.microsoft.com/office/drawing/2014/main" id="{2C610282-69E3-B045-9601-92EB41512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5755" y="10018218"/>
            <a:ext cx="409842" cy="177762"/>
          </a:xfrm>
          <a:custGeom>
            <a:avLst/>
            <a:gdLst>
              <a:gd name="T0" fmla="*/ 2147483646 w 364"/>
              <a:gd name="T1" fmla="*/ 2147483646 h 160"/>
              <a:gd name="T2" fmla="*/ 2147483646 w 364"/>
              <a:gd name="T3" fmla="*/ 2147483646 h 160"/>
              <a:gd name="T4" fmla="*/ 2147483646 w 364"/>
              <a:gd name="T5" fmla="*/ 2147483646 h 160"/>
              <a:gd name="T6" fmla="*/ 2147483646 w 364"/>
              <a:gd name="T7" fmla="*/ 2147483646 h 160"/>
              <a:gd name="T8" fmla="*/ 2147483646 w 364"/>
              <a:gd name="T9" fmla="*/ 2147483646 h 160"/>
              <a:gd name="T10" fmla="*/ 2147483646 w 364"/>
              <a:gd name="T11" fmla="*/ 2147483646 h 160"/>
              <a:gd name="T12" fmla="*/ 2147483646 w 364"/>
              <a:gd name="T13" fmla="*/ 2147483646 h 160"/>
              <a:gd name="T14" fmla="*/ 2147483646 w 364"/>
              <a:gd name="T15" fmla="*/ 2147483646 h 160"/>
              <a:gd name="T16" fmla="*/ 2147483646 w 364"/>
              <a:gd name="T17" fmla="*/ 2005093105 h 160"/>
              <a:gd name="T18" fmla="*/ 2147483646 w 364"/>
              <a:gd name="T19" fmla="*/ 2147483646 h 160"/>
              <a:gd name="T20" fmla="*/ 2147483646 w 364"/>
              <a:gd name="T21" fmla="*/ 2147483646 h 160"/>
              <a:gd name="T22" fmla="*/ 2147483646 w 364"/>
              <a:gd name="T23" fmla="*/ 2147483646 h 160"/>
              <a:gd name="T24" fmla="*/ 2147483646 w 364"/>
              <a:gd name="T25" fmla="*/ 2147483646 h 160"/>
              <a:gd name="T26" fmla="*/ 2147483646 w 364"/>
              <a:gd name="T27" fmla="*/ 2147483646 h 160"/>
              <a:gd name="T28" fmla="*/ 2147483646 w 364"/>
              <a:gd name="T29" fmla="*/ 2147483646 h 160"/>
              <a:gd name="T30" fmla="*/ 2134413634 w 364"/>
              <a:gd name="T31" fmla="*/ 2147483646 h 160"/>
              <a:gd name="T32" fmla="*/ 1280726948 w 364"/>
              <a:gd name="T33" fmla="*/ 2147483646 h 160"/>
              <a:gd name="T34" fmla="*/ 1280726948 w 364"/>
              <a:gd name="T35" fmla="*/ 2147483646 h 160"/>
              <a:gd name="T36" fmla="*/ 0 w 364"/>
              <a:gd name="T37" fmla="*/ 2147483646 h 160"/>
              <a:gd name="T38" fmla="*/ 1280726948 w 364"/>
              <a:gd name="T39" fmla="*/ 2147483646 h 160"/>
              <a:gd name="T40" fmla="*/ 2147483646 w 364"/>
              <a:gd name="T41" fmla="*/ 2147483646 h 160"/>
              <a:gd name="T42" fmla="*/ 2147483646 w 364"/>
              <a:gd name="T43" fmla="*/ 2147483646 h 160"/>
              <a:gd name="T44" fmla="*/ 2147483646 w 364"/>
              <a:gd name="T45" fmla="*/ 2147483646 h 160"/>
              <a:gd name="T46" fmla="*/ 2147483646 w 364"/>
              <a:gd name="T47" fmla="*/ 0 h 160"/>
              <a:gd name="T48" fmla="*/ 2147483646 w 364"/>
              <a:gd name="T49" fmla="*/ 1184862375 h 160"/>
              <a:gd name="T50" fmla="*/ 2147483646 w 364"/>
              <a:gd name="T51" fmla="*/ 1184862375 h 160"/>
              <a:gd name="T52" fmla="*/ 2147483646 w 364"/>
              <a:gd name="T53" fmla="*/ 2147483646 h 160"/>
              <a:gd name="T54" fmla="*/ 2147483646 w 364"/>
              <a:gd name="T55" fmla="*/ 2147483646 h 160"/>
              <a:gd name="T56" fmla="*/ 2147483646 w 364"/>
              <a:gd name="T57" fmla="*/ 2147483646 h 16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64" h="160">
                <a:moveTo>
                  <a:pt x="337" y="159"/>
                </a:moveTo>
                <a:lnTo>
                  <a:pt x="337" y="159"/>
                </a:lnTo>
                <a:lnTo>
                  <a:pt x="328" y="159"/>
                </a:lnTo>
                <a:cubicBezTo>
                  <a:pt x="319" y="159"/>
                  <a:pt x="310" y="150"/>
                  <a:pt x="319" y="132"/>
                </a:cubicBezTo>
                <a:cubicBezTo>
                  <a:pt x="319" y="124"/>
                  <a:pt x="319" y="106"/>
                  <a:pt x="310" y="88"/>
                </a:cubicBezTo>
                <a:cubicBezTo>
                  <a:pt x="301" y="79"/>
                  <a:pt x="283" y="71"/>
                  <a:pt x="257" y="71"/>
                </a:cubicBezTo>
                <a:cubicBezTo>
                  <a:pt x="257" y="71"/>
                  <a:pt x="257" y="71"/>
                  <a:pt x="248" y="71"/>
                </a:cubicBezTo>
                <a:cubicBezTo>
                  <a:pt x="248" y="71"/>
                  <a:pt x="239" y="61"/>
                  <a:pt x="230" y="61"/>
                </a:cubicBezTo>
                <a:cubicBezTo>
                  <a:pt x="222" y="44"/>
                  <a:pt x="213" y="44"/>
                  <a:pt x="195" y="44"/>
                </a:cubicBezTo>
                <a:cubicBezTo>
                  <a:pt x="168" y="44"/>
                  <a:pt x="151" y="61"/>
                  <a:pt x="151" y="79"/>
                </a:cubicBezTo>
                <a:cubicBezTo>
                  <a:pt x="151" y="88"/>
                  <a:pt x="142" y="97"/>
                  <a:pt x="142" y="97"/>
                </a:cubicBezTo>
                <a:cubicBezTo>
                  <a:pt x="133" y="97"/>
                  <a:pt x="124" y="97"/>
                  <a:pt x="124" y="97"/>
                </a:cubicBezTo>
                <a:cubicBezTo>
                  <a:pt x="115" y="97"/>
                  <a:pt x="106" y="97"/>
                  <a:pt x="98" y="97"/>
                </a:cubicBezTo>
                <a:cubicBezTo>
                  <a:pt x="80" y="97"/>
                  <a:pt x="62" y="97"/>
                  <a:pt x="53" y="106"/>
                </a:cubicBezTo>
                <a:cubicBezTo>
                  <a:pt x="45" y="115"/>
                  <a:pt x="45" y="124"/>
                  <a:pt x="45" y="132"/>
                </a:cubicBezTo>
                <a:cubicBezTo>
                  <a:pt x="45" y="150"/>
                  <a:pt x="35" y="159"/>
                  <a:pt x="27" y="159"/>
                </a:cubicBezTo>
                <a:cubicBezTo>
                  <a:pt x="9" y="159"/>
                  <a:pt x="0" y="150"/>
                  <a:pt x="0" y="132"/>
                </a:cubicBezTo>
                <a:cubicBezTo>
                  <a:pt x="0" y="115"/>
                  <a:pt x="9" y="97"/>
                  <a:pt x="27" y="79"/>
                </a:cubicBezTo>
                <a:cubicBezTo>
                  <a:pt x="35" y="71"/>
                  <a:pt x="62" y="53"/>
                  <a:pt x="98" y="53"/>
                </a:cubicBezTo>
                <a:cubicBezTo>
                  <a:pt x="98" y="53"/>
                  <a:pt x="98" y="53"/>
                  <a:pt x="106" y="53"/>
                </a:cubicBezTo>
                <a:cubicBezTo>
                  <a:pt x="106" y="53"/>
                  <a:pt x="106" y="53"/>
                  <a:pt x="115" y="53"/>
                </a:cubicBezTo>
                <a:cubicBezTo>
                  <a:pt x="124" y="26"/>
                  <a:pt x="160" y="0"/>
                  <a:pt x="195" y="0"/>
                </a:cubicBezTo>
                <a:cubicBezTo>
                  <a:pt x="222" y="0"/>
                  <a:pt x="239" y="8"/>
                  <a:pt x="257" y="26"/>
                </a:cubicBezTo>
                <a:cubicBezTo>
                  <a:pt x="257" y="26"/>
                  <a:pt x="257" y="26"/>
                  <a:pt x="266" y="26"/>
                </a:cubicBezTo>
                <a:cubicBezTo>
                  <a:pt x="293" y="26"/>
                  <a:pt x="328" y="44"/>
                  <a:pt x="346" y="71"/>
                </a:cubicBezTo>
                <a:cubicBezTo>
                  <a:pt x="363" y="88"/>
                  <a:pt x="363" y="124"/>
                  <a:pt x="354" y="150"/>
                </a:cubicBezTo>
                <a:cubicBezTo>
                  <a:pt x="354" y="159"/>
                  <a:pt x="346" y="159"/>
                  <a:pt x="337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17">
            <a:extLst>
              <a:ext uri="{FF2B5EF4-FFF2-40B4-BE49-F238E27FC236}">
                <a16:creationId xmlns:a16="http://schemas.microsoft.com/office/drawing/2014/main" id="{4E1CAB9B-4BF3-514A-B796-817D78056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5507" y="10146601"/>
            <a:ext cx="4939" cy="493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18">
            <a:extLst>
              <a:ext uri="{FF2B5EF4-FFF2-40B4-BE49-F238E27FC236}">
                <a16:creationId xmlns:a16="http://schemas.microsoft.com/office/drawing/2014/main" id="{8EEAB44A-E085-A848-B114-53E622178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5507" y="10146601"/>
            <a:ext cx="4939" cy="493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19">
            <a:extLst>
              <a:ext uri="{FF2B5EF4-FFF2-40B4-BE49-F238E27FC236}">
                <a16:creationId xmlns:a16="http://schemas.microsoft.com/office/drawing/2014/main" id="{15C475AF-1678-1343-BA28-259CD38DD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118" y="9904646"/>
            <a:ext cx="350588" cy="192577"/>
          </a:xfrm>
          <a:custGeom>
            <a:avLst/>
            <a:gdLst>
              <a:gd name="T0" fmla="*/ 2147483646 w 311"/>
              <a:gd name="T1" fmla="*/ 2147483646 h 170"/>
              <a:gd name="T2" fmla="*/ 2147483646 w 311"/>
              <a:gd name="T3" fmla="*/ 2147483646 h 170"/>
              <a:gd name="T4" fmla="*/ 2147483646 w 311"/>
              <a:gd name="T5" fmla="*/ 2147483646 h 170"/>
              <a:gd name="T6" fmla="*/ 2147483646 w 311"/>
              <a:gd name="T7" fmla="*/ 2147483646 h 170"/>
              <a:gd name="T8" fmla="*/ 2147483646 w 311"/>
              <a:gd name="T9" fmla="*/ 2147483646 h 170"/>
              <a:gd name="T10" fmla="*/ 2147483646 w 311"/>
              <a:gd name="T11" fmla="*/ 2147483646 h 170"/>
              <a:gd name="T12" fmla="*/ 2147483646 w 311"/>
              <a:gd name="T13" fmla="*/ 2147483646 h 170"/>
              <a:gd name="T14" fmla="*/ 2147483646 w 311"/>
              <a:gd name="T15" fmla="*/ 2125513716 h 170"/>
              <a:gd name="T16" fmla="*/ 2147483646 w 311"/>
              <a:gd name="T17" fmla="*/ 2147483646 h 170"/>
              <a:gd name="T18" fmla="*/ 2147483646 w 311"/>
              <a:gd name="T19" fmla="*/ 2147483646 h 170"/>
              <a:gd name="T20" fmla="*/ 2147483646 w 311"/>
              <a:gd name="T21" fmla="*/ 2147483646 h 170"/>
              <a:gd name="T22" fmla="*/ 1666163795 w 311"/>
              <a:gd name="T23" fmla="*/ 2147483646 h 170"/>
              <a:gd name="T24" fmla="*/ 428460892 w 311"/>
              <a:gd name="T25" fmla="*/ 2125513716 h 170"/>
              <a:gd name="T26" fmla="*/ 856921784 w 311"/>
              <a:gd name="T27" fmla="*/ 869437704 h 170"/>
              <a:gd name="T28" fmla="*/ 2147483646 w 311"/>
              <a:gd name="T29" fmla="*/ 869437704 h 170"/>
              <a:gd name="T30" fmla="*/ 2147483646 w 311"/>
              <a:gd name="T31" fmla="*/ 869437704 h 170"/>
              <a:gd name="T32" fmla="*/ 2147483646 w 311"/>
              <a:gd name="T33" fmla="*/ 434785135 h 170"/>
              <a:gd name="T34" fmla="*/ 2147483646 w 311"/>
              <a:gd name="T35" fmla="*/ 2147483646 h 170"/>
              <a:gd name="T36" fmla="*/ 2147483646 w 311"/>
              <a:gd name="T37" fmla="*/ 2147483646 h 170"/>
              <a:gd name="T38" fmla="*/ 2147483646 w 311"/>
              <a:gd name="T39" fmla="*/ 2147483646 h 170"/>
              <a:gd name="T40" fmla="*/ 2147483646 w 311"/>
              <a:gd name="T41" fmla="*/ 2147483646 h 170"/>
              <a:gd name="T42" fmla="*/ 2147483646 w 311"/>
              <a:gd name="T43" fmla="*/ 2147483646 h 17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11" h="170">
                <a:moveTo>
                  <a:pt x="283" y="169"/>
                </a:moveTo>
                <a:lnTo>
                  <a:pt x="283" y="169"/>
                </a:lnTo>
                <a:cubicBezTo>
                  <a:pt x="274" y="169"/>
                  <a:pt x="266" y="169"/>
                  <a:pt x="266" y="159"/>
                </a:cubicBezTo>
                <a:cubicBezTo>
                  <a:pt x="266" y="142"/>
                  <a:pt x="248" y="124"/>
                  <a:pt x="221" y="115"/>
                </a:cubicBezTo>
                <a:cubicBezTo>
                  <a:pt x="213" y="115"/>
                  <a:pt x="213" y="115"/>
                  <a:pt x="203" y="115"/>
                </a:cubicBezTo>
                <a:cubicBezTo>
                  <a:pt x="195" y="115"/>
                  <a:pt x="186" y="115"/>
                  <a:pt x="186" y="115"/>
                </a:cubicBezTo>
                <a:cubicBezTo>
                  <a:pt x="177" y="106"/>
                  <a:pt x="177" y="98"/>
                  <a:pt x="177" y="98"/>
                </a:cubicBezTo>
                <a:cubicBezTo>
                  <a:pt x="186" y="71"/>
                  <a:pt x="168" y="53"/>
                  <a:pt x="142" y="44"/>
                </a:cubicBezTo>
                <a:cubicBezTo>
                  <a:pt x="133" y="36"/>
                  <a:pt x="115" y="44"/>
                  <a:pt x="106" y="53"/>
                </a:cubicBezTo>
                <a:cubicBezTo>
                  <a:pt x="97" y="62"/>
                  <a:pt x="88" y="62"/>
                  <a:pt x="80" y="53"/>
                </a:cubicBezTo>
                <a:cubicBezTo>
                  <a:pt x="80" y="53"/>
                  <a:pt x="80" y="53"/>
                  <a:pt x="71" y="53"/>
                </a:cubicBezTo>
                <a:cubicBezTo>
                  <a:pt x="62" y="53"/>
                  <a:pt x="44" y="53"/>
                  <a:pt x="35" y="53"/>
                </a:cubicBezTo>
                <a:cubicBezTo>
                  <a:pt x="26" y="62"/>
                  <a:pt x="9" y="53"/>
                  <a:pt x="9" y="44"/>
                </a:cubicBezTo>
                <a:cubicBezTo>
                  <a:pt x="0" y="36"/>
                  <a:pt x="9" y="27"/>
                  <a:pt x="18" y="18"/>
                </a:cubicBezTo>
                <a:cubicBezTo>
                  <a:pt x="35" y="9"/>
                  <a:pt x="62" y="9"/>
                  <a:pt x="88" y="18"/>
                </a:cubicBezTo>
                <a:cubicBezTo>
                  <a:pt x="106" y="0"/>
                  <a:pt x="133" y="0"/>
                  <a:pt x="159" y="9"/>
                </a:cubicBezTo>
                <a:cubicBezTo>
                  <a:pt x="195" y="18"/>
                  <a:pt x="213" y="44"/>
                  <a:pt x="221" y="80"/>
                </a:cubicBezTo>
                <a:lnTo>
                  <a:pt x="230" y="80"/>
                </a:lnTo>
                <a:cubicBezTo>
                  <a:pt x="283" y="98"/>
                  <a:pt x="301" y="133"/>
                  <a:pt x="310" y="151"/>
                </a:cubicBezTo>
                <a:cubicBezTo>
                  <a:pt x="310" y="159"/>
                  <a:pt x="301" y="169"/>
                  <a:pt x="292" y="169"/>
                </a:cubicBezTo>
                <a:cubicBezTo>
                  <a:pt x="292" y="169"/>
                  <a:pt x="292" y="169"/>
                  <a:pt x="283" y="1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20">
            <a:extLst>
              <a:ext uri="{FF2B5EF4-FFF2-40B4-BE49-F238E27FC236}">
                <a16:creationId xmlns:a16="http://schemas.microsoft.com/office/drawing/2014/main" id="{FB764795-4F09-0646-85D9-64333B4F5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1777" y="9914522"/>
            <a:ext cx="301210" cy="182702"/>
          </a:xfrm>
          <a:custGeom>
            <a:avLst/>
            <a:gdLst>
              <a:gd name="T0" fmla="*/ 858715499 w 267"/>
              <a:gd name="T1" fmla="*/ 2147483646 h 161"/>
              <a:gd name="T2" fmla="*/ 858715499 w 267"/>
              <a:gd name="T3" fmla="*/ 2147483646 h 161"/>
              <a:gd name="T4" fmla="*/ 858715499 w 267"/>
              <a:gd name="T5" fmla="*/ 2147483646 h 161"/>
              <a:gd name="T6" fmla="*/ 0 w 267"/>
              <a:gd name="T7" fmla="*/ 2147483646 h 161"/>
              <a:gd name="T8" fmla="*/ 2147483646 w 267"/>
              <a:gd name="T9" fmla="*/ 2147483646 h 161"/>
              <a:gd name="T10" fmla="*/ 2147483646 w 267"/>
              <a:gd name="T11" fmla="*/ 2147483646 h 161"/>
              <a:gd name="T12" fmla="*/ 2147483646 w 267"/>
              <a:gd name="T13" fmla="*/ 436975696 h 161"/>
              <a:gd name="T14" fmla="*/ 2147483646 w 267"/>
              <a:gd name="T15" fmla="*/ 874084921 h 161"/>
              <a:gd name="T16" fmla="*/ 2147483646 w 267"/>
              <a:gd name="T17" fmla="*/ 874084921 h 161"/>
              <a:gd name="T18" fmla="*/ 2147483646 w 267"/>
              <a:gd name="T19" fmla="*/ 874084921 h 161"/>
              <a:gd name="T20" fmla="*/ 2147483646 w 267"/>
              <a:gd name="T21" fmla="*/ 2136696173 h 161"/>
              <a:gd name="T22" fmla="*/ 2147483646 w 267"/>
              <a:gd name="T23" fmla="*/ 2147483646 h 161"/>
              <a:gd name="T24" fmla="*/ 2147483646 w 267"/>
              <a:gd name="T25" fmla="*/ 2147483646 h 161"/>
              <a:gd name="T26" fmla="*/ 2147483646 w 267"/>
              <a:gd name="T27" fmla="*/ 2147483646 h 161"/>
              <a:gd name="T28" fmla="*/ 2147483646 w 267"/>
              <a:gd name="T29" fmla="*/ 2147483646 h 161"/>
              <a:gd name="T30" fmla="*/ 2147483646 w 267"/>
              <a:gd name="T31" fmla="*/ 2136696173 h 161"/>
              <a:gd name="T32" fmla="*/ 2147483646 w 267"/>
              <a:gd name="T33" fmla="*/ 2147483646 h 161"/>
              <a:gd name="T34" fmla="*/ 2147483646 w 267"/>
              <a:gd name="T35" fmla="*/ 2147483646 h 161"/>
              <a:gd name="T36" fmla="*/ 2147483646 w 267"/>
              <a:gd name="T37" fmla="*/ 2147483646 h 161"/>
              <a:gd name="T38" fmla="*/ 2147483646 w 267"/>
              <a:gd name="T39" fmla="*/ 2147483646 h 161"/>
              <a:gd name="T40" fmla="*/ 1717562291 w 267"/>
              <a:gd name="T41" fmla="*/ 2147483646 h 161"/>
              <a:gd name="T42" fmla="*/ 858715499 w 267"/>
              <a:gd name="T43" fmla="*/ 2147483646 h 16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67" h="161">
                <a:moveTo>
                  <a:pt x="18" y="160"/>
                </a:moveTo>
                <a:lnTo>
                  <a:pt x="18" y="160"/>
                </a:lnTo>
                <a:cubicBezTo>
                  <a:pt x="0" y="150"/>
                  <a:pt x="0" y="142"/>
                  <a:pt x="0" y="133"/>
                </a:cubicBezTo>
                <a:cubicBezTo>
                  <a:pt x="0" y="115"/>
                  <a:pt x="18" y="89"/>
                  <a:pt x="71" y="71"/>
                </a:cubicBezTo>
                <a:cubicBezTo>
                  <a:pt x="71" y="71"/>
                  <a:pt x="71" y="71"/>
                  <a:pt x="80" y="71"/>
                </a:cubicBezTo>
                <a:cubicBezTo>
                  <a:pt x="80" y="44"/>
                  <a:pt x="98" y="18"/>
                  <a:pt x="133" y="9"/>
                </a:cubicBezTo>
                <a:cubicBezTo>
                  <a:pt x="151" y="0"/>
                  <a:pt x="178" y="9"/>
                  <a:pt x="195" y="18"/>
                </a:cubicBezTo>
                <a:cubicBezTo>
                  <a:pt x="213" y="9"/>
                  <a:pt x="240" y="9"/>
                  <a:pt x="257" y="18"/>
                </a:cubicBezTo>
                <a:cubicBezTo>
                  <a:pt x="266" y="27"/>
                  <a:pt x="266" y="35"/>
                  <a:pt x="266" y="44"/>
                </a:cubicBezTo>
                <a:cubicBezTo>
                  <a:pt x="257" y="53"/>
                  <a:pt x="248" y="62"/>
                  <a:pt x="240" y="53"/>
                </a:cubicBezTo>
                <a:cubicBezTo>
                  <a:pt x="231" y="53"/>
                  <a:pt x="213" y="53"/>
                  <a:pt x="204" y="53"/>
                </a:cubicBezTo>
                <a:cubicBezTo>
                  <a:pt x="204" y="53"/>
                  <a:pt x="204" y="53"/>
                  <a:pt x="195" y="53"/>
                </a:cubicBezTo>
                <a:cubicBezTo>
                  <a:pt x="195" y="62"/>
                  <a:pt x="187" y="62"/>
                  <a:pt x="178" y="53"/>
                </a:cubicBezTo>
                <a:cubicBezTo>
                  <a:pt x="169" y="44"/>
                  <a:pt x="151" y="44"/>
                  <a:pt x="142" y="44"/>
                </a:cubicBezTo>
                <a:cubicBezTo>
                  <a:pt x="125" y="53"/>
                  <a:pt x="116" y="71"/>
                  <a:pt x="116" y="89"/>
                </a:cubicBezTo>
                <a:cubicBezTo>
                  <a:pt x="116" y="97"/>
                  <a:pt x="116" y="97"/>
                  <a:pt x="107" y="106"/>
                </a:cubicBezTo>
                <a:cubicBezTo>
                  <a:pt x="107" y="106"/>
                  <a:pt x="98" y="115"/>
                  <a:pt x="89" y="115"/>
                </a:cubicBezTo>
                <a:cubicBezTo>
                  <a:pt x="89" y="106"/>
                  <a:pt x="80" y="106"/>
                  <a:pt x="80" y="115"/>
                </a:cubicBezTo>
                <a:cubicBezTo>
                  <a:pt x="54" y="115"/>
                  <a:pt x="45" y="124"/>
                  <a:pt x="36" y="142"/>
                </a:cubicBezTo>
                <a:cubicBezTo>
                  <a:pt x="36" y="150"/>
                  <a:pt x="27" y="160"/>
                  <a:pt x="18" y="1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21">
            <a:extLst>
              <a:ext uri="{FF2B5EF4-FFF2-40B4-BE49-F238E27FC236}">
                <a16:creationId xmlns:a16="http://schemas.microsoft.com/office/drawing/2014/main" id="{D52A4805-29F8-CE46-8F95-71D12CA7C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4139" y="9667630"/>
            <a:ext cx="167886" cy="306146"/>
          </a:xfrm>
          <a:custGeom>
            <a:avLst/>
            <a:gdLst>
              <a:gd name="T0" fmla="*/ 2147483646 w 152"/>
              <a:gd name="T1" fmla="*/ 2147483646 h 275"/>
              <a:gd name="T2" fmla="*/ 2147483646 w 152"/>
              <a:gd name="T3" fmla="*/ 2147483646 h 275"/>
              <a:gd name="T4" fmla="*/ 805999798 w 152"/>
              <a:gd name="T5" fmla="*/ 2147483646 h 275"/>
              <a:gd name="T6" fmla="*/ 0 w 152"/>
              <a:gd name="T7" fmla="*/ 2147483646 h 275"/>
              <a:gd name="T8" fmla="*/ 402999721 w 152"/>
              <a:gd name="T9" fmla="*/ 2017301620 h 275"/>
              <a:gd name="T10" fmla="*/ 2147483646 w 152"/>
              <a:gd name="T11" fmla="*/ 0 h 275"/>
              <a:gd name="T12" fmla="*/ 2147483646 w 152"/>
              <a:gd name="T13" fmla="*/ 2017301620 h 275"/>
              <a:gd name="T14" fmla="*/ 2147483646 w 152"/>
              <a:gd name="T15" fmla="*/ 2147483646 h 275"/>
              <a:gd name="T16" fmla="*/ 2147483646 w 152"/>
              <a:gd name="T17" fmla="*/ 2147483646 h 275"/>
              <a:gd name="T18" fmla="*/ 2147483646 w 152"/>
              <a:gd name="T19" fmla="*/ 2147483646 h 275"/>
              <a:gd name="T20" fmla="*/ 2147483646 w 152"/>
              <a:gd name="T21" fmla="*/ 2147483646 h 275"/>
              <a:gd name="T22" fmla="*/ 2147483646 w 152"/>
              <a:gd name="T23" fmla="*/ 2147483646 h 275"/>
              <a:gd name="T24" fmla="*/ 2147483646 w 152"/>
              <a:gd name="T25" fmla="*/ 2017301620 h 275"/>
              <a:gd name="T26" fmla="*/ 2147483646 w 152"/>
              <a:gd name="T27" fmla="*/ 2017301620 h 275"/>
              <a:gd name="T28" fmla="*/ 2014873256 w 152"/>
              <a:gd name="T29" fmla="*/ 2147483646 h 275"/>
              <a:gd name="T30" fmla="*/ 1611999595 w 152"/>
              <a:gd name="T31" fmla="*/ 2147483646 h 275"/>
              <a:gd name="T32" fmla="*/ 2147483646 w 152"/>
              <a:gd name="T33" fmla="*/ 2147483646 h 275"/>
              <a:gd name="T34" fmla="*/ 2147483646 w 152"/>
              <a:gd name="T35" fmla="*/ 2147483646 h 275"/>
              <a:gd name="T36" fmla="*/ 2147483646 w 152"/>
              <a:gd name="T37" fmla="*/ 2147483646 h 275"/>
              <a:gd name="T38" fmla="*/ 2147483646 w 152"/>
              <a:gd name="T39" fmla="*/ 2147483646 h 275"/>
              <a:gd name="T40" fmla="*/ 2147483646 w 152"/>
              <a:gd name="T41" fmla="*/ 2147483646 h 275"/>
              <a:gd name="T42" fmla="*/ 2147483646 w 152"/>
              <a:gd name="T43" fmla="*/ 2017301620 h 27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2" h="275">
                <a:moveTo>
                  <a:pt x="71" y="274"/>
                </a:moveTo>
                <a:lnTo>
                  <a:pt x="71" y="274"/>
                </a:lnTo>
                <a:cubicBezTo>
                  <a:pt x="45" y="274"/>
                  <a:pt x="27" y="248"/>
                  <a:pt x="18" y="186"/>
                </a:cubicBezTo>
                <a:cubicBezTo>
                  <a:pt x="0" y="141"/>
                  <a:pt x="0" y="97"/>
                  <a:pt x="0" y="79"/>
                </a:cubicBezTo>
                <a:cubicBezTo>
                  <a:pt x="0" y="70"/>
                  <a:pt x="0" y="62"/>
                  <a:pt x="9" y="44"/>
                </a:cubicBezTo>
                <a:cubicBezTo>
                  <a:pt x="18" y="17"/>
                  <a:pt x="45" y="0"/>
                  <a:pt x="71" y="0"/>
                </a:cubicBezTo>
                <a:cubicBezTo>
                  <a:pt x="107" y="0"/>
                  <a:pt x="133" y="17"/>
                  <a:pt x="142" y="44"/>
                </a:cubicBezTo>
                <a:cubicBezTo>
                  <a:pt x="151" y="62"/>
                  <a:pt x="151" y="70"/>
                  <a:pt x="151" y="79"/>
                </a:cubicBezTo>
                <a:cubicBezTo>
                  <a:pt x="151" y="97"/>
                  <a:pt x="142" y="141"/>
                  <a:pt x="133" y="186"/>
                </a:cubicBezTo>
                <a:cubicBezTo>
                  <a:pt x="115" y="248"/>
                  <a:pt x="98" y="274"/>
                  <a:pt x="71" y="274"/>
                </a:cubicBezTo>
                <a:close/>
                <a:moveTo>
                  <a:pt x="80" y="230"/>
                </a:moveTo>
                <a:lnTo>
                  <a:pt x="80" y="230"/>
                </a:lnTo>
                <a:close/>
                <a:moveTo>
                  <a:pt x="71" y="44"/>
                </a:moveTo>
                <a:lnTo>
                  <a:pt x="71" y="44"/>
                </a:lnTo>
                <a:cubicBezTo>
                  <a:pt x="62" y="44"/>
                  <a:pt x="45" y="53"/>
                  <a:pt x="45" y="62"/>
                </a:cubicBezTo>
                <a:cubicBezTo>
                  <a:pt x="36" y="70"/>
                  <a:pt x="36" y="79"/>
                  <a:pt x="36" y="79"/>
                </a:cubicBezTo>
                <a:cubicBezTo>
                  <a:pt x="36" y="97"/>
                  <a:pt x="45" y="123"/>
                  <a:pt x="53" y="168"/>
                </a:cubicBezTo>
                <a:cubicBezTo>
                  <a:pt x="62" y="203"/>
                  <a:pt x="71" y="221"/>
                  <a:pt x="71" y="230"/>
                </a:cubicBezTo>
                <a:cubicBezTo>
                  <a:pt x="80" y="221"/>
                  <a:pt x="89" y="203"/>
                  <a:pt x="98" y="168"/>
                </a:cubicBezTo>
                <a:cubicBezTo>
                  <a:pt x="107" y="123"/>
                  <a:pt x="107" y="88"/>
                  <a:pt x="107" y="79"/>
                </a:cubicBezTo>
                <a:cubicBezTo>
                  <a:pt x="107" y="79"/>
                  <a:pt x="107" y="70"/>
                  <a:pt x="107" y="62"/>
                </a:cubicBezTo>
                <a:cubicBezTo>
                  <a:pt x="98" y="53"/>
                  <a:pt x="89" y="44"/>
                  <a:pt x="71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22">
            <a:extLst>
              <a:ext uri="{FF2B5EF4-FFF2-40B4-BE49-F238E27FC236}">
                <a16:creationId xmlns:a16="http://schemas.microsoft.com/office/drawing/2014/main" id="{E7524749-5536-0848-94BA-8AD54FE6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512" y="9104716"/>
            <a:ext cx="217265" cy="557977"/>
          </a:xfrm>
          <a:custGeom>
            <a:avLst/>
            <a:gdLst>
              <a:gd name="T0" fmla="*/ 2147483646 w 195"/>
              <a:gd name="T1" fmla="*/ 2147483646 h 497"/>
              <a:gd name="T2" fmla="*/ 2147483646 w 195"/>
              <a:gd name="T3" fmla="*/ 2147483646 h 497"/>
              <a:gd name="T4" fmla="*/ 1608634037 w 195"/>
              <a:gd name="T5" fmla="*/ 2147483646 h 497"/>
              <a:gd name="T6" fmla="*/ 1194959412 w 195"/>
              <a:gd name="T7" fmla="*/ 2147483646 h 497"/>
              <a:gd name="T8" fmla="*/ 413674267 w 195"/>
              <a:gd name="T9" fmla="*/ 2147483646 h 497"/>
              <a:gd name="T10" fmla="*/ 2147483646 w 195"/>
              <a:gd name="T11" fmla="*/ 1645813073 h 497"/>
              <a:gd name="T12" fmla="*/ 2147483646 w 195"/>
              <a:gd name="T13" fmla="*/ 423145612 h 497"/>
              <a:gd name="T14" fmla="*/ 2147483646 w 195"/>
              <a:gd name="T15" fmla="*/ 0 h 497"/>
              <a:gd name="T16" fmla="*/ 2147483646 w 195"/>
              <a:gd name="T17" fmla="*/ 423145612 h 497"/>
              <a:gd name="T18" fmla="*/ 2147483646 w 195"/>
              <a:gd name="T19" fmla="*/ 846421885 h 497"/>
              <a:gd name="T20" fmla="*/ 2147483646 w 195"/>
              <a:gd name="T21" fmla="*/ 2147483646 h 497"/>
              <a:gd name="T22" fmla="*/ 2147483646 w 195"/>
              <a:gd name="T23" fmla="*/ 2147483646 h 497"/>
              <a:gd name="T24" fmla="*/ 2147483646 w 195"/>
              <a:gd name="T25" fmla="*/ 2147483646 h 497"/>
              <a:gd name="T26" fmla="*/ 2022308304 w 195"/>
              <a:gd name="T27" fmla="*/ 2147483646 h 497"/>
              <a:gd name="T28" fmla="*/ 2022308304 w 195"/>
              <a:gd name="T29" fmla="*/ 2147483646 h 497"/>
              <a:gd name="T30" fmla="*/ 2147483646 w 195"/>
              <a:gd name="T31" fmla="*/ 2147483646 h 497"/>
              <a:gd name="T32" fmla="*/ 2147483646 w 195"/>
              <a:gd name="T33" fmla="*/ 2147483646 h 497"/>
              <a:gd name="T34" fmla="*/ 2147483646 w 195"/>
              <a:gd name="T35" fmla="*/ 2147483646 h 497"/>
              <a:gd name="T36" fmla="*/ 2147483646 w 195"/>
              <a:gd name="T37" fmla="*/ 2147483646 h 497"/>
              <a:gd name="T38" fmla="*/ 2147483646 w 195"/>
              <a:gd name="T39" fmla="*/ 2068958685 h 497"/>
              <a:gd name="T40" fmla="*/ 1608634037 w 195"/>
              <a:gd name="T41" fmla="*/ 2147483646 h 497"/>
              <a:gd name="T42" fmla="*/ 2022308304 w 195"/>
              <a:gd name="T43" fmla="*/ 2147483646 h 49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95" h="497">
                <a:moveTo>
                  <a:pt x="159" y="496"/>
                </a:moveTo>
                <a:lnTo>
                  <a:pt x="159" y="496"/>
                </a:lnTo>
                <a:cubicBezTo>
                  <a:pt x="35" y="496"/>
                  <a:pt x="35" y="496"/>
                  <a:pt x="35" y="496"/>
                </a:cubicBezTo>
                <a:cubicBezTo>
                  <a:pt x="26" y="496"/>
                  <a:pt x="26" y="487"/>
                  <a:pt x="26" y="478"/>
                </a:cubicBezTo>
                <a:cubicBezTo>
                  <a:pt x="9" y="336"/>
                  <a:pt x="9" y="336"/>
                  <a:pt x="9" y="336"/>
                </a:cubicBezTo>
                <a:cubicBezTo>
                  <a:pt x="0" y="239"/>
                  <a:pt x="26" y="133"/>
                  <a:pt x="79" y="35"/>
                </a:cubicBezTo>
                <a:cubicBezTo>
                  <a:pt x="88" y="9"/>
                  <a:pt x="88" y="9"/>
                  <a:pt x="88" y="9"/>
                </a:cubicBezTo>
                <a:lnTo>
                  <a:pt x="97" y="0"/>
                </a:lnTo>
                <a:cubicBezTo>
                  <a:pt x="106" y="0"/>
                  <a:pt x="106" y="9"/>
                  <a:pt x="106" y="9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77" y="124"/>
                  <a:pt x="194" y="239"/>
                  <a:pt x="186" y="354"/>
                </a:cubicBezTo>
                <a:cubicBezTo>
                  <a:pt x="177" y="478"/>
                  <a:pt x="177" y="478"/>
                  <a:pt x="177" y="478"/>
                </a:cubicBezTo>
                <a:cubicBezTo>
                  <a:pt x="177" y="487"/>
                  <a:pt x="168" y="496"/>
                  <a:pt x="159" y="496"/>
                </a:cubicBezTo>
                <a:close/>
                <a:moveTo>
                  <a:pt x="44" y="469"/>
                </a:moveTo>
                <a:lnTo>
                  <a:pt x="44" y="469"/>
                </a:lnTo>
                <a:cubicBezTo>
                  <a:pt x="150" y="469"/>
                  <a:pt x="150" y="469"/>
                  <a:pt x="150" y="469"/>
                </a:cubicBezTo>
                <a:cubicBezTo>
                  <a:pt x="159" y="354"/>
                  <a:pt x="159" y="354"/>
                  <a:pt x="159" y="354"/>
                </a:cubicBezTo>
                <a:cubicBezTo>
                  <a:pt x="177" y="354"/>
                  <a:pt x="177" y="354"/>
                  <a:pt x="177" y="354"/>
                </a:cubicBezTo>
                <a:cubicBezTo>
                  <a:pt x="159" y="354"/>
                  <a:pt x="159" y="354"/>
                  <a:pt x="159" y="354"/>
                </a:cubicBezTo>
                <a:cubicBezTo>
                  <a:pt x="168" y="248"/>
                  <a:pt x="150" y="142"/>
                  <a:pt x="97" y="44"/>
                </a:cubicBezTo>
                <a:cubicBezTo>
                  <a:pt x="53" y="142"/>
                  <a:pt x="26" y="239"/>
                  <a:pt x="35" y="336"/>
                </a:cubicBezTo>
                <a:lnTo>
                  <a:pt x="44" y="4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23">
            <a:extLst>
              <a:ext uri="{FF2B5EF4-FFF2-40B4-BE49-F238E27FC236}">
                <a16:creationId xmlns:a16="http://schemas.microsoft.com/office/drawing/2014/main" id="{633D4F98-42EE-DC47-9AE5-93B735952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2399" y="9509619"/>
            <a:ext cx="108632" cy="237016"/>
          </a:xfrm>
          <a:custGeom>
            <a:avLst/>
            <a:gdLst>
              <a:gd name="T0" fmla="*/ 2147483646 w 99"/>
              <a:gd name="T1" fmla="*/ 2147483646 h 213"/>
              <a:gd name="T2" fmla="*/ 2147483646 w 99"/>
              <a:gd name="T3" fmla="*/ 2147483646 h 213"/>
              <a:gd name="T4" fmla="*/ 2147483646 w 99"/>
              <a:gd name="T5" fmla="*/ 2147483646 h 213"/>
              <a:gd name="T6" fmla="*/ 0 w 99"/>
              <a:gd name="T7" fmla="*/ 2147483646 h 213"/>
              <a:gd name="T8" fmla="*/ 0 w 99"/>
              <a:gd name="T9" fmla="*/ 2147483646 h 213"/>
              <a:gd name="T10" fmla="*/ 790271258 w 99"/>
              <a:gd name="T11" fmla="*/ 2147483646 h 213"/>
              <a:gd name="T12" fmla="*/ 2147483646 w 99"/>
              <a:gd name="T13" fmla="*/ 2147483646 h 213"/>
              <a:gd name="T14" fmla="*/ 2147483646 w 99"/>
              <a:gd name="T15" fmla="*/ 2147483646 h 213"/>
              <a:gd name="T16" fmla="*/ 395135453 w 99"/>
              <a:gd name="T17" fmla="*/ 824079746 h 213"/>
              <a:gd name="T18" fmla="*/ 790271258 w 99"/>
              <a:gd name="T19" fmla="*/ 0 h 213"/>
              <a:gd name="T20" fmla="*/ 1580542517 w 99"/>
              <a:gd name="T21" fmla="*/ 412103910 h 213"/>
              <a:gd name="T22" fmla="*/ 2147483646 w 99"/>
              <a:gd name="T23" fmla="*/ 2147483646 h 213"/>
              <a:gd name="T24" fmla="*/ 2147483646 w 99"/>
              <a:gd name="T25" fmla="*/ 2147483646 h 213"/>
              <a:gd name="T26" fmla="*/ 2147483646 w 99"/>
              <a:gd name="T27" fmla="*/ 2147483646 h 213"/>
              <a:gd name="T28" fmla="*/ 2147483646 w 99"/>
              <a:gd name="T29" fmla="*/ 2147483646 h 213"/>
              <a:gd name="T30" fmla="*/ 2147483646 w 99"/>
              <a:gd name="T31" fmla="*/ 2147483646 h 2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9" h="213">
                <a:moveTo>
                  <a:pt x="80" y="212"/>
                </a:moveTo>
                <a:lnTo>
                  <a:pt x="80" y="212"/>
                </a:lnTo>
                <a:cubicBezTo>
                  <a:pt x="80" y="212"/>
                  <a:pt x="71" y="212"/>
                  <a:pt x="71" y="20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06"/>
                  <a:pt x="0" y="97"/>
                </a:cubicBezTo>
                <a:cubicBezTo>
                  <a:pt x="9" y="97"/>
                  <a:pt x="18" y="97"/>
                  <a:pt x="18" y="97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9"/>
                  <a:pt x="9" y="9"/>
                  <a:pt x="18" y="0"/>
                </a:cubicBezTo>
                <a:cubicBezTo>
                  <a:pt x="18" y="0"/>
                  <a:pt x="27" y="0"/>
                  <a:pt x="36" y="9"/>
                </a:cubicBezTo>
                <a:cubicBezTo>
                  <a:pt x="89" y="124"/>
                  <a:pt x="89" y="124"/>
                  <a:pt x="89" y="124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98" y="195"/>
                  <a:pt x="98" y="195"/>
                  <a:pt x="98" y="195"/>
                </a:cubicBezTo>
                <a:cubicBezTo>
                  <a:pt x="98" y="204"/>
                  <a:pt x="89" y="212"/>
                  <a:pt x="89" y="212"/>
                </a:cubicBezTo>
                <a:cubicBezTo>
                  <a:pt x="80" y="212"/>
                  <a:pt x="80" y="212"/>
                  <a:pt x="80" y="2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24">
            <a:extLst>
              <a:ext uri="{FF2B5EF4-FFF2-40B4-BE49-F238E27FC236}">
                <a16:creationId xmlns:a16="http://schemas.microsoft.com/office/drawing/2014/main" id="{552BF0B5-A9B7-AA4E-BE94-62F4B5DB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5134" y="9509619"/>
            <a:ext cx="108632" cy="237016"/>
          </a:xfrm>
          <a:custGeom>
            <a:avLst/>
            <a:gdLst>
              <a:gd name="T0" fmla="*/ 769395968 w 98"/>
              <a:gd name="T1" fmla="*/ 2147483646 h 213"/>
              <a:gd name="T2" fmla="*/ 769395968 w 98"/>
              <a:gd name="T3" fmla="*/ 2147483646 h 213"/>
              <a:gd name="T4" fmla="*/ 362090996 w 98"/>
              <a:gd name="T5" fmla="*/ 2147483646 h 213"/>
              <a:gd name="T6" fmla="*/ 0 w 98"/>
              <a:gd name="T7" fmla="*/ 2147483646 h 213"/>
              <a:gd name="T8" fmla="*/ 0 w 98"/>
              <a:gd name="T9" fmla="*/ 2147483646 h 213"/>
              <a:gd name="T10" fmla="*/ 0 w 98"/>
              <a:gd name="T11" fmla="*/ 2147483646 h 213"/>
              <a:gd name="T12" fmla="*/ 2147483646 w 98"/>
              <a:gd name="T13" fmla="*/ 412103910 h 213"/>
              <a:gd name="T14" fmla="*/ 2147483646 w 98"/>
              <a:gd name="T15" fmla="*/ 412103910 h 213"/>
              <a:gd name="T16" fmla="*/ 2147483646 w 98"/>
              <a:gd name="T17" fmla="*/ 1236183299 h 213"/>
              <a:gd name="T18" fmla="*/ 1176827811 w 98"/>
              <a:gd name="T19" fmla="*/ 2147483646 h 213"/>
              <a:gd name="T20" fmla="*/ 1176827811 w 98"/>
              <a:gd name="T21" fmla="*/ 2147483646 h 213"/>
              <a:gd name="T22" fmla="*/ 2147483646 w 98"/>
              <a:gd name="T23" fmla="*/ 2147483646 h 213"/>
              <a:gd name="T24" fmla="*/ 2147483646 w 98"/>
              <a:gd name="T25" fmla="*/ 2147483646 h 213"/>
              <a:gd name="T26" fmla="*/ 2147483646 w 98"/>
              <a:gd name="T27" fmla="*/ 2147483646 h 213"/>
              <a:gd name="T28" fmla="*/ 1176827811 w 98"/>
              <a:gd name="T29" fmla="*/ 2147483646 h 213"/>
              <a:gd name="T30" fmla="*/ 769395968 w 98"/>
              <a:gd name="T31" fmla="*/ 2147483646 h 2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8" h="213">
                <a:moveTo>
                  <a:pt x="17" y="212"/>
                </a:moveTo>
                <a:lnTo>
                  <a:pt x="17" y="212"/>
                </a:lnTo>
                <a:cubicBezTo>
                  <a:pt x="8" y="212"/>
                  <a:pt x="8" y="212"/>
                  <a:pt x="8" y="212"/>
                </a:cubicBezTo>
                <a:cubicBezTo>
                  <a:pt x="8" y="212"/>
                  <a:pt x="0" y="204"/>
                  <a:pt x="0" y="195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33"/>
                  <a:pt x="0" y="133"/>
                  <a:pt x="0" y="124"/>
                </a:cubicBez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70" y="0"/>
                  <a:pt x="79" y="9"/>
                </a:cubicBezTo>
                <a:cubicBezTo>
                  <a:pt x="88" y="9"/>
                  <a:pt x="88" y="18"/>
                  <a:pt x="88" y="27"/>
                </a:cubicBezTo>
                <a:cubicBezTo>
                  <a:pt x="26" y="133"/>
                  <a:pt x="26" y="133"/>
                  <a:pt x="26" y="133"/>
                </a:cubicBezTo>
                <a:cubicBezTo>
                  <a:pt x="26" y="159"/>
                  <a:pt x="26" y="159"/>
                  <a:pt x="26" y="159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106"/>
                  <a:pt x="79" y="97"/>
                  <a:pt x="88" y="106"/>
                </a:cubicBezTo>
                <a:cubicBezTo>
                  <a:pt x="97" y="106"/>
                  <a:pt x="97" y="115"/>
                  <a:pt x="88" y="124"/>
                </a:cubicBezTo>
                <a:cubicBezTo>
                  <a:pt x="26" y="204"/>
                  <a:pt x="26" y="204"/>
                  <a:pt x="26" y="204"/>
                </a:cubicBezTo>
                <a:cubicBezTo>
                  <a:pt x="26" y="212"/>
                  <a:pt x="17" y="212"/>
                  <a:pt x="17" y="2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5">
            <a:extLst>
              <a:ext uri="{FF2B5EF4-FFF2-40B4-BE49-F238E27FC236}">
                <a16:creationId xmlns:a16="http://schemas.microsoft.com/office/drawing/2014/main" id="{18167F73-B8E6-DB4A-AB6C-17822D1B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3766" y="9628127"/>
            <a:ext cx="98757" cy="59254"/>
          </a:xfrm>
          <a:custGeom>
            <a:avLst/>
            <a:gdLst>
              <a:gd name="T0" fmla="*/ 2147483646 w 89"/>
              <a:gd name="T1" fmla="*/ 2147483646 h 54"/>
              <a:gd name="T2" fmla="*/ 2147483646 w 89"/>
              <a:gd name="T3" fmla="*/ 2147483646 h 54"/>
              <a:gd name="T4" fmla="*/ 817165803 w 89"/>
              <a:gd name="T5" fmla="*/ 2147483646 h 54"/>
              <a:gd name="T6" fmla="*/ 0 w 89"/>
              <a:gd name="T7" fmla="*/ 1580542517 h 54"/>
              <a:gd name="T8" fmla="*/ 0 w 89"/>
              <a:gd name="T9" fmla="*/ 395135453 h 54"/>
              <a:gd name="T10" fmla="*/ 817165803 w 89"/>
              <a:gd name="T11" fmla="*/ 0 h 54"/>
              <a:gd name="T12" fmla="*/ 2147483646 w 89"/>
              <a:gd name="T13" fmla="*/ 0 h 54"/>
              <a:gd name="T14" fmla="*/ 2147483646 w 89"/>
              <a:gd name="T15" fmla="*/ 395135453 h 54"/>
              <a:gd name="T16" fmla="*/ 2147483646 w 89"/>
              <a:gd name="T17" fmla="*/ 1580542517 h 54"/>
              <a:gd name="T18" fmla="*/ 2147483646 w 89"/>
              <a:gd name="T19" fmla="*/ 2147483646 h 54"/>
              <a:gd name="T20" fmla="*/ 1180378669 w 89"/>
              <a:gd name="T21" fmla="*/ 1185406711 h 54"/>
              <a:gd name="T22" fmla="*/ 1180378669 w 89"/>
              <a:gd name="T23" fmla="*/ 1185406711 h 54"/>
              <a:gd name="T24" fmla="*/ 2147483646 w 89"/>
              <a:gd name="T25" fmla="*/ 1185406711 h 54"/>
              <a:gd name="T26" fmla="*/ 2147483646 w 89"/>
              <a:gd name="T27" fmla="*/ 1185406711 h 54"/>
              <a:gd name="T28" fmla="*/ 1180378669 w 89"/>
              <a:gd name="T29" fmla="*/ 1185406711 h 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9" h="54">
                <a:moveTo>
                  <a:pt x="80" y="53"/>
                </a:moveTo>
                <a:lnTo>
                  <a:pt x="80" y="53"/>
                </a:ln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44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8" y="0"/>
                  <a:pt x="88" y="9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4"/>
                  <a:pt x="80" y="53"/>
                  <a:pt x="80" y="53"/>
                </a:cubicBezTo>
                <a:close/>
                <a:moveTo>
                  <a:pt x="26" y="27"/>
                </a:moveTo>
                <a:lnTo>
                  <a:pt x="26" y="27"/>
                </a:lnTo>
                <a:cubicBezTo>
                  <a:pt x="62" y="27"/>
                  <a:pt x="62" y="27"/>
                  <a:pt x="62" y="27"/>
                </a:cubicBezTo>
                <a:cubicBezTo>
                  <a:pt x="26" y="27"/>
                  <a:pt x="26" y="27"/>
                  <a:pt x="26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6">
            <a:extLst>
              <a:ext uri="{FF2B5EF4-FFF2-40B4-BE49-F238E27FC236}">
                <a16:creationId xmlns:a16="http://schemas.microsoft.com/office/drawing/2014/main" id="{1BAD48C6-E8B0-B04A-8BB4-F8EF5EEA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642" y="9272603"/>
            <a:ext cx="88881" cy="88881"/>
          </a:xfrm>
          <a:custGeom>
            <a:avLst/>
            <a:gdLst>
              <a:gd name="T0" fmla="*/ 1595041498 w 80"/>
              <a:gd name="T1" fmla="*/ 2147483646 h 81"/>
              <a:gd name="T2" fmla="*/ 1595041498 w 80"/>
              <a:gd name="T3" fmla="*/ 2147483646 h 81"/>
              <a:gd name="T4" fmla="*/ 0 w 80"/>
              <a:gd name="T5" fmla="*/ 1580542517 h 81"/>
              <a:gd name="T6" fmla="*/ 1595041498 w 80"/>
              <a:gd name="T7" fmla="*/ 0 h 81"/>
              <a:gd name="T8" fmla="*/ 2147483646 w 80"/>
              <a:gd name="T9" fmla="*/ 1580542517 h 81"/>
              <a:gd name="T10" fmla="*/ 1595041498 w 80"/>
              <a:gd name="T11" fmla="*/ 2147483646 h 81"/>
              <a:gd name="T12" fmla="*/ 1595041498 w 80"/>
              <a:gd name="T13" fmla="*/ 1185406711 h 81"/>
              <a:gd name="T14" fmla="*/ 1595041498 w 80"/>
              <a:gd name="T15" fmla="*/ 1185406711 h 81"/>
              <a:gd name="T16" fmla="*/ 1184862375 w 80"/>
              <a:gd name="T17" fmla="*/ 1580542517 h 81"/>
              <a:gd name="T18" fmla="*/ 1595041498 w 80"/>
              <a:gd name="T19" fmla="*/ 2147483646 h 81"/>
              <a:gd name="T20" fmla="*/ 2147483646 w 80"/>
              <a:gd name="T21" fmla="*/ 1580542517 h 81"/>
              <a:gd name="T22" fmla="*/ 1595041498 w 80"/>
              <a:gd name="T23" fmla="*/ 1185406711 h 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0" h="81">
                <a:moveTo>
                  <a:pt x="35" y="80"/>
                </a:moveTo>
                <a:lnTo>
                  <a:pt x="35" y="80"/>
                </a:lnTo>
                <a:cubicBezTo>
                  <a:pt x="17" y="80"/>
                  <a:pt x="0" y="62"/>
                  <a:pt x="0" y="36"/>
                </a:cubicBezTo>
                <a:cubicBezTo>
                  <a:pt x="0" y="18"/>
                  <a:pt x="17" y="0"/>
                  <a:pt x="35" y="0"/>
                </a:cubicBezTo>
                <a:cubicBezTo>
                  <a:pt x="62" y="0"/>
                  <a:pt x="79" y="18"/>
                  <a:pt x="79" y="36"/>
                </a:cubicBezTo>
                <a:cubicBezTo>
                  <a:pt x="79" y="62"/>
                  <a:pt x="62" y="80"/>
                  <a:pt x="35" y="80"/>
                </a:cubicBezTo>
                <a:close/>
                <a:moveTo>
                  <a:pt x="35" y="27"/>
                </a:moveTo>
                <a:lnTo>
                  <a:pt x="35" y="27"/>
                </a:lnTo>
                <a:cubicBezTo>
                  <a:pt x="26" y="27"/>
                  <a:pt x="26" y="27"/>
                  <a:pt x="26" y="36"/>
                </a:cubicBezTo>
                <a:cubicBezTo>
                  <a:pt x="26" y="45"/>
                  <a:pt x="26" y="53"/>
                  <a:pt x="35" y="53"/>
                </a:cubicBezTo>
                <a:cubicBezTo>
                  <a:pt x="44" y="53"/>
                  <a:pt x="53" y="45"/>
                  <a:pt x="53" y="36"/>
                </a:cubicBezTo>
                <a:cubicBezTo>
                  <a:pt x="53" y="27"/>
                  <a:pt x="44" y="27"/>
                  <a:pt x="3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7">
            <a:extLst>
              <a:ext uri="{FF2B5EF4-FFF2-40B4-BE49-F238E27FC236}">
                <a16:creationId xmlns:a16="http://schemas.microsoft.com/office/drawing/2014/main" id="{482B66FE-E93F-1241-A49B-BB6B6CF4C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3269" y="9519495"/>
            <a:ext cx="29627" cy="227141"/>
          </a:xfrm>
          <a:custGeom>
            <a:avLst/>
            <a:gdLst>
              <a:gd name="T0" fmla="*/ 354339185 w 28"/>
              <a:gd name="T1" fmla="*/ 2147483646 h 204"/>
              <a:gd name="T2" fmla="*/ 354339185 w 28"/>
              <a:gd name="T3" fmla="*/ 2147483646 h 204"/>
              <a:gd name="T4" fmla="*/ 0 w 28"/>
              <a:gd name="T5" fmla="*/ 2147483646 h 204"/>
              <a:gd name="T6" fmla="*/ 0 w 28"/>
              <a:gd name="T7" fmla="*/ 412865094 h 204"/>
              <a:gd name="T8" fmla="*/ 354339185 w 28"/>
              <a:gd name="T9" fmla="*/ 0 h 204"/>
              <a:gd name="T10" fmla="*/ 1062901554 w 28"/>
              <a:gd name="T11" fmla="*/ 412865094 h 204"/>
              <a:gd name="T12" fmla="*/ 1062901554 w 28"/>
              <a:gd name="T13" fmla="*/ 2147483646 h 204"/>
              <a:gd name="T14" fmla="*/ 354339185 w 28"/>
              <a:gd name="T15" fmla="*/ 2147483646 h 2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204">
                <a:moveTo>
                  <a:pt x="9" y="203"/>
                </a:moveTo>
                <a:lnTo>
                  <a:pt x="9" y="203"/>
                </a:lnTo>
                <a:cubicBezTo>
                  <a:pt x="0" y="203"/>
                  <a:pt x="0" y="195"/>
                  <a:pt x="0" y="18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186"/>
                  <a:pt x="27" y="186"/>
                  <a:pt x="27" y="186"/>
                </a:cubicBezTo>
                <a:cubicBezTo>
                  <a:pt x="27" y="195"/>
                  <a:pt x="18" y="203"/>
                  <a:pt x="9" y="2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74">
            <a:extLst>
              <a:ext uri="{FF2B5EF4-FFF2-40B4-BE49-F238E27FC236}">
                <a16:creationId xmlns:a16="http://schemas.microsoft.com/office/drawing/2014/main" id="{27AA0F1E-9DAC-754E-B80E-14E46070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837" y="5742051"/>
            <a:ext cx="360461" cy="360461"/>
          </a:xfrm>
          <a:custGeom>
            <a:avLst/>
            <a:gdLst>
              <a:gd name="T0" fmla="*/ 2147483646 w 320"/>
              <a:gd name="T1" fmla="*/ 2147483646 h 320"/>
              <a:gd name="T2" fmla="*/ 2147483646 w 320"/>
              <a:gd name="T3" fmla="*/ 2147483646 h 320"/>
              <a:gd name="T4" fmla="*/ 2147483646 w 320"/>
              <a:gd name="T5" fmla="*/ 2147483646 h 320"/>
              <a:gd name="T6" fmla="*/ 0 w 320"/>
              <a:gd name="T7" fmla="*/ 2147483646 h 320"/>
              <a:gd name="T8" fmla="*/ 2147483646 w 320"/>
              <a:gd name="T9" fmla="*/ 0 h 320"/>
              <a:gd name="T10" fmla="*/ 2147483646 w 320"/>
              <a:gd name="T11" fmla="*/ 2147483646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0" h="320">
                <a:moveTo>
                  <a:pt x="319" y="159"/>
                </a:moveTo>
                <a:lnTo>
                  <a:pt x="319" y="159"/>
                </a:lnTo>
                <a:cubicBezTo>
                  <a:pt x="319" y="248"/>
                  <a:pt x="248" y="319"/>
                  <a:pt x="160" y="319"/>
                </a:cubicBezTo>
                <a:cubicBezTo>
                  <a:pt x="71" y="319"/>
                  <a:pt x="0" y="248"/>
                  <a:pt x="0" y="159"/>
                </a:cubicBezTo>
                <a:cubicBezTo>
                  <a:pt x="0" y="71"/>
                  <a:pt x="71" y="0"/>
                  <a:pt x="160" y="0"/>
                </a:cubicBezTo>
                <a:cubicBezTo>
                  <a:pt x="248" y="0"/>
                  <a:pt x="319" y="71"/>
                  <a:pt x="319" y="1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75">
            <a:extLst>
              <a:ext uri="{FF2B5EF4-FFF2-40B4-BE49-F238E27FC236}">
                <a16:creationId xmlns:a16="http://schemas.microsoft.com/office/drawing/2014/main" id="{17C452F6-655D-0842-B7F9-C42B409D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340" y="11262553"/>
            <a:ext cx="360461" cy="360461"/>
          </a:xfrm>
          <a:custGeom>
            <a:avLst/>
            <a:gdLst>
              <a:gd name="T0" fmla="*/ 2147483646 w 320"/>
              <a:gd name="T1" fmla="*/ 2147483646 h 320"/>
              <a:gd name="T2" fmla="*/ 2147483646 w 320"/>
              <a:gd name="T3" fmla="*/ 2147483646 h 320"/>
              <a:gd name="T4" fmla="*/ 2147483646 w 320"/>
              <a:gd name="T5" fmla="*/ 2147483646 h 320"/>
              <a:gd name="T6" fmla="*/ 0 w 320"/>
              <a:gd name="T7" fmla="*/ 2147483646 h 320"/>
              <a:gd name="T8" fmla="*/ 2147483646 w 320"/>
              <a:gd name="T9" fmla="*/ 0 h 320"/>
              <a:gd name="T10" fmla="*/ 2147483646 w 320"/>
              <a:gd name="T11" fmla="*/ 2147483646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0" h="320">
                <a:moveTo>
                  <a:pt x="319" y="160"/>
                </a:moveTo>
                <a:lnTo>
                  <a:pt x="319" y="160"/>
                </a:lnTo>
                <a:cubicBezTo>
                  <a:pt x="319" y="248"/>
                  <a:pt x="248" y="319"/>
                  <a:pt x="159" y="319"/>
                </a:cubicBezTo>
                <a:cubicBezTo>
                  <a:pt x="71" y="319"/>
                  <a:pt x="0" y="248"/>
                  <a:pt x="0" y="160"/>
                </a:cubicBezTo>
                <a:cubicBezTo>
                  <a:pt x="0" y="71"/>
                  <a:pt x="71" y="0"/>
                  <a:pt x="159" y="0"/>
                </a:cubicBezTo>
                <a:cubicBezTo>
                  <a:pt x="248" y="0"/>
                  <a:pt x="319" y="71"/>
                  <a:pt x="319" y="1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576">
            <a:extLst>
              <a:ext uri="{FF2B5EF4-FFF2-40B4-BE49-F238E27FC236}">
                <a16:creationId xmlns:a16="http://schemas.microsoft.com/office/drawing/2014/main" id="{90E82A13-ACA5-A441-8E40-BFCBA6CE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497" y="5742051"/>
            <a:ext cx="355524" cy="360461"/>
          </a:xfrm>
          <a:custGeom>
            <a:avLst/>
            <a:gdLst>
              <a:gd name="T0" fmla="*/ 2147483646 w 319"/>
              <a:gd name="T1" fmla="*/ 2147483646 h 320"/>
              <a:gd name="T2" fmla="*/ 2147483646 w 319"/>
              <a:gd name="T3" fmla="*/ 2147483646 h 320"/>
              <a:gd name="T4" fmla="*/ 2147483646 w 319"/>
              <a:gd name="T5" fmla="*/ 2147483646 h 320"/>
              <a:gd name="T6" fmla="*/ 0 w 319"/>
              <a:gd name="T7" fmla="*/ 2147483646 h 320"/>
              <a:gd name="T8" fmla="*/ 2147483646 w 319"/>
              <a:gd name="T9" fmla="*/ 0 h 320"/>
              <a:gd name="T10" fmla="*/ 2147483646 w 319"/>
              <a:gd name="T11" fmla="*/ 2147483646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" h="320">
                <a:moveTo>
                  <a:pt x="318" y="159"/>
                </a:moveTo>
                <a:lnTo>
                  <a:pt x="318" y="159"/>
                </a:lnTo>
                <a:cubicBezTo>
                  <a:pt x="318" y="248"/>
                  <a:pt x="247" y="319"/>
                  <a:pt x="158" y="319"/>
                </a:cubicBezTo>
                <a:cubicBezTo>
                  <a:pt x="71" y="319"/>
                  <a:pt x="0" y="248"/>
                  <a:pt x="0" y="159"/>
                </a:cubicBezTo>
                <a:cubicBezTo>
                  <a:pt x="0" y="71"/>
                  <a:pt x="71" y="0"/>
                  <a:pt x="158" y="0"/>
                </a:cubicBezTo>
                <a:cubicBezTo>
                  <a:pt x="247" y="0"/>
                  <a:pt x="318" y="71"/>
                  <a:pt x="318" y="1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577">
            <a:extLst>
              <a:ext uri="{FF2B5EF4-FFF2-40B4-BE49-F238E27FC236}">
                <a16:creationId xmlns:a16="http://schemas.microsoft.com/office/drawing/2014/main" id="{C5384854-896A-2B48-BFCA-9EF80EF3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6000" y="11262553"/>
            <a:ext cx="355524" cy="360461"/>
          </a:xfrm>
          <a:custGeom>
            <a:avLst/>
            <a:gdLst>
              <a:gd name="T0" fmla="*/ 2147483646 w 319"/>
              <a:gd name="T1" fmla="*/ 2147483646 h 320"/>
              <a:gd name="T2" fmla="*/ 2147483646 w 319"/>
              <a:gd name="T3" fmla="*/ 2147483646 h 320"/>
              <a:gd name="T4" fmla="*/ 2147483646 w 319"/>
              <a:gd name="T5" fmla="*/ 2147483646 h 320"/>
              <a:gd name="T6" fmla="*/ 0 w 319"/>
              <a:gd name="T7" fmla="*/ 2147483646 h 320"/>
              <a:gd name="T8" fmla="*/ 2147483646 w 319"/>
              <a:gd name="T9" fmla="*/ 0 h 320"/>
              <a:gd name="T10" fmla="*/ 2147483646 w 319"/>
              <a:gd name="T11" fmla="*/ 2147483646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" h="320">
                <a:moveTo>
                  <a:pt x="318" y="160"/>
                </a:moveTo>
                <a:lnTo>
                  <a:pt x="318" y="160"/>
                </a:lnTo>
                <a:cubicBezTo>
                  <a:pt x="318" y="248"/>
                  <a:pt x="247" y="319"/>
                  <a:pt x="159" y="319"/>
                </a:cubicBezTo>
                <a:cubicBezTo>
                  <a:pt x="71" y="319"/>
                  <a:pt x="0" y="248"/>
                  <a:pt x="0" y="160"/>
                </a:cubicBezTo>
                <a:cubicBezTo>
                  <a:pt x="0" y="71"/>
                  <a:pt x="71" y="0"/>
                  <a:pt x="159" y="0"/>
                </a:cubicBezTo>
                <a:cubicBezTo>
                  <a:pt x="247" y="0"/>
                  <a:pt x="318" y="71"/>
                  <a:pt x="318" y="1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578">
            <a:extLst>
              <a:ext uri="{FF2B5EF4-FFF2-40B4-BE49-F238E27FC236}">
                <a16:creationId xmlns:a16="http://schemas.microsoft.com/office/drawing/2014/main" id="{D9E9B5E2-B630-214C-95C4-2EA35AC04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469" y="5742051"/>
            <a:ext cx="360464" cy="360461"/>
          </a:xfrm>
          <a:custGeom>
            <a:avLst/>
            <a:gdLst>
              <a:gd name="T0" fmla="*/ 2147483646 w 320"/>
              <a:gd name="T1" fmla="*/ 2147483646 h 320"/>
              <a:gd name="T2" fmla="*/ 2147483646 w 320"/>
              <a:gd name="T3" fmla="*/ 2147483646 h 320"/>
              <a:gd name="T4" fmla="*/ 2147483646 w 320"/>
              <a:gd name="T5" fmla="*/ 2147483646 h 320"/>
              <a:gd name="T6" fmla="*/ 0 w 320"/>
              <a:gd name="T7" fmla="*/ 2147483646 h 320"/>
              <a:gd name="T8" fmla="*/ 2147483646 w 320"/>
              <a:gd name="T9" fmla="*/ 0 h 320"/>
              <a:gd name="T10" fmla="*/ 2147483646 w 320"/>
              <a:gd name="T11" fmla="*/ 2147483646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0" h="320">
                <a:moveTo>
                  <a:pt x="319" y="159"/>
                </a:moveTo>
                <a:lnTo>
                  <a:pt x="319" y="159"/>
                </a:lnTo>
                <a:cubicBezTo>
                  <a:pt x="319" y="248"/>
                  <a:pt x="248" y="319"/>
                  <a:pt x="160" y="319"/>
                </a:cubicBezTo>
                <a:cubicBezTo>
                  <a:pt x="71" y="319"/>
                  <a:pt x="0" y="248"/>
                  <a:pt x="0" y="159"/>
                </a:cubicBezTo>
                <a:cubicBezTo>
                  <a:pt x="0" y="71"/>
                  <a:pt x="71" y="0"/>
                  <a:pt x="160" y="0"/>
                </a:cubicBezTo>
                <a:cubicBezTo>
                  <a:pt x="248" y="0"/>
                  <a:pt x="319" y="71"/>
                  <a:pt x="319" y="1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579">
            <a:extLst>
              <a:ext uri="{FF2B5EF4-FFF2-40B4-BE49-F238E27FC236}">
                <a16:creationId xmlns:a16="http://schemas.microsoft.com/office/drawing/2014/main" id="{9D4149D8-3E81-004F-92EE-786E4534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4972" y="11262553"/>
            <a:ext cx="360464" cy="360461"/>
          </a:xfrm>
          <a:custGeom>
            <a:avLst/>
            <a:gdLst>
              <a:gd name="T0" fmla="*/ 2147483646 w 320"/>
              <a:gd name="T1" fmla="*/ 2147483646 h 320"/>
              <a:gd name="T2" fmla="*/ 2147483646 w 320"/>
              <a:gd name="T3" fmla="*/ 2147483646 h 320"/>
              <a:gd name="T4" fmla="*/ 2147483646 w 320"/>
              <a:gd name="T5" fmla="*/ 2147483646 h 320"/>
              <a:gd name="T6" fmla="*/ 0 w 320"/>
              <a:gd name="T7" fmla="*/ 2147483646 h 320"/>
              <a:gd name="T8" fmla="*/ 2147483646 w 320"/>
              <a:gd name="T9" fmla="*/ 0 h 320"/>
              <a:gd name="T10" fmla="*/ 2147483646 w 320"/>
              <a:gd name="T11" fmla="*/ 2147483646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0" h="320">
                <a:moveTo>
                  <a:pt x="319" y="160"/>
                </a:moveTo>
                <a:lnTo>
                  <a:pt x="319" y="160"/>
                </a:lnTo>
                <a:cubicBezTo>
                  <a:pt x="319" y="248"/>
                  <a:pt x="248" y="319"/>
                  <a:pt x="159" y="319"/>
                </a:cubicBezTo>
                <a:cubicBezTo>
                  <a:pt x="71" y="319"/>
                  <a:pt x="0" y="248"/>
                  <a:pt x="0" y="160"/>
                </a:cubicBezTo>
                <a:cubicBezTo>
                  <a:pt x="0" y="71"/>
                  <a:pt x="71" y="0"/>
                  <a:pt x="159" y="0"/>
                </a:cubicBezTo>
                <a:cubicBezTo>
                  <a:pt x="248" y="0"/>
                  <a:pt x="319" y="71"/>
                  <a:pt x="319" y="1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80">
            <a:extLst>
              <a:ext uri="{FF2B5EF4-FFF2-40B4-BE49-F238E27FC236}">
                <a16:creationId xmlns:a16="http://schemas.microsoft.com/office/drawing/2014/main" id="{E6AC51C2-E11C-4544-9225-096346384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0003" y="5742051"/>
            <a:ext cx="360461" cy="360461"/>
          </a:xfrm>
          <a:custGeom>
            <a:avLst/>
            <a:gdLst>
              <a:gd name="T0" fmla="*/ 2147483646 w 320"/>
              <a:gd name="T1" fmla="*/ 2147483646 h 320"/>
              <a:gd name="T2" fmla="*/ 2147483646 w 320"/>
              <a:gd name="T3" fmla="*/ 2147483646 h 320"/>
              <a:gd name="T4" fmla="*/ 2147483646 w 320"/>
              <a:gd name="T5" fmla="*/ 2147483646 h 320"/>
              <a:gd name="T6" fmla="*/ 0 w 320"/>
              <a:gd name="T7" fmla="*/ 2147483646 h 320"/>
              <a:gd name="T8" fmla="*/ 2147483646 w 320"/>
              <a:gd name="T9" fmla="*/ 0 h 320"/>
              <a:gd name="T10" fmla="*/ 2147483646 w 320"/>
              <a:gd name="T11" fmla="*/ 2147483646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0" h="320">
                <a:moveTo>
                  <a:pt x="319" y="159"/>
                </a:moveTo>
                <a:lnTo>
                  <a:pt x="319" y="159"/>
                </a:lnTo>
                <a:cubicBezTo>
                  <a:pt x="319" y="248"/>
                  <a:pt x="248" y="319"/>
                  <a:pt x="159" y="319"/>
                </a:cubicBezTo>
                <a:cubicBezTo>
                  <a:pt x="79" y="319"/>
                  <a:pt x="0" y="248"/>
                  <a:pt x="0" y="159"/>
                </a:cubicBezTo>
                <a:cubicBezTo>
                  <a:pt x="0" y="71"/>
                  <a:pt x="79" y="0"/>
                  <a:pt x="159" y="0"/>
                </a:cubicBezTo>
                <a:cubicBezTo>
                  <a:pt x="248" y="0"/>
                  <a:pt x="319" y="71"/>
                  <a:pt x="319" y="1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81">
            <a:extLst>
              <a:ext uri="{FF2B5EF4-FFF2-40B4-BE49-F238E27FC236}">
                <a16:creationId xmlns:a16="http://schemas.microsoft.com/office/drawing/2014/main" id="{04F496F0-37F2-AD43-AC90-ACD18E9D0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9381" y="11262553"/>
            <a:ext cx="350585" cy="360461"/>
          </a:xfrm>
          <a:custGeom>
            <a:avLst/>
            <a:gdLst>
              <a:gd name="T0" fmla="*/ 2147483646 w 311"/>
              <a:gd name="T1" fmla="*/ 2147483646 h 320"/>
              <a:gd name="T2" fmla="*/ 2147483646 w 311"/>
              <a:gd name="T3" fmla="*/ 2147483646 h 320"/>
              <a:gd name="T4" fmla="*/ 2147483646 w 311"/>
              <a:gd name="T5" fmla="*/ 2147483646 h 320"/>
              <a:gd name="T6" fmla="*/ 0 w 311"/>
              <a:gd name="T7" fmla="*/ 2147483646 h 320"/>
              <a:gd name="T8" fmla="*/ 2147483646 w 311"/>
              <a:gd name="T9" fmla="*/ 0 h 320"/>
              <a:gd name="T10" fmla="*/ 2147483646 w 311"/>
              <a:gd name="T11" fmla="*/ 2147483646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1" h="320">
                <a:moveTo>
                  <a:pt x="310" y="160"/>
                </a:moveTo>
                <a:lnTo>
                  <a:pt x="310" y="160"/>
                </a:lnTo>
                <a:cubicBezTo>
                  <a:pt x="310" y="248"/>
                  <a:pt x="239" y="319"/>
                  <a:pt x="160" y="319"/>
                </a:cubicBezTo>
                <a:cubicBezTo>
                  <a:pt x="71" y="319"/>
                  <a:pt x="0" y="248"/>
                  <a:pt x="0" y="160"/>
                </a:cubicBezTo>
                <a:cubicBezTo>
                  <a:pt x="0" y="71"/>
                  <a:pt x="71" y="0"/>
                  <a:pt x="160" y="0"/>
                </a:cubicBezTo>
                <a:cubicBezTo>
                  <a:pt x="239" y="0"/>
                  <a:pt x="310" y="71"/>
                  <a:pt x="310" y="1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43BBF5C7-DFA3-4541-A6AD-7C1F2C35D8F3}"/>
              </a:ext>
            </a:extLst>
          </p:cNvPr>
          <p:cNvGrpSpPr/>
          <p:nvPr/>
        </p:nvGrpSpPr>
        <p:grpSpPr>
          <a:xfrm>
            <a:off x="2668308" y="890337"/>
            <a:ext cx="19041035" cy="2561450"/>
            <a:chOff x="2668308" y="861425"/>
            <a:chExt cx="19041035" cy="2561450"/>
          </a:xfrm>
        </p:grpSpPr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3EDE5D42-E5CB-C44F-AC41-87A06437879A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A3E19CBA-AC39-BD42-AE21-A641E22D490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DABAD795-80B4-DF46-A8E8-02AED8C0D358}"/>
              </a:ext>
            </a:extLst>
          </p:cNvPr>
          <p:cNvGrpSpPr/>
          <p:nvPr/>
        </p:nvGrpSpPr>
        <p:grpSpPr>
          <a:xfrm>
            <a:off x="6547072" y="5425433"/>
            <a:ext cx="2005036" cy="1081245"/>
            <a:chOff x="3337670" y="5802410"/>
            <a:chExt cx="2559007" cy="1081245"/>
          </a:xfrm>
        </p:grpSpPr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BE37A0B0-BA47-BD4D-AEF8-46D87723C446}"/>
                </a:ext>
              </a:extLst>
            </p:cNvPr>
            <p:cNvSpPr txBox="1"/>
            <p:nvPr/>
          </p:nvSpPr>
          <p:spPr>
            <a:xfrm>
              <a:off x="3888823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1" name="Rectangle 52">
              <a:extLst>
                <a:ext uri="{FF2B5EF4-FFF2-40B4-BE49-F238E27FC236}">
                  <a16:creationId xmlns:a16="http://schemas.microsoft.com/office/drawing/2014/main" id="{067083B7-6E4D-FB44-A454-BAEEA658A834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92B0C2F3-FF68-D44C-9D77-6D07D8FA802D}"/>
              </a:ext>
            </a:extLst>
          </p:cNvPr>
          <p:cNvGrpSpPr/>
          <p:nvPr/>
        </p:nvGrpSpPr>
        <p:grpSpPr>
          <a:xfrm>
            <a:off x="6520514" y="10887277"/>
            <a:ext cx="2005036" cy="1081245"/>
            <a:chOff x="3337670" y="5802410"/>
            <a:chExt cx="2559007" cy="1081245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32031311-1064-4847-8BB8-A94BED6FDC93}"/>
                </a:ext>
              </a:extLst>
            </p:cNvPr>
            <p:cNvSpPr txBox="1"/>
            <p:nvPr/>
          </p:nvSpPr>
          <p:spPr>
            <a:xfrm>
              <a:off x="3888823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4" name="Rectangle 52">
              <a:extLst>
                <a:ext uri="{FF2B5EF4-FFF2-40B4-BE49-F238E27FC236}">
                  <a16:creationId xmlns:a16="http://schemas.microsoft.com/office/drawing/2014/main" id="{4CCD1F93-043F-0C4E-A226-A94405B74F95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7AF6B357-7AEB-FC42-9D0F-725E945F5AC8}"/>
              </a:ext>
            </a:extLst>
          </p:cNvPr>
          <p:cNvGrpSpPr/>
          <p:nvPr/>
        </p:nvGrpSpPr>
        <p:grpSpPr>
          <a:xfrm>
            <a:off x="9823866" y="5425433"/>
            <a:ext cx="2005036" cy="1081245"/>
            <a:chOff x="3337670" y="5802410"/>
            <a:chExt cx="2559007" cy="1081245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FFD6997B-EE24-0648-9F55-1408F85D8CAB}"/>
                </a:ext>
              </a:extLst>
            </p:cNvPr>
            <p:cNvSpPr txBox="1"/>
            <p:nvPr/>
          </p:nvSpPr>
          <p:spPr>
            <a:xfrm>
              <a:off x="3888823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C778C9BE-5A7C-7B40-A707-B6756ECA6839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2FCD7F69-53DF-9B4D-8A75-1706E1077DF2}"/>
              </a:ext>
            </a:extLst>
          </p:cNvPr>
          <p:cNvGrpSpPr/>
          <p:nvPr/>
        </p:nvGrpSpPr>
        <p:grpSpPr>
          <a:xfrm>
            <a:off x="9797308" y="10887277"/>
            <a:ext cx="2005036" cy="1081245"/>
            <a:chOff x="3337670" y="5802410"/>
            <a:chExt cx="2559007" cy="1081245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0F4B00D2-B4BA-974A-883F-160CDD73E02D}"/>
                </a:ext>
              </a:extLst>
            </p:cNvPr>
            <p:cNvSpPr txBox="1"/>
            <p:nvPr/>
          </p:nvSpPr>
          <p:spPr>
            <a:xfrm>
              <a:off x="3888823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0" name="Rectangle 52">
              <a:extLst>
                <a:ext uri="{FF2B5EF4-FFF2-40B4-BE49-F238E27FC236}">
                  <a16:creationId xmlns:a16="http://schemas.microsoft.com/office/drawing/2014/main" id="{DEE31F59-5754-EB47-BB12-B14A638C406C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3B69FFFE-06C0-4A48-AEAD-FB8E259EB347}"/>
              </a:ext>
            </a:extLst>
          </p:cNvPr>
          <p:cNvGrpSpPr/>
          <p:nvPr/>
        </p:nvGrpSpPr>
        <p:grpSpPr>
          <a:xfrm>
            <a:off x="13125801" y="5415926"/>
            <a:ext cx="2005036" cy="1081245"/>
            <a:chOff x="3337670" y="5802410"/>
            <a:chExt cx="2559007" cy="1081245"/>
          </a:xfrm>
        </p:grpSpPr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7E0631E3-55E9-1144-9F91-C2A41DEE8948}"/>
                </a:ext>
              </a:extLst>
            </p:cNvPr>
            <p:cNvSpPr txBox="1"/>
            <p:nvPr/>
          </p:nvSpPr>
          <p:spPr>
            <a:xfrm>
              <a:off x="3888823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3" name="Rectangle 52">
              <a:extLst>
                <a:ext uri="{FF2B5EF4-FFF2-40B4-BE49-F238E27FC236}">
                  <a16:creationId xmlns:a16="http://schemas.microsoft.com/office/drawing/2014/main" id="{D0ED8BD9-2A8A-6140-A1DE-727F67F1E5C5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DB2FF23D-B968-B844-BF2D-2024A489D174}"/>
              </a:ext>
            </a:extLst>
          </p:cNvPr>
          <p:cNvGrpSpPr/>
          <p:nvPr/>
        </p:nvGrpSpPr>
        <p:grpSpPr>
          <a:xfrm>
            <a:off x="13099243" y="10877770"/>
            <a:ext cx="2005036" cy="1081245"/>
            <a:chOff x="3337670" y="5802410"/>
            <a:chExt cx="2559007" cy="1081245"/>
          </a:xfrm>
        </p:grpSpPr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D5E47841-2ED8-8C41-B0BF-DA41B273230B}"/>
                </a:ext>
              </a:extLst>
            </p:cNvPr>
            <p:cNvSpPr txBox="1"/>
            <p:nvPr/>
          </p:nvSpPr>
          <p:spPr>
            <a:xfrm>
              <a:off x="3888823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6" name="Rectangle 52">
              <a:extLst>
                <a:ext uri="{FF2B5EF4-FFF2-40B4-BE49-F238E27FC236}">
                  <a16:creationId xmlns:a16="http://schemas.microsoft.com/office/drawing/2014/main" id="{A8255B65-8609-404D-B2C4-539A525F0749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F961E804-210D-674F-BFEB-C1D8CF63D7FC}"/>
              </a:ext>
            </a:extLst>
          </p:cNvPr>
          <p:cNvGrpSpPr/>
          <p:nvPr/>
        </p:nvGrpSpPr>
        <p:grpSpPr>
          <a:xfrm>
            <a:off x="16326720" y="5425433"/>
            <a:ext cx="2005036" cy="1081245"/>
            <a:chOff x="3337670" y="5802410"/>
            <a:chExt cx="2559007" cy="1081245"/>
          </a:xfrm>
        </p:grpSpPr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DC147CD2-BC5A-6848-B2C2-1A3B9D6EDFF1}"/>
                </a:ext>
              </a:extLst>
            </p:cNvPr>
            <p:cNvSpPr txBox="1"/>
            <p:nvPr/>
          </p:nvSpPr>
          <p:spPr>
            <a:xfrm>
              <a:off x="3888823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9" name="Rectangle 52">
              <a:extLst>
                <a:ext uri="{FF2B5EF4-FFF2-40B4-BE49-F238E27FC236}">
                  <a16:creationId xmlns:a16="http://schemas.microsoft.com/office/drawing/2014/main" id="{E6DD24CE-B208-014A-BD98-4733A80FAFBD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18578067-5E7B-E347-85EA-C7036DB2D817}"/>
              </a:ext>
            </a:extLst>
          </p:cNvPr>
          <p:cNvGrpSpPr/>
          <p:nvPr/>
        </p:nvGrpSpPr>
        <p:grpSpPr>
          <a:xfrm>
            <a:off x="16300162" y="10887277"/>
            <a:ext cx="2005036" cy="1081245"/>
            <a:chOff x="3337670" y="5802410"/>
            <a:chExt cx="2559007" cy="1081245"/>
          </a:xfrm>
        </p:grpSpPr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45D77D1-FC8C-834C-9DBB-6E6848997E89}"/>
                </a:ext>
              </a:extLst>
            </p:cNvPr>
            <p:cNvSpPr txBox="1"/>
            <p:nvPr/>
          </p:nvSpPr>
          <p:spPr>
            <a:xfrm>
              <a:off x="3888823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2" name="Rectangle 52">
              <a:extLst>
                <a:ext uri="{FF2B5EF4-FFF2-40B4-BE49-F238E27FC236}">
                  <a16:creationId xmlns:a16="http://schemas.microsoft.com/office/drawing/2014/main" id="{5F06DEA8-5EA8-C148-BACF-980F282896BF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884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">
            <a:extLst>
              <a:ext uri="{FF2B5EF4-FFF2-40B4-BE49-F238E27FC236}">
                <a16:creationId xmlns:a16="http://schemas.microsoft.com/office/drawing/2014/main" id="{E030B3DA-C5AF-C247-90E2-45AA9FEB4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319" y="8547395"/>
            <a:ext cx="11570874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Freeform 2">
            <a:extLst>
              <a:ext uri="{FF2B5EF4-FFF2-40B4-BE49-F238E27FC236}">
                <a16:creationId xmlns:a16="http://schemas.microsoft.com/office/drawing/2014/main" id="{16E36A0B-17A1-4F42-A2F6-114CF86FD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831" y="4578276"/>
            <a:ext cx="335959" cy="7938240"/>
          </a:xfrm>
          <a:custGeom>
            <a:avLst/>
            <a:gdLst>
              <a:gd name="T0" fmla="*/ 2147483646 w 309"/>
              <a:gd name="T1" fmla="*/ 2147483646 h 7295"/>
              <a:gd name="T2" fmla="*/ 2147483646 w 309"/>
              <a:gd name="T3" fmla="*/ 2147483646 h 7295"/>
              <a:gd name="T4" fmla="*/ 0 w 309"/>
              <a:gd name="T5" fmla="*/ 2147483646 h 7295"/>
              <a:gd name="T6" fmla="*/ 2147483646 w 309"/>
              <a:gd name="T7" fmla="*/ 0 h 7295"/>
              <a:gd name="T8" fmla="*/ 2147483646 w 309"/>
              <a:gd name="T9" fmla="*/ 2147483646 h 7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9" h="7295">
                <a:moveTo>
                  <a:pt x="308" y="7294"/>
                </a:moveTo>
                <a:lnTo>
                  <a:pt x="308" y="7294"/>
                </a:lnTo>
                <a:cubicBezTo>
                  <a:pt x="145" y="7294"/>
                  <a:pt x="0" y="5658"/>
                  <a:pt x="0" y="3642"/>
                </a:cubicBezTo>
                <a:cubicBezTo>
                  <a:pt x="0" y="1627"/>
                  <a:pt x="145" y="0"/>
                  <a:pt x="308" y="0"/>
                </a:cubicBezTo>
                <a:lnTo>
                  <a:pt x="308" y="7294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3">
            <a:extLst>
              <a:ext uri="{FF2B5EF4-FFF2-40B4-BE49-F238E27FC236}">
                <a16:creationId xmlns:a16="http://schemas.microsoft.com/office/drawing/2014/main" id="{A21F582D-C8FD-E84D-A013-36695555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038" y="5470968"/>
            <a:ext cx="326361" cy="6148055"/>
          </a:xfrm>
          <a:custGeom>
            <a:avLst/>
            <a:gdLst>
              <a:gd name="T0" fmla="*/ 2147483646 w 299"/>
              <a:gd name="T1" fmla="*/ 2147483646 h 5650"/>
              <a:gd name="T2" fmla="*/ 2147483646 w 299"/>
              <a:gd name="T3" fmla="*/ 2147483646 h 5650"/>
              <a:gd name="T4" fmla="*/ 0 w 299"/>
              <a:gd name="T5" fmla="*/ 2147483646 h 5650"/>
              <a:gd name="T6" fmla="*/ 2147483646 w 299"/>
              <a:gd name="T7" fmla="*/ 0 h 5650"/>
              <a:gd name="T8" fmla="*/ 2147483646 w 299"/>
              <a:gd name="T9" fmla="*/ 2147483646 h 5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9" h="5650">
                <a:moveTo>
                  <a:pt x="298" y="5649"/>
                </a:moveTo>
                <a:lnTo>
                  <a:pt x="298" y="5649"/>
                </a:lnTo>
                <a:cubicBezTo>
                  <a:pt x="135" y="5649"/>
                  <a:pt x="0" y="4384"/>
                  <a:pt x="0" y="2820"/>
                </a:cubicBezTo>
                <a:cubicBezTo>
                  <a:pt x="0" y="1265"/>
                  <a:pt x="135" y="0"/>
                  <a:pt x="298" y="0"/>
                </a:cubicBezTo>
                <a:lnTo>
                  <a:pt x="298" y="5649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4">
            <a:extLst>
              <a:ext uri="{FF2B5EF4-FFF2-40B4-BE49-F238E27FC236}">
                <a16:creationId xmlns:a16="http://schemas.microsoft.com/office/drawing/2014/main" id="{6D587CE7-CB33-1846-B684-7A1940C41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0605" y="5470968"/>
            <a:ext cx="335959" cy="6148055"/>
          </a:xfrm>
          <a:custGeom>
            <a:avLst/>
            <a:gdLst>
              <a:gd name="T0" fmla="*/ 2147483646 w 308"/>
              <a:gd name="T1" fmla="*/ 2147483646 h 5650"/>
              <a:gd name="T2" fmla="*/ 2147483646 w 308"/>
              <a:gd name="T3" fmla="*/ 2147483646 h 5650"/>
              <a:gd name="T4" fmla="*/ 0 w 308"/>
              <a:gd name="T5" fmla="*/ 2147483646 h 5650"/>
              <a:gd name="T6" fmla="*/ 2147483646 w 308"/>
              <a:gd name="T7" fmla="*/ 0 h 5650"/>
              <a:gd name="T8" fmla="*/ 2147483646 w 308"/>
              <a:gd name="T9" fmla="*/ 2147483646 h 5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5650">
                <a:moveTo>
                  <a:pt x="307" y="5649"/>
                </a:moveTo>
                <a:lnTo>
                  <a:pt x="307" y="5649"/>
                </a:lnTo>
                <a:cubicBezTo>
                  <a:pt x="135" y="5649"/>
                  <a:pt x="0" y="4384"/>
                  <a:pt x="0" y="2820"/>
                </a:cubicBezTo>
                <a:cubicBezTo>
                  <a:pt x="0" y="1265"/>
                  <a:pt x="135" y="0"/>
                  <a:pt x="307" y="0"/>
                </a:cubicBezTo>
                <a:lnTo>
                  <a:pt x="307" y="5649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164">
            <a:extLst>
              <a:ext uri="{FF2B5EF4-FFF2-40B4-BE49-F238E27FC236}">
                <a16:creationId xmlns:a16="http://schemas.microsoft.com/office/drawing/2014/main" id="{74E0E511-6DE7-F649-AE8A-6A928B168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7035" y="6296468"/>
            <a:ext cx="3935524" cy="4535450"/>
          </a:xfrm>
          <a:custGeom>
            <a:avLst/>
            <a:gdLst>
              <a:gd name="T0" fmla="*/ 2147483646 w 3617"/>
              <a:gd name="T1" fmla="*/ 2147483646 h 4167"/>
              <a:gd name="T2" fmla="*/ 2147483646 w 3617"/>
              <a:gd name="T3" fmla="*/ 2147483646 h 4167"/>
              <a:gd name="T4" fmla="*/ 2147483646 w 3617"/>
              <a:gd name="T5" fmla="*/ 2147483646 h 4167"/>
              <a:gd name="T6" fmla="*/ 0 w 3617"/>
              <a:gd name="T7" fmla="*/ 2147483646 h 4167"/>
              <a:gd name="T8" fmla="*/ 0 w 3617"/>
              <a:gd name="T9" fmla="*/ 2147483646 h 4167"/>
              <a:gd name="T10" fmla="*/ 2147483646 w 3617"/>
              <a:gd name="T11" fmla="*/ 2147483646 h 4167"/>
              <a:gd name="T12" fmla="*/ 2147483646 w 3617"/>
              <a:gd name="T13" fmla="*/ 2147483646 h 4167"/>
              <a:gd name="T14" fmla="*/ 2147483646 w 3617"/>
              <a:gd name="T15" fmla="*/ 2147483646 h 4167"/>
              <a:gd name="T16" fmla="*/ 2147483646 w 3617"/>
              <a:gd name="T17" fmla="*/ 2147483646 h 4167"/>
              <a:gd name="T18" fmla="*/ 0 w 3617"/>
              <a:gd name="T19" fmla="*/ 2147483646 h 4167"/>
              <a:gd name="T20" fmla="*/ 0 w 3617"/>
              <a:gd name="T21" fmla="*/ 2147483646 h 4167"/>
              <a:gd name="T22" fmla="*/ 2147483646 w 3617"/>
              <a:gd name="T23" fmla="*/ 2147483646 h 4167"/>
              <a:gd name="T24" fmla="*/ 2147483646 w 3617"/>
              <a:gd name="T25" fmla="*/ 2147483646 h 4167"/>
              <a:gd name="T26" fmla="*/ 2147483646 w 3617"/>
              <a:gd name="T27" fmla="*/ 2147483646 h 41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17" h="4167">
                <a:moveTo>
                  <a:pt x="2893" y="1147"/>
                </a:moveTo>
                <a:lnTo>
                  <a:pt x="2893" y="1147"/>
                </a:lnTo>
                <a:cubicBezTo>
                  <a:pt x="1628" y="416"/>
                  <a:pt x="1628" y="416"/>
                  <a:pt x="1628" y="416"/>
                </a:cubicBezTo>
                <a:cubicBezTo>
                  <a:pt x="904" y="0"/>
                  <a:pt x="0" y="514"/>
                  <a:pt x="0" y="1355"/>
                </a:cubicBezTo>
                <a:cubicBezTo>
                  <a:pt x="0" y="2810"/>
                  <a:pt x="0" y="2810"/>
                  <a:pt x="0" y="2810"/>
                </a:cubicBezTo>
                <a:cubicBezTo>
                  <a:pt x="0" y="3642"/>
                  <a:pt x="904" y="4166"/>
                  <a:pt x="1628" y="3750"/>
                </a:cubicBezTo>
                <a:cubicBezTo>
                  <a:pt x="2893" y="3018"/>
                  <a:pt x="2893" y="3018"/>
                  <a:pt x="2893" y="3018"/>
                </a:cubicBezTo>
                <a:cubicBezTo>
                  <a:pt x="3616" y="2602"/>
                  <a:pt x="3616" y="1562"/>
                  <a:pt x="2893" y="1147"/>
                </a:cubicBezTo>
                <a:cubicBezTo>
                  <a:pt x="1628" y="416"/>
                  <a:pt x="1628" y="416"/>
                  <a:pt x="1628" y="416"/>
                </a:cubicBezTo>
                <a:cubicBezTo>
                  <a:pt x="904" y="0"/>
                  <a:pt x="0" y="514"/>
                  <a:pt x="0" y="1355"/>
                </a:cubicBezTo>
                <a:cubicBezTo>
                  <a:pt x="0" y="2810"/>
                  <a:pt x="0" y="2810"/>
                  <a:pt x="0" y="2810"/>
                </a:cubicBezTo>
                <a:cubicBezTo>
                  <a:pt x="0" y="3642"/>
                  <a:pt x="904" y="4166"/>
                  <a:pt x="1628" y="3750"/>
                </a:cubicBezTo>
                <a:cubicBezTo>
                  <a:pt x="2893" y="3018"/>
                  <a:pt x="2893" y="3018"/>
                  <a:pt x="2893" y="3018"/>
                </a:cubicBezTo>
                <a:cubicBezTo>
                  <a:pt x="3616" y="2602"/>
                  <a:pt x="3616" y="1562"/>
                  <a:pt x="2893" y="1147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165">
            <a:extLst>
              <a:ext uri="{FF2B5EF4-FFF2-40B4-BE49-F238E27FC236}">
                <a16:creationId xmlns:a16="http://schemas.microsoft.com/office/drawing/2014/main" id="{D7E4C697-7AEB-A14D-9F63-4B756A66B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4797" y="7645104"/>
            <a:ext cx="599926" cy="599929"/>
          </a:xfrm>
          <a:custGeom>
            <a:avLst/>
            <a:gdLst>
              <a:gd name="T0" fmla="*/ 2147483646 w 553"/>
              <a:gd name="T1" fmla="*/ 2147483646 h 553"/>
              <a:gd name="T2" fmla="*/ 2147483646 w 553"/>
              <a:gd name="T3" fmla="*/ 2147483646 h 553"/>
              <a:gd name="T4" fmla="*/ 2147483646 w 553"/>
              <a:gd name="T5" fmla="*/ 2147483646 h 553"/>
              <a:gd name="T6" fmla="*/ 0 w 553"/>
              <a:gd name="T7" fmla="*/ 2147483646 h 553"/>
              <a:gd name="T8" fmla="*/ 2147483646 w 553"/>
              <a:gd name="T9" fmla="*/ 0 h 553"/>
              <a:gd name="T10" fmla="*/ 2147483646 w 553"/>
              <a:gd name="T11" fmla="*/ 2147483646 h 5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3" h="553">
                <a:moveTo>
                  <a:pt x="552" y="271"/>
                </a:moveTo>
                <a:lnTo>
                  <a:pt x="552" y="271"/>
                </a:lnTo>
                <a:cubicBezTo>
                  <a:pt x="552" y="425"/>
                  <a:pt x="434" y="552"/>
                  <a:pt x="280" y="552"/>
                </a:cubicBezTo>
                <a:cubicBezTo>
                  <a:pt x="127" y="552"/>
                  <a:pt x="0" y="425"/>
                  <a:pt x="0" y="271"/>
                </a:cubicBezTo>
                <a:cubicBezTo>
                  <a:pt x="0" y="127"/>
                  <a:pt x="127" y="0"/>
                  <a:pt x="280" y="0"/>
                </a:cubicBezTo>
                <a:cubicBezTo>
                  <a:pt x="434" y="0"/>
                  <a:pt x="552" y="127"/>
                  <a:pt x="552" y="2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166">
            <a:extLst>
              <a:ext uri="{FF2B5EF4-FFF2-40B4-BE49-F238E27FC236}">
                <a16:creationId xmlns:a16="http://schemas.microsoft.com/office/drawing/2014/main" id="{7782C781-5CC7-0848-A56F-AC1FA533B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696" y="6680422"/>
            <a:ext cx="3426786" cy="3757944"/>
          </a:xfrm>
          <a:custGeom>
            <a:avLst/>
            <a:gdLst>
              <a:gd name="T0" fmla="*/ 2147483646 w 3147"/>
              <a:gd name="T1" fmla="*/ 2147483646 h 3453"/>
              <a:gd name="T2" fmla="*/ 2147483646 w 3147"/>
              <a:gd name="T3" fmla="*/ 2147483646 h 3453"/>
              <a:gd name="T4" fmla="*/ 2147483646 w 3147"/>
              <a:gd name="T5" fmla="*/ 2147483646 h 3453"/>
              <a:gd name="T6" fmla="*/ 2147483646 w 3147"/>
              <a:gd name="T7" fmla="*/ 2147483646 h 3453"/>
              <a:gd name="T8" fmla="*/ 2147483646 w 3147"/>
              <a:gd name="T9" fmla="*/ 2147483646 h 3453"/>
              <a:gd name="T10" fmla="*/ 2147483646 w 3147"/>
              <a:gd name="T11" fmla="*/ 2147483646 h 3453"/>
              <a:gd name="T12" fmla="*/ 2147483646 w 3147"/>
              <a:gd name="T13" fmla="*/ 2147483646 h 3453"/>
              <a:gd name="T14" fmla="*/ 2147483646 w 3147"/>
              <a:gd name="T15" fmla="*/ 2147483646 h 3453"/>
              <a:gd name="T16" fmla="*/ 2147483646 w 3147"/>
              <a:gd name="T17" fmla="*/ 2147483646 h 3453"/>
              <a:gd name="T18" fmla="*/ 2147483646 w 3147"/>
              <a:gd name="T19" fmla="*/ 2147483646 h 3453"/>
              <a:gd name="T20" fmla="*/ 2147483646 w 3147"/>
              <a:gd name="T21" fmla="*/ 2147483646 h 3453"/>
              <a:gd name="T22" fmla="*/ 2147483646 w 3147"/>
              <a:gd name="T23" fmla="*/ 2147483646 h 3453"/>
              <a:gd name="T24" fmla="*/ 2147483646 w 3147"/>
              <a:gd name="T25" fmla="*/ 2147483646 h 3453"/>
              <a:gd name="T26" fmla="*/ 2147483646 w 3147"/>
              <a:gd name="T27" fmla="*/ 2147483646 h 3453"/>
              <a:gd name="T28" fmla="*/ 2147483646 w 3147"/>
              <a:gd name="T29" fmla="*/ 2147483646 h 3453"/>
              <a:gd name="T30" fmla="*/ 2147483646 w 3147"/>
              <a:gd name="T31" fmla="*/ 2147483646 h 3453"/>
              <a:gd name="T32" fmla="*/ 2147483646 w 3147"/>
              <a:gd name="T33" fmla="*/ 2147483646 h 3453"/>
              <a:gd name="T34" fmla="*/ 2147483646 w 3147"/>
              <a:gd name="T35" fmla="*/ 2147483646 h 3453"/>
              <a:gd name="T36" fmla="*/ 2147483646 w 3147"/>
              <a:gd name="T37" fmla="*/ 2147483646 h 3453"/>
              <a:gd name="T38" fmla="*/ 2147483646 w 3147"/>
              <a:gd name="T39" fmla="*/ 2147483646 h 3453"/>
              <a:gd name="T40" fmla="*/ 2147483646 w 3147"/>
              <a:gd name="T41" fmla="*/ 2147483646 h 3453"/>
              <a:gd name="T42" fmla="*/ 2147483646 w 3147"/>
              <a:gd name="T43" fmla="*/ 2147483646 h 345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147" h="3453">
                <a:moveTo>
                  <a:pt x="2830" y="1319"/>
                </a:moveTo>
                <a:lnTo>
                  <a:pt x="2830" y="1319"/>
                </a:lnTo>
                <a:cubicBezTo>
                  <a:pt x="715" y="100"/>
                  <a:pt x="715" y="100"/>
                  <a:pt x="715" y="100"/>
                </a:cubicBezTo>
                <a:cubicBezTo>
                  <a:pt x="552" y="0"/>
                  <a:pt x="362" y="18"/>
                  <a:pt x="226" y="109"/>
                </a:cubicBezTo>
                <a:cubicBezTo>
                  <a:pt x="37" y="225"/>
                  <a:pt x="0" y="478"/>
                  <a:pt x="145" y="650"/>
                </a:cubicBezTo>
                <a:cubicBezTo>
                  <a:pt x="317" y="858"/>
                  <a:pt x="579" y="1265"/>
                  <a:pt x="543" y="1825"/>
                </a:cubicBezTo>
                <a:cubicBezTo>
                  <a:pt x="525" y="2286"/>
                  <a:pt x="299" y="2621"/>
                  <a:pt x="145" y="2801"/>
                </a:cubicBezTo>
                <a:cubicBezTo>
                  <a:pt x="0" y="2973"/>
                  <a:pt x="37" y="3235"/>
                  <a:pt x="226" y="3353"/>
                </a:cubicBezTo>
                <a:cubicBezTo>
                  <a:pt x="226" y="3362"/>
                  <a:pt x="235" y="3362"/>
                  <a:pt x="235" y="3362"/>
                </a:cubicBezTo>
                <a:cubicBezTo>
                  <a:pt x="380" y="3443"/>
                  <a:pt x="552" y="3452"/>
                  <a:pt x="715" y="3362"/>
                </a:cubicBezTo>
                <a:cubicBezTo>
                  <a:pt x="2830" y="2142"/>
                  <a:pt x="2830" y="2142"/>
                  <a:pt x="2830" y="2142"/>
                </a:cubicBezTo>
                <a:cubicBezTo>
                  <a:pt x="3146" y="1961"/>
                  <a:pt x="3146" y="1500"/>
                  <a:pt x="2830" y="1319"/>
                </a:cubicBezTo>
                <a:cubicBezTo>
                  <a:pt x="715" y="100"/>
                  <a:pt x="715" y="100"/>
                  <a:pt x="715" y="100"/>
                </a:cubicBezTo>
                <a:cubicBezTo>
                  <a:pt x="552" y="0"/>
                  <a:pt x="362" y="18"/>
                  <a:pt x="226" y="109"/>
                </a:cubicBezTo>
                <a:cubicBezTo>
                  <a:pt x="37" y="225"/>
                  <a:pt x="0" y="478"/>
                  <a:pt x="145" y="650"/>
                </a:cubicBezTo>
                <a:cubicBezTo>
                  <a:pt x="317" y="858"/>
                  <a:pt x="579" y="1265"/>
                  <a:pt x="543" y="1825"/>
                </a:cubicBezTo>
                <a:cubicBezTo>
                  <a:pt x="525" y="2286"/>
                  <a:pt x="299" y="2621"/>
                  <a:pt x="145" y="2801"/>
                </a:cubicBezTo>
                <a:cubicBezTo>
                  <a:pt x="0" y="2973"/>
                  <a:pt x="37" y="3235"/>
                  <a:pt x="226" y="3353"/>
                </a:cubicBezTo>
                <a:cubicBezTo>
                  <a:pt x="226" y="3362"/>
                  <a:pt x="235" y="3362"/>
                  <a:pt x="235" y="3362"/>
                </a:cubicBezTo>
                <a:cubicBezTo>
                  <a:pt x="380" y="3443"/>
                  <a:pt x="552" y="3452"/>
                  <a:pt x="715" y="3362"/>
                </a:cubicBezTo>
                <a:cubicBezTo>
                  <a:pt x="2830" y="2142"/>
                  <a:pt x="2830" y="2142"/>
                  <a:pt x="2830" y="2142"/>
                </a:cubicBezTo>
                <a:cubicBezTo>
                  <a:pt x="3146" y="1961"/>
                  <a:pt x="3146" y="1500"/>
                  <a:pt x="2830" y="1319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12">
            <a:extLst>
              <a:ext uri="{FF2B5EF4-FFF2-40B4-BE49-F238E27FC236}">
                <a16:creationId xmlns:a16="http://schemas.microsoft.com/office/drawing/2014/main" id="{0DAD09CF-46E0-4C45-B8FC-78C46B91C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452" y="7169963"/>
            <a:ext cx="580731" cy="196775"/>
          </a:xfrm>
          <a:custGeom>
            <a:avLst/>
            <a:gdLst>
              <a:gd name="T0" fmla="*/ 2147483646 w 535"/>
              <a:gd name="T1" fmla="*/ 2147483646 h 182"/>
              <a:gd name="T2" fmla="*/ 2147483646 w 535"/>
              <a:gd name="T3" fmla="*/ 2147483646 h 182"/>
              <a:gd name="T4" fmla="*/ 2147483646 w 535"/>
              <a:gd name="T5" fmla="*/ 2147483646 h 182"/>
              <a:gd name="T6" fmla="*/ 0 w 535"/>
              <a:gd name="T7" fmla="*/ 2147483646 h 182"/>
              <a:gd name="T8" fmla="*/ 0 w 535"/>
              <a:gd name="T9" fmla="*/ 2147483646 h 182"/>
              <a:gd name="T10" fmla="*/ 2147483646 w 535"/>
              <a:gd name="T11" fmla="*/ 0 h 182"/>
              <a:gd name="T12" fmla="*/ 2147483646 w 535"/>
              <a:gd name="T13" fmla="*/ 0 h 182"/>
              <a:gd name="T14" fmla="*/ 2147483646 w 535"/>
              <a:gd name="T15" fmla="*/ 2147483646 h 182"/>
              <a:gd name="T16" fmla="*/ 2147483646 w 535"/>
              <a:gd name="T17" fmla="*/ 2147483646 h 182"/>
              <a:gd name="T18" fmla="*/ 2147483646 w 535"/>
              <a:gd name="T19" fmla="*/ 2147483646 h 1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5" h="182">
                <a:moveTo>
                  <a:pt x="443" y="181"/>
                </a:moveTo>
                <a:lnTo>
                  <a:pt x="443" y="181"/>
                </a:lnTo>
                <a:cubicBezTo>
                  <a:pt x="91" y="181"/>
                  <a:pt x="91" y="181"/>
                  <a:pt x="91" y="181"/>
                </a:cubicBezTo>
                <a:cubicBezTo>
                  <a:pt x="45" y="181"/>
                  <a:pt x="0" y="145"/>
                  <a:pt x="0" y="91"/>
                </a:cubicBezTo>
                <a:cubicBezTo>
                  <a:pt x="0" y="46"/>
                  <a:pt x="45" y="0"/>
                  <a:pt x="91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89" y="0"/>
                  <a:pt x="534" y="46"/>
                  <a:pt x="534" y="91"/>
                </a:cubicBezTo>
                <a:cubicBezTo>
                  <a:pt x="534" y="145"/>
                  <a:pt x="489" y="181"/>
                  <a:pt x="443" y="1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13">
            <a:extLst>
              <a:ext uri="{FF2B5EF4-FFF2-40B4-BE49-F238E27FC236}">
                <a16:creationId xmlns:a16="http://schemas.microsoft.com/office/drawing/2014/main" id="{36E7C119-22E4-D74D-A42E-82F475BB1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452" y="9838440"/>
            <a:ext cx="580731" cy="196775"/>
          </a:xfrm>
          <a:custGeom>
            <a:avLst/>
            <a:gdLst>
              <a:gd name="T0" fmla="*/ 2147483646 w 535"/>
              <a:gd name="T1" fmla="*/ 2147483646 h 182"/>
              <a:gd name="T2" fmla="*/ 2147483646 w 535"/>
              <a:gd name="T3" fmla="*/ 2147483646 h 182"/>
              <a:gd name="T4" fmla="*/ 2147483646 w 535"/>
              <a:gd name="T5" fmla="*/ 2147483646 h 182"/>
              <a:gd name="T6" fmla="*/ 0 w 535"/>
              <a:gd name="T7" fmla="*/ 2147483646 h 182"/>
              <a:gd name="T8" fmla="*/ 0 w 535"/>
              <a:gd name="T9" fmla="*/ 2147483646 h 182"/>
              <a:gd name="T10" fmla="*/ 2147483646 w 535"/>
              <a:gd name="T11" fmla="*/ 0 h 182"/>
              <a:gd name="T12" fmla="*/ 2147483646 w 535"/>
              <a:gd name="T13" fmla="*/ 0 h 182"/>
              <a:gd name="T14" fmla="*/ 2147483646 w 535"/>
              <a:gd name="T15" fmla="*/ 2147483646 h 182"/>
              <a:gd name="T16" fmla="*/ 2147483646 w 535"/>
              <a:gd name="T17" fmla="*/ 2147483646 h 182"/>
              <a:gd name="T18" fmla="*/ 2147483646 w 535"/>
              <a:gd name="T19" fmla="*/ 2147483646 h 1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5" h="182">
                <a:moveTo>
                  <a:pt x="443" y="181"/>
                </a:moveTo>
                <a:lnTo>
                  <a:pt x="443" y="181"/>
                </a:lnTo>
                <a:cubicBezTo>
                  <a:pt x="91" y="181"/>
                  <a:pt x="91" y="181"/>
                  <a:pt x="91" y="181"/>
                </a:cubicBezTo>
                <a:cubicBezTo>
                  <a:pt x="45" y="181"/>
                  <a:pt x="0" y="136"/>
                  <a:pt x="0" y="90"/>
                </a:cubicBezTo>
                <a:cubicBezTo>
                  <a:pt x="0" y="36"/>
                  <a:pt x="45" y="0"/>
                  <a:pt x="91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89" y="0"/>
                  <a:pt x="534" y="36"/>
                  <a:pt x="534" y="90"/>
                </a:cubicBezTo>
                <a:cubicBezTo>
                  <a:pt x="534" y="136"/>
                  <a:pt x="489" y="181"/>
                  <a:pt x="443" y="1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14">
            <a:extLst>
              <a:ext uri="{FF2B5EF4-FFF2-40B4-BE49-F238E27FC236}">
                <a16:creationId xmlns:a16="http://schemas.microsoft.com/office/drawing/2014/main" id="{B4ECD89D-36C6-0B48-AEDE-8C96FD7DF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0621" y="7169963"/>
            <a:ext cx="571129" cy="196775"/>
          </a:xfrm>
          <a:custGeom>
            <a:avLst/>
            <a:gdLst>
              <a:gd name="T0" fmla="*/ 2147483646 w 526"/>
              <a:gd name="T1" fmla="*/ 2147483646 h 182"/>
              <a:gd name="T2" fmla="*/ 2147483646 w 526"/>
              <a:gd name="T3" fmla="*/ 2147483646 h 182"/>
              <a:gd name="T4" fmla="*/ 2147483646 w 526"/>
              <a:gd name="T5" fmla="*/ 2147483646 h 182"/>
              <a:gd name="T6" fmla="*/ 0 w 526"/>
              <a:gd name="T7" fmla="*/ 2147483646 h 182"/>
              <a:gd name="T8" fmla="*/ 0 w 526"/>
              <a:gd name="T9" fmla="*/ 2147483646 h 182"/>
              <a:gd name="T10" fmla="*/ 2147483646 w 526"/>
              <a:gd name="T11" fmla="*/ 0 h 182"/>
              <a:gd name="T12" fmla="*/ 2147483646 w 526"/>
              <a:gd name="T13" fmla="*/ 0 h 182"/>
              <a:gd name="T14" fmla="*/ 2147483646 w 526"/>
              <a:gd name="T15" fmla="*/ 2147483646 h 182"/>
              <a:gd name="T16" fmla="*/ 2147483646 w 526"/>
              <a:gd name="T17" fmla="*/ 2147483646 h 182"/>
              <a:gd name="T18" fmla="*/ 2147483646 w 526"/>
              <a:gd name="T19" fmla="*/ 2147483646 h 1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6" h="182">
                <a:moveTo>
                  <a:pt x="434" y="181"/>
                </a:moveTo>
                <a:lnTo>
                  <a:pt x="434" y="181"/>
                </a:lnTo>
                <a:cubicBezTo>
                  <a:pt x="82" y="181"/>
                  <a:pt x="82" y="181"/>
                  <a:pt x="82" y="181"/>
                </a:cubicBezTo>
                <a:cubicBezTo>
                  <a:pt x="36" y="181"/>
                  <a:pt x="0" y="145"/>
                  <a:pt x="0" y="91"/>
                </a:cubicBezTo>
                <a:cubicBezTo>
                  <a:pt x="0" y="46"/>
                  <a:pt x="36" y="0"/>
                  <a:pt x="82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80" y="0"/>
                  <a:pt x="525" y="46"/>
                  <a:pt x="525" y="91"/>
                </a:cubicBezTo>
                <a:cubicBezTo>
                  <a:pt x="525" y="145"/>
                  <a:pt x="480" y="181"/>
                  <a:pt x="434" y="1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15">
            <a:extLst>
              <a:ext uri="{FF2B5EF4-FFF2-40B4-BE49-F238E27FC236}">
                <a16:creationId xmlns:a16="http://schemas.microsoft.com/office/drawing/2014/main" id="{DF938099-B1ED-9344-B34F-D88D84EF5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0621" y="9838440"/>
            <a:ext cx="571129" cy="196775"/>
          </a:xfrm>
          <a:custGeom>
            <a:avLst/>
            <a:gdLst>
              <a:gd name="T0" fmla="*/ 2147483646 w 526"/>
              <a:gd name="T1" fmla="*/ 2147483646 h 182"/>
              <a:gd name="T2" fmla="*/ 2147483646 w 526"/>
              <a:gd name="T3" fmla="*/ 2147483646 h 182"/>
              <a:gd name="T4" fmla="*/ 2147483646 w 526"/>
              <a:gd name="T5" fmla="*/ 2147483646 h 182"/>
              <a:gd name="T6" fmla="*/ 0 w 526"/>
              <a:gd name="T7" fmla="*/ 2147483646 h 182"/>
              <a:gd name="T8" fmla="*/ 0 w 526"/>
              <a:gd name="T9" fmla="*/ 2147483646 h 182"/>
              <a:gd name="T10" fmla="*/ 2147483646 w 526"/>
              <a:gd name="T11" fmla="*/ 0 h 182"/>
              <a:gd name="T12" fmla="*/ 2147483646 w 526"/>
              <a:gd name="T13" fmla="*/ 0 h 182"/>
              <a:gd name="T14" fmla="*/ 2147483646 w 526"/>
              <a:gd name="T15" fmla="*/ 2147483646 h 182"/>
              <a:gd name="T16" fmla="*/ 2147483646 w 526"/>
              <a:gd name="T17" fmla="*/ 2147483646 h 182"/>
              <a:gd name="T18" fmla="*/ 2147483646 w 526"/>
              <a:gd name="T19" fmla="*/ 2147483646 h 1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6" h="182">
                <a:moveTo>
                  <a:pt x="434" y="181"/>
                </a:moveTo>
                <a:lnTo>
                  <a:pt x="434" y="181"/>
                </a:lnTo>
                <a:cubicBezTo>
                  <a:pt x="82" y="181"/>
                  <a:pt x="82" y="181"/>
                  <a:pt x="82" y="181"/>
                </a:cubicBezTo>
                <a:cubicBezTo>
                  <a:pt x="36" y="181"/>
                  <a:pt x="0" y="136"/>
                  <a:pt x="0" y="90"/>
                </a:cubicBezTo>
                <a:cubicBezTo>
                  <a:pt x="0" y="36"/>
                  <a:pt x="36" y="0"/>
                  <a:pt x="82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80" y="0"/>
                  <a:pt x="525" y="36"/>
                  <a:pt x="525" y="90"/>
                </a:cubicBezTo>
                <a:cubicBezTo>
                  <a:pt x="525" y="136"/>
                  <a:pt x="480" y="181"/>
                  <a:pt x="434" y="1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16">
            <a:extLst>
              <a:ext uri="{FF2B5EF4-FFF2-40B4-BE49-F238E27FC236}">
                <a16:creationId xmlns:a16="http://schemas.microsoft.com/office/drawing/2014/main" id="{04E53AB8-43A3-AF4E-B65C-3BD03BD6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639" y="5533359"/>
            <a:ext cx="571132" cy="187179"/>
          </a:xfrm>
          <a:custGeom>
            <a:avLst/>
            <a:gdLst>
              <a:gd name="T0" fmla="*/ 2147483646 w 526"/>
              <a:gd name="T1" fmla="*/ 2147483646 h 172"/>
              <a:gd name="T2" fmla="*/ 2147483646 w 526"/>
              <a:gd name="T3" fmla="*/ 2147483646 h 172"/>
              <a:gd name="T4" fmla="*/ 2147483646 w 526"/>
              <a:gd name="T5" fmla="*/ 2147483646 h 172"/>
              <a:gd name="T6" fmla="*/ 0 w 526"/>
              <a:gd name="T7" fmla="*/ 2147483646 h 172"/>
              <a:gd name="T8" fmla="*/ 0 w 526"/>
              <a:gd name="T9" fmla="*/ 2147483646 h 172"/>
              <a:gd name="T10" fmla="*/ 2147483646 w 526"/>
              <a:gd name="T11" fmla="*/ 0 h 172"/>
              <a:gd name="T12" fmla="*/ 2147483646 w 526"/>
              <a:gd name="T13" fmla="*/ 0 h 172"/>
              <a:gd name="T14" fmla="*/ 2147483646 w 526"/>
              <a:gd name="T15" fmla="*/ 2147483646 h 172"/>
              <a:gd name="T16" fmla="*/ 2147483646 w 526"/>
              <a:gd name="T17" fmla="*/ 2147483646 h 172"/>
              <a:gd name="T18" fmla="*/ 2147483646 w 526"/>
              <a:gd name="T19" fmla="*/ 2147483646 h 1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6" h="172">
                <a:moveTo>
                  <a:pt x="434" y="171"/>
                </a:moveTo>
                <a:lnTo>
                  <a:pt x="434" y="171"/>
                </a:lnTo>
                <a:cubicBezTo>
                  <a:pt x="91" y="171"/>
                  <a:pt x="91" y="171"/>
                  <a:pt x="91" y="171"/>
                </a:cubicBezTo>
                <a:cubicBezTo>
                  <a:pt x="36" y="171"/>
                  <a:pt x="0" y="135"/>
                  <a:pt x="0" y="81"/>
                </a:cubicBezTo>
                <a:cubicBezTo>
                  <a:pt x="0" y="36"/>
                  <a:pt x="36" y="0"/>
                  <a:pt x="91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88" y="0"/>
                  <a:pt x="525" y="36"/>
                  <a:pt x="525" y="81"/>
                </a:cubicBezTo>
                <a:cubicBezTo>
                  <a:pt x="525" y="135"/>
                  <a:pt x="488" y="171"/>
                  <a:pt x="434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17">
            <a:extLst>
              <a:ext uri="{FF2B5EF4-FFF2-40B4-BE49-F238E27FC236}">
                <a16:creationId xmlns:a16="http://schemas.microsoft.com/office/drawing/2014/main" id="{BC532B81-EBE7-C346-8F50-26740BC82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639" y="7299546"/>
            <a:ext cx="571132" cy="196778"/>
          </a:xfrm>
          <a:custGeom>
            <a:avLst/>
            <a:gdLst>
              <a:gd name="T0" fmla="*/ 2147483646 w 526"/>
              <a:gd name="T1" fmla="*/ 2147483646 h 182"/>
              <a:gd name="T2" fmla="*/ 2147483646 w 526"/>
              <a:gd name="T3" fmla="*/ 2147483646 h 182"/>
              <a:gd name="T4" fmla="*/ 2147483646 w 526"/>
              <a:gd name="T5" fmla="*/ 2147483646 h 182"/>
              <a:gd name="T6" fmla="*/ 0 w 526"/>
              <a:gd name="T7" fmla="*/ 2147483646 h 182"/>
              <a:gd name="T8" fmla="*/ 0 w 526"/>
              <a:gd name="T9" fmla="*/ 2147483646 h 182"/>
              <a:gd name="T10" fmla="*/ 2147483646 w 526"/>
              <a:gd name="T11" fmla="*/ 0 h 182"/>
              <a:gd name="T12" fmla="*/ 2147483646 w 526"/>
              <a:gd name="T13" fmla="*/ 0 h 182"/>
              <a:gd name="T14" fmla="*/ 2147483646 w 526"/>
              <a:gd name="T15" fmla="*/ 2147483646 h 182"/>
              <a:gd name="T16" fmla="*/ 2147483646 w 526"/>
              <a:gd name="T17" fmla="*/ 2147483646 h 182"/>
              <a:gd name="T18" fmla="*/ 2147483646 w 526"/>
              <a:gd name="T19" fmla="*/ 2147483646 h 1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6" h="182">
                <a:moveTo>
                  <a:pt x="434" y="181"/>
                </a:moveTo>
                <a:lnTo>
                  <a:pt x="434" y="181"/>
                </a:lnTo>
                <a:cubicBezTo>
                  <a:pt x="91" y="181"/>
                  <a:pt x="91" y="181"/>
                  <a:pt x="91" y="181"/>
                </a:cubicBezTo>
                <a:cubicBezTo>
                  <a:pt x="36" y="181"/>
                  <a:pt x="0" y="145"/>
                  <a:pt x="0" y="90"/>
                </a:cubicBezTo>
                <a:cubicBezTo>
                  <a:pt x="0" y="45"/>
                  <a:pt x="36" y="0"/>
                  <a:pt x="91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88" y="0"/>
                  <a:pt x="525" y="45"/>
                  <a:pt x="525" y="90"/>
                </a:cubicBezTo>
                <a:cubicBezTo>
                  <a:pt x="525" y="145"/>
                  <a:pt x="488" y="181"/>
                  <a:pt x="434" y="1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18">
            <a:extLst>
              <a:ext uri="{FF2B5EF4-FFF2-40B4-BE49-F238E27FC236}">
                <a16:creationId xmlns:a16="http://schemas.microsoft.com/office/drawing/2014/main" id="{175965C0-6744-AB4F-AD82-8584AAF6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639" y="9296104"/>
            <a:ext cx="571132" cy="196778"/>
          </a:xfrm>
          <a:custGeom>
            <a:avLst/>
            <a:gdLst>
              <a:gd name="T0" fmla="*/ 2147483646 w 526"/>
              <a:gd name="T1" fmla="*/ 2147483646 h 181"/>
              <a:gd name="T2" fmla="*/ 2147483646 w 526"/>
              <a:gd name="T3" fmla="*/ 2147483646 h 181"/>
              <a:gd name="T4" fmla="*/ 2147483646 w 526"/>
              <a:gd name="T5" fmla="*/ 2147483646 h 181"/>
              <a:gd name="T6" fmla="*/ 0 w 526"/>
              <a:gd name="T7" fmla="*/ 2147483646 h 181"/>
              <a:gd name="T8" fmla="*/ 0 w 526"/>
              <a:gd name="T9" fmla="*/ 2147483646 h 181"/>
              <a:gd name="T10" fmla="*/ 2147483646 w 526"/>
              <a:gd name="T11" fmla="*/ 0 h 181"/>
              <a:gd name="T12" fmla="*/ 2147483646 w 526"/>
              <a:gd name="T13" fmla="*/ 0 h 181"/>
              <a:gd name="T14" fmla="*/ 2147483646 w 526"/>
              <a:gd name="T15" fmla="*/ 2147483646 h 181"/>
              <a:gd name="T16" fmla="*/ 2147483646 w 526"/>
              <a:gd name="T17" fmla="*/ 2147483646 h 181"/>
              <a:gd name="T18" fmla="*/ 2147483646 w 526"/>
              <a:gd name="T19" fmla="*/ 2147483646 h 18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6" h="181">
                <a:moveTo>
                  <a:pt x="434" y="180"/>
                </a:moveTo>
                <a:lnTo>
                  <a:pt x="434" y="180"/>
                </a:lnTo>
                <a:cubicBezTo>
                  <a:pt x="91" y="180"/>
                  <a:pt x="91" y="180"/>
                  <a:pt x="91" y="180"/>
                </a:cubicBezTo>
                <a:cubicBezTo>
                  <a:pt x="36" y="180"/>
                  <a:pt x="0" y="135"/>
                  <a:pt x="0" y="90"/>
                </a:cubicBezTo>
                <a:cubicBezTo>
                  <a:pt x="0" y="36"/>
                  <a:pt x="36" y="0"/>
                  <a:pt x="91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88" y="0"/>
                  <a:pt x="525" y="36"/>
                  <a:pt x="525" y="90"/>
                </a:cubicBezTo>
                <a:cubicBezTo>
                  <a:pt x="525" y="135"/>
                  <a:pt x="488" y="180"/>
                  <a:pt x="434" y="1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19">
            <a:extLst>
              <a:ext uri="{FF2B5EF4-FFF2-40B4-BE49-F238E27FC236}">
                <a16:creationId xmlns:a16="http://schemas.microsoft.com/office/drawing/2014/main" id="{05CDA1DE-D00B-3B4F-9F6F-B601416F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639" y="11076690"/>
            <a:ext cx="571132" cy="187176"/>
          </a:xfrm>
          <a:custGeom>
            <a:avLst/>
            <a:gdLst>
              <a:gd name="T0" fmla="*/ 2147483646 w 526"/>
              <a:gd name="T1" fmla="*/ 2147483646 h 173"/>
              <a:gd name="T2" fmla="*/ 2147483646 w 526"/>
              <a:gd name="T3" fmla="*/ 2147483646 h 173"/>
              <a:gd name="T4" fmla="*/ 2147483646 w 526"/>
              <a:gd name="T5" fmla="*/ 2147483646 h 173"/>
              <a:gd name="T6" fmla="*/ 0 w 526"/>
              <a:gd name="T7" fmla="*/ 2147483646 h 173"/>
              <a:gd name="T8" fmla="*/ 0 w 526"/>
              <a:gd name="T9" fmla="*/ 2147483646 h 173"/>
              <a:gd name="T10" fmla="*/ 2147483646 w 526"/>
              <a:gd name="T11" fmla="*/ 0 h 173"/>
              <a:gd name="T12" fmla="*/ 2147483646 w 526"/>
              <a:gd name="T13" fmla="*/ 0 h 173"/>
              <a:gd name="T14" fmla="*/ 2147483646 w 526"/>
              <a:gd name="T15" fmla="*/ 2147483646 h 173"/>
              <a:gd name="T16" fmla="*/ 2147483646 w 526"/>
              <a:gd name="T17" fmla="*/ 2147483646 h 173"/>
              <a:gd name="T18" fmla="*/ 2147483646 w 526"/>
              <a:gd name="T19" fmla="*/ 2147483646 h 1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6" h="173">
                <a:moveTo>
                  <a:pt x="434" y="172"/>
                </a:moveTo>
                <a:lnTo>
                  <a:pt x="434" y="172"/>
                </a:lnTo>
                <a:cubicBezTo>
                  <a:pt x="91" y="172"/>
                  <a:pt x="91" y="172"/>
                  <a:pt x="91" y="172"/>
                </a:cubicBezTo>
                <a:cubicBezTo>
                  <a:pt x="36" y="172"/>
                  <a:pt x="0" y="135"/>
                  <a:pt x="0" y="90"/>
                </a:cubicBezTo>
                <a:cubicBezTo>
                  <a:pt x="0" y="36"/>
                  <a:pt x="36" y="0"/>
                  <a:pt x="91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88" y="0"/>
                  <a:pt x="525" y="36"/>
                  <a:pt x="525" y="90"/>
                </a:cubicBezTo>
                <a:cubicBezTo>
                  <a:pt x="525" y="135"/>
                  <a:pt x="488" y="172"/>
                  <a:pt x="434" y="1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419">
            <a:extLst>
              <a:ext uri="{FF2B5EF4-FFF2-40B4-BE49-F238E27FC236}">
                <a16:creationId xmlns:a16="http://schemas.microsoft.com/office/drawing/2014/main" id="{80691ED7-345C-844E-87B2-042ED7D3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1193" y="6170204"/>
            <a:ext cx="3765211" cy="4940137"/>
          </a:xfrm>
          <a:custGeom>
            <a:avLst/>
            <a:gdLst>
              <a:gd name="T0" fmla="*/ 457523513 w 3662"/>
              <a:gd name="T1" fmla="*/ 281241345 h 4801"/>
              <a:gd name="T2" fmla="*/ 457523513 w 3662"/>
              <a:gd name="T3" fmla="*/ 281241345 h 4801"/>
              <a:gd name="T4" fmla="*/ 274980278 w 3662"/>
              <a:gd name="T5" fmla="*/ 114882415 h 4801"/>
              <a:gd name="T6" fmla="*/ 120530305 w 3662"/>
              <a:gd name="T7" fmla="*/ 12966443 h 4801"/>
              <a:gd name="T8" fmla="*/ 57352309 w 3662"/>
              <a:gd name="T9" fmla="*/ 35268551 h 4801"/>
              <a:gd name="T10" fmla="*/ 0 w 3662"/>
              <a:gd name="T11" fmla="*/ 310545383 h 4801"/>
              <a:gd name="T12" fmla="*/ 57352309 w 3662"/>
              <a:gd name="T13" fmla="*/ 588285943 h 4801"/>
              <a:gd name="T14" fmla="*/ 120530305 w 3662"/>
              <a:gd name="T15" fmla="*/ 610588052 h 4801"/>
              <a:gd name="T16" fmla="*/ 307734521 w 3662"/>
              <a:gd name="T17" fmla="*/ 488703707 h 4801"/>
              <a:gd name="T18" fmla="*/ 311230077 w 3662"/>
              <a:gd name="T19" fmla="*/ 485202922 h 4801"/>
              <a:gd name="T20" fmla="*/ 288962143 w 3662"/>
              <a:gd name="T21" fmla="*/ 467568647 h 4801"/>
              <a:gd name="T22" fmla="*/ 228114638 w 3662"/>
              <a:gd name="T23" fmla="*/ 434763464 h 4801"/>
              <a:gd name="T24" fmla="*/ 229409235 w 3662"/>
              <a:gd name="T25" fmla="*/ 421926653 h 4801"/>
              <a:gd name="T26" fmla="*/ 303073899 w 3662"/>
              <a:gd name="T27" fmla="*/ 424260750 h 4801"/>
              <a:gd name="T28" fmla="*/ 361591274 w 3662"/>
              <a:gd name="T29" fmla="*/ 441765393 h 4801"/>
              <a:gd name="T30" fmla="*/ 458688938 w 3662"/>
              <a:gd name="T31" fmla="*/ 341016469 h 4801"/>
              <a:gd name="T32" fmla="*/ 457523513 w 3662"/>
              <a:gd name="T33" fmla="*/ 281241345 h 4801"/>
              <a:gd name="T34" fmla="*/ 224619081 w 3662"/>
              <a:gd name="T35" fmla="*/ 268274902 h 4801"/>
              <a:gd name="T36" fmla="*/ 224619081 w 3662"/>
              <a:gd name="T37" fmla="*/ 268274902 h 4801"/>
              <a:gd name="T38" fmla="*/ 182543235 w 3662"/>
              <a:gd name="T39" fmla="*/ 226134054 h 4801"/>
              <a:gd name="T40" fmla="*/ 224619081 w 3662"/>
              <a:gd name="T41" fmla="*/ 182826157 h 4801"/>
              <a:gd name="T42" fmla="*/ 267989165 w 3662"/>
              <a:gd name="T43" fmla="*/ 226134054 h 4801"/>
              <a:gd name="T44" fmla="*/ 224619081 w 3662"/>
              <a:gd name="T45" fmla="*/ 268274902 h 480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662" h="4801">
                <a:moveTo>
                  <a:pt x="3534" y="2169"/>
                </a:moveTo>
                <a:lnTo>
                  <a:pt x="3534" y="2169"/>
                </a:lnTo>
                <a:cubicBezTo>
                  <a:pt x="3164" y="1762"/>
                  <a:pt x="2702" y="1319"/>
                  <a:pt x="2124" y="886"/>
                </a:cubicBezTo>
                <a:cubicBezTo>
                  <a:pt x="1708" y="570"/>
                  <a:pt x="1310" y="317"/>
                  <a:pt x="931" y="100"/>
                </a:cubicBezTo>
                <a:cubicBezTo>
                  <a:pt x="750" y="0"/>
                  <a:pt x="524" y="82"/>
                  <a:pt x="443" y="272"/>
                </a:cubicBezTo>
                <a:cubicBezTo>
                  <a:pt x="235" y="751"/>
                  <a:pt x="0" y="1482"/>
                  <a:pt x="0" y="2395"/>
                </a:cubicBezTo>
                <a:cubicBezTo>
                  <a:pt x="0" y="3317"/>
                  <a:pt x="235" y="4058"/>
                  <a:pt x="443" y="4537"/>
                </a:cubicBezTo>
                <a:cubicBezTo>
                  <a:pt x="524" y="4718"/>
                  <a:pt x="750" y="4800"/>
                  <a:pt x="931" y="4709"/>
                </a:cubicBezTo>
                <a:cubicBezTo>
                  <a:pt x="1365" y="4483"/>
                  <a:pt x="1862" y="4176"/>
                  <a:pt x="2377" y="3769"/>
                </a:cubicBezTo>
                <a:cubicBezTo>
                  <a:pt x="2386" y="3760"/>
                  <a:pt x="2395" y="3751"/>
                  <a:pt x="2404" y="3742"/>
                </a:cubicBezTo>
                <a:cubicBezTo>
                  <a:pt x="2350" y="3697"/>
                  <a:pt x="2296" y="3651"/>
                  <a:pt x="2232" y="3606"/>
                </a:cubicBezTo>
                <a:cubicBezTo>
                  <a:pt x="2070" y="3480"/>
                  <a:pt x="1907" y="3398"/>
                  <a:pt x="1762" y="3353"/>
                </a:cubicBezTo>
                <a:cubicBezTo>
                  <a:pt x="1717" y="3335"/>
                  <a:pt x="1726" y="3263"/>
                  <a:pt x="1772" y="3254"/>
                </a:cubicBezTo>
                <a:cubicBezTo>
                  <a:pt x="1934" y="3235"/>
                  <a:pt x="2124" y="3235"/>
                  <a:pt x="2341" y="3272"/>
                </a:cubicBezTo>
                <a:cubicBezTo>
                  <a:pt x="2522" y="3308"/>
                  <a:pt x="2676" y="3353"/>
                  <a:pt x="2793" y="3407"/>
                </a:cubicBezTo>
                <a:cubicBezTo>
                  <a:pt x="3091" y="3136"/>
                  <a:pt x="3335" y="2874"/>
                  <a:pt x="3543" y="2630"/>
                </a:cubicBezTo>
                <a:cubicBezTo>
                  <a:pt x="3661" y="2494"/>
                  <a:pt x="3661" y="2295"/>
                  <a:pt x="3534" y="2169"/>
                </a:cubicBezTo>
                <a:close/>
                <a:moveTo>
                  <a:pt x="1735" y="2069"/>
                </a:moveTo>
                <a:lnTo>
                  <a:pt x="1735" y="2069"/>
                </a:lnTo>
                <a:cubicBezTo>
                  <a:pt x="1555" y="2069"/>
                  <a:pt x="1410" y="1925"/>
                  <a:pt x="1410" y="1744"/>
                </a:cubicBezTo>
                <a:cubicBezTo>
                  <a:pt x="1410" y="1554"/>
                  <a:pt x="1555" y="1410"/>
                  <a:pt x="1735" y="1410"/>
                </a:cubicBezTo>
                <a:cubicBezTo>
                  <a:pt x="1925" y="1410"/>
                  <a:pt x="2070" y="1554"/>
                  <a:pt x="2070" y="1744"/>
                </a:cubicBezTo>
                <a:cubicBezTo>
                  <a:pt x="2070" y="1925"/>
                  <a:pt x="1925" y="2069"/>
                  <a:pt x="1735" y="2069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Triángulo 264">
            <a:extLst>
              <a:ext uri="{FF2B5EF4-FFF2-40B4-BE49-F238E27FC236}">
                <a16:creationId xmlns:a16="http://schemas.microsoft.com/office/drawing/2014/main" id="{A591B608-94CE-7640-9C7C-797F0D043CA5}"/>
              </a:ext>
            </a:extLst>
          </p:cNvPr>
          <p:cNvSpPr/>
          <p:nvPr/>
        </p:nvSpPr>
        <p:spPr>
          <a:xfrm rot="5400000">
            <a:off x="2998089" y="7242885"/>
            <a:ext cx="3676504" cy="2638756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1764AD2-1E43-6147-A966-9109FE8BB9CC}"/>
              </a:ext>
            </a:extLst>
          </p:cNvPr>
          <p:cNvGrpSpPr/>
          <p:nvPr/>
        </p:nvGrpSpPr>
        <p:grpSpPr>
          <a:xfrm>
            <a:off x="2668308" y="836549"/>
            <a:ext cx="19041035" cy="2561450"/>
            <a:chOff x="2668308" y="861425"/>
            <a:chExt cx="19041035" cy="2561450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3BED6BD9-DE5D-4942-B039-FF1291AF7E38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549740EF-F216-634B-BCA5-418CBC3A976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5A3FF11-3E32-7148-9785-7170B72A31C1}"/>
              </a:ext>
            </a:extLst>
          </p:cNvPr>
          <p:cNvGrpSpPr/>
          <p:nvPr/>
        </p:nvGrpSpPr>
        <p:grpSpPr>
          <a:xfrm>
            <a:off x="7664835" y="6846570"/>
            <a:ext cx="2010696" cy="1081245"/>
            <a:chOff x="3305303" y="5802410"/>
            <a:chExt cx="2566231" cy="1081245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363B2A01-A606-E847-9F14-29B193ACAC46}"/>
                </a:ext>
              </a:extLst>
            </p:cNvPr>
            <p:cNvSpPr txBox="1"/>
            <p:nvPr/>
          </p:nvSpPr>
          <p:spPr>
            <a:xfrm>
              <a:off x="3305303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D18E2F0A-426C-D64B-B261-A118F57B0E63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1D502DA3-0B5F-E149-B833-FE8D64980AF8}"/>
              </a:ext>
            </a:extLst>
          </p:cNvPr>
          <p:cNvGrpSpPr/>
          <p:nvPr/>
        </p:nvGrpSpPr>
        <p:grpSpPr>
          <a:xfrm>
            <a:off x="7689313" y="9607413"/>
            <a:ext cx="1985336" cy="1081245"/>
            <a:chOff x="3337670" y="5802410"/>
            <a:chExt cx="2533864" cy="1081245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F250C62D-FA02-294D-A903-65D8C57DD84B}"/>
                </a:ext>
              </a:extLst>
            </p:cNvPr>
            <p:cNvSpPr txBox="1"/>
            <p:nvPr/>
          </p:nvSpPr>
          <p:spPr>
            <a:xfrm>
              <a:off x="3370139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5" name="Rectangle 52">
              <a:extLst>
                <a:ext uri="{FF2B5EF4-FFF2-40B4-BE49-F238E27FC236}">
                  <a16:creationId xmlns:a16="http://schemas.microsoft.com/office/drawing/2014/main" id="{4224A213-5C18-3A46-9660-3FF049E921E6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BE0DEB18-0881-DE48-894C-02EC7DBC651B}"/>
              </a:ext>
            </a:extLst>
          </p:cNvPr>
          <p:cNvGrpSpPr/>
          <p:nvPr/>
        </p:nvGrpSpPr>
        <p:grpSpPr>
          <a:xfrm>
            <a:off x="11143244" y="6901308"/>
            <a:ext cx="1985336" cy="1081245"/>
            <a:chOff x="3337670" y="5802410"/>
            <a:chExt cx="2533864" cy="1081245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7C0C3DD4-DE6A-D642-A4F5-BE71BB2A49C8}"/>
                </a:ext>
              </a:extLst>
            </p:cNvPr>
            <p:cNvSpPr txBox="1"/>
            <p:nvPr/>
          </p:nvSpPr>
          <p:spPr>
            <a:xfrm>
              <a:off x="3337721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8" name="Rectangle 52">
              <a:extLst>
                <a:ext uri="{FF2B5EF4-FFF2-40B4-BE49-F238E27FC236}">
                  <a16:creationId xmlns:a16="http://schemas.microsoft.com/office/drawing/2014/main" id="{BCFF3D33-8296-4447-8688-DA5BAA7E1230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983582E-2526-184F-A3CE-EA7B943B1812}"/>
              </a:ext>
            </a:extLst>
          </p:cNvPr>
          <p:cNvGrpSpPr/>
          <p:nvPr/>
        </p:nvGrpSpPr>
        <p:grpSpPr>
          <a:xfrm>
            <a:off x="11140354" y="8856733"/>
            <a:ext cx="1985336" cy="1081245"/>
            <a:chOff x="3337670" y="5802410"/>
            <a:chExt cx="2533864" cy="1081245"/>
          </a:xfrm>
        </p:grpSpPr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755410B8-94EC-8B40-A2CC-3A4FC04A0CAB}"/>
                </a:ext>
              </a:extLst>
            </p:cNvPr>
            <p:cNvSpPr txBox="1"/>
            <p:nvPr/>
          </p:nvSpPr>
          <p:spPr>
            <a:xfrm>
              <a:off x="3370139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388AC6B4-4263-E441-8496-65527CD5D93C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B9E9C91-9F88-C44B-B1EF-873BCC7F5CEE}"/>
              </a:ext>
            </a:extLst>
          </p:cNvPr>
          <p:cNvGrpSpPr/>
          <p:nvPr/>
        </p:nvGrpSpPr>
        <p:grpSpPr>
          <a:xfrm>
            <a:off x="11143244" y="5135754"/>
            <a:ext cx="1985336" cy="1081245"/>
            <a:chOff x="3337670" y="5802410"/>
            <a:chExt cx="2533864" cy="1081245"/>
          </a:xfrm>
        </p:grpSpPr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6C7F7F51-E1FC-C04B-8E6C-AA808F052BA8}"/>
                </a:ext>
              </a:extLst>
            </p:cNvPr>
            <p:cNvSpPr txBox="1"/>
            <p:nvPr/>
          </p:nvSpPr>
          <p:spPr>
            <a:xfrm>
              <a:off x="3370139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5486D668-E421-3E42-A2ED-0C492C7E65AC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72C3C505-815B-874B-B3C2-BD25A4F15064}"/>
              </a:ext>
            </a:extLst>
          </p:cNvPr>
          <p:cNvGrpSpPr/>
          <p:nvPr/>
        </p:nvGrpSpPr>
        <p:grpSpPr>
          <a:xfrm>
            <a:off x="11169135" y="10630519"/>
            <a:ext cx="1985336" cy="1081245"/>
            <a:chOff x="3337670" y="5802410"/>
            <a:chExt cx="2533864" cy="1081245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4926EE7C-CA22-184D-8BAE-83F2A4C3171F}"/>
                </a:ext>
              </a:extLst>
            </p:cNvPr>
            <p:cNvSpPr txBox="1"/>
            <p:nvPr/>
          </p:nvSpPr>
          <p:spPr>
            <a:xfrm>
              <a:off x="3337721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AB74F937-AB70-F842-8210-A78507C57F11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A1EC12E2-35AE-9A4D-9CFB-0EBFC0BB525F}"/>
              </a:ext>
            </a:extLst>
          </p:cNvPr>
          <p:cNvGrpSpPr/>
          <p:nvPr/>
        </p:nvGrpSpPr>
        <p:grpSpPr>
          <a:xfrm>
            <a:off x="14618154" y="6645339"/>
            <a:ext cx="1985336" cy="1081245"/>
            <a:chOff x="3337670" y="5802410"/>
            <a:chExt cx="2533864" cy="1081245"/>
          </a:xfrm>
        </p:grpSpPr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BC84E1FB-F676-D54A-8591-C0C34DD5616B}"/>
                </a:ext>
              </a:extLst>
            </p:cNvPr>
            <p:cNvSpPr txBox="1"/>
            <p:nvPr/>
          </p:nvSpPr>
          <p:spPr>
            <a:xfrm>
              <a:off x="3370139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0" name="Rectangle 52">
              <a:extLst>
                <a:ext uri="{FF2B5EF4-FFF2-40B4-BE49-F238E27FC236}">
                  <a16:creationId xmlns:a16="http://schemas.microsoft.com/office/drawing/2014/main" id="{E5B808E1-469F-AA46-999C-038B1D3992B1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E8438C37-7DB2-6844-B8E9-FB6665FBEDAC}"/>
              </a:ext>
            </a:extLst>
          </p:cNvPr>
          <p:cNvGrpSpPr/>
          <p:nvPr/>
        </p:nvGrpSpPr>
        <p:grpSpPr>
          <a:xfrm>
            <a:off x="14618171" y="9393238"/>
            <a:ext cx="1985336" cy="1081245"/>
            <a:chOff x="3337670" y="5802410"/>
            <a:chExt cx="2533864" cy="1081245"/>
          </a:xfrm>
        </p:grpSpPr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7B2A0AE7-BDB6-6748-A319-62817C9FA2BC}"/>
                </a:ext>
              </a:extLst>
            </p:cNvPr>
            <p:cNvSpPr txBox="1"/>
            <p:nvPr/>
          </p:nvSpPr>
          <p:spPr>
            <a:xfrm>
              <a:off x="3337721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3" name="Rectangle 52">
              <a:extLst>
                <a:ext uri="{FF2B5EF4-FFF2-40B4-BE49-F238E27FC236}">
                  <a16:creationId xmlns:a16="http://schemas.microsoft.com/office/drawing/2014/main" id="{B88E7E80-C8D0-CE4B-8CF3-6F482E6418E0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645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60">
            <a:extLst>
              <a:ext uri="{FF2B5EF4-FFF2-40B4-BE49-F238E27FC236}">
                <a16:creationId xmlns:a16="http://schemas.microsoft.com/office/drawing/2014/main" id="{7A1F1CB4-9634-2846-A362-5362C7596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9899" y="7133526"/>
            <a:ext cx="652074" cy="661258"/>
          </a:xfrm>
          <a:custGeom>
            <a:avLst/>
            <a:gdLst>
              <a:gd name="T0" fmla="*/ 2147483646 w 625"/>
              <a:gd name="T1" fmla="*/ 2147483646 h 633"/>
              <a:gd name="T2" fmla="*/ 2147483646 w 625"/>
              <a:gd name="T3" fmla="*/ 2147483646 h 633"/>
              <a:gd name="T4" fmla="*/ 2147483646 w 625"/>
              <a:gd name="T5" fmla="*/ 2147483646 h 633"/>
              <a:gd name="T6" fmla="*/ 0 w 625"/>
              <a:gd name="T7" fmla="*/ 2147483646 h 633"/>
              <a:gd name="T8" fmla="*/ 2147483646 w 625"/>
              <a:gd name="T9" fmla="*/ 0 h 633"/>
              <a:gd name="T10" fmla="*/ 2147483646 w 625"/>
              <a:gd name="T11" fmla="*/ 2147483646 h 6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5" h="633">
                <a:moveTo>
                  <a:pt x="624" y="316"/>
                </a:moveTo>
                <a:lnTo>
                  <a:pt x="624" y="316"/>
                </a:lnTo>
                <a:cubicBezTo>
                  <a:pt x="624" y="488"/>
                  <a:pt x="488" y="632"/>
                  <a:pt x="307" y="632"/>
                </a:cubicBezTo>
                <a:cubicBezTo>
                  <a:pt x="136" y="632"/>
                  <a:pt x="0" y="488"/>
                  <a:pt x="0" y="316"/>
                </a:cubicBezTo>
                <a:cubicBezTo>
                  <a:pt x="0" y="145"/>
                  <a:pt x="136" y="0"/>
                  <a:pt x="307" y="0"/>
                </a:cubicBezTo>
                <a:cubicBezTo>
                  <a:pt x="488" y="0"/>
                  <a:pt x="624" y="145"/>
                  <a:pt x="624" y="316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509">
            <a:extLst>
              <a:ext uri="{FF2B5EF4-FFF2-40B4-BE49-F238E27FC236}">
                <a16:creationId xmlns:a16="http://schemas.microsoft.com/office/drawing/2014/main" id="{6A970B00-3177-6648-8E76-0E18E45D2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257" y="3831827"/>
            <a:ext cx="20531137" cy="8770851"/>
          </a:xfrm>
          <a:custGeom>
            <a:avLst/>
            <a:gdLst>
              <a:gd name="T0" fmla="*/ 2147483646 w 19716"/>
              <a:gd name="T1" fmla="*/ 2147483646 h 8421"/>
              <a:gd name="T2" fmla="*/ 2147483646 w 19716"/>
              <a:gd name="T3" fmla="*/ 2147483646 h 8421"/>
              <a:gd name="T4" fmla="*/ 2147483646 w 19716"/>
              <a:gd name="T5" fmla="*/ 2147483646 h 8421"/>
              <a:gd name="T6" fmla="*/ 2147483646 w 19716"/>
              <a:gd name="T7" fmla="*/ 2147483646 h 8421"/>
              <a:gd name="T8" fmla="*/ 2147483646 w 19716"/>
              <a:gd name="T9" fmla="*/ 2147483646 h 8421"/>
              <a:gd name="T10" fmla="*/ 2147483646 w 19716"/>
              <a:gd name="T11" fmla="*/ 2147483646 h 8421"/>
              <a:gd name="T12" fmla="*/ 2147483646 w 19716"/>
              <a:gd name="T13" fmla="*/ 2147483646 h 8421"/>
              <a:gd name="T14" fmla="*/ 2147483646 w 19716"/>
              <a:gd name="T15" fmla="*/ 2147483646 h 8421"/>
              <a:gd name="T16" fmla="*/ 2147483646 w 19716"/>
              <a:gd name="T17" fmla="*/ 2147483646 h 8421"/>
              <a:gd name="T18" fmla="*/ 2147483646 w 19716"/>
              <a:gd name="T19" fmla="*/ 2147483646 h 8421"/>
              <a:gd name="T20" fmla="*/ 2147483646 w 19716"/>
              <a:gd name="T21" fmla="*/ 2147483646 h 8421"/>
              <a:gd name="T22" fmla="*/ 2147483646 w 19716"/>
              <a:gd name="T23" fmla="*/ 2147483646 h 8421"/>
              <a:gd name="T24" fmla="*/ 2147483646 w 19716"/>
              <a:gd name="T25" fmla="*/ 0 h 8421"/>
              <a:gd name="T26" fmla="*/ 2147483646 w 19716"/>
              <a:gd name="T27" fmla="*/ 2147483646 h 8421"/>
              <a:gd name="T28" fmla="*/ 2147483646 w 19716"/>
              <a:gd name="T29" fmla="*/ 2147483646 h 8421"/>
              <a:gd name="T30" fmla="*/ 2147483646 w 19716"/>
              <a:gd name="T31" fmla="*/ 2147483646 h 8421"/>
              <a:gd name="T32" fmla="*/ 2147483646 w 19716"/>
              <a:gd name="T33" fmla="*/ 2147483646 h 8421"/>
              <a:gd name="T34" fmla="*/ 2147483646 w 19716"/>
              <a:gd name="T35" fmla="*/ 2147483646 h 8421"/>
              <a:gd name="T36" fmla="*/ 2147483646 w 19716"/>
              <a:gd name="T37" fmla="*/ 2147483646 h 8421"/>
              <a:gd name="T38" fmla="*/ 2147483646 w 19716"/>
              <a:gd name="T39" fmla="*/ 2147483646 h 8421"/>
              <a:gd name="T40" fmla="*/ 2147483646 w 19716"/>
              <a:gd name="T41" fmla="*/ 2147483646 h 8421"/>
              <a:gd name="T42" fmla="*/ 2147483646 w 19716"/>
              <a:gd name="T43" fmla="*/ 2147483646 h 8421"/>
              <a:gd name="T44" fmla="*/ 2147483646 w 19716"/>
              <a:gd name="T45" fmla="*/ 2147483646 h 8421"/>
              <a:gd name="T46" fmla="*/ 2147483646 w 19716"/>
              <a:gd name="T47" fmla="*/ 2147483646 h 8421"/>
              <a:gd name="T48" fmla="*/ 2147483646 w 19716"/>
              <a:gd name="T49" fmla="*/ 2147483646 h 8421"/>
              <a:gd name="T50" fmla="*/ 2147483646 w 19716"/>
              <a:gd name="T51" fmla="*/ 2147483646 h 8421"/>
              <a:gd name="T52" fmla="*/ 2147483646 w 19716"/>
              <a:gd name="T53" fmla="*/ 2147483646 h 8421"/>
              <a:gd name="T54" fmla="*/ 2147483646 w 19716"/>
              <a:gd name="T55" fmla="*/ 2147483646 h 8421"/>
              <a:gd name="T56" fmla="*/ 2147483646 w 19716"/>
              <a:gd name="T57" fmla="*/ 2147483646 h 8421"/>
              <a:gd name="T58" fmla="*/ 2147483646 w 19716"/>
              <a:gd name="T59" fmla="*/ 2147483646 h 8421"/>
              <a:gd name="T60" fmla="*/ 2147483646 w 19716"/>
              <a:gd name="T61" fmla="*/ 2147483646 h 8421"/>
              <a:gd name="T62" fmla="*/ 2147483646 w 19716"/>
              <a:gd name="T63" fmla="*/ 2147483646 h 8421"/>
              <a:gd name="T64" fmla="*/ 2147483646 w 19716"/>
              <a:gd name="T65" fmla="*/ 2147483646 h 8421"/>
              <a:gd name="T66" fmla="*/ 2147483646 w 19716"/>
              <a:gd name="T67" fmla="*/ 2147483646 h 8421"/>
              <a:gd name="T68" fmla="*/ 2147483646 w 19716"/>
              <a:gd name="T69" fmla="*/ 2147483646 h 8421"/>
              <a:gd name="T70" fmla="*/ 2147483646 w 19716"/>
              <a:gd name="T71" fmla="*/ 2147483646 h 8421"/>
              <a:gd name="T72" fmla="*/ 2147483646 w 19716"/>
              <a:gd name="T73" fmla="*/ 2147483646 h 8421"/>
              <a:gd name="T74" fmla="*/ 2147483646 w 19716"/>
              <a:gd name="T75" fmla="*/ 2147483646 h 8421"/>
              <a:gd name="T76" fmla="*/ 2147483646 w 19716"/>
              <a:gd name="T77" fmla="*/ 2147483646 h 8421"/>
              <a:gd name="T78" fmla="*/ 2147483646 w 19716"/>
              <a:gd name="T79" fmla="*/ 2147483646 h 8421"/>
              <a:gd name="T80" fmla="*/ 2147483646 w 19716"/>
              <a:gd name="T81" fmla="*/ 2147483646 h 8421"/>
              <a:gd name="T82" fmla="*/ 2147483646 w 19716"/>
              <a:gd name="T83" fmla="*/ 2147483646 h 8421"/>
              <a:gd name="T84" fmla="*/ 2147483646 w 19716"/>
              <a:gd name="T85" fmla="*/ 2147483646 h 8421"/>
              <a:gd name="T86" fmla="*/ 2147483646 w 19716"/>
              <a:gd name="T87" fmla="*/ 2147483646 h 8421"/>
              <a:gd name="T88" fmla="*/ 2147483646 w 19716"/>
              <a:gd name="T89" fmla="*/ 2147483646 h 8421"/>
              <a:gd name="T90" fmla="*/ 2147483646 w 19716"/>
              <a:gd name="T91" fmla="*/ 2147483646 h 8421"/>
              <a:gd name="T92" fmla="*/ 2147483646 w 19716"/>
              <a:gd name="T93" fmla="*/ 2147483646 h 8421"/>
              <a:gd name="T94" fmla="*/ 2147483646 w 19716"/>
              <a:gd name="T95" fmla="*/ 2147483646 h 8421"/>
              <a:gd name="T96" fmla="*/ 2147483646 w 19716"/>
              <a:gd name="T97" fmla="*/ 2147483646 h 8421"/>
              <a:gd name="T98" fmla="*/ 2147483646 w 19716"/>
              <a:gd name="T99" fmla="*/ 2147483646 h 8421"/>
              <a:gd name="T100" fmla="*/ 2147483646 w 19716"/>
              <a:gd name="T101" fmla="*/ 2147483646 h 8421"/>
              <a:gd name="T102" fmla="*/ 2147483646 w 19716"/>
              <a:gd name="T103" fmla="*/ 2147483646 h 8421"/>
              <a:gd name="T104" fmla="*/ 2147483646 w 19716"/>
              <a:gd name="T105" fmla="*/ 2147483646 h 8421"/>
              <a:gd name="T106" fmla="*/ 2147483646 w 19716"/>
              <a:gd name="T107" fmla="*/ 2147483646 h 842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9716" h="8421">
                <a:moveTo>
                  <a:pt x="18884" y="3071"/>
                </a:moveTo>
                <a:lnTo>
                  <a:pt x="18884" y="3071"/>
                </a:lnTo>
                <a:cubicBezTo>
                  <a:pt x="17438" y="2231"/>
                  <a:pt x="17438" y="2231"/>
                  <a:pt x="17438" y="2231"/>
                </a:cubicBezTo>
                <a:cubicBezTo>
                  <a:pt x="16616" y="1752"/>
                  <a:pt x="15577" y="2349"/>
                  <a:pt x="15577" y="3305"/>
                </a:cubicBezTo>
                <a:cubicBezTo>
                  <a:pt x="15577" y="3902"/>
                  <a:pt x="15577" y="3902"/>
                  <a:pt x="15577" y="3902"/>
                </a:cubicBezTo>
                <a:cubicBezTo>
                  <a:pt x="12125" y="3902"/>
                  <a:pt x="12125" y="3902"/>
                  <a:pt x="12125" y="3902"/>
                </a:cubicBezTo>
                <a:cubicBezTo>
                  <a:pt x="12125" y="2141"/>
                  <a:pt x="12125" y="2141"/>
                  <a:pt x="12125" y="2141"/>
                </a:cubicBezTo>
                <a:cubicBezTo>
                  <a:pt x="12125" y="2060"/>
                  <a:pt x="12062" y="1996"/>
                  <a:pt x="11981" y="1996"/>
                </a:cubicBezTo>
                <a:cubicBezTo>
                  <a:pt x="11908" y="1996"/>
                  <a:pt x="11836" y="2060"/>
                  <a:pt x="11836" y="2141"/>
                </a:cubicBezTo>
                <a:cubicBezTo>
                  <a:pt x="11836" y="3902"/>
                  <a:pt x="11836" y="3902"/>
                  <a:pt x="11836" y="3902"/>
                </a:cubicBezTo>
                <a:cubicBezTo>
                  <a:pt x="8177" y="3902"/>
                  <a:pt x="8177" y="3902"/>
                  <a:pt x="8177" y="3902"/>
                </a:cubicBezTo>
                <a:cubicBezTo>
                  <a:pt x="8177" y="144"/>
                  <a:pt x="8177" y="144"/>
                  <a:pt x="8177" y="144"/>
                </a:cubicBezTo>
                <a:cubicBezTo>
                  <a:pt x="8177" y="63"/>
                  <a:pt x="8114" y="0"/>
                  <a:pt x="8033" y="0"/>
                </a:cubicBezTo>
                <a:cubicBezTo>
                  <a:pt x="7952" y="0"/>
                  <a:pt x="7888" y="63"/>
                  <a:pt x="7888" y="144"/>
                </a:cubicBezTo>
                <a:cubicBezTo>
                  <a:pt x="7888" y="3902"/>
                  <a:pt x="7888" y="3902"/>
                  <a:pt x="7888" y="3902"/>
                </a:cubicBezTo>
                <a:cubicBezTo>
                  <a:pt x="4310" y="3902"/>
                  <a:pt x="4310" y="3902"/>
                  <a:pt x="4310" y="3902"/>
                </a:cubicBezTo>
                <a:cubicBezTo>
                  <a:pt x="4310" y="2141"/>
                  <a:pt x="4310" y="2141"/>
                  <a:pt x="4310" y="2141"/>
                </a:cubicBezTo>
                <a:cubicBezTo>
                  <a:pt x="4310" y="2060"/>
                  <a:pt x="4238" y="1996"/>
                  <a:pt x="4166" y="1996"/>
                </a:cubicBezTo>
                <a:cubicBezTo>
                  <a:pt x="4084" y="1996"/>
                  <a:pt x="4021" y="2060"/>
                  <a:pt x="4021" y="2141"/>
                </a:cubicBezTo>
                <a:cubicBezTo>
                  <a:pt x="4021" y="3902"/>
                  <a:pt x="4021" y="3902"/>
                  <a:pt x="4021" y="3902"/>
                </a:cubicBezTo>
                <a:cubicBezTo>
                  <a:pt x="3461" y="3902"/>
                  <a:pt x="3461" y="3902"/>
                  <a:pt x="3461" y="3902"/>
                </a:cubicBezTo>
                <a:cubicBezTo>
                  <a:pt x="3416" y="3811"/>
                  <a:pt x="3343" y="3730"/>
                  <a:pt x="3244" y="3667"/>
                </a:cubicBezTo>
                <a:cubicBezTo>
                  <a:pt x="822" y="2267"/>
                  <a:pt x="822" y="2267"/>
                  <a:pt x="822" y="2267"/>
                </a:cubicBezTo>
                <a:cubicBezTo>
                  <a:pt x="632" y="2159"/>
                  <a:pt x="416" y="2177"/>
                  <a:pt x="253" y="2276"/>
                </a:cubicBezTo>
                <a:cubicBezTo>
                  <a:pt x="45" y="2412"/>
                  <a:pt x="0" y="2710"/>
                  <a:pt x="163" y="2908"/>
                </a:cubicBezTo>
                <a:cubicBezTo>
                  <a:pt x="362" y="3143"/>
                  <a:pt x="660" y="3613"/>
                  <a:pt x="623" y="4245"/>
                </a:cubicBezTo>
                <a:cubicBezTo>
                  <a:pt x="597" y="4778"/>
                  <a:pt x="344" y="5158"/>
                  <a:pt x="163" y="5375"/>
                </a:cubicBezTo>
                <a:cubicBezTo>
                  <a:pt x="0" y="5564"/>
                  <a:pt x="45" y="5871"/>
                  <a:pt x="262" y="6007"/>
                </a:cubicBezTo>
                <a:cubicBezTo>
                  <a:pt x="262" y="6007"/>
                  <a:pt x="271" y="6007"/>
                  <a:pt x="280" y="6016"/>
                </a:cubicBezTo>
                <a:cubicBezTo>
                  <a:pt x="434" y="6106"/>
                  <a:pt x="642" y="6115"/>
                  <a:pt x="822" y="6016"/>
                </a:cubicBezTo>
                <a:cubicBezTo>
                  <a:pt x="3244" y="4616"/>
                  <a:pt x="3244" y="4616"/>
                  <a:pt x="3244" y="4616"/>
                </a:cubicBezTo>
                <a:cubicBezTo>
                  <a:pt x="3343" y="4552"/>
                  <a:pt x="3416" y="4471"/>
                  <a:pt x="3461" y="4381"/>
                </a:cubicBezTo>
                <a:cubicBezTo>
                  <a:pt x="4021" y="4381"/>
                  <a:pt x="4021" y="4381"/>
                  <a:pt x="4021" y="4381"/>
                </a:cubicBezTo>
                <a:cubicBezTo>
                  <a:pt x="4021" y="6143"/>
                  <a:pt x="4021" y="6143"/>
                  <a:pt x="4021" y="6143"/>
                </a:cubicBezTo>
                <a:cubicBezTo>
                  <a:pt x="4021" y="6224"/>
                  <a:pt x="4084" y="6287"/>
                  <a:pt x="4166" y="6287"/>
                </a:cubicBezTo>
                <a:cubicBezTo>
                  <a:pt x="4238" y="6287"/>
                  <a:pt x="4310" y="6224"/>
                  <a:pt x="4310" y="6143"/>
                </a:cubicBezTo>
                <a:cubicBezTo>
                  <a:pt x="4310" y="4381"/>
                  <a:pt x="4310" y="4381"/>
                  <a:pt x="4310" y="4381"/>
                </a:cubicBezTo>
                <a:cubicBezTo>
                  <a:pt x="7888" y="4381"/>
                  <a:pt x="7888" y="4381"/>
                  <a:pt x="7888" y="4381"/>
                </a:cubicBezTo>
                <a:cubicBezTo>
                  <a:pt x="7888" y="8275"/>
                  <a:pt x="7888" y="8275"/>
                  <a:pt x="7888" y="8275"/>
                </a:cubicBezTo>
                <a:cubicBezTo>
                  <a:pt x="7888" y="8356"/>
                  <a:pt x="7952" y="8420"/>
                  <a:pt x="8033" y="8420"/>
                </a:cubicBezTo>
                <a:cubicBezTo>
                  <a:pt x="8114" y="8420"/>
                  <a:pt x="8177" y="8356"/>
                  <a:pt x="8177" y="8275"/>
                </a:cubicBezTo>
                <a:cubicBezTo>
                  <a:pt x="8177" y="4381"/>
                  <a:pt x="8177" y="4381"/>
                  <a:pt x="8177" y="4381"/>
                </a:cubicBezTo>
                <a:cubicBezTo>
                  <a:pt x="11836" y="4381"/>
                  <a:pt x="11836" y="4381"/>
                  <a:pt x="11836" y="4381"/>
                </a:cubicBezTo>
                <a:cubicBezTo>
                  <a:pt x="11836" y="6143"/>
                  <a:pt x="11836" y="6143"/>
                  <a:pt x="11836" y="6143"/>
                </a:cubicBezTo>
                <a:cubicBezTo>
                  <a:pt x="11836" y="6224"/>
                  <a:pt x="11908" y="6287"/>
                  <a:pt x="11981" y="6287"/>
                </a:cubicBezTo>
                <a:cubicBezTo>
                  <a:pt x="12062" y="6287"/>
                  <a:pt x="12125" y="6224"/>
                  <a:pt x="12125" y="6143"/>
                </a:cubicBezTo>
                <a:cubicBezTo>
                  <a:pt x="12125" y="4381"/>
                  <a:pt x="12125" y="4381"/>
                  <a:pt x="12125" y="4381"/>
                </a:cubicBezTo>
                <a:cubicBezTo>
                  <a:pt x="15577" y="4381"/>
                  <a:pt x="15577" y="4381"/>
                  <a:pt x="15577" y="4381"/>
                </a:cubicBezTo>
                <a:cubicBezTo>
                  <a:pt x="15577" y="4977"/>
                  <a:pt x="15577" y="4977"/>
                  <a:pt x="15577" y="4977"/>
                </a:cubicBezTo>
                <a:cubicBezTo>
                  <a:pt x="15577" y="5935"/>
                  <a:pt x="16616" y="6531"/>
                  <a:pt x="17438" y="6052"/>
                </a:cubicBezTo>
                <a:cubicBezTo>
                  <a:pt x="18884" y="5212"/>
                  <a:pt x="18884" y="5212"/>
                  <a:pt x="18884" y="5212"/>
                </a:cubicBezTo>
                <a:cubicBezTo>
                  <a:pt x="19715" y="4733"/>
                  <a:pt x="19715" y="3540"/>
                  <a:pt x="18884" y="3071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510">
            <a:extLst>
              <a:ext uri="{FF2B5EF4-FFF2-40B4-BE49-F238E27FC236}">
                <a16:creationId xmlns:a16="http://schemas.microsoft.com/office/drawing/2014/main" id="{365E0F4D-90E2-AC47-909A-AEBB2BF00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096" y="6091125"/>
            <a:ext cx="1272002" cy="1281189"/>
          </a:xfrm>
          <a:custGeom>
            <a:avLst/>
            <a:gdLst>
              <a:gd name="T0" fmla="*/ 2147483646 w 1221"/>
              <a:gd name="T1" fmla="*/ 2147483646 h 1229"/>
              <a:gd name="T2" fmla="*/ 2147483646 w 1221"/>
              <a:gd name="T3" fmla="*/ 2147483646 h 1229"/>
              <a:gd name="T4" fmla="*/ 2147483646 w 1221"/>
              <a:gd name="T5" fmla="*/ 2147483646 h 1229"/>
              <a:gd name="T6" fmla="*/ 0 w 1221"/>
              <a:gd name="T7" fmla="*/ 2147483646 h 1229"/>
              <a:gd name="T8" fmla="*/ 2147483646 w 1221"/>
              <a:gd name="T9" fmla="*/ 0 h 1229"/>
              <a:gd name="T10" fmla="*/ 2147483646 w 1221"/>
              <a:gd name="T11" fmla="*/ 2147483646 h 12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" h="1229">
                <a:moveTo>
                  <a:pt x="1220" y="614"/>
                </a:moveTo>
                <a:lnTo>
                  <a:pt x="1220" y="614"/>
                </a:lnTo>
                <a:cubicBezTo>
                  <a:pt x="1220" y="948"/>
                  <a:pt x="949" y="1228"/>
                  <a:pt x="615" y="1228"/>
                </a:cubicBezTo>
                <a:cubicBezTo>
                  <a:pt x="271" y="1228"/>
                  <a:pt x="0" y="948"/>
                  <a:pt x="0" y="614"/>
                </a:cubicBezTo>
                <a:cubicBezTo>
                  <a:pt x="0" y="280"/>
                  <a:pt x="271" y="0"/>
                  <a:pt x="615" y="0"/>
                </a:cubicBezTo>
                <a:cubicBezTo>
                  <a:pt x="949" y="0"/>
                  <a:pt x="1220" y="280"/>
                  <a:pt x="1220" y="6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511">
            <a:extLst>
              <a:ext uri="{FF2B5EF4-FFF2-40B4-BE49-F238E27FC236}">
                <a16:creationId xmlns:a16="http://schemas.microsoft.com/office/drawing/2014/main" id="{9EFE6082-FEA0-1946-9523-60D5D241D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812" y="6385017"/>
            <a:ext cx="1272004" cy="1272004"/>
          </a:xfrm>
          <a:custGeom>
            <a:avLst/>
            <a:gdLst>
              <a:gd name="T0" fmla="*/ 2147483646 w 1221"/>
              <a:gd name="T1" fmla="*/ 2147483646 h 1220"/>
              <a:gd name="T2" fmla="*/ 2147483646 w 1221"/>
              <a:gd name="T3" fmla="*/ 2147483646 h 1220"/>
              <a:gd name="T4" fmla="*/ 2147483646 w 1221"/>
              <a:gd name="T5" fmla="*/ 2147483646 h 1220"/>
              <a:gd name="T6" fmla="*/ 0 w 1221"/>
              <a:gd name="T7" fmla="*/ 2147483646 h 1220"/>
              <a:gd name="T8" fmla="*/ 2147483646 w 1221"/>
              <a:gd name="T9" fmla="*/ 0 h 1220"/>
              <a:gd name="T10" fmla="*/ 2147483646 w 1221"/>
              <a:gd name="T11" fmla="*/ 2147483646 h 12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" h="1220">
                <a:moveTo>
                  <a:pt x="1220" y="604"/>
                </a:moveTo>
                <a:lnTo>
                  <a:pt x="1220" y="604"/>
                </a:lnTo>
                <a:cubicBezTo>
                  <a:pt x="1220" y="948"/>
                  <a:pt x="948" y="1219"/>
                  <a:pt x="605" y="1219"/>
                </a:cubicBezTo>
                <a:cubicBezTo>
                  <a:pt x="271" y="1219"/>
                  <a:pt x="0" y="948"/>
                  <a:pt x="0" y="604"/>
                </a:cubicBezTo>
                <a:cubicBezTo>
                  <a:pt x="0" y="271"/>
                  <a:pt x="271" y="0"/>
                  <a:pt x="605" y="0"/>
                </a:cubicBezTo>
                <a:cubicBezTo>
                  <a:pt x="948" y="0"/>
                  <a:pt x="1220" y="271"/>
                  <a:pt x="1220" y="6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512">
            <a:extLst>
              <a:ext uri="{FF2B5EF4-FFF2-40B4-BE49-F238E27FC236}">
                <a16:creationId xmlns:a16="http://schemas.microsoft.com/office/drawing/2014/main" id="{3C9662F1-1B24-8443-ADA6-11041E075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812" y="4396653"/>
            <a:ext cx="1272004" cy="1272001"/>
          </a:xfrm>
          <a:custGeom>
            <a:avLst/>
            <a:gdLst>
              <a:gd name="T0" fmla="*/ 2147483646 w 1221"/>
              <a:gd name="T1" fmla="*/ 2147483646 h 1221"/>
              <a:gd name="T2" fmla="*/ 2147483646 w 1221"/>
              <a:gd name="T3" fmla="*/ 2147483646 h 1221"/>
              <a:gd name="T4" fmla="*/ 2147483646 w 1221"/>
              <a:gd name="T5" fmla="*/ 2147483646 h 1221"/>
              <a:gd name="T6" fmla="*/ 0 w 1221"/>
              <a:gd name="T7" fmla="*/ 2147483646 h 1221"/>
              <a:gd name="T8" fmla="*/ 2147483646 w 1221"/>
              <a:gd name="T9" fmla="*/ 0 h 1221"/>
              <a:gd name="T10" fmla="*/ 2147483646 w 1221"/>
              <a:gd name="T11" fmla="*/ 2147483646 h 12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" h="1221">
                <a:moveTo>
                  <a:pt x="1220" y="614"/>
                </a:moveTo>
                <a:lnTo>
                  <a:pt x="1220" y="614"/>
                </a:lnTo>
                <a:cubicBezTo>
                  <a:pt x="1220" y="948"/>
                  <a:pt x="948" y="1220"/>
                  <a:pt x="605" y="1220"/>
                </a:cubicBezTo>
                <a:cubicBezTo>
                  <a:pt x="271" y="1220"/>
                  <a:pt x="0" y="948"/>
                  <a:pt x="0" y="614"/>
                </a:cubicBezTo>
                <a:cubicBezTo>
                  <a:pt x="0" y="271"/>
                  <a:pt x="271" y="0"/>
                  <a:pt x="605" y="0"/>
                </a:cubicBezTo>
                <a:cubicBezTo>
                  <a:pt x="948" y="0"/>
                  <a:pt x="1220" y="271"/>
                  <a:pt x="1220" y="6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513">
            <a:extLst>
              <a:ext uri="{FF2B5EF4-FFF2-40B4-BE49-F238E27FC236}">
                <a16:creationId xmlns:a16="http://schemas.microsoft.com/office/drawing/2014/main" id="{55671E7C-06D7-4B4C-B692-E5D7FDDEF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812" y="10559209"/>
            <a:ext cx="1272004" cy="1272001"/>
          </a:xfrm>
          <a:custGeom>
            <a:avLst/>
            <a:gdLst>
              <a:gd name="T0" fmla="*/ 2147483646 w 1221"/>
              <a:gd name="T1" fmla="*/ 2147483646 h 1220"/>
              <a:gd name="T2" fmla="*/ 2147483646 w 1221"/>
              <a:gd name="T3" fmla="*/ 2147483646 h 1220"/>
              <a:gd name="T4" fmla="*/ 2147483646 w 1221"/>
              <a:gd name="T5" fmla="*/ 2147483646 h 1220"/>
              <a:gd name="T6" fmla="*/ 0 w 1221"/>
              <a:gd name="T7" fmla="*/ 2147483646 h 1220"/>
              <a:gd name="T8" fmla="*/ 2147483646 w 1221"/>
              <a:gd name="T9" fmla="*/ 0 h 1220"/>
              <a:gd name="T10" fmla="*/ 2147483646 w 1221"/>
              <a:gd name="T11" fmla="*/ 2147483646 h 12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" h="1220">
                <a:moveTo>
                  <a:pt x="1220" y="614"/>
                </a:moveTo>
                <a:lnTo>
                  <a:pt x="1220" y="614"/>
                </a:lnTo>
                <a:cubicBezTo>
                  <a:pt x="1220" y="949"/>
                  <a:pt x="948" y="1219"/>
                  <a:pt x="605" y="1219"/>
                </a:cubicBezTo>
                <a:cubicBezTo>
                  <a:pt x="271" y="1219"/>
                  <a:pt x="0" y="949"/>
                  <a:pt x="0" y="614"/>
                </a:cubicBezTo>
                <a:cubicBezTo>
                  <a:pt x="0" y="271"/>
                  <a:pt x="271" y="0"/>
                  <a:pt x="605" y="0"/>
                </a:cubicBezTo>
                <a:cubicBezTo>
                  <a:pt x="948" y="0"/>
                  <a:pt x="1220" y="271"/>
                  <a:pt x="1220" y="6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514">
            <a:extLst>
              <a:ext uri="{FF2B5EF4-FFF2-40B4-BE49-F238E27FC236}">
                <a16:creationId xmlns:a16="http://schemas.microsoft.com/office/drawing/2014/main" id="{38EE8139-CFFA-1A4B-8617-BFAC9A48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812" y="8575436"/>
            <a:ext cx="1272004" cy="1281186"/>
          </a:xfrm>
          <a:custGeom>
            <a:avLst/>
            <a:gdLst>
              <a:gd name="T0" fmla="*/ 2147483646 w 1221"/>
              <a:gd name="T1" fmla="*/ 2147483646 h 1230"/>
              <a:gd name="T2" fmla="*/ 2147483646 w 1221"/>
              <a:gd name="T3" fmla="*/ 2147483646 h 1230"/>
              <a:gd name="T4" fmla="*/ 2147483646 w 1221"/>
              <a:gd name="T5" fmla="*/ 2147483646 h 1230"/>
              <a:gd name="T6" fmla="*/ 0 w 1221"/>
              <a:gd name="T7" fmla="*/ 2147483646 h 1230"/>
              <a:gd name="T8" fmla="*/ 2147483646 w 1221"/>
              <a:gd name="T9" fmla="*/ 0 h 1230"/>
              <a:gd name="T10" fmla="*/ 2147483646 w 1221"/>
              <a:gd name="T11" fmla="*/ 2147483646 h 12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" h="1230">
                <a:moveTo>
                  <a:pt x="1220" y="615"/>
                </a:moveTo>
                <a:lnTo>
                  <a:pt x="1220" y="615"/>
                </a:lnTo>
                <a:cubicBezTo>
                  <a:pt x="1220" y="949"/>
                  <a:pt x="948" y="1229"/>
                  <a:pt x="605" y="1229"/>
                </a:cubicBezTo>
                <a:cubicBezTo>
                  <a:pt x="271" y="1229"/>
                  <a:pt x="0" y="949"/>
                  <a:pt x="0" y="615"/>
                </a:cubicBezTo>
                <a:cubicBezTo>
                  <a:pt x="0" y="281"/>
                  <a:pt x="271" y="0"/>
                  <a:pt x="605" y="0"/>
                </a:cubicBezTo>
                <a:cubicBezTo>
                  <a:pt x="948" y="0"/>
                  <a:pt x="1220" y="281"/>
                  <a:pt x="1220" y="6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515">
            <a:extLst>
              <a:ext uri="{FF2B5EF4-FFF2-40B4-BE49-F238E27FC236}">
                <a16:creationId xmlns:a16="http://schemas.microsoft.com/office/drawing/2014/main" id="{8D143433-B9AF-6546-9963-05610BE65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096" y="8809630"/>
            <a:ext cx="1272002" cy="1272004"/>
          </a:xfrm>
          <a:custGeom>
            <a:avLst/>
            <a:gdLst>
              <a:gd name="T0" fmla="*/ 2147483646 w 1221"/>
              <a:gd name="T1" fmla="*/ 2147483646 h 1221"/>
              <a:gd name="T2" fmla="*/ 2147483646 w 1221"/>
              <a:gd name="T3" fmla="*/ 2147483646 h 1221"/>
              <a:gd name="T4" fmla="*/ 2147483646 w 1221"/>
              <a:gd name="T5" fmla="*/ 2147483646 h 1221"/>
              <a:gd name="T6" fmla="*/ 0 w 1221"/>
              <a:gd name="T7" fmla="*/ 2147483646 h 1221"/>
              <a:gd name="T8" fmla="*/ 2147483646 w 1221"/>
              <a:gd name="T9" fmla="*/ 0 h 1221"/>
              <a:gd name="T10" fmla="*/ 2147483646 w 1221"/>
              <a:gd name="T11" fmla="*/ 2147483646 h 12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" h="1221">
                <a:moveTo>
                  <a:pt x="1220" y="606"/>
                </a:moveTo>
                <a:lnTo>
                  <a:pt x="1220" y="606"/>
                </a:lnTo>
                <a:cubicBezTo>
                  <a:pt x="1220" y="949"/>
                  <a:pt x="949" y="1220"/>
                  <a:pt x="615" y="1220"/>
                </a:cubicBezTo>
                <a:cubicBezTo>
                  <a:pt x="271" y="1220"/>
                  <a:pt x="0" y="949"/>
                  <a:pt x="0" y="606"/>
                </a:cubicBezTo>
                <a:cubicBezTo>
                  <a:pt x="0" y="271"/>
                  <a:pt x="271" y="0"/>
                  <a:pt x="615" y="0"/>
                </a:cubicBezTo>
                <a:cubicBezTo>
                  <a:pt x="949" y="0"/>
                  <a:pt x="1220" y="271"/>
                  <a:pt x="1220" y="6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516">
            <a:extLst>
              <a:ext uri="{FF2B5EF4-FFF2-40B4-BE49-F238E27FC236}">
                <a16:creationId xmlns:a16="http://schemas.microsoft.com/office/drawing/2014/main" id="{5C499947-6203-8C4C-B41E-E35FF985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3451" y="6091125"/>
            <a:ext cx="1281186" cy="1281189"/>
          </a:xfrm>
          <a:custGeom>
            <a:avLst/>
            <a:gdLst>
              <a:gd name="T0" fmla="*/ 2147483646 w 1229"/>
              <a:gd name="T1" fmla="*/ 2147483646 h 1229"/>
              <a:gd name="T2" fmla="*/ 2147483646 w 1229"/>
              <a:gd name="T3" fmla="*/ 2147483646 h 1229"/>
              <a:gd name="T4" fmla="*/ 2147483646 w 1229"/>
              <a:gd name="T5" fmla="*/ 2147483646 h 1229"/>
              <a:gd name="T6" fmla="*/ 0 w 1229"/>
              <a:gd name="T7" fmla="*/ 2147483646 h 1229"/>
              <a:gd name="T8" fmla="*/ 2147483646 w 1229"/>
              <a:gd name="T9" fmla="*/ 0 h 1229"/>
              <a:gd name="T10" fmla="*/ 2147483646 w 1229"/>
              <a:gd name="T11" fmla="*/ 2147483646 h 12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9" h="1229">
                <a:moveTo>
                  <a:pt x="1228" y="614"/>
                </a:moveTo>
                <a:lnTo>
                  <a:pt x="1228" y="614"/>
                </a:lnTo>
                <a:cubicBezTo>
                  <a:pt x="1228" y="948"/>
                  <a:pt x="948" y="1228"/>
                  <a:pt x="614" y="1228"/>
                </a:cubicBezTo>
                <a:cubicBezTo>
                  <a:pt x="280" y="1228"/>
                  <a:pt x="0" y="948"/>
                  <a:pt x="0" y="614"/>
                </a:cubicBezTo>
                <a:cubicBezTo>
                  <a:pt x="0" y="280"/>
                  <a:pt x="280" y="0"/>
                  <a:pt x="614" y="0"/>
                </a:cubicBezTo>
                <a:cubicBezTo>
                  <a:pt x="948" y="0"/>
                  <a:pt x="1228" y="280"/>
                  <a:pt x="1228" y="6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517">
            <a:extLst>
              <a:ext uri="{FF2B5EF4-FFF2-40B4-BE49-F238E27FC236}">
                <a16:creationId xmlns:a16="http://schemas.microsoft.com/office/drawing/2014/main" id="{52E58708-DA56-6D42-8E7D-42318B4BE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3451" y="8809630"/>
            <a:ext cx="1281186" cy="1272004"/>
          </a:xfrm>
          <a:custGeom>
            <a:avLst/>
            <a:gdLst>
              <a:gd name="T0" fmla="*/ 2147483646 w 1229"/>
              <a:gd name="T1" fmla="*/ 2147483646 h 1221"/>
              <a:gd name="T2" fmla="*/ 2147483646 w 1229"/>
              <a:gd name="T3" fmla="*/ 2147483646 h 1221"/>
              <a:gd name="T4" fmla="*/ 2147483646 w 1229"/>
              <a:gd name="T5" fmla="*/ 2147483646 h 1221"/>
              <a:gd name="T6" fmla="*/ 0 w 1229"/>
              <a:gd name="T7" fmla="*/ 2147483646 h 1221"/>
              <a:gd name="T8" fmla="*/ 2147483646 w 1229"/>
              <a:gd name="T9" fmla="*/ 0 h 1221"/>
              <a:gd name="T10" fmla="*/ 2147483646 w 1229"/>
              <a:gd name="T11" fmla="*/ 2147483646 h 12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9" h="1221">
                <a:moveTo>
                  <a:pt x="1228" y="606"/>
                </a:moveTo>
                <a:lnTo>
                  <a:pt x="1228" y="606"/>
                </a:lnTo>
                <a:cubicBezTo>
                  <a:pt x="1228" y="949"/>
                  <a:pt x="948" y="1220"/>
                  <a:pt x="614" y="1220"/>
                </a:cubicBezTo>
                <a:cubicBezTo>
                  <a:pt x="280" y="1220"/>
                  <a:pt x="0" y="949"/>
                  <a:pt x="0" y="606"/>
                </a:cubicBezTo>
                <a:cubicBezTo>
                  <a:pt x="0" y="271"/>
                  <a:pt x="280" y="0"/>
                  <a:pt x="614" y="0"/>
                </a:cubicBezTo>
                <a:cubicBezTo>
                  <a:pt x="948" y="0"/>
                  <a:pt x="1228" y="271"/>
                  <a:pt x="1228" y="6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518">
            <a:extLst>
              <a:ext uri="{FF2B5EF4-FFF2-40B4-BE49-F238E27FC236}">
                <a16:creationId xmlns:a16="http://schemas.microsoft.com/office/drawing/2014/main" id="{40B23383-F4C3-0E49-A34E-2FDFCA56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131" y="9287205"/>
            <a:ext cx="624521" cy="404102"/>
          </a:xfrm>
          <a:custGeom>
            <a:avLst/>
            <a:gdLst>
              <a:gd name="T0" fmla="*/ 2147483646 w 598"/>
              <a:gd name="T1" fmla="*/ 2147483646 h 390"/>
              <a:gd name="T2" fmla="*/ 2147483646 w 598"/>
              <a:gd name="T3" fmla="*/ 2147483646 h 390"/>
              <a:gd name="T4" fmla="*/ 847128780 w 598"/>
              <a:gd name="T5" fmla="*/ 2147483646 h 390"/>
              <a:gd name="T6" fmla="*/ 0 w 598"/>
              <a:gd name="T7" fmla="*/ 2147483646 h 390"/>
              <a:gd name="T8" fmla="*/ 0 w 598"/>
              <a:gd name="T9" fmla="*/ 1241023159 h 390"/>
              <a:gd name="T10" fmla="*/ 847128780 w 598"/>
              <a:gd name="T11" fmla="*/ 0 h 390"/>
              <a:gd name="T12" fmla="*/ 2147483646 w 598"/>
              <a:gd name="T13" fmla="*/ 0 h 390"/>
              <a:gd name="T14" fmla="*/ 2147483646 w 598"/>
              <a:gd name="T15" fmla="*/ 0 h 390"/>
              <a:gd name="T16" fmla="*/ 2147483646 w 598"/>
              <a:gd name="T17" fmla="*/ 1241023159 h 390"/>
              <a:gd name="T18" fmla="*/ 2147483646 w 598"/>
              <a:gd name="T19" fmla="*/ 2147483646 h 390"/>
              <a:gd name="T20" fmla="*/ 2147483646 w 598"/>
              <a:gd name="T21" fmla="*/ 2147483646 h 390"/>
              <a:gd name="T22" fmla="*/ 1270628183 w 598"/>
              <a:gd name="T23" fmla="*/ 2147483646 h 390"/>
              <a:gd name="T24" fmla="*/ 1270628183 w 598"/>
              <a:gd name="T25" fmla="*/ 2147483646 h 390"/>
              <a:gd name="T26" fmla="*/ 2147483646 w 598"/>
              <a:gd name="T27" fmla="*/ 2147483646 h 390"/>
              <a:gd name="T28" fmla="*/ 2147483646 w 598"/>
              <a:gd name="T29" fmla="*/ 1241023159 h 390"/>
              <a:gd name="T30" fmla="*/ 2147483646 w 598"/>
              <a:gd name="T31" fmla="*/ 1241023159 h 390"/>
              <a:gd name="T32" fmla="*/ 1270628183 w 598"/>
              <a:gd name="T33" fmla="*/ 1241023159 h 390"/>
              <a:gd name="T34" fmla="*/ 1270628183 w 598"/>
              <a:gd name="T35" fmla="*/ 2147483646 h 3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98" h="390">
                <a:moveTo>
                  <a:pt x="570" y="389"/>
                </a:moveTo>
                <a:lnTo>
                  <a:pt x="570" y="389"/>
                </a:lnTo>
                <a:cubicBezTo>
                  <a:pt x="18" y="389"/>
                  <a:pt x="18" y="389"/>
                  <a:pt x="18" y="389"/>
                </a:cubicBezTo>
                <a:cubicBezTo>
                  <a:pt x="9" y="389"/>
                  <a:pt x="0" y="370"/>
                  <a:pt x="0" y="36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88" y="0"/>
                  <a:pt x="597" y="9"/>
                  <a:pt x="597" y="27"/>
                </a:cubicBezTo>
                <a:cubicBezTo>
                  <a:pt x="597" y="361"/>
                  <a:pt x="597" y="361"/>
                  <a:pt x="597" y="361"/>
                </a:cubicBezTo>
                <a:cubicBezTo>
                  <a:pt x="597" y="370"/>
                  <a:pt x="588" y="389"/>
                  <a:pt x="570" y="389"/>
                </a:cubicBezTo>
                <a:close/>
                <a:moveTo>
                  <a:pt x="27" y="353"/>
                </a:moveTo>
                <a:lnTo>
                  <a:pt x="27" y="353"/>
                </a:lnTo>
                <a:cubicBezTo>
                  <a:pt x="570" y="353"/>
                  <a:pt x="570" y="353"/>
                  <a:pt x="570" y="353"/>
                </a:cubicBezTo>
                <a:cubicBezTo>
                  <a:pt x="570" y="27"/>
                  <a:pt x="570" y="27"/>
                  <a:pt x="570" y="27"/>
                </a:cubicBezTo>
                <a:cubicBezTo>
                  <a:pt x="299" y="27"/>
                  <a:pt x="299" y="27"/>
                  <a:pt x="299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3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519">
            <a:extLst>
              <a:ext uri="{FF2B5EF4-FFF2-40B4-BE49-F238E27FC236}">
                <a16:creationId xmlns:a16="http://schemas.microsoft.com/office/drawing/2014/main" id="{3BF4CFAC-1BC5-8948-BA37-8021C18AD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671" y="9195363"/>
            <a:ext cx="312261" cy="123987"/>
          </a:xfrm>
          <a:custGeom>
            <a:avLst/>
            <a:gdLst>
              <a:gd name="T0" fmla="*/ 847128780 w 299"/>
              <a:gd name="T1" fmla="*/ 2147483646 h 118"/>
              <a:gd name="T2" fmla="*/ 847128780 w 299"/>
              <a:gd name="T3" fmla="*/ 2147483646 h 118"/>
              <a:gd name="T4" fmla="*/ 423499403 w 299"/>
              <a:gd name="T5" fmla="*/ 2147483646 h 118"/>
              <a:gd name="T6" fmla="*/ 423499403 w 299"/>
              <a:gd name="T7" fmla="*/ 2147483646 h 118"/>
              <a:gd name="T8" fmla="*/ 2147483646 w 299"/>
              <a:gd name="T9" fmla="*/ 1294140764 h 118"/>
              <a:gd name="T10" fmla="*/ 2147483646 w 299"/>
              <a:gd name="T11" fmla="*/ 0 h 118"/>
              <a:gd name="T12" fmla="*/ 2147483646 w 299"/>
              <a:gd name="T13" fmla="*/ 1294140764 h 118"/>
              <a:gd name="T14" fmla="*/ 2147483646 w 299"/>
              <a:gd name="T15" fmla="*/ 2147483646 h 118"/>
              <a:gd name="T16" fmla="*/ 2147483646 w 299"/>
              <a:gd name="T17" fmla="*/ 2147483646 h 118"/>
              <a:gd name="T18" fmla="*/ 2147483646 w 299"/>
              <a:gd name="T19" fmla="*/ 2147483646 h 118"/>
              <a:gd name="T20" fmla="*/ 847128780 w 299"/>
              <a:gd name="T21" fmla="*/ 2147483646 h 118"/>
              <a:gd name="T22" fmla="*/ 2147483646 w 299"/>
              <a:gd name="T23" fmla="*/ 1294140764 h 118"/>
              <a:gd name="T24" fmla="*/ 2147483646 w 299"/>
              <a:gd name="T25" fmla="*/ 1294140764 h 118"/>
              <a:gd name="T26" fmla="*/ 2147483646 w 299"/>
              <a:gd name="T27" fmla="*/ 2147483646 h 118"/>
              <a:gd name="T28" fmla="*/ 2117756962 w 299"/>
              <a:gd name="T29" fmla="*/ 2147483646 h 118"/>
              <a:gd name="T30" fmla="*/ 2147483646 w 299"/>
              <a:gd name="T31" fmla="*/ 2147483646 h 118"/>
              <a:gd name="T32" fmla="*/ 2147483646 w 299"/>
              <a:gd name="T33" fmla="*/ 2147483646 h 118"/>
              <a:gd name="T34" fmla="*/ 2147483646 w 299"/>
              <a:gd name="T35" fmla="*/ 1294140764 h 11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" h="118">
                <a:moveTo>
                  <a:pt x="18" y="117"/>
                </a:moveTo>
                <a:lnTo>
                  <a:pt x="18" y="117"/>
                </a:lnTo>
                <a:cubicBezTo>
                  <a:pt x="18" y="117"/>
                  <a:pt x="9" y="117"/>
                  <a:pt x="9" y="108"/>
                </a:cubicBezTo>
                <a:cubicBezTo>
                  <a:pt x="0" y="108"/>
                  <a:pt x="0" y="108"/>
                  <a:pt x="9" y="99"/>
                </a:cubicBezTo>
                <a:cubicBezTo>
                  <a:pt x="18" y="72"/>
                  <a:pt x="36" y="45"/>
                  <a:pt x="63" y="27"/>
                </a:cubicBezTo>
                <a:cubicBezTo>
                  <a:pt x="90" y="9"/>
                  <a:pt x="117" y="0"/>
                  <a:pt x="154" y="0"/>
                </a:cubicBezTo>
                <a:cubicBezTo>
                  <a:pt x="181" y="0"/>
                  <a:pt x="217" y="9"/>
                  <a:pt x="244" y="27"/>
                </a:cubicBezTo>
                <a:cubicBezTo>
                  <a:pt x="262" y="45"/>
                  <a:pt x="289" y="72"/>
                  <a:pt x="298" y="99"/>
                </a:cubicBezTo>
                <a:cubicBezTo>
                  <a:pt x="298" y="108"/>
                  <a:pt x="298" y="108"/>
                  <a:pt x="298" y="108"/>
                </a:cubicBezTo>
                <a:cubicBezTo>
                  <a:pt x="289" y="117"/>
                  <a:pt x="289" y="117"/>
                  <a:pt x="280" y="117"/>
                </a:cubicBezTo>
                <a:lnTo>
                  <a:pt x="18" y="117"/>
                </a:lnTo>
                <a:close/>
                <a:moveTo>
                  <a:pt x="154" y="27"/>
                </a:moveTo>
                <a:lnTo>
                  <a:pt x="154" y="27"/>
                </a:lnTo>
                <a:cubicBezTo>
                  <a:pt x="126" y="27"/>
                  <a:pt x="99" y="36"/>
                  <a:pt x="81" y="54"/>
                </a:cubicBezTo>
                <a:cubicBezTo>
                  <a:pt x="63" y="63"/>
                  <a:pt x="54" y="72"/>
                  <a:pt x="45" y="90"/>
                </a:cubicBezTo>
                <a:cubicBezTo>
                  <a:pt x="262" y="90"/>
                  <a:pt x="262" y="90"/>
                  <a:pt x="262" y="90"/>
                </a:cubicBezTo>
                <a:cubicBezTo>
                  <a:pt x="253" y="72"/>
                  <a:pt x="244" y="63"/>
                  <a:pt x="226" y="54"/>
                </a:cubicBezTo>
                <a:cubicBezTo>
                  <a:pt x="199" y="36"/>
                  <a:pt x="181" y="27"/>
                  <a:pt x="15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520">
            <a:extLst>
              <a:ext uri="{FF2B5EF4-FFF2-40B4-BE49-F238E27FC236}">
                <a16:creationId xmlns:a16="http://schemas.microsoft.com/office/drawing/2014/main" id="{8AD600E0-2973-1F4B-8DEB-C48681E80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55" y="9337719"/>
            <a:ext cx="303077" cy="303077"/>
          </a:xfrm>
          <a:custGeom>
            <a:avLst/>
            <a:gdLst>
              <a:gd name="T0" fmla="*/ 2147483646 w 290"/>
              <a:gd name="T1" fmla="*/ 2147483646 h 290"/>
              <a:gd name="T2" fmla="*/ 2147483646 w 290"/>
              <a:gd name="T3" fmla="*/ 2147483646 h 290"/>
              <a:gd name="T4" fmla="*/ 2122200644 w 290"/>
              <a:gd name="T5" fmla="*/ 2147483646 h 290"/>
              <a:gd name="T6" fmla="*/ 0 w 290"/>
              <a:gd name="T7" fmla="*/ 2147483646 h 290"/>
              <a:gd name="T8" fmla="*/ 2122200644 w 290"/>
              <a:gd name="T9" fmla="*/ 2122200644 h 290"/>
              <a:gd name="T10" fmla="*/ 2147483646 w 290"/>
              <a:gd name="T11" fmla="*/ 0 h 290"/>
              <a:gd name="T12" fmla="*/ 2147483646 w 290"/>
              <a:gd name="T13" fmla="*/ 2122200644 h 290"/>
              <a:gd name="T14" fmla="*/ 2147483646 w 290"/>
              <a:gd name="T15" fmla="*/ 2147483646 h 290"/>
              <a:gd name="T16" fmla="*/ 2147483646 w 290"/>
              <a:gd name="T17" fmla="*/ 2147483646 h 290"/>
              <a:gd name="T18" fmla="*/ 2147483646 w 290"/>
              <a:gd name="T19" fmla="*/ 2147483646 h 290"/>
              <a:gd name="T20" fmla="*/ 2147483646 w 290"/>
              <a:gd name="T21" fmla="*/ 848854172 h 290"/>
              <a:gd name="T22" fmla="*/ 2147483646 w 290"/>
              <a:gd name="T23" fmla="*/ 848854172 h 290"/>
              <a:gd name="T24" fmla="*/ 848854172 w 290"/>
              <a:gd name="T25" fmla="*/ 2147483646 h 290"/>
              <a:gd name="T26" fmla="*/ 2147483646 w 290"/>
              <a:gd name="T27" fmla="*/ 2147483646 h 290"/>
              <a:gd name="T28" fmla="*/ 2147483646 w 290"/>
              <a:gd name="T29" fmla="*/ 2147483646 h 290"/>
              <a:gd name="T30" fmla="*/ 2147483646 w 290"/>
              <a:gd name="T31" fmla="*/ 848854172 h 29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0" h="290">
                <a:moveTo>
                  <a:pt x="145" y="289"/>
                </a:moveTo>
                <a:lnTo>
                  <a:pt x="145" y="289"/>
                </a:lnTo>
                <a:cubicBezTo>
                  <a:pt x="108" y="289"/>
                  <a:pt x="72" y="271"/>
                  <a:pt x="45" y="244"/>
                </a:cubicBezTo>
                <a:cubicBezTo>
                  <a:pt x="18" y="217"/>
                  <a:pt x="0" y="181"/>
                  <a:pt x="0" y="145"/>
                </a:cubicBezTo>
                <a:cubicBezTo>
                  <a:pt x="0" y="109"/>
                  <a:pt x="18" y="72"/>
                  <a:pt x="45" y="45"/>
                </a:cubicBezTo>
                <a:cubicBezTo>
                  <a:pt x="72" y="18"/>
                  <a:pt x="108" y="0"/>
                  <a:pt x="145" y="0"/>
                </a:cubicBezTo>
                <a:cubicBezTo>
                  <a:pt x="181" y="0"/>
                  <a:pt x="217" y="18"/>
                  <a:pt x="244" y="45"/>
                </a:cubicBezTo>
                <a:cubicBezTo>
                  <a:pt x="271" y="72"/>
                  <a:pt x="289" y="109"/>
                  <a:pt x="289" y="145"/>
                </a:cubicBezTo>
                <a:cubicBezTo>
                  <a:pt x="289" y="181"/>
                  <a:pt x="271" y="217"/>
                  <a:pt x="244" y="244"/>
                </a:cubicBezTo>
                <a:cubicBezTo>
                  <a:pt x="217" y="271"/>
                  <a:pt x="181" y="289"/>
                  <a:pt x="145" y="289"/>
                </a:cubicBezTo>
                <a:close/>
                <a:moveTo>
                  <a:pt x="145" y="18"/>
                </a:moveTo>
                <a:lnTo>
                  <a:pt x="145" y="18"/>
                </a:lnTo>
                <a:cubicBezTo>
                  <a:pt x="72" y="18"/>
                  <a:pt x="18" y="72"/>
                  <a:pt x="18" y="145"/>
                </a:cubicBezTo>
                <a:cubicBezTo>
                  <a:pt x="18" y="217"/>
                  <a:pt x="72" y="271"/>
                  <a:pt x="145" y="271"/>
                </a:cubicBezTo>
                <a:cubicBezTo>
                  <a:pt x="217" y="271"/>
                  <a:pt x="271" y="217"/>
                  <a:pt x="271" y="145"/>
                </a:cubicBezTo>
                <a:cubicBezTo>
                  <a:pt x="271" y="72"/>
                  <a:pt x="217" y="18"/>
                  <a:pt x="14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521">
            <a:extLst>
              <a:ext uri="{FF2B5EF4-FFF2-40B4-BE49-F238E27FC236}">
                <a16:creationId xmlns:a16="http://schemas.microsoft.com/office/drawing/2014/main" id="{76795B9E-62D7-2241-BE61-F102C5AE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592" y="9374455"/>
            <a:ext cx="225010" cy="225010"/>
          </a:xfrm>
          <a:custGeom>
            <a:avLst/>
            <a:gdLst>
              <a:gd name="T0" fmla="*/ 2147483646 w 218"/>
              <a:gd name="T1" fmla="*/ 2147483646 h 218"/>
              <a:gd name="T2" fmla="*/ 2147483646 w 218"/>
              <a:gd name="T3" fmla="*/ 2147483646 h 218"/>
              <a:gd name="T4" fmla="*/ 0 w 218"/>
              <a:gd name="T5" fmla="*/ 2147483646 h 218"/>
              <a:gd name="T6" fmla="*/ 2147483646 w 218"/>
              <a:gd name="T7" fmla="*/ 0 h 218"/>
              <a:gd name="T8" fmla="*/ 2147483646 w 218"/>
              <a:gd name="T9" fmla="*/ 2147483646 h 218"/>
              <a:gd name="T10" fmla="*/ 2147483646 w 218"/>
              <a:gd name="T11" fmla="*/ 2147483646 h 218"/>
              <a:gd name="T12" fmla="*/ 2147483646 w 218"/>
              <a:gd name="T13" fmla="*/ 863238378 h 218"/>
              <a:gd name="T14" fmla="*/ 2147483646 w 218"/>
              <a:gd name="T15" fmla="*/ 863238378 h 218"/>
              <a:gd name="T16" fmla="*/ 817784722 w 218"/>
              <a:gd name="T17" fmla="*/ 2147483646 h 218"/>
              <a:gd name="T18" fmla="*/ 2147483646 w 218"/>
              <a:gd name="T19" fmla="*/ 2147483646 h 218"/>
              <a:gd name="T20" fmla="*/ 2147483646 w 218"/>
              <a:gd name="T21" fmla="*/ 2147483646 h 218"/>
              <a:gd name="T22" fmla="*/ 2147483646 w 218"/>
              <a:gd name="T23" fmla="*/ 863238378 h 2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8" h="218">
                <a:moveTo>
                  <a:pt x="109" y="217"/>
                </a:moveTo>
                <a:lnTo>
                  <a:pt x="109" y="217"/>
                </a:lnTo>
                <a:cubicBezTo>
                  <a:pt x="45" y="217"/>
                  <a:pt x="0" y="172"/>
                  <a:pt x="0" y="109"/>
                </a:cubicBezTo>
                <a:cubicBezTo>
                  <a:pt x="0" y="45"/>
                  <a:pt x="45" y="0"/>
                  <a:pt x="109" y="0"/>
                </a:cubicBezTo>
                <a:cubicBezTo>
                  <a:pt x="172" y="0"/>
                  <a:pt x="217" y="45"/>
                  <a:pt x="217" y="109"/>
                </a:cubicBezTo>
                <a:cubicBezTo>
                  <a:pt x="217" y="172"/>
                  <a:pt x="172" y="217"/>
                  <a:pt x="109" y="217"/>
                </a:cubicBezTo>
                <a:close/>
                <a:moveTo>
                  <a:pt x="109" y="19"/>
                </a:moveTo>
                <a:lnTo>
                  <a:pt x="109" y="19"/>
                </a:lnTo>
                <a:cubicBezTo>
                  <a:pt x="54" y="19"/>
                  <a:pt x="18" y="64"/>
                  <a:pt x="18" y="109"/>
                </a:cubicBezTo>
                <a:cubicBezTo>
                  <a:pt x="18" y="163"/>
                  <a:pt x="54" y="199"/>
                  <a:pt x="109" y="199"/>
                </a:cubicBezTo>
                <a:cubicBezTo>
                  <a:pt x="154" y="199"/>
                  <a:pt x="199" y="163"/>
                  <a:pt x="199" y="109"/>
                </a:cubicBezTo>
                <a:cubicBezTo>
                  <a:pt x="199" y="64"/>
                  <a:pt x="154" y="19"/>
                  <a:pt x="109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522">
            <a:extLst>
              <a:ext uri="{FF2B5EF4-FFF2-40B4-BE49-F238E27FC236}">
                <a16:creationId xmlns:a16="http://schemas.microsoft.com/office/drawing/2014/main" id="{841D4DC3-2F46-DA41-AC3E-E633D408E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656" y="9429560"/>
            <a:ext cx="68882" cy="114800"/>
          </a:xfrm>
          <a:custGeom>
            <a:avLst/>
            <a:gdLst>
              <a:gd name="T0" fmla="*/ 1819286090 w 65"/>
              <a:gd name="T1" fmla="*/ 2147483646 h 109"/>
              <a:gd name="T2" fmla="*/ 1819286090 w 65"/>
              <a:gd name="T3" fmla="*/ 2147483646 h 109"/>
              <a:gd name="T4" fmla="*/ 442507454 w 65"/>
              <a:gd name="T5" fmla="*/ 2147483646 h 109"/>
              <a:gd name="T6" fmla="*/ 0 w 65"/>
              <a:gd name="T7" fmla="*/ 2147483646 h 109"/>
              <a:gd name="T8" fmla="*/ 442507454 w 65"/>
              <a:gd name="T9" fmla="*/ 2147483646 h 109"/>
              <a:gd name="T10" fmla="*/ 2147483646 w 65"/>
              <a:gd name="T11" fmla="*/ 2147483646 h 109"/>
              <a:gd name="T12" fmla="*/ 2147483646 w 65"/>
              <a:gd name="T13" fmla="*/ 2147483646 h 109"/>
              <a:gd name="T14" fmla="*/ 1819286090 w 65"/>
              <a:gd name="T15" fmla="*/ 2147483646 h 109"/>
              <a:gd name="T16" fmla="*/ 442507454 w 65"/>
              <a:gd name="T17" fmla="*/ 2147483646 h 109"/>
              <a:gd name="T18" fmla="*/ 0 w 65"/>
              <a:gd name="T19" fmla="*/ 1737720782 h 109"/>
              <a:gd name="T20" fmla="*/ 885014541 w 65"/>
              <a:gd name="T21" fmla="*/ 434430287 h 109"/>
              <a:gd name="T22" fmla="*/ 2147483646 w 65"/>
              <a:gd name="T23" fmla="*/ 434430287 h 109"/>
              <a:gd name="T24" fmla="*/ 2147483646 w 65"/>
              <a:gd name="T25" fmla="*/ 868860209 h 109"/>
              <a:gd name="T26" fmla="*/ 2147483646 w 65"/>
              <a:gd name="T27" fmla="*/ 868860209 h 109"/>
              <a:gd name="T28" fmla="*/ 1376779002 w 65"/>
              <a:gd name="T29" fmla="*/ 868860209 h 109"/>
              <a:gd name="T30" fmla="*/ 885014541 w 65"/>
              <a:gd name="T31" fmla="*/ 1737720782 h 109"/>
              <a:gd name="T32" fmla="*/ 1819286090 w 65"/>
              <a:gd name="T33" fmla="*/ 2147483646 h 109"/>
              <a:gd name="T34" fmla="*/ 2147483646 w 65"/>
              <a:gd name="T35" fmla="*/ 2147483646 h 109"/>
              <a:gd name="T36" fmla="*/ 2147483646 w 65"/>
              <a:gd name="T37" fmla="*/ 2147483646 h 109"/>
              <a:gd name="T38" fmla="*/ 2147483646 w 65"/>
              <a:gd name="T39" fmla="*/ 2147483646 h 109"/>
              <a:gd name="T40" fmla="*/ 1819286090 w 65"/>
              <a:gd name="T41" fmla="*/ 2147483646 h 10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5" h="109">
                <a:moveTo>
                  <a:pt x="37" y="108"/>
                </a:moveTo>
                <a:lnTo>
                  <a:pt x="37" y="108"/>
                </a:lnTo>
                <a:cubicBezTo>
                  <a:pt x="28" y="108"/>
                  <a:pt x="18" y="108"/>
                  <a:pt x="9" y="99"/>
                </a:cubicBezTo>
                <a:cubicBezTo>
                  <a:pt x="0" y="99"/>
                  <a:pt x="0" y="99"/>
                  <a:pt x="0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28" y="99"/>
                  <a:pt x="37" y="99"/>
                  <a:pt x="46" y="90"/>
                </a:cubicBezTo>
                <a:cubicBezTo>
                  <a:pt x="55" y="90"/>
                  <a:pt x="55" y="81"/>
                  <a:pt x="55" y="81"/>
                </a:cubicBezTo>
                <a:cubicBezTo>
                  <a:pt x="55" y="72"/>
                  <a:pt x="46" y="63"/>
                  <a:pt x="37" y="63"/>
                </a:cubicBezTo>
                <a:cubicBezTo>
                  <a:pt x="28" y="54"/>
                  <a:pt x="18" y="54"/>
                  <a:pt x="9" y="54"/>
                </a:cubicBezTo>
                <a:cubicBezTo>
                  <a:pt x="9" y="45"/>
                  <a:pt x="0" y="36"/>
                  <a:pt x="0" y="36"/>
                </a:cubicBezTo>
                <a:cubicBezTo>
                  <a:pt x="0" y="18"/>
                  <a:pt x="9" y="18"/>
                  <a:pt x="18" y="9"/>
                </a:cubicBezTo>
                <a:cubicBezTo>
                  <a:pt x="28" y="0"/>
                  <a:pt x="46" y="0"/>
                  <a:pt x="64" y="9"/>
                </a:cubicBezTo>
                <a:cubicBezTo>
                  <a:pt x="64" y="9"/>
                  <a:pt x="64" y="9"/>
                  <a:pt x="64" y="18"/>
                </a:cubicBezTo>
                <a:cubicBezTo>
                  <a:pt x="64" y="18"/>
                  <a:pt x="64" y="18"/>
                  <a:pt x="55" y="18"/>
                </a:cubicBezTo>
                <a:cubicBezTo>
                  <a:pt x="46" y="18"/>
                  <a:pt x="28" y="18"/>
                  <a:pt x="28" y="18"/>
                </a:cubicBezTo>
                <a:cubicBezTo>
                  <a:pt x="18" y="18"/>
                  <a:pt x="18" y="27"/>
                  <a:pt x="18" y="36"/>
                </a:cubicBezTo>
                <a:cubicBezTo>
                  <a:pt x="18" y="36"/>
                  <a:pt x="28" y="45"/>
                  <a:pt x="37" y="45"/>
                </a:cubicBezTo>
                <a:cubicBezTo>
                  <a:pt x="46" y="54"/>
                  <a:pt x="55" y="54"/>
                  <a:pt x="55" y="63"/>
                </a:cubicBezTo>
                <a:cubicBezTo>
                  <a:pt x="64" y="63"/>
                  <a:pt x="64" y="72"/>
                  <a:pt x="64" y="81"/>
                </a:cubicBezTo>
                <a:cubicBezTo>
                  <a:pt x="64" y="90"/>
                  <a:pt x="64" y="99"/>
                  <a:pt x="55" y="99"/>
                </a:cubicBezTo>
                <a:cubicBezTo>
                  <a:pt x="46" y="108"/>
                  <a:pt x="46" y="108"/>
                  <a:pt x="37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523">
            <a:extLst>
              <a:ext uri="{FF2B5EF4-FFF2-40B4-BE49-F238E27FC236}">
                <a16:creationId xmlns:a16="http://schemas.microsoft.com/office/drawing/2014/main" id="{D5769E89-7B8E-794E-B502-9B03B276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208" y="9402008"/>
            <a:ext cx="18368" cy="32143"/>
          </a:xfrm>
          <a:custGeom>
            <a:avLst/>
            <a:gdLst>
              <a:gd name="T0" fmla="*/ 335983513 w 19"/>
              <a:gd name="T1" fmla="*/ 1575243634 h 29"/>
              <a:gd name="T2" fmla="*/ 335983513 w 19"/>
              <a:gd name="T3" fmla="*/ 1575243634 h 29"/>
              <a:gd name="T4" fmla="*/ 0 w 19"/>
              <a:gd name="T5" fmla="*/ 1012625065 h 29"/>
              <a:gd name="T6" fmla="*/ 0 w 19"/>
              <a:gd name="T7" fmla="*/ 506386102 h 29"/>
              <a:gd name="T8" fmla="*/ 335983513 w 19"/>
              <a:gd name="T9" fmla="*/ 0 h 29"/>
              <a:gd name="T10" fmla="*/ 671967361 w 19"/>
              <a:gd name="T11" fmla="*/ 506386102 h 29"/>
              <a:gd name="T12" fmla="*/ 671967361 w 19"/>
              <a:gd name="T13" fmla="*/ 1012625065 h 29"/>
              <a:gd name="T14" fmla="*/ 335983513 w 19"/>
              <a:gd name="T15" fmla="*/ 1575243634 h 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28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18"/>
                  <a:pt x="18" y="18"/>
                  <a:pt x="18" y="18"/>
                </a:cubicBezTo>
                <a:cubicBezTo>
                  <a:pt x="18" y="28"/>
                  <a:pt x="9" y="28"/>
                  <a:pt x="9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524">
            <a:extLst>
              <a:ext uri="{FF2B5EF4-FFF2-40B4-BE49-F238E27FC236}">
                <a16:creationId xmlns:a16="http://schemas.microsoft.com/office/drawing/2014/main" id="{DA184E52-104E-9C4E-891A-641F5650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208" y="9544360"/>
            <a:ext cx="18368" cy="27552"/>
          </a:xfrm>
          <a:custGeom>
            <a:avLst/>
            <a:gdLst>
              <a:gd name="T0" fmla="*/ 335983513 w 19"/>
              <a:gd name="T1" fmla="*/ 1062901554 h 28"/>
              <a:gd name="T2" fmla="*/ 335983513 w 19"/>
              <a:gd name="T3" fmla="*/ 1062901554 h 28"/>
              <a:gd name="T4" fmla="*/ 0 w 19"/>
              <a:gd name="T5" fmla="*/ 708562369 h 28"/>
              <a:gd name="T6" fmla="*/ 0 w 19"/>
              <a:gd name="T7" fmla="*/ 354339185 h 28"/>
              <a:gd name="T8" fmla="*/ 335983513 w 19"/>
              <a:gd name="T9" fmla="*/ 0 h 28"/>
              <a:gd name="T10" fmla="*/ 671967361 w 19"/>
              <a:gd name="T11" fmla="*/ 354339185 h 28"/>
              <a:gd name="T12" fmla="*/ 671967361 w 19"/>
              <a:gd name="T13" fmla="*/ 708562369 h 28"/>
              <a:gd name="T14" fmla="*/ 335983513 w 19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lnTo>
                  <a:pt x="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525">
            <a:extLst>
              <a:ext uri="{FF2B5EF4-FFF2-40B4-BE49-F238E27FC236}">
                <a16:creationId xmlns:a16="http://schemas.microsoft.com/office/drawing/2014/main" id="{C4D18230-BBC6-6F45-A6C7-6EEAE94C5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646" y="6665135"/>
            <a:ext cx="528086" cy="330629"/>
          </a:xfrm>
          <a:custGeom>
            <a:avLst/>
            <a:gdLst>
              <a:gd name="T0" fmla="*/ 2147483646 w 507"/>
              <a:gd name="T1" fmla="*/ 2147483646 h 316"/>
              <a:gd name="T2" fmla="*/ 2147483646 w 507"/>
              <a:gd name="T3" fmla="*/ 2147483646 h 316"/>
              <a:gd name="T4" fmla="*/ 840324244 w 507"/>
              <a:gd name="T5" fmla="*/ 2147483646 h 316"/>
              <a:gd name="T6" fmla="*/ 0 w 507"/>
              <a:gd name="T7" fmla="*/ 2147483646 h 316"/>
              <a:gd name="T8" fmla="*/ 0 w 507"/>
              <a:gd name="T9" fmla="*/ 851855474 h 316"/>
              <a:gd name="T10" fmla="*/ 840324244 w 507"/>
              <a:gd name="T11" fmla="*/ 0 h 316"/>
              <a:gd name="T12" fmla="*/ 2147483646 w 507"/>
              <a:gd name="T13" fmla="*/ 0 h 316"/>
              <a:gd name="T14" fmla="*/ 2147483646 w 507"/>
              <a:gd name="T15" fmla="*/ 425862268 h 316"/>
              <a:gd name="T16" fmla="*/ 2147483646 w 507"/>
              <a:gd name="T17" fmla="*/ 851855474 h 316"/>
              <a:gd name="T18" fmla="*/ 840324244 w 507"/>
              <a:gd name="T19" fmla="*/ 851855474 h 316"/>
              <a:gd name="T20" fmla="*/ 840324244 w 507"/>
              <a:gd name="T21" fmla="*/ 2147483646 h 316"/>
              <a:gd name="T22" fmla="*/ 2147483646 w 507"/>
              <a:gd name="T23" fmla="*/ 2147483646 h 316"/>
              <a:gd name="T24" fmla="*/ 2147483646 w 507"/>
              <a:gd name="T25" fmla="*/ 851855474 h 316"/>
              <a:gd name="T26" fmla="*/ 2147483646 w 507"/>
              <a:gd name="T27" fmla="*/ 851855474 h 316"/>
              <a:gd name="T28" fmla="*/ 2147483646 w 507"/>
              <a:gd name="T29" fmla="*/ 425862268 h 316"/>
              <a:gd name="T30" fmla="*/ 2147483646 w 507"/>
              <a:gd name="T31" fmla="*/ 0 h 316"/>
              <a:gd name="T32" fmla="*/ 2147483646 w 507"/>
              <a:gd name="T33" fmla="*/ 0 h 316"/>
              <a:gd name="T34" fmla="*/ 2147483646 w 507"/>
              <a:gd name="T35" fmla="*/ 851855474 h 316"/>
              <a:gd name="T36" fmla="*/ 2147483646 w 507"/>
              <a:gd name="T37" fmla="*/ 2147483646 h 316"/>
              <a:gd name="T38" fmla="*/ 2147483646 w 507"/>
              <a:gd name="T39" fmla="*/ 2147483646 h 316"/>
              <a:gd name="T40" fmla="*/ 2147483646 w 507"/>
              <a:gd name="T41" fmla="*/ 851855474 h 316"/>
              <a:gd name="T42" fmla="*/ 2147483646 w 507"/>
              <a:gd name="T43" fmla="*/ 851855474 h 31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07" h="316">
                <a:moveTo>
                  <a:pt x="487" y="315"/>
                </a:moveTo>
                <a:lnTo>
                  <a:pt x="487" y="315"/>
                </a:lnTo>
                <a:cubicBezTo>
                  <a:pt x="18" y="315"/>
                  <a:pt x="18" y="315"/>
                  <a:pt x="18" y="315"/>
                </a:cubicBezTo>
                <a:cubicBezTo>
                  <a:pt x="9" y="315"/>
                  <a:pt x="0" y="306"/>
                  <a:pt x="0" y="29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99" y="0"/>
                  <a:pt x="99" y="9"/>
                </a:cubicBezTo>
                <a:cubicBezTo>
                  <a:pt x="99" y="18"/>
                  <a:pt x="90" y="18"/>
                  <a:pt x="90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97"/>
                  <a:pt x="18" y="297"/>
                  <a:pt x="18" y="297"/>
                </a:cubicBezTo>
                <a:cubicBezTo>
                  <a:pt x="478" y="297"/>
                  <a:pt x="478" y="297"/>
                  <a:pt x="478" y="297"/>
                </a:cubicBezTo>
                <a:cubicBezTo>
                  <a:pt x="478" y="18"/>
                  <a:pt x="478" y="18"/>
                  <a:pt x="478" y="18"/>
                </a:cubicBezTo>
                <a:cubicBezTo>
                  <a:pt x="415" y="18"/>
                  <a:pt x="415" y="18"/>
                  <a:pt x="415" y="18"/>
                </a:cubicBezTo>
                <a:cubicBezTo>
                  <a:pt x="406" y="18"/>
                  <a:pt x="397" y="18"/>
                  <a:pt x="397" y="9"/>
                </a:cubicBezTo>
                <a:cubicBezTo>
                  <a:pt x="397" y="0"/>
                  <a:pt x="406" y="0"/>
                  <a:pt x="415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497" y="0"/>
                  <a:pt x="506" y="9"/>
                  <a:pt x="506" y="18"/>
                </a:cubicBezTo>
                <a:cubicBezTo>
                  <a:pt x="506" y="297"/>
                  <a:pt x="506" y="297"/>
                  <a:pt x="506" y="297"/>
                </a:cubicBezTo>
                <a:cubicBezTo>
                  <a:pt x="506" y="306"/>
                  <a:pt x="497" y="315"/>
                  <a:pt x="487" y="315"/>
                </a:cubicBezTo>
                <a:close/>
                <a:moveTo>
                  <a:pt x="487" y="18"/>
                </a:moveTo>
                <a:lnTo>
                  <a:pt x="487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526">
            <a:extLst>
              <a:ext uri="{FF2B5EF4-FFF2-40B4-BE49-F238E27FC236}">
                <a16:creationId xmlns:a16="http://schemas.microsoft.com/office/drawing/2014/main" id="{7648B4CD-17BA-3542-9CE1-B8594CB55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024" y="6665135"/>
            <a:ext cx="284708" cy="151537"/>
          </a:xfrm>
          <a:custGeom>
            <a:avLst/>
            <a:gdLst>
              <a:gd name="T0" fmla="*/ 890381392 w 273"/>
              <a:gd name="T1" fmla="*/ 2147483646 h 146"/>
              <a:gd name="T2" fmla="*/ 890381392 w 273"/>
              <a:gd name="T3" fmla="*/ 2147483646 h 146"/>
              <a:gd name="T4" fmla="*/ 468587725 w 273"/>
              <a:gd name="T5" fmla="*/ 2147483646 h 146"/>
              <a:gd name="T6" fmla="*/ 468587725 w 273"/>
              <a:gd name="T7" fmla="*/ 2147483646 h 146"/>
              <a:gd name="T8" fmla="*/ 2147483646 w 273"/>
              <a:gd name="T9" fmla="*/ 0 h 146"/>
              <a:gd name="T10" fmla="*/ 2147483646 w 273"/>
              <a:gd name="T11" fmla="*/ 415728162 h 146"/>
              <a:gd name="T12" fmla="*/ 2147483646 w 273"/>
              <a:gd name="T13" fmla="*/ 1247312941 h 146"/>
              <a:gd name="T14" fmla="*/ 890381392 w 273"/>
              <a:gd name="T15" fmla="*/ 2147483646 h 1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3" h="146">
                <a:moveTo>
                  <a:pt x="19" y="145"/>
                </a:moveTo>
                <a:lnTo>
                  <a:pt x="19" y="145"/>
                </a:lnTo>
                <a:cubicBezTo>
                  <a:pt x="10" y="145"/>
                  <a:pt x="10" y="145"/>
                  <a:pt x="10" y="145"/>
                </a:cubicBezTo>
                <a:cubicBezTo>
                  <a:pt x="0" y="136"/>
                  <a:pt x="0" y="126"/>
                  <a:pt x="10" y="126"/>
                </a:cubicBezTo>
                <a:cubicBezTo>
                  <a:pt x="253" y="0"/>
                  <a:pt x="253" y="0"/>
                  <a:pt x="253" y="0"/>
                </a:cubicBezTo>
                <a:cubicBezTo>
                  <a:pt x="263" y="0"/>
                  <a:pt x="263" y="0"/>
                  <a:pt x="272" y="9"/>
                </a:cubicBezTo>
                <a:cubicBezTo>
                  <a:pt x="272" y="18"/>
                  <a:pt x="272" y="18"/>
                  <a:pt x="263" y="27"/>
                </a:cubicBezTo>
                <a:cubicBezTo>
                  <a:pt x="19" y="145"/>
                  <a:pt x="19" y="145"/>
                  <a:pt x="19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527">
            <a:extLst>
              <a:ext uri="{FF2B5EF4-FFF2-40B4-BE49-F238E27FC236}">
                <a16:creationId xmlns:a16="http://schemas.microsoft.com/office/drawing/2014/main" id="{784FB130-C4ED-5640-9814-FCF96E78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461" y="6665135"/>
            <a:ext cx="284708" cy="151537"/>
          </a:xfrm>
          <a:custGeom>
            <a:avLst/>
            <a:gdLst>
              <a:gd name="T0" fmla="*/ 2147483646 w 272"/>
              <a:gd name="T1" fmla="*/ 2147483646 h 146"/>
              <a:gd name="T2" fmla="*/ 2147483646 w 272"/>
              <a:gd name="T3" fmla="*/ 2147483646 h 146"/>
              <a:gd name="T4" fmla="*/ 2147483646 w 272"/>
              <a:gd name="T5" fmla="*/ 2147483646 h 146"/>
              <a:gd name="T6" fmla="*/ 426472268 w 272"/>
              <a:gd name="T7" fmla="*/ 1247312941 h 146"/>
              <a:gd name="T8" fmla="*/ 426472268 w 272"/>
              <a:gd name="T9" fmla="*/ 415728162 h 146"/>
              <a:gd name="T10" fmla="*/ 852813544 w 272"/>
              <a:gd name="T11" fmla="*/ 0 h 146"/>
              <a:gd name="T12" fmla="*/ 2147483646 w 272"/>
              <a:gd name="T13" fmla="*/ 2147483646 h 146"/>
              <a:gd name="T14" fmla="*/ 2147483646 w 272"/>
              <a:gd name="T15" fmla="*/ 2147483646 h 146"/>
              <a:gd name="T16" fmla="*/ 2147483646 w 272"/>
              <a:gd name="T17" fmla="*/ 2147483646 h 1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2" h="146">
                <a:moveTo>
                  <a:pt x="262" y="145"/>
                </a:moveTo>
                <a:lnTo>
                  <a:pt x="262" y="145"/>
                </a:lnTo>
                <a:cubicBezTo>
                  <a:pt x="253" y="145"/>
                  <a:pt x="253" y="145"/>
                  <a:pt x="253" y="145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18"/>
                  <a:pt x="0" y="18"/>
                  <a:pt x="9" y="9"/>
                </a:cubicBezTo>
                <a:cubicBezTo>
                  <a:pt x="9" y="0"/>
                  <a:pt x="18" y="0"/>
                  <a:pt x="18" y="0"/>
                </a:cubicBezTo>
                <a:cubicBezTo>
                  <a:pt x="262" y="126"/>
                  <a:pt x="262" y="126"/>
                  <a:pt x="262" y="126"/>
                </a:cubicBezTo>
                <a:cubicBezTo>
                  <a:pt x="271" y="126"/>
                  <a:pt x="271" y="136"/>
                  <a:pt x="271" y="145"/>
                </a:cubicBezTo>
                <a:lnTo>
                  <a:pt x="262" y="1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528">
            <a:extLst>
              <a:ext uri="{FF2B5EF4-FFF2-40B4-BE49-F238E27FC236}">
                <a16:creationId xmlns:a16="http://schemas.microsoft.com/office/drawing/2014/main" id="{86B696FE-624D-984F-A02D-AF7A1533E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681" y="6807488"/>
            <a:ext cx="197460" cy="188276"/>
          </a:xfrm>
          <a:custGeom>
            <a:avLst/>
            <a:gdLst>
              <a:gd name="T0" fmla="*/ 2147483646 w 191"/>
              <a:gd name="T1" fmla="*/ 2147483646 h 180"/>
              <a:gd name="T2" fmla="*/ 2147483646 w 191"/>
              <a:gd name="T3" fmla="*/ 2147483646 h 180"/>
              <a:gd name="T4" fmla="*/ 2147483646 w 191"/>
              <a:gd name="T5" fmla="*/ 2147483646 h 180"/>
              <a:gd name="T6" fmla="*/ 410917885 w 191"/>
              <a:gd name="T7" fmla="*/ 851081286 h 180"/>
              <a:gd name="T8" fmla="*/ 410917885 w 191"/>
              <a:gd name="T9" fmla="*/ 0 h 180"/>
              <a:gd name="T10" fmla="*/ 1232626063 w 191"/>
              <a:gd name="T11" fmla="*/ 0 h 180"/>
              <a:gd name="T12" fmla="*/ 2147483646 w 191"/>
              <a:gd name="T13" fmla="*/ 2147483646 h 180"/>
              <a:gd name="T14" fmla="*/ 2147483646 w 191"/>
              <a:gd name="T15" fmla="*/ 2147483646 h 180"/>
              <a:gd name="T16" fmla="*/ 2147483646 w 191"/>
              <a:gd name="T17" fmla="*/ 2147483646 h 1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1" h="180">
                <a:moveTo>
                  <a:pt x="171" y="179"/>
                </a:moveTo>
                <a:lnTo>
                  <a:pt x="171" y="179"/>
                </a:lnTo>
                <a:cubicBezTo>
                  <a:pt x="171" y="179"/>
                  <a:pt x="171" y="179"/>
                  <a:pt x="162" y="179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9" y="0"/>
                </a:cubicBezTo>
                <a:cubicBezTo>
                  <a:pt x="9" y="0"/>
                  <a:pt x="18" y="0"/>
                  <a:pt x="27" y="0"/>
                </a:cubicBezTo>
                <a:cubicBezTo>
                  <a:pt x="181" y="161"/>
                  <a:pt x="181" y="161"/>
                  <a:pt x="181" y="161"/>
                </a:cubicBezTo>
                <a:cubicBezTo>
                  <a:pt x="190" y="161"/>
                  <a:pt x="190" y="170"/>
                  <a:pt x="181" y="179"/>
                </a:cubicBezTo>
                <a:cubicBezTo>
                  <a:pt x="181" y="179"/>
                  <a:pt x="181" y="179"/>
                  <a:pt x="171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529">
            <a:extLst>
              <a:ext uri="{FF2B5EF4-FFF2-40B4-BE49-F238E27FC236}">
                <a16:creationId xmlns:a16="http://schemas.microsoft.com/office/drawing/2014/main" id="{6875491C-DB7F-024E-8E0E-9EF4CD3FB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646" y="6807488"/>
            <a:ext cx="188273" cy="188276"/>
          </a:xfrm>
          <a:custGeom>
            <a:avLst/>
            <a:gdLst>
              <a:gd name="T0" fmla="*/ 837022056 w 181"/>
              <a:gd name="T1" fmla="*/ 2147483646 h 180"/>
              <a:gd name="T2" fmla="*/ 837022056 w 181"/>
              <a:gd name="T3" fmla="*/ 2147483646 h 180"/>
              <a:gd name="T4" fmla="*/ 418446481 w 181"/>
              <a:gd name="T5" fmla="*/ 2147483646 h 180"/>
              <a:gd name="T6" fmla="*/ 418446481 w 181"/>
              <a:gd name="T7" fmla="*/ 2147483646 h 180"/>
              <a:gd name="T8" fmla="*/ 2147483646 w 181"/>
              <a:gd name="T9" fmla="*/ 0 h 180"/>
              <a:gd name="T10" fmla="*/ 2147483646 w 181"/>
              <a:gd name="T11" fmla="*/ 0 h 180"/>
              <a:gd name="T12" fmla="*/ 2147483646 w 181"/>
              <a:gd name="T13" fmla="*/ 851081286 h 180"/>
              <a:gd name="T14" fmla="*/ 1255468537 w 181"/>
              <a:gd name="T15" fmla="*/ 2147483646 h 180"/>
              <a:gd name="T16" fmla="*/ 837022056 w 181"/>
              <a:gd name="T17" fmla="*/ 2147483646 h 1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1" h="180">
                <a:moveTo>
                  <a:pt x="18" y="179"/>
                </a:moveTo>
                <a:lnTo>
                  <a:pt x="18" y="179"/>
                </a:lnTo>
                <a:cubicBezTo>
                  <a:pt x="9" y="179"/>
                  <a:pt x="9" y="170"/>
                  <a:pt x="9" y="170"/>
                </a:cubicBezTo>
                <a:cubicBezTo>
                  <a:pt x="0" y="170"/>
                  <a:pt x="0" y="161"/>
                  <a:pt x="9" y="152"/>
                </a:cubicBezTo>
                <a:cubicBezTo>
                  <a:pt x="162" y="0"/>
                  <a:pt x="162" y="0"/>
                  <a:pt x="162" y="0"/>
                </a:cubicBezTo>
                <a:cubicBezTo>
                  <a:pt x="162" y="0"/>
                  <a:pt x="171" y="0"/>
                  <a:pt x="180" y="0"/>
                </a:cubicBezTo>
                <a:cubicBezTo>
                  <a:pt x="180" y="9"/>
                  <a:pt x="180" y="18"/>
                  <a:pt x="180" y="18"/>
                </a:cubicBezTo>
                <a:cubicBezTo>
                  <a:pt x="27" y="170"/>
                  <a:pt x="27" y="170"/>
                  <a:pt x="27" y="170"/>
                </a:cubicBezTo>
                <a:cubicBezTo>
                  <a:pt x="18" y="170"/>
                  <a:pt x="18" y="179"/>
                  <a:pt x="18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530">
            <a:extLst>
              <a:ext uri="{FF2B5EF4-FFF2-40B4-BE49-F238E27FC236}">
                <a16:creationId xmlns:a16="http://schemas.microsoft.com/office/drawing/2014/main" id="{50EF82ED-468E-0A49-856F-94473080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9" y="6467675"/>
            <a:ext cx="367365" cy="266340"/>
          </a:xfrm>
          <a:custGeom>
            <a:avLst/>
            <a:gdLst>
              <a:gd name="T0" fmla="*/ 2147483646 w 353"/>
              <a:gd name="T1" fmla="*/ 2147483646 h 254"/>
              <a:gd name="T2" fmla="*/ 2147483646 w 353"/>
              <a:gd name="T3" fmla="*/ 2147483646 h 254"/>
              <a:gd name="T4" fmla="*/ 2147483646 w 353"/>
              <a:gd name="T5" fmla="*/ 2147483646 h 254"/>
              <a:gd name="T6" fmla="*/ 2147483646 w 353"/>
              <a:gd name="T7" fmla="*/ 2147483646 h 254"/>
              <a:gd name="T8" fmla="*/ 2147483646 w 353"/>
              <a:gd name="T9" fmla="*/ 1333773438 h 254"/>
              <a:gd name="T10" fmla="*/ 1257350008 w 353"/>
              <a:gd name="T11" fmla="*/ 1333773438 h 254"/>
              <a:gd name="T12" fmla="*/ 1257350008 w 353"/>
              <a:gd name="T13" fmla="*/ 2147483646 h 254"/>
              <a:gd name="T14" fmla="*/ 838233099 w 353"/>
              <a:gd name="T15" fmla="*/ 2147483646 h 254"/>
              <a:gd name="T16" fmla="*/ 838233099 w 353"/>
              <a:gd name="T17" fmla="*/ 2147483646 h 254"/>
              <a:gd name="T18" fmla="*/ 0 w 353"/>
              <a:gd name="T19" fmla="*/ 2147483646 h 254"/>
              <a:gd name="T20" fmla="*/ 0 w 353"/>
              <a:gd name="T21" fmla="*/ 857425963 h 254"/>
              <a:gd name="T22" fmla="*/ 838233099 w 353"/>
              <a:gd name="T23" fmla="*/ 0 h 254"/>
              <a:gd name="T24" fmla="*/ 2147483646 w 353"/>
              <a:gd name="T25" fmla="*/ 0 h 254"/>
              <a:gd name="T26" fmla="*/ 2147483646 w 353"/>
              <a:gd name="T27" fmla="*/ 857425963 h 254"/>
              <a:gd name="T28" fmla="*/ 2147483646 w 353"/>
              <a:gd name="T29" fmla="*/ 2147483646 h 254"/>
              <a:gd name="T30" fmla="*/ 2147483646 w 353"/>
              <a:gd name="T31" fmla="*/ 2147483646 h 2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3" h="254">
                <a:moveTo>
                  <a:pt x="343" y="253"/>
                </a:moveTo>
                <a:lnTo>
                  <a:pt x="343" y="253"/>
                </a:lnTo>
                <a:cubicBezTo>
                  <a:pt x="334" y="253"/>
                  <a:pt x="325" y="244"/>
                  <a:pt x="325" y="235"/>
                </a:cubicBezTo>
                <a:cubicBezTo>
                  <a:pt x="325" y="28"/>
                  <a:pt x="325" y="28"/>
                  <a:pt x="3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35"/>
                  <a:pt x="27" y="235"/>
                  <a:pt x="27" y="235"/>
                </a:cubicBezTo>
                <a:cubicBezTo>
                  <a:pt x="27" y="244"/>
                  <a:pt x="27" y="253"/>
                  <a:pt x="18" y="253"/>
                </a:cubicBezTo>
                <a:cubicBezTo>
                  <a:pt x="9" y="253"/>
                  <a:pt x="0" y="244"/>
                  <a:pt x="0" y="2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43" y="0"/>
                  <a:pt x="352" y="9"/>
                  <a:pt x="352" y="18"/>
                </a:cubicBezTo>
                <a:cubicBezTo>
                  <a:pt x="352" y="235"/>
                  <a:pt x="352" y="235"/>
                  <a:pt x="352" y="235"/>
                </a:cubicBezTo>
                <a:cubicBezTo>
                  <a:pt x="352" y="244"/>
                  <a:pt x="352" y="253"/>
                  <a:pt x="343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531">
            <a:extLst>
              <a:ext uri="{FF2B5EF4-FFF2-40B4-BE49-F238E27FC236}">
                <a16:creationId xmlns:a16="http://schemas.microsoft.com/office/drawing/2014/main" id="{3F515F76-077F-DE4B-B5DC-D864B317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71" y="6564110"/>
            <a:ext cx="96435" cy="151537"/>
          </a:xfrm>
          <a:custGeom>
            <a:avLst/>
            <a:gdLst>
              <a:gd name="T0" fmla="*/ 1760627250 w 92"/>
              <a:gd name="T1" fmla="*/ 2147483646 h 145"/>
              <a:gd name="T2" fmla="*/ 1760627250 w 92"/>
              <a:gd name="T3" fmla="*/ 2147483646 h 145"/>
              <a:gd name="T4" fmla="*/ 0 w 92"/>
              <a:gd name="T5" fmla="*/ 2147483646 h 145"/>
              <a:gd name="T6" fmla="*/ 0 w 92"/>
              <a:gd name="T7" fmla="*/ 2147483646 h 145"/>
              <a:gd name="T8" fmla="*/ 428207404 w 92"/>
              <a:gd name="T9" fmla="*/ 2147483646 h 145"/>
              <a:gd name="T10" fmla="*/ 2147483646 w 92"/>
              <a:gd name="T11" fmla="*/ 2147483646 h 145"/>
              <a:gd name="T12" fmla="*/ 2147483646 w 92"/>
              <a:gd name="T13" fmla="*/ 2147483646 h 145"/>
              <a:gd name="T14" fmla="*/ 1760627250 w 92"/>
              <a:gd name="T15" fmla="*/ 2147483646 h 145"/>
              <a:gd name="T16" fmla="*/ 0 w 92"/>
              <a:gd name="T17" fmla="*/ 2122160157 h 145"/>
              <a:gd name="T18" fmla="*/ 856546349 w 92"/>
              <a:gd name="T19" fmla="*/ 424484274 h 145"/>
              <a:gd name="T20" fmla="*/ 2147483646 w 92"/>
              <a:gd name="T21" fmla="*/ 424484274 h 145"/>
              <a:gd name="T22" fmla="*/ 2147483646 w 92"/>
              <a:gd name="T23" fmla="*/ 848838122 h 145"/>
              <a:gd name="T24" fmla="*/ 2147483646 w 92"/>
              <a:gd name="T25" fmla="*/ 1273322396 h 145"/>
              <a:gd name="T26" fmla="*/ 1284753753 w 92"/>
              <a:gd name="T27" fmla="*/ 1273322396 h 145"/>
              <a:gd name="T28" fmla="*/ 856546349 w 92"/>
              <a:gd name="T29" fmla="*/ 2122160157 h 145"/>
              <a:gd name="T30" fmla="*/ 2147483646 w 92"/>
              <a:gd name="T31" fmla="*/ 2147483646 h 145"/>
              <a:gd name="T32" fmla="*/ 2147483646 w 92"/>
              <a:gd name="T33" fmla="*/ 2147483646 h 145"/>
              <a:gd name="T34" fmla="*/ 2147483646 w 92"/>
              <a:gd name="T35" fmla="*/ 2147483646 h 145"/>
              <a:gd name="T36" fmla="*/ 1760627250 w 92"/>
              <a:gd name="T37" fmla="*/ 2147483646 h 1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2" h="145">
                <a:moveTo>
                  <a:pt x="37" y="144"/>
                </a:moveTo>
                <a:lnTo>
                  <a:pt x="37" y="144"/>
                </a:lnTo>
                <a:cubicBezTo>
                  <a:pt x="27" y="144"/>
                  <a:pt x="18" y="144"/>
                  <a:pt x="0" y="135"/>
                </a:cubicBezTo>
                <a:lnTo>
                  <a:pt x="0" y="126"/>
                </a:lnTo>
                <a:cubicBezTo>
                  <a:pt x="0" y="117"/>
                  <a:pt x="9" y="117"/>
                  <a:pt x="9" y="117"/>
                </a:cubicBezTo>
                <a:cubicBezTo>
                  <a:pt x="27" y="126"/>
                  <a:pt x="46" y="126"/>
                  <a:pt x="64" y="117"/>
                </a:cubicBezTo>
                <a:lnTo>
                  <a:pt x="64" y="108"/>
                </a:lnTo>
                <a:cubicBezTo>
                  <a:pt x="64" y="99"/>
                  <a:pt x="55" y="90"/>
                  <a:pt x="37" y="81"/>
                </a:cubicBezTo>
                <a:cubicBezTo>
                  <a:pt x="18" y="72"/>
                  <a:pt x="0" y="63"/>
                  <a:pt x="0" y="45"/>
                </a:cubicBezTo>
                <a:cubicBezTo>
                  <a:pt x="0" y="27"/>
                  <a:pt x="0" y="18"/>
                  <a:pt x="18" y="9"/>
                </a:cubicBezTo>
                <a:cubicBezTo>
                  <a:pt x="37" y="0"/>
                  <a:pt x="55" y="0"/>
                  <a:pt x="82" y="9"/>
                </a:cubicBezTo>
                <a:cubicBezTo>
                  <a:pt x="91" y="9"/>
                  <a:pt x="91" y="18"/>
                  <a:pt x="91" y="18"/>
                </a:cubicBezTo>
                <a:cubicBezTo>
                  <a:pt x="82" y="27"/>
                  <a:pt x="82" y="27"/>
                  <a:pt x="73" y="27"/>
                </a:cubicBezTo>
                <a:cubicBezTo>
                  <a:pt x="55" y="18"/>
                  <a:pt x="37" y="18"/>
                  <a:pt x="27" y="27"/>
                </a:cubicBezTo>
                <a:cubicBezTo>
                  <a:pt x="18" y="27"/>
                  <a:pt x="18" y="36"/>
                  <a:pt x="18" y="45"/>
                </a:cubicBezTo>
                <a:cubicBezTo>
                  <a:pt x="18" y="54"/>
                  <a:pt x="37" y="54"/>
                  <a:pt x="46" y="63"/>
                </a:cubicBezTo>
                <a:cubicBezTo>
                  <a:pt x="64" y="72"/>
                  <a:pt x="91" y="81"/>
                  <a:pt x="91" y="108"/>
                </a:cubicBezTo>
                <a:cubicBezTo>
                  <a:pt x="91" y="117"/>
                  <a:pt x="82" y="126"/>
                  <a:pt x="73" y="135"/>
                </a:cubicBezTo>
                <a:cubicBezTo>
                  <a:pt x="64" y="144"/>
                  <a:pt x="55" y="144"/>
                  <a:pt x="37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532">
            <a:extLst>
              <a:ext uri="{FF2B5EF4-FFF2-40B4-BE49-F238E27FC236}">
                <a16:creationId xmlns:a16="http://schemas.microsoft.com/office/drawing/2014/main" id="{94AE3D3D-91E0-334F-A4B6-925A17478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208" y="6522780"/>
            <a:ext cx="18368" cy="36737"/>
          </a:xfrm>
          <a:custGeom>
            <a:avLst/>
            <a:gdLst>
              <a:gd name="T0" fmla="*/ 335983513 w 19"/>
              <a:gd name="T1" fmla="*/ 1455851457 h 37"/>
              <a:gd name="T2" fmla="*/ 335983513 w 19"/>
              <a:gd name="T3" fmla="*/ 1455851457 h 37"/>
              <a:gd name="T4" fmla="*/ 0 w 19"/>
              <a:gd name="T5" fmla="*/ 1091917854 h 37"/>
              <a:gd name="T6" fmla="*/ 0 w 19"/>
              <a:gd name="T7" fmla="*/ 363933259 h 37"/>
              <a:gd name="T8" fmla="*/ 335983513 w 19"/>
              <a:gd name="T9" fmla="*/ 0 h 37"/>
              <a:gd name="T10" fmla="*/ 671967361 w 19"/>
              <a:gd name="T11" fmla="*/ 363933259 h 37"/>
              <a:gd name="T12" fmla="*/ 671967361 w 19"/>
              <a:gd name="T13" fmla="*/ 1091917854 h 37"/>
              <a:gd name="T14" fmla="*/ 335983513 w 19"/>
              <a:gd name="T15" fmla="*/ 145585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27"/>
                  <a:pt x="18" y="27"/>
                  <a:pt x="18" y="27"/>
                </a:cubicBezTo>
                <a:lnTo>
                  <a:pt x="9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533">
            <a:extLst>
              <a:ext uri="{FF2B5EF4-FFF2-40B4-BE49-F238E27FC236}">
                <a16:creationId xmlns:a16="http://schemas.microsoft.com/office/drawing/2014/main" id="{FD0E192B-2A80-3C48-AEC6-EF0E45C6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208" y="6711056"/>
            <a:ext cx="18368" cy="36737"/>
          </a:xfrm>
          <a:custGeom>
            <a:avLst/>
            <a:gdLst>
              <a:gd name="T0" fmla="*/ 335983513 w 19"/>
              <a:gd name="T1" fmla="*/ 1455851457 h 37"/>
              <a:gd name="T2" fmla="*/ 335983513 w 19"/>
              <a:gd name="T3" fmla="*/ 1455851457 h 37"/>
              <a:gd name="T4" fmla="*/ 0 w 19"/>
              <a:gd name="T5" fmla="*/ 1091917854 h 37"/>
              <a:gd name="T6" fmla="*/ 0 w 19"/>
              <a:gd name="T7" fmla="*/ 363933259 h 37"/>
              <a:gd name="T8" fmla="*/ 335983513 w 19"/>
              <a:gd name="T9" fmla="*/ 0 h 37"/>
              <a:gd name="T10" fmla="*/ 671967361 w 19"/>
              <a:gd name="T11" fmla="*/ 363933259 h 37"/>
              <a:gd name="T12" fmla="*/ 671967361 w 19"/>
              <a:gd name="T13" fmla="*/ 1091917854 h 37"/>
              <a:gd name="T14" fmla="*/ 335983513 w 19"/>
              <a:gd name="T15" fmla="*/ 145585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9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534">
            <a:extLst>
              <a:ext uri="{FF2B5EF4-FFF2-40B4-BE49-F238E27FC236}">
                <a16:creationId xmlns:a16="http://schemas.microsoft.com/office/drawing/2014/main" id="{0B8471FA-0602-DA40-B3C8-60FA9CE50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282" y="10825549"/>
            <a:ext cx="427064" cy="753099"/>
          </a:xfrm>
          <a:custGeom>
            <a:avLst/>
            <a:gdLst>
              <a:gd name="T0" fmla="*/ 2147483646 w 408"/>
              <a:gd name="T1" fmla="*/ 2147483646 h 724"/>
              <a:gd name="T2" fmla="*/ 2147483646 w 408"/>
              <a:gd name="T3" fmla="*/ 2147483646 h 724"/>
              <a:gd name="T4" fmla="*/ 2147483646 w 408"/>
              <a:gd name="T5" fmla="*/ 2147483646 h 724"/>
              <a:gd name="T6" fmla="*/ 0 w 408"/>
              <a:gd name="T7" fmla="*/ 2147483646 h 724"/>
              <a:gd name="T8" fmla="*/ 0 w 408"/>
              <a:gd name="T9" fmla="*/ 2147483646 h 724"/>
              <a:gd name="T10" fmla="*/ 2147483646 w 408"/>
              <a:gd name="T11" fmla="*/ 0 h 724"/>
              <a:gd name="T12" fmla="*/ 2147483646 w 408"/>
              <a:gd name="T13" fmla="*/ 0 h 724"/>
              <a:gd name="T14" fmla="*/ 2147483646 w 408"/>
              <a:gd name="T15" fmla="*/ 2147483646 h 724"/>
              <a:gd name="T16" fmla="*/ 2147483646 w 408"/>
              <a:gd name="T17" fmla="*/ 2147483646 h 724"/>
              <a:gd name="T18" fmla="*/ 2147483646 w 408"/>
              <a:gd name="T19" fmla="*/ 2147483646 h 724"/>
              <a:gd name="T20" fmla="*/ 2147483646 w 408"/>
              <a:gd name="T21" fmla="*/ 1255487891 h 724"/>
              <a:gd name="T22" fmla="*/ 2147483646 w 408"/>
              <a:gd name="T23" fmla="*/ 1255487891 h 724"/>
              <a:gd name="T24" fmla="*/ 1326695332 w 408"/>
              <a:gd name="T25" fmla="*/ 2147483646 h 724"/>
              <a:gd name="T26" fmla="*/ 1326695332 w 408"/>
              <a:gd name="T27" fmla="*/ 2147483646 h 724"/>
              <a:gd name="T28" fmla="*/ 2147483646 w 408"/>
              <a:gd name="T29" fmla="*/ 2147483646 h 724"/>
              <a:gd name="T30" fmla="*/ 2147483646 w 408"/>
              <a:gd name="T31" fmla="*/ 2147483646 h 724"/>
              <a:gd name="T32" fmla="*/ 2147483646 w 408"/>
              <a:gd name="T33" fmla="*/ 2147483646 h 724"/>
              <a:gd name="T34" fmla="*/ 2147483646 w 408"/>
              <a:gd name="T35" fmla="*/ 2147483646 h 724"/>
              <a:gd name="T36" fmla="*/ 2147483646 w 408"/>
              <a:gd name="T37" fmla="*/ 1255487891 h 724"/>
              <a:gd name="T38" fmla="*/ 2147483646 w 408"/>
              <a:gd name="T39" fmla="*/ 1255487891 h 72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08" h="724">
                <a:moveTo>
                  <a:pt x="335" y="723"/>
                </a:moveTo>
                <a:lnTo>
                  <a:pt x="335" y="723"/>
                </a:lnTo>
                <a:cubicBezTo>
                  <a:pt x="64" y="723"/>
                  <a:pt x="64" y="723"/>
                  <a:pt x="64" y="723"/>
                </a:cubicBezTo>
                <a:cubicBezTo>
                  <a:pt x="28" y="723"/>
                  <a:pt x="0" y="687"/>
                  <a:pt x="0" y="65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71" y="0"/>
                  <a:pt x="407" y="27"/>
                  <a:pt x="407" y="63"/>
                </a:cubicBezTo>
                <a:cubicBezTo>
                  <a:pt x="407" y="659"/>
                  <a:pt x="407" y="659"/>
                  <a:pt x="407" y="659"/>
                </a:cubicBezTo>
                <a:cubicBezTo>
                  <a:pt x="407" y="687"/>
                  <a:pt x="371" y="723"/>
                  <a:pt x="335" y="723"/>
                </a:cubicBezTo>
                <a:close/>
                <a:moveTo>
                  <a:pt x="64" y="27"/>
                </a:moveTo>
                <a:lnTo>
                  <a:pt x="64" y="27"/>
                </a:lnTo>
                <a:cubicBezTo>
                  <a:pt x="45" y="27"/>
                  <a:pt x="28" y="36"/>
                  <a:pt x="28" y="63"/>
                </a:cubicBezTo>
                <a:cubicBezTo>
                  <a:pt x="28" y="659"/>
                  <a:pt x="28" y="659"/>
                  <a:pt x="28" y="659"/>
                </a:cubicBezTo>
                <a:cubicBezTo>
                  <a:pt x="28" y="677"/>
                  <a:pt x="45" y="696"/>
                  <a:pt x="64" y="696"/>
                </a:cubicBezTo>
                <a:cubicBezTo>
                  <a:pt x="335" y="696"/>
                  <a:pt x="335" y="696"/>
                  <a:pt x="335" y="696"/>
                </a:cubicBezTo>
                <a:cubicBezTo>
                  <a:pt x="362" y="696"/>
                  <a:pt x="380" y="677"/>
                  <a:pt x="380" y="659"/>
                </a:cubicBezTo>
                <a:cubicBezTo>
                  <a:pt x="380" y="63"/>
                  <a:pt x="380" y="63"/>
                  <a:pt x="380" y="63"/>
                </a:cubicBezTo>
                <a:cubicBezTo>
                  <a:pt x="380" y="36"/>
                  <a:pt x="362" y="27"/>
                  <a:pt x="335" y="27"/>
                </a:cubicBezTo>
                <a:lnTo>
                  <a:pt x="6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535">
            <a:extLst>
              <a:ext uri="{FF2B5EF4-FFF2-40B4-BE49-F238E27FC236}">
                <a16:creationId xmlns:a16="http://schemas.microsoft.com/office/drawing/2014/main" id="{C1DC2BED-DBCA-5942-9FBB-23832B859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7558" y="11436293"/>
            <a:ext cx="36737" cy="36737"/>
          </a:xfrm>
          <a:custGeom>
            <a:avLst/>
            <a:gdLst>
              <a:gd name="T0" fmla="*/ 727866862 w 37"/>
              <a:gd name="T1" fmla="*/ 1455851457 h 37"/>
              <a:gd name="T2" fmla="*/ 727866862 w 37"/>
              <a:gd name="T3" fmla="*/ 1455851457 h 37"/>
              <a:gd name="T4" fmla="*/ 0 w 37"/>
              <a:gd name="T5" fmla="*/ 727866862 h 37"/>
              <a:gd name="T6" fmla="*/ 727866862 w 37"/>
              <a:gd name="T7" fmla="*/ 0 h 37"/>
              <a:gd name="T8" fmla="*/ 1455851457 w 37"/>
              <a:gd name="T9" fmla="*/ 727866862 h 37"/>
              <a:gd name="T10" fmla="*/ 727866862 w 37"/>
              <a:gd name="T11" fmla="*/ 1455851457 h 37"/>
              <a:gd name="T12" fmla="*/ 727866862 w 37"/>
              <a:gd name="T13" fmla="*/ 363933259 h 37"/>
              <a:gd name="T14" fmla="*/ 727866862 w 37"/>
              <a:gd name="T15" fmla="*/ 363933259 h 37"/>
              <a:gd name="T16" fmla="*/ 363933259 w 37"/>
              <a:gd name="T17" fmla="*/ 727866862 h 37"/>
              <a:gd name="T18" fmla="*/ 727866862 w 37"/>
              <a:gd name="T19" fmla="*/ 1091917854 h 37"/>
              <a:gd name="T20" fmla="*/ 1091917854 w 37"/>
              <a:gd name="T21" fmla="*/ 727866862 h 37"/>
              <a:gd name="T22" fmla="*/ 727866862 w 37"/>
              <a:gd name="T23" fmla="*/ 363933259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9"/>
                  <a:pt x="9" y="18"/>
                </a:cubicBezTo>
                <a:cubicBezTo>
                  <a:pt x="9" y="27"/>
                  <a:pt x="18" y="27"/>
                  <a:pt x="18" y="27"/>
                </a:cubicBezTo>
                <a:cubicBezTo>
                  <a:pt x="27" y="27"/>
                  <a:pt x="27" y="27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536">
            <a:extLst>
              <a:ext uri="{FF2B5EF4-FFF2-40B4-BE49-F238E27FC236}">
                <a16:creationId xmlns:a16="http://schemas.microsoft.com/office/drawing/2014/main" id="{65F24C5A-BDE1-D04E-AD85-7E5C3F00D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0822" y="10908206"/>
            <a:ext cx="123984" cy="27552"/>
          </a:xfrm>
          <a:custGeom>
            <a:avLst/>
            <a:gdLst>
              <a:gd name="T0" fmla="*/ 2147483646 w 118"/>
              <a:gd name="T1" fmla="*/ 1062901554 h 28"/>
              <a:gd name="T2" fmla="*/ 2147483646 w 118"/>
              <a:gd name="T3" fmla="*/ 1062901554 h 28"/>
              <a:gd name="T4" fmla="*/ 431316310 w 118"/>
              <a:gd name="T5" fmla="*/ 1062901554 h 28"/>
              <a:gd name="T6" fmla="*/ 0 w 118"/>
              <a:gd name="T7" fmla="*/ 354339185 h 28"/>
              <a:gd name="T8" fmla="*/ 431316310 w 118"/>
              <a:gd name="T9" fmla="*/ 0 h 28"/>
              <a:gd name="T10" fmla="*/ 2147483646 w 118"/>
              <a:gd name="T11" fmla="*/ 0 h 28"/>
              <a:gd name="T12" fmla="*/ 2147483646 w 118"/>
              <a:gd name="T13" fmla="*/ 354339185 h 28"/>
              <a:gd name="T14" fmla="*/ 2147483646 w 118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8" h="28">
                <a:moveTo>
                  <a:pt x="99" y="27"/>
                </a:moveTo>
                <a:lnTo>
                  <a:pt x="99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9"/>
                </a:cubicBezTo>
                <a:cubicBezTo>
                  <a:pt x="117" y="18"/>
                  <a:pt x="108" y="27"/>
                  <a:pt x="9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37">
            <a:extLst>
              <a:ext uri="{FF2B5EF4-FFF2-40B4-BE49-F238E27FC236}">
                <a16:creationId xmlns:a16="http://schemas.microsoft.com/office/drawing/2014/main" id="{ECE6B8BF-2DC5-9641-A4F8-1E1A784AE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0822" y="11096480"/>
            <a:ext cx="105616" cy="169908"/>
          </a:xfrm>
          <a:custGeom>
            <a:avLst/>
            <a:gdLst>
              <a:gd name="T0" fmla="*/ 2147483646 w 100"/>
              <a:gd name="T1" fmla="*/ 2147483646 h 163"/>
              <a:gd name="T2" fmla="*/ 2147483646 w 100"/>
              <a:gd name="T3" fmla="*/ 2147483646 h 163"/>
              <a:gd name="T4" fmla="*/ 438065134 w 100"/>
              <a:gd name="T5" fmla="*/ 2147483646 h 163"/>
              <a:gd name="T6" fmla="*/ 0 w 100"/>
              <a:gd name="T7" fmla="*/ 2147483646 h 163"/>
              <a:gd name="T8" fmla="*/ 876130633 w 100"/>
              <a:gd name="T9" fmla="*/ 2147483646 h 163"/>
              <a:gd name="T10" fmla="*/ 2147483646 w 100"/>
              <a:gd name="T11" fmla="*/ 2147483646 h 163"/>
              <a:gd name="T12" fmla="*/ 2147483646 w 100"/>
              <a:gd name="T13" fmla="*/ 2147483646 h 163"/>
              <a:gd name="T14" fmla="*/ 2147483646 w 100"/>
              <a:gd name="T15" fmla="*/ 2147483646 h 163"/>
              <a:gd name="T16" fmla="*/ 0 w 100"/>
              <a:gd name="T17" fmla="*/ 2147483646 h 163"/>
              <a:gd name="T18" fmla="*/ 876130633 w 100"/>
              <a:gd name="T19" fmla="*/ 842248146 h 163"/>
              <a:gd name="T20" fmla="*/ 2147483646 w 100"/>
              <a:gd name="T21" fmla="*/ 421124073 h 163"/>
              <a:gd name="T22" fmla="*/ 2147483646 w 100"/>
              <a:gd name="T23" fmla="*/ 1263501947 h 163"/>
              <a:gd name="T24" fmla="*/ 2147483646 w 100"/>
              <a:gd name="T25" fmla="*/ 1684626020 h 163"/>
              <a:gd name="T26" fmla="*/ 1314195767 w 100"/>
              <a:gd name="T27" fmla="*/ 1684626020 h 163"/>
              <a:gd name="T28" fmla="*/ 876130633 w 100"/>
              <a:gd name="T29" fmla="*/ 2147483646 h 163"/>
              <a:gd name="T30" fmla="*/ 2147483646 w 100"/>
              <a:gd name="T31" fmla="*/ 2147483646 h 163"/>
              <a:gd name="T32" fmla="*/ 2147483646 w 100"/>
              <a:gd name="T33" fmla="*/ 2147483646 h 163"/>
              <a:gd name="T34" fmla="*/ 2147483646 w 100"/>
              <a:gd name="T35" fmla="*/ 2147483646 h 163"/>
              <a:gd name="T36" fmla="*/ 2147483646 w 100"/>
              <a:gd name="T37" fmla="*/ 2147483646 h 16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0" h="163">
                <a:moveTo>
                  <a:pt x="45" y="162"/>
                </a:moveTo>
                <a:lnTo>
                  <a:pt x="45" y="162"/>
                </a:lnTo>
                <a:cubicBezTo>
                  <a:pt x="36" y="162"/>
                  <a:pt x="18" y="162"/>
                  <a:pt x="9" y="153"/>
                </a:cubicBezTo>
                <a:cubicBezTo>
                  <a:pt x="0" y="153"/>
                  <a:pt x="0" y="144"/>
                  <a:pt x="0" y="144"/>
                </a:cubicBezTo>
                <a:cubicBezTo>
                  <a:pt x="0" y="135"/>
                  <a:pt x="9" y="135"/>
                  <a:pt x="18" y="135"/>
                </a:cubicBezTo>
                <a:cubicBezTo>
                  <a:pt x="36" y="144"/>
                  <a:pt x="54" y="144"/>
                  <a:pt x="63" y="135"/>
                </a:cubicBezTo>
                <a:cubicBezTo>
                  <a:pt x="72" y="135"/>
                  <a:pt x="72" y="126"/>
                  <a:pt x="72" y="117"/>
                </a:cubicBezTo>
                <a:cubicBezTo>
                  <a:pt x="72" y="108"/>
                  <a:pt x="54" y="99"/>
                  <a:pt x="45" y="99"/>
                </a:cubicBezTo>
                <a:cubicBezTo>
                  <a:pt x="18" y="81"/>
                  <a:pt x="0" y="72"/>
                  <a:pt x="0" y="54"/>
                </a:cubicBezTo>
                <a:cubicBezTo>
                  <a:pt x="0" y="36"/>
                  <a:pt x="9" y="27"/>
                  <a:pt x="18" y="18"/>
                </a:cubicBezTo>
                <a:cubicBezTo>
                  <a:pt x="36" y="0"/>
                  <a:pt x="63" y="0"/>
                  <a:pt x="90" y="9"/>
                </a:cubicBezTo>
                <a:cubicBezTo>
                  <a:pt x="99" y="18"/>
                  <a:pt x="99" y="18"/>
                  <a:pt x="99" y="27"/>
                </a:cubicBezTo>
                <a:cubicBezTo>
                  <a:pt x="90" y="36"/>
                  <a:pt x="90" y="36"/>
                  <a:pt x="81" y="36"/>
                </a:cubicBezTo>
                <a:cubicBezTo>
                  <a:pt x="63" y="27"/>
                  <a:pt x="45" y="27"/>
                  <a:pt x="27" y="36"/>
                </a:cubicBezTo>
                <a:cubicBezTo>
                  <a:pt x="27" y="36"/>
                  <a:pt x="18" y="45"/>
                  <a:pt x="18" y="54"/>
                </a:cubicBezTo>
                <a:cubicBezTo>
                  <a:pt x="18" y="63"/>
                  <a:pt x="36" y="72"/>
                  <a:pt x="54" y="72"/>
                </a:cubicBezTo>
                <a:cubicBezTo>
                  <a:pt x="72" y="81"/>
                  <a:pt x="99" y="99"/>
                  <a:pt x="99" y="117"/>
                </a:cubicBezTo>
                <a:cubicBezTo>
                  <a:pt x="99" y="135"/>
                  <a:pt x="90" y="144"/>
                  <a:pt x="81" y="153"/>
                </a:cubicBezTo>
                <a:cubicBezTo>
                  <a:pt x="72" y="162"/>
                  <a:pt x="54" y="162"/>
                  <a:pt x="45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38">
            <a:extLst>
              <a:ext uri="{FF2B5EF4-FFF2-40B4-BE49-F238E27FC236}">
                <a16:creationId xmlns:a16="http://schemas.microsoft.com/office/drawing/2014/main" id="{0F27603C-08A8-7045-957F-8AF0E5071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7558" y="11059743"/>
            <a:ext cx="18368" cy="36737"/>
          </a:xfrm>
          <a:custGeom>
            <a:avLst/>
            <a:gdLst>
              <a:gd name="T0" fmla="*/ 335983513 w 19"/>
              <a:gd name="T1" fmla="*/ 1455851457 h 37"/>
              <a:gd name="T2" fmla="*/ 335983513 w 19"/>
              <a:gd name="T3" fmla="*/ 1455851457 h 37"/>
              <a:gd name="T4" fmla="*/ 0 w 19"/>
              <a:gd name="T5" fmla="*/ 1091917854 h 37"/>
              <a:gd name="T6" fmla="*/ 0 w 19"/>
              <a:gd name="T7" fmla="*/ 727866862 h 37"/>
              <a:gd name="T8" fmla="*/ 335983513 w 19"/>
              <a:gd name="T9" fmla="*/ 0 h 37"/>
              <a:gd name="T10" fmla="*/ 671967361 w 19"/>
              <a:gd name="T11" fmla="*/ 727866862 h 37"/>
              <a:gd name="T12" fmla="*/ 671967361 w 19"/>
              <a:gd name="T13" fmla="*/ 1091917854 h 37"/>
              <a:gd name="T14" fmla="*/ 335983513 w 19"/>
              <a:gd name="T15" fmla="*/ 145585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18" y="9"/>
                  <a:pt x="18" y="1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39">
            <a:extLst>
              <a:ext uri="{FF2B5EF4-FFF2-40B4-BE49-F238E27FC236}">
                <a16:creationId xmlns:a16="http://schemas.microsoft.com/office/drawing/2014/main" id="{F112DC92-CBE3-8643-91B0-EDF30D704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7558" y="11266388"/>
            <a:ext cx="18368" cy="50511"/>
          </a:xfrm>
          <a:custGeom>
            <a:avLst/>
            <a:gdLst>
              <a:gd name="T0" fmla="*/ 335983513 w 19"/>
              <a:gd name="T1" fmla="*/ 2147483646 h 47"/>
              <a:gd name="T2" fmla="*/ 335983513 w 19"/>
              <a:gd name="T3" fmla="*/ 2147483646 h 47"/>
              <a:gd name="T4" fmla="*/ 0 w 19"/>
              <a:gd name="T5" fmla="*/ 1435988313 h 47"/>
              <a:gd name="T6" fmla="*/ 0 w 19"/>
              <a:gd name="T7" fmla="*/ 974395947 h 47"/>
              <a:gd name="T8" fmla="*/ 335983513 w 19"/>
              <a:gd name="T9" fmla="*/ 0 h 47"/>
              <a:gd name="T10" fmla="*/ 671967361 w 19"/>
              <a:gd name="T11" fmla="*/ 974395947 h 47"/>
              <a:gd name="T12" fmla="*/ 671967361 w 19"/>
              <a:gd name="T13" fmla="*/ 1435988313 h 47"/>
              <a:gd name="T14" fmla="*/ 335983513 w 19"/>
              <a:gd name="T15" fmla="*/ 214748364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47">
                <a:moveTo>
                  <a:pt x="9" y="46"/>
                </a:moveTo>
                <a:lnTo>
                  <a:pt x="9" y="46"/>
                </a:lnTo>
                <a:cubicBezTo>
                  <a:pt x="9" y="46"/>
                  <a:pt x="0" y="36"/>
                  <a:pt x="0" y="2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9" y="0"/>
                </a:cubicBezTo>
                <a:cubicBezTo>
                  <a:pt x="18" y="0"/>
                  <a:pt x="18" y="10"/>
                  <a:pt x="18" y="19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36"/>
                  <a:pt x="18" y="46"/>
                  <a:pt x="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40">
            <a:extLst>
              <a:ext uri="{FF2B5EF4-FFF2-40B4-BE49-F238E27FC236}">
                <a16:creationId xmlns:a16="http://schemas.microsoft.com/office/drawing/2014/main" id="{9A004A11-B46D-FC4C-9B09-EBE20BDE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282" y="8837182"/>
            <a:ext cx="427064" cy="753099"/>
          </a:xfrm>
          <a:custGeom>
            <a:avLst/>
            <a:gdLst>
              <a:gd name="T0" fmla="*/ 2147483646 w 408"/>
              <a:gd name="T1" fmla="*/ 2147483646 h 724"/>
              <a:gd name="T2" fmla="*/ 2147483646 w 408"/>
              <a:gd name="T3" fmla="*/ 2147483646 h 724"/>
              <a:gd name="T4" fmla="*/ 2147483646 w 408"/>
              <a:gd name="T5" fmla="*/ 2147483646 h 724"/>
              <a:gd name="T6" fmla="*/ 0 w 408"/>
              <a:gd name="T7" fmla="*/ 2147483646 h 724"/>
              <a:gd name="T8" fmla="*/ 0 w 408"/>
              <a:gd name="T9" fmla="*/ 2147483646 h 724"/>
              <a:gd name="T10" fmla="*/ 2147483646 w 408"/>
              <a:gd name="T11" fmla="*/ 0 h 724"/>
              <a:gd name="T12" fmla="*/ 2147483646 w 408"/>
              <a:gd name="T13" fmla="*/ 0 h 724"/>
              <a:gd name="T14" fmla="*/ 2147483646 w 408"/>
              <a:gd name="T15" fmla="*/ 2147483646 h 724"/>
              <a:gd name="T16" fmla="*/ 2147483646 w 408"/>
              <a:gd name="T17" fmla="*/ 2147483646 h 724"/>
              <a:gd name="T18" fmla="*/ 2147483646 w 408"/>
              <a:gd name="T19" fmla="*/ 2147483646 h 724"/>
              <a:gd name="T20" fmla="*/ 2147483646 w 408"/>
              <a:gd name="T21" fmla="*/ 1302040197 h 724"/>
              <a:gd name="T22" fmla="*/ 2147483646 w 408"/>
              <a:gd name="T23" fmla="*/ 1302040197 h 724"/>
              <a:gd name="T24" fmla="*/ 1326695332 w 408"/>
              <a:gd name="T25" fmla="*/ 2147483646 h 724"/>
              <a:gd name="T26" fmla="*/ 1326695332 w 408"/>
              <a:gd name="T27" fmla="*/ 2147483646 h 724"/>
              <a:gd name="T28" fmla="*/ 2147483646 w 408"/>
              <a:gd name="T29" fmla="*/ 2147483646 h 724"/>
              <a:gd name="T30" fmla="*/ 2147483646 w 408"/>
              <a:gd name="T31" fmla="*/ 2147483646 h 724"/>
              <a:gd name="T32" fmla="*/ 2147483646 w 408"/>
              <a:gd name="T33" fmla="*/ 2147483646 h 724"/>
              <a:gd name="T34" fmla="*/ 2147483646 w 408"/>
              <a:gd name="T35" fmla="*/ 2147483646 h 724"/>
              <a:gd name="T36" fmla="*/ 2147483646 w 408"/>
              <a:gd name="T37" fmla="*/ 1302040197 h 724"/>
              <a:gd name="T38" fmla="*/ 2147483646 w 408"/>
              <a:gd name="T39" fmla="*/ 1302040197 h 72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08" h="724">
                <a:moveTo>
                  <a:pt x="335" y="723"/>
                </a:moveTo>
                <a:lnTo>
                  <a:pt x="335" y="723"/>
                </a:lnTo>
                <a:cubicBezTo>
                  <a:pt x="64" y="723"/>
                  <a:pt x="64" y="723"/>
                  <a:pt x="64" y="723"/>
                </a:cubicBezTo>
                <a:cubicBezTo>
                  <a:pt x="28" y="723"/>
                  <a:pt x="0" y="696"/>
                  <a:pt x="0" y="66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8" y="0"/>
                  <a:pt x="64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71" y="0"/>
                  <a:pt x="407" y="28"/>
                  <a:pt x="407" y="64"/>
                </a:cubicBezTo>
                <a:cubicBezTo>
                  <a:pt x="407" y="660"/>
                  <a:pt x="407" y="660"/>
                  <a:pt x="407" y="660"/>
                </a:cubicBezTo>
                <a:cubicBezTo>
                  <a:pt x="407" y="696"/>
                  <a:pt x="371" y="723"/>
                  <a:pt x="335" y="723"/>
                </a:cubicBezTo>
                <a:close/>
                <a:moveTo>
                  <a:pt x="64" y="28"/>
                </a:moveTo>
                <a:lnTo>
                  <a:pt x="64" y="28"/>
                </a:lnTo>
                <a:cubicBezTo>
                  <a:pt x="45" y="28"/>
                  <a:pt x="28" y="45"/>
                  <a:pt x="28" y="64"/>
                </a:cubicBezTo>
                <a:cubicBezTo>
                  <a:pt x="28" y="660"/>
                  <a:pt x="28" y="660"/>
                  <a:pt x="28" y="660"/>
                </a:cubicBezTo>
                <a:cubicBezTo>
                  <a:pt x="28" y="678"/>
                  <a:pt x="45" y="696"/>
                  <a:pt x="64" y="696"/>
                </a:cubicBezTo>
                <a:cubicBezTo>
                  <a:pt x="335" y="696"/>
                  <a:pt x="335" y="696"/>
                  <a:pt x="335" y="696"/>
                </a:cubicBezTo>
                <a:cubicBezTo>
                  <a:pt x="362" y="696"/>
                  <a:pt x="380" y="678"/>
                  <a:pt x="380" y="660"/>
                </a:cubicBezTo>
                <a:cubicBezTo>
                  <a:pt x="380" y="64"/>
                  <a:pt x="380" y="64"/>
                  <a:pt x="380" y="64"/>
                </a:cubicBezTo>
                <a:cubicBezTo>
                  <a:pt x="380" y="45"/>
                  <a:pt x="362" y="28"/>
                  <a:pt x="335" y="28"/>
                </a:cubicBezTo>
                <a:lnTo>
                  <a:pt x="64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41">
            <a:extLst>
              <a:ext uri="{FF2B5EF4-FFF2-40B4-BE49-F238E27FC236}">
                <a16:creationId xmlns:a16="http://schemas.microsoft.com/office/drawing/2014/main" id="{D7438787-0FDA-B747-9BB5-4F6B33206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7558" y="9447928"/>
            <a:ext cx="36737" cy="36737"/>
          </a:xfrm>
          <a:custGeom>
            <a:avLst/>
            <a:gdLst>
              <a:gd name="T0" fmla="*/ 727866862 w 37"/>
              <a:gd name="T1" fmla="*/ 1455851457 h 37"/>
              <a:gd name="T2" fmla="*/ 727866862 w 37"/>
              <a:gd name="T3" fmla="*/ 1455851457 h 37"/>
              <a:gd name="T4" fmla="*/ 0 w 37"/>
              <a:gd name="T5" fmla="*/ 727866862 h 37"/>
              <a:gd name="T6" fmla="*/ 727866862 w 37"/>
              <a:gd name="T7" fmla="*/ 0 h 37"/>
              <a:gd name="T8" fmla="*/ 1455851457 w 37"/>
              <a:gd name="T9" fmla="*/ 727866862 h 37"/>
              <a:gd name="T10" fmla="*/ 727866862 w 37"/>
              <a:gd name="T11" fmla="*/ 1455851457 h 37"/>
              <a:gd name="T12" fmla="*/ 727866862 w 37"/>
              <a:gd name="T13" fmla="*/ 363933259 h 37"/>
              <a:gd name="T14" fmla="*/ 727866862 w 37"/>
              <a:gd name="T15" fmla="*/ 363933259 h 37"/>
              <a:gd name="T16" fmla="*/ 363933259 w 37"/>
              <a:gd name="T17" fmla="*/ 727866862 h 37"/>
              <a:gd name="T18" fmla="*/ 727866862 w 37"/>
              <a:gd name="T19" fmla="*/ 1091917854 h 37"/>
              <a:gd name="T20" fmla="*/ 1091917854 w 37"/>
              <a:gd name="T21" fmla="*/ 727866862 h 37"/>
              <a:gd name="T22" fmla="*/ 727866862 w 37"/>
              <a:gd name="T23" fmla="*/ 363933259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lnTo>
                  <a:pt x="9" y="18"/>
                </a:lnTo>
                <a:cubicBezTo>
                  <a:pt x="9" y="27"/>
                  <a:pt x="18" y="27"/>
                  <a:pt x="18" y="27"/>
                </a:cubicBezTo>
                <a:cubicBezTo>
                  <a:pt x="27" y="27"/>
                  <a:pt x="27" y="27"/>
                  <a:pt x="27" y="18"/>
                </a:cubicBezTo>
                <a:cubicBezTo>
                  <a:pt x="27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42">
            <a:extLst>
              <a:ext uri="{FF2B5EF4-FFF2-40B4-BE49-F238E27FC236}">
                <a16:creationId xmlns:a16="http://schemas.microsoft.com/office/drawing/2014/main" id="{9B330AE5-E20D-704E-BD65-826C0E1E8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0822" y="8924433"/>
            <a:ext cx="123984" cy="27552"/>
          </a:xfrm>
          <a:custGeom>
            <a:avLst/>
            <a:gdLst>
              <a:gd name="T0" fmla="*/ 2147483646 w 118"/>
              <a:gd name="T1" fmla="*/ 1062901554 h 28"/>
              <a:gd name="T2" fmla="*/ 2147483646 w 118"/>
              <a:gd name="T3" fmla="*/ 1062901554 h 28"/>
              <a:gd name="T4" fmla="*/ 431316310 w 118"/>
              <a:gd name="T5" fmla="*/ 1062901554 h 28"/>
              <a:gd name="T6" fmla="*/ 0 w 118"/>
              <a:gd name="T7" fmla="*/ 354339185 h 28"/>
              <a:gd name="T8" fmla="*/ 431316310 w 118"/>
              <a:gd name="T9" fmla="*/ 0 h 28"/>
              <a:gd name="T10" fmla="*/ 2147483646 w 118"/>
              <a:gd name="T11" fmla="*/ 0 h 28"/>
              <a:gd name="T12" fmla="*/ 2147483646 w 118"/>
              <a:gd name="T13" fmla="*/ 354339185 h 28"/>
              <a:gd name="T14" fmla="*/ 2147483646 w 118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8" h="28">
                <a:moveTo>
                  <a:pt x="99" y="27"/>
                </a:moveTo>
                <a:lnTo>
                  <a:pt x="99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9"/>
                </a:cubicBezTo>
                <a:cubicBezTo>
                  <a:pt x="117" y="18"/>
                  <a:pt x="108" y="27"/>
                  <a:pt x="9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43">
            <a:extLst>
              <a:ext uri="{FF2B5EF4-FFF2-40B4-BE49-F238E27FC236}">
                <a16:creationId xmlns:a16="http://schemas.microsoft.com/office/drawing/2014/main" id="{D7D138EB-92BF-3444-B8EE-87FDD49C3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901" y="9098931"/>
            <a:ext cx="206642" cy="234194"/>
          </a:xfrm>
          <a:custGeom>
            <a:avLst/>
            <a:gdLst>
              <a:gd name="T0" fmla="*/ 2147483646 w 199"/>
              <a:gd name="T1" fmla="*/ 1270415401 h 227"/>
              <a:gd name="T2" fmla="*/ 2147483646 w 199"/>
              <a:gd name="T3" fmla="*/ 1270415401 h 227"/>
              <a:gd name="T4" fmla="*/ 2147483646 w 199"/>
              <a:gd name="T5" fmla="*/ 1633337018 h 227"/>
              <a:gd name="T6" fmla="*/ 2147483646 w 199"/>
              <a:gd name="T7" fmla="*/ 1270415401 h 227"/>
              <a:gd name="T8" fmla="*/ 2147483646 w 199"/>
              <a:gd name="T9" fmla="*/ 408334165 h 227"/>
              <a:gd name="T10" fmla="*/ 2147483646 w 199"/>
              <a:gd name="T11" fmla="*/ 0 h 227"/>
              <a:gd name="T12" fmla="*/ 2147483646 w 199"/>
              <a:gd name="T13" fmla="*/ 2147483646 h 227"/>
              <a:gd name="T14" fmla="*/ 832735724 w 199"/>
              <a:gd name="T15" fmla="*/ 2147483646 h 227"/>
              <a:gd name="T16" fmla="*/ 0 w 199"/>
              <a:gd name="T17" fmla="*/ 2147483646 h 227"/>
              <a:gd name="T18" fmla="*/ 832735724 w 199"/>
              <a:gd name="T19" fmla="*/ 2147483646 h 227"/>
              <a:gd name="T20" fmla="*/ 2147483646 w 199"/>
              <a:gd name="T21" fmla="*/ 2147483646 h 227"/>
              <a:gd name="T22" fmla="*/ 2147483646 w 199"/>
              <a:gd name="T23" fmla="*/ 2147483646 h 227"/>
              <a:gd name="T24" fmla="*/ 2147483646 w 199"/>
              <a:gd name="T25" fmla="*/ 2147483646 h 227"/>
              <a:gd name="T26" fmla="*/ 832735724 w 199"/>
              <a:gd name="T27" fmla="*/ 2147483646 h 227"/>
              <a:gd name="T28" fmla="*/ 0 w 199"/>
              <a:gd name="T29" fmla="*/ 2147483646 h 227"/>
              <a:gd name="T30" fmla="*/ 832735724 w 199"/>
              <a:gd name="T31" fmla="*/ 2147483646 h 227"/>
              <a:gd name="T32" fmla="*/ 2147483646 w 199"/>
              <a:gd name="T33" fmla="*/ 2147483646 h 227"/>
              <a:gd name="T34" fmla="*/ 2147483646 w 199"/>
              <a:gd name="T35" fmla="*/ 2147483646 h 227"/>
              <a:gd name="T36" fmla="*/ 2147483646 w 199"/>
              <a:gd name="T37" fmla="*/ 2147483646 h 227"/>
              <a:gd name="T38" fmla="*/ 2147483646 w 199"/>
              <a:gd name="T39" fmla="*/ 2147483646 h 227"/>
              <a:gd name="T40" fmla="*/ 2147483646 w 199"/>
              <a:gd name="T41" fmla="*/ 2147483646 h 227"/>
              <a:gd name="T42" fmla="*/ 2147483646 w 199"/>
              <a:gd name="T43" fmla="*/ 2147483646 h 227"/>
              <a:gd name="T44" fmla="*/ 2147483646 w 199"/>
              <a:gd name="T45" fmla="*/ 2147483646 h 227"/>
              <a:gd name="T46" fmla="*/ 2147483646 w 199"/>
              <a:gd name="T47" fmla="*/ 2147483646 h 227"/>
              <a:gd name="T48" fmla="*/ 2147483646 w 199"/>
              <a:gd name="T49" fmla="*/ 2147483646 h 227"/>
              <a:gd name="T50" fmla="*/ 2147483646 w 199"/>
              <a:gd name="T51" fmla="*/ 2147483646 h 227"/>
              <a:gd name="T52" fmla="*/ 2147483646 w 199"/>
              <a:gd name="T53" fmla="*/ 2147483646 h 227"/>
              <a:gd name="T54" fmla="*/ 2147483646 w 199"/>
              <a:gd name="T55" fmla="*/ 2147483646 h 227"/>
              <a:gd name="T56" fmla="*/ 2147483646 w 199"/>
              <a:gd name="T57" fmla="*/ 2147483646 h 227"/>
              <a:gd name="T58" fmla="*/ 2147483646 w 199"/>
              <a:gd name="T59" fmla="*/ 2147483646 h 227"/>
              <a:gd name="T60" fmla="*/ 2147483646 w 199"/>
              <a:gd name="T61" fmla="*/ 2147483646 h 227"/>
              <a:gd name="T62" fmla="*/ 2147483646 w 199"/>
              <a:gd name="T63" fmla="*/ 2147483646 h 227"/>
              <a:gd name="T64" fmla="*/ 2147483646 w 199"/>
              <a:gd name="T65" fmla="*/ 2147483646 h 227"/>
              <a:gd name="T66" fmla="*/ 2147483646 w 199"/>
              <a:gd name="T67" fmla="*/ 1270415401 h 22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99" h="227">
                <a:moveTo>
                  <a:pt x="162" y="28"/>
                </a:moveTo>
                <a:lnTo>
                  <a:pt x="162" y="28"/>
                </a:lnTo>
                <a:cubicBezTo>
                  <a:pt x="172" y="28"/>
                  <a:pt x="181" y="36"/>
                  <a:pt x="181" y="36"/>
                </a:cubicBezTo>
                <a:cubicBezTo>
                  <a:pt x="189" y="36"/>
                  <a:pt x="198" y="36"/>
                  <a:pt x="198" y="28"/>
                </a:cubicBezTo>
                <a:cubicBezTo>
                  <a:pt x="198" y="18"/>
                  <a:pt x="198" y="9"/>
                  <a:pt x="189" y="9"/>
                </a:cubicBezTo>
                <a:cubicBezTo>
                  <a:pt x="181" y="9"/>
                  <a:pt x="172" y="0"/>
                  <a:pt x="162" y="0"/>
                </a:cubicBezTo>
                <a:cubicBezTo>
                  <a:pt x="117" y="0"/>
                  <a:pt x="72" y="36"/>
                  <a:pt x="54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9" y="73"/>
                  <a:pt x="0" y="82"/>
                  <a:pt x="0" y="91"/>
                </a:cubicBezTo>
                <a:cubicBezTo>
                  <a:pt x="0" y="100"/>
                  <a:pt x="9" y="100"/>
                  <a:pt x="18" y="100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9"/>
                  <a:pt x="54" y="109"/>
                  <a:pt x="54" y="118"/>
                </a:cubicBezTo>
                <a:lnTo>
                  <a:pt x="54" y="127"/>
                </a:lnTo>
                <a:cubicBezTo>
                  <a:pt x="18" y="127"/>
                  <a:pt x="18" y="127"/>
                  <a:pt x="18" y="127"/>
                </a:cubicBezTo>
                <a:cubicBezTo>
                  <a:pt x="9" y="127"/>
                  <a:pt x="0" y="136"/>
                  <a:pt x="0" y="136"/>
                </a:cubicBezTo>
                <a:cubicBezTo>
                  <a:pt x="0" y="145"/>
                  <a:pt x="9" y="154"/>
                  <a:pt x="18" y="154"/>
                </a:cubicBezTo>
                <a:cubicBezTo>
                  <a:pt x="54" y="154"/>
                  <a:pt x="54" y="154"/>
                  <a:pt x="54" y="154"/>
                </a:cubicBezTo>
                <a:cubicBezTo>
                  <a:pt x="72" y="199"/>
                  <a:pt x="117" y="226"/>
                  <a:pt x="162" y="226"/>
                </a:cubicBezTo>
                <a:cubicBezTo>
                  <a:pt x="172" y="226"/>
                  <a:pt x="181" y="226"/>
                  <a:pt x="189" y="226"/>
                </a:cubicBezTo>
                <a:cubicBezTo>
                  <a:pt x="198" y="226"/>
                  <a:pt x="198" y="217"/>
                  <a:pt x="198" y="208"/>
                </a:cubicBezTo>
                <a:cubicBezTo>
                  <a:pt x="198" y="199"/>
                  <a:pt x="189" y="199"/>
                  <a:pt x="181" y="199"/>
                </a:cubicBezTo>
                <a:cubicBezTo>
                  <a:pt x="181" y="199"/>
                  <a:pt x="172" y="199"/>
                  <a:pt x="162" y="199"/>
                </a:cubicBezTo>
                <a:cubicBezTo>
                  <a:pt x="126" y="199"/>
                  <a:pt x="99" y="181"/>
                  <a:pt x="90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7" y="154"/>
                  <a:pt x="126" y="145"/>
                  <a:pt x="126" y="136"/>
                </a:cubicBezTo>
                <a:cubicBezTo>
                  <a:pt x="126" y="136"/>
                  <a:pt x="117" y="127"/>
                  <a:pt x="108" y="127"/>
                </a:cubicBezTo>
                <a:cubicBezTo>
                  <a:pt x="81" y="127"/>
                  <a:pt x="81" y="127"/>
                  <a:pt x="81" y="127"/>
                </a:cubicBezTo>
                <a:lnTo>
                  <a:pt x="81" y="118"/>
                </a:lnTo>
                <a:cubicBezTo>
                  <a:pt x="81" y="109"/>
                  <a:pt x="81" y="109"/>
                  <a:pt x="81" y="100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117" y="100"/>
                  <a:pt x="126" y="100"/>
                  <a:pt x="126" y="91"/>
                </a:cubicBezTo>
                <a:cubicBezTo>
                  <a:pt x="126" y="82"/>
                  <a:pt x="117" y="73"/>
                  <a:pt x="108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9" y="45"/>
                  <a:pt x="126" y="28"/>
                  <a:pt x="162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44">
            <a:extLst>
              <a:ext uri="{FF2B5EF4-FFF2-40B4-BE49-F238E27FC236}">
                <a16:creationId xmlns:a16="http://schemas.microsoft.com/office/drawing/2014/main" id="{B64E695F-E6CC-034D-9F73-F53309A5C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282" y="6637583"/>
            <a:ext cx="427064" cy="753099"/>
          </a:xfrm>
          <a:custGeom>
            <a:avLst/>
            <a:gdLst>
              <a:gd name="T0" fmla="*/ 2147483646 w 408"/>
              <a:gd name="T1" fmla="*/ 2147483646 h 723"/>
              <a:gd name="T2" fmla="*/ 2147483646 w 408"/>
              <a:gd name="T3" fmla="*/ 2147483646 h 723"/>
              <a:gd name="T4" fmla="*/ 2147483646 w 408"/>
              <a:gd name="T5" fmla="*/ 2147483646 h 723"/>
              <a:gd name="T6" fmla="*/ 0 w 408"/>
              <a:gd name="T7" fmla="*/ 2147483646 h 723"/>
              <a:gd name="T8" fmla="*/ 0 w 408"/>
              <a:gd name="T9" fmla="*/ 2147483646 h 723"/>
              <a:gd name="T10" fmla="*/ 2147483646 w 408"/>
              <a:gd name="T11" fmla="*/ 0 h 723"/>
              <a:gd name="T12" fmla="*/ 2147483646 w 408"/>
              <a:gd name="T13" fmla="*/ 0 h 723"/>
              <a:gd name="T14" fmla="*/ 2147483646 w 408"/>
              <a:gd name="T15" fmla="*/ 2147483646 h 723"/>
              <a:gd name="T16" fmla="*/ 2147483646 w 408"/>
              <a:gd name="T17" fmla="*/ 2147483646 h 723"/>
              <a:gd name="T18" fmla="*/ 2147483646 w 408"/>
              <a:gd name="T19" fmla="*/ 2147483646 h 723"/>
              <a:gd name="T20" fmla="*/ 2147483646 w 408"/>
              <a:gd name="T21" fmla="*/ 1260778544 h 723"/>
              <a:gd name="T22" fmla="*/ 2147483646 w 408"/>
              <a:gd name="T23" fmla="*/ 1260778544 h 723"/>
              <a:gd name="T24" fmla="*/ 1326695332 w 408"/>
              <a:gd name="T25" fmla="*/ 2147483646 h 723"/>
              <a:gd name="T26" fmla="*/ 1326695332 w 408"/>
              <a:gd name="T27" fmla="*/ 2147483646 h 723"/>
              <a:gd name="T28" fmla="*/ 2147483646 w 408"/>
              <a:gd name="T29" fmla="*/ 2147483646 h 723"/>
              <a:gd name="T30" fmla="*/ 2147483646 w 408"/>
              <a:gd name="T31" fmla="*/ 2147483646 h 723"/>
              <a:gd name="T32" fmla="*/ 2147483646 w 408"/>
              <a:gd name="T33" fmla="*/ 2147483646 h 723"/>
              <a:gd name="T34" fmla="*/ 2147483646 w 408"/>
              <a:gd name="T35" fmla="*/ 2147483646 h 723"/>
              <a:gd name="T36" fmla="*/ 2147483646 w 408"/>
              <a:gd name="T37" fmla="*/ 1260778544 h 723"/>
              <a:gd name="T38" fmla="*/ 2147483646 w 408"/>
              <a:gd name="T39" fmla="*/ 1260778544 h 72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08" h="723">
                <a:moveTo>
                  <a:pt x="335" y="722"/>
                </a:moveTo>
                <a:lnTo>
                  <a:pt x="335" y="722"/>
                </a:lnTo>
                <a:cubicBezTo>
                  <a:pt x="64" y="722"/>
                  <a:pt x="64" y="722"/>
                  <a:pt x="64" y="722"/>
                </a:cubicBezTo>
                <a:cubicBezTo>
                  <a:pt x="28" y="722"/>
                  <a:pt x="0" y="695"/>
                  <a:pt x="0" y="65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8" y="0"/>
                  <a:pt x="64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71" y="0"/>
                  <a:pt x="407" y="36"/>
                  <a:pt x="407" y="72"/>
                </a:cubicBezTo>
                <a:cubicBezTo>
                  <a:pt x="407" y="658"/>
                  <a:pt x="407" y="658"/>
                  <a:pt x="407" y="658"/>
                </a:cubicBezTo>
                <a:cubicBezTo>
                  <a:pt x="407" y="695"/>
                  <a:pt x="371" y="722"/>
                  <a:pt x="335" y="722"/>
                </a:cubicBezTo>
                <a:close/>
                <a:moveTo>
                  <a:pt x="64" y="27"/>
                </a:moveTo>
                <a:lnTo>
                  <a:pt x="64" y="27"/>
                </a:lnTo>
                <a:cubicBezTo>
                  <a:pt x="45" y="27"/>
                  <a:pt x="28" y="45"/>
                  <a:pt x="28" y="72"/>
                </a:cubicBezTo>
                <a:cubicBezTo>
                  <a:pt x="28" y="658"/>
                  <a:pt x="28" y="658"/>
                  <a:pt x="28" y="658"/>
                </a:cubicBezTo>
                <a:cubicBezTo>
                  <a:pt x="28" y="686"/>
                  <a:pt x="45" y="695"/>
                  <a:pt x="64" y="695"/>
                </a:cubicBezTo>
                <a:cubicBezTo>
                  <a:pt x="335" y="695"/>
                  <a:pt x="335" y="695"/>
                  <a:pt x="335" y="695"/>
                </a:cubicBezTo>
                <a:cubicBezTo>
                  <a:pt x="362" y="695"/>
                  <a:pt x="380" y="686"/>
                  <a:pt x="380" y="658"/>
                </a:cubicBezTo>
                <a:cubicBezTo>
                  <a:pt x="380" y="72"/>
                  <a:pt x="380" y="72"/>
                  <a:pt x="380" y="72"/>
                </a:cubicBezTo>
                <a:cubicBezTo>
                  <a:pt x="380" y="45"/>
                  <a:pt x="362" y="27"/>
                  <a:pt x="335" y="27"/>
                </a:cubicBezTo>
                <a:lnTo>
                  <a:pt x="6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45">
            <a:extLst>
              <a:ext uri="{FF2B5EF4-FFF2-40B4-BE49-F238E27FC236}">
                <a16:creationId xmlns:a16="http://schemas.microsoft.com/office/drawing/2014/main" id="{289EE491-CC2C-394B-A6C6-CD4B22A5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7558" y="7257510"/>
            <a:ext cx="36737" cy="41330"/>
          </a:xfrm>
          <a:custGeom>
            <a:avLst/>
            <a:gdLst>
              <a:gd name="T0" fmla="*/ 727866862 w 37"/>
              <a:gd name="T1" fmla="*/ 1966822912 h 38"/>
              <a:gd name="T2" fmla="*/ 727866862 w 37"/>
              <a:gd name="T3" fmla="*/ 1966822912 h 38"/>
              <a:gd name="T4" fmla="*/ 0 w 37"/>
              <a:gd name="T5" fmla="*/ 956832768 h 38"/>
              <a:gd name="T6" fmla="*/ 727866862 w 37"/>
              <a:gd name="T7" fmla="*/ 0 h 38"/>
              <a:gd name="T8" fmla="*/ 1455851457 w 37"/>
              <a:gd name="T9" fmla="*/ 956832768 h 38"/>
              <a:gd name="T10" fmla="*/ 727866862 w 37"/>
              <a:gd name="T11" fmla="*/ 1966822912 h 38"/>
              <a:gd name="T12" fmla="*/ 727866862 w 37"/>
              <a:gd name="T13" fmla="*/ 478416384 h 38"/>
              <a:gd name="T14" fmla="*/ 727866862 w 37"/>
              <a:gd name="T15" fmla="*/ 478416384 h 38"/>
              <a:gd name="T16" fmla="*/ 363933259 w 37"/>
              <a:gd name="T17" fmla="*/ 956832768 h 38"/>
              <a:gd name="T18" fmla="*/ 727866862 w 37"/>
              <a:gd name="T19" fmla="*/ 1488406528 h 38"/>
              <a:gd name="T20" fmla="*/ 1091917854 w 37"/>
              <a:gd name="T21" fmla="*/ 956832768 h 38"/>
              <a:gd name="T22" fmla="*/ 727866862 w 37"/>
              <a:gd name="T23" fmla="*/ 478416384 h 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8"/>
                  <a:pt x="27" y="37"/>
                  <a:pt x="18" y="37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9"/>
                  <a:pt x="9" y="18"/>
                </a:cubicBezTo>
                <a:lnTo>
                  <a:pt x="18" y="28"/>
                </a:lnTo>
                <a:cubicBezTo>
                  <a:pt x="27" y="28"/>
                  <a:pt x="27" y="18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46">
            <a:extLst>
              <a:ext uri="{FF2B5EF4-FFF2-40B4-BE49-F238E27FC236}">
                <a16:creationId xmlns:a16="http://schemas.microsoft.com/office/drawing/2014/main" id="{0A485947-D77A-A44F-B603-C7C04AD0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0822" y="6720240"/>
            <a:ext cx="123984" cy="27552"/>
          </a:xfrm>
          <a:custGeom>
            <a:avLst/>
            <a:gdLst>
              <a:gd name="T0" fmla="*/ 2147483646 w 118"/>
              <a:gd name="T1" fmla="*/ 1062901554 h 28"/>
              <a:gd name="T2" fmla="*/ 2147483646 w 118"/>
              <a:gd name="T3" fmla="*/ 1062901554 h 28"/>
              <a:gd name="T4" fmla="*/ 431316310 w 118"/>
              <a:gd name="T5" fmla="*/ 1062901554 h 28"/>
              <a:gd name="T6" fmla="*/ 0 w 118"/>
              <a:gd name="T7" fmla="*/ 708562369 h 28"/>
              <a:gd name="T8" fmla="*/ 431316310 w 118"/>
              <a:gd name="T9" fmla="*/ 0 h 28"/>
              <a:gd name="T10" fmla="*/ 2147483646 w 118"/>
              <a:gd name="T11" fmla="*/ 0 h 28"/>
              <a:gd name="T12" fmla="*/ 2147483646 w 118"/>
              <a:gd name="T13" fmla="*/ 708562369 h 28"/>
              <a:gd name="T14" fmla="*/ 2147483646 w 118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8" h="28">
                <a:moveTo>
                  <a:pt x="99" y="27"/>
                </a:moveTo>
                <a:lnTo>
                  <a:pt x="99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7"/>
                  <a:pt x="108" y="27"/>
                  <a:pt x="9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47">
            <a:extLst>
              <a:ext uri="{FF2B5EF4-FFF2-40B4-BE49-F238E27FC236}">
                <a16:creationId xmlns:a16="http://schemas.microsoft.com/office/drawing/2014/main" id="{2A9940B4-9FF7-9E48-9DF0-61991F440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901" y="6908513"/>
            <a:ext cx="188273" cy="225013"/>
          </a:xfrm>
          <a:custGeom>
            <a:avLst/>
            <a:gdLst>
              <a:gd name="T0" fmla="*/ 2147483646 w 182"/>
              <a:gd name="T1" fmla="*/ 1226645038 h 218"/>
              <a:gd name="T2" fmla="*/ 2147483646 w 182"/>
              <a:gd name="T3" fmla="*/ 1226645038 h 218"/>
              <a:gd name="T4" fmla="*/ 2147483646 w 182"/>
              <a:gd name="T5" fmla="*/ 408839098 h 218"/>
              <a:gd name="T6" fmla="*/ 2147483646 w 182"/>
              <a:gd name="T7" fmla="*/ 408839098 h 218"/>
              <a:gd name="T8" fmla="*/ 2147483646 w 182"/>
              <a:gd name="T9" fmla="*/ 2147483646 h 218"/>
              <a:gd name="T10" fmla="*/ 1234931771 w 182"/>
              <a:gd name="T11" fmla="*/ 408839098 h 218"/>
              <a:gd name="T12" fmla="*/ 411686719 w 182"/>
              <a:gd name="T13" fmla="*/ 408839098 h 218"/>
              <a:gd name="T14" fmla="*/ 411686719 w 182"/>
              <a:gd name="T15" fmla="*/ 1226645038 h 218"/>
              <a:gd name="T16" fmla="*/ 2147483646 w 182"/>
              <a:gd name="T17" fmla="*/ 2147483646 h 218"/>
              <a:gd name="T18" fmla="*/ 2147483646 w 182"/>
              <a:gd name="T19" fmla="*/ 2147483646 h 218"/>
              <a:gd name="T20" fmla="*/ 2147483646 w 182"/>
              <a:gd name="T21" fmla="*/ 2147483646 h 218"/>
              <a:gd name="T22" fmla="*/ 2058177180 w 182"/>
              <a:gd name="T23" fmla="*/ 2147483646 h 218"/>
              <a:gd name="T24" fmla="*/ 2147483646 w 182"/>
              <a:gd name="T25" fmla="*/ 2147483646 h 218"/>
              <a:gd name="T26" fmla="*/ 2147483646 w 182"/>
              <a:gd name="T27" fmla="*/ 2147483646 h 218"/>
              <a:gd name="T28" fmla="*/ 2147483646 w 182"/>
              <a:gd name="T29" fmla="*/ 2147483646 h 218"/>
              <a:gd name="T30" fmla="*/ 2147483646 w 182"/>
              <a:gd name="T31" fmla="*/ 2147483646 h 218"/>
              <a:gd name="T32" fmla="*/ 2058177180 w 182"/>
              <a:gd name="T33" fmla="*/ 2147483646 h 218"/>
              <a:gd name="T34" fmla="*/ 2147483646 w 182"/>
              <a:gd name="T35" fmla="*/ 2147483646 h 218"/>
              <a:gd name="T36" fmla="*/ 2147483646 w 182"/>
              <a:gd name="T37" fmla="*/ 2147483646 h 218"/>
              <a:gd name="T38" fmla="*/ 2147483646 w 182"/>
              <a:gd name="T39" fmla="*/ 2147483646 h 218"/>
              <a:gd name="T40" fmla="*/ 2147483646 w 182"/>
              <a:gd name="T41" fmla="*/ 2147483646 h 218"/>
              <a:gd name="T42" fmla="*/ 2147483646 w 182"/>
              <a:gd name="T43" fmla="*/ 2147483646 h 218"/>
              <a:gd name="T44" fmla="*/ 2147483646 w 182"/>
              <a:gd name="T45" fmla="*/ 2147483646 h 218"/>
              <a:gd name="T46" fmla="*/ 2147483646 w 182"/>
              <a:gd name="T47" fmla="*/ 2147483646 h 218"/>
              <a:gd name="T48" fmla="*/ 2147483646 w 182"/>
              <a:gd name="T49" fmla="*/ 2147483646 h 218"/>
              <a:gd name="T50" fmla="*/ 2147483646 w 182"/>
              <a:gd name="T51" fmla="*/ 2147483646 h 218"/>
              <a:gd name="T52" fmla="*/ 2147483646 w 182"/>
              <a:gd name="T53" fmla="*/ 2147483646 h 218"/>
              <a:gd name="T54" fmla="*/ 2147483646 w 182"/>
              <a:gd name="T55" fmla="*/ 2147483646 h 218"/>
              <a:gd name="T56" fmla="*/ 2147483646 w 182"/>
              <a:gd name="T57" fmla="*/ 2147483646 h 218"/>
              <a:gd name="T58" fmla="*/ 2147483646 w 182"/>
              <a:gd name="T59" fmla="*/ 2147483646 h 218"/>
              <a:gd name="T60" fmla="*/ 2147483646 w 182"/>
              <a:gd name="T61" fmla="*/ 2147483646 h 218"/>
              <a:gd name="T62" fmla="*/ 2147483646 w 182"/>
              <a:gd name="T63" fmla="*/ 2147483646 h 218"/>
              <a:gd name="T64" fmla="*/ 2147483646 w 182"/>
              <a:gd name="T65" fmla="*/ 2147483646 h 218"/>
              <a:gd name="T66" fmla="*/ 2147483646 w 182"/>
              <a:gd name="T67" fmla="*/ 2147483646 h 218"/>
              <a:gd name="T68" fmla="*/ 2147483646 w 182"/>
              <a:gd name="T69" fmla="*/ 1226645038 h 21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2" h="218">
                <a:moveTo>
                  <a:pt x="181" y="27"/>
                </a:moveTo>
                <a:lnTo>
                  <a:pt x="181" y="27"/>
                </a:lnTo>
                <a:cubicBezTo>
                  <a:pt x="181" y="18"/>
                  <a:pt x="181" y="18"/>
                  <a:pt x="181" y="9"/>
                </a:cubicBezTo>
                <a:cubicBezTo>
                  <a:pt x="172" y="0"/>
                  <a:pt x="162" y="0"/>
                  <a:pt x="162" y="9"/>
                </a:cubicBezTo>
                <a:cubicBezTo>
                  <a:pt x="90" y="72"/>
                  <a:pt x="90" y="72"/>
                  <a:pt x="90" y="72"/>
                </a:cubicBezTo>
                <a:cubicBezTo>
                  <a:pt x="27" y="9"/>
                  <a:pt x="27" y="9"/>
                  <a:pt x="27" y="9"/>
                </a:cubicBezTo>
                <a:cubicBezTo>
                  <a:pt x="18" y="0"/>
                  <a:pt x="9" y="0"/>
                  <a:pt x="9" y="9"/>
                </a:cubicBezTo>
                <a:cubicBezTo>
                  <a:pt x="0" y="9"/>
                  <a:pt x="0" y="18"/>
                  <a:pt x="9" y="27"/>
                </a:cubicBezTo>
                <a:cubicBezTo>
                  <a:pt x="81" y="99"/>
                  <a:pt x="81" y="99"/>
                  <a:pt x="81" y="99"/>
                </a:cubicBezTo>
                <a:cubicBezTo>
                  <a:pt x="81" y="118"/>
                  <a:pt x="81" y="118"/>
                  <a:pt x="81" y="118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45" y="118"/>
                  <a:pt x="45" y="127"/>
                  <a:pt x="45" y="127"/>
                </a:cubicBezTo>
                <a:cubicBezTo>
                  <a:pt x="45" y="135"/>
                  <a:pt x="45" y="145"/>
                  <a:pt x="54" y="145"/>
                </a:cubicBezTo>
                <a:cubicBezTo>
                  <a:pt x="81" y="145"/>
                  <a:pt x="81" y="145"/>
                  <a:pt x="81" y="145"/>
                </a:cubicBezTo>
                <a:cubicBezTo>
                  <a:pt x="81" y="154"/>
                  <a:pt x="81" y="154"/>
                  <a:pt x="81" y="154"/>
                </a:cubicBezTo>
                <a:cubicBezTo>
                  <a:pt x="54" y="154"/>
                  <a:pt x="54" y="154"/>
                  <a:pt x="54" y="154"/>
                </a:cubicBezTo>
                <a:cubicBezTo>
                  <a:pt x="45" y="154"/>
                  <a:pt x="45" y="163"/>
                  <a:pt x="45" y="172"/>
                </a:cubicBezTo>
                <a:cubicBezTo>
                  <a:pt x="45" y="172"/>
                  <a:pt x="45" y="181"/>
                  <a:pt x="54" y="181"/>
                </a:cubicBezTo>
                <a:cubicBezTo>
                  <a:pt x="81" y="181"/>
                  <a:pt x="81" y="181"/>
                  <a:pt x="81" y="181"/>
                </a:cubicBezTo>
                <a:cubicBezTo>
                  <a:pt x="81" y="208"/>
                  <a:pt x="81" y="208"/>
                  <a:pt x="81" y="208"/>
                </a:cubicBezTo>
                <a:cubicBezTo>
                  <a:pt x="81" y="217"/>
                  <a:pt x="90" y="217"/>
                  <a:pt x="90" y="217"/>
                </a:cubicBezTo>
                <a:cubicBezTo>
                  <a:pt x="99" y="217"/>
                  <a:pt x="108" y="217"/>
                  <a:pt x="108" y="208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35" y="181"/>
                  <a:pt x="135" y="181"/>
                  <a:pt x="135" y="181"/>
                </a:cubicBezTo>
                <a:lnTo>
                  <a:pt x="144" y="172"/>
                </a:lnTo>
                <a:cubicBezTo>
                  <a:pt x="144" y="163"/>
                  <a:pt x="135" y="154"/>
                  <a:pt x="135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45"/>
                  <a:pt x="108" y="145"/>
                  <a:pt x="108" y="145"/>
                </a:cubicBezTo>
                <a:cubicBezTo>
                  <a:pt x="135" y="145"/>
                  <a:pt x="135" y="145"/>
                  <a:pt x="135" y="145"/>
                </a:cubicBezTo>
                <a:cubicBezTo>
                  <a:pt x="135" y="145"/>
                  <a:pt x="144" y="135"/>
                  <a:pt x="144" y="127"/>
                </a:cubicBezTo>
                <a:lnTo>
                  <a:pt x="135" y="118"/>
                </a:lnTo>
                <a:cubicBezTo>
                  <a:pt x="108" y="118"/>
                  <a:pt x="108" y="118"/>
                  <a:pt x="108" y="118"/>
                </a:cubicBezTo>
                <a:cubicBezTo>
                  <a:pt x="108" y="99"/>
                  <a:pt x="108" y="99"/>
                  <a:pt x="108" y="99"/>
                </a:cubicBezTo>
                <a:lnTo>
                  <a:pt x="181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48">
            <a:extLst>
              <a:ext uri="{FF2B5EF4-FFF2-40B4-BE49-F238E27FC236}">
                <a16:creationId xmlns:a16="http://schemas.microsoft.com/office/drawing/2014/main" id="{63F73C10-33A8-9B40-8E9E-D2A3B5B0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914" y="4662993"/>
            <a:ext cx="413286" cy="753099"/>
          </a:xfrm>
          <a:custGeom>
            <a:avLst/>
            <a:gdLst>
              <a:gd name="T0" fmla="*/ 2147483646 w 399"/>
              <a:gd name="T1" fmla="*/ 2147483646 h 723"/>
              <a:gd name="T2" fmla="*/ 2147483646 w 399"/>
              <a:gd name="T3" fmla="*/ 2147483646 h 723"/>
              <a:gd name="T4" fmla="*/ 2147483646 w 399"/>
              <a:gd name="T5" fmla="*/ 2147483646 h 723"/>
              <a:gd name="T6" fmla="*/ 0 w 399"/>
              <a:gd name="T7" fmla="*/ 2147483646 h 723"/>
              <a:gd name="T8" fmla="*/ 0 w 399"/>
              <a:gd name="T9" fmla="*/ 2147483646 h 723"/>
              <a:gd name="T10" fmla="*/ 2147483646 w 399"/>
              <a:gd name="T11" fmla="*/ 0 h 723"/>
              <a:gd name="T12" fmla="*/ 2147483646 w 399"/>
              <a:gd name="T13" fmla="*/ 0 h 723"/>
              <a:gd name="T14" fmla="*/ 2147483646 w 399"/>
              <a:gd name="T15" fmla="*/ 2147483646 h 723"/>
              <a:gd name="T16" fmla="*/ 2147483646 w 399"/>
              <a:gd name="T17" fmla="*/ 2147483646 h 723"/>
              <a:gd name="T18" fmla="*/ 2147483646 w 399"/>
              <a:gd name="T19" fmla="*/ 2147483646 h 723"/>
              <a:gd name="T20" fmla="*/ 2147483646 w 399"/>
              <a:gd name="T21" fmla="*/ 2147483646 h 723"/>
              <a:gd name="T22" fmla="*/ 2147483646 w 399"/>
              <a:gd name="T23" fmla="*/ 2147483646 h 723"/>
              <a:gd name="T24" fmla="*/ 2147483646 w 399"/>
              <a:gd name="T25" fmla="*/ 1260778544 h 723"/>
              <a:gd name="T26" fmla="*/ 2147483646 w 399"/>
              <a:gd name="T27" fmla="*/ 1260778544 h 723"/>
              <a:gd name="T28" fmla="*/ 1239662278 w 399"/>
              <a:gd name="T29" fmla="*/ 2147483646 h 723"/>
              <a:gd name="T30" fmla="*/ 1239662278 w 399"/>
              <a:gd name="T31" fmla="*/ 2147483646 h 723"/>
              <a:gd name="T32" fmla="*/ 2147483646 w 399"/>
              <a:gd name="T33" fmla="*/ 2147483646 h 723"/>
              <a:gd name="T34" fmla="*/ 2147483646 w 399"/>
              <a:gd name="T35" fmla="*/ 2147483646 h 723"/>
              <a:gd name="T36" fmla="*/ 2147483646 w 399"/>
              <a:gd name="T37" fmla="*/ 2147483646 h 723"/>
              <a:gd name="T38" fmla="*/ 2147483646 w 399"/>
              <a:gd name="T39" fmla="*/ 2147483646 h 723"/>
              <a:gd name="T40" fmla="*/ 2147483646 w 399"/>
              <a:gd name="T41" fmla="*/ 2147483646 h 723"/>
              <a:gd name="T42" fmla="*/ 2147483646 w 399"/>
              <a:gd name="T43" fmla="*/ 2147483646 h 723"/>
              <a:gd name="T44" fmla="*/ 2147483646 w 399"/>
              <a:gd name="T45" fmla="*/ 2147483646 h 723"/>
              <a:gd name="T46" fmla="*/ 2147483646 w 399"/>
              <a:gd name="T47" fmla="*/ 2147483646 h 72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99" h="723">
                <a:moveTo>
                  <a:pt x="335" y="722"/>
                </a:moveTo>
                <a:lnTo>
                  <a:pt x="335" y="722"/>
                </a:lnTo>
                <a:cubicBezTo>
                  <a:pt x="63" y="722"/>
                  <a:pt x="63" y="722"/>
                  <a:pt x="63" y="722"/>
                </a:cubicBezTo>
                <a:cubicBezTo>
                  <a:pt x="27" y="722"/>
                  <a:pt x="0" y="695"/>
                  <a:pt x="0" y="65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71" y="0"/>
                  <a:pt x="398" y="27"/>
                  <a:pt x="398" y="63"/>
                </a:cubicBezTo>
                <a:cubicBezTo>
                  <a:pt x="398" y="225"/>
                  <a:pt x="398" y="225"/>
                  <a:pt x="398" y="225"/>
                </a:cubicBezTo>
                <a:cubicBezTo>
                  <a:pt x="398" y="234"/>
                  <a:pt x="398" y="244"/>
                  <a:pt x="389" y="244"/>
                </a:cubicBezTo>
                <a:cubicBezTo>
                  <a:pt x="380" y="244"/>
                  <a:pt x="380" y="234"/>
                  <a:pt x="380" y="225"/>
                </a:cubicBezTo>
                <a:cubicBezTo>
                  <a:pt x="380" y="63"/>
                  <a:pt x="380" y="63"/>
                  <a:pt x="380" y="63"/>
                </a:cubicBezTo>
                <a:cubicBezTo>
                  <a:pt x="380" y="45"/>
                  <a:pt x="362" y="27"/>
                  <a:pt x="335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46" y="27"/>
                  <a:pt x="27" y="45"/>
                  <a:pt x="27" y="63"/>
                </a:cubicBezTo>
                <a:cubicBezTo>
                  <a:pt x="27" y="659"/>
                  <a:pt x="27" y="659"/>
                  <a:pt x="27" y="659"/>
                </a:cubicBezTo>
                <a:cubicBezTo>
                  <a:pt x="27" y="677"/>
                  <a:pt x="46" y="695"/>
                  <a:pt x="63" y="695"/>
                </a:cubicBezTo>
                <a:cubicBezTo>
                  <a:pt x="335" y="695"/>
                  <a:pt x="335" y="695"/>
                  <a:pt x="335" y="695"/>
                </a:cubicBezTo>
                <a:cubicBezTo>
                  <a:pt x="362" y="695"/>
                  <a:pt x="380" y="677"/>
                  <a:pt x="380" y="659"/>
                </a:cubicBezTo>
                <a:cubicBezTo>
                  <a:pt x="380" y="487"/>
                  <a:pt x="380" y="487"/>
                  <a:pt x="380" y="487"/>
                </a:cubicBezTo>
                <a:cubicBezTo>
                  <a:pt x="380" y="487"/>
                  <a:pt x="380" y="478"/>
                  <a:pt x="389" y="478"/>
                </a:cubicBezTo>
                <a:cubicBezTo>
                  <a:pt x="398" y="478"/>
                  <a:pt x="398" y="487"/>
                  <a:pt x="398" y="487"/>
                </a:cubicBezTo>
                <a:cubicBezTo>
                  <a:pt x="398" y="659"/>
                  <a:pt x="398" y="659"/>
                  <a:pt x="398" y="659"/>
                </a:cubicBezTo>
                <a:cubicBezTo>
                  <a:pt x="398" y="695"/>
                  <a:pt x="371" y="722"/>
                  <a:pt x="335" y="7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49">
            <a:extLst>
              <a:ext uri="{FF2B5EF4-FFF2-40B4-BE49-F238E27FC236}">
                <a16:creationId xmlns:a16="http://schemas.microsoft.com/office/drawing/2014/main" id="{D80EF4C9-E9BE-6D4E-8982-D789D88B1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190" y="5273737"/>
            <a:ext cx="36737" cy="36737"/>
          </a:xfrm>
          <a:custGeom>
            <a:avLst/>
            <a:gdLst>
              <a:gd name="T0" fmla="*/ 727866862 w 37"/>
              <a:gd name="T1" fmla="*/ 1455851457 h 37"/>
              <a:gd name="T2" fmla="*/ 727866862 w 37"/>
              <a:gd name="T3" fmla="*/ 1455851457 h 37"/>
              <a:gd name="T4" fmla="*/ 0 w 37"/>
              <a:gd name="T5" fmla="*/ 727866862 h 37"/>
              <a:gd name="T6" fmla="*/ 727866862 w 37"/>
              <a:gd name="T7" fmla="*/ 0 h 37"/>
              <a:gd name="T8" fmla="*/ 1455851457 w 37"/>
              <a:gd name="T9" fmla="*/ 727866862 h 37"/>
              <a:gd name="T10" fmla="*/ 727866862 w 37"/>
              <a:gd name="T11" fmla="*/ 1455851457 h 37"/>
              <a:gd name="T12" fmla="*/ 727866862 w 37"/>
              <a:gd name="T13" fmla="*/ 363933259 h 37"/>
              <a:gd name="T14" fmla="*/ 727866862 w 37"/>
              <a:gd name="T15" fmla="*/ 363933259 h 37"/>
              <a:gd name="T16" fmla="*/ 363933259 w 37"/>
              <a:gd name="T17" fmla="*/ 727866862 h 37"/>
              <a:gd name="T18" fmla="*/ 727866862 w 37"/>
              <a:gd name="T19" fmla="*/ 1091917854 h 37"/>
              <a:gd name="T20" fmla="*/ 1091917854 w 37"/>
              <a:gd name="T21" fmla="*/ 727866862 h 37"/>
              <a:gd name="T22" fmla="*/ 727866862 w 37"/>
              <a:gd name="T23" fmla="*/ 363933259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lnTo>
                  <a:pt x="9" y="18"/>
                </a:lnTo>
                <a:cubicBezTo>
                  <a:pt x="9" y="27"/>
                  <a:pt x="18" y="27"/>
                  <a:pt x="18" y="27"/>
                </a:cubicBezTo>
                <a:cubicBezTo>
                  <a:pt x="27" y="27"/>
                  <a:pt x="27" y="27"/>
                  <a:pt x="27" y="18"/>
                </a:cubicBezTo>
                <a:cubicBezTo>
                  <a:pt x="27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50">
            <a:extLst>
              <a:ext uri="{FF2B5EF4-FFF2-40B4-BE49-F238E27FC236}">
                <a16:creationId xmlns:a16="http://schemas.microsoft.com/office/drawing/2014/main" id="{F7589D8A-EFE0-3841-9E12-C02BD1DC5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453" y="4745651"/>
            <a:ext cx="114800" cy="27552"/>
          </a:xfrm>
          <a:custGeom>
            <a:avLst/>
            <a:gdLst>
              <a:gd name="T0" fmla="*/ 2147483646 w 109"/>
              <a:gd name="T1" fmla="*/ 1062901554 h 28"/>
              <a:gd name="T2" fmla="*/ 2147483646 w 109"/>
              <a:gd name="T3" fmla="*/ 1062901554 h 28"/>
              <a:gd name="T4" fmla="*/ 434430287 w 109"/>
              <a:gd name="T5" fmla="*/ 1062901554 h 28"/>
              <a:gd name="T6" fmla="*/ 0 w 109"/>
              <a:gd name="T7" fmla="*/ 354339185 h 28"/>
              <a:gd name="T8" fmla="*/ 434430287 w 109"/>
              <a:gd name="T9" fmla="*/ 0 h 28"/>
              <a:gd name="T10" fmla="*/ 2147483646 w 109"/>
              <a:gd name="T11" fmla="*/ 0 h 28"/>
              <a:gd name="T12" fmla="*/ 2147483646 w 109"/>
              <a:gd name="T13" fmla="*/ 354339185 h 28"/>
              <a:gd name="T14" fmla="*/ 2147483646 w 109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28">
                <a:moveTo>
                  <a:pt x="99" y="27"/>
                </a:moveTo>
                <a:lnTo>
                  <a:pt x="99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08" y="0"/>
                  <a:pt x="108" y="9"/>
                </a:cubicBezTo>
                <a:cubicBezTo>
                  <a:pt x="108" y="18"/>
                  <a:pt x="108" y="27"/>
                  <a:pt x="9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51">
            <a:extLst>
              <a:ext uri="{FF2B5EF4-FFF2-40B4-BE49-F238E27FC236}">
                <a16:creationId xmlns:a16="http://schemas.microsoft.com/office/drawing/2014/main" id="{BC930E80-CFC1-FE49-AC64-1C53E2CB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453" y="4828308"/>
            <a:ext cx="78064" cy="404102"/>
          </a:xfrm>
          <a:custGeom>
            <a:avLst/>
            <a:gdLst>
              <a:gd name="T0" fmla="*/ 1818900510 w 73"/>
              <a:gd name="T1" fmla="*/ 2147483646 h 390"/>
              <a:gd name="T2" fmla="*/ 1818900510 w 73"/>
              <a:gd name="T3" fmla="*/ 2147483646 h 390"/>
              <a:gd name="T4" fmla="*/ 0 w 73"/>
              <a:gd name="T5" fmla="*/ 2147483646 h 390"/>
              <a:gd name="T6" fmla="*/ 0 w 73"/>
              <a:gd name="T7" fmla="*/ 1654569188 h 390"/>
              <a:gd name="T8" fmla="*/ 1818900510 w 73"/>
              <a:gd name="T9" fmla="*/ 0 h 390"/>
              <a:gd name="T10" fmla="*/ 2147483646 w 73"/>
              <a:gd name="T11" fmla="*/ 1654569188 h 390"/>
              <a:gd name="T12" fmla="*/ 2147483646 w 73"/>
              <a:gd name="T13" fmla="*/ 2147483646 h 390"/>
              <a:gd name="T14" fmla="*/ 2147483646 w 73"/>
              <a:gd name="T15" fmla="*/ 2147483646 h 390"/>
              <a:gd name="T16" fmla="*/ 2147483646 w 73"/>
              <a:gd name="T17" fmla="*/ 2147483646 h 390"/>
              <a:gd name="T18" fmla="*/ 2147483646 w 73"/>
              <a:gd name="T19" fmla="*/ 1654569188 h 390"/>
              <a:gd name="T20" fmla="*/ 1818900510 w 73"/>
              <a:gd name="T21" fmla="*/ 1241023159 h 390"/>
              <a:gd name="T22" fmla="*/ 909382048 w 73"/>
              <a:gd name="T23" fmla="*/ 1654569188 h 390"/>
              <a:gd name="T24" fmla="*/ 909382048 w 73"/>
              <a:gd name="T25" fmla="*/ 2147483646 h 390"/>
              <a:gd name="T26" fmla="*/ 1818900510 w 73"/>
              <a:gd name="T27" fmla="*/ 2147483646 h 390"/>
              <a:gd name="T28" fmla="*/ 2147483646 w 73"/>
              <a:gd name="T29" fmla="*/ 2147483646 h 390"/>
              <a:gd name="T30" fmla="*/ 2147483646 w 73"/>
              <a:gd name="T31" fmla="*/ 2147483646 h 390"/>
              <a:gd name="T32" fmla="*/ 2147483646 w 73"/>
              <a:gd name="T33" fmla="*/ 2147483646 h 390"/>
              <a:gd name="T34" fmla="*/ 2147483646 w 73"/>
              <a:gd name="T35" fmla="*/ 2147483646 h 390"/>
              <a:gd name="T36" fmla="*/ 2147483646 w 73"/>
              <a:gd name="T37" fmla="*/ 2147483646 h 390"/>
              <a:gd name="T38" fmla="*/ 1818900510 w 73"/>
              <a:gd name="T39" fmla="*/ 2147483646 h 3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3" h="390">
                <a:moveTo>
                  <a:pt x="36" y="389"/>
                </a:moveTo>
                <a:lnTo>
                  <a:pt x="36" y="389"/>
                </a:lnTo>
                <a:cubicBezTo>
                  <a:pt x="18" y="389"/>
                  <a:pt x="0" y="371"/>
                  <a:pt x="0" y="35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91"/>
                  <a:pt x="72" y="91"/>
                  <a:pt x="72" y="91"/>
                </a:cubicBezTo>
                <a:cubicBezTo>
                  <a:pt x="72" y="100"/>
                  <a:pt x="63" y="100"/>
                  <a:pt x="63" y="100"/>
                </a:cubicBezTo>
                <a:cubicBezTo>
                  <a:pt x="54" y="100"/>
                  <a:pt x="54" y="100"/>
                  <a:pt x="54" y="91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27"/>
                  <a:pt x="45" y="27"/>
                  <a:pt x="36" y="27"/>
                </a:cubicBezTo>
                <a:cubicBezTo>
                  <a:pt x="27" y="27"/>
                  <a:pt x="18" y="27"/>
                  <a:pt x="18" y="36"/>
                </a:cubicBezTo>
                <a:cubicBezTo>
                  <a:pt x="18" y="353"/>
                  <a:pt x="18" y="353"/>
                  <a:pt x="18" y="353"/>
                </a:cubicBezTo>
                <a:cubicBezTo>
                  <a:pt x="18" y="362"/>
                  <a:pt x="27" y="371"/>
                  <a:pt x="36" y="371"/>
                </a:cubicBezTo>
                <a:cubicBezTo>
                  <a:pt x="45" y="371"/>
                  <a:pt x="54" y="362"/>
                  <a:pt x="54" y="353"/>
                </a:cubicBezTo>
                <a:cubicBezTo>
                  <a:pt x="54" y="307"/>
                  <a:pt x="54" y="307"/>
                  <a:pt x="54" y="307"/>
                </a:cubicBezTo>
                <a:cubicBezTo>
                  <a:pt x="54" y="299"/>
                  <a:pt x="54" y="299"/>
                  <a:pt x="63" y="299"/>
                </a:cubicBezTo>
                <a:cubicBezTo>
                  <a:pt x="63" y="299"/>
                  <a:pt x="72" y="299"/>
                  <a:pt x="72" y="307"/>
                </a:cubicBezTo>
                <a:cubicBezTo>
                  <a:pt x="72" y="353"/>
                  <a:pt x="72" y="353"/>
                  <a:pt x="72" y="353"/>
                </a:cubicBezTo>
                <a:cubicBezTo>
                  <a:pt x="72" y="371"/>
                  <a:pt x="54" y="389"/>
                  <a:pt x="36" y="3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52">
            <a:extLst>
              <a:ext uri="{FF2B5EF4-FFF2-40B4-BE49-F238E27FC236}">
                <a16:creationId xmlns:a16="http://schemas.microsoft.com/office/drawing/2014/main" id="{1919F674-05F5-6340-B24F-4D8C0D451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006" y="4915556"/>
            <a:ext cx="284708" cy="243381"/>
          </a:xfrm>
          <a:custGeom>
            <a:avLst/>
            <a:gdLst>
              <a:gd name="T0" fmla="*/ 2147483646 w 272"/>
              <a:gd name="T1" fmla="*/ 2147483646 h 235"/>
              <a:gd name="T2" fmla="*/ 2147483646 w 272"/>
              <a:gd name="T3" fmla="*/ 2147483646 h 235"/>
              <a:gd name="T4" fmla="*/ 426472268 w 272"/>
              <a:gd name="T5" fmla="*/ 2147483646 h 235"/>
              <a:gd name="T6" fmla="*/ 0 w 272"/>
              <a:gd name="T7" fmla="*/ 2147483646 h 235"/>
              <a:gd name="T8" fmla="*/ 426472268 w 272"/>
              <a:gd name="T9" fmla="*/ 2147483646 h 235"/>
              <a:gd name="T10" fmla="*/ 2147483646 w 272"/>
              <a:gd name="T11" fmla="*/ 2147483646 h 235"/>
              <a:gd name="T12" fmla="*/ 2147483646 w 272"/>
              <a:gd name="T13" fmla="*/ 826173936 h 235"/>
              <a:gd name="T14" fmla="*/ 426472268 w 272"/>
              <a:gd name="T15" fmla="*/ 826173936 h 235"/>
              <a:gd name="T16" fmla="*/ 0 w 272"/>
              <a:gd name="T17" fmla="*/ 413023059 h 235"/>
              <a:gd name="T18" fmla="*/ 426472268 w 272"/>
              <a:gd name="T19" fmla="*/ 0 h 235"/>
              <a:gd name="T20" fmla="*/ 2147483646 w 272"/>
              <a:gd name="T21" fmla="*/ 0 h 235"/>
              <a:gd name="T22" fmla="*/ 2147483646 w 272"/>
              <a:gd name="T23" fmla="*/ 826173936 h 235"/>
              <a:gd name="T24" fmla="*/ 2147483646 w 272"/>
              <a:gd name="T25" fmla="*/ 2147483646 h 235"/>
              <a:gd name="T26" fmla="*/ 2147483646 w 272"/>
              <a:gd name="T27" fmla="*/ 2147483646 h 235"/>
              <a:gd name="T28" fmla="*/ 2147483646 w 272"/>
              <a:gd name="T29" fmla="*/ 826173936 h 235"/>
              <a:gd name="T30" fmla="*/ 2147483646 w 272"/>
              <a:gd name="T31" fmla="*/ 826173936 h 2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72" h="235">
                <a:moveTo>
                  <a:pt x="253" y="234"/>
                </a:moveTo>
                <a:lnTo>
                  <a:pt x="253" y="234"/>
                </a:lnTo>
                <a:cubicBezTo>
                  <a:pt x="9" y="234"/>
                  <a:pt x="9" y="234"/>
                  <a:pt x="9" y="234"/>
                </a:cubicBezTo>
                <a:cubicBezTo>
                  <a:pt x="9" y="234"/>
                  <a:pt x="0" y="225"/>
                  <a:pt x="0" y="217"/>
                </a:cubicBezTo>
                <a:lnTo>
                  <a:pt x="9" y="207"/>
                </a:lnTo>
                <a:cubicBezTo>
                  <a:pt x="244" y="207"/>
                  <a:pt x="244" y="207"/>
                  <a:pt x="244" y="207"/>
                </a:cubicBezTo>
                <a:cubicBezTo>
                  <a:pt x="244" y="18"/>
                  <a:pt x="244" y="18"/>
                  <a:pt x="244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2" y="0"/>
                  <a:pt x="271" y="9"/>
                  <a:pt x="271" y="18"/>
                </a:cubicBezTo>
                <a:cubicBezTo>
                  <a:pt x="271" y="217"/>
                  <a:pt x="271" y="217"/>
                  <a:pt x="271" y="217"/>
                </a:cubicBezTo>
                <a:cubicBezTo>
                  <a:pt x="271" y="225"/>
                  <a:pt x="262" y="234"/>
                  <a:pt x="253" y="234"/>
                </a:cubicBezTo>
                <a:close/>
                <a:moveTo>
                  <a:pt x="253" y="18"/>
                </a:moveTo>
                <a:lnTo>
                  <a:pt x="253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53">
            <a:extLst>
              <a:ext uri="{FF2B5EF4-FFF2-40B4-BE49-F238E27FC236}">
                <a16:creationId xmlns:a16="http://schemas.microsoft.com/office/drawing/2014/main" id="{50A9A1B1-595B-DB4A-9D87-C5DE6937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006" y="4989029"/>
            <a:ext cx="96432" cy="96435"/>
          </a:xfrm>
          <a:custGeom>
            <a:avLst/>
            <a:gdLst>
              <a:gd name="T0" fmla="*/ 2147483646 w 91"/>
              <a:gd name="T1" fmla="*/ 885004103 h 91"/>
              <a:gd name="T2" fmla="*/ 2147483646 w 91"/>
              <a:gd name="T3" fmla="*/ 885004103 h 91"/>
              <a:gd name="T4" fmla="*/ 2147483646 w 91"/>
              <a:gd name="T5" fmla="*/ 2147483646 h 91"/>
              <a:gd name="T6" fmla="*/ 2147483646 w 91"/>
              <a:gd name="T7" fmla="*/ 2147483646 h 91"/>
              <a:gd name="T8" fmla="*/ 884950814 w 91"/>
              <a:gd name="T9" fmla="*/ 2147483646 h 91"/>
              <a:gd name="T10" fmla="*/ 2147483646 w 91"/>
              <a:gd name="T11" fmla="*/ 885004103 h 91"/>
              <a:gd name="T12" fmla="*/ 2147483646 w 91"/>
              <a:gd name="T13" fmla="*/ 0 h 91"/>
              <a:gd name="T14" fmla="*/ 2147483646 w 91"/>
              <a:gd name="T15" fmla="*/ 0 h 91"/>
              <a:gd name="T16" fmla="*/ 0 w 91"/>
              <a:gd name="T17" fmla="*/ 2147483646 h 91"/>
              <a:gd name="T18" fmla="*/ 2147483646 w 91"/>
              <a:gd name="T19" fmla="*/ 2147483646 h 91"/>
              <a:gd name="T20" fmla="*/ 2147483646 w 91"/>
              <a:gd name="T21" fmla="*/ 2147483646 h 91"/>
              <a:gd name="T22" fmla="*/ 2147483646 w 91"/>
              <a:gd name="T23" fmla="*/ 0 h 91"/>
              <a:gd name="T24" fmla="*/ 2147483646 w 91"/>
              <a:gd name="T25" fmla="*/ 885004103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1" h="91">
                <a:moveTo>
                  <a:pt x="45" y="18"/>
                </a:moveTo>
                <a:lnTo>
                  <a:pt x="45" y="18"/>
                </a:lnTo>
                <a:cubicBezTo>
                  <a:pt x="63" y="18"/>
                  <a:pt x="72" y="27"/>
                  <a:pt x="72" y="45"/>
                </a:cubicBezTo>
                <a:cubicBezTo>
                  <a:pt x="72" y="54"/>
                  <a:pt x="63" y="72"/>
                  <a:pt x="45" y="72"/>
                </a:cubicBezTo>
                <a:cubicBezTo>
                  <a:pt x="36" y="72"/>
                  <a:pt x="18" y="54"/>
                  <a:pt x="18" y="45"/>
                </a:cubicBezTo>
                <a:cubicBezTo>
                  <a:pt x="18" y="27"/>
                  <a:pt x="36" y="18"/>
                  <a:pt x="45" y="18"/>
                </a:cubicBez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72" y="90"/>
                  <a:pt x="90" y="72"/>
                  <a:pt x="90" y="45"/>
                </a:cubicBezTo>
                <a:cubicBezTo>
                  <a:pt x="90" y="18"/>
                  <a:pt x="72" y="0"/>
                  <a:pt x="45" y="0"/>
                </a:cubicBezTo>
                <a:lnTo>
                  <a:pt x="45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54">
            <a:extLst>
              <a:ext uri="{FF2B5EF4-FFF2-40B4-BE49-F238E27FC236}">
                <a16:creationId xmlns:a16="http://schemas.microsoft.com/office/drawing/2014/main" id="{BE2CFADF-157F-E341-AAFA-031A45F65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006" y="4952292"/>
            <a:ext cx="234194" cy="160724"/>
          </a:xfrm>
          <a:custGeom>
            <a:avLst/>
            <a:gdLst>
              <a:gd name="T0" fmla="*/ 2147483646 w 227"/>
              <a:gd name="T1" fmla="*/ 2147483646 h 154"/>
              <a:gd name="T2" fmla="*/ 2147483646 w 227"/>
              <a:gd name="T3" fmla="*/ 2147483646 h 154"/>
              <a:gd name="T4" fmla="*/ 408334165 w 227"/>
              <a:gd name="T5" fmla="*/ 2147483646 h 154"/>
              <a:gd name="T6" fmla="*/ 0 w 227"/>
              <a:gd name="T7" fmla="*/ 2147483646 h 154"/>
              <a:gd name="T8" fmla="*/ 408334165 w 227"/>
              <a:gd name="T9" fmla="*/ 2147483646 h 154"/>
              <a:gd name="T10" fmla="*/ 2147483646 w 227"/>
              <a:gd name="T11" fmla="*/ 2147483646 h 154"/>
              <a:gd name="T12" fmla="*/ 2147483646 w 227"/>
              <a:gd name="T13" fmla="*/ 2147483646 h 154"/>
              <a:gd name="T14" fmla="*/ 2147483646 w 227"/>
              <a:gd name="T15" fmla="*/ 2113532815 h 154"/>
              <a:gd name="T16" fmla="*/ 2147483646 w 227"/>
              <a:gd name="T17" fmla="*/ 1268171716 h 154"/>
              <a:gd name="T18" fmla="*/ 408334165 w 227"/>
              <a:gd name="T19" fmla="*/ 1268171716 h 154"/>
              <a:gd name="T20" fmla="*/ 0 w 227"/>
              <a:gd name="T21" fmla="*/ 422680369 h 154"/>
              <a:gd name="T22" fmla="*/ 408334165 w 227"/>
              <a:gd name="T23" fmla="*/ 0 h 154"/>
              <a:gd name="T24" fmla="*/ 2147483646 w 227"/>
              <a:gd name="T25" fmla="*/ 0 h 154"/>
              <a:gd name="T26" fmla="*/ 2147483646 w 227"/>
              <a:gd name="T27" fmla="*/ 422680369 h 154"/>
              <a:gd name="T28" fmla="*/ 2147483646 w 227"/>
              <a:gd name="T29" fmla="*/ 1268171716 h 154"/>
              <a:gd name="T30" fmla="*/ 2147483646 w 227"/>
              <a:gd name="T31" fmla="*/ 1690852085 h 154"/>
              <a:gd name="T32" fmla="*/ 2147483646 w 227"/>
              <a:gd name="T33" fmla="*/ 2147483646 h 154"/>
              <a:gd name="T34" fmla="*/ 2147483646 w 227"/>
              <a:gd name="T35" fmla="*/ 2147483646 h 154"/>
              <a:gd name="T36" fmla="*/ 2147483646 w 227"/>
              <a:gd name="T37" fmla="*/ 2147483646 h 154"/>
              <a:gd name="T38" fmla="*/ 2147483646 w 227"/>
              <a:gd name="T39" fmla="*/ 2147483646 h 15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27" h="154">
                <a:moveTo>
                  <a:pt x="199" y="153"/>
                </a:moveTo>
                <a:lnTo>
                  <a:pt x="199" y="153"/>
                </a:lnTo>
                <a:cubicBezTo>
                  <a:pt x="9" y="153"/>
                  <a:pt x="9" y="153"/>
                  <a:pt x="9" y="153"/>
                </a:cubicBezTo>
                <a:cubicBezTo>
                  <a:pt x="9" y="153"/>
                  <a:pt x="0" y="153"/>
                  <a:pt x="0" y="144"/>
                </a:cubicBezTo>
                <a:cubicBezTo>
                  <a:pt x="0" y="135"/>
                  <a:pt x="9" y="135"/>
                  <a:pt x="9" y="135"/>
                </a:cubicBezTo>
                <a:cubicBezTo>
                  <a:pt x="190" y="135"/>
                  <a:pt x="190" y="135"/>
                  <a:pt x="190" y="135"/>
                </a:cubicBezTo>
                <a:cubicBezTo>
                  <a:pt x="190" y="126"/>
                  <a:pt x="199" y="117"/>
                  <a:pt x="208" y="117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199" y="36"/>
                  <a:pt x="190" y="27"/>
                  <a:pt x="19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lnTo>
                  <a:pt x="9" y="0"/>
                </a:lnTo>
                <a:cubicBezTo>
                  <a:pt x="199" y="0"/>
                  <a:pt x="199" y="0"/>
                  <a:pt x="199" y="0"/>
                </a:cubicBezTo>
                <a:lnTo>
                  <a:pt x="208" y="9"/>
                </a:lnTo>
                <a:cubicBezTo>
                  <a:pt x="208" y="18"/>
                  <a:pt x="208" y="27"/>
                  <a:pt x="217" y="27"/>
                </a:cubicBezTo>
                <a:cubicBezTo>
                  <a:pt x="226" y="27"/>
                  <a:pt x="226" y="27"/>
                  <a:pt x="226" y="36"/>
                </a:cubicBezTo>
                <a:cubicBezTo>
                  <a:pt x="226" y="126"/>
                  <a:pt x="226" y="126"/>
                  <a:pt x="226" y="126"/>
                </a:cubicBezTo>
                <a:cubicBezTo>
                  <a:pt x="226" y="126"/>
                  <a:pt x="226" y="135"/>
                  <a:pt x="217" y="135"/>
                </a:cubicBezTo>
                <a:cubicBezTo>
                  <a:pt x="208" y="135"/>
                  <a:pt x="208" y="135"/>
                  <a:pt x="208" y="144"/>
                </a:cubicBezTo>
                <a:cubicBezTo>
                  <a:pt x="208" y="153"/>
                  <a:pt x="199" y="153"/>
                  <a:pt x="199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55">
            <a:extLst>
              <a:ext uri="{FF2B5EF4-FFF2-40B4-BE49-F238E27FC236}">
                <a16:creationId xmlns:a16="http://schemas.microsoft.com/office/drawing/2014/main" id="{C48BD1EC-6035-294B-83A6-1A0F3D92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9696" y="9062195"/>
            <a:ext cx="413286" cy="753099"/>
          </a:xfrm>
          <a:custGeom>
            <a:avLst/>
            <a:gdLst>
              <a:gd name="T0" fmla="*/ 2147483646 w 399"/>
              <a:gd name="T1" fmla="*/ 2147483646 h 724"/>
              <a:gd name="T2" fmla="*/ 2147483646 w 399"/>
              <a:gd name="T3" fmla="*/ 2147483646 h 724"/>
              <a:gd name="T4" fmla="*/ 2147483646 w 399"/>
              <a:gd name="T5" fmla="*/ 2147483646 h 724"/>
              <a:gd name="T6" fmla="*/ 0 w 399"/>
              <a:gd name="T7" fmla="*/ 2147483646 h 724"/>
              <a:gd name="T8" fmla="*/ 0 w 399"/>
              <a:gd name="T9" fmla="*/ 2147483646 h 724"/>
              <a:gd name="T10" fmla="*/ 2147483646 w 399"/>
              <a:gd name="T11" fmla="*/ 0 h 724"/>
              <a:gd name="T12" fmla="*/ 2147483646 w 399"/>
              <a:gd name="T13" fmla="*/ 0 h 724"/>
              <a:gd name="T14" fmla="*/ 2147483646 w 399"/>
              <a:gd name="T15" fmla="*/ 2147483646 h 724"/>
              <a:gd name="T16" fmla="*/ 2147483646 w 399"/>
              <a:gd name="T17" fmla="*/ 2147483646 h 724"/>
              <a:gd name="T18" fmla="*/ 2147483646 w 399"/>
              <a:gd name="T19" fmla="*/ 2147483646 h 724"/>
              <a:gd name="T20" fmla="*/ 2147483646 w 399"/>
              <a:gd name="T21" fmla="*/ 1255487891 h 724"/>
              <a:gd name="T22" fmla="*/ 2147483646 w 399"/>
              <a:gd name="T23" fmla="*/ 1255487891 h 724"/>
              <a:gd name="T24" fmla="*/ 1239662278 w 399"/>
              <a:gd name="T25" fmla="*/ 2147483646 h 724"/>
              <a:gd name="T26" fmla="*/ 1239662278 w 399"/>
              <a:gd name="T27" fmla="*/ 2147483646 h 724"/>
              <a:gd name="T28" fmla="*/ 2147483646 w 399"/>
              <a:gd name="T29" fmla="*/ 2147483646 h 724"/>
              <a:gd name="T30" fmla="*/ 2147483646 w 399"/>
              <a:gd name="T31" fmla="*/ 2147483646 h 724"/>
              <a:gd name="T32" fmla="*/ 2147483646 w 399"/>
              <a:gd name="T33" fmla="*/ 2147483646 h 724"/>
              <a:gd name="T34" fmla="*/ 2147483646 w 399"/>
              <a:gd name="T35" fmla="*/ 2147483646 h 724"/>
              <a:gd name="T36" fmla="*/ 2147483646 w 399"/>
              <a:gd name="T37" fmla="*/ 1255487891 h 724"/>
              <a:gd name="T38" fmla="*/ 2147483646 w 399"/>
              <a:gd name="T39" fmla="*/ 1255487891 h 72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9" h="724">
                <a:moveTo>
                  <a:pt x="335" y="723"/>
                </a:moveTo>
                <a:lnTo>
                  <a:pt x="335" y="723"/>
                </a:lnTo>
                <a:cubicBezTo>
                  <a:pt x="63" y="723"/>
                  <a:pt x="63" y="723"/>
                  <a:pt x="63" y="723"/>
                </a:cubicBezTo>
                <a:cubicBezTo>
                  <a:pt x="27" y="723"/>
                  <a:pt x="0" y="696"/>
                  <a:pt x="0" y="66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71" y="0"/>
                  <a:pt x="398" y="36"/>
                  <a:pt x="398" y="72"/>
                </a:cubicBezTo>
                <a:cubicBezTo>
                  <a:pt x="398" y="660"/>
                  <a:pt x="398" y="660"/>
                  <a:pt x="398" y="660"/>
                </a:cubicBezTo>
                <a:cubicBezTo>
                  <a:pt x="398" y="696"/>
                  <a:pt x="371" y="723"/>
                  <a:pt x="335" y="723"/>
                </a:cubicBezTo>
                <a:close/>
                <a:moveTo>
                  <a:pt x="63" y="27"/>
                </a:moveTo>
                <a:lnTo>
                  <a:pt x="63" y="27"/>
                </a:lnTo>
                <a:cubicBezTo>
                  <a:pt x="36" y="27"/>
                  <a:pt x="27" y="45"/>
                  <a:pt x="27" y="72"/>
                </a:cubicBezTo>
                <a:cubicBezTo>
                  <a:pt x="27" y="660"/>
                  <a:pt x="27" y="660"/>
                  <a:pt x="27" y="660"/>
                </a:cubicBezTo>
                <a:cubicBezTo>
                  <a:pt x="27" y="687"/>
                  <a:pt x="36" y="705"/>
                  <a:pt x="63" y="705"/>
                </a:cubicBezTo>
                <a:cubicBezTo>
                  <a:pt x="335" y="705"/>
                  <a:pt x="335" y="705"/>
                  <a:pt x="335" y="705"/>
                </a:cubicBezTo>
                <a:cubicBezTo>
                  <a:pt x="352" y="705"/>
                  <a:pt x="371" y="687"/>
                  <a:pt x="371" y="660"/>
                </a:cubicBezTo>
                <a:cubicBezTo>
                  <a:pt x="371" y="72"/>
                  <a:pt x="371" y="72"/>
                  <a:pt x="371" y="72"/>
                </a:cubicBezTo>
                <a:cubicBezTo>
                  <a:pt x="371" y="45"/>
                  <a:pt x="352" y="27"/>
                  <a:pt x="335" y="27"/>
                </a:cubicBezTo>
                <a:lnTo>
                  <a:pt x="63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56">
            <a:extLst>
              <a:ext uri="{FF2B5EF4-FFF2-40B4-BE49-F238E27FC236}">
                <a16:creationId xmlns:a16="http://schemas.microsoft.com/office/drawing/2014/main" id="{7310CC91-9F65-634A-BED0-286E8EB15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972" y="9682123"/>
            <a:ext cx="36737" cy="41330"/>
          </a:xfrm>
          <a:custGeom>
            <a:avLst/>
            <a:gdLst>
              <a:gd name="T0" fmla="*/ 727866862 w 37"/>
              <a:gd name="T1" fmla="*/ 1966822912 h 38"/>
              <a:gd name="T2" fmla="*/ 727866862 w 37"/>
              <a:gd name="T3" fmla="*/ 1966822912 h 38"/>
              <a:gd name="T4" fmla="*/ 0 w 37"/>
              <a:gd name="T5" fmla="*/ 1009990144 h 38"/>
              <a:gd name="T6" fmla="*/ 727866862 w 37"/>
              <a:gd name="T7" fmla="*/ 0 h 38"/>
              <a:gd name="T8" fmla="*/ 1455851457 w 37"/>
              <a:gd name="T9" fmla="*/ 1009990144 h 38"/>
              <a:gd name="T10" fmla="*/ 727866862 w 37"/>
              <a:gd name="T11" fmla="*/ 1966822912 h 38"/>
              <a:gd name="T12" fmla="*/ 727866862 w 37"/>
              <a:gd name="T13" fmla="*/ 531573760 h 38"/>
              <a:gd name="T14" fmla="*/ 727866862 w 37"/>
              <a:gd name="T15" fmla="*/ 531573760 h 38"/>
              <a:gd name="T16" fmla="*/ 363933259 w 37"/>
              <a:gd name="T17" fmla="*/ 1009990144 h 38"/>
              <a:gd name="T18" fmla="*/ 727866862 w 37"/>
              <a:gd name="T19" fmla="*/ 1488406528 h 38"/>
              <a:gd name="T20" fmla="*/ 1091917854 w 37"/>
              <a:gd name="T21" fmla="*/ 1009990144 h 38"/>
              <a:gd name="T22" fmla="*/ 727866862 w 37"/>
              <a:gd name="T23" fmla="*/ 531573760 h 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6" y="10"/>
                  <a:pt x="36" y="19"/>
                </a:cubicBezTo>
                <a:cubicBezTo>
                  <a:pt x="36" y="28"/>
                  <a:pt x="27" y="37"/>
                  <a:pt x="18" y="37"/>
                </a:cubicBezTo>
                <a:close/>
                <a:moveTo>
                  <a:pt x="18" y="10"/>
                </a:moveTo>
                <a:lnTo>
                  <a:pt x="18" y="10"/>
                </a:lnTo>
                <a:cubicBezTo>
                  <a:pt x="9" y="10"/>
                  <a:pt x="9" y="10"/>
                  <a:pt x="9" y="19"/>
                </a:cubicBezTo>
                <a:cubicBezTo>
                  <a:pt x="9" y="19"/>
                  <a:pt x="9" y="28"/>
                  <a:pt x="18" y="28"/>
                </a:cubicBezTo>
                <a:lnTo>
                  <a:pt x="27" y="19"/>
                </a:lnTo>
                <a:cubicBezTo>
                  <a:pt x="27" y="10"/>
                  <a:pt x="18" y="10"/>
                  <a:pt x="18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57">
            <a:extLst>
              <a:ext uri="{FF2B5EF4-FFF2-40B4-BE49-F238E27FC236}">
                <a16:creationId xmlns:a16="http://schemas.microsoft.com/office/drawing/2014/main" id="{906DC65C-4DA7-E94C-9414-8CB29B85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6642" y="9149443"/>
            <a:ext cx="114803" cy="32146"/>
          </a:xfrm>
          <a:custGeom>
            <a:avLst/>
            <a:gdLst>
              <a:gd name="T0" fmla="*/ 2147483646 w 109"/>
              <a:gd name="T1" fmla="*/ 1575673949 h 29"/>
              <a:gd name="T2" fmla="*/ 2147483646 w 109"/>
              <a:gd name="T3" fmla="*/ 1575673949 h 29"/>
              <a:gd name="T4" fmla="*/ 434452156 w 109"/>
              <a:gd name="T5" fmla="*/ 1575673949 h 29"/>
              <a:gd name="T6" fmla="*/ 0 w 109"/>
              <a:gd name="T7" fmla="*/ 1069196675 h 29"/>
              <a:gd name="T8" fmla="*/ 434452156 w 109"/>
              <a:gd name="T9" fmla="*/ 0 h 29"/>
              <a:gd name="T10" fmla="*/ 2147483646 w 109"/>
              <a:gd name="T11" fmla="*/ 0 h 29"/>
              <a:gd name="T12" fmla="*/ 2147483646 w 109"/>
              <a:gd name="T13" fmla="*/ 1069196675 h 29"/>
              <a:gd name="T14" fmla="*/ 2147483646 w 109"/>
              <a:gd name="T15" fmla="*/ 1575673949 h 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29">
                <a:moveTo>
                  <a:pt x="99" y="28"/>
                </a:moveTo>
                <a:lnTo>
                  <a:pt x="99" y="28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28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08" y="9"/>
                  <a:pt x="108" y="19"/>
                </a:cubicBezTo>
                <a:cubicBezTo>
                  <a:pt x="108" y="28"/>
                  <a:pt x="108" y="28"/>
                  <a:pt x="99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58">
            <a:extLst>
              <a:ext uri="{FF2B5EF4-FFF2-40B4-BE49-F238E27FC236}">
                <a16:creationId xmlns:a16="http://schemas.microsoft.com/office/drawing/2014/main" id="{D66AE8EE-01CC-F54F-BCB5-8AA8AAF5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3169" y="9300982"/>
            <a:ext cx="252565" cy="293892"/>
          </a:xfrm>
          <a:custGeom>
            <a:avLst/>
            <a:gdLst>
              <a:gd name="T0" fmla="*/ 2147483646 w 244"/>
              <a:gd name="T1" fmla="*/ 2147483646 h 281"/>
              <a:gd name="T2" fmla="*/ 2147483646 w 244"/>
              <a:gd name="T3" fmla="*/ 2147483646 h 281"/>
              <a:gd name="T4" fmla="*/ 2147483646 w 244"/>
              <a:gd name="T5" fmla="*/ 2147483646 h 281"/>
              <a:gd name="T6" fmla="*/ 2147483646 w 244"/>
              <a:gd name="T7" fmla="*/ 2147483646 h 281"/>
              <a:gd name="T8" fmla="*/ 0 w 244"/>
              <a:gd name="T9" fmla="*/ 2147483646 h 281"/>
              <a:gd name="T10" fmla="*/ 412447646 w 244"/>
              <a:gd name="T11" fmla="*/ 2126974668 h 281"/>
              <a:gd name="T12" fmla="*/ 1191373361 w 244"/>
              <a:gd name="T13" fmla="*/ 1701579806 h 281"/>
              <a:gd name="T14" fmla="*/ 2147483646 w 244"/>
              <a:gd name="T15" fmla="*/ 425394861 h 281"/>
              <a:gd name="T16" fmla="*/ 2147483646 w 244"/>
              <a:gd name="T17" fmla="*/ 425394861 h 281"/>
              <a:gd name="T18" fmla="*/ 2147483646 w 244"/>
              <a:gd name="T19" fmla="*/ 1701579806 h 281"/>
              <a:gd name="T20" fmla="*/ 2147483646 w 244"/>
              <a:gd name="T21" fmla="*/ 2126974668 h 281"/>
              <a:gd name="T22" fmla="*/ 2147483646 w 244"/>
              <a:gd name="T23" fmla="*/ 2147483646 h 281"/>
              <a:gd name="T24" fmla="*/ 2147483646 w 244"/>
              <a:gd name="T25" fmla="*/ 2147483646 h 281"/>
              <a:gd name="T26" fmla="*/ 2147483646 w 244"/>
              <a:gd name="T27" fmla="*/ 2147483646 h 281"/>
              <a:gd name="T28" fmla="*/ 2147483646 w 244"/>
              <a:gd name="T29" fmla="*/ 2147483646 h 281"/>
              <a:gd name="T30" fmla="*/ 2147483646 w 244"/>
              <a:gd name="T31" fmla="*/ 2147483646 h 281"/>
              <a:gd name="T32" fmla="*/ 2147483646 w 244"/>
              <a:gd name="T33" fmla="*/ 1276184945 h 281"/>
              <a:gd name="T34" fmla="*/ 2147483646 w 244"/>
              <a:gd name="T35" fmla="*/ 1276184945 h 281"/>
              <a:gd name="T36" fmla="*/ 2147483646 w 244"/>
              <a:gd name="T37" fmla="*/ 1276184945 h 281"/>
              <a:gd name="T38" fmla="*/ 1191373361 w 244"/>
              <a:gd name="T39" fmla="*/ 2147483646 h 281"/>
              <a:gd name="T40" fmla="*/ 1191373361 w 244"/>
              <a:gd name="T41" fmla="*/ 2147483646 h 281"/>
              <a:gd name="T42" fmla="*/ 1191373361 w 244"/>
              <a:gd name="T43" fmla="*/ 2147483646 h 281"/>
              <a:gd name="T44" fmla="*/ 2147483646 w 244"/>
              <a:gd name="T45" fmla="*/ 2147483646 h 281"/>
              <a:gd name="T46" fmla="*/ 2147483646 w 244"/>
              <a:gd name="T47" fmla="*/ 2147483646 h 281"/>
              <a:gd name="T48" fmla="*/ 2147483646 w 244"/>
              <a:gd name="T49" fmla="*/ 2147483646 h 281"/>
              <a:gd name="T50" fmla="*/ 2147483646 w 244"/>
              <a:gd name="T51" fmla="*/ 2147483646 h 281"/>
              <a:gd name="T52" fmla="*/ 2147483646 w 244"/>
              <a:gd name="T53" fmla="*/ 2147483646 h 281"/>
              <a:gd name="T54" fmla="*/ 2147483646 w 244"/>
              <a:gd name="T55" fmla="*/ 2147483646 h 281"/>
              <a:gd name="T56" fmla="*/ 2147483646 w 244"/>
              <a:gd name="T57" fmla="*/ 1276184945 h 28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44" h="281">
                <a:moveTo>
                  <a:pt x="126" y="280"/>
                </a:moveTo>
                <a:lnTo>
                  <a:pt x="126" y="280"/>
                </a:lnTo>
                <a:lnTo>
                  <a:pt x="117" y="280"/>
                </a:lnTo>
                <a:cubicBezTo>
                  <a:pt x="117" y="271"/>
                  <a:pt x="72" y="253"/>
                  <a:pt x="54" y="226"/>
                </a:cubicBezTo>
                <a:cubicBezTo>
                  <a:pt x="18" y="172"/>
                  <a:pt x="9" y="91"/>
                  <a:pt x="0" y="63"/>
                </a:cubicBezTo>
                <a:cubicBezTo>
                  <a:pt x="0" y="54"/>
                  <a:pt x="9" y="45"/>
                  <a:pt x="9" y="45"/>
                </a:cubicBezTo>
                <a:cubicBezTo>
                  <a:pt x="18" y="36"/>
                  <a:pt x="18" y="36"/>
                  <a:pt x="26" y="36"/>
                </a:cubicBezTo>
                <a:cubicBezTo>
                  <a:pt x="72" y="36"/>
                  <a:pt x="99" y="18"/>
                  <a:pt x="108" y="9"/>
                </a:cubicBezTo>
                <a:cubicBezTo>
                  <a:pt x="117" y="0"/>
                  <a:pt x="126" y="0"/>
                  <a:pt x="135" y="9"/>
                </a:cubicBezTo>
                <a:cubicBezTo>
                  <a:pt x="153" y="18"/>
                  <a:pt x="180" y="27"/>
                  <a:pt x="216" y="36"/>
                </a:cubicBezTo>
                <a:cubicBezTo>
                  <a:pt x="225" y="36"/>
                  <a:pt x="234" y="36"/>
                  <a:pt x="234" y="45"/>
                </a:cubicBezTo>
                <a:cubicBezTo>
                  <a:pt x="243" y="45"/>
                  <a:pt x="243" y="54"/>
                  <a:pt x="243" y="63"/>
                </a:cubicBezTo>
                <a:cubicBezTo>
                  <a:pt x="243" y="91"/>
                  <a:pt x="225" y="172"/>
                  <a:pt x="198" y="226"/>
                </a:cubicBezTo>
                <a:cubicBezTo>
                  <a:pt x="171" y="253"/>
                  <a:pt x="126" y="271"/>
                  <a:pt x="126" y="280"/>
                </a:cubicBezTo>
                <a:close/>
                <a:moveTo>
                  <a:pt x="117" y="253"/>
                </a:moveTo>
                <a:lnTo>
                  <a:pt x="117" y="253"/>
                </a:lnTo>
                <a:close/>
                <a:moveTo>
                  <a:pt x="126" y="27"/>
                </a:moveTo>
                <a:lnTo>
                  <a:pt x="126" y="27"/>
                </a:lnTo>
                <a:cubicBezTo>
                  <a:pt x="108" y="36"/>
                  <a:pt x="72" y="54"/>
                  <a:pt x="26" y="54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91"/>
                  <a:pt x="36" y="163"/>
                  <a:pt x="72" y="208"/>
                </a:cubicBezTo>
                <a:cubicBezTo>
                  <a:pt x="81" y="235"/>
                  <a:pt x="108" y="244"/>
                  <a:pt x="126" y="253"/>
                </a:cubicBezTo>
                <a:cubicBezTo>
                  <a:pt x="135" y="244"/>
                  <a:pt x="162" y="235"/>
                  <a:pt x="180" y="208"/>
                </a:cubicBezTo>
                <a:cubicBezTo>
                  <a:pt x="207" y="163"/>
                  <a:pt x="216" y="91"/>
                  <a:pt x="225" y="63"/>
                </a:cubicBezTo>
                <a:lnTo>
                  <a:pt x="216" y="54"/>
                </a:lnTo>
                <a:cubicBezTo>
                  <a:pt x="171" y="54"/>
                  <a:pt x="144" y="36"/>
                  <a:pt x="126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59">
            <a:extLst>
              <a:ext uri="{FF2B5EF4-FFF2-40B4-BE49-F238E27FC236}">
                <a16:creationId xmlns:a16="http://schemas.microsoft.com/office/drawing/2014/main" id="{D87AC73F-EC0D-D64B-9579-0052074D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6642" y="9429560"/>
            <a:ext cx="105619" cy="78064"/>
          </a:xfrm>
          <a:custGeom>
            <a:avLst/>
            <a:gdLst>
              <a:gd name="T0" fmla="*/ 2147483646 w 100"/>
              <a:gd name="T1" fmla="*/ 2147483646 h 73"/>
              <a:gd name="T2" fmla="*/ 2147483646 w 100"/>
              <a:gd name="T3" fmla="*/ 2147483646 h 73"/>
              <a:gd name="T4" fmla="*/ 1314401181 w 100"/>
              <a:gd name="T5" fmla="*/ 2147483646 h 73"/>
              <a:gd name="T6" fmla="*/ 0 w 100"/>
              <a:gd name="T7" fmla="*/ 2147483646 h 73"/>
              <a:gd name="T8" fmla="*/ 0 w 100"/>
              <a:gd name="T9" fmla="*/ 1364072702 h 73"/>
              <a:gd name="T10" fmla="*/ 1314401181 w 100"/>
              <a:gd name="T11" fmla="*/ 0 h 73"/>
              <a:gd name="T12" fmla="*/ 2147483646 w 100"/>
              <a:gd name="T13" fmla="*/ 0 h 73"/>
              <a:gd name="T14" fmla="*/ 2147483646 w 100"/>
              <a:gd name="T15" fmla="*/ 1364072702 h 73"/>
              <a:gd name="T16" fmla="*/ 2147483646 w 100"/>
              <a:gd name="T17" fmla="*/ 2147483646 h 73"/>
              <a:gd name="T18" fmla="*/ 2147483646 w 100"/>
              <a:gd name="T19" fmla="*/ 2147483646 h 73"/>
              <a:gd name="T20" fmla="*/ 1314401181 w 100"/>
              <a:gd name="T21" fmla="*/ 2147483646 h 73"/>
              <a:gd name="T22" fmla="*/ 1314401181 w 100"/>
              <a:gd name="T23" fmla="*/ 2147483646 h 73"/>
              <a:gd name="T24" fmla="*/ 2147483646 w 100"/>
              <a:gd name="T25" fmla="*/ 2147483646 h 73"/>
              <a:gd name="T26" fmla="*/ 2147483646 w 100"/>
              <a:gd name="T27" fmla="*/ 1364072702 h 73"/>
              <a:gd name="T28" fmla="*/ 1314401181 w 100"/>
              <a:gd name="T29" fmla="*/ 1364072702 h 73"/>
              <a:gd name="T30" fmla="*/ 1314401181 w 100"/>
              <a:gd name="T31" fmla="*/ 2147483646 h 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0" h="73">
                <a:moveTo>
                  <a:pt x="81" y="72"/>
                </a:moveTo>
                <a:lnTo>
                  <a:pt x="81" y="72"/>
                </a:lnTo>
                <a:cubicBezTo>
                  <a:pt x="27" y="72"/>
                  <a:pt x="27" y="72"/>
                  <a:pt x="27" y="72"/>
                </a:cubicBezTo>
                <a:cubicBezTo>
                  <a:pt x="9" y="72"/>
                  <a:pt x="0" y="63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27"/>
                </a:cubicBezTo>
                <a:cubicBezTo>
                  <a:pt x="99" y="54"/>
                  <a:pt x="99" y="54"/>
                  <a:pt x="99" y="54"/>
                </a:cubicBezTo>
                <a:cubicBezTo>
                  <a:pt x="99" y="63"/>
                  <a:pt x="90" y="72"/>
                  <a:pt x="81" y="72"/>
                </a:cubicBezTo>
                <a:close/>
                <a:moveTo>
                  <a:pt x="27" y="54"/>
                </a:moveTo>
                <a:lnTo>
                  <a:pt x="27" y="54"/>
                </a:lnTo>
                <a:cubicBezTo>
                  <a:pt x="81" y="54"/>
                  <a:pt x="81" y="54"/>
                  <a:pt x="81" y="54"/>
                </a:cubicBezTo>
                <a:cubicBezTo>
                  <a:pt x="81" y="27"/>
                  <a:pt x="81" y="27"/>
                  <a:pt x="81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60">
            <a:extLst>
              <a:ext uri="{FF2B5EF4-FFF2-40B4-BE49-F238E27FC236}">
                <a16:creationId xmlns:a16="http://schemas.microsoft.com/office/drawing/2014/main" id="{7C520F17-8116-5E4F-B5F9-D7600B60A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5826" y="9383640"/>
            <a:ext cx="87251" cy="78064"/>
          </a:xfrm>
          <a:custGeom>
            <a:avLst/>
            <a:gdLst>
              <a:gd name="T0" fmla="*/ 2147483646 w 82"/>
              <a:gd name="T1" fmla="*/ 2147483646 h 74"/>
              <a:gd name="T2" fmla="*/ 2147483646 w 82"/>
              <a:gd name="T3" fmla="*/ 2147483646 h 74"/>
              <a:gd name="T4" fmla="*/ 2147483646 w 82"/>
              <a:gd name="T5" fmla="*/ 2147483646 h 74"/>
              <a:gd name="T6" fmla="*/ 2147483646 w 82"/>
              <a:gd name="T7" fmla="*/ 1746133297 h 74"/>
              <a:gd name="T8" fmla="*/ 2147483646 w 82"/>
              <a:gd name="T9" fmla="*/ 873000275 h 74"/>
              <a:gd name="T10" fmla="*/ 1343872370 w 82"/>
              <a:gd name="T11" fmla="*/ 1746133297 h 74"/>
              <a:gd name="T12" fmla="*/ 1343872370 w 82"/>
              <a:gd name="T13" fmla="*/ 2147483646 h 74"/>
              <a:gd name="T14" fmla="*/ 448002579 w 82"/>
              <a:gd name="T15" fmla="*/ 2147483646 h 74"/>
              <a:gd name="T16" fmla="*/ 448002579 w 82"/>
              <a:gd name="T17" fmla="*/ 2147483646 h 74"/>
              <a:gd name="T18" fmla="*/ 0 w 82"/>
              <a:gd name="T19" fmla="*/ 2147483646 h 74"/>
              <a:gd name="T20" fmla="*/ 0 w 82"/>
              <a:gd name="T21" fmla="*/ 1746133297 h 74"/>
              <a:gd name="T22" fmla="*/ 2147483646 w 82"/>
              <a:gd name="T23" fmla="*/ 0 h 74"/>
              <a:gd name="T24" fmla="*/ 2147483646 w 82"/>
              <a:gd name="T25" fmla="*/ 1746133297 h 74"/>
              <a:gd name="T26" fmla="*/ 2147483646 w 82"/>
              <a:gd name="T27" fmla="*/ 2147483646 h 74"/>
              <a:gd name="T28" fmla="*/ 2147483646 w 82"/>
              <a:gd name="T29" fmla="*/ 2147483646 h 7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2" h="74">
                <a:moveTo>
                  <a:pt x="72" y="73"/>
                </a:moveTo>
                <a:lnTo>
                  <a:pt x="72" y="73"/>
                </a:lnTo>
                <a:cubicBezTo>
                  <a:pt x="63" y="73"/>
                  <a:pt x="63" y="64"/>
                  <a:pt x="63" y="55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27"/>
                  <a:pt x="54" y="18"/>
                  <a:pt x="45" y="18"/>
                </a:cubicBezTo>
                <a:cubicBezTo>
                  <a:pt x="36" y="18"/>
                  <a:pt x="27" y="27"/>
                  <a:pt x="27" y="3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64"/>
                  <a:pt x="18" y="73"/>
                  <a:pt x="9" y="73"/>
                </a:cubicBezTo>
                <a:cubicBezTo>
                  <a:pt x="9" y="73"/>
                  <a:pt x="0" y="64"/>
                  <a:pt x="0" y="5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81" y="18"/>
                  <a:pt x="81" y="36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64"/>
                  <a:pt x="81" y="73"/>
                  <a:pt x="72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61">
            <a:extLst>
              <a:ext uri="{FF2B5EF4-FFF2-40B4-BE49-F238E27FC236}">
                <a16:creationId xmlns:a16="http://schemas.microsoft.com/office/drawing/2014/main" id="{F4EEB256-9C17-4B44-B17A-E8EFD747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975" y="6449306"/>
            <a:ext cx="725547" cy="491353"/>
          </a:xfrm>
          <a:custGeom>
            <a:avLst/>
            <a:gdLst>
              <a:gd name="T0" fmla="*/ 2147483646 w 697"/>
              <a:gd name="T1" fmla="*/ 2147483646 h 470"/>
              <a:gd name="T2" fmla="*/ 2147483646 w 697"/>
              <a:gd name="T3" fmla="*/ 2147483646 h 470"/>
              <a:gd name="T4" fmla="*/ 1304861104 w 697"/>
              <a:gd name="T5" fmla="*/ 2147483646 h 470"/>
              <a:gd name="T6" fmla="*/ 0 w 697"/>
              <a:gd name="T7" fmla="*/ 2147483646 h 470"/>
              <a:gd name="T8" fmla="*/ 0 w 697"/>
              <a:gd name="T9" fmla="*/ 1274567021 h 470"/>
              <a:gd name="T10" fmla="*/ 1304861104 w 697"/>
              <a:gd name="T11" fmla="*/ 0 h 470"/>
              <a:gd name="T12" fmla="*/ 2147483646 w 697"/>
              <a:gd name="T13" fmla="*/ 0 h 470"/>
              <a:gd name="T14" fmla="*/ 2147483646 w 697"/>
              <a:gd name="T15" fmla="*/ 1274567021 h 470"/>
              <a:gd name="T16" fmla="*/ 2147483646 w 697"/>
              <a:gd name="T17" fmla="*/ 2147483646 h 470"/>
              <a:gd name="T18" fmla="*/ 2147483646 w 697"/>
              <a:gd name="T19" fmla="*/ 2147483646 h 470"/>
              <a:gd name="T20" fmla="*/ 1724317515 w 697"/>
              <a:gd name="T21" fmla="*/ 2147483646 h 470"/>
              <a:gd name="T22" fmla="*/ 1724317515 w 697"/>
              <a:gd name="T23" fmla="*/ 2147483646 h 470"/>
              <a:gd name="T24" fmla="*/ 2147483646 w 697"/>
              <a:gd name="T25" fmla="*/ 2147483646 h 470"/>
              <a:gd name="T26" fmla="*/ 2147483646 w 697"/>
              <a:gd name="T27" fmla="*/ 1699466304 h 470"/>
              <a:gd name="T28" fmla="*/ 1724317515 w 697"/>
              <a:gd name="T29" fmla="*/ 1699466304 h 470"/>
              <a:gd name="T30" fmla="*/ 1724317515 w 697"/>
              <a:gd name="T31" fmla="*/ 2147483646 h 4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97" h="470">
                <a:moveTo>
                  <a:pt x="669" y="469"/>
                </a:moveTo>
                <a:lnTo>
                  <a:pt x="669" y="469"/>
                </a:lnTo>
                <a:cubicBezTo>
                  <a:pt x="28" y="469"/>
                  <a:pt x="28" y="469"/>
                  <a:pt x="28" y="469"/>
                </a:cubicBezTo>
                <a:cubicBezTo>
                  <a:pt x="10" y="469"/>
                  <a:pt x="0" y="460"/>
                  <a:pt x="0" y="44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8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87" y="0"/>
                  <a:pt x="696" y="9"/>
                  <a:pt x="696" y="27"/>
                </a:cubicBezTo>
                <a:cubicBezTo>
                  <a:pt x="696" y="442"/>
                  <a:pt x="696" y="442"/>
                  <a:pt x="696" y="442"/>
                </a:cubicBezTo>
                <a:cubicBezTo>
                  <a:pt x="696" y="460"/>
                  <a:pt x="687" y="469"/>
                  <a:pt x="669" y="469"/>
                </a:cubicBezTo>
                <a:close/>
                <a:moveTo>
                  <a:pt x="37" y="433"/>
                </a:moveTo>
                <a:lnTo>
                  <a:pt x="37" y="433"/>
                </a:lnTo>
                <a:cubicBezTo>
                  <a:pt x="660" y="433"/>
                  <a:pt x="660" y="433"/>
                  <a:pt x="660" y="433"/>
                </a:cubicBezTo>
                <a:cubicBezTo>
                  <a:pt x="660" y="36"/>
                  <a:pt x="660" y="36"/>
                  <a:pt x="660" y="36"/>
                </a:cubicBezTo>
                <a:cubicBezTo>
                  <a:pt x="37" y="36"/>
                  <a:pt x="37" y="36"/>
                  <a:pt x="37" y="36"/>
                </a:cubicBezTo>
                <a:lnTo>
                  <a:pt x="37" y="4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62">
            <a:extLst>
              <a:ext uri="{FF2B5EF4-FFF2-40B4-BE49-F238E27FC236}">
                <a16:creationId xmlns:a16="http://schemas.microsoft.com/office/drawing/2014/main" id="{A14C190D-1A7B-5F4B-85B3-7417C4A96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4172" y="6981986"/>
            <a:ext cx="959744" cy="27552"/>
          </a:xfrm>
          <a:custGeom>
            <a:avLst/>
            <a:gdLst>
              <a:gd name="T0" fmla="*/ 2147483646 w 923"/>
              <a:gd name="T1" fmla="*/ 1062901554 h 28"/>
              <a:gd name="T2" fmla="*/ 2147483646 w 923"/>
              <a:gd name="T3" fmla="*/ 1062901554 h 28"/>
              <a:gd name="T4" fmla="*/ 836030631 w 923"/>
              <a:gd name="T5" fmla="*/ 1062901554 h 28"/>
              <a:gd name="T6" fmla="*/ 0 w 923"/>
              <a:gd name="T7" fmla="*/ 354339185 h 28"/>
              <a:gd name="T8" fmla="*/ 836030631 w 923"/>
              <a:gd name="T9" fmla="*/ 0 h 28"/>
              <a:gd name="T10" fmla="*/ 2147483646 w 923"/>
              <a:gd name="T11" fmla="*/ 0 h 28"/>
              <a:gd name="T12" fmla="*/ 2147483646 w 923"/>
              <a:gd name="T13" fmla="*/ 354339185 h 28"/>
              <a:gd name="T14" fmla="*/ 2147483646 w 923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3" h="28">
                <a:moveTo>
                  <a:pt x="904" y="27"/>
                </a:moveTo>
                <a:lnTo>
                  <a:pt x="904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904" y="0"/>
                  <a:pt x="904" y="0"/>
                  <a:pt x="904" y="0"/>
                </a:cubicBezTo>
                <a:cubicBezTo>
                  <a:pt x="913" y="0"/>
                  <a:pt x="922" y="9"/>
                  <a:pt x="922" y="9"/>
                </a:cubicBezTo>
                <a:cubicBezTo>
                  <a:pt x="922" y="18"/>
                  <a:pt x="913" y="27"/>
                  <a:pt x="904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63">
            <a:extLst>
              <a:ext uri="{FF2B5EF4-FFF2-40B4-BE49-F238E27FC236}">
                <a16:creationId xmlns:a16="http://schemas.microsoft.com/office/drawing/2014/main" id="{628F609C-C9E2-6041-BF2C-B865526A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3169" y="6522780"/>
            <a:ext cx="68882" cy="339813"/>
          </a:xfrm>
          <a:custGeom>
            <a:avLst/>
            <a:gdLst>
              <a:gd name="T0" fmla="*/ 1854432166 w 64"/>
              <a:gd name="T1" fmla="*/ 2147483646 h 325"/>
              <a:gd name="T2" fmla="*/ 1854432166 w 64"/>
              <a:gd name="T3" fmla="*/ 2147483646 h 325"/>
              <a:gd name="T4" fmla="*/ 0 w 64"/>
              <a:gd name="T5" fmla="*/ 2147483646 h 325"/>
              <a:gd name="T6" fmla="*/ 0 w 64"/>
              <a:gd name="T7" fmla="*/ 1700206277 h 325"/>
              <a:gd name="T8" fmla="*/ 1854432166 w 64"/>
              <a:gd name="T9" fmla="*/ 0 h 325"/>
              <a:gd name="T10" fmla="*/ 2147483646 w 64"/>
              <a:gd name="T11" fmla="*/ 1700206277 h 325"/>
              <a:gd name="T12" fmla="*/ 2147483646 w 64"/>
              <a:gd name="T13" fmla="*/ 2147483646 h 325"/>
              <a:gd name="T14" fmla="*/ 2147483646 w 64"/>
              <a:gd name="T15" fmla="*/ 2147483646 h 325"/>
              <a:gd name="T16" fmla="*/ 2147483646 w 64"/>
              <a:gd name="T17" fmla="*/ 2147483646 h 325"/>
              <a:gd name="T18" fmla="*/ 2147483646 w 64"/>
              <a:gd name="T19" fmla="*/ 1700206277 h 325"/>
              <a:gd name="T20" fmla="*/ 1854432166 w 64"/>
              <a:gd name="T21" fmla="*/ 850037895 h 325"/>
              <a:gd name="T22" fmla="*/ 927146876 w 64"/>
              <a:gd name="T23" fmla="*/ 1700206277 h 325"/>
              <a:gd name="T24" fmla="*/ 927146876 w 64"/>
              <a:gd name="T25" fmla="*/ 2147483646 h 325"/>
              <a:gd name="T26" fmla="*/ 1854432166 w 64"/>
              <a:gd name="T27" fmla="*/ 2147483646 h 325"/>
              <a:gd name="T28" fmla="*/ 2147483646 w 64"/>
              <a:gd name="T29" fmla="*/ 2147483646 h 325"/>
              <a:gd name="T30" fmla="*/ 2147483646 w 64"/>
              <a:gd name="T31" fmla="*/ 2147483646 h 325"/>
              <a:gd name="T32" fmla="*/ 2147483646 w 64"/>
              <a:gd name="T33" fmla="*/ 2147483646 h 325"/>
              <a:gd name="T34" fmla="*/ 2147483646 w 64"/>
              <a:gd name="T35" fmla="*/ 2147483646 h 325"/>
              <a:gd name="T36" fmla="*/ 2147483646 w 64"/>
              <a:gd name="T37" fmla="*/ 2147483646 h 325"/>
              <a:gd name="T38" fmla="*/ 1854432166 w 64"/>
              <a:gd name="T39" fmla="*/ 2147483646 h 32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4" h="325">
                <a:moveTo>
                  <a:pt x="36" y="324"/>
                </a:moveTo>
                <a:lnTo>
                  <a:pt x="36" y="324"/>
                </a:lnTo>
                <a:cubicBezTo>
                  <a:pt x="18" y="324"/>
                  <a:pt x="0" y="307"/>
                  <a:pt x="0" y="28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63" y="18"/>
                  <a:pt x="63" y="36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81"/>
                  <a:pt x="63" y="81"/>
                  <a:pt x="54" y="81"/>
                </a:cubicBezTo>
                <a:cubicBezTo>
                  <a:pt x="54" y="81"/>
                  <a:pt x="45" y="81"/>
                  <a:pt x="45" y="72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27"/>
                  <a:pt x="45" y="18"/>
                  <a:pt x="36" y="18"/>
                </a:cubicBezTo>
                <a:cubicBezTo>
                  <a:pt x="26" y="18"/>
                  <a:pt x="18" y="27"/>
                  <a:pt x="18" y="36"/>
                </a:cubicBezTo>
                <a:cubicBezTo>
                  <a:pt x="18" y="289"/>
                  <a:pt x="18" y="289"/>
                  <a:pt x="18" y="289"/>
                </a:cubicBezTo>
                <a:cubicBezTo>
                  <a:pt x="18" y="298"/>
                  <a:pt x="26" y="307"/>
                  <a:pt x="36" y="307"/>
                </a:cubicBezTo>
                <a:cubicBezTo>
                  <a:pt x="45" y="307"/>
                  <a:pt x="45" y="298"/>
                  <a:pt x="45" y="289"/>
                </a:cubicBezTo>
                <a:cubicBezTo>
                  <a:pt x="45" y="252"/>
                  <a:pt x="45" y="252"/>
                  <a:pt x="45" y="252"/>
                </a:cubicBezTo>
                <a:cubicBezTo>
                  <a:pt x="45" y="244"/>
                  <a:pt x="54" y="244"/>
                  <a:pt x="54" y="244"/>
                </a:cubicBezTo>
                <a:cubicBezTo>
                  <a:pt x="63" y="244"/>
                  <a:pt x="63" y="244"/>
                  <a:pt x="63" y="252"/>
                </a:cubicBezTo>
                <a:cubicBezTo>
                  <a:pt x="63" y="289"/>
                  <a:pt x="63" y="289"/>
                  <a:pt x="63" y="289"/>
                </a:cubicBezTo>
                <a:cubicBezTo>
                  <a:pt x="63" y="307"/>
                  <a:pt x="54" y="324"/>
                  <a:pt x="36" y="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64">
            <a:extLst>
              <a:ext uri="{FF2B5EF4-FFF2-40B4-BE49-F238E27FC236}">
                <a16:creationId xmlns:a16="http://schemas.microsoft.com/office/drawing/2014/main" id="{CB25106D-8BBC-2940-BD60-9700AF70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722" y="6600846"/>
            <a:ext cx="225013" cy="197457"/>
          </a:xfrm>
          <a:custGeom>
            <a:avLst/>
            <a:gdLst>
              <a:gd name="T0" fmla="*/ 2147483646 w 218"/>
              <a:gd name="T1" fmla="*/ 2147483646 h 190"/>
              <a:gd name="T2" fmla="*/ 2147483646 w 218"/>
              <a:gd name="T3" fmla="*/ 2147483646 h 190"/>
              <a:gd name="T4" fmla="*/ 454294052 w 218"/>
              <a:gd name="T5" fmla="*/ 2147483646 h 190"/>
              <a:gd name="T6" fmla="*/ 0 w 218"/>
              <a:gd name="T7" fmla="*/ 2147483646 h 190"/>
              <a:gd name="T8" fmla="*/ 454294052 w 218"/>
              <a:gd name="T9" fmla="*/ 2147483646 h 190"/>
              <a:gd name="T10" fmla="*/ 2147483646 w 218"/>
              <a:gd name="T11" fmla="*/ 2147483646 h 190"/>
              <a:gd name="T12" fmla="*/ 2147483646 w 218"/>
              <a:gd name="T13" fmla="*/ 417307881 h 190"/>
              <a:gd name="T14" fmla="*/ 454294052 w 218"/>
              <a:gd name="T15" fmla="*/ 417307881 h 190"/>
              <a:gd name="T16" fmla="*/ 0 w 218"/>
              <a:gd name="T17" fmla="*/ 417307881 h 190"/>
              <a:gd name="T18" fmla="*/ 454294052 w 218"/>
              <a:gd name="T19" fmla="*/ 0 h 190"/>
              <a:gd name="T20" fmla="*/ 2147483646 w 218"/>
              <a:gd name="T21" fmla="*/ 0 h 190"/>
              <a:gd name="T22" fmla="*/ 2147483646 w 218"/>
              <a:gd name="T23" fmla="*/ 417307881 h 190"/>
              <a:gd name="T24" fmla="*/ 2147483646 w 218"/>
              <a:gd name="T25" fmla="*/ 2147483646 h 190"/>
              <a:gd name="T26" fmla="*/ 2147483646 w 218"/>
              <a:gd name="T27" fmla="*/ 2147483646 h 190"/>
              <a:gd name="T28" fmla="*/ 2147483646 w 218"/>
              <a:gd name="T29" fmla="*/ 417307881 h 190"/>
              <a:gd name="T30" fmla="*/ 2147483646 w 218"/>
              <a:gd name="T31" fmla="*/ 417307881 h 19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8" h="190">
                <a:moveTo>
                  <a:pt x="208" y="189"/>
                </a:moveTo>
                <a:lnTo>
                  <a:pt x="208" y="189"/>
                </a:lnTo>
                <a:cubicBezTo>
                  <a:pt x="10" y="189"/>
                  <a:pt x="10" y="189"/>
                  <a:pt x="10" y="189"/>
                </a:cubicBezTo>
                <a:lnTo>
                  <a:pt x="0" y="180"/>
                </a:lnTo>
                <a:cubicBezTo>
                  <a:pt x="0" y="172"/>
                  <a:pt x="10" y="172"/>
                  <a:pt x="10" y="172"/>
                </a:cubicBezTo>
                <a:cubicBezTo>
                  <a:pt x="208" y="172"/>
                  <a:pt x="208" y="172"/>
                  <a:pt x="208" y="172"/>
                </a:cubicBezTo>
                <a:cubicBezTo>
                  <a:pt x="208" y="9"/>
                  <a:pt x="208" y="9"/>
                  <a:pt x="208" y="9"/>
                </a:cubicBezTo>
                <a:cubicBezTo>
                  <a:pt x="10" y="9"/>
                  <a:pt x="10" y="9"/>
                  <a:pt x="10" y="9"/>
                </a:cubicBezTo>
                <a:lnTo>
                  <a:pt x="0" y="9"/>
                </a:lnTo>
                <a:cubicBezTo>
                  <a:pt x="0" y="0"/>
                  <a:pt x="10" y="0"/>
                  <a:pt x="10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17" y="0"/>
                  <a:pt x="217" y="9"/>
                </a:cubicBezTo>
                <a:cubicBezTo>
                  <a:pt x="217" y="172"/>
                  <a:pt x="217" y="172"/>
                  <a:pt x="217" y="172"/>
                </a:cubicBezTo>
                <a:cubicBezTo>
                  <a:pt x="217" y="180"/>
                  <a:pt x="217" y="189"/>
                  <a:pt x="208" y="189"/>
                </a:cubicBezTo>
                <a:close/>
                <a:moveTo>
                  <a:pt x="208" y="9"/>
                </a:moveTo>
                <a:lnTo>
                  <a:pt x="208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65">
            <a:extLst>
              <a:ext uri="{FF2B5EF4-FFF2-40B4-BE49-F238E27FC236}">
                <a16:creationId xmlns:a16="http://schemas.microsoft.com/office/drawing/2014/main" id="{584C0893-FBB3-424A-9A78-51E20849B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722" y="6655951"/>
            <a:ext cx="87251" cy="78064"/>
          </a:xfrm>
          <a:custGeom>
            <a:avLst/>
            <a:gdLst>
              <a:gd name="T0" fmla="*/ 1775767038 w 83"/>
              <a:gd name="T1" fmla="*/ 909382048 h 73"/>
              <a:gd name="T2" fmla="*/ 1775767038 w 83"/>
              <a:gd name="T3" fmla="*/ 909382048 h 73"/>
              <a:gd name="T4" fmla="*/ 2147483646 w 83"/>
              <a:gd name="T5" fmla="*/ 1818900510 h 73"/>
              <a:gd name="T6" fmla="*/ 1775767038 w 83"/>
              <a:gd name="T7" fmla="*/ 2147483646 h 73"/>
              <a:gd name="T8" fmla="*/ 911919796 w 83"/>
              <a:gd name="T9" fmla="*/ 1818900510 h 73"/>
              <a:gd name="T10" fmla="*/ 1775767038 w 83"/>
              <a:gd name="T11" fmla="*/ 909382048 h 73"/>
              <a:gd name="T12" fmla="*/ 1775767038 w 83"/>
              <a:gd name="T13" fmla="*/ 0 h 73"/>
              <a:gd name="T14" fmla="*/ 1775767038 w 83"/>
              <a:gd name="T15" fmla="*/ 0 h 73"/>
              <a:gd name="T16" fmla="*/ 0 w 83"/>
              <a:gd name="T17" fmla="*/ 1818900510 h 73"/>
              <a:gd name="T18" fmla="*/ 1775767038 w 83"/>
              <a:gd name="T19" fmla="*/ 2147483646 h 73"/>
              <a:gd name="T20" fmla="*/ 2147483646 w 83"/>
              <a:gd name="T21" fmla="*/ 1818900510 h 73"/>
              <a:gd name="T22" fmla="*/ 1775767038 w 83"/>
              <a:gd name="T23" fmla="*/ 0 h 73"/>
              <a:gd name="T24" fmla="*/ 1775767038 w 83"/>
              <a:gd name="T25" fmla="*/ 909382048 h 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73">
                <a:moveTo>
                  <a:pt x="37" y="18"/>
                </a:moveTo>
                <a:lnTo>
                  <a:pt x="37" y="18"/>
                </a:lnTo>
                <a:cubicBezTo>
                  <a:pt x="55" y="18"/>
                  <a:pt x="64" y="27"/>
                  <a:pt x="64" y="36"/>
                </a:cubicBezTo>
                <a:cubicBezTo>
                  <a:pt x="64" y="45"/>
                  <a:pt x="55" y="63"/>
                  <a:pt x="37" y="63"/>
                </a:cubicBezTo>
                <a:cubicBezTo>
                  <a:pt x="28" y="63"/>
                  <a:pt x="19" y="45"/>
                  <a:pt x="19" y="36"/>
                </a:cubicBezTo>
                <a:cubicBezTo>
                  <a:pt x="19" y="27"/>
                  <a:pt x="28" y="18"/>
                  <a:pt x="37" y="18"/>
                </a:cubicBezTo>
                <a:lnTo>
                  <a:pt x="37" y="0"/>
                </a:lnTo>
                <a:cubicBezTo>
                  <a:pt x="19" y="0"/>
                  <a:pt x="0" y="18"/>
                  <a:pt x="0" y="36"/>
                </a:cubicBezTo>
                <a:cubicBezTo>
                  <a:pt x="0" y="54"/>
                  <a:pt x="19" y="72"/>
                  <a:pt x="37" y="72"/>
                </a:cubicBezTo>
                <a:cubicBezTo>
                  <a:pt x="64" y="72"/>
                  <a:pt x="82" y="54"/>
                  <a:pt x="82" y="36"/>
                </a:cubicBezTo>
                <a:cubicBezTo>
                  <a:pt x="82" y="18"/>
                  <a:pt x="64" y="0"/>
                  <a:pt x="37" y="0"/>
                </a:cubicBezTo>
                <a:lnTo>
                  <a:pt x="37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66">
            <a:extLst>
              <a:ext uri="{FF2B5EF4-FFF2-40B4-BE49-F238E27FC236}">
                <a16:creationId xmlns:a16="http://schemas.microsoft.com/office/drawing/2014/main" id="{C2D00A2C-02BC-6748-BD44-5CD3342D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722" y="6628399"/>
            <a:ext cx="197460" cy="133169"/>
          </a:xfrm>
          <a:custGeom>
            <a:avLst/>
            <a:gdLst>
              <a:gd name="T0" fmla="*/ 2147483646 w 191"/>
              <a:gd name="T1" fmla="*/ 2147483646 h 128"/>
              <a:gd name="T2" fmla="*/ 2147483646 w 191"/>
              <a:gd name="T3" fmla="*/ 2147483646 h 128"/>
              <a:gd name="T4" fmla="*/ 456518641 w 191"/>
              <a:gd name="T5" fmla="*/ 2147483646 h 128"/>
              <a:gd name="T6" fmla="*/ 0 w 191"/>
              <a:gd name="T7" fmla="*/ 2147483646 h 128"/>
              <a:gd name="T8" fmla="*/ 456518641 w 191"/>
              <a:gd name="T9" fmla="*/ 2147483646 h 128"/>
              <a:gd name="T10" fmla="*/ 2147483646 w 191"/>
              <a:gd name="T11" fmla="*/ 2147483646 h 128"/>
              <a:gd name="T12" fmla="*/ 2147483646 w 191"/>
              <a:gd name="T13" fmla="*/ 2147483646 h 128"/>
              <a:gd name="T14" fmla="*/ 2147483646 w 191"/>
              <a:gd name="T15" fmla="*/ 1674930363 h 128"/>
              <a:gd name="T16" fmla="*/ 2147483646 w 191"/>
              <a:gd name="T17" fmla="*/ 837465181 h 128"/>
              <a:gd name="T18" fmla="*/ 456518641 w 191"/>
              <a:gd name="T19" fmla="*/ 837465181 h 128"/>
              <a:gd name="T20" fmla="*/ 0 w 191"/>
              <a:gd name="T21" fmla="*/ 418732770 h 128"/>
              <a:gd name="T22" fmla="*/ 456518641 w 191"/>
              <a:gd name="T23" fmla="*/ 0 h 128"/>
              <a:gd name="T24" fmla="*/ 2147483646 w 191"/>
              <a:gd name="T25" fmla="*/ 0 h 128"/>
              <a:gd name="T26" fmla="*/ 2147483646 w 191"/>
              <a:gd name="T27" fmla="*/ 418732770 h 128"/>
              <a:gd name="T28" fmla="*/ 2147483646 w 191"/>
              <a:gd name="T29" fmla="*/ 837465181 h 128"/>
              <a:gd name="T30" fmla="*/ 2147483646 w 191"/>
              <a:gd name="T31" fmla="*/ 1256197952 h 128"/>
              <a:gd name="T32" fmla="*/ 2147483646 w 191"/>
              <a:gd name="T33" fmla="*/ 2147483646 h 128"/>
              <a:gd name="T34" fmla="*/ 2147483646 w 191"/>
              <a:gd name="T35" fmla="*/ 2147483646 h 128"/>
              <a:gd name="T36" fmla="*/ 2147483646 w 191"/>
              <a:gd name="T37" fmla="*/ 2147483646 h 128"/>
              <a:gd name="T38" fmla="*/ 2147483646 w 191"/>
              <a:gd name="T39" fmla="*/ 2147483646 h 1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91" h="128">
                <a:moveTo>
                  <a:pt x="163" y="127"/>
                </a:moveTo>
                <a:lnTo>
                  <a:pt x="163" y="127"/>
                </a:lnTo>
                <a:cubicBezTo>
                  <a:pt x="10" y="127"/>
                  <a:pt x="10" y="127"/>
                  <a:pt x="10" y="127"/>
                </a:cubicBezTo>
                <a:cubicBezTo>
                  <a:pt x="10" y="127"/>
                  <a:pt x="0" y="127"/>
                  <a:pt x="0" y="117"/>
                </a:cubicBezTo>
                <a:lnTo>
                  <a:pt x="10" y="108"/>
                </a:lnTo>
                <a:cubicBezTo>
                  <a:pt x="154" y="108"/>
                  <a:pt x="154" y="108"/>
                  <a:pt x="154" y="108"/>
                </a:cubicBezTo>
                <a:cubicBezTo>
                  <a:pt x="154" y="99"/>
                  <a:pt x="163" y="99"/>
                  <a:pt x="172" y="99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163" y="27"/>
                  <a:pt x="154" y="27"/>
                  <a:pt x="154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9"/>
                  <a:pt x="0" y="0"/>
                  <a:pt x="10" y="0"/>
                </a:cubicBezTo>
                <a:cubicBezTo>
                  <a:pt x="163" y="0"/>
                  <a:pt x="163" y="0"/>
                  <a:pt x="163" y="0"/>
                </a:cubicBezTo>
                <a:lnTo>
                  <a:pt x="172" y="9"/>
                </a:lnTo>
                <a:cubicBezTo>
                  <a:pt x="172" y="18"/>
                  <a:pt x="172" y="18"/>
                  <a:pt x="181" y="18"/>
                </a:cubicBezTo>
                <a:cubicBezTo>
                  <a:pt x="181" y="18"/>
                  <a:pt x="190" y="18"/>
                  <a:pt x="190" y="27"/>
                </a:cubicBezTo>
                <a:cubicBezTo>
                  <a:pt x="190" y="99"/>
                  <a:pt x="190" y="99"/>
                  <a:pt x="190" y="99"/>
                </a:cubicBezTo>
                <a:cubicBezTo>
                  <a:pt x="190" y="108"/>
                  <a:pt x="181" y="108"/>
                  <a:pt x="181" y="108"/>
                </a:cubicBezTo>
                <a:cubicBezTo>
                  <a:pt x="172" y="108"/>
                  <a:pt x="172" y="117"/>
                  <a:pt x="172" y="117"/>
                </a:cubicBezTo>
                <a:cubicBezTo>
                  <a:pt x="172" y="127"/>
                  <a:pt x="163" y="127"/>
                  <a:pt x="163" y="1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3F8069E5-3BEF-E543-B0F7-E6AAA02AAAD7}"/>
              </a:ext>
            </a:extLst>
          </p:cNvPr>
          <p:cNvGrpSpPr/>
          <p:nvPr/>
        </p:nvGrpSpPr>
        <p:grpSpPr>
          <a:xfrm>
            <a:off x="2668308" y="406245"/>
            <a:ext cx="19041035" cy="2561450"/>
            <a:chOff x="2668308" y="861425"/>
            <a:chExt cx="19041035" cy="2561450"/>
          </a:xfrm>
        </p:grpSpPr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42B05695-2CF5-B042-BE6C-146B2EC6CD41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D6D74761-D9A5-F745-8C4D-7E4E711F91C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7ABC1CA2-A07A-914F-B007-F5514FB59306}"/>
              </a:ext>
            </a:extLst>
          </p:cNvPr>
          <p:cNvGrpSpPr/>
          <p:nvPr/>
        </p:nvGrpSpPr>
        <p:grpSpPr>
          <a:xfrm>
            <a:off x="6983714" y="6190392"/>
            <a:ext cx="2010696" cy="1081245"/>
            <a:chOff x="3305303" y="5802410"/>
            <a:chExt cx="2566231" cy="1081245"/>
          </a:xfrm>
        </p:grpSpPr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A22980E1-B6F2-BE41-9E88-EE68C30B4303}"/>
                </a:ext>
              </a:extLst>
            </p:cNvPr>
            <p:cNvSpPr txBox="1"/>
            <p:nvPr/>
          </p:nvSpPr>
          <p:spPr>
            <a:xfrm>
              <a:off x="3305303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6" name="Rectangle 52">
              <a:extLst>
                <a:ext uri="{FF2B5EF4-FFF2-40B4-BE49-F238E27FC236}">
                  <a16:creationId xmlns:a16="http://schemas.microsoft.com/office/drawing/2014/main" id="{D37559DF-A076-3748-A4BD-6FCD511371ED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9C07079-428C-8D47-ACF6-7126DD3840BF}"/>
              </a:ext>
            </a:extLst>
          </p:cNvPr>
          <p:cNvGrpSpPr/>
          <p:nvPr/>
        </p:nvGrpSpPr>
        <p:grpSpPr>
          <a:xfrm>
            <a:off x="7008192" y="8976635"/>
            <a:ext cx="1985336" cy="1081245"/>
            <a:chOff x="3337670" y="5802410"/>
            <a:chExt cx="2533864" cy="1081245"/>
          </a:xfrm>
        </p:grpSpPr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44D9EEEA-5484-D846-8A12-9C05955EE80C}"/>
                </a:ext>
              </a:extLst>
            </p:cNvPr>
            <p:cNvSpPr txBox="1"/>
            <p:nvPr/>
          </p:nvSpPr>
          <p:spPr>
            <a:xfrm>
              <a:off x="3370139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9" name="Rectangle 52">
              <a:extLst>
                <a:ext uri="{FF2B5EF4-FFF2-40B4-BE49-F238E27FC236}">
                  <a16:creationId xmlns:a16="http://schemas.microsoft.com/office/drawing/2014/main" id="{6C214F81-AACD-3C4E-AAC8-04C709412433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85AFA825-CABC-A048-8DBB-2F6B247C6A9C}"/>
              </a:ext>
            </a:extLst>
          </p:cNvPr>
          <p:cNvGrpSpPr/>
          <p:nvPr/>
        </p:nvGrpSpPr>
        <p:grpSpPr>
          <a:xfrm>
            <a:off x="11147914" y="6397860"/>
            <a:ext cx="1985336" cy="1081245"/>
            <a:chOff x="3337670" y="5802410"/>
            <a:chExt cx="2533864" cy="1081245"/>
          </a:xfrm>
        </p:grpSpPr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E491AD51-4B45-A94A-9FB9-C95B230E0471}"/>
                </a:ext>
              </a:extLst>
            </p:cNvPr>
            <p:cNvSpPr txBox="1"/>
            <p:nvPr/>
          </p:nvSpPr>
          <p:spPr>
            <a:xfrm>
              <a:off x="3337721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2" name="Rectangle 52">
              <a:extLst>
                <a:ext uri="{FF2B5EF4-FFF2-40B4-BE49-F238E27FC236}">
                  <a16:creationId xmlns:a16="http://schemas.microsoft.com/office/drawing/2014/main" id="{142639B8-B5C6-9C45-8591-ED6C2FAD0F6C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C6FCFDC6-847B-F446-8D4B-E98EBF2AFB21}"/>
              </a:ext>
            </a:extLst>
          </p:cNvPr>
          <p:cNvGrpSpPr/>
          <p:nvPr/>
        </p:nvGrpSpPr>
        <p:grpSpPr>
          <a:xfrm>
            <a:off x="11147914" y="8608820"/>
            <a:ext cx="1985336" cy="1081245"/>
            <a:chOff x="3337670" y="5802410"/>
            <a:chExt cx="2533864" cy="1081245"/>
          </a:xfrm>
        </p:grpSpPr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3DDDF348-4157-2E40-8C57-5F731E321ADC}"/>
                </a:ext>
              </a:extLst>
            </p:cNvPr>
            <p:cNvSpPr txBox="1"/>
            <p:nvPr/>
          </p:nvSpPr>
          <p:spPr>
            <a:xfrm>
              <a:off x="3370139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5" name="Rectangle 52">
              <a:extLst>
                <a:ext uri="{FF2B5EF4-FFF2-40B4-BE49-F238E27FC236}">
                  <a16:creationId xmlns:a16="http://schemas.microsoft.com/office/drawing/2014/main" id="{01DA2CFC-916B-9548-8586-1405EEABB5E2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A6324C5E-B703-BE49-BBD7-EE69E46FAD5F}"/>
              </a:ext>
            </a:extLst>
          </p:cNvPr>
          <p:cNvGrpSpPr/>
          <p:nvPr/>
        </p:nvGrpSpPr>
        <p:grpSpPr>
          <a:xfrm>
            <a:off x="11130355" y="4489736"/>
            <a:ext cx="1985336" cy="1081245"/>
            <a:chOff x="3337670" y="5802410"/>
            <a:chExt cx="2533864" cy="1081245"/>
          </a:xfrm>
        </p:grpSpPr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FF239A7E-2CC6-DA4C-B8B2-C0645F9F9CB9}"/>
                </a:ext>
              </a:extLst>
            </p:cNvPr>
            <p:cNvSpPr txBox="1"/>
            <p:nvPr/>
          </p:nvSpPr>
          <p:spPr>
            <a:xfrm>
              <a:off x="3370139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8" name="Rectangle 52">
              <a:extLst>
                <a:ext uri="{FF2B5EF4-FFF2-40B4-BE49-F238E27FC236}">
                  <a16:creationId xmlns:a16="http://schemas.microsoft.com/office/drawing/2014/main" id="{25BB3170-F76B-2948-AD39-F9FCB60B1027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C2118D7D-6C28-6144-94B7-3E8BD39E84AD}"/>
              </a:ext>
            </a:extLst>
          </p:cNvPr>
          <p:cNvGrpSpPr/>
          <p:nvPr/>
        </p:nvGrpSpPr>
        <p:grpSpPr>
          <a:xfrm>
            <a:off x="11147914" y="10640811"/>
            <a:ext cx="1985336" cy="1081245"/>
            <a:chOff x="3337670" y="5802410"/>
            <a:chExt cx="2533864" cy="1081245"/>
          </a:xfrm>
        </p:grpSpPr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E271A252-B0E9-124D-BE35-0576E26676B8}"/>
                </a:ext>
              </a:extLst>
            </p:cNvPr>
            <p:cNvSpPr txBox="1"/>
            <p:nvPr/>
          </p:nvSpPr>
          <p:spPr>
            <a:xfrm>
              <a:off x="3337721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1" name="Rectangle 52">
              <a:extLst>
                <a:ext uri="{FF2B5EF4-FFF2-40B4-BE49-F238E27FC236}">
                  <a16:creationId xmlns:a16="http://schemas.microsoft.com/office/drawing/2014/main" id="{BCDADE34-A7D0-5A46-AE7B-8EEE4962F497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597D2383-AE5A-9141-9D7E-3F2F222F9620}"/>
              </a:ext>
            </a:extLst>
          </p:cNvPr>
          <p:cNvGrpSpPr/>
          <p:nvPr/>
        </p:nvGrpSpPr>
        <p:grpSpPr>
          <a:xfrm>
            <a:off x="15227628" y="6111434"/>
            <a:ext cx="1985336" cy="1081245"/>
            <a:chOff x="3337670" y="5802410"/>
            <a:chExt cx="2533864" cy="1081245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2F962960-0A04-7A40-802F-418570162178}"/>
                </a:ext>
              </a:extLst>
            </p:cNvPr>
            <p:cNvSpPr txBox="1"/>
            <p:nvPr/>
          </p:nvSpPr>
          <p:spPr>
            <a:xfrm>
              <a:off x="3370139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4" name="Rectangle 52">
              <a:extLst>
                <a:ext uri="{FF2B5EF4-FFF2-40B4-BE49-F238E27FC236}">
                  <a16:creationId xmlns:a16="http://schemas.microsoft.com/office/drawing/2014/main" id="{10593978-C88D-0E4D-8BB1-7EFAAF636B33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7D9C0AC1-F18A-2845-8F0F-6CD1417382BD}"/>
              </a:ext>
            </a:extLst>
          </p:cNvPr>
          <p:cNvGrpSpPr/>
          <p:nvPr/>
        </p:nvGrpSpPr>
        <p:grpSpPr>
          <a:xfrm>
            <a:off x="15227628" y="8861739"/>
            <a:ext cx="1985336" cy="1081245"/>
            <a:chOff x="3337670" y="5802410"/>
            <a:chExt cx="2533864" cy="1081245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33FE4293-7F39-EE41-973B-2E6516EEBFA1}"/>
                </a:ext>
              </a:extLst>
            </p:cNvPr>
            <p:cNvSpPr txBox="1"/>
            <p:nvPr/>
          </p:nvSpPr>
          <p:spPr>
            <a:xfrm>
              <a:off x="3337721" y="5802410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270850E7-4D88-7848-8DAF-2E1CB9135E9B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952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reeform 169">
            <a:extLst>
              <a:ext uri="{FF2B5EF4-FFF2-40B4-BE49-F238E27FC236}">
                <a16:creationId xmlns:a16="http://schemas.microsoft.com/office/drawing/2014/main" id="{E5236088-1BC8-2E4C-A2FF-3B0286AA9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23" y="8436893"/>
            <a:ext cx="16043059" cy="73165"/>
          </a:xfrm>
          <a:custGeom>
            <a:avLst/>
            <a:gdLst>
              <a:gd name="T0" fmla="*/ 0 w 14504"/>
              <a:gd name="T1" fmla="*/ 2147483646 h 66"/>
              <a:gd name="T2" fmla="*/ 2147483646 w 14504"/>
              <a:gd name="T3" fmla="*/ 2147483646 h 66"/>
              <a:gd name="T4" fmla="*/ 2147483646 w 14504"/>
              <a:gd name="T5" fmla="*/ 0 h 66"/>
              <a:gd name="T6" fmla="*/ 0 w 14504"/>
              <a:gd name="T7" fmla="*/ 0 h 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04" h="66">
                <a:moveTo>
                  <a:pt x="0" y="65"/>
                </a:moveTo>
                <a:lnTo>
                  <a:pt x="14503" y="65"/>
                </a:lnTo>
                <a:lnTo>
                  <a:pt x="14503" y="0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41" name="Freeform 160">
            <a:extLst>
              <a:ext uri="{FF2B5EF4-FFF2-40B4-BE49-F238E27FC236}">
                <a16:creationId xmlns:a16="http://schemas.microsoft.com/office/drawing/2014/main" id="{252D2450-A828-9B4C-B647-2F893279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50" y="4529780"/>
            <a:ext cx="21667151" cy="7892267"/>
          </a:xfrm>
          <a:custGeom>
            <a:avLst/>
            <a:gdLst>
              <a:gd name="T0" fmla="*/ 2147483646 w 19590"/>
              <a:gd name="T1" fmla="*/ 2147483646 h 7135"/>
              <a:gd name="T2" fmla="*/ 2147483646 w 19590"/>
              <a:gd name="T3" fmla="*/ 2147483646 h 7135"/>
              <a:gd name="T4" fmla="*/ 2147483646 w 19590"/>
              <a:gd name="T5" fmla="*/ 2147483646 h 7135"/>
              <a:gd name="T6" fmla="*/ 2147483646 w 19590"/>
              <a:gd name="T7" fmla="*/ 2147483646 h 7135"/>
              <a:gd name="T8" fmla="*/ 2147483646 w 19590"/>
              <a:gd name="T9" fmla="*/ 1912858662 h 7135"/>
              <a:gd name="T10" fmla="*/ 2147483646 w 19590"/>
              <a:gd name="T11" fmla="*/ 2147483646 h 7135"/>
              <a:gd name="T12" fmla="*/ 2147483646 w 19590"/>
              <a:gd name="T13" fmla="*/ 2147483646 h 7135"/>
              <a:gd name="T14" fmla="*/ 2147483646 w 19590"/>
              <a:gd name="T15" fmla="*/ 2147483646 h 7135"/>
              <a:gd name="T16" fmla="*/ 2147483646 w 19590"/>
              <a:gd name="T17" fmla="*/ 2147483646 h 7135"/>
              <a:gd name="T18" fmla="*/ 2147483646 w 19590"/>
              <a:gd name="T19" fmla="*/ 2147483646 h 7135"/>
              <a:gd name="T20" fmla="*/ 1492555587 w 19590"/>
              <a:gd name="T21" fmla="*/ 2147483646 h 7135"/>
              <a:gd name="T22" fmla="*/ 2147483646 w 19590"/>
              <a:gd name="T23" fmla="*/ 2147483646 h 7135"/>
              <a:gd name="T24" fmla="*/ 2147483646 w 19590"/>
              <a:gd name="T25" fmla="*/ 2147483646 h 7135"/>
              <a:gd name="T26" fmla="*/ 2147483646 w 19590"/>
              <a:gd name="T27" fmla="*/ 2147483646 h 7135"/>
              <a:gd name="T28" fmla="*/ 2147483646 w 19590"/>
              <a:gd name="T29" fmla="*/ 2147483646 h 7135"/>
              <a:gd name="T30" fmla="*/ 2147483646 w 19590"/>
              <a:gd name="T31" fmla="*/ 2147483646 h 7135"/>
              <a:gd name="T32" fmla="*/ 2147483646 w 19590"/>
              <a:gd name="T33" fmla="*/ 2147483646 h 7135"/>
              <a:gd name="T34" fmla="*/ 2147483646 w 19590"/>
              <a:gd name="T35" fmla="*/ 2147483646 h 7135"/>
              <a:gd name="T36" fmla="*/ 2147483646 w 19590"/>
              <a:gd name="T37" fmla="*/ 2147483646 h 7135"/>
              <a:gd name="T38" fmla="*/ 2147483646 w 19590"/>
              <a:gd name="T39" fmla="*/ 2147483646 h 7135"/>
              <a:gd name="T40" fmla="*/ 2147483646 w 19590"/>
              <a:gd name="T41" fmla="*/ 2147483646 h 7135"/>
              <a:gd name="T42" fmla="*/ 2147483646 w 19590"/>
              <a:gd name="T43" fmla="*/ 2147483646 h 7135"/>
              <a:gd name="T44" fmla="*/ 2147483646 w 19590"/>
              <a:gd name="T45" fmla="*/ 2147483646 h 7135"/>
              <a:gd name="T46" fmla="*/ 2147483646 w 19590"/>
              <a:gd name="T47" fmla="*/ 2147483646 h 7135"/>
              <a:gd name="T48" fmla="*/ 2147483646 w 19590"/>
              <a:gd name="T49" fmla="*/ 2147483646 h 7135"/>
              <a:gd name="T50" fmla="*/ 2147483646 w 19590"/>
              <a:gd name="T51" fmla="*/ 2147483646 h 7135"/>
              <a:gd name="T52" fmla="*/ 2147483646 w 19590"/>
              <a:gd name="T53" fmla="*/ 2147483646 h 7135"/>
              <a:gd name="T54" fmla="*/ 2147483646 w 19590"/>
              <a:gd name="T55" fmla="*/ 2147483646 h 7135"/>
              <a:gd name="T56" fmla="*/ 2147483646 w 19590"/>
              <a:gd name="T57" fmla="*/ 2147483646 h 7135"/>
              <a:gd name="T58" fmla="*/ 2147483646 w 19590"/>
              <a:gd name="T59" fmla="*/ 2147483646 h 7135"/>
              <a:gd name="T60" fmla="*/ 2147483646 w 19590"/>
              <a:gd name="T61" fmla="*/ 2147483646 h 7135"/>
              <a:gd name="T62" fmla="*/ 2147483646 w 19590"/>
              <a:gd name="T63" fmla="*/ 2147483646 h 7135"/>
              <a:gd name="T64" fmla="*/ 2147483646 w 19590"/>
              <a:gd name="T65" fmla="*/ 2147483646 h 7135"/>
              <a:gd name="T66" fmla="*/ 2147483646 w 19590"/>
              <a:gd name="T67" fmla="*/ 2147483646 h 7135"/>
              <a:gd name="T68" fmla="*/ 2147483646 w 19590"/>
              <a:gd name="T69" fmla="*/ 2147483646 h 7135"/>
              <a:gd name="T70" fmla="*/ 2147483646 w 19590"/>
              <a:gd name="T71" fmla="*/ 2147483646 h 7135"/>
              <a:gd name="T72" fmla="*/ 2147483646 w 19590"/>
              <a:gd name="T73" fmla="*/ 2147483646 h 7135"/>
              <a:gd name="T74" fmla="*/ 2147483646 w 19590"/>
              <a:gd name="T75" fmla="*/ 2147483646 h 7135"/>
              <a:gd name="T76" fmla="*/ 2147483646 w 19590"/>
              <a:gd name="T77" fmla="*/ 2147483646 h 7135"/>
              <a:gd name="T78" fmla="*/ 2147483646 w 19590"/>
              <a:gd name="T79" fmla="*/ 2147483646 h 7135"/>
              <a:gd name="T80" fmla="*/ 2147483646 w 19590"/>
              <a:gd name="T81" fmla="*/ 2147483646 h 7135"/>
              <a:gd name="T82" fmla="*/ 2147483646 w 19590"/>
              <a:gd name="T83" fmla="*/ 2147483646 h 7135"/>
              <a:gd name="T84" fmla="*/ 2147483646 w 19590"/>
              <a:gd name="T85" fmla="*/ 2147483646 h 7135"/>
              <a:gd name="T86" fmla="*/ 2147483646 w 19590"/>
              <a:gd name="T87" fmla="*/ 2147483646 h 7135"/>
              <a:gd name="T88" fmla="*/ 2147483646 w 19590"/>
              <a:gd name="T89" fmla="*/ 2147483646 h 7135"/>
              <a:gd name="T90" fmla="*/ 2147483646 w 19590"/>
              <a:gd name="T91" fmla="*/ 2147483646 h 7135"/>
              <a:gd name="T92" fmla="*/ 2147483646 w 19590"/>
              <a:gd name="T93" fmla="*/ 2147483646 h 7135"/>
              <a:gd name="T94" fmla="*/ 2147483646 w 19590"/>
              <a:gd name="T95" fmla="*/ 2147483646 h 7135"/>
              <a:gd name="T96" fmla="*/ 2147483646 w 19590"/>
              <a:gd name="T97" fmla="*/ 2147483646 h 7135"/>
              <a:gd name="T98" fmla="*/ 2147483646 w 19590"/>
              <a:gd name="T99" fmla="*/ 2147483646 h 7135"/>
              <a:gd name="T100" fmla="*/ 2147483646 w 19590"/>
              <a:gd name="T101" fmla="*/ 2147483646 h 7135"/>
              <a:gd name="T102" fmla="*/ 2147483646 w 19590"/>
              <a:gd name="T103" fmla="*/ 2147483646 h 7135"/>
              <a:gd name="T104" fmla="*/ 2147483646 w 19590"/>
              <a:gd name="T105" fmla="*/ 2147483646 h 7135"/>
              <a:gd name="T106" fmla="*/ 2147483646 w 19590"/>
              <a:gd name="T107" fmla="*/ 2147483646 h 7135"/>
              <a:gd name="T108" fmla="*/ 2147483646 w 19590"/>
              <a:gd name="T109" fmla="*/ 2147483646 h 7135"/>
              <a:gd name="T110" fmla="*/ 2147483646 w 19590"/>
              <a:gd name="T111" fmla="*/ 2147483646 h 7135"/>
              <a:gd name="T112" fmla="*/ 2147483646 w 19590"/>
              <a:gd name="T113" fmla="*/ 2147483646 h 7135"/>
              <a:gd name="T114" fmla="*/ 2147483646 w 19590"/>
              <a:gd name="T115" fmla="*/ 2147483646 h 7135"/>
              <a:gd name="T116" fmla="*/ 2147483646 w 19590"/>
              <a:gd name="T117" fmla="*/ 2147483646 h 7135"/>
              <a:gd name="T118" fmla="*/ 2147483646 w 19590"/>
              <a:gd name="T119" fmla="*/ 2147483646 h 7135"/>
              <a:gd name="T120" fmla="*/ 2147483646 w 19590"/>
              <a:gd name="T121" fmla="*/ 2147483646 h 71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9590" h="7135">
                <a:moveTo>
                  <a:pt x="19548" y="3760"/>
                </a:moveTo>
                <a:lnTo>
                  <a:pt x="19548" y="3760"/>
                </a:lnTo>
                <a:cubicBezTo>
                  <a:pt x="19572" y="3736"/>
                  <a:pt x="19572" y="3736"/>
                  <a:pt x="19572" y="3736"/>
                </a:cubicBezTo>
                <a:cubicBezTo>
                  <a:pt x="19476" y="3663"/>
                  <a:pt x="18999" y="3268"/>
                  <a:pt x="18338" y="2848"/>
                </a:cubicBezTo>
                <a:cubicBezTo>
                  <a:pt x="17668" y="2437"/>
                  <a:pt x="16812" y="2002"/>
                  <a:pt x="15948" y="1832"/>
                </a:cubicBezTo>
                <a:cubicBezTo>
                  <a:pt x="15948" y="1840"/>
                  <a:pt x="15948" y="1840"/>
                  <a:pt x="15948" y="1840"/>
                </a:cubicBezTo>
                <a:cubicBezTo>
                  <a:pt x="15948" y="1832"/>
                  <a:pt x="15948" y="1832"/>
                  <a:pt x="15948" y="1832"/>
                </a:cubicBezTo>
                <a:cubicBezTo>
                  <a:pt x="15948" y="1840"/>
                  <a:pt x="15948" y="1840"/>
                  <a:pt x="15948" y="1840"/>
                </a:cubicBezTo>
                <a:cubicBezTo>
                  <a:pt x="15940" y="1776"/>
                  <a:pt x="15876" y="1517"/>
                  <a:pt x="15698" y="1195"/>
                </a:cubicBezTo>
                <a:cubicBezTo>
                  <a:pt x="15521" y="880"/>
                  <a:pt x="15230" y="501"/>
                  <a:pt x="14762" y="194"/>
                </a:cubicBezTo>
                <a:cubicBezTo>
                  <a:pt x="14754" y="194"/>
                  <a:pt x="14746" y="186"/>
                  <a:pt x="14738" y="186"/>
                </a:cubicBezTo>
                <a:cubicBezTo>
                  <a:pt x="14730" y="186"/>
                  <a:pt x="14714" y="194"/>
                  <a:pt x="14705" y="202"/>
                </a:cubicBezTo>
                <a:cubicBezTo>
                  <a:pt x="14697" y="210"/>
                  <a:pt x="14689" y="218"/>
                  <a:pt x="14689" y="226"/>
                </a:cubicBezTo>
                <a:cubicBezTo>
                  <a:pt x="14673" y="315"/>
                  <a:pt x="14617" y="589"/>
                  <a:pt x="14407" y="864"/>
                </a:cubicBezTo>
                <a:cubicBezTo>
                  <a:pt x="14294" y="1009"/>
                  <a:pt x="14148" y="1146"/>
                  <a:pt x="13938" y="1275"/>
                </a:cubicBezTo>
                <a:cubicBezTo>
                  <a:pt x="13737" y="1397"/>
                  <a:pt x="13478" y="1509"/>
                  <a:pt x="13148" y="1574"/>
                </a:cubicBezTo>
                <a:cubicBezTo>
                  <a:pt x="13148" y="1582"/>
                  <a:pt x="13148" y="1582"/>
                  <a:pt x="13148" y="1582"/>
                </a:cubicBezTo>
                <a:cubicBezTo>
                  <a:pt x="13148" y="1574"/>
                  <a:pt x="13148" y="1574"/>
                  <a:pt x="13148" y="1574"/>
                </a:cubicBezTo>
                <a:cubicBezTo>
                  <a:pt x="13148" y="1582"/>
                  <a:pt x="13148" y="1582"/>
                  <a:pt x="13148" y="1582"/>
                </a:cubicBezTo>
                <a:cubicBezTo>
                  <a:pt x="13148" y="1574"/>
                  <a:pt x="13148" y="1574"/>
                  <a:pt x="13148" y="1574"/>
                </a:cubicBezTo>
                <a:cubicBezTo>
                  <a:pt x="12469" y="1598"/>
                  <a:pt x="12469" y="1598"/>
                  <a:pt x="12469" y="1598"/>
                </a:cubicBezTo>
                <a:cubicBezTo>
                  <a:pt x="12469" y="1606"/>
                  <a:pt x="12469" y="1606"/>
                  <a:pt x="12469" y="1606"/>
                </a:cubicBezTo>
                <a:cubicBezTo>
                  <a:pt x="12469" y="1598"/>
                  <a:pt x="12469" y="1598"/>
                  <a:pt x="12469" y="1598"/>
                </a:cubicBezTo>
                <a:cubicBezTo>
                  <a:pt x="12469" y="1606"/>
                  <a:pt x="12469" y="1606"/>
                  <a:pt x="12469" y="1606"/>
                </a:cubicBezTo>
                <a:cubicBezTo>
                  <a:pt x="12469" y="1598"/>
                  <a:pt x="12469" y="1598"/>
                  <a:pt x="12469" y="1598"/>
                </a:cubicBezTo>
                <a:cubicBezTo>
                  <a:pt x="12429" y="1534"/>
                  <a:pt x="12155" y="1130"/>
                  <a:pt x="11598" y="751"/>
                </a:cubicBezTo>
                <a:cubicBezTo>
                  <a:pt x="11033" y="364"/>
                  <a:pt x="10169" y="0"/>
                  <a:pt x="8951" y="0"/>
                </a:cubicBezTo>
                <a:cubicBezTo>
                  <a:pt x="8717" y="0"/>
                  <a:pt x="8475" y="16"/>
                  <a:pt x="8217" y="41"/>
                </a:cubicBezTo>
                <a:cubicBezTo>
                  <a:pt x="8209" y="41"/>
                  <a:pt x="8201" y="49"/>
                  <a:pt x="8201" y="49"/>
                </a:cubicBezTo>
                <a:cubicBezTo>
                  <a:pt x="8193" y="57"/>
                  <a:pt x="8184" y="65"/>
                  <a:pt x="8176" y="65"/>
                </a:cubicBezTo>
                <a:cubicBezTo>
                  <a:pt x="8176" y="73"/>
                  <a:pt x="8176" y="81"/>
                  <a:pt x="8176" y="89"/>
                </a:cubicBezTo>
                <a:cubicBezTo>
                  <a:pt x="8176" y="105"/>
                  <a:pt x="8176" y="113"/>
                  <a:pt x="8184" y="121"/>
                </a:cubicBezTo>
                <a:cubicBezTo>
                  <a:pt x="8193" y="129"/>
                  <a:pt x="8193" y="129"/>
                  <a:pt x="8201" y="138"/>
                </a:cubicBezTo>
                <a:cubicBezTo>
                  <a:pt x="8209" y="138"/>
                  <a:pt x="8209" y="138"/>
                  <a:pt x="8217" y="138"/>
                </a:cubicBezTo>
                <a:cubicBezTo>
                  <a:pt x="8540" y="162"/>
                  <a:pt x="9080" y="226"/>
                  <a:pt x="9613" y="468"/>
                </a:cubicBezTo>
                <a:cubicBezTo>
                  <a:pt x="9879" y="589"/>
                  <a:pt x="10145" y="751"/>
                  <a:pt x="10379" y="977"/>
                </a:cubicBezTo>
                <a:cubicBezTo>
                  <a:pt x="10613" y="1195"/>
                  <a:pt x="10815" y="1477"/>
                  <a:pt x="10960" y="1832"/>
                </a:cubicBezTo>
                <a:cubicBezTo>
                  <a:pt x="10968" y="1824"/>
                  <a:pt x="10968" y="1824"/>
                  <a:pt x="10968" y="1824"/>
                </a:cubicBezTo>
                <a:cubicBezTo>
                  <a:pt x="10960" y="1824"/>
                  <a:pt x="10960" y="1824"/>
                  <a:pt x="10960" y="1824"/>
                </a:cubicBezTo>
                <a:cubicBezTo>
                  <a:pt x="10960" y="1832"/>
                  <a:pt x="10960" y="1832"/>
                  <a:pt x="10960" y="1832"/>
                </a:cubicBezTo>
                <a:cubicBezTo>
                  <a:pt x="10968" y="1824"/>
                  <a:pt x="10968" y="1824"/>
                  <a:pt x="10968" y="1824"/>
                </a:cubicBezTo>
                <a:cubicBezTo>
                  <a:pt x="10960" y="1824"/>
                  <a:pt x="10960" y="1824"/>
                  <a:pt x="10960" y="1824"/>
                </a:cubicBezTo>
                <a:cubicBezTo>
                  <a:pt x="10968" y="1824"/>
                  <a:pt x="10968" y="1824"/>
                  <a:pt x="10968" y="1824"/>
                </a:cubicBezTo>
                <a:cubicBezTo>
                  <a:pt x="10960" y="1824"/>
                  <a:pt x="10960" y="1824"/>
                  <a:pt x="10960" y="1824"/>
                </a:cubicBezTo>
                <a:cubicBezTo>
                  <a:pt x="10968" y="1824"/>
                  <a:pt x="10968" y="1824"/>
                  <a:pt x="10968" y="1824"/>
                </a:cubicBezTo>
                <a:cubicBezTo>
                  <a:pt x="10960" y="1824"/>
                  <a:pt x="10960" y="1824"/>
                  <a:pt x="10960" y="1824"/>
                </a:cubicBezTo>
                <a:cubicBezTo>
                  <a:pt x="10968" y="1824"/>
                  <a:pt x="10968" y="1824"/>
                  <a:pt x="10968" y="1824"/>
                </a:cubicBezTo>
                <a:cubicBezTo>
                  <a:pt x="10968" y="1824"/>
                  <a:pt x="10968" y="1824"/>
                  <a:pt x="10960" y="1824"/>
                </a:cubicBezTo>
                <a:cubicBezTo>
                  <a:pt x="10968" y="1824"/>
                  <a:pt x="10968" y="1824"/>
                  <a:pt x="10968" y="1824"/>
                </a:cubicBezTo>
                <a:cubicBezTo>
                  <a:pt x="10710" y="1873"/>
                  <a:pt x="8612" y="2333"/>
                  <a:pt x="6223" y="3550"/>
                </a:cubicBezTo>
                <a:cubicBezTo>
                  <a:pt x="6239" y="3575"/>
                  <a:pt x="6239" y="3575"/>
                  <a:pt x="6239" y="3575"/>
                </a:cubicBezTo>
                <a:cubicBezTo>
                  <a:pt x="6223" y="3550"/>
                  <a:pt x="6223" y="3550"/>
                  <a:pt x="6223" y="3550"/>
                </a:cubicBezTo>
                <a:cubicBezTo>
                  <a:pt x="6231" y="3575"/>
                  <a:pt x="6231" y="3575"/>
                  <a:pt x="6231" y="3575"/>
                </a:cubicBezTo>
                <a:cubicBezTo>
                  <a:pt x="6223" y="3550"/>
                  <a:pt x="6223" y="3550"/>
                  <a:pt x="6223" y="3550"/>
                </a:cubicBezTo>
                <a:cubicBezTo>
                  <a:pt x="6207" y="3559"/>
                  <a:pt x="5981" y="3647"/>
                  <a:pt x="5690" y="3728"/>
                </a:cubicBezTo>
                <a:cubicBezTo>
                  <a:pt x="5537" y="3776"/>
                  <a:pt x="5376" y="3817"/>
                  <a:pt x="5214" y="3849"/>
                </a:cubicBezTo>
                <a:cubicBezTo>
                  <a:pt x="5053" y="3881"/>
                  <a:pt x="4891" y="3905"/>
                  <a:pt x="4754" y="3905"/>
                </a:cubicBezTo>
                <a:cubicBezTo>
                  <a:pt x="4706" y="3905"/>
                  <a:pt x="4665" y="3897"/>
                  <a:pt x="4633" y="3897"/>
                </a:cubicBezTo>
                <a:cubicBezTo>
                  <a:pt x="4633" y="3905"/>
                  <a:pt x="4633" y="3905"/>
                  <a:pt x="4633" y="3905"/>
                </a:cubicBezTo>
                <a:cubicBezTo>
                  <a:pt x="4633" y="3897"/>
                  <a:pt x="4633" y="3897"/>
                  <a:pt x="4633" y="3897"/>
                </a:cubicBezTo>
                <a:cubicBezTo>
                  <a:pt x="4633" y="3905"/>
                  <a:pt x="4633" y="3905"/>
                  <a:pt x="4633" y="3905"/>
                </a:cubicBezTo>
                <a:cubicBezTo>
                  <a:pt x="4633" y="3897"/>
                  <a:pt x="4633" y="3897"/>
                  <a:pt x="4633" y="3897"/>
                </a:cubicBezTo>
                <a:cubicBezTo>
                  <a:pt x="4585" y="3833"/>
                  <a:pt x="4165" y="3349"/>
                  <a:pt x="3414" y="2872"/>
                </a:cubicBezTo>
                <a:cubicBezTo>
                  <a:pt x="2671" y="2405"/>
                  <a:pt x="1598" y="1945"/>
                  <a:pt x="234" y="1945"/>
                </a:cubicBezTo>
                <a:cubicBezTo>
                  <a:pt x="177" y="1945"/>
                  <a:pt x="113" y="1945"/>
                  <a:pt x="48" y="1945"/>
                </a:cubicBezTo>
                <a:cubicBezTo>
                  <a:pt x="40" y="1945"/>
                  <a:pt x="32" y="1953"/>
                  <a:pt x="24" y="1953"/>
                </a:cubicBezTo>
                <a:cubicBezTo>
                  <a:pt x="16" y="1953"/>
                  <a:pt x="8" y="1961"/>
                  <a:pt x="8" y="1969"/>
                </a:cubicBezTo>
                <a:cubicBezTo>
                  <a:pt x="0" y="1978"/>
                  <a:pt x="0" y="1986"/>
                  <a:pt x="0" y="1994"/>
                </a:cubicBezTo>
                <a:cubicBezTo>
                  <a:pt x="0" y="2002"/>
                  <a:pt x="0" y="2018"/>
                  <a:pt x="8" y="2026"/>
                </a:cubicBezTo>
                <a:cubicBezTo>
                  <a:pt x="8" y="2034"/>
                  <a:pt x="16" y="2034"/>
                  <a:pt x="32" y="2042"/>
                </a:cubicBezTo>
                <a:cubicBezTo>
                  <a:pt x="258" y="2131"/>
                  <a:pt x="839" y="2365"/>
                  <a:pt x="1501" y="2727"/>
                </a:cubicBezTo>
                <a:cubicBezTo>
                  <a:pt x="2163" y="3090"/>
                  <a:pt x="2906" y="3583"/>
                  <a:pt x="3447" y="4180"/>
                </a:cubicBezTo>
                <a:cubicBezTo>
                  <a:pt x="3447" y="4172"/>
                  <a:pt x="3447" y="4172"/>
                  <a:pt x="3447" y="4172"/>
                </a:cubicBezTo>
                <a:cubicBezTo>
                  <a:pt x="3438" y="4172"/>
                  <a:pt x="3438" y="4172"/>
                  <a:pt x="3438" y="4172"/>
                </a:cubicBezTo>
                <a:cubicBezTo>
                  <a:pt x="3438" y="4172"/>
                  <a:pt x="3438" y="4172"/>
                  <a:pt x="3447" y="4180"/>
                </a:cubicBezTo>
                <a:cubicBezTo>
                  <a:pt x="3447" y="4172"/>
                  <a:pt x="3447" y="4172"/>
                  <a:pt x="3447" y="4172"/>
                </a:cubicBezTo>
                <a:cubicBezTo>
                  <a:pt x="3438" y="4172"/>
                  <a:pt x="3438" y="4172"/>
                  <a:pt x="3438" y="4172"/>
                </a:cubicBezTo>
                <a:cubicBezTo>
                  <a:pt x="3447" y="4172"/>
                  <a:pt x="3447" y="4172"/>
                  <a:pt x="3447" y="4172"/>
                </a:cubicBezTo>
                <a:cubicBezTo>
                  <a:pt x="3438" y="4172"/>
                  <a:pt x="3438" y="4172"/>
                  <a:pt x="3438" y="4172"/>
                </a:cubicBezTo>
                <a:cubicBezTo>
                  <a:pt x="3447" y="4172"/>
                  <a:pt x="3447" y="4172"/>
                  <a:pt x="3447" y="4172"/>
                </a:cubicBezTo>
                <a:cubicBezTo>
                  <a:pt x="3438" y="4172"/>
                  <a:pt x="3438" y="4172"/>
                  <a:pt x="3438" y="4172"/>
                </a:cubicBezTo>
                <a:cubicBezTo>
                  <a:pt x="3422" y="4228"/>
                  <a:pt x="3317" y="4503"/>
                  <a:pt x="3107" y="4850"/>
                </a:cubicBezTo>
                <a:cubicBezTo>
                  <a:pt x="2898" y="5189"/>
                  <a:pt x="2575" y="5600"/>
                  <a:pt x="2115" y="5931"/>
                </a:cubicBezTo>
                <a:cubicBezTo>
                  <a:pt x="2107" y="5939"/>
                  <a:pt x="2107" y="5948"/>
                  <a:pt x="2099" y="5956"/>
                </a:cubicBezTo>
                <a:cubicBezTo>
                  <a:pt x="2099" y="5956"/>
                  <a:pt x="2099" y="5964"/>
                  <a:pt x="2099" y="5972"/>
                </a:cubicBezTo>
                <a:cubicBezTo>
                  <a:pt x="2099" y="5988"/>
                  <a:pt x="2099" y="5996"/>
                  <a:pt x="2107" y="6004"/>
                </a:cubicBezTo>
                <a:cubicBezTo>
                  <a:pt x="2115" y="6012"/>
                  <a:pt x="2123" y="6012"/>
                  <a:pt x="2123" y="6020"/>
                </a:cubicBezTo>
                <a:cubicBezTo>
                  <a:pt x="2131" y="6020"/>
                  <a:pt x="2139" y="6020"/>
                  <a:pt x="2147" y="6020"/>
                </a:cubicBezTo>
                <a:lnTo>
                  <a:pt x="2155" y="6020"/>
                </a:lnTo>
                <a:cubicBezTo>
                  <a:pt x="2333" y="5988"/>
                  <a:pt x="2728" y="5883"/>
                  <a:pt x="3204" y="5633"/>
                </a:cubicBezTo>
                <a:cubicBezTo>
                  <a:pt x="3673" y="5374"/>
                  <a:pt x="4221" y="4971"/>
                  <a:pt x="4690" y="4317"/>
                </a:cubicBezTo>
                <a:cubicBezTo>
                  <a:pt x="4690" y="4325"/>
                  <a:pt x="4690" y="4325"/>
                  <a:pt x="4690" y="4325"/>
                </a:cubicBezTo>
                <a:lnTo>
                  <a:pt x="4690" y="4317"/>
                </a:lnTo>
                <a:cubicBezTo>
                  <a:pt x="4690" y="4325"/>
                  <a:pt x="4690" y="4325"/>
                  <a:pt x="4690" y="4325"/>
                </a:cubicBezTo>
                <a:cubicBezTo>
                  <a:pt x="4706" y="4317"/>
                  <a:pt x="4746" y="4317"/>
                  <a:pt x="4811" y="4317"/>
                </a:cubicBezTo>
                <a:cubicBezTo>
                  <a:pt x="5085" y="4317"/>
                  <a:pt x="5828" y="4374"/>
                  <a:pt x="6974" y="4826"/>
                </a:cubicBezTo>
                <a:cubicBezTo>
                  <a:pt x="6974" y="4826"/>
                  <a:pt x="7466" y="5011"/>
                  <a:pt x="8112" y="5229"/>
                </a:cubicBezTo>
                <a:cubicBezTo>
                  <a:pt x="8758" y="5439"/>
                  <a:pt x="9565" y="5681"/>
                  <a:pt x="10209" y="5778"/>
                </a:cubicBezTo>
                <a:cubicBezTo>
                  <a:pt x="10209" y="5770"/>
                  <a:pt x="10209" y="5770"/>
                  <a:pt x="10209" y="5770"/>
                </a:cubicBezTo>
                <a:cubicBezTo>
                  <a:pt x="10201" y="5778"/>
                  <a:pt x="10201" y="5778"/>
                  <a:pt x="10201" y="5778"/>
                </a:cubicBezTo>
                <a:cubicBezTo>
                  <a:pt x="10201" y="5778"/>
                  <a:pt x="10201" y="5778"/>
                  <a:pt x="10209" y="5778"/>
                </a:cubicBezTo>
                <a:cubicBezTo>
                  <a:pt x="10209" y="5770"/>
                  <a:pt x="10209" y="5770"/>
                  <a:pt x="10209" y="5770"/>
                </a:cubicBezTo>
                <a:cubicBezTo>
                  <a:pt x="10201" y="5778"/>
                  <a:pt x="10201" y="5778"/>
                  <a:pt x="10201" y="5778"/>
                </a:cubicBezTo>
                <a:cubicBezTo>
                  <a:pt x="10209" y="5770"/>
                  <a:pt x="10209" y="5770"/>
                  <a:pt x="10209" y="5770"/>
                </a:cubicBezTo>
                <a:cubicBezTo>
                  <a:pt x="10201" y="5770"/>
                  <a:pt x="10201" y="5770"/>
                  <a:pt x="10201" y="5770"/>
                </a:cubicBezTo>
                <a:lnTo>
                  <a:pt x="10201" y="5778"/>
                </a:lnTo>
                <a:cubicBezTo>
                  <a:pt x="10209" y="5770"/>
                  <a:pt x="10209" y="5770"/>
                  <a:pt x="10209" y="5770"/>
                </a:cubicBezTo>
                <a:cubicBezTo>
                  <a:pt x="10201" y="5770"/>
                  <a:pt x="10201" y="5770"/>
                  <a:pt x="10201" y="5770"/>
                </a:cubicBezTo>
                <a:cubicBezTo>
                  <a:pt x="10209" y="5770"/>
                  <a:pt x="10209" y="5770"/>
                  <a:pt x="10209" y="5770"/>
                </a:cubicBezTo>
                <a:cubicBezTo>
                  <a:pt x="10201" y="5770"/>
                  <a:pt x="10201" y="5770"/>
                  <a:pt x="10201" y="5770"/>
                </a:cubicBezTo>
                <a:cubicBezTo>
                  <a:pt x="10209" y="5770"/>
                  <a:pt x="10209" y="5770"/>
                  <a:pt x="10209" y="5770"/>
                </a:cubicBezTo>
                <a:cubicBezTo>
                  <a:pt x="10201" y="5770"/>
                  <a:pt x="10201" y="5770"/>
                  <a:pt x="10201" y="5770"/>
                </a:cubicBezTo>
                <a:cubicBezTo>
                  <a:pt x="10161" y="5842"/>
                  <a:pt x="10016" y="6068"/>
                  <a:pt x="9726" y="6319"/>
                </a:cubicBezTo>
                <a:cubicBezTo>
                  <a:pt x="9436" y="6569"/>
                  <a:pt x="8992" y="6843"/>
                  <a:pt x="8354" y="6997"/>
                </a:cubicBezTo>
                <a:cubicBezTo>
                  <a:pt x="8346" y="7005"/>
                  <a:pt x="8330" y="7013"/>
                  <a:pt x="8330" y="7021"/>
                </a:cubicBezTo>
                <a:cubicBezTo>
                  <a:pt x="8322" y="7029"/>
                  <a:pt x="8314" y="7037"/>
                  <a:pt x="8314" y="7045"/>
                </a:cubicBezTo>
                <a:cubicBezTo>
                  <a:pt x="8314" y="7053"/>
                  <a:pt x="8322" y="7069"/>
                  <a:pt x="8330" y="7077"/>
                </a:cubicBezTo>
                <a:cubicBezTo>
                  <a:pt x="8338" y="7085"/>
                  <a:pt x="8346" y="7093"/>
                  <a:pt x="8362" y="7093"/>
                </a:cubicBezTo>
                <a:cubicBezTo>
                  <a:pt x="8483" y="7109"/>
                  <a:pt x="8709" y="7134"/>
                  <a:pt x="8992" y="7134"/>
                </a:cubicBezTo>
                <a:cubicBezTo>
                  <a:pt x="9387" y="7134"/>
                  <a:pt x="9895" y="7085"/>
                  <a:pt x="10411" y="6924"/>
                </a:cubicBezTo>
                <a:cubicBezTo>
                  <a:pt x="10928" y="6763"/>
                  <a:pt x="11453" y="6480"/>
                  <a:pt x="11880" y="6004"/>
                </a:cubicBezTo>
                <a:cubicBezTo>
                  <a:pt x="11872" y="5996"/>
                  <a:pt x="11872" y="5996"/>
                  <a:pt x="11872" y="5996"/>
                </a:cubicBezTo>
                <a:cubicBezTo>
                  <a:pt x="11872" y="6004"/>
                  <a:pt x="11872" y="6004"/>
                  <a:pt x="11872" y="6004"/>
                </a:cubicBezTo>
                <a:lnTo>
                  <a:pt x="11880" y="6004"/>
                </a:lnTo>
                <a:cubicBezTo>
                  <a:pt x="11872" y="5996"/>
                  <a:pt x="11872" y="5996"/>
                  <a:pt x="11872" y="5996"/>
                </a:cubicBezTo>
                <a:cubicBezTo>
                  <a:pt x="11872" y="6004"/>
                  <a:pt x="11872" y="6004"/>
                  <a:pt x="11872" y="6004"/>
                </a:cubicBezTo>
                <a:cubicBezTo>
                  <a:pt x="11872" y="5996"/>
                  <a:pt x="11872" y="5996"/>
                  <a:pt x="11872" y="5996"/>
                </a:cubicBezTo>
                <a:cubicBezTo>
                  <a:pt x="11872" y="6004"/>
                  <a:pt x="11872" y="6004"/>
                  <a:pt x="11872" y="6004"/>
                </a:cubicBezTo>
                <a:cubicBezTo>
                  <a:pt x="11872" y="5996"/>
                  <a:pt x="11872" y="5996"/>
                  <a:pt x="11872" y="5996"/>
                </a:cubicBezTo>
                <a:cubicBezTo>
                  <a:pt x="11872" y="6004"/>
                  <a:pt x="11872" y="6004"/>
                  <a:pt x="11872" y="6004"/>
                </a:cubicBezTo>
                <a:cubicBezTo>
                  <a:pt x="11953" y="6004"/>
                  <a:pt x="12534" y="6036"/>
                  <a:pt x="13212" y="6036"/>
                </a:cubicBezTo>
                <a:cubicBezTo>
                  <a:pt x="13769" y="6036"/>
                  <a:pt x="14399" y="6020"/>
                  <a:pt x="14883" y="5939"/>
                </a:cubicBezTo>
                <a:cubicBezTo>
                  <a:pt x="14883" y="5931"/>
                  <a:pt x="14883" y="5931"/>
                  <a:pt x="14883" y="5931"/>
                </a:cubicBezTo>
                <a:cubicBezTo>
                  <a:pt x="14883" y="5939"/>
                  <a:pt x="14883" y="5939"/>
                  <a:pt x="14883" y="5939"/>
                </a:cubicBezTo>
                <a:cubicBezTo>
                  <a:pt x="14883" y="5931"/>
                  <a:pt x="14883" y="5931"/>
                  <a:pt x="14883" y="5931"/>
                </a:cubicBezTo>
                <a:cubicBezTo>
                  <a:pt x="14883" y="5939"/>
                  <a:pt x="14883" y="5939"/>
                  <a:pt x="14883" y="5939"/>
                </a:cubicBezTo>
                <a:cubicBezTo>
                  <a:pt x="14883" y="5931"/>
                  <a:pt x="14883" y="5931"/>
                  <a:pt x="14883" y="5931"/>
                </a:cubicBezTo>
                <a:cubicBezTo>
                  <a:pt x="14875" y="5939"/>
                  <a:pt x="14875" y="5939"/>
                  <a:pt x="14875" y="5939"/>
                </a:cubicBezTo>
                <a:cubicBezTo>
                  <a:pt x="14875" y="5939"/>
                  <a:pt x="14875" y="5939"/>
                  <a:pt x="14883" y="5939"/>
                </a:cubicBezTo>
                <a:cubicBezTo>
                  <a:pt x="14883" y="5931"/>
                  <a:pt x="14883" y="5931"/>
                  <a:pt x="14883" y="5931"/>
                </a:cubicBezTo>
                <a:cubicBezTo>
                  <a:pt x="14875" y="5939"/>
                  <a:pt x="14875" y="5939"/>
                  <a:pt x="14875" y="5939"/>
                </a:cubicBezTo>
                <a:cubicBezTo>
                  <a:pt x="14899" y="5956"/>
                  <a:pt x="15004" y="6044"/>
                  <a:pt x="15101" y="6165"/>
                </a:cubicBezTo>
                <a:cubicBezTo>
                  <a:pt x="15149" y="6230"/>
                  <a:pt x="15198" y="6311"/>
                  <a:pt x="15238" y="6391"/>
                </a:cubicBezTo>
                <a:cubicBezTo>
                  <a:pt x="15278" y="6480"/>
                  <a:pt x="15303" y="6569"/>
                  <a:pt x="15311" y="6674"/>
                </a:cubicBezTo>
                <a:cubicBezTo>
                  <a:pt x="15311" y="6682"/>
                  <a:pt x="15319" y="6698"/>
                  <a:pt x="15327" y="6706"/>
                </a:cubicBezTo>
                <a:cubicBezTo>
                  <a:pt x="15335" y="6714"/>
                  <a:pt x="15351" y="6714"/>
                  <a:pt x="15359" y="6714"/>
                </a:cubicBezTo>
                <a:cubicBezTo>
                  <a:pt x="15367" y="6714"/>
                  <a:pt x="15375" y="6714"/>
                  <a:pt x="15375" y="6714"/>
                </a:cubicBezTo>
                <a:cubicBezTo>
                  <a:pt x="15383" y="6706"/>
                  <a:pt x="15392" y="6706"/>
                  <a:pt x="15400" y="6698"/>
                </a:cubicBezTo>
                <a:cubicBezTo>
                  <a:pt x="16263" y="5657"/>
                  <a:pt x="16263" y="5657"/>
                  <a:pt x="16263" y="5657"/>
                </a:cubicBezTo>
                <a:cubicBezTo>
                  <a:pt x="16255" y="5657"/>
                  <a:pt x="16255" y="5657"/>
                  <a:pt x="16255" y="5657"/>
                </a:cubicBezTo>
                <a:cubicBezTo>
                  <a:pt x="16255" y="5665"/>
                  <a:pt x="16255" y="5665"/>
                  <a:pt x="16255" y="5665"/>
                </a:cubicBezTo>
                <a:cubicBezTo>
                  <a:pt x="16255" y="5665"/>
                  <a:pt x="16263" y="5665"/>
                  <a:pt x="16263" y="5657"/>
                </a:cubicBezTo>
                <a:cubicBezTo>
                  <a:pt x="16255" y="5657"/>
                  <a:pt x="16255" y="5657"/>
                  <a:pt x="16255" y="5657"/>
                </a:cubicBezTo>
                <a:cubicBezTo>
                  <a:pt x="16255" y="5665"/>
                  <a:pt x="16255" y="5665"/>
                  <a:pt x="16255" y="5665"/>
                </a:cubicBezTo>
                <a:cubicBezTo>
                  <a:pt x="16336" y="5649"/>
                  <a:pt x="17022" y="5512"/>
                  <a:pt x="17748" y="5270"/>
                </a:cubicBezTo>
                <a:cubicBezTo>
                  <a:pt x="18120" y="5148"/>
                  <a:pt x="18491" y="4995"/>
                  <a:pt x="18806" y="4818"/>
                </a:cubicBezTo>
                <a:cubicBezTo>
                  <a:pt x="18959" y="4729"/>
                  <a:pt x="19104" y="4640"/>
                  <a:pt x="19225" y="4535"/>
                </a:cubicBezTo>
                <a:cubicBezTo>
                  <a:pt x="19338" y="4438"/>
                  <a:pt x="19435" y="4325"/>
                  <a:pt x="19500" y="4212"/>
                </a:cubicBezTo>
                <a:cubicBezTo>
                  <a:pt x="19500" y="4204"/>
                  <a:pt x="19500" y="4196"/>
                  <a:pt x="19500" y="4188"/>
                </a:cubicBezTo>
                <a:cubicBezTo>
                  <a:pt x="19500" y="4172"/>
                  <a:pt x="19500" y="4164"/>
                  <a:pt x="19492" y="4156"/>
                </a:cubicBezTo>
                <a:cubicBezTo>
                  <a:pt x="19484" y="4148"/>
                  <a:pt x="19468" y="4140"/>
                  <a:pt x="19451" y="4140"/>
                </a:cubicBezTo>
                <a:cubicBezTo>
                  <a:pt x="19451" y="4140"/>
                  <a:pt x="19443" y="4140"/>
                  <a:pt x="19435" y="4148"/>
                </a:cubicBezTo>
                <a:cubicBezTo>
                  <a:pt x="19322" y="4204"/>
                  <a:pt x="19072" y="4325"/>
                  <a:pt x="18798" y="4454"/>
                </a:cubicBezTo>
                <a:cubicBezTo>
                  <a:pt x="18660" y="4519"/>
                  <a:pt x="18515" y="4583"/>
                  <a:pt x="18386" y="4640"/>
                </a:cubicBezTo>
                <a:cubicBezTo>
                  <a:pt x="18249" y="4696"/>
                  <a:pt x="18128" y="4737"/>
                  <a:pt x="18031" y="4769"/>
                </a:cubicBezTo>
                <a:cubicBezTo>
                  <a:pt x="18031" y="4777"/>
                  <a:pt x="18031" y="4777"/>
                  <a:pt x="18031" y="4777"/>
                </a:cubicBezTo>
                <a:cubicBezTo>
                  <a:pt x="18031" y="4769"/>
                  <a:pt x="18031" y="4769"/>
                  <a:pt x="18031" y="4769"/>
                </a:cubicBezTo>
                <a:cubicBezTo>
                  <a:pt x="18031" y="4777"/>
                  <a:pt x="18031" y="4777"/>
                  <a:pt x="18031" y="4777"/>
                </a:cubicBezTo>
                <a:cubicBezTo>
                  <a:pt x="18031" y="4769"/>
                  <a:pt x="18031" y="4769"/>
                  <a:pt x="18031" y="4769"/>
                </a:cubicBezTo>
                <a:cubicBezTo>
                  <a:pt x="18031" y="4777"/>
                  <a:pt x="18031" y="4777"/>
                  <a:pt x="18031" y="4777"/>
                </a:cubicBezTo>
                <a:cubicBezTo>
                  <a:pt x="18039" y="4769"/>
                  <a:pt x="18039" y="4769"/>
                  <a:pt x="18039" y="4769"/>
                </a:cubicBezTo>
                <a:cubicBezTo>
                  <a:pt x="18039" y="4769"/>
                  <a:pt x="18039" y="4769"/>
                  <a:pt x="18031" y="4769"/>
                </a:cubicBezTo>
                <a:cubicBezTo>
                  <a:pt x="18031" y="4777"/>
                  <a:pt x="18031" y="4777"/>
                  <a:pt x="18031" y="4777"/>
                </a:cubicBezTo>
                <a:cubicBezTo>
                  <a:pt x="18039" y="4769"/>
                  <a:pt x="18039" y="4769"/>
                  <a:pt x="18039" y="4769"/>
                </a:cubicBezTo>
                <a:cubicBezTo>
                  <a:pt x="18031" y="4777"/>
                  <a:pt x="18031" y="4777"/>
                  <a:pt x="18031" y="4777"/>
                </a:cubicBezTo>
                <a:cubicBezTo>
                  <a:pt x="18039" y="4777"/>
                  <a:pt x="18039" y="4777"/>
                  <a:pt x="18039" y="4777"/>
                </a:cubicBezTo>
                <a:cubicBezTo>
                  <a:pt x="18039" y="4769"/>
                  <a:pt x="18039" y="4769"/>
                  <a:pt x="18039" y="4769"/>
                </a:cubicBezTo>
                <a:cubicBezTo>
                  <a:pt x="18031" y="4777"/>
                  <a:pt x="18031" y="4777"/>
                  <a:pt x="18031" y="4777"/>
                </a:cubicBezTo>
                <a:cubicBezTo>
                  <a:pt x="18039" y="4777"/>
                  <a:pt x="18039" y="4777"/>
                  <a:pt x="18039" y="4777"/>
                </a:cubicBezTo>
                <a:cubicBezTo>
                  <a:pt x="18031" y="4777"/>
                  <a:pt x="18031" y="4777"/>
                  <a:pt x="18031" y="4777"/>
                </a:cubicBezTo>
                <a:cubicBezTo>
                  <a:pt x="18039" y="4777"/>
                  <a:pt x="18039" y="4777"/>
                  <a:pt x="18039" y="4777"/>
                </a:cubicBezTo>
                <a:cubicBezTo>
                  <a:pt x="18031" y="4777"/>
                  <a:pt x="18031" y="4777"/>
                  <a:pt x="18031" y="4777"/>
                </a:cubicBezTo>
                <a:cubicBezTo>
                  <a:pt x="18039" y="4777"/>
                  <a:pt x="18039" y="4777"/>
                  <a:pt x="18039" y="4777"/>
                </a:cubicBezTo>
                <a:cubicBezTo>
                  <a:pt x="18031" y="4777"/>
                  <a:pt x="18031" y="4777"/>
                  <a:pt x="18031" y="4777"/>
                </a:cubicBezTo>
                <a:lnTo>
                  <a:pt x="18039" y="4777"/>
                </a:lnTo>
                <a:cubicBezTo>
                  <a:pt x="18031" y="4777"/>
                  <a:pt x="18031" y="4777"/>
                  <a:pt x="18031" y="4777"/>
                </a:cubicBezTo>
                <a:cubicBezTo>
                  <a:pt x="18208" y="4680"/>
                  <a:pt x="18547" y="4495"/>
                  <a:pt x="18862" y="4301"/>
                </a:cubicBezTo>
                <a:cubicBezTo>
                  <a:pt x="19016" y="4204"/>
                  <a:pt x="19169" y="4115"/>
                  <a:pt x="19298" y="4027"/>
                </a:cubicBezTo>
                <a:cubicBezTo>
                  <a:pt x="19363" y="3986"/>
                  <a:pt x="19419" y="3946"/>
                  <a:pt x="19460" y="3905"/>
                </a:cubicBezTo>
                <a:cubicBezTo>
                  <a:pt x="19508" y="3873"/>
                  <a:pt x="19548" y="3841"/>
                  <a:pt x="19572" y="3809"/>
                </a:cubicBezTo>
                <a:cubicBezTo>
                  <a:pt x="19580" y="3801"/>
                  <a:pt x="19589" y="3785"/>
                  <a:pt x="19589" y="3776"/>
                </a:cubicBezTo>
                <a:cubicBezTo>
                  <a:pt x="19589" y="3760"/>
                  <a:pt x="19580" y="3752"/>
                  <a:pt x="19572" y="3736"/>
                </a:cubicBezTo>
                <a:cubicBezTo>
                  <a:pt x="19548" y="3760"/>
                  <a:pt x="19548" y="3760"/>
                  <a:pt x="19548" y="3760"/>
                </a:cubicBezTo>
                <a:cubicBezTo>
                  <a:pt x="19532" y="3776"/>
                  <a:pt x="19532" y="3776"/>
                  <a:pt x="19532" y="3776"/>
                </a:cubicBezTo>
                <a:cubicBezTo>
                  <a:pt x="19540" y="3776"/>
                  <a:pt x="19540" y="3776"/>
                  <a:pt x="19540" y="3776"/>
                </a:cubicBezTo>
                <a:cubicBezTo>
                  <a:pt x="19532" y="3776"/>
                  <a:pt x="19532" y="3776"/>
                  <a:pt x="19532" y="3776"/>
                </a:cubicBezTo>
                <a:cubicBezTo>
                  <a:pt x="19540" y="3776"/>
                  <a:pt x="19540" y="3776"/>
                  <a:pt x="19540" y="3776"/>
                </a:cubicBezTo>
                <a:cubicBezTo>
                  <a:pt x="19532" y="3776"/>
                  <a:pt x="19532" y="3776"/>
                  <a:pt x="19532" y="3776"/>
                </a:cubicBezTo>
                <a:cubicBezTo>
                  <a:pt x="19540" y="3776"/>
                  <a:pt x="19540" y="3776"/>
                  <a:pt x="19540" y="3776"/>
                </a:cubicBezTo>
                <a:cubicBezTo>
                  <a:pt x="19532" y="3776"/>
                  <a:pt x="19532" y="3776"/>
                  <a:pt x="19532" y="3776"/>
                </a:cubicBezTo>
                <a:cubicBezTo>
                  <a:pt x="19540" y="3776"/>
                  <a:pt x="19540" y="3776"/>
                  <a:pt x="19540" y="3776"/>
                </a:cubicBezTo>
                <a:cubicBezTo>
                  <a:pt x="19532" y="3776"/>
                  <a:pt x="19532" y="3776"/>
                  <a:pt x="19532" y="3776"/>
                </a:cubicBezTo>
                <a:cubicBezTo>
                  <a:pt x="19508" y="3801"/>
                  <a:pt x="19476" y="3833"/>
                  <a:pt x="19427" y="3865"/>
                </a:cubicBezTo>
                <a:cubicBezTo>
                  <a:pt x="19346" y="3930"/>
                  <a:pt x="19242" y="4002"/>
                  <a:pt x="19112" y="4083"/>
                </a:cubicBezTo>
                <a:cubicBezTo>
                  <a:pt x="18741" y="4317"/>
                  <a:pt x="18241" y="4608"/>
                  <a:pt x="18007" y="4729"/>
                </a:cubicBezTo>
                <a:cubicBezTo>
                  <a:pt x="17998" y="4737"/>
                  <a:pt x="17990" y="4745"/>
                  <a:pt x="17990" y="4753"/>
                </a:cubicBezTo>
                <a:cubicBezTo>
                  <a:pt x="17982" y="4761"/>
                  <a:pt x="17982" y="4769"/>
                  <a:pt x="17982" y="4777"/>
                </a:cubicBezTo>
                <a:cubicBezTo>
                  <a:pt x="17982" y="4785"/>
                  <a:pt x="17990" y="4801"/>
                  <a:pt x="17998" y="4809"/>
                </a:cubicBezTo>
                <a:cubicBezTo>
                  <a:pt x="17998" y="4809"/>
                  <a:pt x="18007" y="4818"/>
                  <a:pt x="18015" y="4818"/>
                </a:cubicBezTo>
                <a:cubicBezTo>
                  <a:pt x="18015" y="4818"/>
                  <a:pt x="18023" y="4826"/>
                  <a:pt x="18031" y="4826"/>
                </a:cubicBezTo>
                <a:cubicBezTo>
                  <a:pt x="18039" y="4826"/>
                  <a:pt x="18039" y="4826"/>
                  <a:pt x="18047" y="4818"/>
                </a:cubicBezTo>
                <a:cubicBezTo>
                  <a:pt x="18144" y="4793"/>
                  <a:pt x="18273" y="4745"/>
                  <a:pt x="18402" y="4688"/>
                </a:cubicBezTo>
                <a:cubicBezTo>
                  <a:pt x="18806" y="4519"/>
                  <a:pt x="19290" y="4277"/>
                  <a:pt x="19460" y="4196"/>
                </a:cubicBezTo>
                <a:cubicBezTo>
                  <a:pt x="19451" y="4188"/>
                  <a:pt x="19451" y="4188"/>
                  <a:pt x="19451" y="4188"/>
                </a:cubicBezTo>
                <a:cubicBezTo>
                  <a:pt x="19451" y="4196"/>
                  <a:pt x="19451" y="4196"/>
                  <a:pt x="19451" y="4196"/>
                </a:cubicBezTo>
                <a:cubicBezTo>
                  <a:pt x="19460" y="4196"/>
                  <a:pt x="19460" y="4196"/>
                  <a:pt x="19460" y="4196"/>
                </a:cubicBezTo>
                <a:cubicBezTo>
                  <a:pt x="19451" y="4188"/>
                  <a:pt x="19451" y="4188"/>
                  <a:pt x="19451" y="4188"/>
                </a:cubicBezTo>
                <a:cubicBezTo>
                  <a:pt x="19451" y="4196"/>
                  <a:pt x="19451" y="4196"/>
                  <a:pt x="19451" y="4196"/>
                </a:cubicBezTo>
                <a:cubicBezTo>
                  <a:pt x="19451" y="4188"/>
                  <a:pt x="19451" y="4188"/>
                  <a:pt x="19451" y="4188"/>
                </a:cubicBezTo>
                <a:cubicBezTo>
                  <a:pt x="19451" y="4196"/>
                  <a:pt x="19451" y="4196"/>
                  <a:pt x="19451" y="4196"/>
                </a:cubicBezTo>
                <a:cubicBezTo>
                  <a:pt x="19451" y="4188"/>
                  <a:pt x="19451" y="4188"/>
                  <a:pt x="19451" y="4188"/>
                </a:cubicBezTo>
                <a:cubicBezTo>
                  <a:pt x="19451" y="4196"/>
                  <a:pt x="19451" y="4196"/>
                  <a:pt x="19451" y="4196"/>
                </a:cubicBezTo>
                <a:cubicBezTo>
                  <a:pt x="19451" y="4188"/>
                  <a:pt x="19451" y="4188"/>
                  <a:pt x="19451" y="4188"/>
                </a:cubicBezTo>
                <a:cubicBezTo>
                  <a:pt x="19451" y="4188"/>
                  <a:pt x="19451" y="4188"/>
                  <a:pt x="19451" y="4196"/>
                </a:cubicBezTo>
                <a:cubicBezTo>
                  <a:pt x="19451" y="4188"/>
                  <a:pt x="19451" y="4188"/>
                  <a:pt x="19451" y="4188"/>
                </a:cubicBezTo>
                <a:cubicBezTo>
                  <a:pt x="19395" y="4293"/>
                  <a:pt x="19306" y="4398"/>
                  <a:pt x="19185" y="4495"/>
                </a:cubicBezTo>
                <a:cubicBezTo>
                  <a:pt x="18991" y="4664"/>
                  <a:pt x="18709" y="4826"/>
                  <a:pt x="18410" y="4955"/>
                </a:cubicBezTo>
                <a:cubicBezTo>
                  <a:pt x="17950" y="5156"/>
                  <a:pt x="17442" y="5318"/>
                  <a:pt x="17022" y="5431"/>
                </a:cubicBezTo>
                <a:cubicBezTo>
                  <a:pt x="16610" y="5536"/>
                  <a:pt x="16296" y="5600"/>
                  <a:pt x="16247" y="5608"/>
                </a:cubicBezTo>
                <a:cubicBezTo>
                  <a:pt x="16239" y="5608"/>
                  <a:pt x="16223" y="5616"/>
                  <a:pt x="16215" y="5625"/>
                </a:cubicBezTo>
                <a:cubicBezTo>
                  <a:pt x="15351" y="6666"/>
                  <a:pt x="15351" y="6666"/>
                  <a:pt x="15351" y="6666"/>
                </a:cubicBezTo>
                <a:cubicBezTo>
                  <a:pt x="15359" y="6666"/>
                  <a:pt x="15359" y="6666"/>
                  <a:pt x="15359" y="6666"/>
                </a:cubicBezTo>
                <a:cubicBezTo>
                  <a:pt x="15351" y="6666"/>
                  <a:pt x="15351" y="6666"/>
                  <a:pt x="15351" y="6666"/>
                </a:cubicBezTo>
                <a:cubicBezTo>
                  <a:pt x="15359" y="6666"/>
                  <a:pt x="15359" y="6666"/>
                  <a:pt x="15359" y="6666"/>
                </a:cubicBezTo>
                <a:cubicBezTo>
                  <a:pt x="15367" y="6666"/>
                  <a:pt x="15367" y="6666"/>
                  <a:pt x="15367" y="6666"/>
                </a:cubicBezTo>
                <a:cubicBezTo>
                  <a:pt x="15367" y="6666"/>
                  <a:pt x="15367" y="6666"/>
                  <a:pt x="15359" y="6666"/>
                </a:cubicBezTo>
                <a:cubicBezTo>
                  <a:pt x="15367" y="6666"/>
                  <a:pt x="15367" y="6666"/>
                  <a:pt x="15367" y="6666"/>
                </a:cubicBezTo>
                <a:cubicBezTo>
                  <a:pt x="15359" y="6561"/>
                  <a:pt x="15327" y="6456"/>
                  <a:pt x="15286" y="6367"/>
                </a:cubicBezTo>
                <a:cubicBezTo>
                  <a:pt x="15222" y="6238"/>
                  <a:pt x="15141" y="6125"/>
                  <a:pt x="15069" y="6044"/>
                </a:cubicBezTo>
                <a:cubicBezTo>
                  <a:pt x="14996" y="5964"/>
                  <a:pt x="14931" y="5915"/>
                  <a:pt x="14907" y="5899"/>
                </a:cubicBezTo>
                <a:cubicBezTo>
                  <a:pt x="14899" y="5891"/>
                  <a:pt x="14891" y="5883"/>
                  <a:pt x="14883" y="5883"/>
                </a:cubicBezTo>
                <a:cubicBezTo>
                  <a:pt x="14875" y="5883"/>
                  <a:pt x="14875" y="5883"/>
                  <a:pt x="14875" y="5883"/>
                </a:cubicBezTo>
                <a:cubicBezTo>
                  <a:pt x="14399" y="5964"/>
                  <a:pt x="13769" y="5988"/>
                  <a:pt x="13212" y="5988"/>
                </a:cubicBezTo>
                <a:cubicBezTo>
                  <a:pt x="12534" y="5988"/>
                  <a:pt x="11961" y="5956"/>
                  <a:pt x="11880" y="5948"/>
                </a:cubicBezTo>
                <a:cubicBezTo>
                  <a:pt x="11872" y="5948"/>
                  <a:pt x="11872" y="5948"/>
                  <a:pt x="11872" y="5948"/>
                </a:cubicBezTo>
                <a:cubicBezTo>
                  <a:pt x="11856" y="5948"/>
                  <a:pt x="11848" y="5956"/>
                  <a:pt x="11840" y="5964"/>
                </a:cubicBezTo>
                <a:cubicBezTo>
                  <a:pt x="11420" y="6440"/>
                  <a:pt x="10912" y="6714"/>
                  <a:pt x="10395" y="6875"/>
                </a:cubicBezTo>
                <a:cubicBezTo>
                  <a:pt x="9887" y="7037"/>
                  <a:pt x="9387" y="7077"/>
                  <a:pt x="8992" y="7077"/>
                </a:cubicBezTo>
                <a:cubicBezTo>
                  <a:pt x="8709" y="7077"/>
                  <a:pt x="8491" y="7053"/>
                  <a:pt x="8370" y="7037"/>
                </a:cubicBezTo>
                <a:cubicBezTo>
                  <a:pt x="8362" y="7045"/>
                  <a:pt x="8362" y="7045"/>
                  <a:pt x="8362" y="7045"/>
                </a:cubicBezTo>
                <a:cubicBezTo>
                  <a:pt x="8370" y="7045"/>
                  <a:pt x="8370" y="7045"/>
                  <a:pt x="8370" y="7045"/>
                </a:cubicBezTo>
                <a:lnTo>
                  <a:pt x="8370" y="7037"/>
                </a:lnTo>
                <a:cubicBezTo>
                  <a:pt x="8362" y="7045"/>
                  <a:pt x="8362" y="7045"/>
                  <a:pt x="8362" y="7045"/>
                </a:cubicBezTo>
                <a:cubicBezTo>
                  <a:pt x="8370" y="7045"/>
                  <a:pt x="8370" y="7045"/>
                  <a:pt x="8370" y="7045"/>
                </a:cubicBezTo>
                <a:cubicBezTo>
                  <a:pt x="8362" y="7045"/>
                  <a:pt x="8362" y="7045"/>
                  <a:pt x="8362" y="7045"/>
                </a:cubicBezTo>
                <a:cubicBezTo>
                  <a:pt x="8370" y="7045"/>
                  <a:pt x="8370" y="7045"/>
                  <a:pt x="8370" y="7045"/>
                </a:cubicBezTo>
                <a:cubicBezTo>
                  <a:pt x="8362" y="7045"/>
                  <a:pt x="8362" y="7045"/>
                  <a:pt x="8362" y="7045"/>
                </a:cubicBezTo>
                <a:cubicBezTo>
                  <a:pt x="8370" y="7045"/>
                  <a:pt x="8370" y="7045"/>
                  <a:pt x="8370" y="7045"/>
                </a:cubicBezTo>
                <a:cubicBezTo>
                  <a:pt x="8362" y="7045"/>
                  <a:pt x="8362" y="7045"/>
                  <a:pt x="8362" y="7045"/>
                </a:cubicBezTo>
                <a:cubicBezTo>
                  <a:pt x="8370" y="7053"/>
                  <a:pt x="8370" y="7053"/>
                  <a:pt x="8370" y="7053"/>
                </a:cubicBezTo>
                <a:cubicBezTo>
                  <a:pt x="8370" y="7045"/>
                  <a:pt x="8370" y="7045"/>
                  <a:pt x="8370" y="7045"/>
                </a:cubicBezTo>
                <a:cubicBezTo>
                  <a:pt x="8362" y="7045"/>
                  <a:pt x="8362" y="7045"/>
                  <a:pt x="8362" y="7045"/>
                </a:cubicBezTo>
                <a:cubicBezTo>
                  <a:pt x="8370" y="7053"/>
                  <a:pt x="8370" y="7053"/>
                  <a:pt x="8370" y="7053"/>
                </a:cubicBezTo>
                <a:cubicBezTo>
                  <a:pt x="8362" y="7045"/>
                  <a:pt x="8362" y="7045"/>
                  <a:pt x="8362" y="7045"/>
                </a:cubicBezTo>
                <a:cubicBezTo>
                  <a:pt x="8370" y="7053"/>
                  <a:pt x="8370" y="7053"/>
                  <a:pt x="8370" y="7053"/>
                </a:cubicBezTo>
                <a:cubicBezTo>
                  <a:pt x="8362" y="7045"/>
                  <a:pt x="8362" y="7045"/>
                  <a:pt x="8362" y="7045"/>
                </a:cubicBezTo>
                <a:cubicBezTo>
                  <a:pt x="8370" y="7053"/>
                  <a:pt x="8370" y="7053"/>
                  <a:pt x="8370" y="7053"/>
                </a:cubicBezTo>
                <a:cubicBezTo>
                  <a:pt x="9016" y="6892"/>
                  <a:pt x="9460" y="6617"/>
                  <a:pt x="9758" y="6359"/>
                </a:cubicBezTo>
                <a:cubicBezTo>
                  <a:pt x="10056" y="6109"/>
                  <a:pt x="10201" y="5875"/>
                  <a:pt x="10250" y="5794"/>
                </a:cubicBezTo>
                <a:cubicBezTo>
                  <a:pt x="10250" y="5786"/>
                  <a:pt x="10258" y="5778"/>
                  <a:pt x="10258" y="5770"/>
                </a:cubicBezTo>
                <a:cubicBezTo>
                  <a:pt x="10258" y="5762"/>
                  <a:pt x="10250" y="5754"/>
                  <a:pt x="10242" y="5738"/>
                </a:cubicBezTo>
                <a:cubicBezTo>
                  <a:pt x="10234" y="5730"/>
                  <a:pt x="10226" y="5730"/>
                  <a:pt x="10217" y="5722"/>
                </a:cubicBezTo>
                <a:cubicBezTo>
                  <a:pt x="9581" y="5625"/>
                  <a:pt x="8774" y="5390"/>
                  <a:pt x="8128" y="5173"/>
                </a:cubicBezTo>
                <a:cubicBezTo>
                  <a:pt x="7805" y="5068"/>
                  <a:pt x="7523" y="4971"/>
                  <a:pt x="7321" y="4890"/>
                </a:cubicBezTo>
                <a:cubicBezTo>
                  <a:pt x="7216" y="4858"/>
                  <a:pt x="7135" y="4826"/>
                  <a:pt x="7079" y="4801"/>
                </a:cubicBezTo>
                <a:cubicBezTo>
                  <a:pt x="7054" y="4793"/>
                  <a:pt x="7030" y="4785"/>
                  <a:pt x="7014" y="4777"/>
                </a:cubicBezTo>
                <a:cubicBezTo>
                  <a:pt x="6998" y="4777"/>
                  <a:pt x="6990" y="4769"/>
                  <a:pt x="6990" y="4769"/>
                </a:cubicBezTo>
                <a:cubicBezTo>
                  <a:pt x="5836" y="4317"/>
                  <a:pt x="5093" y="4261"/>
                  <a:pt x="4811" y="4261"/>
                </a:cubicBezTo>
                <a:cubicBezTo>
                  <a:pt x="4746" y="4261"/>
                  <a:pt x="4698" y="4269"/>
                  <a:pt x="4682" y="4269"/>
                </a:cubicBezTo>
                <a:cubicBezTo>
                  <a:pt x="4665" y="4269"/>
                  <a:pt x="4657" y="4277"/>
                  <a:pt x="4649" y="4285"/>
                </a:cubicBezTo>
                <a:cubicBezTo>
                  <a:pt x="4181" y="4930"/>
                  <a:pt x="3648" y="5334"/>
                  <a:pt x="3180" y="5584"/>
                </a:cubicBezTo>
                <a:cubicBezTo>
                  <a:pt x="2712" y="5834"/>
                  <a:pt x="2317" y="5931"/>
                  <a:pt x="2147" y="5972"/>
                </a:cubicBezTo>
                <a:cubicBezTo>
                  <a:pt x="2147" y="5980"/>
                  <a:pt x="2147" y="5980"/>
                  <a:pt x="2147" y="5980"/>
                </a:cubicBezTo>
                <a:cubicBezTo>
                  <a:pt x="2147" y="5972"/>
                  <a:pt x="2147" y="5972"/>
                  <a:pt x="2147" y="5972"/>
                </a:cubicBezTo>
                <a:cubicBezTo>
                  <a:pt x="2147" y="5980"/>
                  <a:pt x="2147" y="5980"/>
                  <a:pt x="2147" y="5980"/>
                </a:cubicBezTo>
                <a:cubicBezTo>
                  <a:pt x="2147" y="5972"/>
                  <a:pt x="2147" y="5972"/>
                  <a:pt x="2147" y="5972"/>
                </a:cubicBezTo>
                <a:cubicBezTo>
                  <a:pt x="2147" y="5980"/>
                  <a:pt x="2147" y="5980"/>
                  <a:pt x="2147" y="5980"/>
                </a:cubicBezTo>
                <a:cubicBezTo>
                  <a:pt x="2147" y="5972"/>
                  <a:pt x="2147" y="5972"/>
                  <a:pt x="2147" y="5972"/>
                </a:cubicBezTo>
                <a:cubicBezTo>
                  <a:pt x="2147" y="5980"/>
                  <a:pt x="2147" y="5980"/>
                  <a:pt x="2147" y="5980"/>
                </a:cubicBezTo>
                <a:cubicBezTo>
                  <a:pt x="2615" y="5641"/>
                  <a:pt x="2938" y="5221"/>
                  <a:pt x="3148" y="4874"/>
                </a:cubicBezTo>
                <a:cubicBezTo>
                  <a:pt x="3366" y="4527"/>
                  <a:pt x="3471" y="4253"/>
                  <a:pt x="3495" y="4188"/>
                </a:cubicBezTo>
                <a:cubicBezTo>
                  <a:pt x="3495" y="4188"/>
                  <a:pt x="3495" y="4180"/>
                  <a:pt x="3495" y="4172"/>
                </a:cubicBezTo>
                <a:cubicBezTo>
                  <a:pt x="3495" y="4164"/>
                  <a:pt x="3487" y="4148"/>
                  <a:pt x="3479" y="4140"/>
                </a:cubicBezTo>
                <a:cubicBezTo>
                  <a:pt x="2938" y="3542"/>
                  <a:pt x="2195" y="3050"/>
                  <a:pt x="1525" y="2679"/>
                </a:cubicBezTo>
                <a:cubicBezTo>
                  <a:pt x="864" y="2317"/>
                  <a:pt x="274" y="2083"/>
                  <a:pt x="48" y="1994"/>
                </a:cubicBezTo>
                <a:cubicBezTo>
                  <a:pt x="48" y="2002"/>
                  <a:pt x="48" y="2002"/>
                  <a:pt x="48" y="2002"/>
                </a:cubicBezTo>
                <a:cubicBezTo>
                  <a:pt x="48" y="2002"/>
                  <a:pt x="48" y="2002"/>
                  <a:pt x="48" y="1994"/>
                </a:cubicBezTo>
                <a:cubicBezTo>
                  <a:pt x="48" y="2002"/>
                  <a:pt x="48" y="2002"/>
                  <a:pt x="48" y="2002"/>
                </a:cubicBezTo>
                <a:cubicBezTo>
                  <a:pt x="48" y="1994"/>
                  <a:pt x="48" y="1994"/>
                  <a:pt x="48" y="1994"/>
                </a:cubicBezTo>
                <a:cubicBezTo>
                  <a:pt x="48" y="2002"/>
                  <a:pt x="48" y="2002"/>
                  <a:pt x="48" y="2002"/>
                </a:cubicBezTo>
                <a:cubicBezTo>
                  <a:pt x="48" y="1994"/>
                  <a:pt x="48" y="1994"/>
                  <a:pt x="48" y="1994"/>
                </a:cubicBezTo>
                <a:cubicBezTo>
                  <a:pt x="48" y="2002"/>
                  <a:pt x="48" y="2002"/>
                  <a:pt x="48" y="2002"/>
                </a:cubicBezTo>
                <a:cubicBezTo>
                  <a:pt x="48" y="1994"/>
                  <a:pt x="48" y="1994"/>
                  <a:pt x="48" y="1994"/>
                </a:cubicBezTo>
                <a:cubicBezTo>
                  <a:pt x="48" y="2002"/>
                  <a:pt x="48" y="2002"/>
                  <a:pt x="48" y="2002"/>
                </a:cubicBezTo>
                <a:cubicBezTo>
                  <a:pt x="48" y="1994"/>
                  <a:pt x="48" y="1994"/>
                  <a:pt x="48" y="1994"/>
                </a:cubicBezTo>
                <a:cubicBezTo>
                  <a:pt x="48" y="2002"/>
                  <a:pt x="48" y="2002"/>
                  <a:pt x="48" y="2002"/>
                </a:cubicBezTo>
                <a:cubicBezTo>
                  <a:pt x="113" y="2002"/>
                  <a:pt x="177" y="2002"/>
                  <a:pt x="234" y="2002"/>
                </a:cubicBezTo>
                <a:cubicBezTo>
                  <a:pt x="1582" y="2002"/>
                  <a:pt x="2647" y="2453"/>
                  <a:pt x="3390" y="2921"/>
                </a:cubicBezTo>
                <a:cubicBezTo>
                  <a:pt x="4125" y="3389"/>
                  <a:pt x="4544" y="3873"/>
                  <a:pt x="4593" y="3930"/>
                </a:cubicBezTo>
                <a:cubicBezTo>
                  <a:pt x="4601" y="3946"/>
                  <a:pt x="4617" y="3946"/>
                  <a:pt x="4625" y="3946"/>
                </a:cubicBezTo>
                <a:cubicBezTo>
                  <a:pt x="4665" y="3954"/>
                  <a:pt x="4706" y="3954"/>
                  <a:pt x="4754" y="3954"/>
                </a:cubicBezTo>
                <a:cubicBezTo>
                  <a:pt x="4900" y="3954"/>
                  <a:pt x="5061" y="3938"/>
                  <a:pt x="5222" y="3905"/>
                </a:cubicBezTo>
                <a:cubicBezTo>
                  <a:pt x="5715" y="3801"/>
                  <a:pt x="6223" y="3607"/>
                  <a:pt x="6247" y="3599"/>
                </a:cubicBezTo>
                <a:cubicBezTo>
                  <a:pt x="8636" y="2389"/>
                  <a:pt x="10726" y="1929"/>
                  <a:pt x="10976" y="1873"/>
                </a:cubicBezTo>
                <a:cubicBezTo>
                  <a:pt x="10992" y="1873"/>
                  <a:pt x="11001" y="1865"/>
                  <a:pt x="11009" y="1857"/>
                </a:cubicBezTo>
                <a:cubicBezTo>
                  <a:pt x="11009" y="1849"/>
                  <a:pt x="11017" y="1840"/>
                  <a:pt x="11017" y="1824"/>
                </a:cubicBezTo>
                <a:cubicBezTo>
                  <a:pt x="11017" y="1824"/>
                  <a:pt x="11017" y="1816"/>
                  <a:pt x="11017" y="1808"/>
                </a:cubicBezTo>
                <a:cubicBezTo>
                  <a:pt x="10863" y="1445"/>
                  <a:pt x="10653" y="1162"/>
                  <a:pt x="10419" y="936"/>
                </a:cubicBezTo>
                <a:cubicBezTo>
                  <a:pt x="10056" y="597"/>
                  <a:pt x="9629" y="388"/>
                  <a:pt x="9234" y="267"/>
                </a:cubicBezTo>
                <a:cubicBezTo>
                  <a:pt x="8838" y="146"/>
                  <a:pt x="8467" y="97"/>
                  <a:pt x="8225" y="89"/>
                </a:cubicBezTo>
                <a:cubicBezTo>
                  <a:pt x="8217" y="97"/>
                  <a:pt x="8217" y="97"/>
                  <a:pt x="8217" y="97"/>
                </a:cubicBezTo>
                <a:cubicBezTo>
                  <a:pt x="8225" y="89"/>
                  <a:pt x="8225" y="89"/>
                  <a:pt x="8225" y="89"/>
                </a:cubicBezTo>
                <a:cubicBezTo>
                  <a:pt x="8217" y="97"/>
                  <a:pt x="8217" y="97"/>
                  <a:pt x="8217" y="97"/>
                </a:cubicBezTo>
                <a:cubicBezTo>
                  <a:pt x="8225" y="89"/>
                  <a:pt x="8225" y="89"/>
                  <a:pt x="8225" y="89"/>
                </a:cubicBezTo>
                <a:cubicBezTo>
                  <a:pt x="8225" y="97"/>
                  <a:pt x="8225" y="97"/>
                  <a:pt x="8225" y="97"/>
                </a:cubicBezTo>
                <a:lnTo>
                  <a:pt x="8225" y="89"/>
                </a:lnTo>
                <a:cubicBezTo>
                  <a:pt x="8225" y="97"/>
                  <a:pt x="8225" y="97"/>
                  <a:pt x="8225" y="97"/>
                </a:cubicBezTo>
                <a:cubicBezTo>
                  <a:pt x="8217" y="89"/>
                  <a:pt x="8217" y="89"/>
                  <a:pt x="8217" y="89"/>
                </a:cubicBezTo>
                <a:cubicBezTo>
                  <a:pt x="8225" y="97"/>
                  <a:pt x="8225" y="97"/>
                  <a:pt x="8225" y="97"/>
                </a:cubicBezTo>
                <a:cubicBezTo>
                  <a:pt x="8217" y="89"/>
                  <a:pt x="8217" y="89"/>
                  <a:pt x="8217" y="89"/>
                </a:cubicBezTo>
                <a:cubicBezTo>
                  <a:pt x="8225" y="97"/>
                  <a:pt x="8225" y="97"/>
                  <a:pt x="8225" y="97"/>
                </a:cubicBezTo>
                <a:cubicBezTo>
                  <a:pt x="8475" y="73"/>
                  <a:pt x="8725" y="57"/>
                  <a:pt x="8951" y="57"/>
                </a:cubicBezTo>
                <a:cubicBezTo>
                  <a:pt x="10161" y="57"/>
                  <a:pt x="11009" y="420"/>
                  <a:pt x="11565" y="791"/>
                </a:cubicBezTo>
                <a:cubicBezTo>
                  <a:pt x="12122" y="1171"/>
                  <a:pt x="12381" y="1566"/>
                  <a:pt x="12429" y="1631"/>
                </a:cubicBezTo>
                <a:cubicBezTo>
                  <a:pt x="12437" y="1647"/>
                  <a:pt x="12453" y="1655"/>
                  <a:pt x="12469" y="1655"/>
                </a:cubicBezTo>
                <a:cubicBezTo>
                  <a:pt x="13148" y="1631"/>
                  <a:pt x="13148" y="1631"/>
                  <a:pt x="13148" y="1631"/>
                </a:cubicBezTo>
                <a:cubicBezTo>
                  <a:pt x="13156" y="1631"/>
                  <a:pt x="13156" y="1631"/>
                  <a:pt x="13156" y="1631"/>
                </a:cubicBezTo>
                <a:cubicBezTo>
                  <a:pt x="13495" y="1558"/>
                  <a:pt x="13761" y="1445"/>
                  <a:pt x="13971" y="1324"/>
                </a:cubicBezTo>
                <a:cubicBezTo>
                  <a:pt x="14286" y="1130"/>
                  <a:pt x="14471" y="896"/>
                  <a:pt x="14584" y="686"/>
                </a:cubicBezTo>
                <a:cubicBezTo>
                  <a:pt x="14697" y="484"/>
                  <a:pt x="14730" y="307"/>
                  <a:pt x="14746" y="234"/>
                </a:cubicBezTo>
                <a:cubicBezTo>
                  <a:pt x="14738" y="234"/>
                  <a:pt x="14738" y="234"/>
                  <a:pt x="14738" y="234"/>
                </a:cubicBezTo>
                <a:cubicBezTo>
                  <a:pt x="14738" y="242"/>
                  <a:pt x="14738" y="242"/>
                  <a:pt x="14738" y="242"/>
                </a:cubicBezTo>
                <a:cubicBezTo>
                  <a:pt x="14738" y="242"/>
                  <a:pt x="14746" y="242"/>
                  <a:pt x="14746" y="234"/>
                </a:cubicBezTo>
                <a:cubicBezTo>
                  <a:pt x="14738" y="234"/>
                  <a:pt x="14738" y="234"/>
                  <a:pt x="14738" y="234"/>
                </a:cubicBezTo>
                <a:cubicBezTo>
                  <a:pt x="14738" y="242"/>
                  <a:pt x="14738" y="242"/>
                  <a:pt x="14738" y="242"/>
                </a:cubicBezTo>
                <a:cubicBezTo>
                  <a:pt x="14738" y="234"/>
                  <a:pt x="14738" y="234"/>
                  <a:pt x="14738" y="234"/>
                </a:cubicBezTo>
                <a:cubicBezTo>
                  <a:pt x="14738" y="242"/>
                  <a:pt x="14738" y="242"/>
                  <a:pt x="14738" y="242"/>
                </a:cubicBezTo>
                <a:cubicBezTo>
                  <a:pt x="14738" y="234"/>
                  <a:pt x="14738" y="234"/>
                  <a:pt x="14738" y="234"/>
                </a:cubicBezTo>
                <a:cubicBezTo>
                  <a:pt x="14738" y="242"/>
                  <a:pt x="14738" y="242"/>
                  <a:pt x="14738" y="242"/>
                </a:cubicBezTo>
                <a:cubicBezTo>
                  <a:pt x="14738" y="234"/>
                  <a:pt x="14738" y="234"/>
                  <a:pt x="14738" y="234"/>
                </a:cubicBezTo>
                <a:cubicBezTo>
                  <a:pt x="14738" y="242"/>
                  <a:pt x="14738" y="242"/>
                  <a:pt x="14738" y="242"/>
                </a:cubicBezTo>
                <a:cubicBezTo>
                  <a:pt x="14738" y="234"/>
                  <a:pt x="14738" y="234"/>
                  <a:pt x="14738" y="234"/>
                </a:cubicBezTo>
                <a:cubicBezTo>
                  <a:pt x="14738" y="242"/>
                  <a:pt x="14738" y="242"/>
                  <a:pt x="14738" y="242"/>
                </a:cubicBezTo>
                <a:cubicBezTo>
                  <a:pt x="15190" y="533"/>
                  <a:pt x="15472" y="912"/>
                  <a:pt x="15650" y="1219"/>
                </a:cubicBezTo>
                <a:cubicBezTo>
                  <a:pt x="15827" y="1534"/>
                  <a:pt x="15884" y="1792"/>
                  <a:pt x="15900" y="1849"/>
                </a:cubicBezTo>
                <a:cubicBezTo>
                  <a:pt x="15900" y="1865"/>
                  <a:pt x="15916" y="1881"/>
                  <a:pt x="15940" y="1889"/>
                </a:cubicBezTo>
                <a:cubicBezTo>
                  <a:pt x="16788" y="2050"/>
                  <a:pt x="17643" y="2485"/>
                  <a:pt x="18305" y="2897"/>
                </a:cubicBezTo>
                <a:cubicBezTo>
                  <a:pt x="18967" y="3308"/>
                  <a:pt x="19443" y="3704"/>
                  <a:pt x="19532" y="3776"/>
                </a:cubicBezTo>
                <a:cubicBezTo>
                  <a:pt x="19548" y="3760"/>
                  <a:pt x="19548" y="3760"/>
                  <a:pt x="19548" y="3760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8">
            <a:extLst>
              <a:ext uri="{FF2B5EF4-FFF2-40B4-BE49-F238E27FC236}">
                <a16:creationId xmlns:a16="http://schemas.microsoft.com/office/drawing/2014/main" id="{6EE1A4C9-5903-B340-A669-51CC55450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23" y="8436893"/>
            <a:ext cx="16043059" cy="73165"/>
          </a:xfrm>
          <a:custGeom>
            <a:avLst/>
            <a:gdLst>
              <a:gd name="T0" fmla="*/ 0 w 14504"/>
              <a:gd name="T1" fmla="*/ 2147483646 h 66"/>
              <a:gd name="T2" fmla="*/ 2147483646 w 14504"/>
              <a:gd name="T3" fmla="*/ 2147483646 h 66"/>
              <a:gd name="T4" fmla="*/ 2147483646 w 14504"/>
              <a:gd name="T5" fmla="*/ 0 h 66"/>
              <a:gd name="T6" fmla="*/ 0 w 14504"/>
              <a:gd name="T7" fmla="*/ 0 h 66"/>
              <a:gd name="T8" fmla="*/ 0 w 14504"/>
              <a:gd name="T9" fmla="*/ 2147483646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504" h="66">
                <a:moveTo>
                  <a:pt x="0" y="65"/>
                </a:moveTo>
                <a:lnTo>
                  <a:pt x="14503" y="65"/>
                </a:lnTo>
                <a:lnTo>
                  <a:pt x="14503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84" name="Grupo 883">
            <a:extLst>
              <a:ext uri="{FF2B5EF4-FFF2-40B4-BE49-F238E27FC236}">
                <a16:creationId xmlns:a16="http://schemas.microsoft.com/office/drawing/2014/main" id="{CAFB5C86-1FC0-D649-80CB-002372FED92F}"/>
              </a:ext>
            </a:extLst>
          </p:cNvPr>
          <p:cNvGrpSpPr/>
          <p:nvPr/>
        </p:nvGrpSpPr>
        <p:grpSpPr>
          <a:xfrm>
            <a:off x="16247616" y="4352351"/>
            <a:ext cx="4444491" cy="8210830"/>
            <a:chOff x="3822588" y="4043516"/>
            <a:chExt cx="4444491" cy="8210830"/>
          </a:xfrm>
          <a:solidFill>
            <a:schemeClr val="accent3">
              <a:alpha val="95000"/>
            </a:schemeClr>
          </a:solidFill>
        </p:grpSpPr>
        <p:sp>
          <p:nvSpPr>
            <p:cNvPr id="885" name="Rectángulo 884">
              <a:extLst>
                <a:ext uri="{FF2B5EF4-FFF2-40B4-BE49-F238E27FC236}">
                  <a16:creationId xmlns:a16="http://schemas.microsoft.com/office/drawing/2014/main" id="{F06AC1E5-893B-D648-9827-737B2E51C2B9}"/>
                </a:ext>
              </a:extLst>
            </p:cNvPr>
            <p:cNvSpPr/>
            <p:nvPr/>
          </p:nvSpPr>
          <p:spPr>
            <a:xfrm>
              <a:off x="4052668" y="5562600"/>
              <a:ext cx="3994912" cy="5160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86" name="Triángulo 885">
              <a:extLst>
                <a:ext uri="{FF2B5EF4-FFF2-40B4-BE49-F238E27FC236}">
                  <a16:creationId xmlns:a16="http://schemas.microsoft.com/office/drawing/2014/main" id="{E152D613-7C44-4842-B113-BA6061845292}"/>
                </a:ext>
              </a:extLst>
            </p:cNvPr>
            <p:cNvSpPr/>
            <p:nvPr/>
          </p:nvSpPr>
          <p:spPr>
            <a:xfrm>
              <a:off x="3847800" y="4043516"/>
              <a:ext cx="4419279" cy="15190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7" name="Triángulo 886">
              <a:extLst>
                <a:ext uri="{FF2B5EF4-FFF2-40B4-BE49-F238E27FC236}">
                  <a16:creationId xmlns:a16="http://schemas.microsoft.com/office/drawing/2014/main" id="{1D3EDEB2-5715-1D49-AB2C-1DAC8D2133A5}"/>
                </a:ext>
              </a:extLst>
            </p:cNvPr>
            <p:cNvSpPr/>
            <p:nvPr/>
          </p:nvSpPr>
          <p:spPr>
            <a:xfrm rot="10800000">
              <a:off x="3822588" y="10735262"/>
              <a:ext cx="4419279" cy="15190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80" name="Grupo 879">
            <a:extLst>
              <a:ext uri="{FF2B5EF4-FFF2-40B4-BE49-F238E27FC236}">
                <a16:creationId xmlns:a16="http://schemas.microsoft.com/office/drawing/2014/main" id="{D1FCCD6C-30BA-F649-8D36-EB95C6D8F736}"/>
              </a:ext>
            </a:extLst>
          </p:cNvPr>
          <p:cNvGrpSpPr/>
          <p:nvPr/>
        </p:nvGrpSpPr>
        <p:grpSpPr>
          <a:xfrm>
            <a:off x="10274270" y="4345332"/>
            <a:ext cx="4444491" cy="8183121"/>
            <a:chOff x="3822588" y="4043516"/>
            <a:chExt cx="4444491" cy="8183121"/>
          </a:xfrm>
          <a:solidFill>
            <a:schemeClr val="accent2">
              <a:alpha val="95000"/>
            </a:schemeClr>
          </a:solidFill>
        </p:grpSpPr>
        <p:sp>
          <p:nvSpPr>
            <p:cNvPr id="881" name="Rectángulo 880">
              <a:extLst>
                <a:ext uri="{FF2B5EF4-FFF2-40B4-BE49-F238E27FC236}">
                  <a16:creationId xmlns:a16="http://schemas.microsoft.com/office/drawing/2014/main" id="{0BECC65D-251A-3C4F-86B9-6DCFBC755A32}"/>
                </a:ext>
              </a:extLst>
            </p:cNvPr>
            <p:cNvSpPr/>
            <p:nvPr/>
          </p:nvSpPr>
          <p:spPr>
            <a:xfrm>
              <a:off x="4052668" y="5562600"/>
              <a:ext cx="3994912" cy="5160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82" name="Triángulo 881">
              <a:extLst>
                <a:ext uri="{FF2B5EF4-FFF2-40B4-BE49-F238E27FC236}">
                  <a16:creationId xmlns:a16="http://schemas.microsoft.com/office/drawing/2014/main" id="{DCC6A6C9-CD17-9849-A5D9-49E00FE0BC4A}"/>
                </a:ext>
              </a:extLst>
            </p:cNvPr>
            <p:cNvSpPr/>
            <p:nvPr/>
          </p:nvSpPr>
          <p:spPr>
            <a:xfrm>
              <a:off x="3847800" y="4043516"/>
              <a:ext cx="4419279" cy="15190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3" name="Triángulo 882">
              <a:extLst>
                <a:ext uri="{FF2B5EF4-FFF2-40B4-BE49-F238E27FC236}">
                  <a16:creationId xmlns:a16="http://schemas.microsoft.com/office/drawing/2014/main" id="{FD2DEB27-CDB8-8E4A-A703-16C160C8DA36}"/>
                </a:ext>
              </a:extLst>
            </p:cNvPr>
            <p:cNvSpPr/>
            <p:nvPr/>
          </p:nvSpPr>
          <p:spPr>
            <a:xfrm rot="10800000">
              <a:off x="3822588" y="10707553"/>
              <a:ext cx="4419279" cy="15190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29A03F4-9C5C-C94A-912B-DCDB95D9E2BC}"/>
              </a:ext>
            </a:extLst>
          </p:cNvPr>
          <p:cNvGrpSpPr/>
          <p:nvPr/>
        </p:nvGrpSpPr>
        <p:grpSpPr>
          <a:xfrm>
            <a:off x="4294790" y="4359057"/>
            <a:ext cx="4444491" cy="8210830"/>
            <a:chOff x="3822588" y="4043516"/>
            <a:chExt cx="4444491" cy="8210830"/>
          </a:xfrm>
          <a:solidFill>
            <a:schemeClr val="accent1">
              <a:alpha val="95000"/>
            </a:schemeClr>
          </a:solidFill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D49B4C9-73E4-6145-AE3A-812AF509B6D2}"/>
                </a:ext>
              </a:extLst>
            </p:cNvPr>
            <p:cNvSpPr/>
            <p:nvPr/>
          </p:nvSpPr>
          <p:spPr>
            <a:xfrm>
              <a:off x="4052668" y="5562600"/>
              <a:ext cx="3994912" cy="5160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Triángulo 3">
              <a:extLst>
                <a:ext uri="{FF2B5EF4-FFF2-40B4-BE49-F238E27FC236}">
                  <a16:creationId xmlns:a16="http://schemas.microsoft.com/office/drawing/2014/main" id="{98DA2AB9-65ED-B341-A45C-9328943BE75A}"/>
                </a:ext>
              </a:extLst>
            </p:cNvPr>
            <p:cNvSpPr/>
            <p:nvPr/>
          </p:nvSpPr>
          <p:spPr>
            <a:xfrm>
              <a:off x="3847800" y="4043516"/>
              <a:ext cx="4419279" cy="15190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9" name="Triángulo 878">
              <a:extLst>
                <a:ext uri="{FF2B5EF4-FFF2-40B4-BE49-F238E27FC236}">
                  <a16:creationId xmlns:a16="http://schemas.microsoft.com/office/drawing/2014/main" id="{DB2B1539-D3D5-464B-8572-1DA5B5253166}"/>
                </a:ext>
              </a:extLst>
            </p:cNvPr>
            <p:cNvSpPr/>
            <p:nvPr/>
          </p:nvSpPr>
          <p:spPr>
            <a:xfrm rot="10800000">
              <a:off x="3822588" y="10735262"/>
              <a:ext cx="4419279" cy="15190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43" name="Freeform 161">
            <a:extLst>
              <a:ext uri="{FF2B5EF4-FFF2-40B4-BE49-F238E27FC236}">
                <a16:creationId xmlns:a16="http://schemas.microsoft.com/office/drawing/2014/main" id="{D9937451-BC69-CB4C-998D-B97E6F2CF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6182" y="8153981"/>
            <a:ext cx="609726" cy="619478"/>
          </a:xfrm>
          <a:custGeom>
            <a:avLst/>
            <a:gdLst>
              <a:gd name="T0" fmla="*/ 2147483646 w 550"/>
              <a:gd name="T1" fmla="*/ 2147483646 h 558"/>
              <a:gd name="T2" fmla="*/ 2147483646 w 550"/>
              <a:gd name="T3" fmla="*/ 2147483646 h 558"/>
              <a:gd name="T4" fmla="*/ 2147483646 w 550"/>
              <a:gd name="T5" fmla="*/ 2147483646 h 558"/>
              <a:gd name="T6" fmla="*/ 2147483646 w 550"/>
              <a:gd name="T7" fmla="*/ 2147483646 h 558"/>
              <a:gd name="T8" fmla="*/ 2147483646 w 550"/>
              <a:gd name="T9" fmla="*/ 2147483646 h 558"/>
              <a:gd name="T10" fmla="*/ 2147483646 w 550"/>
              <a:gd name="T11" fmla="*/ 2147483646 h 558"/>
              <a:gd name="T12" fmla="*/ 2147483646 w 550"/>
              <a:gd name="T13" fmla="*/ 2147483646 h 558"/>
              <a:gd name="T14" fmla="*/ 2147483646 w 550"/>
              <a:gd name="T15" fmla="*/ 2147483646 h 558"/>
              <a:gd name="T16" fmla="*/ 2147483646 w 550"/>
              <a:gd name="T17" fmla="*/ 2147483646 h 558"/>
              <a:gd name="T18" fmla="*/ 2147483646 w 550"/>
              <a:gd name="T19" fmla="*/ 2147483646 h 558"/>
              <a:gd name="T20" fmla="*/ 2147483646 w 550"/>
              <a:gd name="T21" fmla="*/ 2147483646 h 558"/>
              <a:gd name="T22" fmla="*/ 2147483646 w 550"/>
              <a:gd name="T23" fmla="*/ 2147483646 h 558"/>
              <a:gd name="T24" fmla="*/ 2147483646 w 550"/>
              <a:gd name="T25" fmla="*/ 2147483646 h 558"/>
              <a:gd name="T26" fmla="*/ 2147483646 w 550"/>
              <a:gd name="T27" fmla="*/ 0 h 558"/>
              <a:gd name="T28" fmla="*/ 0 w 550"/>
              <a:gd name="T29" fmla="*/ 2147483646 h 558"/>
              <a:gd name="T30" fmla="*/ 2147483646 w 550"/>
              <a:gd name="T31" fmla="*/ 2147483646 h 558"/>
              <a:gd name="T32" fmla="*/ 2147483646 w 550"/>
              <a:gd name="T33" fmla="*/ 2147483646 h 558"/>
              <a:gd name="T34" fmla="*/ 2147483646 w 550"/>
              <a:gd name="T35" fmla="*/ 2147483646 h 55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50" h="558">
                <a:moveTo>
                  <a:pt x="524" y="283"/>
                </a:moveTo>
                <a:lnTo>
                  <a:pt x="524" y="283"/>
                </a:lnTo>
                <a:cubicBezTo>
                  <a:pt x="492" y="283"/>
                  <a:pt x="492" y="283"/>
                  <a:pt x="492" y="283"/>
                </a:cubicBezTo>
                <a:cubicBezTo>
                  <a:pt x="492" y="339"/>
                  <a:pt x="468" y="395"/>
                  <a:pt x="428" y="436"/>
                </a:cubicBezTo>
                <a:cubicBezTo>
                  <a:pt x="387" y="476"/>
                  <a:pt x="331" y="500"/>
                  <a:pt x="274" y="500"/>
                </a:cubicBezTo>
                <a:cubicBezTo>
                  <a:pt x="210" y="500"/>
                  <a:pt x="153" y="476"/>
                  <a:pt x="113" y="436"/>
                </a:cubicBezTo>
                <a:cubicBezTo>
                  <a:pt x="72" y="395"/>
                  <a:pt x="48" y="339"/>
                  <a:pt x="48" y="283"/>
                </a:cubicBezTo>
                <a:cubicBezTo>
                  <a:pt x="48" y="218"/>
                  <a:pt x="72" y="161"/>
                  <a:pt x="113" y="121"/>
                </a:cubicBezTo>
                <a:cubicBezTo>
                  <a:pt x="153" y="81"/>
                  <a:pt x="210" y="57"/>
                  <a:pt x="274" y="57"/>
                </a:cubicBezTo>
                <a:cubicBezTo>
                  <a:pt x="331" y="57"/>
                  <a:pt x="387" y="81"/>
                  <a:pt x="428" y="121"/>
                </a:cubicBezTo>
                <a:cubicBezTo>
                  <a:pt x="468" y="161"/>
                  <a:pt x="492" y="218"/>
                  <a:pt x="492" y="283"/>
                </a:cubicBezTo>
                <a:cubicBezTo>
                  <a:pt x="524" y="283"/>
                  <a:pt x="524" y="283"/>
                  <a:pt x="524" y="283"/>
                </a:cubicBezTo>
                <a:cubicBezTo>
                  <a:pt x="549" y="283"/>
                  <a:pt x="549" y="283"/>
                  <a:pt x="549" y="283"/>
                </a:cubicBezTo>
                <a:cubicBezTo>
                  <a:pt x="549" y="129"/>
                  <a:pt x="428" y="0"/>
                  <a:pt x="274" y="0"/>
                </a:cubicBezTo>
                <a:cubicBezTo>
                  <a:pt x="121" y="0"/>
                  <a:pt x="0" y="129"/>
                  <a:pt x="0" y="283"/>
                </a:cubicBezTo>
                <a:cubicBezTo>
                  <a:pt x="0" y="428"/>
                  <a:pt x="121" y="557"/>
                  <a:pt x="274" y="557"/>
                </a:cubicBezTo>
                <a:cubicBezTo>
                  <a:pt x="428" y="557"/>
                  <a:pt x="549" y="428"/>
                  <a:pt x="549" y="283"/>
                </a:cubicBezTo>
                <a:lnTo>
                  <a:pt x="524" y="283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691">
            <a:extLst>
              <a:ext uri="{FF2B5EF4-FFF2-40B4-BE49-F238E27FC236}">
                <a16:creationId xmlns:a16="http://schemas.microsoft.com/office/drawing/2014/main" id="{5A54E820-7D5E-0D41-9476-9EB6000D0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89" y="7597912"/>
            <a:ext cx="1726738" cy="1726738"/>
          </a:xfrm>
          <a:custGeom>
            <a:avLst/>
            <a:gdLst>
              <a:gd name="T0" fmla="*/ 2147483646 w 1559"/>
              <a:gd name="T1" fmla="*/ 2147483646 h 1559"/>
              <a:gd name="T2" fmla="*/ 2147483646 w 1559"/>
              <a:gd name="T3" fmla="*/ 2147483646 h 1559"/>
              <a:gd name="T4" fmla="*/ 2147483646 w 1559"/>
              <a:gd name="T5" fmla="*/ 2147483646 h 1559"/>
              <a:gd name="T6" fmla="*/ 0 w 1559"/>
              <a:gd name="T7" fmla="*/ 2147483646 h 1559"/>
              <a:gd name="T8" fmla="*/ 2147483646 w 1559"/>
              <a:gd name="T9" fmla="*/ 0 h 1559"/>
              <a:gd name="T10" fmla="*/ 2147483646 w 1559"/>
              <a:gd name="T11" fmla="*/ 2147483646 h 15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59" h="1559">
                <a:moveTo>
                  <a:pt x="1558" y="784"/>
                </a:moveTo>
                <a:lnTo>
                  <a:pt x="1558" y="784"/>
                </a:lnTo>
                <a:cubicBezTo>
                  <a:pt x="1558" y="1211"/>
                  <a:pt x="1211" y="1558"/>
                  <a:pt x="783" y="1558"/>
                </a:cubicBezTo>
                <a:cubicBezTo>
                  <a:pt x="347" y="1558"/>
                  <a:pt x="0" y="1211"/>
                  <a:pt x="0" y="784"/>
                </a:cubicBezTo>
                <a:cubicBezTo>
                  <a:pt x="0" y="348"/>
                  <a:pt x="347" y="0"/>
                  <a:pt x="783" y="0"/>
                </a:cubicBezTo>
                <a:cubicBezTo>
                  <a:pt x="1211" y="0"/>
                  <a:pt x="1558" y="348"/>
                  <a:pt x="1558" y="7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692">
            <a:extLst>
              <a:ext uri="{FF2B5EF4-FFF2-40B4-BE49-F238E27FC236}">
                <a16:creationId xmlns:a16="http://schemas.microsoft.com/office/drawing/2014/main" id="{6F9282CB-470D-5049-A683-3C0CD293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761" y="7597912"/>
            <a:ext cx="1731615" cy="1726738"/>
          </a:xfrm>
          <a:custGeom>
            <a:avLst/>
            <a:gdLst>
              <a:gd name="T0" fmla="*/ 2147483646 w 1567"/>
              <a:gd name="T1" fmla="*/ 2147483646 h 1559"/>
              <a:gd name="T2" fmla="*/ 2147483646 w 1567"/>
              <a:gd name="T3" fmla="*/ 2147483646 h 1559"/>
              <a:gd name="T4" fmla="*/ 2147483646 w 1567"/>
              <a:gd name="T5" fmla="*/ 2147483646 h 1559"/>
              <a:gd name="T6" fmla="*/ 0 w 1567"/>
              <a:gd name="T7" fmla="*/ 2147483646 h 1559"/>
              <a:gd name="T8" fmla="*/ 2147483646 w 1567"/>
              <a:gd name="T9" fmla="*/ 0 h 1559"/>
              <a:gd name="T10" fmla="*/ 2147483646 w 1567"/>
              <a:gd name="T11" fmla="*/ 2147483646 h 15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67" h="1559">
                <a:moveTo>
                  <a:pt x="1566" y="784"/>
                </a:moveTo>
                <a:lnTo>
                  <a:pt x="1566" y="784"/>
                </a:lnTo>
                <a:cubicBezTo>
                  <a:pt x="1566" y="1211"/>
                  <a:pt x="1219" y="1558"/>
                  <a:pt x="783" y="1558"/>
                </a:cubicBezTo>
                <a:cubicBezTo>
                  <a:pt x="355" y="1558"/>
                  <a:pt x="0" y="1211"/>
                  <a:pt x="0" y="784"/>
                </a:cubicBezTo>
                <a:cubicBezTo>
                  <a:pt x="0" y="348"/>
                  <a:pt x="355" y="0"/>
                  <a:pt x="783" y="0"/>
                </a:cubicBezTo>
                <a:cubicBezTo>
                  <a:pt x="1219" y="0"/>
                  <a:pt x="1566" y="348"/>
                  <a:pt x="1566" y="7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693">
            <a:extLst>
              <a:ext uri="{FF2B5EF4-FFF2-40B4-BE49-F238E27FC236}">
                <a16:creationId xmlns:a16="http://schemas.microsoft.com/office/drawing/2014/main" id="{6788AA69-8FD9-2949-84C3-FA6C2D66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0611" y="7597912"/>
            <a:ext cx="1726738" cy="1726738"/>
          </a:xfrm>
          <a:custGeom>
            <a:avLst/>
            <a:gdLst>
              <a:gd name="T0" fmla="*/ 2147483646 w 1559"/>
              <a:gd name="T1" fmla="*/ 2147483646 h 1559"/>
              <a:gd name="T2" fmla="*/ 2147483646 w 1559"/>
              <a:gd name="T3" fmla="*/ 2147483646 h 1559"/>
              <a:gd name="T4" fmla="*/ 2147483646 w 1559"/>
              <a:gd name="T5" fmla="*/ 2147483646 h 1559"/>
              <a:gd name="T6" fmla="*/ 0 w 1559"/>
              <a:gd name="T7" fmla="*/ 2147483646 h 1559"/>
              <a:gd name="T8" fmla="*/ 2147483646 w 1559"/>
              <a:gd name="T9" fmla="*/ 0 h 1559"/>
              <a:gd name="T10" fmla="*/ 2147483646 w 1559"/>
              <a:gd name="T11" fmla="*/ 2147483646 h 15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59" h="1559">
                <a:moveTo>
                  <a:pt x="1558" y="784"/>
                </a:moveTo>
                <a:lnTo>
                  <a:pt x="1558" y="784"/>
                </a:lnTo>
                <a:cubicBezTo>
                  <a:pt x="1558" y="1211"/>
                  <a:pt x="1211" y="1558"/>
                  <a:pt x="775" y="1558"/>
                </a:cubicBezTo>
                <a:cubicBezTo>
                  <a:pt x="347" y="1558"/>
                  <a:pt x="0" y="1211"/>
                  <a:pt x="0" y="784"/>
                </a:cubicBezTo>
                <a:cubicBezTo>
                  <a:pt x="0" y="348"/>
                  <a:pt x="347" y="0"/>
                  <a:pt x="775" y="0"/>
                </a:cubicBezTo>
                <a:cubicBezTo>
                  <a:pt x="1211" y="0"/>
                  <a:pt x="1558" y="348"/>
                  <a:pt x="1558" y="7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694">
            <a:extLst>
              <a:ext uri="{FF2B5EF4-FFF2-40B4-BE49-F238E27FC236}">
                <a16:creationId xmlns:a16="http://schemas.microsoft.com/office/drawing/2014/main" id="{12336896-CF78-C64E-8852-A7A0C0191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457" y="8227146"/>
            <a:ext cx="624357" cy="473147"/>
          </a:xfrm>
          <a:custGeom>
            <a:avLst/>
            <a:gdLst>
              <a:gd name="T0" fmla="*/ 2147483646 w 566"/>
              <a:gd name="T1" fmla="*/ 2147483646 h 428"/>
              <a:gd name="T2" fmla="*/ 2147483646 w 566"/>
              <a:gd name="T3" fmla="*/ 2147483646 h 428"/>
              <a:gd name="T4" fmla="*/ 1897111460 w 566"/>
              <a:gd name="T5" fmla="*/ 2147483646 h 428"/>
              <a:gd name="T6" fmla="*/ 0 w 566"/>
              <a:gd name="T7" fmla="*/ 2147483646 h 428"/>
              <a:gd name="T8" fmla="*/ 0 w 566"/>
              <a:gd name="T9" fmla="*/ 1862847164 h 428"/>
              <a:gd name="T10" fmla="*/ 1897111460 w 566"/>
              <a:gd name="T11" fmla="*/ 0 h 428"/>
              <a:gd name="T12" fmla="*/ 2147483646 w 566"/>
              <a:gd name="T13" fmla="*/ 0 h 428"/>
              <a:gd name="T14" fmla="*/ 2147483646 w 566"/>
              <a:gd name="T15" fmla="*/ 1862847164 h 428"/>
              <a:gd name="T16" fmla="*/ 2147483646 w 566"/>
              <a:gd name="T17" fmla="*/ 2147483646 h 428"/>
              <a:gd name="T18" fmla="*/ 2147483646 w 566"/>
              <a:gd name="T19" fmla="*/ 2147483646 h 428"/>
              <a:gd name="T20" fmla="*/ 1897111460 w 566"/>
              <a:gd name="T21" fmla="*/ 1117760035 h 428"/>
              <a:gd name="T22" fmla="*/ 1897111460 w 566"/>
              <a:gd name="T23" fmla="*/ 1117760035 h 428"/>
              <a:gd name="T24" fmla="*/ 1526943528 w 566"/>
              <a:gd name="T25" fmla="*/ 1862847164 h 428"/>
              <a:gd name="T26" fmla="*/ 1526943528 w 566"/>
              <a:gd name="T27" fmla="*/ 2147483646 h 428"/>
              <a:gd name="T28" fmla="*/ 1897111460 w 566"/>
              <a:gd name="T29" fmla="*/ 2147483646 h 428"/>
              <a:gd name="T30" fmla="*/ 2147483646 w 566"/>
              <a:gd name="T31" fmla="*/ 2147483646 h 428"/>
              <a:gd name="T32" fmla="*/ 2147483646 w 566"/>
              <a:gd name="T33" fmla="*/ 2147483646 h 428"/>
              <a:gd name="T34" fmla="*/ 2147483646 w 566"/>
              <a:gd name="T35" fmla="*/ 1862847164 h 428"/>
              <a:gd name="T36" fmla="*/ 2147483646 w 566"/>
              <a:gd name="T37" fmla="*/ 1117760035 h 428"/>
              <a:gd name="T38" fmla="*/ 1897111460 w 566"/>
              <a:gd name="T39" fmla="*/ 1117760035 h 4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66" h="428">
                <a:moveTo>
                  <a:pt x="525" y="427"/>
                </a:moveTo>
                <a:lnTo>
                  <a:pt x="525" y="427"/>
                </a:lnTo>
                <a:cubicBezTo>
                  <a:pt x="41" y="427"/>
                  <a:pt x="41" y="427"/>
                  <a:pt x="41" y="427"/>
                </a:cubicBezTo>
                <a:cubicBezTo>
                  <a:pt x="25" y="427"/>
                  <a:pt x="0" y="411"/>
                  <a:pt x="0" y="387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25" y="0"/>
                  <a:pt x="41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49" y="0"/>
                  <a:pt x="565" y="16"/>
                  <a:pt x="565" y="40"/>
                </a:cubicBezTo>
                <a:cubicBezTo>
                  <a:pt x="565" y="387"/>
                  <a:pt x="565" y="387"/>
                  <a:pt x="565" y="387"/>
                </a:cubicBezTo>
                <a:cubicBezTo>
                  <a:pt x="565" y="411"/>
                  <a:pt x="549" y="427"/>
                  <a:pt x="525" y="427"/>
                </a:cubicBezTo>
                <a:close/>
                <a:moveTo>
                  <a:pt x="41" y="24"/>
                </a:moveTo>
                <a:lnTo>
                  <a:pt x="41" y="24"/>
                </a:lnTo>
                <a:cubicBezTo>
                  <a:pt x="33" y="24"/>
                  <a:pt x="33" y="32"/>
                  <a:pt x="33" y="40"/>
                </a:cubicBezTo>
                <a:cubicBezTo>
                  <a:pt x="33" y="387"/>
                  <a:pt x="33" y="387"/>
                  <a:pt x="33" y="387"/>
                </a:cubicBezTo>
                <a:cubicBezTo>
                  <a:pt x="33" y="395"/>
                  <a:pt x="33" y="403"/>
                  <a:pt x="41" y="403"/>
                </a:cubicBezTo>
                <a:cubicBezTo>
                  <a:pt x="525" y="403"/>
                  <a:pt x="525" y="403"/>
                  <a:pt x="525" y="403"/>
                </a:cubicBezTo>
                <a:cubicBezTo>
                  <a:pt x="533" y="403"/>
                  <a:pt x="541" y="395"/>
                  <a:pt x="541" y="387"/>
                </a:cubicBezTo>
                <a:cubicBezTo>
                  <a:pt x="541" y="40"/>
                  <a:pt x="541" y="40"/>
                  <a:pt x="541" y="40"/>
                </a:cubicBezTo>
                <a:cubicBezTo>
                  <a:pt x="541" y="32"/>
                  <a:pt x="533" y="24"/>
                  <a:pt x="525" y="24"/>
                </a:cubicBez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695">
            <a:extLst>
              <a:ext uri="{FF2B5EF4-FFF2-40B4-BE49-F238E27FC236}">
                <a16:creationId xmlns:a16="http://schemas.microsoft.com/office/drawing/2014/main" id="{690BA4D7-762E-D046-818F-06C292BA5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457" y="8295435"/>
            <a:ext cx="624357" cy="34146"/>
          </a:xfrm>
          <a:custGeom>
            <a:avLst/>
            <a:gdLst>
              <a:gd name="T0" fmla="*/ 2147483646 w 566"/>
              <a:gd name="T1" fmla="*/ 1222059567 h 33"/>
              <a:gd name="T2" fmla="*/ 2147483646 w 566"/>
              <a:gd name="T3" fmla="*/ 1222059567 h 33"/>
              <a:gd name="T4" fmla="*/ 786607305 w 566"/>
              <a:gd name="T5" fmla="*/ 1222059567 h 33"/>
              <a:gd name="T6" fmla="*/ 0 w 566"/>
              <a:gd name="T7" fmla="*/ 611029783 h 33"/>
              <a:gd name="T8" fmla="*/ 786607305 w 566"/>
              <a:gd name="T9" fmla="*/ 0 h 33"/>
              <a:gd name="T10" fmla="*/ 2147483646 w 566"/>
              <a:gd name="T11" fmla="*/ 0 h 33"/>
              <a:gd name="T12" fmla="*/ 2147483646 w 566"/>
              <a:gd name="T13" fmla="*/ 611029783 h 33"/>
              <a:gd name="T14" fmla="*/ 2147483646 w 566"/>
              <a:gd name="T15" fmla="*/ 1222059567 h 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6" h="33">
                <a:moveTo>
                  <a:pt x="549" y="32"/>
                </a:moveTo>
                <a:lnTo>
                  <a:pt x="549" y="32"/>
                </a:lnTo>
                <a:cubicBezTo>
                  <a:pt x="17" y="32"/>
                  <a:pt x="17" y="32"/>
                  <a:pt x="17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557" y="0"/>
                  <a:pt x="565" y="8"/>
                  <a:pt x="565" y="16"/>
                </a:cubicBezTo>
                <a:cubicBezTo>
                  <a:pt x="565" y="24"/>
                  <a:pt x="557" y="32"/>
                  <a:pt x="549" y="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696">
            <a:extLst>
              <a:ext uri="{FF2B5EF4-FFF2-40B4-BE49-F238E27FC236}">
                <a16:creationId xmlns:a16="http://schemas.microsoft.com/office/drawing/2014/main" id="{79E0509F-9B60-1F43-952D-0B62CA16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457" y="8378359"/>
            <a:ext cx="624357" cy="29267"/>
          </a:xfrm>
          <a:custGeom>
            <a:avLst/>
            <a:gdLst>
              <a:gd name="T0" fmla="*/ 2147483646 w 566"/>
              <a:gd name="T1" fmla="*/ 1327352184 h 25"/>
              <a:gd name="T2" fmla="*/ 2147483646 w 566"/>
              <a:gd name="T3" fmla="*/ 1327352184 h 25"/>
              <a:gd name="T4" fmla="*/ 786607305 w 566"/>
              <a:gd name="T5" fmla="*/ 1327352184 h 25"/>
              <a:gd name="T6" fmla="*/ 0 w 566"/>
              <a:gd name="T7" fmla="*/ 442450728 h 25"/>
              <a:gd name="T8" fmla="*/ 786607305 w 566"/>
              <a:gd name="T9" fmla="*/ 0 h 25"/>
              <a:gd name="T10" fmla="*/ 2147483646 w 566"/>
              <a:gd name="T11" fmla="*/ 0 h 25"/>
              <a:gd name="T12" fmla="*/ 2147483646 w 566"/>
              <a:gd name="T13" fmla="*/ 442450728 h 25"/>
              <a:gd name="T14" fmla="*/ 2147483646 w 566"/>
              <a:gd name="T15" fmla="*/ 1327352184 h 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6" h="25">
                <a:moveTo>
                  <a:pt x="549" y="24"/>
                </a:moveTo>
                <a:lnTo>
                  <a:pt x="549" y="24"/>
                </a:lnTo>
                <a:cubicBezTo>
                  <a:pt x="17" y="24"/>
                  <a:pt x="17" y="24"/>
                  <a:pt x="17" y="24"/>
                </a:cubicBezTo>
                <a:cubicBezTo>
                  <a:pt x="8" y="24"/>
                  <a:pt x="0" y="16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557" y="0"/>
                  <a:pt x="565" y="0"/>
                  <a:pt x="565" y="8"/>
                </a:cubicBezTo>
                <a:cubicBezTo>
                  <a:pt x="565" y="16"/>
                  <a:pt x="557" y="24"/>
                  <a:pt x="549" y="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697">
            <a:extLst>
              <a:ext uri="{FF2B5EF4-FFF2-40B4-BE49-F238E27FC236}">
                <a16:creationId xmlns:a16="http://schemas.microsoft.com/office/drawing/2014/main" id="{660927EF-4AF7-0845-AD17-C6557CEDA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192" y="8519814"/>
            <a:ext cx="146334" cy="107311"/>
          </a:xfrm>
          <a:custGeom>
            <a:avLst/>
            <a:gdLst>
              <a:gd name="T0" fmla="*/ 2147483646 w 131"/>
              <a:gd name="T1" fmla="*/ 2147483646 h 98"/>
              <a:gd name="T2" fmla="*/ 2147483646 w 131"/>
              <a:gd name="T3" fmla="*/ 2147483646 h 98"/>
              <a:gd name="T4" fmla="*/ 816800379 w 131"/>
              <a:gd name="T5" fmla="*/ 2147483646 h 98"/>
              <a:gd name="T6" fmla="*/ 0 w 131"/>
              <a:gd name="T7" fmla="*/ 2147483646 h 98"/>
              <a:gd name="T8" fmla="*/ 0 w 131"/>
              <a:gd name="T9" fmla="*/ 724182348 h 98"/>
              <a:gd name="T10" fmla="*/ 816800379 w 131"/>
              <a:gd name="T11" fmla="*/ 0 h 98"/>
              <a:gd name="T12" fmla="*/ 2147483646 w 131"/>
              <a:gd name="T13" fmla="*/ 0 h 98"/>
              <a:gd name="T14" fmla="*/ 2147483646 w 131"/>
              <a:gd name="T15" fmla="*/ 724182348 h 98"/>
              <a:gd name="T16" fmla="*/ 2147483646 w 131"/>
              <a:gd name="T17" fmla="*/ 2147483646 h 98"/>
              <a:gd name="T18" fmla="*/ 2147483646 w 131"/>
              <a:gd name="T19" fmla="*/ 2147483646 h 98"/>
              <a:gd name="T20" fmla="*/ 1201277731 w 131"/>
              <a:gd name="T21" fmla="*/ 2147483646 h 98"/>
              <a:gd name="T22" fmla="*/ 1201277731 w 131"/>
              <a:gd name="T23" fmla="*/ 2147483646 h 98"/>
              <a:gd name="T24" fmla="*/ 2147483646 w 131"/>
              <a:gd name="T25" fmla="*/ 2147483646 h 98"/>
              <a:gd name="T26" fmla="*/ 2147483646 w 131"/>
              <a:gd name="T27" fmla="*/ 1448364696 h 98"/>
              <a:gd name="T28" fmla="*/ 1201277731 w 131"/>
              <a:gd name="T29" fmla="*/ 1448364696 h 98"/>
              <a:gd name="T30" fmla="*/ 1201277731 w 131"/>
              <a:gd name="T31" fmla="*/ 2147483646 h 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1" h="98">
                <a:moveTo>
                  <a:pt x="114" y="97"/>
                </a:moveTo>
                <a:lnTo>
                  <a:pt x="114" y="97"/>
                </a:lnTo>
                <a:cubicBezTo>
                  <a:pt x="17" y="97"/>
                  <a:pt x="17" y="97"/>
                  <a:pt x="17" y="97"/>
                </a:cubicBezTo>
                <a:cubicBezTo>
                  <a:pt x="9" y="97"/>
                  <a:pt x="0" y="89"/>
                  <a:pt x="0" y="8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2" y="0"/>
                  <a:pt x="130" y="8"/>
                  <a:pt x="130" y="16"/>
                </a:cubicBezTo>
                <a:cubicBezTo>
                  <a:pt x="130" y="81"/>
                  <a:pt x="130" y="81"/>
                  <a:pt x="130" y="81"/>
                </a:cubicBezTo>
                <a:cubicBezTo>
                  <a:pt x="130" y="89"/>
                  <a:pt x="122" y="97"/>
                  <a:pt x="114" y="97"/>
                </a:cubicBezTo>
                <a:close/>
                <a:moveTo>
                  <a:pt x="25" y="72"/>
                </a:moveTo>
                <a:lnTo>
                  <a:pt x="25" y="72"/>
                </a:lnTo>
                <a:cubicBezTo>
                  <a:pt x="98" y="72"/>
                  <a:pt x="98" y="72"/>
                  <a:pt x="98" y="72"/>
                </a:cubicBezTo>
                <a:cubicBezTo>
                  <a:pt x="98" y="32"/>
                  <a:pt x="98" y="32"/>
                  <a:pt x="98" y="32"/>
                </a:cubicBezTo>
                <a:cubicBezTo>
                  <a:pt x="25" y="32"/>
                  <a:pt x="25" y="32"/>
                  <a:pt x="25" y="32"/>
                </a:cubicBezTo>
                <a:lnTo>
                  <a:pt x="25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698">
            <a:extLst>
              <a:ext uri="{FF2B5EF4-FFF2-40B4-BE49-F238E27FC236}">
                <a16:creationId xmlns:a16="http://schemas.microsoft.com/office/drawing/2014/main" id="{10B31B52-09C9-734C-B9F4-3CB73C5E9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502" y="8519814"/>
            <a:ext cx="97556" cy="34146"/>
          </a:xfrm>
          <a:custGeom>
            <a:avLst/>
            <a:gdLst>
              <a:gd name="T0" fmla="*/ 2147483646 w 90"/>
              <a:gd name="T1" fmla="*/ 1222059567 h 33"/>
              <a:gd name="T2" fmla="*/ 2147483646 w 90"/>
              <a:gd name="T3" fmla="*/ 1222059567 h 33"/>
              <a:gd name="T4" fmla="*/ 351204036 w 90"/>
              <a:gd name="T5" fmla="*/ 1222059567 h 33"/>
              <a:gd name="T6" fmla="*/ 0 w 90"/>
              <a:gd name="T7" fmla="*/ 611029783 h 33"/>
              <a:gd name="T8" fmla="*/ 351204036 w 90"/>
              <a:gd name="T9" fmla="*/ 0 h 33"/>
              <a:gd name="T10" fmla="*/ 2147483646 w 90"/>
              <a:gd name="T11" fmla="*/ 0 h 33"/>
              <a:gd name="T12" fmla="*/ 2147483646 w 90"/>
              <a:gd name="T13" fmla="*/ 611029783 h 33"/>
              <a:gd name="T14" fmla="*/ 2147483646 w 90"/>
              <a:gd name="T15" fmla="*/ 1222059567 h 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" h="33">
                <a:moveTo>
                  <a:pt x="81" y="32"/>
                </a:moveTo>
                <a:lnTo>
                  <a:pt x="81" y="32"/>
                </a:lnTo>
                <a:cubicBezTo>
                  <a:pt x="8" y="32"/>
                  <a:pt x="8" y="32"/>
                  <a:pt x="8" y="32"/>
                </a:cubicBezTo>
                <a:cubicBezTo>
                  <a:pt x="0" y="32"/>
                  <a:pt x="0" y="24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9" y="0"/>
                  <a:pt x="89" y="8"/>
                  <a:pt x="89" y="16"/>
                </a:cubicBezTo>
                <a:cubicBezTo>
                  <a:pt x="89" y="24"/>
                  <a:pt x="89" y="32"/>
                  <a:pt x="81" y="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699">
            <a:extLst>
              <a:ext uri="{FF2B5EF4-FFF2-40B4-BE49-F238E27FC236}">
                <a16:creationId xmlns:a16="http://schemas.microsoft.com/office/drawing/2014/main" id="{18420499-B8E0-0641-8290-E7BDFF43C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502" y="8597858"/>
            <a:ext cx="180477" cy="29267"/>
          </a:xfrm>
          <a:custGeom>
            <a:avLst/>
            <a:gdLst>
              <a:gd name="T0" fmla="*/ 2147483646 w 162"/>
              <a:gd name="T1" fmla="*/ 1229224696 h 26"/>
              <a:gd name="T2" fmla="*/ 2147483646 w 162"/>
              <a:gd name="T3" fmla="*/ 1229224696 h 26"/>
              <a:gd name="T4" fmla="*/ 381365201 w 162"/>
              <a:gd name="T5" fmla="*/ 1229224696 h 26"/>
              <a:gd name="T6" fmla="*/ 0 w 162"/>
              <a:gd name="T7" fmla="*/ 442488638 h 26"/>
              <a:gd name="T8" fmla="*/ 381365201 w 162"/>
              <a:gd name="T9" fmla="*/ 0 h 26"/>
              <a:gd name="T10" fmla="*/ 2147483646 w 162"/>
              <a:gd name="T11" fmla="*/ 0 h 26"/>
              <a:gd name="T12" fmla="*/ 2147483646 w 162"/>
              <a:gd name="T13" fmla="*/ 442488638 h 26"/>
              <a:gd name="T14" fmla="*/ 2147483646 w 162"/>
              <a:gd name="T15" fmla="*/ 1229224696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2" h="26">
                <a:moveTo>
                  <a:pt x="145" y="25"/>
                </a:moveTo>
                <a:lnTo>
                  <a:pt x="145" y="25"/>
                </a:ln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17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1" y="0"/>
                  <a:pt x="161" y="9"/>
                </a:cubicBezTo>
                <a:cubicBezTo>
                  <a:pt x="161" y="17"/>
                  <a:pt x="153" y="25"/>
                  <a:pt x="145" y="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700">
            <a:extLst>
              <a:ext uri="{FF2B5EF4-FFF2-40B4-BE49-F238E27FC236}">
                <a16:creationId xmlns:a16="http://schemas.microsoft.com/office/drawing/2014/main" id="{1B7FC4CE-B6E5-7644-A717-7F464ECD7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222" y="8012523"/>
            <a:ext cx="512170" cy="912149"/>
          </a:xfrm>
          <a:custGeom>
            <a:avLst/>
            <a:gdLst>
              <a:gd name="T0" fmla="*/ 2147483646 w 461"/>
              <a:gd name="T1" fmla="*/ 2147483646 h 824"/>
              <a:gd name="T2" fmla="*/ 2147483646 w 461"/>
              <a:gd name="T3" fmla="*/ 2147483646 h 824"/>
              <a:gd name="T4" fmla="*/ 2147483646 w 461"/>
              <a:gd name="T5" fmla="*/ 2147483646 h 824"/>
              <a:gd name="T6" fmla="*/ 0 w 461"/>
              <a:gd name="T7" fmla="*/ 2147483646 h 824"/>
              <a:gd name="T8" fmla="*/ 0 w 461"/>
              <a:gd name="T9" fmla="*/ 2147483646 h 824"/>
              <a:gd name="T10" fmla="*/ 2147483646 w 461"/>
              <a:gd name="T11" fmla="*/ 0 h 824"/>
              <a:gd name="T12" fmla="*/ 2147483646 w 461"/>
              <a:gd name="T13" fmla="*/ 0 h 824"/>
              <a:gd name="T14" fmla="*/ 2147483646 w 461"/>
              <a:gd name="T15" fmla="*/ 2147483646 h 824"/>
              <a:gd name="T16" fmla="*/ 2147483646 w 461"/>
              <a:gd name="T17" fmla="*/ 2147483646 h 824"/>
              <a:gd name="T18" fmla="*/ 2147483646 w 461"/>
              <a:gd name="T19" fmla="*/ 2147483646 h 824"/>
              <a:gd name="T20" fmla="*/ 2147483646 w 461"/>
              <a:gd name="T21" fmla="*/ 2147483646 h 824"/>
              <a:gd name="T22" fmla="*/ 2147483646 w 461"/>
              <a:gd name="T23" fmla="*/ 2147483646 h 824"/>
              <a:gd name="T24" fmla="*/ 2147483646 w 461"/>
              <a:gd name="T25" fmla="*/ 1122206989 h 824"/>
              <a:gd name="T26" fmla="*/ 2147483646 w 461"/>
              <a:gd name="T27" fmla="*/ 1122206989 h 824"/>
              <a:gd name="T28" fmla="*/ 1512786887 w 461"/>
              <a:gd name="T29" fmla="*/ 2147483646 h 824"/>
              <a:gd name="T30" fmla="*/ 1512786887 w 461"/>
              <a:gd name="T31" fmla="*/ 2147483646 h 824"/>
              <a:gd name="T32" fmla="*/ 2147483646 w 461"/>
              <a:gd name="T33" fmla="*/ 2147483646 h 824"/>
              <a:gd name="T34" fmla="*/ 2147483646 w 461"/>
              <a:gd name="T35" fmla="*/ 2147483646 h 824"/>
              <a:gd name="T36" fmla="*/ 2147483646 w 461"/>
              <a:gd name="T37" fmla="*/ 2147483646 h 824"/>
              <a:gd name="T38" fmla="*/ 2147483646 w 461"/>
              <a:gd name="T39" fmla="*/ 2147483646 h 824"/>
              <a:gd name="T40" fmla="*/ 2147483646 w 461"/>
              <a:gd name="T41" fmla="*/ 2147483646 h 824"/>
              <a:gd name="T42" fmla="*/ 2147483646 w 461"/>
              <a:gd name="T43" fmla="*/ 2147483646 h 824"/>
              <a:gd name="T44" fmla="*/ 2147483646 w 461"/>
              <a:gd name="T45" fmla="*/ 2147483646 h 824"/>
              <a:gd name="T46" fmla="*/ 2147483646 w 461"/>
              <a:gd name="T47" fmla="*/ 2147483646 h 8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1" h="824">
                <a:moveTo>
                  <a:pt x="387" y="823"/>
                </a:moveTo>
                <a:lnTo>
                  <a:pt x="387" y="823"/>
                </a:lnTo>
                <a:cubicBezTo>
                  <a:pt x="72" y="823"/>
                  <a:pt x="72" y="823"/>
                  <a:pt x="72" y="823"/>
                </a:cubicBezTo>
                <a:cubicBezTo>
                  <a:pt x="32" y="823"/>
                  <a:pt x="0" y="791"/>
                  <a:pt x="0" y="74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2"/>
                  <a:pt x="32" y="0"/>
                  <a:pt x="72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428" y="0"/>
                  <a:pt x="460" y="32"/>
                  <a:pt x="460" y="72"/>
                </a:cubicBezTo>
                <a:cubicBezTo>
                  <a:pt x="460" y="153"/>
                  <a:pt x="460" y="153"/>
                  <a:pt x="460" y="153"/>
                </a:cubicBezTo>
                <a:cubicBezTo>
                  <a:pt x="460" y="161"/>
                  <a:pt x="452" y="169"/>
                  <a:pt x="444" y="169"/>
                </a:cubicBezTo>
                <a:cubicBezTo>
                  <a:pt x="436" y="169"/>
                  <a:pt x="428" y="161"/>
                  <a:pt x="428" y="153"/>
                </a:cubicBezTo>
                <a:cubicBezTo>
                  <a:pt x="428" y="72"/>
                  <a:pt x="428" y="72"/>
                  <a:pt x="428" y="72"/>
                </a:cubicBezTo>
                <a:cubicBezTo>
                  <a:pt x="428" y="48"/>
                  <a:pt x="412" y="24"/>
                  <a:pt x="387" y="24"/>
                </a:cubicBezTo>
                <a:cubicBezTo>
                  <a:pt x="72" y="24"/>
                  <a:pt x="72" y="24"/>
                  <a:pt x="72" y="24"/>
                </a:cubicBezTo>
                <a:cubicBezTo>
                  <a:pt x="48" y="24"/>
                  <a:pt x="32" y="48"/>
                  <a:pt x="32" y="72"/>
                </a:cubicBezTo>
                <a:cubicBezTo>
                  <a:pt x="32" y="742"/>
                  <a:pt x="32" y="742"/>
                  <a:pt x="32" y="742"/>
                </a:cubicBezTo>
                <a:cubicBezTo>
                  <a:pt x="32" y="767"/>
                  <a:pt x="48" y="791"/>
                  <a:pt x="72" y="791"/>
                </a:cubicBezTo>
                <a:cubicBezTo>
                  <a:pt x="387" y="791"/>
                  <a:pt x="387" y="791"/>
                  <a:pt x="387" y="791"/>
                </a:cubicBezTo>
                <a:cubicBezTo>
                  <a:pt x="412" y="791"/>
                  <a:pt x="428" y="767"/>
                  <a:pt x="428" y="742"/>
                </a:cubicBezTo>
                <a:cubicBezTo>
                  <a:pt x="428" y="662"/>
                  <a:pt x="428" y="662"/>
                  <a:pt x="428" y="662"/>
                </a:cubicBezTo>
                <a:cubicBezTo>
                  <a:pt x="428" y="654"/>
                  <a:pt x="436" y="646"/>
                  <a:pt x="444" y="646"/>
                </a:cubicBezTo>
                <a:cubicBezTo>
                  <a:pt x="452" y="646"/>
                  <a:pt x="460" y="654"/>
                  <a:pt x="460" y="662"/>
                </a:cubicBezTo>
                <a:cubicBezTo>
                  <a:pt x="460" y="742"/>
                  <a:pt x="460" y="742"/>
                  <a:pt x="460" y="742"/>
                </a:cubicBezTo>
                <a:cubicBezTo>
                  <a:pt x="460" y="791"/>
                  <a:pt x="428" y="823"/>
                  <a:pt x="387" y="8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701">
            <a:extLst>
              <a:ext uri="{FF2B5EF4-FFF2-40B4-BE49-F238E27FC236}">
                <a16:creationId xmlns:a16="http://schemas.microsoft.com/office/drawing/2014/main" id="{2C0B6ADB-8CFF-C949-BD1D-3CEBDCD07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356" y="8753948"/>
            <a:ext cx="43902" cy="43902"/>
          </a:xfrm>
          <a:custGeom>
            <a:avLst/>
            <a:gdLst>
              <a:gd name="T0" fmla="*/ 1015755526 w 41"/>
              <a:gd name="T1" fmla="*/ 1692925877 h 41"/>
              <a:gd name="T2" fmla="*/ 1015755526 w 41"/>
              <a:gd name="T3" fmla="*/ 1692925877 h 41"/>
              <a:gd name="T4" fmla="*/ 0 w 41"/>
              <a:gd name="T5" fmla="*/ 677170351 h 41"/>
              <a:gd name="T6" fmla="*/ 1015755526 w 41"/>
              <a:gd name="T7" fmla="*/ 0 h 41"/>
              <a:gd name="T8" fmla="*/ 1692925877 w 41"/>
              <a:gd name="T9" fmla="*/ 677170351 h 41"/>
              <a:gd name="T10" fmla="*/ 1015755526 w 41"/>
              <a:gd name="T11" fmla="*/ 1692925877 h 41"/>
              <a:gd name="T12" fmla="*/ 1015755526 w 41"/>
              <a:gd name="T13" fmla="*/ 338585175 h 41"/>
              <a:gd name="T14" fmla="*/ 1015755526 w 41"/>
              <a:gd name="T15" fmla="*/ 338585175 h 41"/>
              <a:gd name="T16" fmla="*/ 338585175 w 41"/>
              <a:gd name="T17" fmla="*/ 677170351 h 41"/>
              <a:gd name="T18" fmla="*/ 1015755526 w 41"/>
              <a:gd name="T19" fmla="*/ 1354340702 h 41"/>
              <a:gd name="T20" fmla="*/ 1354340702 w 41"/>
              <a:gd name="T21" fmla="*/ 677170351 h 41"/>
              <a:gd name="T22" fmla="*/ 1015755526 w 41"/>
              <a:gd name="T23" fmla="*/ 338585175 h 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" h="41">
                <a:moveTo>
                  <a:pt x="24" y="40"/>
                </a:moveTo>
                <a:lnTo>
                  <a:pt x="24" y="40"/>
                </a:ln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32" y="0"/>
                  <a:pt x="40" y="8"/>
                  <a:pt x="40" y="16"/>
                </a:cubicBezTo>
                <a:cubicBezTo>
                  <a:pt x="40" y="32"/>
                  <a:pt x="32" y="40"/>
                  <a:pt x="24" y="40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6"/>
                  <a:pt x="8" y="16"/>
                </a:cubicBezTo>
                <a:cubicBezTo>
                  <a:pt x="8" y="24"/>
                  <a:pt x="16" y="32"/>
                  <a:pt x="24" y="32"/>
                </a:cubicBezTo>
                <a:cubicBezTo>
                  <a:pt x="24" y="32"/>
                  <a:pt x="32" y="24"/>
                  <a:pt x="32" y="16"/>
                </a:cubicBezTo>
                <a:lnTo>
                  <a:pt x="2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702">
            <a:extLst>
              <a:ext uri="{FF2B5EF4-FFF2-40B4-BE49-F238E27FC236}">
                <a16:creationId xmlns:a16="http://schemas.microsoft.com/office/drawing/2014/main" id="{2A75051C-031B-3942-A77B-25EA8496D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702" y="8110079"/>
            <a:ext cx="151210" cy="34146"/>
          </a:xfrm>
          <a:custGeom>
            <a:avLst/>
            <a:gdLst>
              <a:gd name="T0" fmla="*/ 2147483646 w 138"/>
              <a:gd name="T1" fmla="*/ 1222059567 h 33"/>
              <a:gd name="T2" fmla="*/ 2147483646 w 138"/>
              <a:gd name="T3" fmla="*/ 1222059567 h 33"/>
              <a:gd name="T4" fmla="*/ 725630583 w 138"/>
              <a:gd name="T5" fmla="*/ 1222059567 h 33"/>
              <a:gd name="T6" fmla="*/ 0 w 138"/>
              <a:gd name="T7" fmla="*/ 611029783 h 33"/>
              <a:gd name="T8" fmla="*/ 725630583 w 138"/>
              <a:gd name="T9" fmla="*/ 0 h 33"/>
              <a:gd name="T10" fmla="*/ 2147483646 w 138"/>
              <a:gd name="T11" fmla="*/ 0 h 33"/>
              <a:gd name="T12" fmla="*/ 2147483646 w 138"/>
              <a:gd name="T13" fmla="*/ 611029783 h 33"/>
              <a:gd name="T14" fmla="*/ 2147483646 w 138"/>
              <a:gd name="T15" fmla="*/ 1222059567 h 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8" h="33">
                <a:moveTo>
                  <a:pt x="121" y="32"/>
                </a:moveTo>
                <a:lnTo>
                  <a:pt x="121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9" y="0"/>
                  <a:pt x="137" y="8"/>
                  <a:pt x="137" y="16"/>
                </a:cubicBezTo>
                <a:cubicBezTo>
                  <a:pt x="137" y="24"/>
                  <a:pt x="129" y="32"/>
                  <a:pt x="121" y="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703">
            <a:extLst>
              <a:ext uri="{FF2B5EF4-FFF2-40B4-BE49-F238E27FC236}">
                <a16:creationId xmlns:a16="http://schemas.microsoft.com/office/drawing/2014/main" id="{06A52A5C-88BC-D347-B3BD-D54A6913F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174" y="8539325"/>
            <a:ext cx="375592" cy="365836"/>
          </a:xfrm>
          <a:custGeom>
            <a:avLst/>
            <a:gdLst>
              <a:gd name="T0" fmla="*/ 2147483646 w 340"/>
              <a:gd name="T1" fmla="*/ 2147483646 h 332"/>
              <a:gd name="T2" fmla="*/ 2147483646 w 340"/>
              <a:gd name="T3" fmla="*/ 2147483646 h 332"/>
              <a:gd name="T4" fmla="*/ 2147483646 w 340"/>
              <a:gd name="T5" fmla="*/ 2147483646 h 332"/>
              <a:gd name="T6" fmla="*/ 1115360271 w 340"/>
              <a:gd name="T7" fmla="*/ 2147483646 h 332"/>
              <a:gd name="T8" fmla="*/ 1115360271 w 340"/>
              <a:gd name="T9" fmla="*/ 737968971 h 332"/>
              <a:gd name="T10" fmla="*/ 2147483646 w 340"/>
              <a:gd name="T11" fmla="*/ 0 h 332"/>
              <a:gd name="T12" fmla="*/ 2147483646 w 340"/>
              <a:gd name="T13" fmla="*/ 0 h 332"/>
              <a:gd name="T14" fmla="*/ 2147483646 w 340"/>
              <a:gd name="T15" fmla="*/ 737968971 h 332"/>
              <a:gd name="T16" fmla="*/ 2147483646 w 340"/>
              <a:gd name="T17" fmla="*/ 2147483646 h 332"/>
              <a:gd name="T18" fmla="*/ 2147483646 w 340"/>
              <a:gd name="T19" fmla="*/ 2147483646 h 332"/>
              <a:gd name="T20" fmla="*/ 2147483646 w 340"/>
              <a:gd name="T21" fmla="*/ 2147483646 h 332"/>
              <a:gd name="T22" fmla="*/ 2147483646 w 340"/>
              <a:gd name="T23" fmla="*/ 2147483646 h 332"/>
              <a:gd name="T24" fmla="*/ 2147483646 w 340"/>
              <a:gd name="T25" fmla="*/ 2147483646 h 332"/>
              <a:gd name="T26" fmla="*/ 2147483646 w 340"/>
              <a:gd name="T27" fmla="*/ 1106953097 h 332"/>
              <a:gd name="T28" fmla="*/ 2147483646 w 340"/>
              <a:gd name="T29" fmla="*/ 1106953097 h 332"/>
              <a:gd name="T30" fmla="*/ 2147483646 w 340"/>
              <a:gd name="T31" fmla="*/ 1106953097 h 332"/>
              <a:gd name="T32" fmla="*/ 2147483646 w 340"/>
              <a:gd name="T33" fmla="*/ 1844922068 h 332"/>
              <a:gd name="T34" fmla="*/ 2147483646 w 340"/>
              <a:gd name="T35" fmla="*/ 2147483646 h 332"/>
              <a:gd name="T36" fmla="*/ 2147483646 w 340"/>
              <a:gd name="T37" fmla="*/ 2147483646 h 332"/>
              <a:gd name="T38" fmla="*/ 2147483646 w 340"/>
              <a:gd name="T39" fmla="*/ 2147483646 h 332"/>
              <a:gd name="T40" fmla="*/ 2147483646 w 340"/>
              <a:gd name="T41" fmla="*/ 1844922068 h 332"/>
              <a:gd name="T42" fmla="*/ 2147483646 w 340"/>
              <a:gd name="T43" fmla="*/ 1106953097 h 33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40" h="332">
                <a:moveTo>
                  <a:pt x="242" y="331"/>
                </a:moveTo>
                <a:lnTo>
                  <a:pt x="242" y="331"/>
                </a:lnTo>
                <a:cubicBezTo>
                  <a:pt x="234" y="331"/>
                  <a:pt x="234" y="331"/>
                  <a:pt x="226" y="323"/>
                </a:cubicBezTo>
                <a:cubicBezTo>
                  <a:pt x="24" y="121"/>
                  <a:pt x="24" y="121"/>
                  <a:pt x="24" y="121"/>
                </a:cubicBezTo>
                <a:cubicBezTo>
                  <a:pt x="0" y="97"/>
                  <a:pt x="0" y="48"/>
                  <a:pt x="24" y="16"/>
                </a:cubicBezTo>
                <a:cubicBezTo>
                  <a:pt x="40" y="8"/>
                  <a:pt x="56" y="0"/>
                  <a:pt x="72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97" y="0"/>
                  <a:pt x="113" y="8"/>
                  <a:pt x="129" y="16"/>
                </a:cubicBezTo>
                <a:cubicBezTo>
                  <a:pt x="331" y="226"/>
                  <a:pt x="331" y="226"/>
                  <a:pt x="331" y="226"/>
                </a:cubicBezTo>
                <a:cubicBezTo>
                  <a:pt x="339" y="226"/>
                  <a:pt x="339" y="234"/>
                  <a:pt x="339" y="234"/>
                </a:cubicBezTo>
                <a:cubicBezTo>
                  <a:pt x="339" y="242"/>
                  <a:pt x="339" y="242"/>
                  <a:pt x="331" y="242"/>
                </a:cubicBezTo>
                <a:cubicBezTo>
                  <a:pt x="250" y="323"/>
                  <a:pt x="250" y="323"/>
                  <a:pt x="250" y="323"/>
                </a:cubicBezTo>
                <a:cubicBezTo>
                  <a:pt x="250" y="331"/>
                  <a:pt x="242" y="331"/>
                  <a:pt x="242" y="331"/>
                </a:cubicBezTo>
                <a:close/>
                <a:moveTo>
                  <a:pt x="80" y="24"/>
                </a:moveTo>
                <a:lnTo>
                  <a:pt x="80" y="24"/>
                </a:lnTo>
                <a:cubicBezTo>
                  <a:pt x="64" y="24"/>
                  <a:pt x="56" y="32"/>
                  <a:pt x="48" y="40"/>
                </a:cubicBezTo>
                <a:cubicBezTo>
                  <a:pt x="32" y="56"/>
                  <a:pt x="32" y="81"/>
                  <a:pt x="48" y="105"/>
                </a:cubicBezTo>
                <a:cubicBezTo>
                  <a:pt x="242" y="291"/>
                  <a:pt x="242" y="291"/>
                  <a:pt x="242" y="291"/>
                </a:cubicBezTo>
                <a:cubicBezTo>
                  <a:pt x="298" y="234"/>
                  <a:pt x="298" y="234"/>
                  <a:pt x="298" y="234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97" y="32"/>
                  <a:pt x="89" y="24"/>
                  <a:pt x="80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704">
            <a:extLst>
              <a:ext uri="{FF2B5EF4-FFF2-40B4-BE49-F238E27FC236}">
                <a16:creationId xmlns:a16="http://schemas.microsoft.com/office/drawing/2014/main" id="{79BA93A6-2028-CF47-A2C3-52D48232D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007" y="8022279"/>
            <a:ext cx="580456" cy="580459"/>
          </a:xfrm>
          <a:custGeom>
            <a:avLst/>
            <a:gdLst>
              <a:gd name="T0" fmla="*/ 2147483646 w 525"/>
              <a:gd name="T1" fmla="*/ 2147483646 h 525"/>
              <a:gd name="T2" fmla="*/ 2147483646 w 525"/>
              <a:gd name="T3" fmla="*/ 2147483646 h 525"/>
              <a:gd name="T4" fmla="*/ 0 w 525"/>
              <a:gd name="T5" fmla="*/ 2147483646 h 525"/>
              <a:gd name="T6" fmla="*/ 2147483646 w 525"/>
              <a:gd name="T7" fmla="*/ 0 h 525"/>
              <a:gd name="T8" fmla="*/ 2147483646 w 525"/>
              <a:gd name="T9" fmla="*/ 2147483646 h 525"/>
              <a:gd name="T10" fmla="*/ 2147483646 w 525"/>
              <a:gd name="T11" fmla="*/ 2147483646 h 525"/>
              <a:gd name="T12" fmla="*/ 2147483646 w 525"/>
              <a:gd name="T13" fmla="*/ 1490970484 h 525"/>
              <a:gd name="T14" fmla="*/ 2147483646 w 525"/>
              <a:gd name="T15" fmla="*/ 1490970484 h 525"/>
              <a:gd name="T16" fmla="*/ 1490954676 w 525"/>
              <a:gd name="T17" fmla="*/ 2147483646 h 525"/>
              <a:gd name="T18" fmla="*/ 2147483646 w 525"/>
              <a:gd name="T19" fmla="*/ 2147483646 h 525"/>
              <a:gd name="T20" fmla="*/ 2147483646 w 525"/>
              <a:gd name="T21" fmla="*/ 2147483646 h 525"/>
              <a:gd name="T22" fmla="*/ 2147483646 w 525"/>
              <a:gd name="T23" fmla="*/ 1490970484 h 5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25" h="525">
                <a:moveTo>
                  <a:pt x="258" y="524"/>
                </a:moveTo>
                <a:lnTo>
                  <a:pt x="258" y="524"/>
                </a:lnTo>
                <a:cubicBezTo>
                  <a:pt x="113" y="524"/>
                  <a:pt x="0" y="412"/>
                  <a:pt x="0" y="266"/>
                </a:cubicBezTo>
                <a:cubicBezTo>
                  <a:pt x="0" y="121"/>
                  <a:pt x="113" y="0"/>
                  <a:pt x="258" y="0"/>
                </a:cubicBezTo>
                <a:cubicBezTo>
                  <a:pt x="403" y="0"/>
                  <a:pt x="524" y="121"/>
                  <a:pt x="524" y="266"/>
                </a:cubicBezTo>
                <a:cubicBezTo>
                  <a:pt x="524" y="412"/>
                  <a:pt x="403" y="524"/>
                  <a:pt x="258" y="524"/>
                </a:cubicBezTo>
                <a:close/>
                <a:moveTo>
                  <a:pt x="258" y="32"/>
                </a:moveTo>
                <a:lnTo>
                  <a:pt x="258" y="32"/>
                </a:lnTo>
                <a:cubicBezTo>
                  <a:pt x="129" y="32"/>
                  <a:pt x="32" y="137"/>
                  <a:pt x="32" y="266"/>
                </a:cubicBezTo>
                <a:cubicBezTo>
                  <a:pt x="32" y="395"/>
                  <a:pt x="129" y="500"/>
                  <a:pt x="258" y="500"/>
                </a:cubicBezTo>
                <a:cubicBezTo>
                  <a:pt x="387" y="500"/>
                  <a:pt x="492" y="395"/>
                  <a:pt x="492" y="266"/>
                </a:cubicBezTo>
                <a:cubicBezTo>
                  <a:pt x="492" y="137"/>
                  <a:pt x="387" y="32"/>
                  <a:pt x="258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705">
            <a:extLst>
              <a:ext uri="{FF2B5EF4-FFF2-40B4-BE49-F238E27FC236}">
                <a16:creationId xmlns:a16="http://schemas.microsoft.com/office/drawing/2014/main" id="{DCD314BA-3065-5647-B02A-F9EE1A120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4563" y="8119835"/>
            <a:ext cx="385344" cy="385347"/>
          </a:xfrm>
          <a:custGeom>
            <a:avLst/>
            <a:gdLst>
              <a:gd name="T0" fmla="*/ 2147483646 w 348"/>
              <a:gd name="T1" fmla="*/ 2147483646 h 348"/>
              <a:gd name="T2" fmla="*/ 2147483646 w 348"/>
              <a:gd name="T3" fmla="*/ 2147483646 h 348"/>
              <a:gd name="T4" fmla="*/ 2147483646 w 348"/>
              <a:gd name="T5" fmla="*/ 2147483646 h 348"/>
              <a:gd name="T6" fmla="*/ 0 w 348"/>
              <a:gd name="T7" fmla="*/ 2147483646 h 348"/>
              <a:gd name="T8" fmla="*/ 2147483646 w 348"/>
              <a:gd name="T9" fmla="*/ 2147483646 h 348"/>
              <a:gd name="T10" fmla="*/ 2147483646 w 348"/>
              <a:gd name="T11" fmla="*/ 0 h 348"/>
              <a:gd name="T12" fmla="*/ 2147483646 w 348"/>
              <a:gd name="T13" fmla="*/ 2147483646 h 348"/>
              <a:gd name="T14" fmla="*/ 2147483646 w 348"/>
              <a:gd name="T15" fmla="*/ 2147483646 h 348"/>
              <a:gd name="T16" fmla="*/ 2147483646 w 348"/>
              <a:gd name="T17" fmla="*/ 2147483646 h 348"/>
              <a:gd name="T18" fmla="*/ 2147483646 w 348"/>
              <a:gd name="T19" fmla="*/ 2147483646 h 348"/>
              <a:gd name="T20" fmla="*/ 2147483646 w 348"/>
              <a:gd name="T21" fmla="*/ 1123291807 h 348"/>
              <a:gd name="T22" fmla="*/ 2147483646 w 348"/>
              <a:gd name="T23" fmla="*/ 1123291807 h 348"/>
              <a:gd name="T24" fmla="*/ 1170028011 w 348"/>
              <a:gd name="T25" fmla="*/ 2147483646 h 348"/>
              <a:gd name="T26" fmla="*/ 2147483646 w 348"/>
              <a:gd name="T27" fmla="*/ 2147483646 h 348"/>
              <a:gd name="T28" fmla="*/ 2147483646 w 348"/>
              <a:gd name="T29" fmla="*/ 2147483646 h 348"/>
              <a:gd name="T30" fmla="*/ 2147483646 w 348"/>
              <a:gd name="T31" fmla="*/ 1123291807 h 3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48" h="348">
                <a:moveTo>
                  <a:pt x="178" y="347"/>
                </a:moveTo>
                <a:lnTo>
                  <a:pt x="178" y="347"/>
                </a:lnTo>
                <a:cubicBezTo>
                  <a:pt x="129" y="347"/>
                  <a:pt x="89" y="331"/>
                  <a:pt x="57" y="298"/>
                </a:cubicBezTo>
                <a:cubicBezTo>
                  <a:pt x="25" y="266"/>
                  <a:pt x="0" y="218"/>
                  <a:pt x="0" y="177"/>
                </a:cubicBezTo>
                <a:cubicBezTo>
                  <a:pt x="0" y="129"/>
                  <a:pt x="25" y="89"/>
                  <a:pt x="57" y="56"/>
                </a:cubicBezTo>
                <a:cubicBezTo>
                  <a:pt x="89" y="24"/>
                  <a:pt x="129" y="0"/>
                  <a:pt x="178" y="0"/>
                </a:cubicBezTo>
                <a:cubicBezTo>
                  <a:pt x="218" y="0"/>
                  <a:pt x="267" y="24"/>
                  <a:pt x="299" y="56"/>
                </a:cubicBezTo>
                <a:cubicBezTo>
                  <a:pt x="331" y="89"/>
                  <a:pt x="347" y="129"/>
                  <a:pt x="347" y="177"/>
                </a:cubicBezTo>
                <a:cubicBezTo>
                  <a:pt x="347" y="218"/>
                  <a:pt x="331" y="266"/>
                  <a:pt x="299" y="298"/>
                </a:cubicBezTo>
                <a:cubicBezTo>
                  <a:pt x="267" y="331"/>
                  <a:pt x="218" y="347"/>
                  <a:pt x="178" y="347"/>
                </a:cubicBezTo>
                <a:close/>
                <a:moveTo>
                  <a:pt x="178" y="24"/>
                </a:moveTo>
                <a:lnTo>
                  <a:pt x="178" y="24"/>
                </a:lnTo>
                <a:cubicBezTo>
                  <a:pt x="89" y="24"/>
                  <a:pt x="25" y="89"/>
                  <a:pt x="25" y="177"/>
                </a:cubicBezTo>
                <a:cubicBezTo>
                  <a:pt x="25" y="258"/>
                  <a:pt x="89" y="323"/>
                  <a:pt x="178" y="323"/>
                </a:cubicBezTo>
                <a:cubicBezTo>
                  <a:pt x="259" y="323"/>
                  <a:pt x="323" y="258"/>
                  <a:pt x="323" y="177"/>
                </a:cubicBezTo>
                <a:cubicBezTo>
                  <a:pt x="323" y="89"/>
                  <a:pt x="259" y="24"/>
                  <a:pt x="178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706">
            <a:extLst>
              <a:ext uri="{FF2B5EF4-FFF2-40B4-BE49-F238E27FC236}">
                <a16:creationId xmlns:a16="http://schemas.microsoft.com/office/drawing/2014/main" id="{6BB47A22-F2C8-9148-86CB-467C2934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3341" y="8163736"/>
            <a:ext cx="297544" cy="297544"/>
          </a:xfrm>
          <a:custGeom>
            <a:avLst/>
            <a:gdLst>
              <a:gd name="T0" fmla="*/ 2147483646 w 267"/>
              <a:gd name="T1" fmla="*/ 2147483646 h 267"/>
              <a:gd name="T2" fmla="*/ 2147483646 w 267"/>
              <a:gd name="T3" fmla="*/ 2147483646 h 267"/>
              <a:gd name="T4" fmla="*/ 0 w 267"/>
              <a:gd name="T5" fmla="*/ 2147483646 h 267"/>
              <a:gd name="T6" fmla="*/ 2147483646 w 267"/>
              <a:gd name="T7" fmla="*/ 0 h 267"/>
              <a:gd name="T8" fmla="*/ 2147483646 w 267"/>
              <a:gd name="T9" fmla="*/ 2147483646 h 267"/>
              <a:gd name="T10" fmla="*/ 2147483646 w 267"/>
              <a:gd name="T11" fmla="*/ 2147483646 h 267"/>
              <a:gd name="T12" fmla="*/ 2147483646 w 267"/>
              <a:gd name="T13" fmla="*/ 1144930327 h 267"/>
              <a:gd name="T14" fmla="*/ 2147483646 w 267"/>
              <a:gd name="T15" fmla="*/ 1144930327 h 267"/>
              <a:gd name="T16" fmla="*/ 1144930327 w 267"/>
              <a:gd name="T17" fmla="*/ 2147483646 h 267"/>
              <a:gd name="T18" fmla="*/ 2147483646 w 267"/>
              <a:gd name="T19" fmla="*/ 2147483646 h 267"/>
              <a:gd name="T20" fmla="*/ 2147483646 w 267"/>
              <a:gd name="T21" fmla="*/ 2147483646 h 267"/>
              <a:gd name="T22" fmla="*/ 2147483646 w 267"/>
              <a:gd name="T23" fmla="*/ 1144930327 h 2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7" h="267">
                <a:moveTo>
                  <a:pt x="137" y="266"/>
                </a:moveTo>
                <a:lnTo>
                  <a:pt x="137" y="266"/>
                </a:lnTo>
                <a:cubicBezTo>
                  <a:pt x="64" y="266"/>
                  <a:pt x="0" y="210"/>
                  <a:pt x="0" y="137"/>
                </a:cubicBezTo>
                <a:cubicBezTo>
                  <a:pt x="0" y="65"/>
                  <a:pt x="64" y="0"/>
                  <a:pt x="137" y="0"/>
                </a:cubicBezTo>
                <a:cubicBezTo>
                  <a:pt x="210" y="0"/>
                  <a:pt x="266" y="65"/>
                  <a:pt x="266" y="137"/>
                </a:cubicBezTo>
                <a:cubicBezTo>
                  <a:pt x="266" y="210"/>
                  <a:pt x="210" y="266"/>
                  <a:pt x="137" y="266"/>
                </a:cubicBezTo>
                <a:close/>
                <a:moveTo>
                  <a:pt x="137" y="24"/>
                </a:moveTo>
                <a:lnTo>
                  <a:pt x="137" y="24"/>
                </a:lnTo>
                <a:cubicBezTo>
                  <a:pt x="72" y="24"/>
                  <a:pt x="24" y="73"/>
                  <a:pt x="24" y="137"/>
                </a:cubicBezTo>
                <a:cubicBezTo>
                  <a:pt x="24" y="194"/>
                  <a:pt x="72" y="242"/>
                  <a:pt x="137" y="242"/>
                </a:cubicBezTo>
                <a:cubicBezTo>
                  <a:pt x="194" y="242"/>
                  <a:pt x="242" y="194"/>
                  <a:pt x="242" y="137"/>
                </a:cubicBezTo>
                <a:cubicBezTo>
                  <a:pt x="242" y="73"/>
                  <a:pt x="194" y="24"/>
                  <a:pt x="137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707">
            <a:extLst>
              <a:ext uri="{FF2B5EF4-FFF2-40B4-BE49-F238E27FC236}">
                <a16:creationId xmlns:a16="http://schemas.microsoft.com/office/drawing/2014/main" id="{79FA7756-936B-3945-82FE-E9ADED8E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652" y="8232025"/>
            <a:ext cx="82921" cy="141454"/>
          </a:xfrm>
          <a:custGeom>
            <a:avLst/>
            <a:gdLst>
              <a:gd name="T0" fmla="*/ 1616770098 w 73"/>
              <a:gd name="T1" fmla="*/ 2147483646 h 130"/>
              <a:gd name="T2" fmla="*/ 1616770098 w 73"/>
              <a:gd name="T3" fmla="*/ 2147483646 h 130"/>
              <a:gd name="T4" fmla="*/ 0 w 73"/>
              <a:gd name="T5" fmla="*/ 2147483646 h 130"/>
              <a:gd name="T6" fmla="*/ 0 w 73"/>
              <a:gd name="T7" fmla="*/ 2147483646 h 130"/>
              <a:gd name="T8" fmla="*/ 404124040 w 73"/>
              <a:gd name="T9" fmla="*/ 2147483646 h 130"/>
              <a:gd name="T10" fmla="*/ 2147483646 w 73"/>
              <a:gd name="T11" fmla="*/ 2147483646 h 130"/>
              <a:gd name="T12" fmla="*/ 2147483646 w 73"/>
              <a:gd name="T13" fmla="*/ 2147483646 h 130"/>
              <a:gd name="T14" fmla="*/ 1616770098 w 73"/>
              <a:gd name="T15" fmla="*/ 2147483646 h 130"/>
              <a:gd name="T16" fmla="*/ 404124040 w 73"/>
              <a:gd name="T17" fmla="*/ 2147483646 h 130"/>
              <a:gd name="T18" fmla="*/ 0 w 73"/>
              <a:gd name="T19" fmla="*/ 1776412721 h 130"/>
              <a:gd name="T20" fmla="*/ 808384864 w 73"/>
              <a:gd name="T21" fmla="*/ 710565159 h 130"/>
              <a:gd name="T22" fmla="*/ 2147483646 w 73"/>
              <a:gd name="T23" fmla="*/ 710565159 h 130"/>
              <a:gd name="T24" fmla="*/ 2147483646 w 73"/>
              <a:gd name="T25" fmla="*/ 1065847562 h 130"/>
              <a:gd name="T26" fmla="*/ 2147483646 w 73"/>
              <a:gd name="T27" fmla="*/ 1065847562 h 130"/>
              <a:gd name="T28" fmla="*/ 1212509274 w 73"/>
              <a:gd name="T29" fmla="*/ 1065847562 h 130"/>
              <a:gd name="T30" fmla="*/ 808384864 w 73"/>
              <a:gd name="T31" fmla="*/ 1776412721 h 130"/>
              <a:gd name="T32" fmla="*/ 2020894138 w 73"/>
              <a:gd name="T33" fmla="*/ 2147483646 h 130"/>
              <a:gd name="T34" fmla="*/ 2147483646 w 73"/>
              <a:gd name="T35" fmla="*/ 2147483646 h 130"/>
              <a:gd name="T36" fmla="*/ 2147483646 w 73"/>
              <a:gd name="T37" fmla="*/ 2147483646 h 130"/>
              <a:gd name="T38" fmla="*/ 2147483646 w 73"/>
              <a:gd name="T39" fmla="*/ 2147483646 h 130"/>
              <a:gd name="T40" fmla="*/ 1616770098 w 73"/>
              <a:gd name="T41" fmla="*/ 2147483646 h 13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3" h="130">
                <a:moveTo>
                  <a:pt x="32" y="129"/>
                </a:moveTo>
                <a:lnTo>
                  <a:pt x="32" y="129"/>
                </a:lnTo>
                <a:cubicBezTo>
                  <a:pt x="24" y="129"/>
                  <a:pt x="16" y="129"/>
                  <a:pt x="0" y="129"/>
                </a:cubicBezTo>
                <a:cubicBezTo>
                  <a:pt x="0" y="121"/>
                  <a:pt x="0" y="121"/>
                  <a:pt x="0" y="113"/>
                </a:cubicBezTo>
                <a:lnTo>
                  <a:pt x="8" y="113"/>
                </a:lnTo>
                <a:cubicBezTo>
                  <a:pt x="24" y="121"/>
                  <a:pt x="40" y="121"/>
                  <a:pt x="48" y="113"/>
                </a:cubicBezTo>
                <a:cubicBezTo>
                  <a:pt x="56" y="104"/>
                  <a:pt x="56" y="104"/>
                  <a:pt x="56" y="96"/>
                </a:cubicBezTo>
                <a:cubicBezTo>
                  <a:pt x="56" y="88"/>
                  <a:pt x="48" y="80"/>
                  <a:pt x="32" y="72"/>
                </a:cubicBezTo>
                <a:cubicBezTo>
                  <a:pt x="24" y="72"/>
                  <a:pt x="16" y="64"/>
                  <a:pt x="8" y="64"/>
                </a:cubicBezTo>
                <a:cubicBezTo>
                  <a:pt x="0" y="56"/>
                  <a:pt x="0" y="48"/>
                  <a:pt x="0" y="40"/>
                </a:cubicBezTo>
                <a:cubicBezTo>
                  <a:pt x="0" y="32"/>
                  <a:pt x="8" y="16"/>
                  <a:pt x="16" y="16"/>
                </a:cubicBezTo>
                <a:cubicBezTo>
                  <a:pt x="24" y="8"/>
                  <a:pt x="48" y="0"/>
                  <a:pt x="72" y="16"/>
                </a:cubicBezTo>
                <a:cubicBezTo>
                  <a:pt x="72" y="16"/>
                  <a:pt x="72" y="16"/>
                  <a:pt x="72" y="24"/>
                </a:cubicBezTo>
                <a:cubicBezTo>
                  <a:pt x="72" y="24"/>
                  <a:pt x="64" y="32"/>
                  <a:pt x="64" y="24"/>
                </a:cubicBezTo>
                <a:cubicBezTo>
                  <a:pt x="48" y="24"/>
                  <a:pt x="32" y="24"/>
                  <a:pt x="24" y="24"/>
                </a:cubicBezTo>
                <a:cubicBezTo>
                  <a:pt x="16" y="32"/>
                  <a:pt x="16" y="32"/>
                  <a:pt x="16" y="40"/>
                </a:cubicBezTo>
                <a:cubicBezTo>
                  <a:pt x="16" y="48"/>
                  <a:pt x="32" y="56"/>
                  <a:pt x="40" y="64"/>
                </a:cubicBezTo>
                <a:cubicBezTo>
                  <a:pt x="48" y="64"/>
                  <a:pt x="56" y="72"/>
                  <a:pt x="64" y="72"/>
                </a:cubicBezTo>
                <a:cubicBezTo>
                  <a:pt x="72" y="80"/>
                  <a:pt x="72" y="88"/>
                  <a:pt x="72" y="96"/>
                </a:cubicBezTo>
                <a:cubicBezTo>
                  <a:pt x="72" y="104"/>
                  <a:pt x="72" y="121"/>
                  <a:pt x="64" y="121"/>
                </a:cubicBezTo>
                <a:cubicBezTo>
                  <a:pt x="56" y="129"/>
                  <a:pt x="40" y="129"/>
                  <a:pt x="32" y="1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708">
            <a:extLst>
              <a:ext uri="{FF2B5EF4-FFF2-40B4-BE49-F238E27FC236}">
                <a16:creationId xmlns:a16="http://schemas.microsoft.com/office/drawing/2014/main" id="{6852485B-B7F1-E14E-A317-B3B31F938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4795" y="8207635"/>
            <a:ext cx="19511" cy="29267"/>
          </a:xfrm>
          <a:custGeom>
            <a:avLst/>
            <a:gdLst>
              <a:gd name="T0" fmla="*/ 416898418 w 17"/>
              <a:gd name="T1" fmla="*/ 1229224696 h 26"/>
              <a:gd name="T2" fmla="*/ 416898418 w 17"/>
              <a:gd name="T3" fmla="*/ 1229224696 h 26"/>
              <a:gd name="T4" fmla="*/ 0 w 17"/>
              <a:gd name="T5" fmla="*/ 835856850 h 26"/>
              <a:gd name="T6" fmla="*/ 0 w 17"/>
              <a:gd name="T7" fmla="*/ 442488638 h 26"/>
              <a:gd name="T8" fmla="*/ 416898418 w 17"/>
              <a:gd name="T9" fmla="*/ 0 h 26"/>
              <a:gd name="T10" fmla="*/ 833796835 w 17"/>
              <a:gd name="T11" fmla="*/ 442488638 h 26"/>
              <a:gd name="T12" fmla="*/ 833796835 w 17"/>
              <a:gd name="T13" fmla="*/ 835856850 h 26"/>
              <a:gd name="T14" fmla="*/ 416898418 w 17"/>
              <a:gd name="T15" fmla="*/ 1229224696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" h="26">
                <a:moveTo>
                  <a:pt x="8" y="25"/>
                </a:moveTo>
                <a:lnTo>
                  <a:pt x="8" y="25"/>
                </a:lnTo>
                <a:cubicBezTo>
                  <a:pt x="0" y="25"/>
                  <a:pt x="0" y="25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16" y="0"/>
                  <a:pt x="16" y="9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25"/>
                  <a:pt x="8" y="25"/>
                  <a:pt x="8" y="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709">
            <a:extLst>
              <a:ext uri="{FF2B5EF4-FFF2-40B4-BE49-F238E27FC236}">
                <a16:creationId xmlns:a16="http://schemas.microsoft.com/office/drawing/2014/main" id="{0B21B7A1-A8E0-314A-957D-814442650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4795" y="8388115"/>
            <a:ext cx="19511" cy="29267"/>
          </a:xfrm>
          <a:custGeom>
            <a:avLst/>
            <a:gdLst>
              <a:gd name="T0" fmla="*/ 416898418 w 17"/>
              <a:gd name="T1" fmla="*/ 1327352184 h 25"/>
              <a:gd name="T2" fmla="*/ 416898418 w 17"/>
              <a:gd name="T3" fmla="*/ 1327352184 h 25"/>
              <a:gd name="T4" fmla="*/ 0 w 17"/>
              <a:gd name="T5" fmla="*/ 884901456 h 25"/>
              <a:gd name="T6" fmla="*/ 0 w 17"/>
              <a:gd name="T7" fmla="*/ 442450728 h 25"/>
              <a:gd name="T8" fmla="*/ 416898418 w 17"/>
              <a:gd name="T9" fmla="*/ 0 h 25"/>
              <a:gd name="T10" fmla="*/ 833796835 w 17"/>
              <a:gd name="T11" fmla="*/ 442450728 h 25"/>
              <a:gd name="T12" fmla="*/ 833796835 w 17"/>
              <a:gd name="T13" fmla="*/ 884901456 h 25"/>
              <a:gd name="T14" fmla="*/ 416898418 w 17"/>
              <a:gd name="T15" fmla="*/ 1327352184 h 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" h="25">
                <a:moveTo>
                  <a:pt x="8" y="24"/>
                </a:moveTo>
                <a:lnTo>
                  <a:pt x="8" y="24"/>
                </a:lnTo>
                <a:cubicBezTo>
                  <a:pt x="0" y="24"/>
                  <a:pt x="0" y="24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16" y="0"/>
                  <a:pt x="16" y="8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24"/>
                  <a:pt x="8" y="24"/>
                  <a:pt x="8" y="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710">
            <a:extLst>
              <a:ext uri="{FF2B5EF4-FFF2-40B4-BE49-F238E27FC236}">
                <a16:creationId xmlns:a16="http://schemas.microsoft.com/office/drawing/2014/main" id="{1E454C79-5A2A-F74E-A80C-A3DE315E3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4002" y="8002768"/>
            <a:ext cx="795079" cy="921904"/>
          </a:xfrm>
          <a:custGeom>
            <a:avLst/>
            <a:gdLst>
              <a:gd name="T0" fmla="*/ 2147483646 w 719"/>
              <a:gd name="T1" fmla="*/ 2147483646 h 832"/>
              <a:gd name="T2" fmla="*/ 2147483646 w 719"/>
              <a:gd name="T3" fmla="*/ 2147483646 h 832"/>
              <a:gd name="T4" fmla="*/ 2147483646 w 719"/>
              <a:gd name="T5" fmla="*/ 2147483646 h 832"/>
              <a:gd name="T6" fmla="*/ 2147483646 w 719"/>
              <a:gd name="T7" fmla="*/ 2147483646 h 832"/>
              <a:gd name="T8" fmla="*/ 1864597225 w 719"/>
              <a:gd name="T9" fmla="*/ 2147483646 h 832"/>
              <a:gd name="T10" fmla="*/ 0 w 719"/>
              <a:gd name="T11" fmla="*/ 2147483646 h 832"/>
              <a:gd name="T12" fmla="*/ 745786993 w 719"/>
              <a:gd name="T13" fmla="*/ 2147483646 h 832"/>
              <a:gd name="T14" fmla="*/ 2147483646 w 719"/>
              <a:gd name="T15" fmla="*/ 2147483646 h 832"/>
              <a:gd name="T16" fmla="*/ 2147483646 w 719"/>
              <a:gd name="T17" fmla="*/ 750380613 h 832"/>
              <a:gd name="T18" fmla="*/ 2147483646 w 719"/>
              <a:gd name="T19" fmla="*/ 750380613 h 832"/>
              <a:gd name="T20" fmla="*/ 2147483646 w 719"/>
              <a:gd name="T21" fmla="*/ 2147483646 h 832"/>
              <a:gd name="T22" fmla="*/ 2147483646 w 719"/>
              <a:gd name="T23" fmla="*/ 2147483646 h 832"/>
              <a:gd name="T24" fmla="*/ 2147483646 w 719"/>
              <a:gd name="T25" fmla="*/ 2147483646 h 832"/>
              <a:gd name="T26" fmla="*/ 2147483646 w 719"/>
              <a:gd name="T27" fmla="*/ 2147483646 h 832"/>
              <a:gd name="T28" fmla="*/ 2147483646 w 719"/>
              <a:gd name="T29" fmla="*/ 2147483646 h 832"/>
              <a:gd name="T30" fmla="*/ 2147483646 w 719"/>
              <a:gd name="T31" fmla="*/ 2147483646 h 832"/>
              <a:gd name="T32" fmla="*/ 2147483646 w 719"/>
              <a:gd name="T33" fmla="*/ 2147483646 h 832"/>
              <a:gd name="T34" fmla="*/ 2147483646 w 719"/>
              <a:gd name="T35" fmla="*/ 1500761587 h 832"/>
              <a:gd name="T36" fmla="*/ 2147483646 w 719"/>
              <a:gd name="T37" fmla="*/ 1500761587 h 832"/>
              <a:gd name="T38" fmla="*/ 2147483646 w 719"/>
              <a:gd name="T39" fmla="*/ 1875951893 h 832"/>
              <a:gd name="T40" fmla="*/ 2147483646 w 719"/>
              <a:gd name="T41" fmla="*/ 2147483646 h 832"/>
              <a:gd name="T42" fmla="*/ 1864597225 w 719"/>
              <a:gd name="T43" fmla="*/ 2147483646 h 832"/>
              <a:gd name="T44" fmla="*/ 1491703908 w 719"/>
              <a:gd name="T45" fmla="*/ 2147483646 h 832"/>
              <a:gd name="T46" fmla="*/ 2147483646 w 719"/>
              <a:gd name="T47" fmla="*/ 2147483646 h 832"/>
              <a:gd name="T48" fmla="*/ 2147483646 w 719"/>
              <a:gd name="T49" fmla="*/ 2147483646 h 832"/>
              <a:gd name="T50" fmla="*/ 2147483646 w 719"/>
              <a:gd name="T51" fmla="*/ 2147483646 h 832"/>
              <a:gd name="T52" fmla="*/ 2147483646 w 719"/>
              <a:gd name="T53" fmla="*/ 2147483646 h 832"/>
              <a:gd name="T54" fmla="*/ 2147483646 w 719"/>
              <a:gd name="T55" fmla="*/ 2147483646 h 832"/>
              <a:gd name="T56" fmla="*/ 2147483646 w 719"/>
              <a:gd name="T57" fmla="*/ 2147483646 h 832"/>
              <a:gd name="T58" fmla="*/ 2147483646 w 719"/>
              <a:gd name="T59" fmla="*/ 1875951893 h 832"/>
              <a:gd name="T60" fmla="*/ 2147483646 w 719"/>
              <a:gd name="T61" fmla="*/ 1500761587 h 83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19" h="832">
                <a:moveTo>
                  <a:pt x="355" y="831"/>
                </a:moveTo>
                <a:lnTo>
                  <a:pt x="355" y="831"/>
                </a:lnTo>
                <a:cubicBezTo>
                  <a:pt x="347" y="823"/>
                  <a:pt x="209" y="758"/>
                  <a:pt x="153" y="670"/>
                </a:cubicBezTo>
                <a:cubicBezTo>
                  <a:pt x="105" y="605"/>
                  <a:pt x="64" y="516"/>
                  <a:pt x="40" y="403"/>
                </a:cubicBezTo>
                <a:cubicBezTo>
                  <a:pt x="16" y="314"/>
                  <a:pt x="8" y="226"/>
                  <a:pt x="0" y="169"/>
                </a:cubicBezTo>
                <a:cubicBezTo>
                  <a:pt x="0" y="153"/>
                  <a:pt x="8" y="137"/>
                  <a:pt x="16" y="129"/>
                </a:cubicBezTo>
                <a:cubicBezTo>
                  <a:pt x="24" y="113"/>
                  <a:pt x="40" y="105"/>
                  <a:pt x="56" y="105"/>
                </a:cubicBezTo>
                <a:cubicBezTo>
                  <a:pt x="193" y="97"/>
                  <a:pt x="282" y="48"/>
                  <a:pt x="322" y="16"/>
                </a:cubicBezTo>
                <a:cubicBezTo>
                  <a:pt x="347" y="0"/>
                  <a:pt x="371" y="0"/>
                  <a:pt x="395" y="16"/>
                </a:cubicBezTo>
                <a:cubicBezTo>
                  <a:pt x="435" y="48"/>
                  <a:pt x="524" y="97"/>
                  <a:pt x="661" y="105"/>
                </a:cubicBezTo>
                <a:cubicBezTo>
                  <a:pt x="678" y="105"/>
                  <a:pt x="694" y="113"/>
                  <a:pt x="702" y="129"/>
                </a:cubicBezTo>
                <a:cubicBezTo>
                  <a:pt x="710" y="137"/>
                  <a:pt x="718" y="153"/>
                  <a:pt x="718" y="169"/>
                </a:cubicBezTo>
                <a:cubicBezTo>
                  <a:pt x="710" y="226"/>
                  <a:pt x="702" y="314"/>
                  <a:pt x="678" y="403"/>
                </a:cubicBezTo>
                <a:cubicBezTo>
                  <a:pt x="645" y="516"/>
                  <a:pt x="613" y="605"/>
                  <a:pt x="565" y="670"/>
                </a:cubicBezTo>
                <a:cubicBezTo>
                  <a:pt x="508" y="758"/>
                  <a:pt x="371" y="823"/>
                  <a:pt x="363" y="831"/>
                </a:cubicBezTo>
                <a:cubicBezTo>
                  <a:pt x="363" y="831"/>
                  <a:pt x="363" y="831"/>
                  <a:pt x="355" y="831"/>
                </a:cubicBezTo>
                <a:close/>
                <a:moveTo>
                  <a:pt x="355" y="32"/>
                </a:moveTo>
                <a:lnTo>
                  <a:pt x="355" y="32"/>
                </a:lnTo>
                <a:cubicBezTo>
                  <a:pt x="355" y="32"/>
                  <a:pt x="347" y="32"/>
                  <a:pt x="339" y="40"/>
                </a:cubicBezTo>
                <a:cubicBezTo>
                  <a:pt x="298" y="72"/>
                  <a:pt x="201" y="129"/>
                  <a:pt x="56" y="137"/>
                </a:cubicBezTo>
                <a:cubicBezTo>
                  <a:pt x="48" y="137"/>
                  <a:pt x="40" y="137"/>
                  <a:pt x="40" y="145"/>
                </a:cubicBezTo>
                <a:cubicBezTo>
                  <a:pt x="32" y="153"/>
                  <a:pt x="32" y="161"/>
                  <a:pt x="32" y="169"/>
                </a:cubicBezTo>
                <a:cubicBezTo>
                  <a:pt x="56" y="460"/>
                  <a:pt x="145" y="605"/>
                  <a:pt x="177" y="654"/>
                </a:cubicBezTo>
                <a:cubicBezTo>
                  <a:pt x="226" y="726"/>
                  <a:pt x="331" y="783"/>
                  <a:pt x="355" y="799"/>
                </a:cubicBezTo>
                <a:cubicBezTo>
                  <a:pt x="387" y="783"/>
                  <a:pt x="492" y="726"/>
                  <a:pt x="540" y="654"/>
                </a:cubicBezTo>
                <a:cubicBezTo>
                  <a:pt x="573" y="605"/>
                  <a:pt x="653" y="460"/>
                  <a:pt x="686" y="169"/>
                </a:cubicBezTo>
                <a:cubicBezTo>
                  <a:pt x="686" y="161"/>
                  <a:pt x="686" y="153"/>
                  <a:pt x="678" y="145"/>
                </a:cubicBezTo>
                <a:cubicBezTo>
                  <a:pt x="669" y="137"/>
                  <a:pt x="669" y="137"/>
                  <a:pt x="661" y="137"/>
                </a:cubicBezTo>
                <a:cubicBezTo>
                  <a:pt x="516" y="129"/>
                  <a:pt x="419" y="72"/>
                  <a:pt x="379" y="40"/>
                </a:cubicBezTo>
                <a:cubicBezTo>
                  <a:pt x="371" y="32"/>
                  <a:pt x="363" y="32"/>
                  <a:pt x="35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711">
            <a:extLst>
              <a:ext uri="{FF2B5EF4-FFF2-40B4-BE49-F238E27FC236}">
                <a16:creationId xmlns:a16="http://schemas.microsoft.com/office/drawing/2014/main" id="{E237B47C-2C6B-7444-A15A-05CB2258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2035" y="8539325"/>
            <a:ext cx="117067" cy="126823"/>
          </a:xfrm>
          <a:custGeom>
            <a:avLst/>
            <a:gdLst>
              <a:gd name="T0" fmla="*/ 2147483646 w 106"/>
              <a:gd name="T1" fmla="*/ 2147483646 h 114"/>
              <a:gd name="T2" fmla="*/ 2147483646 w 106"/>
              <a:gd name="T3" fmla="*/ 2147483646 h 114"/>
              <a:gd name="T4" fmla="*/ 0 w 106"/>
              <a:gd name="T5" fmla="*/ 2147483646 h 114"/>
              <a:gd name="T6" fmla="*/ 2147483646 w 106"/>
              <a:gd name="T7" fmla="*/ 0 h 114"/>
              <a:gd name="T8" fmla="*/ 2147483646 w 106"/>
              <a:gd name="T9" fmla="*/ 2147483646 h 114"/>
              <a:gd name="T10" fmla="*/ 2147483646 w 106"/>
              <a:gd name="T11" fmla="*/ 2147483646 h 114"/>
              <a:gd name="T12" fmla="*/ 2147483646 w 106"/>
              <a:gd name="T13" fmla="*/ 1518790744 h 114"/>
              <a:gd name="T14" fmla="*/ 2147483646 w 106"/>
              <a:gd name="T15" fmla="*/ 1518790744 h 114"/>
              <a:gd name="T16" fmla="*/ 1114416733 w 106"/>
              <a:gd name="T17" fmla="*/ 2147483646 h 114"/>
              <a:gd name="T18" fmla="*/ 2147483646 w 106"/>
              <a:gd name="T19" fmla="*/ 2147483646 h 114"/>
              <a:gd name="T20" fmla="*/ 2147483646 w 106"/>
              <a:gd name="T21" fmla="*/ 2147483646 h 114"/>
              <a:gd name="T22" fmla="*/ 2147483646 w 106"/>
              <a:gd name="T23" fmla="*/ 1518790744 h 1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6" h="114">
                <a:moveTo>
                  <a:pt x="48" y="113"/>
                </a:moveTo>
                <a:lnTo>
                  <a:pt x="48" y="113"/>
                </a:lnTo>
                <a:cubicBezTo>
                  <a:pt x="24" y="113"/>
                  <a:pt x="0" y="89"/>
                  <a:pt x="0" y="56"/>
                </a:cubicBezTo>
                <a:cubicBezTo>
                  <a:pt x="0" y="24"/>
                  <a:pt x="24" y="0"/>
                  <a:pt x="48" y="0"/>
                </a:cubicBezTo>
                <a:cubicBezTo>
                  <a:pt x="81" y="0"/>
                  <a:pt x="105" y="24"/>
                  <a:pt x="105" y="56"/>
                </a:cubicBezTo>
                <a:cubicBezTo>
                  <a:pt x="105" y="89"/>
                  <a:pt x="81" y="113"/>
                  <a:pt x="48" y="113"/>
                </a:cubicBezTo>
                <a:close/>
                <a:moveTo>
                  <a:pt x="48" y="32"/>
                </a:moveTo>
                <a:lnTo>
                  <a:pt x="48" y="32"/>
                </a:lnTo>
                <a:cubicBezTo>
                  <a:pt x="40" y="32"/>
                  <a:pt x="24" y="40"/>
                  <a:pt x="24" y="56"/>
                </a:cubicBezTo>
                <a:cubicBezTo>
                  <a:pt x="24" y="73"/>
                  <a:pt x="40" y="81"/>
                  <a:pt x="48" y="81"/>
                </a:cubicBezTo>
                <a:cubicBezTo>
                  <a:pt x="64" y="81"/>
                  <a:pt x="72" y="73"/>
                  <a:pt x="72" y="56"/>
                </a:cubicBezTo>
                <a:cubicBezTo>
                  <a:pt x="72" y="40"/>
                  <a:pt x="64" y="32"/>
                  <a:pt x="48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712">
            <a:extLst>
              <a:ext uri="{FF2B5EF4-FFF2-40B4-BE49-F238E27FC236}">
                <a16:creationId xmlns:a16="http://schemas.microsoft.com/office/drawing/2014/main" id="{4DD55067-FC1B-2E4F-A95C-4D6B4B043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3248" y="8539325"/>
            <a:ext cx="117067" cy="126823"/>
          </a:xfrm>
          <a:custGeom>
            <a:avLst/>
            <a:gdLst>
              <a:gd name="T0" fmla="*/ 2147483646 w 106"/>
              <a:gd name="T1" fmla="*/ 2147483646 h 114"/>
              <a:gd name="T2" fmla="*/ 2147483646 w 106"/>
              <a:gd name="T3" fmla="*/ 2147483646 h 114"/>
              <a:gd name="T4" fmla="*/ 0 w 106"/>
              <a:gd name="T5" fmla="*/ 2147483646 h 114"/>
              <a:gd name="T6" fmla="*/ 2147483646 w 106"/>
              <a:gd name="T7" fmla="*/ 0 h 114"/>
              <a:gd name="T8" fmla="*/ 2147483646 w 106"/>
              <a:gd name="T9" fmla="*/ 2147483646 h 114"/>
              <a:gd name="T10" fmla="*/ 2147483646 w 106"/>
              <a:gd name="T11" fmla="*/ 2147483646 h 114"/>
              <a:gd name="T12" fmla="*/ 2147483646 w 106"/>
              <a:gd name="T13" fmla="*/ 1518790744 h 114"/>
              <a:gd name="T14" fmla="*/ 2147483646 w 106"/>
              <a:gd name="T15" fmla="*/ 1518790744 h 114"/>
              <a:gd name="T16" fmla="*/ 1114416733 w 106"/>
              <a:gd name="T17" fmla="*/ 2147483646 h 114"/>
              <a:gd name="T18" fmla="*/ 2147483646 w 106"/>
              <a:gd name="T19" fmla="*/ 2147483646 h 114"/>
              <a:gd name="T20" fmla="*/ 2147483646 w 106"/>
              <a:gd name="T21" fmla="*/ 2147483646 h 114"/>
              <a:gd name="T22" fmla="*/ 2147483646 w 106"/>
              <a:gd name="T23" fmla="*/ 1518790744 h 1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6" h="114">
                <a:moveTo>
                  <a:pt x="48" y="113"/>
                </a:moveTo>
                <a:lnTo>
                  <a:pt x="48" y="113"/>
                </a:lnTo>
                <a:cubicBezTo>
                  <a:pt x="24" y="113"/>
                  <a:pt x="0" y="89"/>
                  <a:pt x="0" y="56"/>
                </a:cubicBezTo>
                <a:cubicBezTo>
                  <a:pt x="0" y="24"/>
                  <a:pt x="24" y="0"/>
                  <a:pt x="48" y="0"/>
                </a:cubicBezTo>
                <a:cubicBezTo>
                  <a:pt x="81" y="0"/>
                  <a:pt x="105" y="24"/>
                  <a:pt x="105" y="56"/>
                </a:cubicBezTo>
                <a:cubicBezTo>
                  <a:pt x="105" y="89"/>
                  <a:pt x="81" y="113"/>
                  <a:pt x="48" y="113"/>
                </a:cubicBezTo>
                <a:close/>
                <a:moveTo>
                  <a:pt x="48" y="32"/>
                </a:moveTo>
                <a:lnTo>
                  <a:pt x="48" y="32"/>
                </a:lnTo>
                <a:cubicBezTo>
                  <a:pt x="40" y="32"/>
                  <a:pt x="24" y="40"/>
                  <a:pt x="24" y="56"/>
                </a:cubicBezTo>
                <a:cubicBezTo>
                  <a:pt x="24" y="73"/>
                  <a:pt x="40" y="81"/>
                  <a:pt x="48" y="81"/>
                </a:cubicBezTo>
                <a:cubicBezTo>
                  <a:pt x="65" y="81"/>
                  <a:pt x="73" y="73"/>
                  <a:pt x="73" y="56"/>
                </a:cubicBezTo>
                <a:cubicBezTo>
                  <a:pt x="73" y="40"/>
                  <a:pt x="65" y="32"/>
                  <a:pt x="48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713">
            <a:extLst>
              <a:ext uri="{FF2B5EF4-FFF2-40B4-BE49-F238E27FC236}">
                <a16:creationId xmlns:a16="http://schemas.microsoft.com/office/drawing/2014/main" id="{6DBA03CE-AFCD-124B-8491-AEAB6B67D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013" y="8539325"/>
            <a:ext cx="287791" cy="34146"/>
          </a:xfrm>
          <a:custGeom>
            <a:avLst/>
            <a:gdLst>
              <a:gd name="T0" fmla="*/ 2147483646 w 260"/>
              <a:gd name="T1" fmla="*/ 1222059567 h 33"/>
              <a:gd name="T2" fmla="*/ 2147483646 w 260"/>
              <a:gd name="T3" fmla="*/ 1222059567 h 33"/>
              <a:gd name="T4" fmla="*/ 794739201 w 260"/>
              <a:gd name="T5" fmla="*/ 1222059567 h 33"/>
              <a:gd name="T6" fmla="*/ 0 w 260"/>
              <a:gd name="T7" fmla="*/ 611029783 h 33"/>
              <a:gd name="T8" fmla="*/ 794739201 w 260"/>
              <a:gd name="T9" fmla="*/ 0 h 33"/>
              <a:gd name="T10" fmla="*/ 2147483646 w 260"/>
              <a:gd name="T11" fmla="*/ 0 h 33"/>
              <a:gd name="T12" fmla="*/ 2147483646 w 260"/>
              <a:gd name="T13" fmla="*/ 611029783 h 33"/>
              <a:gd name="T14" fmla="*/ 2147483646 w 260"/>
              <a:gd name="T15" fmla="*/ 1222059567 h 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0" h="33">
                <a:moveTo>
                  <a:pt x="243" y="32"/>
                </a:moveTo>
                <a:lnTo>
                  <a:pt x="243" y="32"/>
                </a:lnTo>
                <a:cubicBezTo>
                  <a:pt x="17" y="32"/>
                  <a:pt x="17" y="32"/>
                  <a:pt x="17" y="32"/>
                </a:cubicBezTo>
                <a:cubicBezTo>
                  <a:pt x="9" y="32"/>
                  <a:pt x="0" y="24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51" y="0"/>
                  <a:pt x="259" y="8"/>
                  <a:pt x="259" y="16"/>
                </a:cubicBezTo>
                <a:cubicBezTo>
                  <a:pt x="259" y="24"/>
                  <a:pt x="251" y="32"/>
                  <a:pt x="243" y="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714">
            <a:extLst>
              <a:ext uri="{FF2B5EF4-FFF2-40B4-BE49-F238E27FC236}">
                <a16:creationId xmlns:a16="http://schemas.microsoft.com/office/drawing/2014/main" id="{2952106B-7076-2147-B8BE-0ED6816B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359" y="8241781"/>
            <a:ext cx="73165" cy="29267"/>
          </a:xfrm>
          <a:custGeom>
            <a:avLst/>
            <a:gdLst>
              <a:gd name="T0" fmla="*/ 2147483646 w 66"/>
              <a:gd name="T1" fmla="*/ 1327352184 h 25"/>
              <a:gd name="T2" fmla="*/ 2147483646 w 66"/>
              <a:gd name="T3" fmla="*/ 1327352184 h 25"/>
              <a:gd name="T4" fmla="*/ 751459096 w 66"/>
              <a:gd name="T5" fmla="*/ 1327352184 h 25"/>
              <a:gd name="T6" fmla="*/ 0 w 66"/>
              <a:gd name="T7" fmla="*/ 884901456 h 25"/>
              <a:gd name="T8" fmla="*/ 751459096 w 66"/>
              <a:gd name="T9" fmla="*/ 0 h 25"/>
              <a:gd name="T10" fmla="*/ 2147483646 w 66"/>
              <a:gd name="T11" fmla="*/ 0 h 25"/>
              <a:gd name="T12" fmla="*/ 2147483646 w 66"/>
              <a:gd name="T13" fmla="*/ 884901456 h 25"/>
              <a:gd name="T14" fmla="*/ 2147483646 w 66"/>
              <a:gd name="T15" fmla="*/ 1327352184 h 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6" h="25">
                <a:moveTo>
                  <a:pt x="48" y="24"/>
                </a:moveTo>
                <a:lnTo>
                  <a:pt x="48" y="24"/>
                </a:ln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7" y="0"/>
                  <a:pt x="65" y="8"/>
                  <a:pt x="65" y="16"/>
                </a:cubicBezTo>
                <a:cubicBezTo>
                  <a:pt x="65" y="24"/>
                  <a:pt x="57" y="24"/>
                  <a:pt x="48" y="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715">
            <a:extLst>
              <a:ext uri="{FF2B5EF4-FFF2-40B4-BE49-F238E27FC236}">
                <a16:creationId xmlns:a16="http://schemas.microsoft.com/office/drawing/2014/main" id="{6A6F239D-42CD-4047-B7C7-DA2474E0E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013" y="8485671"/>
            <a:ext cx="73168" cy="87800"/>
          </a:xfrm>
          <a:custGeom>
            <a:avLst/>
            <a:gdLst>
              <a:gd name="T0" fmla="*/ 798516999 w 66"/>
              <a:gd name="T1" fmla="*/ 2147483646 h 81"/>
              <a:gd name="T2" fmla="*/ 798516999 w 66"/>
              <a:gd name="T3" fmla="*/ 2147483646 h 81"/>
              <a:gd name="T4" fmla="*/ 422690492 w 66"/>
              <a:gd name="T5" fmla="*/ 2147483646 h 81"/>
              <a:gd name="T6" fmla="*/ 0 w 66"/>
              <a:gd name="T7" fmla="*/ 2147483646 h 81"/>
              <a:gd name="T8" fmla="*/ 1550039404 w 66"/>
              <a:gd name="T9" fmla="*/ 351204036 h 81"/>
              <a:gd name="T10" fmla="*/ 2147483646 w 66"/>
              <a:gd name="T11" fmla="*/ 0 h 81"/>
              <a:gd name="T12" fmla="*/ 2147483646 w 66"/>
              <a:gd name="T13" fmla="*/ 1053736286 h 81"/>
              <a:gd name="T14" fmla="*/ 1174212896 w 66"/>
              <a:gd name="T15" fmla="*/ 2147483646 h 81"/>
              <a:gd name="T16" fmla="*/ 798516999 w 66"/>
              <a:gd name="T17" fmla="*/ 2147483646 h 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81">
                <a:moveTo>
                  <a:pt x="17" y="80"/>
                </a:moveTo>
                <a:lnTo>
                  <a:pt x="17" y="80"/>
                </a:lnTo>
                <a:cubicBezTo>
                  <a:pt x="9" y="80"/>
                  <a:pt x="9" y="80"/>
                  <a:pt x="9" y="80"/>
                </a:cubicBezTo>
                <a:cubicBezTo>
                  <a:pt x="0" y="72"/>
                  <a:pt x="0" y="64"/>
                  <a:pt x="0" y="56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0"/>
                  <a:pt x="41" y="0"/>
                  <a:pt x="49" y="0"/>
                </a:cubicBezTo>
                <a:cubicBezTo>
                  <a:pt x="57" y="8"/>
                  <a:pt x="65" y="16"/>
                  <a:pt x="57" y="24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80"/>
                  <a:pt x="17" y="80"/>
                  <a:pt x="17" y="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716">
            <a:extLst>
              <a:ext uri="{FF2B5EF4-FFF2-40B4-BE49-F238E27FC236}">
                <a16:creationId xmlns:a16="http://schemas.microsoft.com/office/drawing/2014/main" id="{45449F01-EF10-D24D-A5AA-216038C93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2035" y="8485671"/>
            <a:ext cx="248769" cy="34143"/>
          </a:xfrm>
          <a:custGeom>
            <a:avLst/>
            <a:gdLst>
              <a:gd name="T0" fmla="*/ 2147483646 w 227"/>
              <a:gd name="T1" fmla="*/ 1221726013 h 33"/>
              <a:gd name="T2" fmla="*/ 2147483646 w 227"/>
              <a:gd name="T3" fmla="*/ 1221726013 h 33"/>
              <a:gd name="T4" fmla="*/ 362930379 w 227"/>
              <a:gd name="T5" fmla="*/ 1221726013 h 33"/>
              <a:gd name="T6" fmla="*/ 0 w 227"/>
              <a:gd name="T7" fmla="*/ 610919913 h 33"/>
              <a:gd name="T8" fmla="*/ 362930379 w 227"/>
              <a:gd name="T9" fmla="*/ 0 h 33"/>
              <a:gd name="T10" fmla="*/ 2147483646 w 227"/>
              <a:gd name="T11" fmla="*/ 0 h 33"/>
              <a:gd name="T12" fmla="*/ 2147483646 w 227"/>
              <a:gd name="T13" fmla="*/ 610919913 h 33"/>
              <a:gd name="T14" fmla="*/ 2147483646 w 227"/>
              <a:gd name="T15" fmla="*/ 1221726013 h 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7" h="33">
                <a:moveTo>
                  <a:pt x="210" y="32"/>
                </a:moveTo>
                <a:lnTo>
                  <a:pt x="210" y="32"/>
                </a:lnTo>
                <a:cubicBezTo>
                  <a:pt x="8" y="32"/>
                  <a:pt x="8" y="32"/>
                  <a:pt x="8" y="32"/>
                </a:cubicBezTo>
                <a:cubicBezTo>
                  <a:pt x="0" y="32"/>
                  <a:pt x="0" y="24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8" y="0"/>
                  <a:pt x="226" y="8"/>
                  <a:pt x="226" y="16"/>
                </a:cubicBezTo>
                <a:cubicBezTo>
                  <a:pt x="226" y="24"/>
                  <a:pt x="218" y="32"/>
                  <a:pt x="210" y="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717">
            <a:extLst>
              <a:ext uri="{FF2B5EF4-FFF2-40B4-BE49-F238E27FC236}">
                <a16:creationId xmlns:a16="http://schemas.microsoft.com/office/drawing/2014/main" id="{967C3177-5EE7-F247-8F87-6178D7B90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1782" y="8295435"/>
            <a:ext cx="82921" cy="224378"/>
          </a:xfrm>
          <a:custGeom>
            <a:avLst/>
            <a:gdLst>
              <a:gd name="T0" fmla="*/ 824588879 w 74"/>
              <a:gd name="T1" fmla="*/ 2147483646 h 203"/>
              <a:gd name="T2" fmla="*/ 824588879 w 74"/>
              <a:gd name="T3" fmla="*/ 2147483646 h 203"/>
              <a:gd name="T4" fmla="*/ 824588879 w 74"/>
              <a:gd name="T5" fmla="*/ 2147483646 h 203"/>
              <a:gd name="T6" fmla="*/ 0 w 74"/>
              <a:gd name="T7" fmla="*/ 2147483646 h 203"/>
              <a:gd name="T8" fmla="*/ 1988589246 w 74"/>
              <a:gd name="T9" fmla="*/ 372427500 h 203"/>
              <a:gd name="T10" fmla="*/ 2147483646 w 74"/>
              <a:gd name="T11" fmla="*/ 0 h 203"/>
              <a:gd name="T12" fmla="*/ 2147483646 w 74"/>
              <a:gd name="T13" fmla="*/ 744855000 h 203"/>
              <a:gd name="T14" fmla="*/ 1600633251 w 74"/>
              <a:gd name="T15" fmla="*/ 2147483646 h 203"/>
              <a:gd name="T16" fmla="*/ 824588879 w 74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4" h="203">
                <a:moveTo>
                  <a:pt x="17" y="202"/>
                </a:moveTo>
                <a:lnTo>
                  <a:pt x="17" y="202"/>
                </a:lnTo>
                <a:cubicBezTo>
                  <a:pt x="9" y="194"/>
                  <a:pt x="0" y="186"/>
                  <a:pt x="0" y="17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0"/>
                  <a:pt x="49" y="0"/>
                  <a:pt x="57" y="0"/>
                </a:cubicBezTo>
                <a:cubicBezTo>
                  <a:pt x="65" y="0"/>
                  <a:pt x="73" y="8"/>
                  <a:pt x="73" y="16"/>
                </a:cubicBezTo>
                <a:cubicBezTo>
                  <a:pt x="33" y="186"/>
                  <a:pt x="33" y="186"/>
                  <a:pt x="33" y="186"/>
                </a:cubicBezTo>
                <a:cubicBezTo>
                  <a:pt x="33" y="194"/>
                  <a:pt x="25" y="202"/>
                  <a:pt x="17" y="20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718">
            <a:extLst>
              <a:ext uri="{FF2B5EF4-FFF2-40B4-BE49-F238E27FC236}">
                <a16:creationId xmlns:a16="http://schemas.microsoft.com/office/drawing/2014/main" id="{721743C5-428D-C14F-A1BE-07C994542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2035" y="8295435"/>
            <a:ext cx="297547" cy="34146"/>
          </a:xfrm>
          <a:custGeom>
            <a:avLst/>
            <a:gdLst>
              <a:gd name="T0" fmla="*/ 2147483646 w 267"/>
              <a:gd name="T1" fmla="*/ 1222059567 h 33"/>
              <a:gd name="T2" fmla="*/ 2147483646 w 267"/>
              <a:gd name="T3" fmla="*/ 1222059567 h 33"/>
              <a:gd name="T4" fmla="*/ 381739023 w 267"/>
              <a:gd name="T5" fmla="*/ 1222059567 h 33"/>
              <a:gd name="T6" fmla="*/ 0 w 267"/>
              <a:gd name="T7" fmla="*/ 611029783 h 33"/>
              <a:gd name="T8" fmla="*/ 381739023 w 267"/>
              <a:gd name="T9" fmla="*/ 0 h 33"/>
              <a:gd name="T10" fmla="*/ 2147483646 w 267"/>
              <a:gd name="T11" fmla="*/ 0 h 33"/>
              <a:gd name="T12" fmla="*/ 2147483646 w 267"/>
              <a:gd name="T13" fmla="*/ 611029783 h 33"/>
              <a:gd name="T14" fmla="*/ 2147483646 w 267"/>
              <a:gd name="T15" fmla="*/ 1222059567 h 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7" h="33">
                <a:moveTo>
                  <a:pt x="250" y="32"/>
                </a:moveTo>
                <a:lnTo>
                  <a:pt x="250" y="32"/>
                </a:lnTo>
                <a:cubicBezTo>
                  <a:pt x="8" y="32"/>
                  <a:pt x="8" y="32"/>
                  <a:pt x="8" y="32"/>
                </a:cubicBezTo>
                <a:cubicBezTo>
                  <a:pt x="0" y="32"/>
                  <a:pt x="0" y="24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58" y="0"/>
                  <a:pt x="266" y="8"/>
                  <a:pt x="266" y="16"/>
                </a:cubicBezTo>
                <a:cubicBezTo>
                  <a:pt x="266" y="24"/>
                  <a:pt x="258" y="32"/>
                  <a:pt x="250" y="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719">
            <a:extLst>
              <a:ext uri="{FF2B5EF4-FFF2-40B4-BE49-F238E27FC236}">
                <a16:creationId xmlns:a16="http://schemas.microsoft.com/office/drawing/2014/main" id="{9427D409-D975-A141-964F-EFDD601E4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8381" y="8241781"/>
            <a:ext cx="92677" cy="278033"/>
          </a:xfrm>
          <a:custGeom>
            <a:avLst/>
            <a:gdLst>
              <a:gd name="T0" fmla="*/ 2147483646 w 82"/>
              <a:gd name="T1" fmla="*/ 2147483646 h 251"/>
              <a:gd name="T2" fmla="*/ 2147483646 w 82"/>
              <a:gd name="T3" fmla="*/ 2147483646 h 251"/>
              <a:gd name="T4" fmla="*/ 2147483646 w 82"/>
              <a:gd name="T5" fmla="*/ 2147483646 h 251"/>
              <a:gd name="T6" fmla="*/ 2147483646 w 82"/>
              <a:gd name="T7" fmla="*/ 2147483646 h 251"/>
              <a:gd name="T8" fmla="*/ 1642251748 w 82"/>
              <a:gd name="T9" fmla="*/ 2147483646 h 251"/>
              <a:gd name="T10" fmla="*/ 398183275 w 82"/>
              <a:gd name="T11" fmla="*/ 1124453469 h 251"/>
              <a:gd name="T12" fmla="*/ 398183275 w 82"/>
              <a:gd name="T13" fmla="*/ 0 h 251"/>
              <a:gd name="T14" fmla="*/ 1642251748 w 82"/>
              <a:gd name="T15" fmla="*/ 0 h 251"/>
              <a:gd name="T16" fmla="*/ 2147483646 w 82"/>
              <a:gd name="T17" fmla="*/ 2147483646 h 251"/>
              <a:gd name="T18" fmla="*/ 2147483646 w 82"/>
              <a:gd name="T19" fmla="*/ 2147483646 h 251"/>
              <a:gd name="T20" fmla="*/ 2147483646 w 82"/>
              <a:gd name="T21" fmla="*/ 2147483646 h 251"/>
              <a:gd name="T22" fmla="*/ 2147483646 w 82"/>
              <a:gd name="T23" fmla="*/ 2147483646 h 251"/>
              <a:gd name="T24" fmla="*/ 2147483646 w 82"/>
              <a:gd name="T25" fmla="*/ 2147483646 h 251"/>
              <a:gd name="T26" fmla="*/ 2147483646 w 82"/>
              <a:gd name="T27" fmla="*/ 2147483646 h 251"/>
              <a:gd name="T28" fmla="*/ 2147483646 w 82"/>
              <a:gd name="T29" fmla="*/ 2147483646 h 251"/>
              <a:gd name="T30" fmla="*/ 398183275 w 82"/>
              <a:gd name="T31" fmla="*/ 1124453469 h 251"/>
              <a:gd name="T32" fmla="*/ 398183275 w 82"/>
              <a:gd name="T33" fmla="*/ 1124453469 h 2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251">
                <a:moveTo>
                  <a:pt x="57" y="250"/>
                </a:moveTo>
                <a:lnTo>
                  <a:pt x="57" y="250"/>
                </a:lnTo>
                <a:cubicBezTo>
                  <a:pt x="49" y="242"/>
                  <a:pt x="41" y="234"/>
                  <a:pt x="49" y="226"/>
                </a:cubicBezTo>
                <a:cubicBezTo>
                  <a:pt x="49" y="218"/>
                  <a:pt x="41" y="185"/>
                  <a:pt x="33" y="121"/>
                </a:cubicBezTo>
                <a:cubicBezTo>
                  <a:pt x="25" y="64"/>
                  <a:pt x="8" y="32"/>
                  <a:pt x="8" y="24"/>
                </a:cubicBezTo>
                <a:cubicBezTo>
                  <a:pt x="0" y="16"/>
                  <a:pt x="0" y="8"/>
                  <a:pt x="8" y="0"/>
                </a:cubicBezTo>
                <a:cubicBezTo>
                  <a:pt x="16" y="0"/>
                  <a:pt x="25" y="0"/>
                  <a:pt x="33" y="0"/>
                </a:cubicBezTo>
                <a:cubicBezTo>
                  <a:pt x="33" y="8"/>
                  <a:pt x="41" y="16"/>
                  <a:pt x="49" y="48"/>
                </a:cubicBezTo>
                <a:cubicBezTo>
                  <a:pt x="49" y="64"/>
                  <a:pt x="57" y="88"/>
                  <a:pt x="65" y="121"/>
                </a:cubicBezTo>
                <a:cubicBezTo>
                  <a:pt x="65" y="145"/>
                  <a:pt x="73" y="169"/>
                  <a:pt x="73" y="193"/>
                </a:cubicBezTo>
                <a:cubicBezTo>
                  <a:pt x="81" y="226"/>
                  <a:pt x="73" y="234"/>
                  <a:pt x="73" y="242"/>
                </a:cubicBezTo>
                <a:cubicBezTo>
                  <a:pt x="73" y="242"/>
                  <a:pt x="65" y="250"/>
                  <a:pt x="57" y="250"/>
                </a:cubicBezTo>
                <a:close/>
                <a:moveTo>
                  <a:pt x="49" y="226"/>
                </a:moveTo>
                <a:lnTo>
                  <a:pt x="49" y="226"/>
                </a:lnTo>
                <a:close/>
                <a:moveTo>
                  <a:pt x="8" y="24"/>
                </a:moveTo>
                <a:lnTo>
                  <a:pt x="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907F4EAD-D12B-E64D-922D-B2222A53C41F}"/>
              </a:ext>
            </a:extLst>
          </p:cNvPr>
          <p:cNvGrpSpPr/>
          <p:nvPr/>
        </p:nvGrpSpPr>
        <p:grpSpPr>
          <a:xfrm>
            <a:off x="2668308" y="406245"/>
            <a:ext cx="19041035" cy="2561450"/>
            <a:chOff x="2668308" y="861425"/>
            <a:chExt cx="19041035" cy="2561450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EB0B72BF-CC16-7F4A-868E-1DE8D7B8977E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D41E041A-0B75-804F-8768-8E9530A01D7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6C255ED5-3BB3-A941-8F3C-D269784E5A78}"/>
              </a:ext>
            </a:extLst>
          </p:cNvPr>
          <p:cNvGrpSpPr/>
          <p:nvPr/>
        </p:nvGrpSpPr>
        <p:grpSpPr>
          <a:xfrm>
            <a:off x="5712178" y="5593412"/>
            <a:ext cx="2180170" cy="1094613"/>
            <a:chOff x="3337670" y="5789042"/>
            <a:chExt cx="2533864" cy="1094613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4B3E27FE-4BA5-BD4E-B8AB-8E607DFE544D}"/>
                </a:ext>
              </a:extLst>
            </p:cNvPr>
            <p:cNvSpPr txBox="1"/>
            <p:nvPr/>
          </p:nvSpPr>
          <p:spPr>
            <a:xfrm>
              <a:off x="3400530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BDF99282-2418-6B42-97DB-EDCF1BC50911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DDC8098E-4924-0A4C-83A0-9379B423B44F}"/>
              </a:ext>
            </a:extLst>
          </p:cNvPr>
          <p:cNvGrpSpPr/>
          <p:nvPr/>
        </p:nvGrpSpPr>
        <p:grpSpPr>
          <a:xfrm>
            <a:off x="5702805" y="7066874"/>
            <a:ext cx="2180170" cy="1094613"/>
            <a:chOff x="3337670" y="5789042"/>
            <a:chExt cx="2533864" cy="1094613"/>
          </a:xfrm>
        </p:grpSpPr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92456773-E551-2A4A-9EED-93690E218033}"/>
                </a:ext>
              </a:extLst>
            </p:cNvPr>
            <p:cNvSpPr txBox="1"/>
            <p:nvPr/>
          </p:nvSpPr>
          <p:spPr>
            <a:xfrm>
              <a:off x="3371805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1" name="Rectangle 52">
              <a:extLst>
                <a:ext uri="{FF2B5EF4-FFF2-40B4-BE49-F238E27FC236}">
                  <a16:creationId xmlns:a16="http://schemas.microsoft.com/office/drawing/2014/main" id="{2025E87E-9034-9549-AB21-243F0F201B8D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A6CD689F-E6A1-D440-B471-8E44CFA239A6}"/>
              </a:ext>
            </a:extLst>
          </p:cNvPr>
          <p:cNvGrpSpPr/>
          <p:nvPr/>
        </p:nvGrpSpPr>
        <p:grpSpPr>
          <a:xfrm>
            <a:off x="5712178" y="8763972"/>
            <a:ext cx="2180170" cy="1094613"/>
            <a:chOff x="3337670" y="5789042"/>
            <a:chExt cx="2533864" cy="1094613"/>
          </a:xfrm>
        </p:grpSpPr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9C7B6CA6-2CFA-9A47-80BD-DDA04389C310}"/>
                </a:ext>
              </a:extLst>
            </p:cNvPr>
            <p:cNvSpPr txBox="1"/>
            <p:nvPr/>
          </p:nvSpPr>
          <p:spPr>
            <a:xfrm>
              <a:off x="3400525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4" name="Rectangle 52">
              <a:extLst>
                <a:ext uri="{FF2B5EF4-FFF2-40B4-BE49-F238E27FC236}">
                  <a16:creationId xmlns:a16="http://schemas.microsoft.com/office/drawing/2014/main" id="{BD72BB12-19DE-6548-84FA-C7094A6716A5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BBAEF2C7-1E83-C247-A639-BC9FB9467D22}"/>
              </a:ext>
            </a:extLst>
          </p:cNvPr>
          <p:cNvGrpSpPr/>
          <p:nvPr/>
        </p:nvGrpSpPr>
        <p:grpSpPr>
          <a:xfrm>
            <a:off x="5721693" y="10288187"/>
            <a:ext cx="2180170" cy="1094613"/>
            <a:chOff x="3337670" y="5789042"/>
            <a:chExt cx="2533864" cy="1094613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96D079FE-B925-C049-861F-CE277AFE0F25}"/>
                </a:ext>
              </a:extLst>
            </p:cNvPr>
            <p:cNvSpPr txBox="1"/>
            <p:nvPr/>
          </p:nvSpPr>
          <p:spPr>
            <a:xfrm>
              <a:off x="3343079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7" name="Rectangle 52">
              <a:extLst>
                <a:ext uri="{FF2B5EF4-FFF2-40B4-BE49-F238E27FC236}">
                  <a16:creationId xmlns:a16="http://schemas.microsoft.com/office/drawing/2014/main" id="{0F39AB38-4CE3-704B-9568-1497FB0B0347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F612B9E2-0B7E-294C-9365-8EC87EEDC2FD}"/>
              </a:ext>
            </a:extLst>
          </p:cNvPr>
          <p:cNvGrpSpPr/>
          <p:nvPr/>
        </p:nvGrpSpPr>
        <p:grpSpPr>
          <a:xfrm>
            <a:off x="11719904" y="5593412"/>
            <a:ext cx="2180170" cy="1094613"/>
            <a:chOff x="3337670" y="5789042"/>
            <a:chExt cx="2533864" cy="1094613"/>
          </a:xfrm>
        </p:grpSpPr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BC504938-74DC-9641-ABDE-73694CBBC347}"/>
                </a:ext>
              </a:extLst>
            </p:cNvPr>
            <p:cNvSpPr txBox="1"/>
            <p:nvPr/>
          </p:nvSpPr>
          <p:spPr>
            <a:xfrm>
              <a:off x="3400530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0" name="Rectangle 52">
              <a:extLst>
                <a:ext uri="{FF2B5EF4-FFF2-40B4-BE49-F238E27FC236}">
                  <a16:creationId xmlns:a16="http://schemas.microsoft.com/office/drawing/2014/main" id="{243F6C52-13DC-D54A-99F9-73CE3BE6DB61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76B41890-80A6-9F4E-BEF2-DE949BD0F9E3}"/>
              </a:ext>
            </a:extLst>
          </p:cNvPr>
          <p:cNvGrpSpPr/>
          <p:nvPr/>
        </p:nvGrpSpPr>
        <p:grpSpPr>
          <a:xfrm>
            <a:off x="11710531" y="7066874"/>
            <a:ext cx="2180170" cy="1094613"/>
            <a:chOff x="3337670" y="5789042"/>
            <a:chExt cx="2533864" cy="1094613"/>
          </a:xfrm>
        </p:grpSpPr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CB6D7D88-9A96-1D47-8BDE-CD398A134BD0}"/>
                </a:ext>
              </a:extLst>
            </p:cNvPr>
            <p:cNvSpPr txBox="1"/>
            <p:nvPr/>
          </p:nvSpPr>
          <p:spPr>
            <a:xfrm>
              <a:off x="3371805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3" name="Rectangle 52">
              <a:extLst>
                <a:ext uri="{FF2B5EF4-FFF2-40B4-BE49-F238E27FC236}">
                  <a16:creationId xmlns:a16="http://schemas.microsoft.com/office/drawing/2014/main" id="{3866FF3A-8B9D-114F-B296-FFA7D60E0D91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5F982B4E-C275-0B43-9390-834A776BEC6E}"/>
              </a:ext>
            </a:extLst>
          </p:cNvPr>
          <p:cNvGrpSpPr/>
          <p:nvPr/>
        </p:nvGrpSpPr>
        <p:grpSpPr>
          <a:xfrm>
            <a:off x="11719904" y="8763972"/>
            <a:ext cx="2180170" cy="1094613"/>
            <a:chOff x="3337670" y="5789042"/>
            <a:chExt cx="2533864" cy="1094613"/>
          </a:xfrm>
        </p:grpSpPr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C328F5C0-58EE-4342-A052-28B63C626C8F}"/>
                </a:ext>
              </a:extLst>
            </p:cNvPr>
            <p:cNvSpPr txBox="1"/>
            <p:nvPr/>
          </p:nvSpPr>
          <p:spPr>
            <a:xfrm>
              <a:off x="3400525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6" name="Rectangle 52">
              <a:extLst>
                <a:ext uri="{FF2B5EF4-FFF2-40B4-BE49-F238E27FC236}">
                  <a16:creationId xmlns:a16="http://schemas.microsoft.com/office/drawing/2014/main" id="{1ED029C6-BCC3-2347-99E3-6020F9650964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04054498-DB34-DB40-9B88-D283279CEFCC}"/>
              </a:ext>
            </a:extLst>
          </p:cNvPr>
          <p:cNvGrpSpPr/>
          <p:nvPr/>
        </p:nvGrpSpPr>
        <p:grpSpPr>
          <a:xfrm>
            <a:off x="11729419" y="10288187"/>
            <a:ext cx="2180170" cy="1094613"/>
            <a:chOff x="3337670" y="5789042"/>
            <a:chExt cx="2533864" cy="1094613"/>
          </a:xfrm>
        </p:grpSpPr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3DD6FE69-A570-EF44-A945-FA796F8B93F2}"/>
                </a:ext>
              </a:extLst>
            </p:cNvPr>
            <p:cNvSpPr txBox="1"/>
            <p:nvPr/>
          </p:nvSpPr>
          <p:spPr>
            <a:xfrm>
              <a:off x="3343079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9" name="Rectangle 52">
              <a:extLst>
                <a:ext uri="{FF2B5EF4-FFF2-40B4-BE49-F238E27FC236}">
                  <a16:creationId xmlns:a16="http://schemas.microsoft.com/office/drawing/2014/main" id="{C4DB69DE-6427-A94B-B008-89598F195130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B7EB8A1F-5B04-504D-9E11-9EEB18E0FE9C}"/>
              </a:ext>
            </a:extLst>
          </p:cNvPr>
          <p:cNvGrpSpPr/>
          <p:nvPr/>
        </p:nvGrpSpPr>
        <p:grpSpPr>
          <a:xfrm>
            <a:off x="17704397" y="5593412"/>
            <a:ext cx="2180170" cy="1094613"/>
            <a:chOff x="3337670" y="5789042"/>
            <a:chExt cx="2533864" cy="1094613"/>
          </a:xfrm>
        </p:grpSpPr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8F2AFDE7-13CE-1B4A-BBC5-356EB6ECDC89}"/>
                </a:ext>
              </a:extLst>
            </p:cNvPr>
            <p:cNvSpPr txBox="1"/>
            <p:nvPr/>
          </p:nvSpPr>
          <p:spPr>
            <a:xfrm>
              <a:off x="3400530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2" name="Rectangle 52">
              <a:extLst>
                <a:ext uri="{FF2B5EF4-FFF2-40B4-BE49-F238E27FC236}">
                  <a16:creationId xmlns:a16="http://schemas.microsoft.com/office/drawing/2014/main" id="{6BC3AE82-CFB3-CB44-BFE6-76A33E695D8F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6F43AA36-D4B1-9247-9019-CD3897C8C076}"/>
              </a:ext>
            </a:extLst>
          </p:cNvPr>
          <p:cNvGrpSpPr/>
          <p:nvPr/>
        </p:nvGrpSpPr>
        <p:grpSpPr>
          <a:xfrm>
            <a:off x="17695024" y="7066874"/>
            <a:ext cx="2180170" cy="1094613"/>
            <a:chOff x="3337670" y="5789042"/>
            <a:chExt cx="2533864" cy="1094613"/>
          </a:xfrm>
        </p:grpSpPr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4C9BDA4D-30A2-634D-A956-22003538A82D}"/>
                </a:ext>
              </a:extLst>
            </p:cNvPr>
            <p:cNvSpPr txBox="1"/>
            <p:nvPr/>
          </p:nvSpPr>
          <p:spPr>
            <a:xfrm>
              <a:off x="3371805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5" name="Rectangle 52">
              <a:extLst>
                <a:ext uri="{FF2B5EF4-FFF2-40B4-BE49-F238E27FC236}">
                  <a16:creationId xmlns:a16="http://schemas.microsoft.com/office/drawing/2014/main" id="{8E08522C-8C49-0F4A-8854-8823E75CAB0C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74139B93-3528-BA40-AA07-9B8637D7B075}"/>
              </a:ext>
            </a:extLst>
          </p:cNvPr>
          <p:cNvGrpSpPr/>
          <p:nvPr/>
        </p:nvGrpSpPr>
        <p:grpSpPr>
          <a:xfrm>
            <a:off x="17704397" y="8763972"/>
            <a:ext cx="2180170" cy="1094613"/>
            <a:chOff x="3337670" y="5789042"/>
            <a:chExt cx="2533864" cy="1094613"/>
          </a:xfrm>
        </p:grpSpPr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FDEB76A1-20DA-AB45-B803-A47405A3479C}"/>
                </a:ext>
              </a:extLst>
            </p:cNvPr>
            <p:cNvSpPr txBox="1"/>
            <p:nvPr/>
          </p:nvSpPr>
          <p:spPr>
            <a:xfrm>
              <a:off x="3400525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8" name="Rectangle 52">
              <a:extLst>
                <a:ext uri="{FF2B5EF4-FFF2-40B4-BE49-F238E27FC236}">
                  <a16:creationId xmlns:a16="http://schemas.microsoft.com/office/drawing/2014/main" id="{F53ACE9A-0212-6846-A570-971CA881A81C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1069DAF3-CF8C-AF42-BA7E-2A0099082BA8}"/>
              </a:ext>
            </a:extLst>
          </p:cNvPr>
          <p:cNvGrpSpPr/>
          <p:nvPr/>
        </p:nvGrpSpPr>
        <p:grpSpPr>
          <a:xfrm>
            <a:off x="17713912" y="10288187"/>
            <a:ext cx="2180170" cy="1094613"/>
            <a:chOff x="3337670" y="5789042"/>
            <a:chExt cx="2533864" cy="1094613"/>
          </a:xfrm>
        </p:grpSpPr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7949324C-9EC4-2A41-BEF2-0EE300F64A6B}"/>
                </a:ext>
              </a:extLst>
            </p:cNvPr>
            <p:cNvSpPr txBox="1"/>
            <p:nvPr/>
          </p:nvSpPr>
          <p:spPr>
            <a:xfrm>
              <a:off x="3343079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1" name="Rectangle 52">
              <a:extLst>
                <a:ext uri="{FF2B5EF4-FFF2-40B4-BE49-F238E27FC236}">
                  <a16:creationId xmlns:a16="http://schemas.microsoft.com/office/drawing/2014/main" id="{8B15BD12-E565-DB44-BA75-DE3A6B221F0F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56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98">
      <a:dk1>
        <a:srgbClr val="989997"/>
      </a:dk1>
      <a:lt1>
        <a:srgbClr val="FFFFFF"/>
      </a:lt1>
      <a:dk2>
        <a:srgbClr val="343D47"/>
      </a:dk2>
      <a:lt2>
        <a:srgbClr val="FDFFFE"/>
      </a:lt2>
      <a:accent1>
        <a:srgbClr val="27425A"/>
      </a:accent1>
      <a:accent2>
        <a:srgbClr val="EEC13F"/>
      </a:accent2>
      <a:accent3>
        <a:srgbClr val="A72C3F"/>
      </a:accent3>
      <a:accent4>
        <a:srgbClr val="E08931"/>
      </a:accent4>
      <a:accent5>
        <a:srgbClr val="CD3737"/>
      </a:accent5>
      <a:accent6>
        <a:srgbClr val="E7E8E7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92289</TotalTime>
  <Words>668</Words>
  <Application>Microsoft Macintosh PowerPoint</Application>
  <PresentationFormat>Personalizado</PresentationFormat>
  <Paragraphs>219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16509</cp:revision>
  <dcterms:created xsi:type="dcterms:W3CDTF">2014-11-12T21:47:38Z</dcterms:created>
  <dcterms:modified xsi:type="dcterms:W3CDTF">2019-09-26T19:44:55Z</dcterms:modified>
  <cp:category/>
</cp:coreProperties>
</file>