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A0D4F9"/>
    <a:srgbClr val="C4D4E2"/>
    <a:srgbClr val="D3EBF5"/>
    <a:srgbClr val="FFC88A"/>
    <a:srgbClr val="F2F2F2"/>
    <a:srgbClr val="5A5A66"/>
    <a:srgbClr val="000000"/>
    <a:srgbClr val="EFF1F8"/>
    <a:srgbClr val="373737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50000" autoAdjust="0"/>
  </p:normalViewPr>
  <p:slideViewPr>
    <p:cSldViewPr snapToGrid="0" snapToObjects="1">
      <p:cViewPr>
        <p:scale>
          <a:sx n="19" d="100"/>
          <a:sy n="19" d="100"/>
        </p:scale>
        <p:origin x="2176" y="146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97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21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135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590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406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976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2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 1">
            <a:extLst>
              <a:ext uri="{FF2B5EF4-FFF2-40B4-BE49-F238E27FC236}">
                <a16:creationId xmlns:a16="http://schemas.microsoft.com/office/drawing/2014/main" id="{51A24258-0D1F-4641-840F-26D9658F5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46881" y="4793793"/>
            <a:ext cx="4621" cy="7008415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Line 2">
            <a:extLst>
              <a:ext uri="{FF2B5EF4-FFF2-40B4-BE49-F238E27FC236}">
                <a16:creationId xmlns:a16="http://schemas.microsoft.com/office/drawing/2014/main" id="{6A410F4E-9995-3946-8C10-8B97887E4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76568" y="4793793"/>
            <a:ext cx="4621" cy="7008415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Line 3">
            <a:extLst>
              <a:ext uri="{FF2B5EF4-FFF2-40B4-BE49-F238E27FC236}">
                <a16:creationId xmlns:a16="http://schemas.microsoft.com/office/drawing/2014/main" id="{C3AB1D69-9949-1C44-A75B-E97D43DE6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06255" y="4793793"/>
            <a:ext cx="4621" cy="7008415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Line 4">
            <a:extLst>
              <a:ext uri="{FF2B5EF4-FFF2-40B4-BE49-F238E27FC236}">
                <a16:creationId xmlns:a16="http://schemas.microsoft.com/office/drawing/2014/main" id="{FFFEB39E-D3BC-E740-AB7F-850A86308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5182" y="4793793"/>
            <a:ext cx="4621" cy="7008415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Line 5">
            <a:extLst>
              <a:ext uri="{FF2B5EF4-FFF2-40B4-BE49-F238E27FC236}">
                <a16:creationId xmlns:a16="http://schemas.microsoft.com/office/drawing/2014/main" id="{B52A30B0-A76A-5F42-A6D5-79A1A3AB9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4869" y="4793793"/>
            <a:ext cx="4621" cy="7008415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Freeform 165">
            <a:extLst>
              <a:ext uri="{FF2B5EF4-FFF2-40B4-BE49-F238E27FC236}">
                <a16:creationId xmlns:a16="http://schemas.microsoft.com/office/drawing/2014/main" id="{53B85D45-3E4B-7245-95F4-020A2E944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9633" y="6031932"/>
            <a:ext cx="4033190" cy="4412021"/>
          </a:xfrm>
          <a:custGeom>
            <a:avLst/>
            <a:gdLst>
              <a:gd name="T0" fmla="*/ 2147483646 w 3849"/>
              <a:gd name="T1" fmla="*/ 2147483646 h 4213"/>
              <a:gd name="T2" fmla="*/ 2147483646 w 3849"/>
              <a:gd name="T3" fmla="*/ 2147483646 h 4213"/>
              <a:gd name="T4" fmla="*/ 2147483646 w 3849"/>
              <a:gd name="T5" fmla="*/ 2147483646 h 4213"/>
              <a:gd name="T6" fmla="*/ 2147483646 w 3849"/>
              <a:gd name="T7" fmla="*/ 2147483646 h 4213"/>
              <a:gd name="T8" fmla="*/ 2147483646 w 3849"/>
              <a:gd name="T9" fmla="*/ 2147483646 h 4213"/>
              <a:gd name="T10" fmla="*/ 2147483646 w 3849"/>
              <a:gd name="T11" fmla="*/ 2147483646 h 4213"/>
              <a:gd name="T12" fmla="*/ 2147483646 w 3849"/>
              <a:gd name="T13" fmla="*/ 2147483646 h 4213"/>
              <a:gd name="T14" fmla="*/ 2147483646 w 3849"/>
              <a:gd name="T15" fmla="*/ 2147483646 h 4213"/>
              <a:gd name="T16" fmla="*/ 2147483646 w 3849"/>
              <a:gd name="T17" fmla="*/ 2147483646 h 4213"/>
              <a:gd name="T18" fmla="*/ 2147483646 w 3849"/>
              <a:gd name="T19" fmla="*/ 2147483646 h 4213"/>
              <a:gd name="T20" fmla="*/ 2147483646 w 3849"/>
              <a:gd name="T21" fmla="*/ 2147483646 h 4213"/>
              <a:gd name="T22" fmla="*/ 2147483646 w 3849"/>
              <a:gd name="T23" fmla="*/ 2147483646 h 4213"/>
              <a:gd name="T24" fmla="*/ 2147483646 w 3849"/>
              <a:gd name="T25" fmla="*/ 2147483646 h 4213"/>
              <a:gd name="T26" fmla="*/ 2147483646 w 3849"/>
              <a:gd name="T27" fmla="*/ 2147483646 h 4213"/>
              <a:gd name="T28" fmla="*/ 2147483646 w 3849"/>
              <a:gd name="T29" fmla="*/ 2147483646 h 4213"/>
              <a:gd name="T30" fmla="*/ 2147483646 w 3849"/>
              <a:gd name="T31" fmla="*/ 2147483646 h 4213"/>
              <a:gd name="T32" fmla="*/ 2147483646 w 3849"/>
              <a:gd name="T33" fmla="*/ 2147483646 h 4213"/>
              <a:gd name="T34" fmla="*/ 2147483646 w 3849"/>
              <a:gd name="T35" fmla="*/ 2147483646 h 4213"/>
              <a:gd name="T36" fmla="*/ 2147483646 w 3849"/>
              <a:gd name="T37" fmla="*/ 2147483646 h 4213"/>
              <a:gd name="T38" fmla="*/ 2147483646 w 3849"/>
              <a:gd name="T39" fmla="*/ 2147483646 h 4213"/>
              <a:gd name="T40" fmla="*/ 2147483646 w 3849"/>
              <a:gd name="T41" fmla="*/ 2147483646 h 4213"/>
              <a:gd name="T42" fmla="*/ 2147483646 w 3849"/>
              <a:gd name="T43" fmla="*/ 2147483646 h 421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849" h="4213">
                <a:moveTo>
                  <a:pt x="3467" y="1603"/>
                </a:moveTo>
                <a:lnTo>
                  <a:pt x="3467" y="1603"/>
                </a:lnTo>
                <a:cubicBezTo>
                  <a:pt x="875" y="113"/>
                  <a:pt x="875" y="113"/>
                  <a:pt x="875" y="113"/>
                </a:cubicBezTo>
                <a:cubicBezTo>
                  <a:pt x="676" y="0"/>
                  <a:pt x="450" y="17"/>
                  <a:pt x="277" y="121"/>
                </a:cubicBezTo>
                <a:cubicBezTo>
                  <a:pt x="43" y="269"/>
                  <a:pt x="0" y="589"/>
                  <a:pt x="173" y="796"/>
                </a:cubicBezTo>
                <a:cubicBezTo>
                  <a:pt x="390" y="1048"/>
                  <a:pt x="710" y="1542"/>
                  <a:pt x="667" y="2218"/>
                </a:cubicBezTo>
                <a:cubicBezTo>
                  <a:pt x="641" y="2790"/>
                  <a:pt x="372" y="3197"/>
                  <a:pt x="181" y="3423"/>
                </a:cubicBezTo>
                <a:cubicBezTo>
                  <a:pt x="0" y="3631"/>
                  <a:pt x="43" y="3951"/>
                  <a:pt x="277" y="4090"/>
                </a:cubicBezTo>
                <a:cubicBezTo>
                  <a:pt x="286" y="4099"/>
                  <a:pt x="286" y="4099"/>
                  <a:pt x="294" y="4107"/>
                </a:cubicBezTo>
                <a:cubicBezTo>
                  <a:pt x="468" y="4203"/>
                  <a:pt x="684" y="4212"/>
                  <a:pt x="875" y="4107"/>
                </a:cubicBezTo>
                <a:cubicBezTo>
                  <a:pt x="3467" y="2608"/>
                  <a:pt x="3467" y="2608"/>
                  <a:pt x="3467" y="2608"/>
                </a:cubicBezTo>
                <a:cubicBezTo>
                  <a:pt x="3848" y="2383"/>
                  <a:pt x="3848" y="1828"/>
                  <a:pt x="3467" y="1603"/>
                </a:cubicBezTo>
                <a:cubicBezTo>
                  <a:pt x="875" y="113"/>
                  <a:pt x="875" y="113"/>
                  <a:pt x="875" y="113"/>
                </a:cubicBezTo>
                <a:cubicBezTo>
                  <a:pt x="676" y="0"/>
                  <a:pt x="450" y="17"/>
                  <a:pt x="277" y="121"/>
                </a:cubicBezTo>
                <a:cubicBezTo>
                  <a:pt x="43" y="269"/>
                  <a:pt x="0" y="589"/>
                  <a:pt x="173" y="796"/>
                </a:cubicBezTo>
                <a:cubicBezTo>
                  <a:pt x="390" y="1048"/>
                  <a:pt x="710" y="1542"/>
                  <a:pt x="667" y="2218"/>
                </a:cubicBezTo>
                <a:cubicBezTo>
                  <a:pt x="641" y="2790"/>
                  <a:pt x="372" y="3197"/>
                  <a:pt x="181" y="3423"/>
                </a:cubicBezTo>
                <a:cubicBezTo>
                  <a:pt x="0" y="3631"/>
                  <a:pt x="43" y="3951"/>
                  <a:pt x="277" y="4090"/>
                </a:cubicBezTo>
                <a:cubicBezTo>
                  <a:pt x="286" y="4099"/>
                  <a:pt x="286" y="4099"/>
                  <a:pt x="294" y="4107"/>
                </a:cubicBezTo>
                <a:cubicBezTo>
                  <a:pt x="468" y="4203"/>
                  <a:pt x="684" y="4212"/>
                  <a:pt x="875" y="4107"/>
                </a:cubicBezTo>
                <a:cubicBezTo>
                  <a:pt x="3467" y="2608"/>
                  <a:pt x="3467" y="2608"/>
                  <a:pt x="3467" y="2608"/>
                </a:cubicBezTo>
                <a:cubicBezTo>
                  <a:pt x="3848" y="2383"/>
                  <a:pt x="3848" y="1828"/>
                  <a:pt x="3467" y="1603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66">
            <a:extLst>
              <a:ext uri="{FF2B5EF4-FFF2-40B4-BE49-F238E27FC236}">
                <a16:creationId xmlns:a16="http://schemas.microsoft.com/office/drawing/2014/main" id="{2F93E6DE-FCF7-4249-8A85-C93603F9E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4502" y="7390188"/>
            <a:ext cx="554390" cy="554390"/>
          </a:xfrm>
          <a:custGeom>
            <a:avLst/>
            <a:gdLst>
              <a:gd name="T0" fmla="*/ 2147483646 w 530"/>
              <a:gd name="T1" fmla="*/ 2147483646 h 530"/>
              <a:gd name="T2" fmla="*/ 2147483646 w 530"/>
              <a:gd name="T3" fmla="*/ 2147483646 h 530"/>
              <a:gd name="T4" fmla="*/ 2147483646 w 530"/>
              <a:gd name="T5" fmla="*/ 2147483646 h 530"/>
              <a:gd name="T6" fmla="*/ 0 w 530"/>
              <a:gd name="T7" fmla="*/ 2147483646 h 530"/>
              <a:gd name="T8" fmla="*/ 2147483646 w 530"/>
              <a:gd name="T9" fmla="*/ 0 h 530"/>
              <a:gd name="T10" fmla="*/ 2147483646 w 530"/>
              <a:gd name="T11" fmla="*/ 2147483646 h 5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30" h="530">
                <a:moveTo>
                  <a:pt x="529" y="260"/>
                </a:moveTo>
                <a:lnTo>
                  <a:pt x="529" y="260"/>
                </a:lnTo>
                <a:cubicBezTo>
                  <a:pt x="529" y="408"/>
                  <a:pt x="407" y="529"/>
                  <a:pt x="260" y="529"/>
                </a:cubicBezTo>
                <a:cubicBezTo>
                  <a:pt x="113" y="529"/>
                  <a:pt x="0" y="408"/>
                  <a:pt x="0" y="260"/>
                </a:cubicBezTo>
                <a:cubicBezTo>
                  <a:pt x="0" y="113"/>
                  <a:pt x="113" y="0"/>
                  <a:pt x="260" y="0"/>
                </a:cubicBezTo>
                <a:cubicBezTo>
                  <a:pt x="407" y="0"/>
                  <a:pt x="529" y="113"/>
                  <a:pt x="529" y="2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67">
            <a:extLst>
              <a:ext uri="{FF2B5EF4-FFF2-40B4-BE49-F238E27FC236}">
                <a16:creationId xmlns:a16="http://schemas.microsoft.com/office/drawing/2014/main" id="{E6CF19A1-A127-C942-A287-F6786BD47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828" y="6383045"/>
            <a:ext cx="3391020" cy="3714414"/>
          </a:xfrm>
          <a:custGeom>
            <a:avLst/>
            <a:gdLst>
              <a:gd name="T0" fmla="*/ 2147483646 w 3235"/>
              <a:gd name="T1" fmla="*/ 2147483646 h 3545"/>
              <a:gd name="T2" fmla="*/ 2147483646 w 3235"/>
              <a:gd name="T3" fmla="*/ 2147483646 h 3545"/>
              <a:gd name="T4" fmla="*/ 2147483646 w 3235"/>
              <a:gd name="T5" fmla="*/ 2147483646 h 3545"/>
              <a:gd name="T6" fmla="*/ 2147483646 w 3235"/>
              <a:gd name="T7" fmla="*/ 2147483646 h 3545"/>
              <a:gd name="T8" fmla="*/ 2147483646 w 3235"/>
              <a:gd name="T9" fmla="*/ 2147483646 h 3545"/>
              <a:gd name="T10" fmla="*/ 2147483646 w 3235"/>
              <a:gd name="T11" fmla="*/ 2147483646 h 3545"/>
              <a:gd name="T12" fmla="*/ 2147483646 w 3235"/>
              <a:gd name="T13" fmla="*/ 2147483646 h 3545"/>
              <a:gd name="T14" fmla="*/ 2147483646 w 3235"/>
              <a:gd name="T15" fmla="*/ 2147483646 h 3545"/>
              <a:gd name="T16" fmla="*/ 2147483646 w 3235"/>
              <a:gd name="T17" fmla="*/ 2147483646 h 3545"/>
              <a:gd name="T18" fmla="*/ 2147483646 w 3235"/>
              <a:gd name="T19" fmla="*/ 2147483646 h 3545"/>
              <a:gd name="T20" fmla="*/ 2147483646 w 3235"/>
              <a:gd name="T21" fmla="*/ 2147483646 h 3545"/>
              <a:gd name="T22" fmla="*/ 2147483646 w 3235"/>
              <a:gd name="T23" fmla="*/ 2147483646 h 3545"/>
              <a:gd name="T24" fmla="*/ 2147483646 w 3235"/>
              <a:gd name="T25" fmla="*/ 2147483646 h 3545"/>
              <a:gd name="T26" fmla="*/ 2147483646 w 3235"/>
              <a:gd name="T27" fmla="*/ 2147483646 h 3545"/>
              <a:gd name="T28" fmla="*/ 2147483646 w 3235"/>
              <a:gd name="T29" fmla="*/ 2147483646 h 3545"/>
              <a:gd name="T30" fmla="*/ 2147483646 w 3235"/>
              <a:gd name="T31" fmla="*/ 2147483646 h 3545"/>
              <a:gd name="T32" fmla="*/ 2147483646 w 3235"/>
              <a:gd name="T33" fmla="*/ 2147483646 h 3545"/>
              <a:gd name="T34" fmla="*/ 2147483646 w 3235"/>
              <a:gd name="T35" fmla="*/ 2147483646 h 3545"/>
              <a:gd name="T36" fmla="*/ 2147483646 w 3235"/>
              <a:gd name="T37" fmla="*/ 2147483646 h 3545"/>
              <a:gd name="T38" fmla="*/ 2147483646 w 3235"/>
              <a:gd name="T39" fmla="*/ 2147483646 h 3545"/>
              <a:gd name="T40" fmla="*/ 2147483646 w 3235"/>
              <a:gd name="T41" fmla="*/ 2147483646 h 3545"/>
              <a:gd name="T42" fmla="*/ 2147483646 w 3235"/>
              <a:gd name="T43" fmla="*/ 2147483646 h 354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235" h="3545">
                <a:moveTo>
                  <a:pt x="2913" y="1351"/>
                </a:moveTo>
                <a:lnTo>
                  <a:pt x="2913" y="1351"/>
                </a:lnTo>
                <a:cubicBezTo>
                  <a:pt x="737" y="95"/>
                  <a:pt x="737" y="95"/>
                  <a:pt x="737" y="95"/>
                </a:cubicBezTo>
                <a:cubicBezTo>
                  <a:pt x="572" y="0"/>
                  <a:pt x="382" y="9"/>
                  <a:pt x="234" y="104"/>
                </a:cubicBezTo>
                <a:cubicBezTo>
                  <a:pt x="44" y="225"/>
                  <a:pt x="0" y="493"/>
                  <a:pt x="148" y="666"/>
                </a:cubicBezTo>
                <a:cubicBezTo>
                  <a:pt x="330" y="883"/>
                  <a:pt x="599" y="1299"/>
                  <a:pt x="564" y="1863"/>
                </a:cubicBezTo>
                <a:cubicBezTo>
                  <a:pt x="538" y="2339"/>
                  <a:pt x="313" y="2686"/>
                  <a:pt x="156" y="2877"/>
                </a:cubicBezTo>
                <a:cubicBezTo>
                  <a:pt x="0" y="3050"/>
                  <a:pt x="44" y="3319"/>
                  <a:pt x="234" y="3440"/>
                </a:cubicBezTo>
                <a:cubicBezTo>
                  <a:pt x="243" y="3440"/>
                  <a:pt x="243" y="3440"/>
                  <a:pt x="252" y="3449"/>
                </a:cubicBezTo>
                <a:cubicBezTo>
                  <a:pt x="391" y="3527"/>
                  <a:pt x="572" y="3544"/>
                  <a:pt x="737" y="3449"/>
                </a:cubicBezTo>
                <a:cubicBezTo>
                  <a:pt x="2913" y="2192"/>
                  <a:pt x="2913" y="2192"/>
                  <a:pt x="2913" y="2192"/>
                </a:cubicBezTo>
                <a:cubicBezTo>
                  <a:pt x="3234" y="2001"/>
                  <a:pt x="3234" y="1533"/>
                  <a:pt x="2913" y="1351"/>
                </a:cubicBezTo>
                <a:cubicBezTo>
                  <a:pt x="737" y="95"/>
                  <a:pt x="737" y="95"/>
                  <a:pt x="737" y="95"/>
                </a:cubicBezTo>
                <a:cubicBezTo>
                  <a:pt x="572" y="0"/>
                  <a:pt x="382" y="9"/>
                  <a:pt x="234" y="104"/>
                </a:cubicBezTo>
                <a:cubicBezTo>
                  <a:pt x="44" y="225"/>
                  <a:pt x="0" y="493"/>
                  <a:pt x="148" y="666"/>
                </a:cubicBezTo>
                <a:cubicBezTo>
                  <a:pt x="330" y="883"/>
                  <a:pt x="599" y="1299"/>
                  <a:pt x="564" y="1863"/>
                </a:cubicBezTo>
                <a:cubicBezTo>
                  <a:pt x="538" y="2339"/>
                  <a:pt x="313" y="2686"/>
                  <a:pt x="156" y="2877"/>
                </a:cubicBezTo>
                <a:cubicBezTo>
                  <a:pt x="0" y="3050"/>
                  <a:pt x="44" y="3319"/>
                  <a:pt x="234" y="3440"/>
                </a:cubicBezTo>
                <a:cubicBezTo>
                  <a:pt x="243" y="3440"/>
                  <a:pt x="243" y="3440"/>
                  <a:pt x="252" y="3449"/>
                </a:cubicBezTo>
                <a:cubicBezTo>
                  <a:pt x="391" y="3527"/>
                  <a:pt x="572" y="3544"/>
                  <a:pt x="737" y="3449"/>
                </a:cubicBezTo>
                <a:cubicBezTo>
                  <a:pt x="2913" y="2192"/>
                  <a:pt x="2913" y="2192"/>
                  <a:pt x="2913" y="2192"/>
                </a:cubicBezTo>
                <a:cubicBezTo>
                  <a:pt x="3234" y="2001"/>
                  <a:pt x="3234" y="1533"/>
                  <a:pt x="2913" y="1351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Line 596">
            <a:extLst>
              <a:ext uri="{FF2B5EF4-FFF2-40B4-BE49-F238E27FC236}">
                <a16:creationId xmlns:a16="http://schemas.microsoft.com/office/drawing/2014/main" id="{46915611-EF5C-7347-A3D2-4841BFB48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6601" y="8235631"/>
            <a:ext cx="15375089" cy="4621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8" name="Freeform 597">
            <a:extLst>
              <a:ext uri="{FF2B5EF4-FFF2-40B4-BE49-F238E27FC236}">
                <a16:creationId xmlns:a16="http://schemas.microsoft.com/office/drawing/2014/main" id="{8B722A76-DC3B-194A-85C0-8796C7FF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1136" y="6937436"/>
            <a:ext cx="2379257" cy="2596394"/>
          </a:xfrm>
          <a:custGeom>
            <a:avLst/>
            <a:gdLst>
              <a:gd name="T0" fmla="*/ 2147483646 w 2272"/>
              <a:gd name="T1" fmla="*/ 2147483646 h 2480"/>
              <a:gd name="T2" fmla="*/ 2147483646 w 2272"/>
              <a:gd name="T3" fmla="*/ 2147483646 h 2480"/>
              <a:gd name="T4" fmla="*/ 2147483646 w 2272"/>
              <a:gd name="T5" fmla="*/ 2147483646 h 2480"/>
              <a:gd name="T6" fmla="*/ 2147483646 w 2272"/>
              <a:gd name="T7" fmla="*/ 2147483646 h 2480"/>
              <a:gd name="T8" fmla="*/ 2147483646 w 2272"/>
              <a:gd name="T9" fmla="*/ 2147483646 h 2480"/>
              <a:gd name="T10" fmla="*/ 2147483646 w 2272"/>
              <a:gd name="T11" fmla="*/ 2147483646 h 2480"/>
              <a:gd name="T12" fmla="*/ 2147483646 w 2272"/>
              <a:gd name="T13" fmla="*/ 2147483646 h 2480"/>
              <a:gd name="T14" fmla="*/ 2147483646 w 2272"/>
              <a:gd name="T15" fmla="*/ 2147483646 h 2480"/>
              <a:gd name="T16" fmla="*/ 2147483646 w 2272"/>
              <a:gd name="T17" fmla="*/ 2147483646 h 2480"/>
              <a:gd name="T18" fmla="*/ 2147483646 w 2272"/>
              <a:gd name="T19" fmla="*/ 2147483646 h 2480"/>
              <a:gd name="T20" fmla="*/ 2147483646 w 2272"/>
              <a:gd name="T21" fmla="*/ 2147483646 h 2480"/>
              <a:gd name="T22" fmla="*/ 2147483646 w 2272"/>
              <a:gd name="T23" fmla="*/ 2147483646 h 2480"/>
              <a:gd name="T24" fmla="*/ 2147483646 w 2272"/>
              <a:gd name="T25" fmla="*/ 2147483646 h 2480"/>
              <a:gd name="T26" fmla="*/ 2147483646 w 2272"/>
              <a:gd name="T27" fmla="*/ 2147483646 h 2480"/>
              <a:gd name="T28" fmla="*/ 2147483646 w 2272"/>
              <a:gd name="T29" fmla="*/ 2147483646 h 2480"/>
              <a:gd name="T30" fmla="*/ 2147483646 w 2272"/>
              <a:gd name="T31" fmla="*/ 2147483646 h 2480"/>
              <a:gd name="T32" fmla="*/ 2147483646 w 2272"/>
              <a:gd name="T33" fmla="*/ 2147483646 h 2480"/>
              <a:gd name="T34" fmla="*/ 2147483646 w 2272"/>
              <a:gd name="T35" fmla="*/ 2147483646 h 2480"/>
              <a:gd name="T36" fmla="*/ 2147483646 w 2272"/>
              <a:gd name="T37" fmla="*/ 2147483646 h 2480"/>
              <a:gd name="T38" fmla="*/ 2147483646 w 2272"/>
              <a:gd name="T39" fmla="*/ 2147483646 h 2480"/>
              <a:gd name="T40" fmla="*/ 2147483646 w 2272"/>
              <a:gd name="T41" fmla="*/ 2147483646 h 2480"/>
              <a:gd name="T42" fmla="*/ 2147483646 w 2272"/>
              <a:gd name="T43" fmla="*/ 2147483646 h 24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272" h="2480">
                <a:moveTo>
                  <a:pt x="2037" y="944"/>
                </a:moveTo>
                <a:lnTo>
                  <a:pt x="2037" y="944"/>
                </a:lnTo>
                <a:cubicBezTo>
                  <a:pt x="520" y="69"/>
                  <a:pt x="520" y="69"/>
                  <a:pt x="520" y="69"/>
                </a:cubicBezTo>
                <a:cubicBezTo>
                  <a:pt x="399" y="0"/>
                  <a:pt x="269" y="9"/>
                  <a:pt x="165" y="69"/>
                </a:cubicBezTo>
                <a:cubicBezTo>
                  <a:pt x="26" y="156"/>
                  <a:pt x="0" y="346"/>
                  <a:pt x="104" y="468"/>
                </a:cubicBezTo>
                <a:cubicBezTo>
                  <a:pt x="234" y="615"/>
                  <a:pt x="416" y="910"/>
                  <a:pt x="399" y="1309"/>
                </a:cubicBezTo>
                <a:cubicBezTo>
                  <a:pt x="381" y="1638"/>
                  <a:pt x="217" y="1881"/>
                  <a:pt x="104" y="2011"/>
                </a:cubicBezTo>
                <a:cubicBezTo>
                  <a:pt x="0" y="2141"/>
                  <a:pt x="34" y="2323"/>
                  <a:pt x="165" y="2409"/>
                </a:cubicBezTo>
                <a:cubicBezTo>
                  <a:pt x="173" y="2409"/>
                  <a:pt x="173" y="2418"/>
                  <a:pt x="173" y="2418"/>
                </a:cubicBezTo>
                <a:cubicBezTo>
                  <a:pt x="277" y="2470"/>
                  <a:pt x="407" y="2479"/>
                  <a:pt x="520" y="2418"/>
                </a:cubicBezTo>
                <a:cubicBezTo>
                  <a:pt x="2037" y="1534"/>
                  <a:pt x="2037" y="1534"/>
                  <a:pt x="2037" y="1534"/>
                </a:cubicBezTo>
                <a:cubicBezTo>
                  <a:pt x="2271" y="1404"/>
                  <a:pt x="2271" y="1074"/>
                  <a:pt x="2037" y="944"/>
                </a:cubicBezTo>
                <a:cubicBezTo>
                  <a:pt x="520" y="69"/>
                  <a:pt x="520" y="69"/>
                  <a:pt x="520" y="69"/>
                </a:cubicBezTo>
                <a:cubicBezTo>
                  <a:pt x="399" y="0"/>
                  <a:pt x="269" y="9"/>
                  <a:pt x="165" y="69"/>
                </a:cubicBezTo>
                <a:cubicBezTo>
                  <a:pt x="26" y="156"/>
                  <a:pt x="0" y="346"/>
                  <a:pt x="104" y="468"/>
                </a:cubicBezTo>
                <a:cubicBezTo>
                  <a:pt x="234" y="615"/>
                  <a:pt x="416" y="910"/>
                  <a:pt x="399" y="1309"/>
                </a:cubicBezTo>
                <a:cubicBezTo>
                  <a:pt x="381" y="1638"/>
                  <a:pt x="217" y="1881"/>
                  <a:pt x="104" y="2011"/>
                </a:cubicBezTo>
                <a:cubicBezTo>
                  <a:pt x="0" y="2141"/>
                  <a:pt x="34" y="2323"/>
                  <a:pt x="165" y="2409"/>
                </a:cubicBezTo>
                <a:cubicBezTo>
                  <a:pt x="173" y="2409"/>
                  <a:pt x="173" y="2418"/>
                  <a:pt x="173" y="2418"/>
                </a:cubicBezTo>
                <a:cubicBezTo>
                  <a:pt x="277" y="2470"/>
                  <a:pt x="407" y="2479"/>
                  <a:pt x="520" y="2418"/>
                </a:cubicBezTo>
                <a:cubicBezTo>
                  <a:pt x="2037" y="1534"/>
                  <a:pt x="2037" y="1534"/>
                  <a:pt x="2037" y="1534"/>
                </a:cubicBezTo>
                <a:cubicBezTo>
                  <a:pt x="2271" y="1404"/>
                  <a:pt x="2271" y="1074"/>
                  <a:pt x="2037" y="944"/>
                </a:cubicBezTo>
              </a:path>
            </a:pathLst>
          </a:custGeom>
          <a:solidFill>
            <a:srgbClr val="A82C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598">
            <a:extLst>
              <a:ext uri="{FF2B5EF4-FFF2-40B4-BE49-F238E27FC236}">
                <a16:creationId xmlns:a16="http://schemas.microsoft.com/office/drawing/2014/main" id="{406B1329-63C2-2E40-9386-A3D8373FC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3864" y="6937436"/>
            <a:ext cx="2370017" cy="2596394"/>
          </a:xfrm>
          <a:custGeom>
            <a:avLst/>
            <a:gdLst>
              <a:gd name="T0" fmla="*/ 2147483646 w 2263"/>
              <a:gd name="T1" fmla="*/ 2147483646 h 2480"/>
              <a:gd name="T2" fmla="*/ 2147483646 w 2263"/>
              <a:gd name="T3" fmla="*/ 2147483646 h 2480"/>
              <a:gd name="T4" fmla="*/ 2147483646 w 2263"/>
              <a:gd name="T5" fmla="*/ 2147483646 h 2480"/>
              <a:gd name="T6" fmla="*/ 2147483646 w 2263"/>
              <a:gd name="T7" fmla="*/ 2147483646 h 2480"/>
              <a:gd name="T8" fmla="*/ 2147483646 w 2263"/>
              <a:gd name="T9" fmla="*/ 2147483646 h 2480"/>
              <a:gd name="T10" fmla="*/ 2147483646 w 2263"/>
              <a:gd name="T11" fmla="*/ 2147483646 h 2480"/>
              <a:gd name="T12" fmla="*/ 2147483646 w 2263"/>
              <a:gd name="T13" fmla="*/ 2147483646 h 2480"/>
              <a:gd name="T14" fmla="*/ 2147483646 w 2263"/>
              <a:gd name="T15" fmla="*/ 2147483646 h 2480"/>
              <a:gd name="T16" fmla="*/ 2147483646 w 2263"/>
              <a:gd name="T17" fmla="*/ 2147483646 h 2480"/>
              <a:gd name="T18" fmla="*/ 2147483646 w 2263"/>
              <a:gd name="T19" fmla="*/ 2147483646 h 2480"/>
              <a:gd name="T20" fmla="*/ 2147483646 w 2263"/>
              <a:gd name="T21" fmla="*/ 2147483646 h 2480"/>
              <a:gd name="T22" fmla="*/ 2147483646 w 2263"/>
              <a:gd name="T23" fmla="*/ 2147483646 h 2480"/>
              <a:gd name="T24" fmla="*/ 2147483646 w 2263"/>
              <a:gd name="T25" fmla="*/ 2147483646 h 2480"/>
              <a:gd name="T26" fmla="*/ 2147483646 w 2263"/>
              <a:gd name="T27" fmla="*/ 2147483646 h 2480"/>
              <a:gd name="T28" fmla="*/ 2147483646 w 2263"/>
              <a:gd name="T29" fmla="*/ 2147483646 h 2480"/>
              <a:gd name="T30" fmla="*/ 2147483646 w 2263"/>
              <a:gd name="T31" fmla="*/ 2147483646 h 2480"/>
              <a:gd name="T32" fmla="*/ 2147483646 w 2263"/>
              <a:gd name="T33" fmla="*/ 2147483646 h 2480"/>
              <a:gd name="T34" fmla="*/ 2147483646 w 2263"/>
              <a:gd name="T35" fmla="*/ 2147483646 h 2480"/>
              <a:gd name="T36" fmla="*/ 2147483646 w 2263"/>
              <a:gd name="T37" fmla="*/ 2147483646 h 2480"/>
              <a:gd name="T38" fmla="*/ 2147483646 w 2263"/>
              <a:gd name="T39" fmla="*/ 2147483646 h 2480"/>
              <a:gd name="T40" fmla="*/ 2147483646 w 2263"/>
              <a:gd name="T41" fmla="*/ 2147483646 h 2480"/>
              <a:gd name="T42" fmla="*/ 2147483646 w 2263"/>
              <a:gd name="T43" fmla="*/ 2147483646 h 24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263" h="2480">
                <a:moveTo>
                  <a:pt x="2037" y="944"/>
                </a:moveTo>
                <a:lnTo>
                  <a:pt x="2037" y="944"/>
                </a:lnTo>
                <a:cubicBezTo>
                  <a:pt x="511" y="69"/>
                  <a:pt x="511" y="69"/>
                  <a:pt x="511" y="69"/>
                </a:cubicBezTo>
                <a:cubicBezTo>
                  <a:pt x="390" y="0"/>
                  <a:pt x="260" y="9"/>
                  <a:pt x="156" y="69"/>
                </a:cubicBezTo>
                <a:cubicBezTo>
                  <a:pt x="26" y="156"/>
                  <a:pt x="0" y="346"/>
                  <a:pt x="104" y="468"/>
                </a:cubicBezTo>
                <a:cubicBezTo>
                  <a:pt x="225" y="615"/>
                  <a:pt x="416" y="910"/>
                  <a:pt x="390" y="1309"/>
                </a:cubicBezTo>
                <a:cubicBezTo>
                  <a:pt x="373" y="1638"/>
                  <a:pt x="216" y="1881"/>
                  <a:pt x="104" y="2011"/>
                </a:cubicBezTo>
                <a:cubicBezTo>
                  <a:pt x="0" y="2141"/>
                  <a:pt x="26" y="2323"/>
                  <a:pt x="156" y="2409"/>
                </a:cubicBezTo>
                <a:cubicBezTo>
                  <a:pt x="165" y="2409"/>
                  <a:pt x="165" y="2418"/>
                  <a:pt x="173" y="2418"/>
                </a:cubicBezTo>
                <a:cubicBezTo>
                  <a:pt x="269" y="2470"/>
                  <a:pt x="398" y="2479"/>
                  <a:pt x="511" y="2418"/>
                </a:cubicBezTo>
                <a:cubicBezTo>
                  <a:pt x="2037" y="1534"/>
                  <a:pt x="2037" y="1534"/>
                  <a:pt x="2037" y="1534"/>
                </a:cubicBezTo>
                <a:cubicBezTo>
                  <a:pt x="2262" y="1404"/>
                  <a:pt x="2262" y="1074"/>
                  <a:pt x="2037" y="944"/>
                </a:cubicBezTo>
                <a:cubicBezTo>
                  <a:pt x="511" y="69"/>
                  <a:pt x="511" y="69"/>
                  <a:pt x="511" y="69"/>
                </a:cubicBezTo>
                <a:cubicBezTo>
                  <a:pt x="390" y="0"/>
                  <a:pt x="260" y="9"/>
                  <a:pt x="156" y="69"/>
                </a:cubicBezTo>
                <a:cubicBezTo>
                  <a:pt x="26" y="156"/>
                  <a:pt x="0" y="346"/>
                  <a:pt x="104" y="468"/>
                </a:cubicBezTo>
                <a:cubicBezTo>
                  <a:pt x="225" y="615"/>
                  <a:pt x="416" y="910"/>
                  <a:pt x="390" y="1309"/>
                </a:cubicBezTo>
                <a:cubicBezTo>
                  <a:pt x="373" y="1638"/>
                  <a:pt x="216" y="1881"/>
                  <a:pt x="104" y="2011"/>
                </a:cubicBezTo>
                <a:cubicBezTo>
                  <a:pt x="0" y="2141"/>
                  <a:pt x="26" y="2323"/>
                  <a:pt x="156" y="2409"/>
                </a:cubicBezTo>
                <a:cubicBezTo>
                  <a:pt x="165" y="2409"/>
                  <a:pt x="165" y="2418"/>
                  <a:pt x="173" y="2418"/>
                </a:cubicBezTo>
                <a:cubicBezTo>
                  <a:pt x="269" y="2470"/>
                  <a:pt x="398" y="2479"/>
                  <a:pt x="511" y="2418"/>
                </a:cubicBezTo>
                <a:cubicBezTo>
                  <a:pt x="2037" y="1534"/>
                  <a:pt x="2037" y="1534"/>
                  <a:pt x="2037" y="1534"/>
                </a:cubicBezTo>
                <a:cubicBezTo>
                  <a:pt x="2262" y="1404"/>
                  <a:pt x="2262" y="1074"/>
                  <a:pt x="2037" y="944"/>
                </a:cubicBezTo>
              </a:path>
            </a:pathLst>
          </a:custGeom>
          <a:solidFill>
            <a:srgbClr val="EEC1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599">
            <a:extLst>
              <a:ext uri="{FF2B5EF4-FFF2-40B4-BE49-F238E27FC236}">
                <a16:creationId xmlns:a16="http://schemas.microsoft.com/office/drawing/2014/main" id="{67E7A062-E16A-3746-BD77-B593FB880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1970" y="6937436"/>
            <a:ext cx="2370020" cy="2596394"/>
          </a:xfrm>
          <a:custGeom>
            <a:avLst/>
            <a:gdLst>
              <a:gd name="T0" fmla="*/ 2147483646 w 2262"/>
              <a:gd name="T1" fmla="*/ 2147483646 h 2480"/>
              <a:gd name="T2" fmla="*/ 2147483646 w 2262"/>
              <a:gd name="T3" fmla="*/ 2147483646 h 2480"/>
              <a:gd name="T4" fmla="*/ 2147483646 w 2262"/>
              <a:gd name="T5" fmla="*/ 2147483646 h 2480"/>
              <a:gd name="T6" fmla="*/ 2147483646 w 2262"/>
              <a:gd name="T7" fmla="*/ 2147483646 h 2480"/>
              <a:gd name="T8" fmla="*/ 2147483646 w 2262"/>
              <a:gd name="T9" fmla="*/ 2147483646 h 2480"/>
              <a:gd name="T10" fmla="*/ 2147483646 w 2262"/>
              <a:gd name="T11" fmla="*/ 2147483646 h 2480"/>
              <a:gd name="T12" fmla="*/ 2147483646 w 2262"/>
              <a:gd name="T13" fmla="*/ 2147483646 h 2480"/>
              <a:gd name="T14" fmla="*/ 2147483646 w 2262"/>
              <a:gd name="T15" fmla="*/ 2147483646 h 2480"/>
              <a:gd name="T16" fmla="*/ 2147483646 w 2262"/>
              <a:gd name="T17" fmla="*/ 2147483646 h 2480"/>
              <a:gd name="T18" fmla="*/ 2147483646 w 2262"/>
              <a:gd name="T19" fmla="*/ 2147483646 h 2480"/>
              <a:gd name="T20" fmla="*/ 2147483646 w 2262"/>
              <a:gd name="T21" fmla="*/ 2147483646 h 2480"/>
              <a:gd name="T22" fmla="*/ 2147483646 w 2262"/>
              <a:gd name="T23" fmla="*/ 2147483646 h 2480"/>
              <a:gd name="T24" fmla="*/ 2147483646 w 2262"/>
              <a:gd name="T25" fmla="*/ 2147483646 h 2480"/>
              <a:gd name="T26" fmla="*/ 2147483646 w 2262"/>
              <a:gd name="T27" fmla="*/ 2147483646 h 2480"/>
              <a:gd name="T28" fmla="*/ 2147483646 w 2262"/>
              <a:gd name="T29" fmla="*/ 2147483646 h 2480"/>
              <a:gd name="T30" fmla="*/ 2147483646 w 2262"/>
              <a:gd name="T31" fmla="*/ 2147483646 h 2480"/>
              <a:gd name="T32" fmla="*/ 2147483646 w 2262"/>
              <a:gd name="T33" fmla="*/ 2147483646 h 2480"/>
              <a:gd name="T34" fmla="*/ 2147483646 w 2262"/>
              <a:gd name="T35" fmla="*/ 2147483646 h 2480"/>
              <a:gd name="T36" fmla="*/ 2147483646 w 2262"/>
              <a:gd name="T37" fmla="*/ 2147483646 h 2480"/>
              <a:gd name="T38" fmla="*/ 2147483646 w 2262"/>
              <a:gd name="T39" fmla="*/ 2147483646 h 2480"/>
              <a:gd name="T40" fmla="*/ 2147483646 w 2262"/>
              <a:gd name="T41" fmla="*/ 2147483646 h 2480"/>
              <a:gd name="T42" fmla="*/ 2147483646 w 2262"/>
              <a:gd name="T43" fmla="*/ 2147483646 h 24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262" h="2480">
                <a:moveTo>
                  <a:pt x="2036" y="944"/>
                </a:moveTo>
                <a:lnTo>
                  <a:pt x="2036" y="944"/>
                </a:lnTo>
                <a:cubicBezTo>
                  <a:pt x="512" y="69"/>
                  <a:pt x="512" y="69"/>
                  <a:pt x="512" y="69"/>
                </a:cubicBezTo>
                <a:cubicBezTo>
                  <a:pt x="399" y="0"/>
                  <a:pt x="260" y="9"/>
                  <a:pt x="165" y="69"/>
                </a:cubicBezTo>
                <a:cubicBezTo>
                  <a:pt x="26" y="156"/>
                  <a:pt x="0" y="346"/>
                  <a:pt x="104" y="468"/>
                </a:cubicBezTo>
                <a:cubicBezTo>
                  <a:pt x="226" y="615"/>
                  <a:pt x="416" y="910"/>
                  <a:pt x="390" y="1309"/>
                </a:cubicBezTo>
                <a:cubicBezTo>
                  <a:pt x="373" y="1638"/>
                  <a:pt x="217" y="1881"/>
                  <a:pt x="104" y="2011"/>
                </a:cubicBezTo>
                <a:cubicBezTo>
                  <a:pt x="0" y="2141"/>
                  <a:pt x="26" y="2323"/>
                  <a:pt x="165" y="2409"/>
                </a:cubicBezTo>
                <a:cubicBezTo>
                  <a:pt x="165" y="2409"/>
                  <a:pt x="165" y="2418"/>
                  <a:pt x="173" y="2418"/>
                </a:cubicBezTo>
                <a:cubicBezTo>
                  <a:pt x="269" y="2470"/>
                  <a:pt x="399" y="2479"/>
                  <a:pt x="512" y="2418"/>
                </a:cubicBezTo>
                <a:cubicBezTo>
                  <a:pt x="2036" y="1534"/>
                  <a:pt x="2036" y="1534"/>
                  <a:pt x="2036" y="1534"/>
                </a:cubicBezTo>
                <a:cubicBezTo>
                  <a:pt x="2261" y="1404"/>
                  <a:pt x="2261" y="1074"/>
                  <a:pt x="2036" y="944"/>
                </a:cubicBezTo>
                <a:cubicBezTo>
                  <a:pt x="512" y="69"/>
                  <a:pt x="512" y="69"/>
                  <a:pt x="512" y="69"/>
                </a:cubicBezTo>
                <a:cubicBezTo>
                  <a:pt x="399" y="0"/>
                  <a:pt x="260" y="9"/>
                  <a:pt x="165" y="69"/>
                </a:cubicBezTo>
                <a:cubicBezTo>
                  <a:pt x="26" y="156"/>
                  <a:pt x="0" y="346"/>
                  <a:pt x="104" y="468"/>
                </a:cubicBezTo>
                <a:cubicBezTo>
                  <a:pt x="226" y="615"/>
                  <a:pt x="416" y="910"/>
                  <a:pt x="390" y="1309"/>
                </a:cubicBezTo>
                <a:cubicBezTo>
                  <a:pt x="373" y="1638"/>
                  <a:pt x="217" y="1881"/>
                  <a:pt x="104" y="2011"/>
                </a:cubicBezTo>
                <a:cubicBezTo>
                  <a:pt x="0" y="2141"/>
                  <a:pt x="26" y="2323"/>
                  <a:pt x="165" y="2409"/>
                </a:cubicBezTo>
                <a:cubicBezTo>
                  <a:pt x="165" y="2409"/>
                  <a:pt x="165" y="2418"/>
                  <a:pt x="173" y="2418"/>
                </a:cubicBezTo>
                <a:cubicBezTo>
                  <a:pt x="269" y="2470"/>
                  <a:pt x="399" y="2479"/>
                  <a:pt x="512" y="2418"/>
                </a:cubicBezTo>
                <a:cubicBezTo>
                  <a:pt x="2036" y="1534"/>
                  <a:pt x="2036" y="1534"/>
                  <a:pt x="2036" y="1534"/>
                </a:cubicBezTo>
                <a:cubicBezTo>
                  <a:pt x="2261" y="1404"/>
                  <a:pt x="2261" y="1074"/>
                  <a:pt x="2036" y="944"/>
                </a:cubicBezTo>
              </a:path>
            </a:pathLst>
          </a:custGeom>
          <a:solidFill>
            <a:srgbClr val="2843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600">
            <a:extLst>
              <a:ext uri="{FF2B5EF4-FFF2-40B4-BE49-F238E27FC236}">
                <a16:creationId xmlns:a16="http://schemas.microsoft.com/office/drawing/2014/main" id="{16ECB15A-22C3-9145-8BEA-BE3C2255E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458" y="6937436"/>
            <a:ext cx="2370020" cy="2596394"/>
          </a:xfrm>
          <a:custGeom>
            <a:avLst/>
            <a:gdLst>
              <a:gd name="T0" fmla="*/ 2147483646 w 2264"/>
              <a:gd name="T1" fmla="*/ 2147483646 h 2480"/>
              <a:gd name="T2" fmla="*/ 2147483646 w 2264"/>
              <a:gd name="T3" fmla="*/ 2147483646 h 2480"/>
              <a:gd name="T4" fmla="*/ 2147483646 w 2264"/>
              <a:gd name="T5" fmla="*/ 2147483646 h 2480"/>
              <a:gd name="T6" fmla="*/ 2147483646 w 2264"/>
              <a:gd name="T7" fmla="*/ 2147483646 h 2480"/>
              <a:gd name="T8" fmla="*/ 2147483646 w 2264"/>
              <a:gd name="T9" fmla="*/ 2147483646 h 2480"/>
              <a:gd name="T10" fmla="*/ 2147483646 w 2264"/>
              <a:gd name="T11" fmla="*/ 2147483646 h 2480"/>
              <a:gd name="T12" fmla="*/ 2147483646 w 2264"/>
              <a:gd name="T13" fmla="*/ 2147483646 h 2480"/>
              <a:gd name="T14" fmla="*/ 2147483646 w 2264"/>
              <a:gd name="T15" fmla="*/ 2147483646 h 2480"/>
              <a:gd name="T16" fmla="*/ 2147483646 w 2264"/>
              <a:gd name="T17" fmla="*/ 2147483646 h 2480"/>
              <a:gd name="T18" fmla="*/ 2147483646 w 2264"/>
              <a:gd name="T19" fmla="*/ 2147483646 h 2480"/>
              <a:gd name="T20" fmla="*/ 2147483646 w 2264"/>
              <a:gd name="T21" fmla="*/ 2147483646 h 2480"/>
              <a:gd name="T22" fmla="*/ 2147483646 w 2264"/>
              <a:gd name="T23" fmla="*/ 2147483646 h 2480"/>
              <a:gd name="T24" fmla="*/ 2147483646 w 2264"/>
              <a:gd name="T25" fmla="*/ 2147483646 h 2480"/>
              <a:gd name="T26" fmla="*/ 2147483646 w 2264"/>
              <a:gd name="T27" fmla="*/ 2147483646 h 2480"/>
              <a:gd name="T28" fmla="*/ 2147483646 w 2264"/>
              <a:gd name="T29" fmla="*/ 2147483646 h 2480"/>
              <a:gd name="T30" fmla="*/ 2147483646 w 2264"/>
              <a:gd name="T31" fmla="*/ 2147483646 h 2480"/>
              <a:gd name="T32" fmla="*/ 2147483646 w 2264"/>
              <a:gd name="T33" fmla="*/ 2147483646 h 2480"/>
              <a:gd name="T34" fmla="*/ 2147483646 w 2264"/>
              <a:gd name="T35" fmla="*/ 2147483646 h 2480"/>
              <a:gd name="T36" fmla="*/ 2147483646 w 2264"/>
              <a:gd name="T37" fmla="*/ 2147483646 h 2480"/>
              <a:gd name="T38" fmla="*/ 2147483646 w 2264"/>
              <a:gd name="T39" fmla="*/ 2147483646 h 2480"/>
              <a:gd name="T40" fmla="*/ 2147483646 w 2264"/>
              <a:gd name="T41" fmla="*/ 2147483646 h 2480"/>
              <a:gd name="T42" fmla="*/ 2147483646 w 2264"/>
              <a:gd name="T43" fmla="*/ 2147483646 h 24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264" h="2480">
                <a:moveTo>
                  <a:pt x="2037" y="944"/>
                </a:moveTo>
                <a:lnTo>
                  <a:pt x="2037" y="944"/>
                </a:lnTo>
                <a:cubicBezTo>
                  <a:pt x="512" y="69"/>
                  <a:pt x="512" y="69"/>
                  <a:pt x="512" y="69"/>
                </a:cubicBezTo>
                <a:cubicBezTo>
                  <a:pt x="399" y="0"/>
                  <a:pt x="260" y="9"/>
                  <a:pt x="165" y="69"/>
                </a:cubicBezTo>
                <a:cubicBezTo>
                  <a:pt x="26" y="156"/>
                  <a:pt x="0" y="346"/>
                  <a:pt x="104" y="468"/>
                </a:cubicBezTo>
                <a:cubicBezTo>
                  <a:pt x="226" y="615"/>
                  <a:pt x="416" y="910"/>
                  <a:pt x="399" y="1309"/>
                </a:cubicBezTo>
                <a:cubicBezTo>
                  <a:pt x="373" y="1638"/>
                  <a:pt x="217" y="1881"/>
                  <a:pt x="104" y="2011"/>
                </a:cubicBezTo>
                <a:cubicBezTo>
                  <a:pt x="0" y="2141"/>
                  <a:pt x="26" y="2323"/>
                  <a:pt x="165" y="2409"/>
                </a:cubicBezTo>
                <a:lnTo>
                  <a:pt x="174" y="2418"/>
                </a:lnTo>
                <a:cubicBezTo>
                  <a:pt x="278" y="2470"/>
                  <a:pt x="399" y="2479"/>
                  <a:pt x="512" y="2418"/>
                </a:cubicBezTo>
                <a:cubicBezTo>
                  <a:pt x="2037" y="1534"/>
                  <a:pt x="2037" y="1534"/>
                  <a:pt x="2037" y="1534"/>
                </a:cubicBezTo>
                <a:cubicBezTo>
                  <a:pt x="2263" y="1404"/>
                  <a:pt x="2263" y="1074"/>
                  <a:pt x="2037" y="944"/>
                </a:cubicBezTo>
                <a:cubicBezTo>
                  <a:pt x="512" y="69"/>
                  <a:pt x="512" y="69"/>
                  <a:pt x="512" y="69"/>
                </a:cubicBezTo>
                <a:cubicBezTo>
                  <a:pt x="399" y="0"/>
                  <a:pt x="260" y="9"/>
                  <a:pt x="165" y="69"/>
                </a:cubicBezTo>
                <a:cubicBezTo>
                  <a:pt x="26" y="156"/>
                  <a:pt x="0" y="346"/>
                  <a:pt x="104" y="468"/>
                </a:cubicBezTo>
                <a:cubicBezTo>
                  <a:pt x="226" y="615"/>
                  <a:pt x="416" y="910"/>
                  <a:pt x="399" y="1309"/>
                </a:cubicBezTo>
                <a:cubicBezTo>
                  <a:pt x="373" y="1638"/>
                  <a:pt x="217" y="1881"/>
                  <a:pt x="104" y="2011"/>
                </a:cubicBezTo>
                <a:cubicBezTo>
                  <a:pt x="0" y="2141"/>
                  <a:pt x="26" y="2323"/>
                  <a:pt x="165" y="2409"/>
                </a:cubicBezTo>
                <a:lnTo>
                  <a:pt x="174" y="2418"/>
                </a:lnTo>
                <a:cubicBezTo>
                  <a:pt x="278" y="2470"/>
                  <a:pt x="399" y="2479"/>
                  <a:pt x="512" y="2418"/>
                </a:cubicBezTo>
                <a:cubicBezTo>
                  <a:pt x="2037" y="1534"/>
                  <a:pt x="2037" y="1534"/>
                  <a:pt x="2037" y="1534"/>
                </a:cubicBezTo>
                <a:cubicBezTo>
                  <a:pt x="2263" y="1404"/>
                  <a:pt x="2263" y="1074"/>
                  <a:pt x="2037" y="944"/>
                </a:cubicBezTo>
              </a:path>
            </a:pathLst>
          </a:custGeom>
          <a:solidFill>
            <a:srgbClr val="E189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601">
            <a:extLst>
              <a:ext uri="{FF2B5EF4-FFF2-40B4-BE49-F238E27FC236}">
                <a16:creationId xmlns:a16="http://schemas.microsoft.com/office/drawing/2014/main" id="{1D4D8D1C-0381-F44B-AA34-6CD56DE75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568" y="6937436"/>
            <a:ext cx="2379257" cy="2596394"/>
          </a:xfrm>
          <a:custGeom>
            <a:avLst/>
            <a:gdLst>
              <a:gd name="T0" fmla="*/ 2147483646 w 2272"/>
              <a:gd name="T1" fmla="*/ 2147483646 h 2480"/>
              <a:gd name="T2" fmla="*/ 2147483646 w 2272"/>
              <a:gd name="T3" fmla="*/ 2147483646 h 2480"/>
              <a:gd name="T4" fmla="*/ 2147483646 w 2272"/>
              <a:gd name="T5" fmla="*/ 2147483646 h 2480"/>
              <a:gd name="T6" fmla="*/ 2147483646 w 2272"/>
              <a:gd name="T7" fmla="*/ 2147483646 h 2480"/>
              <a:gd name="T8" fmla="*/ 2147483646 w 2272"/>
              <a:gd name="T9" fmla="*/ 2147483646 h 2480"/>
              <a:gd name="T10" fmla="*/ 2147483646 w 2272"/>
              <a:gd name="T11" fmla="*/ 2147483646 h 2480"/>
              <a:gd name="T12" fmla="*/ 2147483646 w 2272"/>
              <a:gd name="T13" fmla="*/ 2147483646 h 2480"/>
              <a:gd name="T14" fmla="*/ 2147483646 w 2272"/>
              <a:gd name="T15" fmla="*/ 2147483646 h 2480"/>
              <a:gd name="T16" fmla="*/ 2147483646 w 2272"/>
              <a:gd name="T17" fmla="*/ 2147483646 h 2480"/>
              <a:gd name="T18" fmla="*/ 2147483646 w 2272"/>
              <a:gd name="T19" fmla="*/ 2147483646 h 2480"/>
              <a:gd name="T20" fmla="*/ 2147483646 w 2272"/>
              <a:gd name="T21" fmla="*/ 2147483646 h 2480"/>
              <a:gd name="T22" fmla="*/ 2147483646 w 2272"/>
              <a:gd name="T23" fmla="*/ 2147483646 h 2480"/>
              <a:gd name="T24" fmla="*/ 2147483646 w 2272"/>
              <a:gd name="T25" fmla="*/ 2147483646 h 2480"/>
              <a:gd name="T26" fmla="*/ 2147483646 w 2272"/>
              <a:gd name="T27" fmla="*/ 2147483646 h 2480"/>
              <a:gd name="T28" fmla="*/ 2147483646 w 2272"/>
              <a:gd name="T29" fmla="*/ 2147483646 h 2480"/>
              <a:gd name="T30" fmla="*/ 2147483646 w 2272"/>
              <a:gd name="T31" fmla="*/ 2147483646 h 2480"/>
              <a:gd name="T32" fmla="*/ 2147483646 w 2272"/>
              <a:gd name="T33" fmla="*/ 2147483646 h 2480"/>
              <a:gd name="T34" fmla="*/ 2147483646 w 2272"/>
              <a:gd name="T35" fmla="*/ 2147483646 h 2480"/>
              <a:gd name="T36" fmla="*/ 2147483646 w 2272"/>
              <a:gd name="T37" fmla="*/ 2147483646 h 2480"/>
              <a:gd name="T38" fmla="*/ 2147483646 w 2272"/>
              <a:gd name="T39" fmla="*/ 2147483646 h 2480"/>
              <a:gd name="T40" fmla="*/ 2147483646 w 2272"/>
              <a:gd name="T41" fmla="*/ 2147483646 h 2480"/>
              <a:gd name="T42" fmla="*/ 2147483646 w 2272"/>
              <a:gd name="T43" fmla="*/ 2147483646 h 24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272" h="2480">
                <a:moveTo>
                  <a:pt x="2036" y="944"/>
                </a:moveTo>
                <a:lnTo>
                  <a:pt x="2036" y="944"/>
                </a:lnTo>
                <a:cubicBezTo>
                  <a:pt x="520" y="69"/>
                  <a:pt x="520" y="69"/>
                  <a:pt x="520" y="69"/>
                </a:cubicBezTo>
                <a:cubicBezTo>
                  <a:pt x="398" y="0"/>
                  <a:pt x="268" y="9"/>
                  <a:pt x="164" y="69"/>
                </a:cubicBezTo>
                <a:cubicBezTo>
                  <a:pt x="26" y="156"/>
                  <a:pt x="0" y="346"/>
                  <a:pt x="104" y="468"/>
                </a:cubicBezTo>
                <a:cubicBezTo>
                  <a:pt x="234" y="615"/>
                  <a:pt x="416" y="910"/>
                  <a:pt x="398" y="1309"/>
                </a:cubicBezTo>
                <a:cubicBezTo>
                  <a:pt x="381" y="1638"/>
                  <a:pt x="216" y="1881"/>
                  <a:pt x="104" y="2011"/>
                </a:cubicBezTo>
                <a:cubicBezTo>
                  <a:pt x="0" y="2141"/>
                  <a:pt x="26" y="2323"/>
                  <a:pt x="164" y="2409"/>
                </a:cubicBezTo>
                <a:cubicBezTo>
                  <a:pt x="173" y="2409"/>
                  <a:pt x="173" y="2418"/>
                  <a:pt x="173" y="2418"/>
                </a:cubicBezTo>
                <a:cubicBezTo>
                  <a:pt x="277" y="2470"/>
                  <a:pt x="407" y="2479"/>
                  <a:pt x="520" y="2418"/>
                </a:cubicBezTo>
                <a:cubicBezTo>
                  <a:pt x="2036" y="1534"/>
                  <a:pt x="2036" y="1534"/>
                  <a:pt x="2036" y="1534"/>
                </a:cubicBezTo>
                <a:cubicBezTo>
                  <a:pt x="2271" y="1404"/>
                  <a:pt x="2271" y="1074"/>
                  <a:pt x="2036" y="944"/>
                </a:cubicBezTo>
                <a:cubicBezTo>
                  <a:pt x="520" y="69"/>
                  <a:pt x="520" y="69"/>
                  <a:pt x="520" y="69"/>
                </a:cubicBezTo>
                <a:cubicBezTo>
                  <a:pt x="398" y="0"/>
                  <a:pt x="268" y="9"/>
                  <a:pt x="164" y="69"/>
                </a:cubicBezTo>
                <a:cubicBezTo>
                  <a:pt x="26" y="156"/>
                  <a:pt x="0" y="346"/>
                  <a:pt x="104" y="468"/>
                </a:cubicBezTo>
                <a:cubicBezTo>
                  <a:pt x="234" y="615"/>
                  <a:pt x="416" y="910"/>
                  <a:pt x="398" y="1309"/>
                </a:cubicBezTo>
                <a:cubicBezTo>
                  <a:pt x="381" y="1638"/>
                  <a:pt x="216" y="1881"/>
                  <a:pt x="104" y="2011"/>
                </a:cubicBezTo>
                <a:cubicBezTo>
                  <a:pt x="0" y="2141"/>
                  <a:pt x="26" y="2323"/>
                  <a:pt x="164" y="2409"/>
                </a:cubicBezTo>
                <a:cubicBezTo>
                  <a:pt x="173" y="2409"/>
                  <a:pt x="173" y="2418"/>
                  <a:pt x="173" y="2418"/>
                </a:cubicBezTo>
                <a:cubicBezTo>
                  <a:pt x="277" y="2470"/>
                  <a:pt x="407" y="2479"/>
                  <a:pt x="520" y="2418"/>
                </a:cubicBezTo>
                <a:cubicBezTo>
                  <a:pt x="2036" y="1534"/>
                  <a:pt x="2036" y="1534"/>
                  <a:pt x="2036" y="1534"/>
                </a:cubicBezTo>
                <a:cubicBezTo>
                  <a:pt x="2271" y="1404"/>
                  <a:pt x="2271" y="1074"/>
                  <a:pt x="2036" y="944"/>
                </a:cubicBezTo>
              </a:path>
            </a:pathLst>
          </a:custGeom>
          <a:solidFill>
            <a:srgbClr val="CD37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603">
            <a:extLst>
              <a:ext uri="{FF2B5EF4-FFF2-40B4-BE49-F238E27FC236}">
                <a16:creationId xmlns:a16="http://schemas.microsoft.com/office/drawing/2014/main" id="{2D68FD37-4A22-4449-BAE6-9C948B61F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3933" y="6078131"/>
            <a:ext cx="364972" cy="392692"/>
          </a:xfrm>
          <a:custGeom>
            <a:avLst/>
            <a:gdLst>
              <a:gd name="T0" fmla="*/ 2147483646 w 347"/>
              <a:gd name="T1" fmla="*/ 2147483646 h 374"/>
              <a:gd name="T2" fmla="*/ 2147483646 w 347"/>
              <a:gd name="T3" fmla="*/ 2147483646 h 374"/>
              <a:gd name="T4" fmla="*/ 2147483646 w 347"/>
              <a:gd name="T5" fmla="*/ 845339535 h 374"/>
              <a:gd name="T6" fmla="*/ 1227463264 w 347"/>
              <a:gd name="T7" fmla="*/ 845339535 h 374"/>
              <a:gd name="T8" fmla="*/ 802546807 w 347"/>
              <a:gd name="T9" fmla="*/ 2147483646 h 374"/>
              <a:gd name="T10" fmla="*/ 2147483646 w 347"/>
              <a:gd name="T11" fmla="*/ 2147483646 h 374"/>
              <a:gd name="T12" fmla="*/ 802546807 w 347"/>
              <a:gd name="T13" fmla="*/ 2147483646 h 374"/>
              <a:gd name="T14" fmla="*/ 1227463264 w 347"/>
              <a:gd name="T15" fmla="*/ 2147483646 h 374"/>
              <a:gd name="T16" fmla="*/ 1227463264 w 347"/>
              <a:gd name="T17" fmla="*/ 2147483646 h 374"/>
              <a:gd name="T18" fmla="*/ 2147483646 w 347"/>
              <a:gd name="T19" fmla="*/ 2147483646 h 374"/>
              <a:gd name="T20" fmla="*/ 2147483646 w 347"/>
              <a:gd name="T21" fmla="*/ 2147483646 h 374"/>
              <a:gd name="T22" fmla="*/ 2147483646 w 347"/>
              <a:gd name="T23" fmla="*/ 2147483646 h 374"/>
              <a:gd name="T24" fmla="*/ 2147483646 w 347"/>
              <a:gd name="T25" fmla="*/ 845339535 h 374"/>
              <a:gd name="T26" fmla="*/ 1227463264 w 347"/>
              <a:gd name="T27" fmla="*/ 845339535 h 374"/>
              <a:gd name="T28" fmla="*/ 802546807 w 347"/>
              <a:gd name="T29" fmla="*/ 2147483646 h 374"/>
              <a:gd name="T30" fmla="*/ 2147483646 w 347"/>
              <a:gd name="T31" fmla="*/ 2147483646 h 374"/>
              <a:gd name="T32" fmla="*/ 802546807 w 347"/>
              <a:gd name="T33" fmla="*/ 2147483646 h 374"/>
              <a:gd name="T34" fmla="*/ 1227463264 w 347"/>
              <a:gd name="T35" fmla="*/ 2147483646 h 374"/>
              <a:gd name="T36" fmla="*/ 1227463264 w 347"/>
              <a:gd name="T37" fmla="*/ 2147483646 h 374"/>
              <a:gd name="T38" fmla="*/ 2147483646 w 347"/>
              <a:gd name="T39" fmla="*/ 2147483646 h 374"/>
              <a:gd name="T40" fmla="*/ 2147483646 w 347"/>
              <a:gd name="T41" fmla="*/ 2147483646 h 374"/>
              <a:gd name="T42" fmla="*/ 2147483646 w 347"/>
              <a:gd name="T43" fmla="*/ 2147483646 h 37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47" h="374">
                <a:moveTo>
                  <a:pt x="312" y="148"/>
                </a:moveTo>
                <a:lnTo>
                  <a:pt x="312" y="148"/>
                </a:lnTo>
                <a:cubicBezTo>
                  <a:pt x="77" y="18"/>
                  <a:pt x="77" y="18"/>
                  <a:pt x="77" y="18"/>
                </a:cubicBezTo>
                <a:cubicBezTo>
                  <a:pt x="60" y="0"/>
                  <a:pt x="43" y="9"/>
                  <a:pt x="26" y="18"/>
                </a:cubicBezTo>
                <a:cubicBezTo>
                  <a:pt x="8" y="26"/>
                  <a:pt x="0" y="52"/>
                  <a:pt x="17" y="78"/>
                </a:cubicBezTo>
                <a:cubicBezTo>
                  <a:pt x="34" y="96"/>
                  <a:pt x="69" y="139"/>
                  <a:pt x="60" y="200"/>
                </a:cubicBezTo>
                <a:cubicBezTo>
                  <a:pt x="60" y="252"/>
                  <a:pt x="34" y="286"/>
                  <a:pt x="17" y="304"/>
                </a:cubicBezTo>
                <a:cubicBezTo>
                  <a:pt x="0" y="321"/>
                  <a:pt x="8" y="356"/>
                  <a:pt x="26" y="364"/>
                </a:cubicBezTo>
                <a:cubicBezTo>
                  <a:pt x="43" y="373"/>
                  <a:pt x="60" y="373"/>
                  <a:pt x="77" y="364"/>
                </a:cubicBezTo>
                <a:cubicBezTo>
                  <a:pt x="312" y="234"/>
                  <a:pt x="312" y="234"/>
                  <a:pt x="312" y="234"/>
                </a:cubicBezTo>
                <a:cubicBezTo>
                  <a:pt x="346" y="217"/>
                  <a:pt x="346" y="165"/>
                  <a:pt x="312" y="148"/>
                </a:cubicBezTo>
                <a:cubicBezTo>
                  <a:pt x="77" y="18"/>
                  <a:pt x="77" y="18"/>
                  <a:pt x="77" y="18"/>
                </a:cubicBezTo>
                <a:cubicBezTo>
                  <a:pt x="60" y="0"/>
                  <a:pt x="43" y="9"/>
                  <a:pt x="26" y="18"/>
                </a:cubicBezTo>
                <a:cubicBezTo>
                  <a:pt x="8" y="26"/>
                  <a:pt x="0" y="52"/>
                  <a:pt x="17" y="78"/>
                </a:cubicBezTo>
                <a:cubicBezTo>
                  <a:pt x="34" y="96"/>
                  <a:pt x="69" y="139"/>
                  <a:pt x="60" y="200"/>
                </a:cubicBezTo>
                <a:cubicBezTo>
                  <a:pt x="60" y="252"/>
                  <a:pt x="34" y="286"/>
                  <a:pt x="17" y="304"/>
                </a:cubicBezTo>
                <a:cubicBezTo>
                  <a:pt x="0" y="321"/>
                  <a:pt x="8" y="356"/>
                  <a:pt x="26" y="364"/>
                </a:cubicBezTo>
                <a:cubicBezTo>
                  <a:pt x="43" y="373"/>
                  <a:pt x="60" y="373"/>
                  <a:pt x="77" y="364"/>
                </a:cubicBezTo>
                <a:cubicBezTo>
                  <a:pt x="312" y="234"/>
                  <a:pt x="312" y="234"/>
                  <a:pt x="312" y="234"/>
                </a:cubicBezTo>
                <a:cubicBezTo>
                  <a:pt x="346" y="217"/>
                  <a:pt x="346" y="165"/>
                  <a:pt x="312" y="148"/>
                </a:cubicBezTo>
              </a:path>
            </a:pathLst>
          </a:custGeom>
          <a:solidFill>
            <a:srgbClr val="CD37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612">
            <a:extLst>
              <a:ext uri="{FF2B5EF4-FFF2-40B4-BE49-F238E27FC236}">
                <a16:creationId xmlns:a16="http://schemas.microsoft.com/office/drawing/2014/main" id="{925E6444-F855-AD47-8575-CF21B056E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3665" y="10005061"/>
            <a:ext cx="355732" cy="392692"/>
          </a:xfrm>
          <a:custGeom>
            <a:avLst/>
            <a:gdLst>
              <a:gd name="T0" fmla="*/ 2147483646 w 338"/>
              <a:gd name="T1" fmla="*/ 2147483646 h 374"/>
              <a:gd name="T2" fmla="*/ 2147483646 w 338"/>
              <a:gd name="T3" fmla="*/ 2147483646 h 374"/>
              <a:gd name="T4" fmla="*/ 2147483646 w 338"/>
              <a:gd name="T5" fmla="*/ 422669948 h 374"/>
              <a:gd name="T6" fmla="*/ 1182465406 w 338"/>
              <a:gd name="T7" fmla="*/ 422669948 h 374"/>
              <a:gd name="T8" fmla="*/ 804091983 w 338"/>
              <a:gd name="T9" fmla="*/ 2147483646 h 374"/>
              <a:gd name="T10" fmla="*/ 2147483646 w 338"/>
              <a:gd name="T11" fmla="*/ 2147483646 h 374"/>
              <a:gd name="T12" fmla="*/ 804091983 w 338"/>
              <a:gd name="T13" fmla="*/ 2147483646 h 374"/>
              <a:gd name="T14" fmla="*/ 1182465406 w 338"/>
              <a:gd name="T15" fmla="*/ 2147483646 h 374"/>
              <a:gd name="T16" fmla="*/ 1182465406 w 338"/>
              <a:gd name="T17" fmla="*/ 2147483646 h 374"/>
              <a:gd name="T18" fmla="*/ 2147483646 w 338"/>
              <a:gd name="T19" fmla="*/ 2147483646 h 374"/>
              <a:gd name="T20" fmla="*/ 2147483646 w 338"/>
              <a:gd name="T21" fmla="*/ 2147483646 h 374"/>
              <a:gd name="T22" fmla="*/ 2147483646 w 338"/>
              <a:gd name="T23" fmla="*/ 2147483646 h 374"/>
              <a:gd name="T24" fmla="*/ 2147483646 w 338"/>
              <a:gd name="T25" fmla="*/ 422669948 h 374"/>
              <a:gd name="T26" fmla="*/ 1182465406 w 338"/>
              <a:gd name="T27" fmla="*/ 422669948 h 374"/>
              <a:gd name="T28" fmla="*/ 804091983 w 338"/>
              <a:gd name="T29" fmla="*/ 2147483646 h 374"/>
              <a:gd name="T30" fmla="*/ 2147483646 w 338"/>
              <a:gd name="T31" fmla="*/ 2147483646 h 374"/>
              <a:gd name="T32" fmla="*/ 804091983 w 338"/>
              <a:gd name="T33" fmla="*/ 2147483646 h 374"/>
              <a:gd name="T34" fmla="*/ 1182465406 w 338"/>
              <a:gd name="T35" fmla="*/ 2147483646 h 374"/>
              <a:gd name="T36" fmla="*/ 1182465406 w 338"/>
              <a:gd name="T37" fmla="*/ 2147483646 h 374"/>
              <a:gd name="T38" fmla="*/ 2147483646 w 338"/>
              <a:gd name="T39" fmla="*/ 2147483646 h 374"/>
              <a:gd name="T40" fmla="*/ 2147483646 w 338"/>
              <a:gd name="T41" fmla="*/ 2147483646 h 374"/>
              <a:gd name="T42" fmla="*/ 2147483646 w 338"/>
              <a:gd name="T43" fmla="*/ 2147483646 h 37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38" h="374">
                <a:moveTo>
                  <a:pt x="303" y="139"/>
                </a:moveTo>
                <a:lnTo>
                  <a:pt x="303" y="139"/>
                </a:lnTo>
                <a:cubicBezTo>
                  <a:pt x="78" y="9"/>
                  <a:pt x="78" y="9"/>
                  <a:pt x="78" y="9"/>
                </a:cubicBezTo>
                <a:cubicBezTo>
                  <a:pt x="60" y="0"/>
                  <a:pt x="34" y="0"/>
                  <a:pt x="25" y="9"/>
                </a:cubicBezTo>
                <a:cubicBezTo>
                  <a:pt x="0" y="27"/>
                  <a:pt x="0" y="52"/>
                  <a:pt x="17" y="70"/>
                </a:cubicBezTo>
                <a:cubicBezTo>
                  <a:pt x="34" y="96"/>
                  <a:pt x="60" y="139"/>
                  <a:pt x="60" y="200"/>
                </a:cubicBezTo>
                <a:cubicBezTo>
                  <a:pt x="51" y="252"/>
                  <a:pt x="34" y="286"/>
                  <a:pt x="17" y="304"/>
                </a:cubicBezTo>
                <a:cubicBezTo>
                  <a:pt x="0" y="321"/>
                  <a:pt x="0" y="347"/>
                  <a:pt x="25" y="364"/>
                </a:cubicBezTo>
                <a:cubicBezTo>
                  <a:pt x="43" y="373"/>
                  <a:pt x="60" y="373"/>
                  <a:pt x="78" y="364"/>
                </a:cubicBezTo>
                <a:cubicBezTo>
                  <a:pt x="303" y="235"/>
                  <a:pt x="303" y="235"/>
                  <a:pt x="303" y="235"/>
                </a:cubicBezTo>
                <a:cubicBezTo>
                  <a:pt x="337" y="208"/>
                  <a:pt x="337" y="165"/>
                  <a:pt x="303" y="139"/>
                </a:cubicBezTo>
                <a:cubicBezTo>
                  <a:pt x="78" y="9"/>
                  <a:pt x="78" y="9"/>
                  <a:pt x="78" y="9"/>
                </a:cubicBezTo>
                <a:cubicBezTo>
                  <a:pt x="60" y="0"/>
                  <a:pt x="34" y="0"/>
                  <a:pt x="25" y="9"/>
                </a:cubicBezTo>
                <a:cubicBezTo>
                  <a:pt x="0" y="27"/>
                  <a:pt x="0" y="52"/>
                  <a:pt x="17" y="70"/>
                </a:cubicBezTo>
                <a:cubicBezTo>
                  <a:pt x="34" y="96"/>
                  <a:pt x="60" y="139"/>
                  <a:pt x="60" y="200"/>
                </a:cubicBezTo>
                <a:cubicBezTo>
                  <a:pt x="51" y="252"/>
                  <a:pt x="34" y="286"/>
                  <a:pt x="17" y="304"/>
                </a:cubicBezTo>
                <a:cubicBezTo>
                  <a:pt x="0" y="321"/>
                  <a:pt x="0" y="347"/>
                  <a:pt x="25" y="364"/>
                </a:cubicBezTo>
                <a:cubicBezTo>
                  <a:pt x="43" y="373"/>
                  <a:pt x="60" y="373"/>
                  <a:pt x="78" y="364"/>
                </a:cubicBezTo>
                <a:cubicBezTo>
                  <a:pt x="303" y="235"/>
                  <a:pt x="303" y="235"/>
                  <a:pt x="303" y="235"/>
                </a:cubicBezTo>
                <a:cubicBezTo>
                  <a:pt x="337" y="208"/>
                  <a:pt x="337" y="165"/>
                  <a:pt x="303" y="139"/>
                </a:cubicBezTo>
              </a:path>
            </a:pathLst>
          </a:custGeom>
          <a:solidFill>
            <a:srgbClr val="A82C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" name="Triángulo 5">
            <a:extLst>
              <a:ext uri="{FF2B5EF4-FFF2-40B4-BE49-F238E27FC236}">
                <a16:creationId xmlns:a16="http://schemas.microsoft.com/office/drawing/2014/main" id="{55765304-A113-984F-916A-CA8378C3D1C1}"/>
              </a:ext>
            </a:extLst>
          </p:cNvPr>
          <p:cNvSpPr/>
          <p:nvPr/>
        </p:nvSpPr>
        <p:spPr>
          <a:xfrm rot="5400000">
            <a:off x="18958321" y="7184786"/>
            <a:ext cx="3719593" cy="2097632"/>
          </a:xfrm>
          <a:prstGeom prst="triangle">
            <a:avLst/>
          </a:prstGeom>
          <a:solidFill>
            <a:schemeClr val="tx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8" name="Triángulo 627">
            <a:extLst>
              <a:ext uri="{FF2B5EF4-FFF2-40B4-BE49-F238E27FC236}">
                <a16:creationId xmlns:a16="http://schemas.microsoft.com/office/drawing/2014/main" id="{15ED30FC-71B7-5643-B965-5160E082A6EB}"/>
              </a:ext>
            </a:extLst>
          </p:cNvPr>
          <p:cNvSpPr/>
          <p:nvPr/>
        </p:nvSpPr>
        <p:spPr>
          <a:xfrm rot="5400000">
            <a:off x="1754269" y="7161128"/>
            <a:ext cx="3719593" cy="2097632"/>
          </a:xfrm>
          <a:prstGeom prst="triangle">
            <a:avLst/>
          </a:prstGeom>
          <a:solidFill>
            <a:schemeClr val="tx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E9847E0-3D43-4644-8A9F-8E166E9F748C}"/>
              </a:ext>
            </a:extLst>
          </p:cNvPr>
          <p:cNvGrpSpPr/>
          <p:nvPr/>
        </p:nvGrpSpPr>
        <p:grpSpPr>
          <a:xfrm>
            <a:off x="7037019" y="4229100"/>
            <a:ext cx="11357509" cy="564693"/>
            <a:chOff x="7037019" y="4229100"/>
            <a:chExt cx="11357509" cy="564693"/>
          </a:xfrm>
        </p:grpSpPr>
        <p:sp>
          <p:nvSpPr>
            <p:cNvPr id="629" name="Triángulo 628">
              <a:extLst>
                <a:ext uri="{FF2B5EF4-FFF2-40B4-BE49-F238E27FC236}">
                  <a16:creationId xmlns:a16="http://schemas.microsoft.com/office/drawing/2014/main" id="{94627961-81A0-4D40-AB03-2473B36A0DB6}"/>
                </a:ext>
              </a:extLst>
            </p:cNvPr>
            <p:cNvSpPr/>
            <p:nvPr/>
          </p:nvSpPr>
          <p:spPr>
            <a:xfrm flipH="1">
              <a:off x="17699234" y="4229100"/>
              <a:ext cx="695294" cy="564693"/>
            </a:xfrm>
            <a:prstGeom prst="triangle">
              <a:avLst/>
            </a:prstGeom>
            <a:noFill/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0" name="Triángulo 629">
              <a:extLst>
                <a:ext uri="{FF2B5EF4-FFF2-40B4-BE49-F238E27FC236}">
                  <a16:creationId xmlns:a16="http://schemas.microsoft.com/office/drawing/2014/main" id="{C3072760-B7C0-0540-B068-305259523D39}"/>
                </a:ext>
              </a:extLst>
            </p:cNvPr>
            <p:cNvSpPr/>
            <p:nvPr/>
          </p:nvSpPr>
          <p:spPr>
            <a:xfrm flipH="1">
              <a:off x="15028921" y="4229100"/>
              <a:ext cx="695294" cy="564693"/>
            </a:xfrm>
            <a:prstGeom prst="triangle">
              <a:avLst/>
            </a:prstGeom>
            <a:noFill/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1" name="Triángulo 630">
              <a:extLst>
                <a:ext uri="{FF2B5EF4-FFF2-40B4-BE49-F238E27FC236}">
                  <a16:creationId xmlns:a16="http://schemas.microsoft.com/office/drawing/2014/main" id="{AB3278A3-7FF1-AE49-AF77-E112511DEA00}"/>
                </a:ext>
              </a:extLst>
            </p:cNvPr>
            <p:cNvSpPr/>
            <p:nvPr/>
          </p:nvSpPr>
          <p:spPr>
            <a:xfrm flipH="1">
              <a:off x="12358608" y="4229100"/>
              <a:ext cx="695294" cy="564693"/>
            </a:xfrm>
            <a:prstGeom prst="triangle">
              <a:avLst/>
            </a:prstGeom>
            <a:noFill/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2" name="Triángulo 631">
              <a:extLst>
                <a:ext uri="{FF2B5EF4-FFF2-40B4-BE49-F238E27FC236}">
                  <a16:creationId xmlns:a16="http://schemas.microsoft.com/office/drawing/2014/main" id="{491966F4-662B-2746-9414-CE47B11734B7}"/>
                </a:ext>
              </a:extLst>
            </p:cNvPr>
            <p:cNvSpPr/>
            <p:nvPr/>
          </p:nvSpPr>
          <p:spPr>
            <a:xfrm flipH="1">
              <a:off x="9697535" y="4229100"/>
              <a:ext cx="695294" cy="564693"/>
            </a:xfrm>
            <a:prstGeom prst="triangle">
              <a:avLst/>
            </a:prstGeom>
            <a:noFill/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3" name="Triángulo 632">
              <a:extLst>
                <a:ext uri="{FF2B5EF4-FFF2-40B4-BE49-F238E27FC236}">
                  <a16:creationId xmlns:a16="http://schemas.microsoft.com/office/drawing/2014/main" id="{C18F60C5-880E-9246-B921-61FB2C08282D}"/>
                </a:ext>
              </a:extLst>
            </p:cNvPr>
            <p:cNvSpPr/>
            <p:nvPr/>
          </p:nvSpPr>
          <p:spPr>
            <a:xfrm flipH="1">
              <a:off x="7037019" y="4229100"/>
              <a:ext cx="695294" cy="564693"/>
            </a:xfrm>
            <a:prstGeom prst="triangle">
              <a:avLst/>
            </a:prstGeom>
            <a:noFill/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34" name="Grupo 633">
            <a:extLst>
              <a:ext uri="{FF2B5EF4-FFF2-40B4-BE49-F238E27FC236}">
                <a16:creationId xmlns:a16="http://schemas.microsoft.com/office/drawing/2014/main" id="{13CDAC22-2FA4-4C42-992B-DB46D345DA80}"/>
              </a:ext>
            </a:extLst>
          </p:cNvPr>
          <p:cNvGrpSpPr/>
          <p:nvPr/>
        </p:nvGrpSpPr>
        <p:grpSpPr>
          <a:xfrm rot="10800000">
            <a:off x="7048340" y="11791344"/>
            <a:ext cx="11357509" cy="564693"/>
            <a:chOff x="7037019" y="4229100"/>
            <a:chExt cx="11357509" cy="564693"/>
          </a:xfrm>
        </p:grpSpPr>
        <p:sp>
          <p:nvSpPr>
            <p:cNvPr id="635" name="Triángulo 634">
              <a:extLst>
                <a:ext uri="{FF2B5EF4-FFF2-40B4-BE49-F238E27FC236}">
                  <a16:creationId xmlns:a16="http://schemas.microsoft.com/office/drawing/2014/main" id="{4D70BFD6-2A62-D449-8C28-EA3EAFDA575C}"/>
                </a:ext>
              </a:extLst>
            </p:cNvPr>
            <p:cNvSpPr/>
            <p:nvPr/>
          </p:nvSpPr>
          <p:spPr>
            <a:xfrm flipH="1">
              <a:off x="17699234" y="4229100"/>
              <a:ext cx="695294" cy="564693"/>
            </a:xfrm>
            <a:prstGeom prst="triangle">
              <a:avLst/>
            </a:prstGeom>
            <a:noFill/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6" name="Triángulo 635">
              <a:extLst>
                <a:ext uri="{FF2B5EF4-FFF2-40B4-BE49-F238E27FC236}">
                  <a16:creationId xmlns:a16="http://schemas.microsoft.com/office/drawing/2014/main" id="{555441E5-2152-9A4A-8BEB-1C4319B76E3A}"/>
                </a:ext>
              </a:extLst>
            </p:cNvPr>
            <p:cNvSpPr/>
            <p:nvPr/>
          </p:nvSpPr>
          <p:spPr>
            <a:xfrm flipH="1">
              <a:off x="15028921" y="4229100"/>
              <a:ext cx="695294" cy="564693"/>
            </a:xfrm>
            <a:prstGeom prst="triangle">
              <a:avLst/>
            </a:prstGeom>
            <a:noFill/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7" name="Triángulo 636">
              <a:extLst>
                <a:ext uri="{FF2B5EF4-FFF2-40B4-BE49-F238E27FC236}">
                  <a16:creationId xmlns:a16="http://schemas.microsoft.com/office/drawing/2014/main" id="{9ED8314C-0F12-4041-A47C-739D21A0C82D}"/>
                </a:ext>
              </a:extLst>
            </p:cNvPr>
            <p:cNvSpPr/>
            <p:nvPr/>
          </p:nvSpPr>
          <p:spPr>
            <a:xfrm flipH="1">
              <a:off x="12358608" y="4229100"/>
              <a:ext cx="695294" cy="564693"/>
            </a:xfrm>
            <a:prstGeom prst="triangle">
              <a:avLst/>
            </a:prstGeom>
            <a:noFill/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8" name="Triángulo 637">
              <a:extLst>
                <a:ext uri="{FF2B5EF4-FFF2-40B4-BE49-F238E27FC236}">
                  <a16:creationId xmlns:a16="http://schemas.microsoft.com/office/drawing/2014/main" id="{1AB8CFEC-78C4-CD49-9EFA-B6675BBFFB5F}"/>
                </a:ext>
              </a:extLst>
            </p:cNvPr>
            <p:cNvSpPr/>
            <p:nvPr/>
          </p:nvSpPr>
          <p:spPr>
            <a:xfrm flipH="1">
              <a:off x="9697535" y="4229100"/>
              <a:ext cx="695294" cy="564693"/>
            </a:xfrm>
            <a:prstGeom prst="triangle">
              <a:avLst/>
            </a:prstGeom>
            <a:noFill/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9" name="Triángulo 638">
              <a:extLst>
                <a:ext uri="{FF2B5EF4-FFF2-40B4-BE49-F238E27FC236}">
                  <a16:creationId xmlns:a16="http://schemas.microsoft.com/office/drawing/2014/main" id="{62B00F16-BF3A-3643-B204-860966386860}"/>
                </a:ext>
              </a:extLst>
            </p:cNvPr>
            <p:cNvSpPr/>
            <p:nvPr/>
          </p:nvSpPr>
          <p:spPr>
            <a:xfrm flipH="1">
              <a:off x="7037019" y="4229100"/>
              <a:ext cx="695294" cy="564693"/>
            </a:xfrm>
            <a:prstGeom prst="triangle">
              <a:avLst/>
            </a:prstGeom>
            <a:noFill/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24" name="Triángulo 623">
            <a:extLst>
              <a:ext uri="{FF2B5EF4-FFF2-40B4-BE49-F238E27FC236}">
                <a16:creationId xmlns:a16="http://schemas.microsoft.com/office/drawing/2014/main" id="{440A70A2-0710-6441-AA74-D949A4DDC087}"/>
              </a:ext>
            </a:extLst>
          </p:cNvPr>
          <p:cNvSpPr/>
          <p:nvPr/>
        </p:nvSpPr>
        <p:spPr>
          <a:xfrm rot="5400000">
            <a:off x="13993297" y="7191533"/>
            <a:ext cx="2233173" cy="209282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5" name="Triángulo 624">
            <a:extLst>
              <a:ext uri="{FF2B5EF4-FFF2-40B4-BE49-F238E27FC236}">
                <a16:creationId xmlns:a16="http://schemas.microsoft.com/office/drawing/2014/main" id="{53A04400-1C4F-C347-9A35-181F87C7B837}"/>
              </a:ext>
            </a:extLst>
          </p:cNvPr>
          <p:cNvSpPr/>
          <p:nvPr/>
        </p:nvSpPr>
        <p:spPr>
          <a:xfrm rot="5400000">
            <a:off x="11311884" y="7173434"/>
            <a:ext cx="2233173" cy="209282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6" name="Triángulo 625">
            <a:extLst>
              <a:ext uri="{FF2B5EF4-FFF2-40B4-BE49-F238E27FC236}">
                <a16:creationId xmlns:a16="http://schemas.microsoft.com/office/drawing/2014/main" id="{5421E9E0-7D69-A144-BB5A-C9FD95705F25}"/>
              </a:ext>
            </a:extLst>
          </p:cNvPr>
          <p:cNvSpPr/>
          <p:nvPr/>
        </p:nvSpPr>
        <p:spPr>
          <a:xfrm rot="5400000">
            <a:off x="8655431" y="7193637"/>
            <a:ext cx="2233173" cy="209282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7" name="Triángulo 626">
            <a:extLst>
              <a:ext uri="{FF2B5EF4-FFF2-40B4-BE49-F238E27FC236}">
                <a16:creationId xmlns:a16="http://schemas.microsoft.com/office/drawing/2014/main" id="{2D443460-9A21-524E-8AC7-72433A46DD2F}"/>
              </a:ext>
            </a:extLst>
          </p:cNvPr>
          <p:cNvSpPr/>
          <p:nvPr/>
        </p:nvSpPr>
        <p:spPr>
          <a:xfrm rot="5400000">
            <a:off x="5954639" y="7191532"/>
            <a:ext cx="2233173" cy="209282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3" name="Triángulo 622">
            <a:extLst>
              <a:ext uri="{FF2B5EF4-FFF2-40B4-BE49-F238E27FC236}">
                <a16:creationId xmlns:a16="http://schemas.microsoft.com/office/drawing/2014/main" id="{68C67356-26DC-014C-A221-FCC9B95D9211}"/>
              </a:ext>
            </a:extLst>
          </p:cNvPr>
          <p:cNvSpPr/>
          <p:nvPr/>
        </p:nvSpPr>
        <p:spPr>
          <a:xfrm rot="5400000">
            <a:off x="16671921" y="7191532"/>
            <a:ext cx="2233173" cy="2092822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6" name="Freeform 622">
            <a:extLst>
              <a:ext uri="{FF2B5EF4-FFF2-40B4-BE49-F238E27FC236}">
                <a16:creationId xmlns:a16="http://schemas.microsoft.com/office/drawing/2014/main" id="{2F4773A2-5EC5-BF44-8522-CF24ED313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345" y="8600606"/>
            <a:ext cx="863926" cy="55439"/>
          </a:xfrm>
          <a:custGeom>
            <a:avLst/>
            <a:gdLst>
              <a:gd name="T0" fmla="*/ 2147483646 w 825"/>
              <a:gd name="T1" fmla="*/ 2147483646 h 53"/>
              <a:gd name="T2" fmla="*/ 2147483646 w 825"/>
              <a:gd name="T3" fmla="*/ 2147483646 h 53"/>
              <a:gd name="T4" fmla="*/ 1630677095 w 825"/>
              <a:gd name="T5" fmla="*/ 2147483646 h 53"/>
              <a:gd name="T6" fmla="*/ 0 w 825"/>
              <a:gd name="T7" fmla="*/ 1207306330 h 53"/>
              <a:gd name="T8" fmla="*/ 1630677095 w 825"/>
              <a:gd name="T9" fmla="*/ 0 h 53"/>
              <a:gd name="T10" fmla="*/ 2147483646 w 825"/>
              <a:gd name="T11" fmla="*/ 0 h 53"/>
              <a:gd name="T12" fmla="*/ 2147483646 w 825"/>
              <a:gd name="T13" fmla="*/ 1207306330 h 53"/>
              <a:gd name="T14" fmla="*/ 2147483646 w 825"/>
              <a:gd name="T15" fmla="*/ 2147483646 h 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25" h="53">
                <a:moveTo>
                  <a:pt x="798" y="52"/>
                </a:moveTo>
                <a:lnTo>
                  <a:pt x="798" y="52"/>
                </a:lnTo>
                <a:cubicBezTo>
                  <a:pt x="35" y="52"/>
                  <a:pt x="35" y="52"/>
                  <a:pt x="35" y="52"/>
                </a:cubicBezTo>
                <a:cubicBezTo>
                  <a:pt x="18" y="52"/>
                  <a:pt x="0" y="43"/>
                  <a:pt x="0" y="26"/>
                </a:cubicBezTo>
                <a:cubicBezTo>
                  <a:pt x="0" y="8"/>
                  <a:pt x="18" y="0"/>
                  <a:pt x="35" y="0"/>
                </a:cubicBezTo>
                <a:cubicBezTo>
                  <a:pt x="798" y="0"/>
                  <a:pt x="798" y="0"/>
                  <a:pt x="798" y="0"/>
                </a:cubicBezTo>
                <a:cubicBezTo>
                  <a:pt x="807" y="0"/>
                  <a:pt x="824" y="8"/>
                  <a:pt x="824" y="26"/>
                </a:cubicBezTo>
                <a:cubicBezTo>
                  <a:pt x="824" y="43"/>
                  <a:pt x="807" y="52"/>
                  <a:pt x="798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623">
            <a:extLst>
              <a:ext uri="{FF2B5EF4-FFF2-40B4-BE49-F238E27FC236}">
                <a16:creationId xmlns:a16="http://schemas.microsoft.com/office/drawing/2014/main" id="{06EE1D1F-05F5-504B-BC65-E34FFAE6C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9984" y="8498968"/>
            <a:ext cx="656028" cy="55439"/>
          </a:xfrm>
          <a:custGeom>
            <a:avLst/>
            <a:gdLst>
              <a:gd name="T0" fmla="*/ 2147483646 w 625"/>
              <a:gd name="T1" fmla="*/ 2147483646 h 54"/>
              <a:gd name="T2" fmla="*/ 2147483646 w 625"/>
              <a:gd name="T3" fmla="*/ 2147483646 h 54"/>
              <a:gd name="T4" fmla="*/ 1219984591 w 625"/>
              <a:gd name="T5" fmla="*/ 2147483646 h 54"/>
              <a:gd name="T6" fmla="*/ 0 w 625"/>
              <a:gd name="T7" fmla="*/ 1185406711 h 54"/>
              <a:gd name="T8" fmla="*/ 1219984591 w 625"/>
              <a:gd name="T9" fmla="*/ 0 h 54"/>
              <a:gd name="T10" fmla="*/ 2147483646 w 625"/>
              <a:gd name="T11" fmla="*/ 0 h 54"/>
              <a:gd name="T12" fmla="*/ 2147483646 w 625"/>
              <a:gd name="T13" fmla="*/ 1185406711 h 54"/>
              <a:gd name="T14" fmla="*/ 2147483646 w 625"/>
              <a:gd name="T15" fmla="*/ 2147483646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5" h="54">
                <a:moveTo>
                  <a:pt x="598" y="53"/>
                </a:moveTo>
                <a:lnTo>
                  <a:pt x="598" y="53"/>
                </a:lnTo>
                <a:cubicBezTo>
                  <a:pt x="26" y="53"/>
                  <a:pt x="26" y="53"/>
                  <a:pt x="26" y="53"/>
                </a:cubicBezTo>
                <a:cubicBezTo>
                  <a:pt x="9" y="53"/>
                  <a:pt x="0" y="35"/>
                  <a:pt x="0" y="27"/>
                </a:cubicBezTo>
                <a:cubicBezTo>
                  <a:pt x="0" y="9"/>
                  <a:pt x="9" y="0"/>
                  <a:pt x="26" y="0"/>
                </a:cubicBezTo>
                <a:cubicBezTo>
                  <a:pt x="598" y="0"/>
                  <a:pt x="598" y="0"/>
                  <a:pt x="598" y="0"/>
                </a:cubicBezTo>
                <a:cubicBezTo>
                  <a:pt x="615" y="0"/>
                  <a:pt x="624" y="9"/>
                  <a:pt x="624" y="27"/>
                </a:cubicBezTo>
                <a:cubicBezTo>
                  <a:pt x="624" y="35"/>
                  <a:pt x="615" y="53"/>
                  <a:pt x="598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624">
            <a:extLst>
              <a:ext uri="{FF2B5EF4-FFF2-40B4-BE49-F238E27FC236}">
                <a16:creationId xmlns:a16="http://schemas.microsoft.com/office/drawing/2014/main" id="{DFD697C8-AEAA-3042-993B-D1AB0B932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9984" y="7990777"/>
            <a:ext cx="665268" cy="64679"/>
          </a:xfrm>
          <a:custGeom>
            <a:avLst/>
            <a:gdLst>
              <a:gd name="T0" fmla="*/ 2147483646 w 634"/>
              <a:gd name="T1" fmla="*/ 2147483646 h 62"/>
              <a:gd name="T2" fmla="*/ 2147483646 w 634"/>
              <a:gd name="T3" fmla="*/ 2147483646 h 62"/>
              <a:gd name="T4" fmla="*/ 1218835706 w 634"/>
              <a:gd name="T5" fmla="*/ 2147483646 h 62"/>
              <a:gd name="T6" fmla="*/ 0 w 634"/>
              <a:gd name="T7" fmla="*/ 1197611690 h 62"/>
              <a:gd name="T8" fmla="*/ 1218835706 w 634"/>
              <a:gd name="T9" fmla="*/ 0 h 62"/>
              <a:gd name="T10" fmla="*/ 2147483646 w 634"/>
              <a:gd name="T11" fmla="*/ 0 h 62"/>
              <a:gd name="T12" fmla="*/ 2147483646 w 634"/>
              <a:gd name="T13" fmla="*/ 1197611690 h 62"/>
              <a:gd name="T14" fmla="*/ 2147483646 w 634"/>
              <a:gd name="T15" fmla="*/ 2147483646 h 6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4" h="62">
                <a:moveTo>
                  <a:pt x="598" y="61"/>
                </a:moveTo>
                <a:lnTo>
                  <a:pt x="598" y="61"/>
                </a:lnTo>
                <a:cubicBezTo>
                  <a:pt x="26" y="61"/>
                  <a:pt x="26" y="61"/>
                  <a:pt x="26" y="61"/>
                </a:cubicBezTo>
                <a:cubicBezTo>
                  <a:pt x="9" y="61"/>
                  <a:pt x="0" y="44"/>
                  <a:pt x="0" y="26"/>
                </a:cubicBezTo>
                <a:cubicBezTo>
                  <a:pt x="0" y="18"/>
                  <a:pt x="9" y="0"/>
                  <a:pt x="26" y="0"/>
                </a:cubicBezTo>
                <a:cubicBezTo>
                  <a:pt x="598" y="0"/>
                  <a:pt x="598" y="0"/>
                  <a:pt x="598" y="0"/>
                </a:cubicBezTo>
                <a:cubicBezTo>
                  <a:pt x="615" y="0"/>
                  <a:pt x="633" y="18"/>
                  <a:pt x="633" y="26"/>
                </a:cubicBezTo>
                <a:cubicBezTo>
                  <a:pt x="633" y="44"/>
                  <a:pt x="615" y="61"/>
                  <a:pt x="598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625">
            <a:extLst>
              <a:ext uri="{FF2B5EF4-FFF2-40B4-BE49-F238E27FC236}">
                <a16:creationId xmlns:a16="http://schemas.microsoft.com/office/drawing/2014/main" id="{9A26CB1B-2915-4747-9D30-2D2DC5259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1622" y="8101655"/>
            <a:ext cx="55439" cy="355732"/>
          </a:xfrm>
          <a:custGeom>
            <a:avLst/>
            <a:gdLst>
              <a:gd name="T0" fmla="*/ 1207306330 w 53"/>
              <a:gd name="T1" fmla="*/ 2147483646 h 339"/>
              <a:gd name="T2" fmla="*/ 1207306330 w 53"/>
              <a:gd name="T3" fmla="*/ 2147483646 h 339"/>
              <a:gd name="T4" fmla="*/ 1207306330 w 53"/>
              <a:gd name="T5" fmla="*/ 2147483646 h 339"/>
              <a:gd name="T6" fmla="*/ 0 w 53"/>
              <a:gd name="T7" fmla="*/ 2147483646 h 339"/>
              <a:gd name="T8" fmla="*/ 0 w 53"/>
              <a:gd name="T9" fmla="*/ 1218925729 h 339"/>
              <a:gd name="T10" fmla="*/ 1207306330 w 53"/>
              <a:gd name="T11" fmla="*/ 0 h 339"/>
              <a:gd name="T12" fmla="*/ 1207306330 w 53"/>
              <a:gd name="T13" fmla="*/ 0 h 339"/>
              <a:gd name="T14" fmla="*/ 2147483646 w 53"/>
              <a:gd name="T15" fmla="*/ 1218925729 h 339"/>
              <a:gd name="T16" fmla="*/ 2147483646 w 53"/>
              <a:gd name="T17" fmla="*/ 2147483646 h 339"/>
              <a:gd name="T18" fmla="*/ 1207306330 w 53"/>
              <a:gd name="T19" fmla="*/ 2147483646 h 33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3" h="339">
                <a:moveTo>
                  <a:pt x="26" y="338"/>
                </a:moveTo>
                <a:lnTo>
                  <a:pt x="26" y="338"/>
                </a:lnTo>
                <a:cubicBezTo>
                  <a:pt x="9" y="338"/>
                  <a:pt x="0" y="330"/>
                  <a:pt x="0" y="31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44" y="0"/>
                  <a:pt x="52" y="9"/>
                  <a:pt x="52" y="26"/>
                </a:cubicBezTo>
                <a:cubicBezTo>
                  <a:pt x="52" y="312"/>
                  <a:pt x="52" y="312"/>
                  <a:pt x="52" y="312"/>
                </a:cubicBezTo>
                <a:cubicBezTo>
                  <a:pt x="52" y="330"/>
                  <a:pt x="44" y="338"/>
                  <a:pt x="26" y="3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626">
            <a:extLst>
              <a:ext uri="{FF2B5EF4-FFF2-40B4-BE49-F238E27FC236}">
                <a16:creationId xmlns:a16="http://schemas.microsoft.com/office/drawing/2014/main" id="{EB14F502-3C52-994B-BA99-2D886A6FA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0280" y="8101655"/>
            <a:ext cx="55439" cy="355732"/>
          </a:xfrm>
          <a:custGeom>
            <a:avLst/>
            <a:gdLst>
              <a:gd name="T0" fmla="*/ 1207306330 w 53"/>
              <a:gd name="T1" fmla="*/ 2147483646 h 339"/>
              <a:gd name="T2" fmla="*/ 1207306330 w 53"/>
              <a:gd name="T3" fmla="*/ 2147483646 h 339"/>
              <a:gd name="T4" fmla="*/ 1207306330 w 53"/>
              <a:gd name="T5" fmla="*/ 2147483646 h 339"/>
              <a:gd name="T6" fmla="*/ 0 w 53"/>
              <a:gd name="T7" fmla="*/ 2147483646 h 339"/>
              <a:gd name="T8" fmla="*/ 0 w 53"/>
              <a:gd name="T9" fmla="*/ 1218925729 h 339"/>
              <a:gd name="T10" fmla="*/ 1207306330 w 53"/>
              <a:gd name="T11" fmla="*/ 0 h 339"/>
              <a:gd name="T12" fmla="*/ 1207306330 w 53"/>
              <a:gd name="T13" fmla="*/ 0 h 339"/>
              <a:gd name="T14" fmla="*/ 2147483646 w 53"/>
              <a:gd name="T15" fmla="*/ 1218925729 h 339"/>
              <a:gd name="T16" fmla="*/ 2147483646 w 53"/>
              <a:gd name="T17" fmla="*/ 2147483646 h 339"/>
              <a:gd name="T18" fmla="*/ 1207306330 w 53"/>
              <a:gd name="T19" fmla="*/ 2147483646 h 33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3" h="339">
                <a:moveTo>
                  <a:pt x="26" y="338"/>
                </a:moveTo>
                <a:lnTo>
                  <a:pt x="26" y="338"/>
                </a:lnTo>
                <a:cubicBezTo>
                  <a:pt x="9" y="338"/>
                  <a:pt x="0" y="330"/>
                  <a:pt x="0" y="31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26" y="0"/>
                </a:cubicBezTo>
                <a:cubicBezTo>
                  <a:pt x="43" y="0"/>
                  <a:pt x="52" y="9"/>
                  <a:pt x="52" y="26"/>
                </a:cubicBezTo>
                <a:cubicBezTo>
                  <a:pt x="52" y="312"/>
                  <a:pt x="52" y="312"/>
                  <a:pt x="52" y="312"/>
                </a:cubicBezTo>
                <a:cubicBezTo>
                  <a:pt x="52" y="330"/>
                  <a:pt x="43" y="338"/>
                  <a:pt x="26" y="3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627">
            <a:extLst>
              <a:ext uri="{FF2B5EF4-FFF2-40B4-BE49-F238E27FC236}">
                <a16:creationId xmlns:a16="http://schemas.microsoft.com/office/drawing/2014/main" id="{BD49D834-B15B-4F49-813B-00850AA3C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8935" y="8101655"/>
            <a:ext cx="64679" cy="355732"/>
          </a:xfrm>
          <a:custGeom>
            <a:avLst/>
            <a:gdLst>
              <a:gd name="T0" fmla="*/ 1257509810 w 61"/>
              <a:gd name="T1" fmla="*/ 2147483646 h 339"/>
              <a:gd name="T2" fmla="*/ 1257509810 w 61"/>
              <a:gd name="T3" fmla="*/ 2147483646 h 339"/>
              <a:gd name="T4" fmla="*/ 1257509810 w 61"/>
              <a:gd name="T5" fmla="*/ 2147483646 h 339"/>
              <a:gd name="T6" fmla="*/ 0 w 61"/>
              <a:gd name="T7" fmla="*/ 2147483646 h 339"/>
              <a:gd name="T8" fmla="*/ 0 w 61"/>
              <a:gd name="T9" fmla="*/ 1218925729 h 339"/>
              <a:gd name="T10" fmla="*/ 1257509810 w 61"/>
              <a:gd name="T11" fmla="*/ 0 h 339"/>
              <a:gd name="T12" fmla="*/ 1644466735 w 61"/>
              <a:gd name="T13" fmla="*/ 0 h 339"/>
              <a:gd name="T14" fmla="*/ 2147483646 w 61"/>
              <a:gd name="T15" fmla="*/ 1218925729 h 339"/>
              <a:gd name="T16" fmla="*/ 2147483646 w 61"/>
              <a:gd name="T17" fmla="*/ 2147483646 h 339"/>
              <a:gd name="T18" fmla="*/ 1257509810 w 61"/>
              <a:gd name="T19" fmla="*/ 2147483646 h 33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1" h="339">
                <a:moveTo>
                  <a:pt x="26" y="338"/>
                </a:moveTo>
                <a:lnTo>
                  <a:pt x="26" y="338"/>
                </a:lnTo>
                <a:cubicBezTo>
                  <a:pt x="17" y="338"/>
                  <a:pt x="0" y="330"/>
                  <a:pt x="0" y="31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26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43" y="0"/>
                  <a:pt x="60" y="9"/>
                  <a:pt x="60" y="26"/>
                </a:cubicBezTo>
                <a:cubicBezTo>
                  <a:pt x="52" y="312"/>
                  <a:pt x="52" y="312"/>
                  <a:pt x="52" y="312"/>
                </a:cubicBezTo>
                <a:cubicBezTo>
                  <a:pt x="52" y="330"/>
                  <a:pt x="43" y="338"/>
                  <a:pt x="26" y="3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628">
            <a:extLst>
              <a:ext uri="{FF2B5EF4-FFF2-40B4-BE49-F238E27FC236}">
                <a16:creationId xmlns:a16="http://schemas.microsoft.com/office/drawing/2014/main" id="{8A3906BB-F6B9-9D4B-A512-26483551F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345" y="7819838"/>
            <a:ext cx="863926" cy="180178"/>
          </a:xfrm>
          <a:custGeom>
            <a:avLst/>
            <a:gdLst>
              <a:gd name="T0" fmla="*/ 1258032348 w 825"/>
              <a:gd name="T1" fmla="*/ 2147483646 h 174"/>
              <a:gd name="T2" fmla="*/ 1258032348 w 825"/>
              <a:gd name="T3" fmla="*/ 2147483646 h 174"/>
              <a:gd name="T4" fmla="*/ 0 w 825"/>
              <a:gd name="T5" fmla="*/ 2147483646 h 174"/>
              <a:gd name="T6" fmla="*/ 838644812 w 825"/>
              <a:gd name="T7" fmla="*/ 2147483646 h 174"/>
              <a:gd name="T8" fmla="*/ 2147483646 w 825"/>
              <a:gd name="T9" fmla="*/ 360456419 h 174"/>
              <a:gd name="T10" fmla="*/ 2147483646 w 825"/>
              <a:gd name="T11" fmla="*/ 360456419 h 174"/>
              <a:gd name="T12" fmla="*/ 2147483646 w 825"/>
              <a:gd name="T13" fmla="*/ 2147483646 h 174"/>
              <a:gd name="T14" fmla="*/ 2147483646 w 825"/>
              <a:gd name="T15" fmla="*/ 2147483646 h 174"/>
              <a:gd name="T16" fmla="*/ 2147483646 w 825"/>
              <a:gd name="T17" fmla="*/ 2147483646 h 174"/>
              <a:gd name="T18" fmla="*/ 2147483646 w 825"/>
              <a:gd name="T19" fmla="*/ 2147483646 h 174"/>
              <a:gd name="T20" fmla="*/ 1630677095 w 825"/>
              <a:gd name="T21" fmla="*/ 2147483646 h 174"/>
              <a:gd name="T22" fmla="*/ 1258032348 w 825"/>
              <a:gd name="T23" fmla="*/ 2147483646 h 17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5" h="174">
                <a:moveTo>
                  <a:pt x="27" y="173"/>
                </a:moveTo>
                <a:lnTo>
                  <a:pt x="27" y="173"/>
                </a:lnTo>
                <a:cubicBezTo>
                  <a:pt x="18" y="173"/>
                  <a:pt x="9" y="164"/>
                  <a:pt x="0" y="155"/>
                </a:cubicBezTo>
                <a:cubicBezTo>
                  <a:pt x="0" y="138"/>
                  <a:pt x="9" y="121"/>
                  <a:pt x="18" y="121"/>
                </a:cubicBezTo>
                <a:cubicBezTo>
                  <a:pt x="408" y="8"/>
                  <a:pt x="408" y="8"/>
                  <a:pt x="408" y="8"/>
                </a:cubicBezTo>
                <a:cubicBezTo>
                  <a:pt x="408" y="0"/>
                  <a:pt x="417" y="0"/>
                  <a:pt x="417" y="8"/>
                </a:cubicBezTo>
                <a:cubicBezTo>
                  <a:pt x="798" y="121"/>
                  <a:pt x="798" y="121"/>
                  <a:pt x="798" y="121"/>
                </a:cubicBezTo>
                <a:cubicBezTo>
                  <a:pt x="815" y="121"/>
                  <a:pt x="824" y="138"/>
                  <a:pt x="815" y="147"/>
                </a:cubicBezTo>
                <a:cubicBezTo>
                  <a:pt x="815" y="164"/>
                  <a:pt x="798" y="173"/>
                  <a:pt x="789" y="173"/>
                </a:cubicBezTo>
                <a:cubicBezTo>
                  <a:pt x="417" y="60"/>
                  <a:pt x="417" y="60"/>
                  <a:pt x="417" y="60"/>
                </a:cubicBezTo>
                <a:cubicBezTo>
                  <a:pt x="35" y="173"/>
                  <a:pt x="35" y="173"/>
                  <a:pt x="35" y="173"/>
                </a:cubicBezTo>
                <a:lnTo>
                  <a:pt x="27" y="17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629">
            <a:extLst>
              <a:ext uri="{FF2B5EF4-FFF2-40B4-BE49-F238E27FC236}">
                <a16:creationId xmlns:a16="http://schemas.microsoft.com/office/drawing/2014/main" id="{28178157-CAD5-8447-B18B-BDE3CA870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7333" y="7972297"/>
            <a:ext cx="642167" cy="438891"/>
          </a:xfrm>
          <a:custGeom>
            <a:avLst/>
            <a:gdLst>
              <a:gd name="T0" fmla="*/ 2147483646 w 615"/>
              <a:gd name="T1" fmla="*/ 2147483646 h 417"/>
              <a:gd name="T2" fmla="*/ 2147483646 w 615"/>
              <a:gd name="T3" fmla="*/ 2147483646 h 417"/>
              <a:gd name="T4" fmla="*/ 1616684628 w 615"/>
              <a:gd name="T5" fmla="*/ 2147483646 h 417"/>
              <a:gd name="T6" fmla="*/ 0 w 615"/>
              <a:gd name="T7" fmla="*/ 2147483646 h 417"/>
              <a:gd name="T8" fmla="*/ 0 w 615"/>
              <a:gd name="T9" fmla="*/ 1229889581 h 417"/>
              <a:gd name="T10" fmla="*/ 1616684628 w 615"/>
              <a:gd name="T11" fmla="*/ 0 h 417"/>
              <a:gd name="T12" fmla="*/ 2147483646 w 615"/>
              <a:gd name="T13" fmla="*/ 0 h 417"/>
              <a:gd name="T14" fmla="*/ 2147483646 w 615"/>
              <a:gd name="T15" fmla="*/ 1229889581 h 417"/>
              <a:gd name="T16" fmla="*/ 2147483646 w 615"/>
              <a:gd name="T17" fmla="*/ 2147483646 h 417"/>
              <a:gd name="T18" fmla="*/ 2147483646 w 615"/>
              <a:gd name="T19" fmla="*/ 2147483646 h 417"/>
              <a:gd name="T20" fmla="*/ 1986161081 w 615"/>
              <a:gd name="T21" fmla="*/ 2147483646 h 417"/>
              <a:gd name="T22" fmla="*/ 1986161081 w 615"/>
              <a:gd name="T23" fmla="*/ 2147483646 h 417"/>
              <a:gd name="T24" fmla="*/ 2147483646 w 615"/>
              <a:gd name="T25" fmla="*/ 2147483646 h 417"/>
              <a:gd name="T26" fmla="*/ 2147483646 w 615"/>
              <a:gd name="T27" fmla="*/ 1655635836 h 417"/>
              <a:gd name="T28" fmla="*/ 1986161081 w 615"/>
              <a:gd name="T29" fmla="*/ 1655635836 h 417"/>
              <a:gd name="T30" fmla="*/ 1986161081 w 615"/>
              <a:gd name="T31" fmla="*/ 2147483646 h 4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15" h="417">
                <a:moveTo>
                  <a:pt x="589" y="416"/>
                </a:moveTo>
                <a:lnTo>
                  <a:pt x="589" y="416"/>
                </a:lnTo>
                <a:cubicBezTo>
                  <a:pt x="35" y="416"/>
                  <a:pt x="35" y="416"/>
                  <a:pt x="35" y="416"/>
                </a:cubicBezTo>
                <a:cubicBezTo>
                  <a:pt x="17" y="416"/>
                  <a:pt x="0" y="398"/>
                  <a:pt x="0" y="38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7" y="0"/>
                  <a:pt x="35" y="0"/>
                </a:cubicBezTo>
                <a:cubicBezTo>
                  <a:pt x="589" y="0"/>
                  <a:pt x="589" y="0"/>
                  <a:pt x="589" y="0"/>
                </a:cubicBezTo>
                <a:cubicBezTo>
                  <a:pt x="598" y="0"/>
                  <a:pt x="614" y="8"/>
                  <a:pt x="614" y="26"/>
                </a:cubicBezTo>
                <a:cubicBezTo>
                  <a:pt x="614" y="381"/>
                  <a:pt x="614" y="381"/>
                  <a:pt x="614" y="381"/>
                </a:cubicBezTo>
                <a:cubicBezTo>
                  <a:pt x="614" y="398"/>
                  <a:pt x="598" y="416"/>
                  <a:pt x="589" y="416"/>
                </a:cubicBezTo>
                <a:close/>
                <a:moveTo>
                  <a:pt x="43" y="373"/>
                </a:moveTo>
                <a:lnTo>
                  <a:pt x="43" y="373"/>
                </a:lnTo>
                <a:cubicBezTo>
                  <a:pt x="581" y="373"/>
                  <a:pt x="581" y="373"/>
                  <a:pt x="581" y="373"/>
                </a:cubicBezTo>
                <a:cubicBezTo>
                  <a:pt x="581" y="35"/>
                  <a:pt x="581" y="35"/>
                  <a:pt x="581" y="35"/>
                </a:cubicBezTo>
                <a:cubicBezTo>
                  <a:pt x="43" y="35"/>
                  <a:pt x="43" y="35"/>
                  <a:pt x="43" y="35"/>
                </a:cubicBezTo>
                <a:lnTo>
                  <a:pt x="43" y="3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630">
            <a:extLst>
              <a:ext uri="{FF2B5EF4-FFF2-40B4-BE49-F238E27FC236}">
                <a16:creationId xmlns:a16="http://schemas.microsoft.com/office/drawing/2014/main" id="{BAACB417-07D1-A449-830D-EA421D07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7333" y="8300310"/>
            <a:ext cx="642167" cy="46199"/>
          </a:xfrm>
          <a:custGeom>
            <a:avLst/>
            <a:gdLst>
              <a:gd name="T0" fmla="*/ 2147483646 w 615"/>
              <a:gd name="T1" fmla="*/ 2019509622 h 44"/>
              <a:gd name="T2" fmla="*/ 2147483646 w 615"/>
              <a:gd name="T3" fmla="*/ 2019509622 h 44"/>
              <a:gd name="T4" fmla="*/ 1200991506 w 615"/>
              <a:gd name="T5" fmla="*/ 2019509622 h 44"/>
              <a:gd name="T6" fmla="*/ 0 w 615"/>
              <a:gd name="T7" fmla="*/ 798483276 h 44"/>
              <a:gd name="T8" fmla="*/ 1200991506 w 615"/>
              <a:gd name="T9" fmla="*/ 0 h 44"/>
              <a:gd name="T10" fmla="*/ 2147483646 w 615"/>
              <a:gd name="T11" fmla="*/ 0 h 44"/>
              <a:gd name="T12" fmla="*/ 2147483646 w 615"/>
              <a:gd name="T13" fmla="*/ 798483276 h 44"/>
              <a:gd name="T14" fmla="*/ 2147483646 w 615"/>
              <a:gd name="T15" fmla="*/ 2019509622 h 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15" h="44">
                <a:moveTo>
                  <a:pt x="598" y="43"/>
                </a:moveTo>
                <a:lnTo>
                  <a:pt x="598" y="43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5"/>
                  <a:pt x="0" y="17"/>
                </a:cubicBezTo>
                <a:cubicBezTo>
                  <a:pt x="0" y="9"/>
                  <a:pt x="9" y="0"/>
                  <a:pt x="26" y="0"/>
                </a:cubicBezTo>
                <a:cubicBezTo>
                  <a:pt x="598" y="0"/>
                  <a:pt x="598" y="0"/>
                  <a:pt x="598" y="0"/>
                </a:cubicBezTo>
                <a:cubicBezTo>
                  <a:pt x="606" y="0"/>
                  <a:pt x="614" y="9"/>
                  <a:pt x="614" y="17"/>
                </a:cubicBezTo>
                <a:cubicBezTo>
                  <a:pt x="614" y="35"/>
                  <a:pt x="606" y="43"/>
                  <a:pt x="598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631">
            <a:extLst>
              <a:ext uri="{FF2B5EF4-FFF2-40B4-BE49-F238E27FC236}">
                <a16:creationId xmlns:a16="http://schemas.microsoft.com/office/drawing/2014/main" id="{CAB77882-9D2B-7442-8D6E-C475CE7AB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9789" y="8480488"/>
            <a:ext cx="337256" cy="27720"/>
          </a:xfrm>
          <a:custGeom>
            <a:avLst/>
            <a:gdLst>
              <a:gd name="T0" fmla="*/ 2147483646 w 322"/>
              <a:gd name="T1" fmla="*/ 1141475294 h 27"/>
              <a:gd name="T2" fmla="*/ 2147483646 w 322"/>
              <a:gd name="T3" fmla="*/ 1141475294 h 27"/>
              <a:gd name="T4" fmla="*/ 792455100 w 322"/>
              <a:gd name="T5" fmla="*/ 1141475294 h 27"/>
              <a:gd name="T6" fmla="*/ 0 w 322"/>
              <a:gd name="T7" fmla="*/ 395135453 h 27"/>
              <a:gd name="T8" fmla="*/ 792455100 w 322"/>
              <a:gd name="T9" fmla="*/ 0 h 27"/>
              <a:gd name="T10" fmla="*/ 2147483646 w 322"/>
              <a:gd name="T11" fmla="*/ 0 h 27"/>
              <a:gd name="T12" fmla="*/ 2147483646 w 322"/>
              <a:gd name="T13" fmla="*/ 395135453 h 27"/>
              <a:gd name="T14" fmla="*/ 2147483646 w 322"/>
              <a:gd name="T15" fmla="*/ 1141475294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2" h="27">
                <a:moveTo>
                  <a:pt x="304" y="26"/>
                </a:moveTo>
                <a:lnTo>
                  <a:pt x="304" y="26"/>
                </a:lnTo>
                <a:cubicBezTo>
                  <a:pt x="17" y="26"/>
                  <a:pt x="17" y="26"/>
                  <a:pt x="17" y="26"/>
                </a:cubicBezTo>
                <a:cubicBezTo>
                  <a:pt x="9" y="26"/>
                  <a:pt x="0" y="17"/>
                  <a:pt x="0" y="9"/>
                </a:cubicBezTo>
                <a:cubicBezTo>
                  <a:pt x="0" y="0"/>
                  <a:pt x="9" y="0"/>
                  <a:pt x="17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12" y="0"/>
                  <a:pt x="321" y="0"/>
                  <a:pt x="321" y="9"/>
                </a:cubicBezTo>
                <a:cubicBezTo>
                  <a:pt x="321" y="17"/>
                  <a:pt x="312" y="26"/>
                  <a:pt x="304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632">
            <a:extLst>
              <a:ext uri="{FF2B5EF4-FFF2-40B4-BE49-F238E27FC236}">
                <a16:creationId xmlns:a16="http://schemas.microsoft.com/office/drawing/2014/main" id="{B88B52B4-DFBB-7848-9EB8-F0A5E7E3E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5228" y="8374229"/>
            <a:ext cx="226377" cy="138598"/>
          </a:xfrm>
          <a:custGeom>
            <a:avLst/>
            <a:gdLst>
              <a:gd name="T0" fmla="*/ 2147483646 w 218"/>
              <a:gd name="T1" fmla="*/ 2147483646 h 131"/>
              <a:gd name="T2" fmla="*/ 2147483646 w 218"/>
              <a:gd name="T3" fmla="*/ 2147483646 h 131"/>
              <a:gd name="T4" fmla="*/ 408839098 w 218"/>
              <a:gd name="T5" fmla="*/ 2147483646 h 131"/>
              <a:gd name="T6" fmla="*/ 0 w 218"/>
              <a:gd name="T7" fmla="*/ 2147483646 h 131"/>
              <a:gd name="T8" fmla="*/ 0 w 218"/>
              <a:gd name="T9" fmla="*/ 2147483646 h 131"/>
              <a:gd name="T10" fmla="*/ 1590156569 w 218"/>
              <a:gd name="T11" fmla="*/ 432454632 h 131"/>
              <a:gd name="T12" fmla="*/ 2147483646 w 218"/>
              <a:gd name="T13" fmla="*/ 0 h 131"/>
              <a:gd name="T14" fmla="*/ 2147483646 w 218"/>
              <a:gd name="T15" fmla="*/ 0 h 131"/>
              <a:gd name="T16" fmla="*/ 2147483646 w 218"/>
              <a:gd name="T17" fmla="*/ 432454632 h 131"/>
              <a:gd name="T18" fmla="*/ 2147483646 w 218"/>
              <a:gd name="T19" fmla="*/ 2147483646 h 131"/>
              <a:gd name="T20" fmla="*/ 2147483646 w 218"/>
              <a:gd name="T21" fmla="*/ 2147483646 h 131"/>
              <a:gd name="T22" fmla="*/ 2147483646 w 218"/>
              <a:gd name="T23" fmla="*/ 2147483646 h 131"/>
              <a:gd name="T24" fmla="*/ 1590156569 w 218"/>
              <a:gd name="T25" fmla="*/ 2147483646 h 131"/>
              <a:gd name="T26" fmla="*/ 1590156569 w 218"/>
              <a:gd name="T27" fmla="*/ 2147483646 h 131"/>
              <a:gd name="T28" fmla="*/ 2147483646 w 218"/>
              <a:gd name="T29" fmla="*/ 2147483646 h 131"/>
              <a:gd name="T30" fmla="*/ 2147483646 w 218"/>
              <a:gd name="T31" fmla="*/ 1249255010 h 131"/>
              <a:gd name="T32" fmla="*/ 2147483646 w 218"/>
              <a:gd name="T33" fmla="*/ 1249255010 h 131"/>
              <a:gd name="T34" fmla="*/ 1590156569 w 218"/>
              <a:gd name="T35" fmla="*/ 2147483646 h 13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8" h="131">
                <a:moveTo>
                  <a:pt x="208" y="130"/>
                </a:moveTo>
                <a:lnTo>
                  <a:pt x="208" y="130"/>
                </a:lnTo>
                <a:cubicBezTo>
                  <a:pt x="9" y="130"/>
                  <a:pt x="9" y="130"/>
                  <a:pt x="9" y="130"/>
                </a:cubicBezTo>
                <a:cubicBezTo>
                  <a:pt x="9" y="130"/>
                  <a:pt x="0" y="130"/>
                  <a:pt x="0" y="121"/>
                </a:cubicBezTo>
                <a:lnTo>
                  <a:pt x="0" y="113"/>
                </a:lnTo>
                <a:cubicBezTo>
                  <a:pt x="35" y="9"/>
                  <a:pt x="35" y="9"/>
                  <a:pt x="35" y="9"/>
                </a:cubicBezTo>
                <a:cubicBezTo>
                  <a:pt x="44" y="0"/>
                  <a:pt x="44" y="0"/>
                  <a:pt x="52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73" y="0"/>
                  <a:pt x="182" y="0"/>
                  <a:pt x="182" y="9"/>
                </a:cubicBezTo>
                <a:cubicBezTo>
                  <a:pt x="217" y="113"/>
                  <a:pt x="217" y="113"/>
                  <a:pt x="217" y="113"/>
                </a:cubicBezTo>
                <a:lnTo>
                  <a:pt x="217" y="121"/>
                </a:lnTo>
                <a:cubicBezTo>
                  <a:pt x="217" y="130"/>
                  <a:pt x="208" y="130"/>
                  <a:pt x="208" y="130"/>
                </a:cubicBezTo>
                <a:close/>
                <a:moveTo>
                  <a:pt x="35" y="104"/>
                </a:moveTo>
                <a:lnTo>
                  <a:pt x="35" y="104"/>
                </a:lnTo>
                <a:cubicBezTo>
                  <a:pt x="182" y="104"/>
                  <a:pt x="182" y="104"/>
                  <a:pt x="182" y="104"/>
                </a:cubicBezTo>
                <a:cubicBezTo>
                  <a:pt x="156" y="26"/>
                  <a:pt x="156" y="26"/>
                  <a:pt x="156" y="26"/>
                </a:cubicBezTo>
                <a:cubicBezTo>
                  <a:pt x="61" y="26"/>
                  <a:pt x="61" y="26"/>
                  <a:pt x="61" y="26"/>
                </a:cubicBezTo>
                <a:lnTo>
                  <a:pt x="35" y="1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633">
            <a:extLst>
              <a:ext uri="{FF2B5EF4-FFF2-40B4-BE49-F238E27FC236}">
                <a16:creationId xmlns:a16="http://schemas.microsoft.com/office/drawing/2014/main" id="{7B9F995B-F80D-4D4D-BB14-EF2A64060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3707" y="8189432"/>
            <a:ext cx="46199" cy="92398"/>
          </a:xfrm>
          <a:custGeom>
            <a:avLst/>
            <a:gdLst>
              <a:gd name="T0" fmla="*/ 2019509622 w 44"/>
              <a:gd name="T1" fmla="*/ 2147483646 h 87"/>
              <a:gd name="T2" fmla="*/ 2019509622 w 44"/>
              <a:gd name="T3" fmla="*/ 2147483646 h 87"/>
              <a:gd name="T4" fmla="*/ 0 w 44"/>
              <a:gd name="T5" fmla="*/ 2147483646 h 87"/>
              <a:gd name="T6" fmla="*/ 0 w 44"/>
              <a:gd name="T7" fmla="*/ 2147483646 h 87"/>
              <a:gd name="T8" fmla="*/ 0 w 44"/>
              <a:gd name="T9" fmla="*/ 437373037 h 87"/>
              <a:gd name="T10" fmla="*/ 0 w 44"/>
              <a:gd name="T11" fmla="*/ 0 h 87"/>
              <a:gd name="T12" fmla="*/ 2019509622 w 44"/>
              <a:gd name="T13" fmla="*/ 0 h 87"/>
              <a:gd name="T14" fmla="*/ 2019509622 w 44"/>
              <a:gd name="T15" fmla="*/ 437373037 h 87"/>
              <a:gd name="T16" fmla="*/ 2019509622 w 44"/>
              <a:gd name="T17" fmla="*/ 2147483646 h 87"/>
              <a:gd name="T18" fmla="*/ 2019509622 w 44"/>
              <a:gd name="T19" fmla="*/ 2147483646 h 87"/>
              <a:gd name="T20" fmla="*/ 375680432 w 44"/>
              <a:gd name="T21" fmla="*/ 2147483646 h 87"/>
              <a:gd name="T22" fmla="*/ 375680432 w 44"/>
              <a:gd name="T23" fmla="*/ 2147483646 h 87"/>
              <a:gd name="T24" fmla="*/ 1596836665 w 44"/>
              <a:gd name="T25" fmla="*/ 2147483646 h 87"/>
              <a:gd name="T26" fmla="*/ 1596836665 w 44"/>
              <a:gd name="T27" fmla="*/ 437373037 h 87"/>
              <a:gd name="T28" fmla="*/ 375680432 w 44"/>
              <a:gd name="T29" fmla="*/ 437373037 h 87"/>
              <a:gd name="T30" fmla="*/ 375680432 w 44"/>
              <a:gd name="T31" fmla="*/ 2147483646 h 8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4" h="87">
                <a:moveTo>
                  <a:pt x="43" y="86"/>
                </a:moveTo>
                <a:lnTo>
                  <a:pt x="43" y="86"/>
                </a:lnTo>
                <a:cubicBezTo>
                  <a:pt x="0" y="86"/>
                  <a:pt x="0" y="86"/>
                  <a:pt x="0" y="86"/>
                </a:cubicBezTo>
                <a:lnTo>
                  <a:pt x="0" y="78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9"/>
                </a:cubicBezTo>
                <a:cubicBezTo>
                  <a:pt x="43" y="78"/>
                  <a:pt x="43" y="78"/>
                  <a:pt x="43" y="78"/>
                </a:cubicBezTo>
                <a:lnTo>
                  <a:pt x="43" y="86"/>
                </a:lnTo>
                <a:close/>
                <a:moveTo>
                  <a:pt x="8" y="69"/>
                </a:moveTo>
                <a:lnTo>
                  <a:pt x="8" y="69"/>
                </a:lnTo>
                <a:cubicBezTo>
                  <a:pt x="34" y="69"/>
                  <a:pt x="34" y="69"/>
                  <a:pt x="34" y="69"/>
                </a:cubicBezTo>
                <a:cubicBezTo>
                  <a:pt x="34" y="9"/>
                  <a:pt x="34" y="9"/>
                  <a:pt x="34" y="9"/>
                </a:cubicBezTo>
                <a:cubicBezTo>
                  <a:pt x="8" y="9"/>
                  <a:pt x="8" y="9"/>
                  <a:pt x="8" y="9"/>
                </a:cubicBezTo>
                <a:lnTo>
                  <a:pt x="8" y="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634">
            <a:extLst>
              <a:ext uri="{FF2B5EF4-FFF2-40B4-BE49-F238E27FC236}">
                <a16:creationId xmlns:a16="http://schemas.microsoft.com/office/drawing/2014/main" id="{851D82CC-4045-DB44-AA70-AB18234A1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7626" y="8110895"/>
            <a:ext cx="55439" cy="170936"/>
          </a:xfrm>
          <a:custGeom>
            <a:avLst/>
            <a:gdLst>
              <a:gd name="T0" fmla="*/ 1996803388 w 53"/>
              <a:gd name="T1" fmla="*/ 2147483646 h 165"/>
              <a:gd name="T2" fmla="*/ 1996803388 w 53"/>
              <a:gd name="T3" fmla="*/ 2147483646 h 165"/>
              <a:gd name="T4" fmla="*/ 417938669 w 53"/>
              <a:gd name="T5" fmla="*/ 2147483646 h 165"/>
              <a:gd name="T6" fmla="*/ 0 w 53"/>
              <a:gd name="T7" fmla="*/ 2147483646 h 165"/>
              <a:gd name="T8" fmla="*/ 0 w 53"/>
              <a:gd name="T9" fmla="*/ 406020758 h 165"/>
              <a:gd name="T10" fmla="*/ 417938669 w 53"/>
              <a:gd name="T11" fmla="*/ 0 h 165"/>
              <a:gd name="T12" fmla="*/ 1996803388 w 53"/>
              <a:gd name="T13" fmla="*/ 0 h 165"/>
              <a:gd name="T14" fmla="*/ 2147483646 w 53"/>
              <a:gd name="T15" fmla="*/ 406020758 h 165"/>
              <a:gd name="T16" fmla="*/ 2147483646 w 53"/>
              <a:gd name="T17" fmla="*/ 2147483646 h 165"/>
              <a:gd name="T18" fmla="*/ 1996803388 w 53"/>
              <a:gd name="T19" fmla="*/ 2147483646 h 165"/>
              <a:gd name="T20" fmla="*/ 417938669 w 53"/>
              <a:gd name="T21" fmla="*/ 2147483646 h 165"/>
              <a:gd name="T22" fmla="*/ 417938669 w 53"/>
              <a:gd name="T23" fmla="*/ 2147483646 h 165"/>
              <a:gd name="T24" fmla="*/ 1625244999 w 53"/>
              <a:gd name="T25" fmla="*/ 2147483646 h 165"/>
              <a:gd name="T26" fmla="*/ 1625244999 w 53"/>
              <a:gd name="T27" fmla="*/ 766927941 h 165"/>
              <a:gd name="T28" fmla="*/ 417938669 w 53"/>
              <a:gd name="T29" fmla="*/ 766927941 h 165"/>
              <a:gd name="T30" fmla="*/ 417938669 w 53"/>
              <a:gd name="T31" fmla="*/ 2147483646 h 1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3" h="165">
                <a:moveTo>
                  <a:pt x="43" y="164"/>
                </a:moveTo>
                <a:lnTo>
                  <a:pt x="43" y="164"/>
                </a:lnTo>
                <a:cubicBezTo>
                  <a:pt x="9" y="164"/>
                  <a:pt x="9" y="164"/>
                  <a:pt x="9" y="164"/>
                </a:cubicBezTo>
                <a:cubicBezTo>
                  <a:pt x="0" y="164"/>
                  <a:pt x="0" y="156"/>
                  <a:pt x="0" y="156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43" y="0"/>
                  <a:pt x="43" y="0"/>
                  <a:pt x="43" y="0"/>
                </a:cubicBezTo>
                <a:lnTo>
                  <a:pt x="52" y="9"/>
                </a:lnTo>
                <a:cubicBezTo>
                  <a:pt x="52" y="156"/>
                  <a:pt x="52" y="156"/>
                  <a:pt x="52" y="156"/>
                </a:cubicBezTo>
                <a:lnTo>
                  <a:pt x="43" y="164"/>
                </a:lnTo>
                <a:close/>
                <a:moveTo>
                  <a:pt x="9" y="147"/>
                </a:moveTo>
                <a:lnTo>
                  <a:pt x="9" y="147"/>
                </a:lnTo>
                <a:cubicBezTo>
                  <a:pt x="35" y="147"/>
                  <a:pt x="35" y="147"/>
                  <a:pt x="35" y="147"/>
                </a:cubicBezTo>
                <a:cubicBezTo>
                  <a:pt x="35" y="17"/>
                  <a:pt x="35" y="17"/>
                  <a:pt x="35" y="17"/>
                </a:cubicBezTo>
                <a:cubicBezTo>
                  <a:pt x="9" y="17"/>
                  <a:pt x="9" y="17"/>
                  <a:pt x="9" y="17"/>
                </a:cubicBezTo>
                <a:lnTo>
                  <a:pt x="9" y="14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635">
            <a:extLst>
              <a:ext uri="{FF2B5EF4-FFF2-40B4-BE49-F238E27FC236}">
                <a16:creationId xmlns:a16="http://schemas.microsoft.com/office/drawing/2014/main" id="{B914CCE9-6172-0946-A783-C206C5BF8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6926" y="8036976"/>
            <a:ext cx="55439" cy="244854"/>
          </a:xfrm>
          <a:custGeom>
            <a:avLst/>
            <a:gdLst>
              <a:gd name="T0" fmla="*/ 2043183668 w 53"/>
              <a:gd name="T1" fmla="*/ 2147483646 h 234"/>
              <a:gd name="T2" fmla="*/ 2043183668 w 53"/>
              <a:gd name="T3" fmla="*/ 2147483646 h 234"/>
              <a:gd name="T4" fmla="*/ 417938669 w 53"/>
              <a:gd name="T5" fmla="*/ 2147483646 h 234"/>
              <a:gd name="T6" fmla="*/ 0 w 53"/>
              <a:gd name="T7" fmla="*/ 2147483646 h 234"/>
              <a:gd name="T8" fmla="*/ 0 w 53"/>
              <a:gd name="T9" fmla="*/ 371818662 h 234"/>
              <a:gd name="T10" fmla="*/ 417938669 w 53"/>
              <a:gd name="T11" fmla="*/ 0 h 234"/>
              <a:gd name="T12" fmla="*/ 2043183668 w 53"/>
              <a:gd name="T13" fmla="*/ 0 h 234"/>
              <a:gd name="T14" fmla="*/ 2147483646 w 53"/>
              <a:gd name="T15" fmla="*/ 371818662 h 234"/>
              <a:gd name="T16" fmla="*/ 2147483646 w 53"/>
              <a:gd name="T17" fmla="*/ 2147483646 h 234"/>
              <a:gd name="T18" fmla="*/ 2043183668 w 53"/>
              <a:gd name="T19" fmla="*/ 2147483646 h 234"/>
              <a:gd name="T20" fmla="*/ 789368021 w 53"/>
              <a:gd name="T21" fmla="*/ 2147483646 h 234"/>
              <a:gd name="T22" fmla="*/ 789368021 w 53"/>
              <a:gd name="T23" fmla="*/ 2147483646 h 234"/>
              <a:gd name="T24" fmla="*/ 1625244999 w 53"/>
              <a:gd name="T25" fmla="*/ 2147483646 h 234"/>
              <a:gd name="T26" fmla="*/ 1625244999 w 53"/>
              <a:gd name="T27" fmla="*/ 790308549 h 234"/>
              <a:gd name="T28" fmla="*/ 789368021 w 53"/>
              <a:gd name="T29" fmla="*/ 790308549 h 234"/>
              <a:gd name="T30" fmla="*/ 789368021 w 53"/>
              <a:gd name="T31" fmla="*/ 2147483646 h 23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3" h="234">
                <a:moveTo>
                  <a:pt x="44" y="233"/>
                </a:moveTo>
                <a:lnTo>
                  <a:pt x="44" y="233"/>
                </a:lnTo>
                <a:cubicBezTo>
                  <a:pt x="9" y="233"/>
                  <a:pt x="9" y="233"/>
                  <a:pt x="9" y="233"/>
                </a:cubicBezTo>
                <a:cubicBezTo>
                  <a:pt x="0" y="233"/>
                  <a:pt x="0" y="225"/>
                  <a:pt x="0" y="225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2" y="0"/>
                  <a:pt x="52" y="0"/>
                  <a:pt x="52" y="8"/>
                </a:cubicBezTo>
                <a:cubicBezTo>
                  <a:pt x="52" y="225"/>
                  <a:pt x="52" y="225"/>
                  <a:pt x="52" y="225"/>
                </a:cubicBezTo>
                <a:cubicBezTo>
                  <a:pt x="52" y="225"/>
                  <a:pt x="52" y="233"/>
                  <a:pt x="44" y="233"/>
                </a:cubicBezTo>
                <a:close/>
                <a:moveTo>
                  <a:pt x="17" y="216"/>
                </a:moveTo>
                <a:lnTo>
                  <a:pt x="17" y="216"/>
                </a:lnTo>
                <a:cubicBezTo>
                  <a:pt x="35" y="216"/>
                  <a:pt x="35" y="216"/>
                  <a:pt x="35" y="216"/>
                </a:cubicBezTo>
                <a:cubicBezTo>
                  <a:pt x="35" y="17"/>
                  <a:pt x="35" y="17"/>
                  <a:pt x="35" y="17"/>
                </a:cubicBezTo>
                <a:cubicBezTo>
                  <a:pt x="17" y="17"/>
                  <a:pt x="17" y="17"/>
                  <a:pt x="17" y="17"/>
                </a:cubicBezTo>
                <a:lnTo>
                  <a:pt x="17" y="2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636">
            <a:extLst>
              <a:ext uri="{FF2B5EF4-FFF2-40B4-BE49-F238E27FC236}">
                <a16:creationId xmlns:a16="http://schemas.microsoft.com/office/drawing/2014/main" id="{6DF534DB-A4E7-A741-B3A9-2016AD891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3845" y="7916858"/>
            <a:ext cx="637549" cy="646789"/>
          </a:xfrm>
          <a:custGeom>
            <a:avLst/>
            <a:gdLst>
              <a:gd name="T0" fmla="*/ 2147483646 w 608"/>
              <a:gd name="T1" fmla="*/ 2147483646 h 616"/>
              <a:gd name="T2" fmla="*/ 2147483646 w 608"/>
              <a:gd name="T3" fmla="*/ 2147483646 h 616"/>
              <a:gd name="T4" fmla="*/ 2147483646 w 608"/>
              <a:gd name="T5" fmla="*/ 2147483646 h 616"/>
              <a:gd name="T6" fmla="*/ 0 w 608"/>
              <a:gd name="T7" fmla="*/ 2147483646 h 616"/>
              <a:gd name="T8" fmla="*/ 2147483646 w 608"/>
              <a:gd name="T9" fmla="*/ 2147483646 h 616"/>
              <a:gd name="T10" fmla="*/ 2147483646 w 608"/>
              <a:gd name="T11" fmla="*/ 0 h 616"/>
              <a:gd name="T12" fmla="*/ 2147483646 w 608"/>
              <a:gd name="T13" fmla="*/ 2147483646 h 616"/>
              <a:gd name="T14" fmla="*/ 2147483646 w 608"/>
              <a:gd name="T15" fmla="*/ 2147483646 h 616"/>
              <a:gd name="T16" fmla="*/ 2147483646 w 608"/>
              <a:gd name="T17" fmla="*/ 2147483646 h 616"/>
              <a:gd name="T18" fmla="*/ 2147483646 w 608"/>
              <a:gd name="T19" fmla="*/ 2147483646 h 616"/>
              <a:gd name="T20" fmla="*/ 2147483646 w 608"/>
              <a:gd name="T21" fmla="*/ 1596836665 h 616"/>
              <a:gd name="T22" fmla="*/ 2147483646 w 608"/>
              <a:gd name="T23" fmla="*/ 1596836665 h 616"/>
              <a:gd name="T24" fmla="*/ 1590559807 w 608"/>
              <a:gd name="T25" fmla="*/ 2147483646 h 616"/>
              <a:gd name="T26" fmla="*/ 2147483646 w 608"/>
              <a:gd name="T27" fmla="*/ 2147483646 h 616"/>
              <a:gd name="T28" fmla="*/ 2147483646 w 608"/>
              <a:gd name="T29" fmla="*/ 2147483646 h 616"/>
              <a:gd name="T30" fmla="*/ 2147483646 w 608"/>
              <a:gd name="T31" fmla="*/ 1596836665 h 61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08" h="616">
                <a:moveTo>
                  <a:pt x="303" y="615"/>
                </a:moveTo>
                <a:lnTo>
                  <a:pt x="303" y="615"/>
                </a:lnTo>
                <a:cubicBezTo>
                  <a:pt x="216" y="615"/>
                  <a:pt x="147" y="581"/>
                  <a:pt x="87" y="520"/>
                </a:cubicBezTo>
                <a:cubicBezTo>
                  <a:pt x="26" y="468"/>
                  <a:pt x="0" y="390"/>
                  <a:pt x="0" y="303"/>
                </a:cubicBezTo>
                <a:cubicBezTo>
                  <a:pt x="0" y="225"/>
                  <a:pt x="26" y="147"/>
                  <a:pt x="87" y="87"/>
                </a:cubicBezTo>
                <a:cubicBezTo>
                  <a:pt x="147" y="34"/>
                  <a:pt x="216" y="0"/>
                  <a:pt x="303" y="0"/>
                </a:cubicBezTo>
                <a:cubicBezTo>
                  <a:pt x="381" y="0"/>
                  <a:pt x="459" y="34"/>
                  <a:pt x="520" y="87"/>
                </a:cubicBezTo>
                <a:cubicBezTo>
                  <a:pt x="572" y="147"/>
                  <a:pt x="607" y="225"/>
                  <a:pt x="607" y="303"/>
                </a:cubicBezTo>
                <a:cubicBezTo>
                  <a:pt x="607" y="390"/>
                  <a:pt x="572" y="468"/>
                  <a:pt x="520" y="520"/>
                </a:cubicBezTo>
                <a:cubicBezTo>
                  <a:pt x="459" y="581"/>
                  <a:pt x="381" y="615"/>
                  <a:pt x="303" y="615"/>
                </a:cubicBezTo>
                <a:close/>
                <a:moveTo>
                  <a:pt x="303" y="34"/>
                </a:moveTo>
                <a:lnTo>
                  <a:pt x="303" y="34"/>
                </a:lnTo>
                <a:cubicBezTo>
                  <a:pt x="156" y="34"/>
                  <a:pt x="34" y="156"/>
                  <a:pt x="34" y="303"/>
                </a:cubicBezTo>
                <a:cubicBezTo>
                  <a:pt x="34" y="450"/>
                  <a:pt x="156" y="572"/>
                  <a:pt x="303" y="572"/>
                </a:cubicBezTo>
                <a:cubicBezTo>
                  <a:pt x="451" y="572"/>
                  <a:pt x="572" y="450"/>
                  <a:pt x="572" y="303"/>
                </a:cubicBezTo>
                <a:cubicBezTo>
                  <a:pt x="572" y="156"/>
                  <a:pt x="451" y="34"/>
                  <a:pt x="303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637">
            <a:extLst>
              <a:ext uri="{FF2B5EF4-FFF2-40B4-BE49-F238E27FC236}">
                <a16:creationId xmlns:a16="http://schemas.microsoft.com/office/drawing/2014/main" id="{FCF0FB0E-5D7A-D64C-A512-61ECBE11E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763" y="7990777"/>
            <a:ext cx="489711" cy="489711"/>
          </a:xfrm>
          <a:custGeom>
            <a:avLst/>
            <a:gdLst>
              <a:gd name="T0" fmla="*/ 2147483646 w 469"/>
              <a:gd name="T1" fmla="*/ 2147483646 h 469"/>
              <a:gd name="T2" fmla="*/ 2147483646 w 469"/>
              <a:gd name="T3" fmla="*/ 2147483646 h 469"/>
              <a:gd name="T4" fmla="*/ 0 w 469"/>
              <a:gd name="T5" fmla="*/ 2147483646 h 469"/>
              <a:gd name="T6" fmla="*/ 2147483646 w 469"/>
              <a:gd name="T7" fmla="*/ 0 h 469"/>
              <a:gd name="T8" fmla="*/ 2147483646 w 469"/>
              <a:gd name="T9" fmla="*/ 2147483646 h 469"/>
              <a:gd name="T10" fmla="*/ 2147483646 w 469"/>
              <a:gd name="T11" fmla="*/ 2147483646 h 469"/>
              <a:gd name="T12" fmla="*/ 2147483646 w 469"/>
              <a:gd name="T13" fmla="*/ 2032324987 h 469"/>
              <a:gd name="T14" fmla="*/ 2147483646 w 469"/>
              <a:gd name="T15" fmla="*/ 2032324987 h 469"/>
              <a:gd name="T16" fmla="*/ 1616642323 w 469"/>
              <a:gd name="T17" fmla="*/ 2147483646 h 469"/>
              <a:gd name="T18" fmla="*/ 2147483646 w 469"/>
              <a:gd name="T19" fmla="*/ 2147483646 h 469"/>
              <a:gd name="T20" fmla="*/ 2147483646 w 469"/>
              <a:gd name="T21" fmla="*/ 2147483646 h 469"/>
              <a:gd name="T22" fmla="*/ 2147483646 w 469"/>
              <a:gd name="T23" fmla="*/ 2032324987 h 46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9" h="469">
                <a:moveTo>
                  <a:pt x="234" y="468"/>
                </a:moveTo>
                <a:lnTo>
                  <a:pt x="234" y="468"/>
                </a:lnTo>
                <a:cubicBezTo>
                  <a:pt x="104" y="468"/>
                  <a:pt x="0" y="364"/>
                  <a:pt x="0" y="234"/>
                </a:cubicBezTo>
                <a:cubicBezTo>
                  <a:pt x="0" y="104"/>
                  <a:pt x="104" y="0"/>
                  <a:pt x="234" y="0"/>
                </a:cubicBezTo>
                <a:cubicBezTo>
                  <a:pt x="364" y="0"/>
                  <a:pt x="468" y="104"/>
                  <a:pt x="468" y="234"/>
                </a:cubicBezTo>
                <a:cubicBezTo>
                  <a:pt x="468" y="364"/>
                  <a:pt x="364" y="468"/>
                  <a:pt x="234" y="468"/>
                </a:cubicBezTo>
                <a:close/>
                <a:moveTo>
                  <a:pt x="234" y="44"/>
                </a:moveTo>
                <a:lnTo>
                  <a:pt x="234" y="44"/>
                </a:lnTo>
                <a:cubicBezTo>
                  <a:pt x="122" y="44"/>
                  <a:pt x="35" y="130"/>
                  <a:pt x="35" y="234"/>
                </a:cubicBezTo>
                <a:cubicBezTo>
                  <a:pt x="35" y="347"/>
                  <a:pt x="122" y="434"/>
                  <a:pt x="234" y="434"/>
                </a:cubicBezTo>
                <a:cubicBezTo>
                  <a:pt x="338" y="434"/>
                  <a:pt x="434" y="347"/>
                  <a:pt x="434" y="234"/>
                </a:cubicBezTo>
                <a:cubicBezTo>
                  <a:pt x="434" y="130"/>
                  <a:pt x="338" y="44"/>
                  <a:pt x="234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638">
            <a:extLst>
              <a:ext uri="{FF2B5EF4-FFF2-40B4-BE49-F238E27FC236}">
                <a16:creationId xmlns:a16="http://schemas.microsoft.com/office/drawing/2014/main" id="{97AEF637-6B7E-564B-8CA9-32DC46991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2500" y="8092415"/>
            <a:ext cx="235617" cy="291053"/>
          </a:xfrm>
          <a:custGeom>
            <a:avLst/>
            <a:gdLst>
              <a:gd name="T0" fmla="*/ 2147483646 w 226"/>
              <a:gd name="T1" fmla="*/ 1583113692 h 278"/>
              <a:gd name="T2" fmla="*/ 2147483646 w 226"/>
              <a:gd name="T3" fmla="*/ 1583113692 h 278"/>
              <a:gd name="T4" fmla="*/ 2147483646 w 226"/>
              <a:gd name="T5" fmla="*/ 372482103 h 278"/>
              <a:gd name="T6" fmla="*/ 2147483646 w 226"/>
              <a:gd name="T7" fmla="*/ 372482103 h 278"/>
              <a:gd name="T8" fmla="*/ 2147483646 w 226"/>
              <a:gd name="T9" fmla="*/ 2147483646 h 278"/>
              <a:gd name="T10" fmla="*/ 1149398036 w 226"/>
              <a:gd name="T11" fmla="*/ 372482103 h 278"/>
              <a:gd name="T12" fmla="*/ 0 w 226"/>
              <a:gd name="T13" fmla="*/ 372482103 h 278"/>
              <a:gd name="T14" fmla="*/ 0 w 226"/>
              <a:gd name="T15" fmla="*/ 1583113692 h 278"/>
              <a:gd name="T16" fmla="*/ 2147483646 w 226"/>
              <a:gd name="T17" fmla="*/ 2147483646 h 278"/>
              <a:gd name="T18" fmla="*/ 2147483646 w 226"/>
              <a:gd name="T19" fmla="*/ 2147483646 h 278"/>
              <a:gd name="T20" fmla="*/ 2147483646 w 226"/>
              <a:gd name="T21" fmla="*/ 2147483646 h 278"/>
              <a:gd name="T22" fmla="*/ 1976923367 w 226"/>
              <a:gd name="T23" fmla="*/ 2147483646 h 278"/>
              <a:gd name="T24" fmla="*/ 2147483646 w 226"/>
              <a:gd name="T25" fmla="*/ 2147483646 h 278"/>
              <a:gd name="T26" fmla="*/ 2147483646 w 226"/>
              <a:gd name="T27" fmla="*/ 2147483646 h 278"/>
              <a:gd name="T28" fmla="*/ 2147483646 w 226"/>
              <a:gd name="T29" fmla="*/ 2147483646 h 278"/>
              <a:gd name="T30" fmla="*/ 2147483646 w 226"/>
              <a:gd name="T31" fmla="*/ 2147483646 h 278"/>
              <a:gd name="T32" fmla="*/ 1976923367 w 226"/>
              <a:gd name="T33" fmla="*/ 2147483646 h 278"/>
              <a:gd name="T34" fmla="*/ 2147483646 w 226"/>
              <a:gd name="T35" fmla="*/ 2147483646 h 278"/>
              <a:gd name="T36" fmla="*/ 2147483646 w 226"/>
              <a:gd name="T37" fmla="*/ 2147483646 h 278"/>
              <a:gd name="T38" fmla="*/ 2147483646 w 226"/>
              <a:gd name="T39" fmla="*/ 2147483646 h 278"/>
              <a:gd name="T40" fmla="*/ 2147483646 w 226"/>
              <a:gd name="T41" fmla="*/ 2147483646 h 278"/>
              <a:gd name="T42" fmla="*/ 2147483646 w 226"/>
              <a:gd name="T43" fmla="*/ 2147483646 h 278"/>
              <a:gd name="T44" fmla="*/ 2147483646 w 226"/>
              <a:gd name="T45" fmla="*/ 2147483646 h 278"/>
              <a:gd name="T46" fmla="*/ 2147483646 w 226"/>
              <a:gd name="T47" fmla="*/ 2147483646 h 278"/>
              <a:gd name="T48" fmla="*/ 2147483646 w 226"/>
              <a:gd name="T49" fmla="*/ 2147483646 h 278"/>
              <a:gd name="T50" fmla="*/ 2147483646 w 226"/>
              <a:gd name="T51" fmla="*/ 2147483646 h 278"/>
              <a:gd name="T52" fmla="*/ 2147483646 w 226"/>
              <a:gd name="T53" fmla="*/ 2147483646 h 278"/>
              <a:gd name="T54" fmla="*/ 2147483646 w 226"/>
              <a:gd name="T55" fmla="*/ 2147483646 h 278"/>
              <a:gd name="T56" fmla="*/ 2147483646 w 226"/>
              <a:gd name="T57" fmla="*/ 2147483646 h 278"/>
              <a:gd name="T58" fmla="*/ 2147483646 w 226"/>
              <a:gd name="T59" fmla="*/ 2147483646 h 278"/>
              <a:gd name="T60" fmla="*/ 2147483646 w 226"/>
              <a:gd name="T61" fmla="*/ 2147483646 h 278"/>
              <a:gd name="T62" fmla="*/ 2147483646 w 226"/>
              <a:gd name="T63" fmla="*/ 2147483646 h 278"/>
              <a:gd name="T64" fmla="*/ 2147483646 w 226"/>
              <a:gd name="T65" fmla="*/ 2147483646 h 278"/>
              <a:gd name="T66" fmla="*/ 2147483646 w 226"/>
              <a:gd name="T67" fmla="*/ 2147483646 h 278"/>
              <a:gd name="T68" fmla="*/ 2147483646 w 226"/>
              <a:gd name="T69" fmla="*/ 1583113692 h 27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26" h="278">
                <a:moveTo>
                  <a:pt x="216" y="34"/>
                </a:moveTo>
                <a:lnTo>
                  <a:pt x="216" y="34"/>
                </a:lnTo>
                <a:cubicBezTo>
                  <a:pt x="225" y="26"/>
                  <a:pt x="225" y="17"/>
                  <a:pt x="216" y="8"/>
                </a:cubicBezTo>
                <a:cubicBezTo>
                  <a:pt x="216" y="0"/>
                  <a:pt x="199" y="0"/>
                  <a:pt x="199" y="8"/>
                </a:cubicBezTo>
                <a:cubicBezTo>
                  <a:pt x="112" y="95"/>
                  <a:pt x="112" y="95"/>
                  <a:pt x="112" y="95"/>
                </a:cubicBezTo>
                <a:cubicBezTo>
                  <a:pt x="25" y="8"/>
                  <a:pt x="25" y="8"/>
                  <a:pt x="25" y="8"/>
                </a:cubicBezTo>
                <a:cubicBezTo>
                  <a:pt x="17" y="0"/>
                  <a:pt x="8" y="0"/>
                  <a:pt x="0" y="8"/>
                </a:cubicBezTo>
                <a:cubicBezTo>
                  <a:pt x="0" y="17"/>
                  <a:pt x="0" y="26"/>
                  <a:pt x="0" y="34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5" y="147"/>
                  <a:pt x="95" y="147"/>
                  <a:pt x="95" y="147"/>
                </a:cubicBezTo>
                <a:cubicBezTo>
                  <a:pt x="60" y="147"/>
                  <a:pt x="60" y="147"/>
                  <a:pt x="60" y="147"/>
                </a:cubicBezTo>
                <a:cubicBezTo>
                  <a:pt x="51" y="147"/>
                  <a:pt x="43" y="156"/>
                  <a:pt x="43" y="164"/>
                </a:cubicBezTo>
                <a:cubicBezTo>
                  <a:pt x="43" y="173"/>
                  <a:pt x="51" y="181"/>
                  <a:pt x="60" y="181"/>
                </a:cubicBezTo>
                <a:cubicBezTo>
                  <a:pt x="95" y="181"/>
                  <a:pt x="95" y="181"/>
                  <a:pt x="95" y="181"/>
                </a:cubicBezTo>
                <a:cubicBezTo>
                  <a:pt x="95" y="199"/>
                  <a:pt x="95" y="199"/>
                  <a:pt x="95" y="199"/>
                </a:cubicBezTo>
                <a:cubicBezTo>
                  <a:pt x="60" y="199"/>
                  <a:pt x="60" y="199"/>
                  <a:pt x="60" y="199"/>
                </a:cubicBezTo>
                <a:cubicBezTo>
                  <a:pt x="51" y="199"/>
                  <a:pt x="43" y="208"/>
                  <a:pt x="43" y="216"/>
                </a:cubicBezTo>
                <a:cubicBezTo>
                  <a:pt x="43" y="225"/>
                  <a:pt x="51" y="234"/>
                  <a:pt x="60" y="234"/>
                </a:cubicBezTo>
                <a:cubicBezTo>
                  <a:pt x="95" y="234"/>
                  <a:pt x="95" y="234"/>
                  <a:pt x="95" y="234"/>
                </a:cubicBezTo>
                <a:cubicBezTo>
                  <a:pt x="95" y="260"/>
                  <a:pt x="95" y="260"/>
                  <a:pt x="95" y="260"/>
                </a:cubicBezTo>
                <a:cubicBezTo>
                  <a:pt x="95" y="268"/>
                  <a:pt x="103" y="277"/>
                  <a:pt x="112" y="277"/>
                </a:cubicBezTo>
                <a:cubicBezTo>
                  <a:pt x="121" y="277"/>
                  <a:pt x="129" y="268"/>
                  <a:pt x="129" y="260"/>
                </a:cubicBezTo>
                <a:cubicBezTo>
                  <a:pt x="129" y="234"/>
                  <a:pt x="129" y="234"/>
                  <a:pt x="129" y="234"/>
                </a:cubicBezTo>
                <a:cubicBezTo>
                  <a:pt x="164" y="234"/>
                  <a:pt x="164" y="234"/>
                  <a:pt x="164" y="234"/>
                </a:cubicBezTo>
                <a:cubicBezTo>
                  <a:pt x="173" y="234"/>
                  <a:pt x="173" y="225"/>
                  <a:pt x="173" y="216"/>
                </a:cubicBezTo>
                <a:cubicBezTo>
                  <a:pt x="173" y="208"/>
                  <a:pt x="173" y="199"/>
                  <a:pt x="164" y="199"/>
                </a:cubicBezTo>
                <a:cubicBezTo>
                  <a:pt x="129" y="199"/>
                  <a:pt x="129" y="199"/>
                  <a:pt x="129" y="199"/>
                </a:cubicBezTo>
                <a:cubicBezTo>
                  <a:pt x="129" y="181"/>
                  <a:pt x="129" y="181"/>
                  <a:pt x="129" y="181"/>
                </a:cubicBezTo>
                <a:cubicBezTo>
                  <a:pt x="164" y="181"/>
                  <a:pt x="164" y="181"/>
                  <a:pt x="164" y="181"/>
                </a:cubicBezTo>
                <a:cubicBezTo>
                  <a:pt x="173" y="181"/>
                  <a:pt x="173" y="173"/>
                  <a:pt x="173" y="164"/>
                </a:cubicBezTo>
                <a:cubicBezTo>
                  <a:pt x="173" y="156"/>
                  <a:pt x="173" y="147"/>
                  <a:pt x="164" y="147"/>
                </a:cubicBezTo>
                <a:cubicBezTo>
                  <a:pt x="129" y="147"/>
                  <a:pt x="129" y="147"/>
                  <a:pt x="129" y="147"/>
                </a:cubicBezTo>
                <a:cubicBezTo>
                  <a:pt x="129" y="121"/>
                  <a:pt x="129" y="121"/>
                  <a:pt x="129" y="121"/>
                </a:cubicBezTo>
                <a:lnTo>
                  <a:pt x="216" y="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639">
            <a:extLst>
              <a:ext uri="{FF2B5EF4-FFF2-40B4-BE49-F238E27FC236}">
                <a16:creationId xmlns:a16="http://schemas.microsoft.com/office/drawing/2014/main" id="{4513E8E1-0248-AC42-A157-EB99A9A83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004" y="8046216"/>
            <a:ext cx="600589" cy="600589"/>
          </a:xfrm>
          <a:custGeom>
            <a:avLst/>
            <a:gdLst>
              <a:gd name="T0" fmla="*/ 2147483646 w 573"/>
              <a:gd name="T1" fmla="*/ 2147483646 h 573"/>
              <a:gd name="T2" fmla="*/ 2147483646 w 573"/>
              <a:gd name="T3" fmla="*/ 2147483646 h 573"/>
              <a:gd name="T4" fmla="*/ 2147483646 w 573"/>
              <a:gd name="T5" fmla="*/ 2147483646 h 573"/>
              <a:gd name="T6" fmla="*/ 2147483646 w 573"/>
              <a:gd name="T7" fmla="*/ 2147483646 h 573"/>
              <a:gd name="T8" fmla="*/ 2147483646 w 573"/>
              <a:gd name="T9" fmla="*/ 2147483646 h 573"/>
              <a:gd name="T10" fmla="*/ 2147483646 w 573"/>
              <a:gd name="T11" fmla="*/ 2147483646 h 573"/>
              <a:gd name="T12" fmla="*/ 2147483646 w 573"/>
              <a:gd name="T13" fmla="*/ 2147483646 h 573"/>
              <a:gd name="T14" fmla="*/ 2147483646 w 573"/>
              <a:gd name="T15" fmla="*/ 2147483646 h 573"/>
              <a:gd name="T16" fmla="*/ 2147483646 w 573"/>
              <a:gd name="T17" fmla="*/ 2147483646 h 573"/>
              <a:gd name="T18" fmla="*/ 2147483646 w 573"/>
              <a:gd name="T19" fmla="*/ 2147483646 h 573"/>
              <a:gd name="T20" fmla="*/ 2147483646 w 573"/>
              <a:gd name="T21" fmla="*/ 2147483646 h 573"/>
              <a:gd name="T22" fmla="*/ 2147483646 w 573"/>
              <a:gd name="T23" fmla="*/ 2147483646 h 573"/>
              <a:gd name="T24" fmla="*/ 2147483646 w 573"/>
              <a:gd name="T25" fmla="*/ 2147483646 h 573"/>
              <a:gd name="T26" fmla="*/ 2147483646 w 573"/>
              <a:gd name="T27" fmla="*/ 2147483646 h 573"/>
              <a:gd name="T28" fmla="*/ 2008964461 w 573"/>
              <a:gd name="T29" fmla="*/ 2147483646 h 573"/>
              <a:gd name="T30" fmla="*/ 373721714 w 573"/>
              <a:gd name="T31" fmla="*/ 2147483646 h 573"/>
              <a:gd name="T32" fmla="*/ 2147483646 w 573"/>
              <a:gd name="T33" fmla="*/ 2147483646 h 573"/>
              <a:gd name="T34" fmla="*/ 2147483646 w 573"/>
              <a:gd name="T35" fmla="*/ 2147483646 h 573"/>
              <a:gd name="T36" fmla="*/ 2147483646 w 573"/>
              <a:gd name="T37" fmla="*/ 2147483646 h 573"/>
              <a:gd name="T38" fmla="*/ 2147483646 w 573"/>
              <a:gd name="T39" fmla="*/ 2147483646 h 573"/>
              <a:gd name="T40" fmla="*/ 2147483646 w 573"/>
              <a:gd name="T41" fmla="*/ 2147483646 h 573"/>
              <a:gd name="T42" fmla="*/ 2147483646 w 573"/>
              <a:gd name="T43" fmla="*/ 2147483646 h 573"/>
              <a:gd name="T44" fmla="*/ 2147483646 w 573"/>
              <a:gd name="T45" fmla="*/ 420420451 h 573"/>
              <a:gd name="T46" fmla="*/ 2147483646 w 573"/>
              <a:gd name="T47" fmla="*/ 2055663197 h 573"/>
              <a:gd name="T48" fmla="*/ 2147483646 w 573"/>
              <a:gd name="T49" fmla="*/ 2147483646 h 573"/>
              <a:gd name="T50" fmla="*/ 2147483646 w 573"/>
              <a:gd name="T51" fmla="*/ 2147483646 h 573"/>
              <a:gd name="T52" fmla="*/ 2147483646 w 573"/>
              <a:gd name="T53" fmla="*/ 2147483646 h 573"/>
              <a:gd name="T54" fmla="*/ 2147483646 w 573"/>
              <a:gd name="T55" fmla="*/ 2147483646 h 573"/>
              <a:gd name="T56" fmla="*/ 2147483646 w 573"/>
              <a:gd name="T57" fmla="*/ 2147483646 h 573"/>
              <a:gd name="T58" fmla="*/ 2147483646 w 573"/>
              <a:gd name="T59" fmla="*/ 2147483646 h 573"/>
              <a:gd name="T60" fmla="*/ 2147483646 w 573"/>
              <a:gd name="T61" fmla="*/ 2147483646 h 573"/>
              <a:gd name="T62" fmla="*/ 2147483646 w 573"/>
              <a:gd name="T63" fmla="*/ 2147483646 h 573"/>
              <a:gd name="T64" fmla="*/ 2147483646 w 573"/>
              <a:gd name="T65" fmla="*/ 2147483646 h 573"/>
              <a:gd name="T66" fmla="*/ 2147483646 w 573"/>
              <a:gd name="T67" fmla="*/ 2147483646 h 5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73" h="573">
                <a:moveTo>
                  <a:pt x="520" y="165"/>
                </a:moveTo>
                <a:lnTo>
                  <a:pt x="520" y="165"/>
                </a:lnTo>
                <a:cubicBezTo>
                  <a:pt x="425" y="165"/>
                  <a:pt x="425" y="165"/>
                  <a:pt x="425" y="165"/>
                </a:cubicBezTo>
                <a:lnTo>
                  <a:pt x="416" y="165"/>
                </a:lnTo>
                <a:cubicBezTo>
                  <a:pt x="407" y="182"/>
                  <a:pt x="390" y="200"/>
                  <a:pt x="372" y="208"/>
                </a:cubicBezTo>
                <a:lnTo>
                  <a:pt x="372" y="217"/>
                </a:lnTo>
                <a:cubicBezTo>
                  <a:pt x="364" y="269"/>
                  <a:pt x="347" y="312"/>
                  <a:pt x="321" y="364"/>
                </a:cubicBezTo>
                <a:cubicBezTo>
                  <a:pt x="321" y="364"/>
                  <a:pt x="321" y="364"/>
                  <a:pt x="312" y="364"/>
                </a:cubicBezTo>
                <a:cubicBezTo>
                  <a:pt x="303" y="364"/>
                  <a:pt x="294" y="364"/>
                  <a:pt x="286" y="364"/>
                </a:cubicBezTo>
                <a:cubicBezTo>
                  <a:pt x="286" y="356"/>
                  <a:pt x="286" y="364"/>
                  <a:pt x="286" y="364"/>
                </a:cubicBezTo>
                <a:cubicBezTo>
                  <a:pt x="268" y="399"/>
                  <a:pt x="268" y="399"/>
                  <a:pt x="268" y="399"/>
                </a:cubicBezTo>
                <a:lnTo>
                  <a:pt x="277" y="408"/>
                </a:lnTo>
                <a:cubicBezTo>
                  <a:pt x="277" y="408"/>
                  <a:pt x="277" y="408"/>
                  <a:pt x="286" y="408"/>
                </a:cubicBezTo>
                <a:lnTo>
                  <a:pt x="286" y="416"/>
                </a:lnTo>
                <a:cubicBezTo>
                  <a:pt x="260" y="451"/>
                  <a:pt x="225" y="486"/>
                  <a:pt x="190" y="520"/>
                </a:cubicBezTo>
                <a:cubicBezTo>
                  <a:pt x="182" y="520"/>
                  <a:pt x="182" y="520"/>
                  <a:pt x="182" y="520"/>
                </a:cubicBezTo>
                <a:cubicBezTo>
                  <a:pt x="173" y="512"/>
                  <a:pt x="164" y="503"/>
                  <a:pt x="156" y="494"/>
                </a:cubicBezTo>
                <a:lnTo>
                  <a:pt x="147" y="494"/>
                </a:lnTo>
                <a:cubicBezTo>
                  <a:pt x="147" y="494"/>
                  <a:pt x="147" y="494"/>
                  <a:pt x="147" y="486"/>
                </a:cubicBezTo>
                <a:cubicBezTo>
                  <a:pt x="139" y="486"/>
                  <a:pt x="139" y="486"/>
                  <a:pt x="139" y="477"/>
                </a:cubicBezTo>
                <a:cubicBezTo>
                  <a:pt x="130" y="477"/>
                  <a:pt x="121" y="468"/>
                  <a:pt x="121" y="460"/>
                </a:cubicBezTo>
                <a:lnTo>
                  <a:pt x="112" y="451"/>
                </a:lnTo>
                <a:cubicBezTo>
                  <a:pt x="112" y="442"/>
                  <a:pt x="104" y="442"/>
                  <a:pt x="104" y="451"/>
                </a:cubicBezTo>
                <a:cubicBezTo>
                  <a:pt x="95" y="451"/>
                  <a:pt x="86" y="460"/>
                  <a:pt x="78" y="468"/>
                </a:cubicBezTo>
                <a:cubicBezTo>
                  <a:pt x="69" y="468"/>
                  <a:pt x="69" y="477"/>
                  <a:pt x="78" y="477"/>
                </a:cubicBezTo>
                <a:cubicBezTo>
                  <a:pt x="78" y="486"/>
                  <a:pt x="86" y="486"/>
                  <a:pt x="86" y="494"/>
                </a:cubicBezTo>
                <a:cubicBezTo>
                  <a:pt x="95" y="503"/>
                  <a:pt x="86" y="503"/>
                  <a:pt x="86" y="503"/>
                </a:cubicBezTo>
                <a:cubicBezTo>
                  <a:pt x="69" y="503"/>
                  <a:pt x="60" y="494"/>
                  <a:pt x="43" y="486"/>
                </a:cubicBezTo>
                <a:cubicBezTo>
                  <a:pt x="43" y="486"/>
                  <a:pt x="43" y="486"/>
                  <a:pt x="43" y="494"/>
                </a:cubicBezTo>
                <a:cubicBezTo>
                  <a:pt x="35" y="494"/>
                  <a:pt x="26" y="503"/>
                  <a:pt x="17" y="503"/>
                </a:cubicBezTo>
                <a:lnTo>
                  <a:pt x="8" y="512"/>
                </a:lnTo>
                <a:cubicBezTo>
                  <a:pt x="0" y="512"/>
                  <a:pt x="0" y="520"/>
                  <a:pt x="8" y="520"/>
                </a:cubicBezTo>
                <a:cubicBezTo>
                  <a:pt x="52" y="546"/>
                  <a:pt x="112" y="564"/>
                  <a:pt x="173" y="572"/>
                </a:cubicBezTo>
                <a:lnTo>
                  <a:pt x="182" y="572"/>
                </a:lnTo>
                <a:lnTo>
                  <a:pt x="190" y="572"/>
                </a:lnTo>
                <a:cubicBezTo>
                  <a:pt x="286" y="572"/>
                  <a:pt x="372" y="537"/>
                  <a:pt x="442" y="477"/>
                </a:cubicBezTo>
                <a:cubicBezTo>
                  <a:pt x="451" y="468"/>
                  <a:pt x="451" y="468"/>
                  <a:pt x="451" y="468"/>
                </a:cubicBezTo>
                <a:cubicBezTo>
                  <a:pt x="451" y="468"/>
                  <a:pt x="451" y="468"/>
                  <a:pt x="459" y="468"/>
                </a:cubicBezTo>
                <a:cubicBezTo>
                  <a:pt x="459" y="460"/>
                  <a:pt x="459" y="460"/>
                  <a:pt x="459" y="460"/>
                </a:cubicBezTo>
                <a:cubicBezTo>
                  <a:pt x="537" y="382"/>
                  <a:pt x="572" y="286"/>
                  <a:pt x="572" y="182"/>
                </a:cubicBezTo>
                <a:cubicBezTo>
                  <a:pt x="572" y="121"/>
                  <a:pt x="563" y="61"/>
                  <a:pt x="529" y="9"/>
                </a:cubicBezTo>
                <a:cubicBezTo>
                  <a:pt x="529" y="0"/>
                  <a:pt x="520" y="0"/>
                  <a:pt x="520" y="9"/>
                </a:cubicBezTo>
                <a:cubicBezTo>
                  <a:pt x="520" y="17"/>
                  <a:pt x="511" y="35"/>
                  <a:pt x="502" y="44"/>
                </a:cubicBezTo>
                <a:lnTo>
                  <a:pt x="502" y="52"/>
                </a:lnTo>
                <a:cubicBezTo>
                  <a:pt x="511" y="87"/>
                  <a:pt x="529" y="121"/>
                  <a:pt x="529" y="156"/>
                </a:cubicBezTo>
                <a:cubicBezTo>
                  <a:pt x="529" y="156"/>
                  <a:pt x="529" y="165"/>
                  <a:pt x="520" y="165"/>
                </a:cubicBezTo>
                <a:close/>
                <a:moveTo>
                  <a:pt x="277" y="503"/>
                </a:moveTo>
                <a:lnTo>
                  <a:pt x="277" y="503"/>
                </a:lnTo>
                <a:cubicBezTo>
                  <a:pt x="294" y="477"/>
                  <a:pt x="321" y="451"/>
                  <a:pt x="338" y="425"/>
                </a:cubicBezTo>
                <a:cubicBezTo>
                  <a:pt x="338" y="425"/>
                  <a:pt x="338" y="425"/>
                  <a:pt x="347" y="425"/>
                </a:cubicBezTo>
                <a:cubicBezTo>
                  <a:pt x="355" y="433"/>
                  <a:pt x="372" y="442"/>
                  <a:pt x="390" y="451"/>
                </a:cubicBezTo>
                <a:lnTo>
                  <a:pt x="390" y="460"/>
                </a:lnTo>
                <a:cubicBezTo>
                  <a:pt x="355" y="486"/>
                  <a:pt x="321" y="503"/>
                  <a:pt x="286" y="512"/>
                </a:cubicBezTo>
                <a:cubicBezTo>
                  <a:pt x="277" y="512"/>
                  <a:pt x="268" y="503"/>
                  <a:pt x="277" y="503"/>
                </a:cubicBezTo>
                <a:close/>
                <a:moveTo>
                  <a:pt x="425" y="416"/>
                </a:moveTo>
                <a:lnTo>
                  <a:pt x="425" y="416"/>
                </a:lnTo>
                <a:cubicBezTo>
                  <a:pt x="407" y="408"/>
                  <a:pt x="390" y="399"/>
                  <a:pt x="372" y="390"/>
                </a:cubicBezTo>
                <a:cubicBezTo>
                  <a:pt x="364" y="382"/>
                  <a:pt x="364" y="382"/>
                  <a:pt x="364" y="382"/>
                </a:cubicBezTo>
                <a:cubicBezTo>
                  <a:pt x="398" y="321"/>
                  <a:pt x="416" y="269"/>
                  <a:pt x="416" y="217"/>
                </a:cubicBezTo>
                <a:cubicBezTo>
                  <a:pt x="416" y="208"/>
                  <a:pt x="425" y="208"/>
                  <a:pt x="425" y="208"/>
                </a:cubicBezTo>
                <a:cubicBezTo>
                  <a:pt x="520" y="208"/>
                  <a:pt x="520" y="208"/>
                  <a:pt x="520" y="208"/>
                </a:cubicBezTo>
                <a:cubicBezTo>
                  <a:pt x="529" y="208"/>
                  <a:pt x="529" y="208"/>
                  <a:pt x="529" y="217"/>
                </a:cubicBezTo>
                <a:cubicBezTo>
                  <a:pt x="520" y="295"/>
                  <a:pt x="485" y="364"/>
                  <a:pt x="433" y="416"/>
                </a:cubicBezTo>
                <a:cubicBezTo>
                  <a:pt x="433" y="416"/>
                  <a:pt x="433" y="416"/>
                  <a:pt x="425" y="4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640">
            <a:extLst>
              <a:ext uri="{FF2B5EF4-FFF2-40B4-BE49-F238E27FC236}">
                <a16:creationId xmlns:a16="http://schemas.microsoft.com/office/drawing/2014/main" id="{43EE5AFC-1D71-3549-ABC9-0D7F754FC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728" y="7838318"/>
            <a:ext cx="600589" cy="609829"/>
          </a:xfrm>
          <a:custGeom>
            <a:avLst/>
            <a:gdLst>
              <a:gd name="T0" fmla="*/ 2147483646 w 573"/>
              <a:gd name="T1" fmla="*/ 2147483646 h 582"/>
              <a:gd name="T2" fmla="*/ 2147483646 w 573"/>
              <a:gd name="T3" fmla="*/ 2147483646 h 582"/>
              <a:gd name="T4" fmla="*/ 2147483646 w 573"/>
              <a:gd name="T5" fmla="*/ 2147483646 h 582"/>
              <a:gd name="T6" fmla="*/ 2147483646 w 573"/>
              <a:gd name="T7" fmla="*/ 2147483646 h 582"/>
              <a:gd name="T8" fmla="*/ 2147483646 w 573"/>
              <a:gd name="T9" fmla="*/ 2147483646 h 582"/>
              <a:gd name="T10" fmla="*/ 2147483646 w 573"/>
              <a:gd name="T11" fmla="*/ 2147483646 h 582"/>
              <a:gd name="T12" fmla="*/ 2147483646 w 573"/>
              <a:gd name="T13" fmla="*/ 2147483646 h 582"/>
              <a:gd name="T14" fmla="*/ 2147483646 w 573"/>
              <a:gd name="T15" fmla="*/ 2147483646 h 582"/>
              <a:gd name="T16" fmla="*/ 2147483646 w 573"/>
              <a:gd name="T17" fmla="*/ 2147483646 h 582"/>
              <a:gd name="T18" fmla="*/ 2147483646 w 573"/>
              <a:gd name="T19" fmla="*/ 2147483646 h 582"/>
              <a:gd name="T20" fmla="*/ 2147483646 w 573"/>
              <a:gd name="T21" fmla="*/ 2147483646 h 582"/>
              <a:gd name="T22" fmla="*/ 2147483646 w 573"/>
              <a:gd name="T23" fmla="*/ 2147483646 h 582"/>
              <a:gd name="T24" fmla="*/ 2147483646 w 573"/>
              <a:gd name="T25" fmla="*/ 2147483646 h 582"/>
              <a:gd name="T26" fmla="*/ 2147483646 w 573"/>
              <a:gd name="T27" fmla="*/ 2147483646 h 582"/>
              <a:gd name="T28" fmla="*/ 2147483646 w 573"/>
              <a:gd name="T29" fmla="*/ 2147483646 h 582"/>
              <a:gd name="T30" fmla="*/ 2147483646 w 573"/>
              <a:gd name="T31" fmla="*/ 2147483646 h 582"/>
              <a:gd name="T32" fmla="*/ 2147483646 w 573"/>
              <a:gd name="T33" fmla="*/ 2147483646 h 582"/>
              <a:gd name="T34" fmla="*/ 2147483646 w 573"/>
              <a:gd name="T35" fmla="*/ 2147483646 h 582"/>
              <a:gd name="T36" fmla="*/ 2147483646 w 573"/>
              <a:gd name="T37" fmla="*/ 2147483646 h 582"/>
              <a:gd name="T38" fmla="*/ 2147483646 w 573"/>
              <a:gd name="T39" fmla="*/ 2147483646 h 582"/>
              <a:gd name="T40" fmla="*/ 2147483646 w 573"/>
              <a:gd name="T41" fmla="*/ 0 h 582"/>
              <a:gd name="T42" fmla="*/ 2147483646 w 573"/>
              <a:gd name="T43" fmla="*/ 0 h 582"/>
              <a:gd name="T44" fmla="*/ 2147483646 w 573"/>
              <a:gd name="T45" fmla="*/ 0 h 582"/>
              <a:gd name="T46" fmla="*/ 2147483646 w 573"/>
              <a:gd name="T47" fmla="*/ 2147483646 h 582"/>
              <a:gd name="T48" fmla="*/ 2147483646 w 573"/>
              <a:gd name="T49" fmla="*/ 2147483646 h 582"/>
              <a:gd name="T50" fmla="*/ 2147483646 w 573"/>
              <a:gd name="T51" fmla="*/ 2147483646 h 582"/>
              <a:gd name="T52" fmla="*/ 2147483646 w 573"/>
              <a:gd name="T53" fmla="*/ 2147483646 h 582"/>
              <a:gd name="T54" fmla="*/ 2147483646 w 573"/>
              <a:gd name="T55" fmla="*/ 2147483646 h 582"/>
              <a:gd name="T56" fmla="*/ 2147483646 w 573"/>
              <a:gd name="T57" fmla="*/ 2147483646 h 582"/>
              <a:gd name="T58" fmla="*/ 2147483646 w 573"/>
              <a:gd name="T59" fmla="*/ 2147483646 h 582"/>
              <a:gd name="T60" fmla="*/ 2147483646 w 573"/>
              <a:gd name="T61" fmla="*/ 2147483646 h 582"/>
              <a:gd name="T62" fmla="*/ 2147483646 w 573"/>
              <a:gd name="T63" fmla="*/ 2147483646 h 582"/>
              <a:gd name="T64" fmla="*/ 2147483646 w 573"/>
              <a:gd name="T65" fmla="*/ 2147483646 h 58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573" h="582">
                <a:moveTo>
                  <a:pt x="78" y="537"/>
                </a:moveTo>
                <a:lnTo>
                  <a:pt x="78" y="537"/>
                </a:lnTo>
                <a:cubicBezTo>
                  <a:pt x="61" y="503"/>
                  <a:pt x="52" y="459"/>
                  <a:pt x="43" y="416"/>
                </a:cubicBezTo>
                <a:cubicBezTo>
                  <a:pt x="43" y="407"/>
                  <a:pt x="52" y="407"/>
                  <a:pt x="52" y="407"/>
                </a:cubicBezTo>
                <a:cubicBezTo>
                  <a:pt x="78" y="407"/>
                  <a:pt x="78" y="407"/>
                  <a:pt x="78" y="407"/>
                </a:cubicBezTo>
                <a:cubicBezTo>
                  <a:pt x="78" y="407"/>
                  <a:pt x="87" y="407"/>
                  <a:pt x="87" y="399"/>
                </a:cubicBezTo>
                <a:cubicBezTo>
                  <a:pt x="87" y="399"/>
                  <a:pt x="87" y="390"/>
                  <a:pt x="95" y="381"/>
                </a:cubicBezTo>
                <a:cubicBezTo>
                  <a:pt x="104" y="373"/>
                  <a:pt x="104" y="373"/>
                  <a:pt x="104" y="373"/>
                </a:cubicBezTo>
                <a:cubicBezTo>
                  <a:pt x="113" y="364"/>
                  <a:pt x="113" y="364"/>
                  <a:pt x="104" y="364"/>
                </a:cubicBezTo>
                <a:cubicBezTo>
                  <a:pt x="52" y="364"/>
                  <a:pt x="52" y="364"/>
                  <a:pt x="52" y="364"/>
                </a:cubicBezTo>
                <a:lnTo>
                  <a:pt x="43" y="355"/>
                </a:lnTo>
                <a:cubicBezTo>
                  <a:pt x="52" y="277"/>
                  <a:pt x="87" y="208"/>
                  <a:pt x="139" y="147"/>
                </a:cubicBezTo>
                <a:cubicBezTo>
                  <a:pt x="139" y="147"/>
                  <a:pt x="139" y="147"/>
                  <a:pt x="147" y="147"/>
                </a:cubicBezTo>
                <a:cubicBezTo>
                  <a:pt x="165" y="165"/>
                  <a:pt x="182" y="173"/>
                  <a:pt x="208" y="182"/>
                </a:cubicBezTo>
                <a:lnTo>
                  <a:pt x="208" y="191"/>
                </a:lnTo>
                <a:cubicBezTo>
                  <a:pt x="191" y="225"/>
                  <a:pt x="173" y="269"/>
                  <a:pt x="165" y="303"/>
                </a:cubicBezTo>
                <a:cubicBezTo>
                  <a:pt x="165" y="312"/>
                  <a:pt x="165" y="312"/>
                  <a:pt x="173" y="312"/>
                </a:cubicBezTo>
                <a:cubicBezTo>
                  <a:pt x="208" y="303"/>
                  <a:pt x="208" y="303"/>
                  <a:pt x="208" y="303"/>
                </a:cubicBezTo>
                <a:lnTo>
                  <a:pt x="217" y="295"/>
                </a:lnTo>
                <a:cubicBezTo>
                  <a:pt x="226" y="269"/>
                  <a:pt x="234" y="234"/>
                  <a:pt x="251" y="208"/>
                </a:cubicBezTo>
                <a:cubicBezTo>
                  <a:pt x="251" y="199"/>
                  <a:pt x="260" y="199"/>
                  <a:pt x="260" y="199"/>
                </a:cubicBezTo>
                <a:cubicBezTo>
                  <a:pt x="286" y="208"/>
                  <a:pt x="321" y="216"/>
                  <a:pt x="355" y="216"/>
                </a:cubicBezTo>
                <a:cubicBezTo>
                  <a:pt x="364" y="208"/>
                  <a:pt x="381" y="191"/>
                  <a:pt x="390" y="182"/>
                </a:cubicBezTo>
                <a:cubicBezTo>
                  <a:pt x="390" y="182"/>
                  <a:pt x="390" y="173"/>
                  <a:pt x="381" y="173"/>
                </a:cubicBezTo>
                <a:cubicBezTo>
                  <a:pt x="347" y="173"/>
                  <a:pt x="321" y="165"/>
                  <a:pt x="295" y="165"/>
                </a:cubicBezTo>
                <a:cubicBezTo>
                  <a:pt x="286" y="156"/>
                  <a:pt x="286" y="156"/>
                  <a:pt x="286" y="147"/>
                </a:cubicBezTo>
                <a:cubicBezTo>
                  <a:pt x="312" y="112"/>
                  <a:pt x="347" y="78"/>
                  <a:pt x="381" y="52"/>
                </a:cubicBezTo>
                <a:cubicBezTo>
                  <a:pt x="390" y="52"/>
                  <a:pt x="390" y="52"/>
                  <a:pt x="390" y="52"/>
                </a:cubicBezTo>
                <a:cubicBezTo>
                  <a:pt x="416" y="69"/>
                  <a:pt x="442" y="95"/>
                  <a:pt x="459" y="112"/>
                </a:cubicBezTo>
                <a:cubicBezTo>
                  <a:pt x="459" y="121"/>
                  <a:pt x="468" y="121"/>
                  <a:pt x="468" y="121"/>
                </a:cubicBezTo>
                <a:cubicBezTo>
                  <a:pt x="477" y="112"/>
                  <a:pt x="485" y="104"/>
                  <a:pt x="494" y="95"/>
                </a:cubicBezTo>
                <a:cubicBezTo>
                  <a:pt x="503" y="95"/>
                  <a:pt x="503" y="95"/>
                  <a:pt x="494" y="86"/>
                </a:cubicBezTo>
                <a:cubicBezTo>
                  <a:pt x="494" y="86"/>
                  <a:pt x="485" y="78"/>
                  <a:pt x="485" y="69"/>
                </a:cubicBezTo>
                <a:cubicBezTo>
                  <a:pt x="477" y="69"/>
                  <a:pt x="485" y="61"/>
                  <a:pt x="494" y="61"/>
                </a:cubicBezTo>
                <a:cubicBezTo>
                  <a:pt x="503" y="69"/>
                  <a:pt x="512" y="69"/>
                  <a:pt x="529" y="78"/>
                </a:cubicBezTo>
                <a:cubicBezTo>
                  <a:pt x="546" y="69"/>
                  <a:pt x="555" y="61"/>
                  <a:pt x="572" y="61"/>
                </a:cubicBezTo>
                <a:cubicBezTo>
                  <a:pt x="572" y="52"/>
                  <a:pt x="572" y="52"/>
                  <a:pt x="572" y="43"/>
                </a:cubicBezTo>
                <a:cubicBezTo>
                  <a:pt x="520" y="17"/>
                  <a:pt x="459" y="0"/>
                  <a:pt x="407" y="0"/>
                </a:cubicBezTo>
                <a:lnTo>
                  <a:pt x="399" y="0"/>
                </a:lnTo>
                <a:cubicBezTo>
                  <a:pt x="390" y="0"/>
                  <a:pt x="390" y="0"/>
                  <a:pt x="390" y="0"/>
                </a:cubicBezTo>
                <a:cubicBezTo>
                  <a:pt x="390" y="0"/>
                  <a:pt x="390" y="0"/>
                  <a:pt x="381" y="0"/>
                </a:cubicBezTo>
                <a:cubicBezTo>
                  <a:pt x="286" y="0"/>
                  <a:pt x="199" y="34"/>
                  <a:pt x="130" y="95"/>
                </a:cubicBezTo>
                <a:cubicBezTo>
                  <a:pt x="130" y="95"/>
                  <a:pt x="130" y="95"/>
                  <a:pt x="122" y="95"/>
                </a:cubicBezTo>
                <a:lnTo>
                  <a:pt x="122" y="104"/>
                </a:lnTo>
                <a:cubicBezTo>
                  <a:pt x="113" y="104"/>
                  <a:pt x="113" y="112"/>
                  <a:pt x="113" y="112"/>
                </a:cubicBezTo>
                <a:cubicBezTo>
                  <a:pt x="35" y="182"/>
                  <a:pt x="0" y="277"/>
                  <a:pt x="0" y="381"/>
                </a:cubicBezTo>
                <a:cubicBezTo>
                  <a:pt x="0" y="451"/>
                  <a:pt x="17" y="520"/>
                  <a:pt x="52" y="581"/>
                </a:cubicBezTo>
                <a:lnTo>
                  <a:pt x="61" y="581"/>
                </a:lnTo>
                <a:cubicBezTo>
                  <a:pt x="61" y="572"/>
                  <a:pt x="69" y="572"/>
                  <a:pt x="69" y="563"/>
                </a:cubicBezTo>
                <a:cubicBezTo>
                  <a:pt x="78" y="555"/>
                  <a:pt x="78" y="555"/>
                  <a:pt x="78" y="546"/>
                </a:cubicBezTo>
                <a:cubicBezTo>
                  <a:pt x="87" y="546"/>
                  <a:pt x="87" y="537"/>
                  <a:pt x="78" y="537"/>
                </a:cubicBezTo>
                <a:close/>
                <a:moveTo>
                  <a:pt x="295" y="69"/>
                </a:moveTo>
                <a:lnTo>
                  <a:pt x="295" y="69"/>
                </a:lnTo>
                <a:cubicBezTo>
                  <a:pt x="277" y="95"/>
                  <a:pt x="251" y="112"/>
                  <a:pt x="234" y="138"/>
                </a:cubicBezTo>
                <a:cubicBezTo>
                  <a:pt x="217" y="138"/>
                  <a:pt x="199" y="130"/>
                  <a:pt x="182" y="121"/>
                </a:cubicBezTo>
                <a:lnTo>
                  <a:pt x="182" y="112"/>
                </a:lnTo>
                <a:cubicBezTo>
                  <a:pt x="217" y="86"/>
                  <a:pt x="251" y="69"/>
                  <a:pt x="295" y="61"/>
                </a:cubicBezTo>
                <a:cubicBezTo>
                  <a:pt x="295" y="61"/>
                  <a:pt x="303" y="61"/>
                  <a:pt x="295" y="6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641">
            <a:extLst>
              <a:ext uri="{FF2B5EF4-FFF2-40B4-BE49-F238E27FC236}">
                <a16:creationId xmlns:a16="http://schemas.microsoft.com/office/drawing/2014/main" id="{02C314F8-3F5E-FB48-ABA7-EB0D685A6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6167" y="7866038"/>
            <a:ext cx="720707" cy="720707"/>
          </a:xfrm>
          <a:custGeom>
            <a:avLst/>
            <a:gdLst>
              <a:gd name="T0" fmla="*/ 2147483646 w 686"/>
              <a:gd name="T1" fmla="*/ 376379264 h 686"/>
              <a:gd name="T2" fmla="*/ 2147483646 w 686"/>
              <a:gd name="T3" fmla="*/ 376379264 h 686"/>
              <a:gd name="T4" fmla="*/ 2147483646 w 686"/>
              <a:gd name="T5" fmla="*/ 2147483646 h 686"/>
              <a:gd name="T6" fmla="*/ 2147483646 w 686"/>
              <a:gd name="T7" fmla="*/ 2147483646 h 686"/>
              <a:gd name="T8" fmla="*/ 2147483646 w 686"/>
              <a:gd name="T9" fmla="*/ 2147483646 h 686"/>
              <a:gd name="T10" fmla="*/ 2147483646 w 686"/>
              <a:gd name="T11" fmla="*/ 2147483646 h 686"/>
              <a:gd name="T12" fmla="*/ 2147483646 w 686"/>
              <a:gd name="T13" fmla="*/ 2147483646 h 686"/>
              <a:gd name="T14" fmla="*/ 2147483646 w 686"/>
              <a:gd name="T15" fmla="*/ 2147483646 h 686"/>
              <a:gd name="T16" fmla="*/ 2147483646 w 686"/>
              <a:gd name="T17" fmla="*/ 2147483646 h 686"/>
              <a:gd name="T18" fmla="*/ 2023038410 w 686"/>
              <a:gd name="T19" fmla="*/ 2147483646 h 686"/>
              <a:gd name="T20" fmla="*/ 2147483646 w 686"/>
              <a:gd name="T21" fmla="*/ 2147483646 h 686"/>
              <a:gd name="T22" fmla="*/ 2147483646 w 686"/>
              <a:gd name="T23" fmla="*/ 2147483646 h 686"/>
              <a:gd name="T24" fmla="*/ 2147483646 w 686"/>
              <a:gd name="T25" fmla="*/ 2147483646 h 686"/>
              <a:gd name="T26" fmla="*/ 2147483646 w 686"/>
              <a:gd name="T27" fmla="*/ 2147483646 h 686"/>
              <a:gd name="T28" fmla="*/ 2147483646 w 686"/>
              <a:gd name="T29" fmla="*/ 2147483646 h 686"/>
              <a:gd name="T30" fmla="*/ 2147483646 w 686"/>
              <a:gd name="T31" fmla="*/ 2147483646 h 686"/>
              <a:gd name="T32" fmla="*/ 2147483646 w 686"/>
              <a:gd name="T33" fmla="*/ 2147483646 h 686"/>
              <a:gd name="T34" fmla="*/ 2147483646 w 686"/>
              <a:gd name="T35" fmla="*/ 2147483646 h 686"/>
              <a:gd name="T36" fmla="*/ 2147483646 w 686"/>
              <a:gd name="T37" fmla="*/ 1646659146 h 686"/>
              <a:gd name="T38" fmla="*/ 2147483646 w 686"/>
              <a:gd name="T39" fmla="*/ 376379264 h 686"/>
              <a:gd name="T40" fmla="*/ 2147483646 w 686"/>
              <a:gd name="T41" fmla="*/ 2147483646 h 686"/>
              <a:gd name="T42" fmla="*/ 2147483646 w 686"/>
              <a:gd name="T43" fmla="*/ 2147483646 h 686"/>
              <a:gd name="T44" fmla="*/ 2147483646 w 686"/>
              <a:gd name="T45" fmla="*/ 2147483646 h 686"/>
              <a:gd name="T46" fmla="*/ 2147483646 w 686"/>
              <a:gd name="T47" fmla="*/ 2147483646 h 686"/>
              <a:gd name="T48" fmla="*/ 2147483646 w 686"/>
              <a:gd name="T49" fmla="*/ 2147483646 h 686"/>
              <a:gd name="T50" fmla="*/ 2147483646 w 686"/>
              <a:gd name="T51" fmla="*/ 2147483646 h 686"/>
              <a:gd name="T52" fmla="*/ 2147483646 w 686"/>
              <a:gd name="T53" fmla="*/ 2147483646 h 686"/>
              <a:gd name="T54" fmla="*/ 2147483646 w 686"/>
              <a:gd name="T55" fmla="*/ 2147483646 h 686"/>
              <a:gd name="T56" fmla="*/ 2147483646 w 686"/>
              <a:gd name="T57" fmla="*/ 2147483646 h 686"/>
              <a:gd name="T58" fmla="*/ 2147483646 w 686"/>
              <a:gd name="T59" fmla="*/ 2147483646 h 686"/>
              <a:gd name="T60" fmla="*/ 2147483646 w 686"/>
              <a:gd name="T61" fmla="*/ 2147483646 h 686"/>
              <a:gd name="T62" fmla="*/ 2147483646 w 686"/>
              <a:gd name="T63" fmla="*/ 2147483646 h 686"/>
              <a:gd name="T64" fmla="*/ 2147483646 w 686"/>
              <a:gd name="T65" fmla="*/ 2147483646 h 686"/>
              <a:gd name="T66" fmla="*/ 2147483646 w 686"/>
              <a:gd name="T67" fmla="*/ 2147483646 h 686"/>
              <a:gd name="T68" fmla="*/ 2147483646 w 686"/>
              <a:gd name="T69" fmla="*/ 2147483646 h 686"/>
              <a:gd name="T70" fmla="*/ 2147483646 w 686"/>
              <a:gd name="T71" fmla="*/ 2147483646 h 686"/>
              <a:gd name="T72" fmla="*/ 2147483646 w 686"/>
              <a:gd name="T73" fmla="*/ 2147483646 h 686"/>
              <a:gd name="T74" fmla="*/ 2147483646 w 686"/>
              <a:gd name="T75" fmla="*/ 2147483646 h 686"/>
              <a:gd name="T76" fmla="*/ 2147483646 w 686"/>
              <a:gd name="T77" fmla="*/ 2023038410 h 68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86" h="686">
                <a:moveTo>
                  <a:pt x="685" y="8"/>
                </a:moveTo>
                <a:lnTo>
                  <a:pt x="685" y="8"/>
                </a:lnTo>
                <a:cubicBezTo>
                  <a:pt x="676" y="8"/>
                  <a:pt x="668" y="0"/>
                  <a:pt x="668" y="8"/>
                </a:cubicBezTo>
                <a:cubicBezTo>
                  <a:pt x="641" y="17"/>
                  <a:pt x="641" y="17"/>
                  <a:pt x="641" y="17"/>
                </a:cubicBezTo>
                <a:cubicBezTo>
                  <a:pt x="503" y="60"/>
                  <a:pt x="390" y="130"/>
                  <a:pt x="312" y="225"/>
                </a:cubicBezTo>
                <a:cubicBezTo>
                  <a:pt x="278" y="269"/>
                  <a:pt x="278" y="269"/>
                  <a:pt x="278" y="269"/>
                </a:cubicBezTo>
                <a:cubicBezTo>
                  <a:pt x="130" y="321"/>
                  <a:pt x="130" y="321"/>
                  <a:pt x="130" y="321"/>
                </a:cubicBezTo>
                <a:lnTo>
                  <a:pt x="121" y="321"/>
                </a:lnTo>
                <a:cubicBezTo>
                  <a:pt x="61" y="381"/>
                  <a:pt x="61" y="381"/>
                  <a:pt x="61" y="381"/>
                </a:cubicBezTo>
                <a:cubicBezTo>
                  <a:pt x="61" y="381"/>
                  <a:pt x="61" y="390"/>
                  <a:pt x="61" y="398"/>
                </a:cubicBezTo>
                <a:cubicBezTo>
                  <a:pt x="70" y="407"/>
                  <a:pt x="70" y="407"/>
                  <a:pt x="78" y="407"/>
                </a:cubicBezTo>
                <a:cubicBezTo>
                  <a:pt x="199" y="390"/>
                  <a:pt x="199" y="390"/>
                  <a:pt x="199" y="390"/>
                </a:cubicBezTo>
                <a:cubicBezTo>
                  <a:pt x="217" y="407"/>
                  <a:pt x="217" y="407"/>
                  <a:pt x="217" y="407"/>
                </a:cubicBezTo>
                <a:cubicBezTo>
                  <a:pt x="199" y="416"/>
                  <a:pt x="199" y="416"/>
                  <a:pt x="199" y="416"/>
                </a:cubicBezTo>
                <a:cubicBezTo>
                  <a:pt x="199" y="425"/>
                  <a:pt x="199" y="425"/>
                  <a:pt x="199" y="433"/>
                </a:cubicBezTo>
                <a:cubicBezTo>
                  <a:pt x="182" y="425"/>
                  <a:pt x="165" y="425"/>
                  <a:pt x="147" y="433"/>
                </a:cubicBezTo>
                <a:cubicBezTo>
                  <a:pt x="139" y="442"/>
                  <a:pt x="121" y="442"/>
                  <a:pt x="113" y="459"/>
                </a:cubicBezTo>
                <a:cubicBezTo>
                  <a:pt x="104" y="468"/>
                  <a:pt x="70" y="511"/>
                  <a:pt x="43" y="555"/>
                </a:cubicBezTo>
                <a:cubicBezTo>
                  <a:pt x="9" y="615"/>
                  <a:pt x="0" y="650"/>
                  <a:pt x="17" y="676"/>
                </a:cubicBezTo>
                <a:cubicBezTo>
                  <a:pt x="26" y="685"/>
                  <a:pt x="35" y="685"/>
                  <a:pt x="52" y="685"/>
                </a:cubicBezTo>
                <a:cubicBezTo>
                  <a:pt x="70" y="685"/>
                  <a:pt x="104" y="676"/>
                  <a:pt x="139" y="650"/>
                </a:cubicBezTo>
                <a:cubicBezTo>
                  <a:pt x="182" y="624"/>
                  <a:pt x="225" y="598"/>
                  <a:pt x="243" y="581"/>
                </a:cubicBezTo>
                <a:cubicBezTo>
                  <a:pt x="251" y="572"/>
                  <a:pt x="260" y="563"/>
                  <a:pt x="260" y="546"/>
                </a:cubicBezTo>
                <a:cubicBezTo>
                  <a:pt x="269" y="529"/>
                  <a:pt x="269" y="511"/>
                  <a:pt x="269" y="502"/>
                </a:cubicBezTo>
                <a:cubicBezTo>
                  <a:pt x="269" y="494"/>
                  <a:pt x="269" y="494"/>
                  <a:pt x="278" y="494"/>
                </a:cubicBezTo>
                <a:cubicBezTo>
                  <a:pt x="286" y="485"/>
                  <a:pt x="286" y="485"/>
                  <a:pt x="286" y="485"/>
                </a:cubicBezTo>
                <a:cubicBezTo>
                  <a:pt x="303" y="494"/>
                  <a:pt x="303" y="494"/>
                  <a:pt x="303" y="494"/>
                </a:cubicBezTo>
                <a:cubicBezTo>
                  <a:pt x="286" y="615"/>
                  <a:pt x="286" y="615"/>
                  <a:pt x="286" y="615"/>
                </a:cubicBezTo>
                <a:cubicBezTo>
                  <a:pt x="286" y="624"/>
                  <a:pt x="295" y="633"/>
                  <a:pt x="295" y="633"/>
                </a:cubicBezTo>
                <a:cubicBezTo>
                  <a:pt x="295" y="633"/>
                  <a:pt x="295" y="633"/>
                  <a:pt x="303" y="633"/>
                </a:cubicBezTo>
                <a:cubicBezTo>
                  <a:pt x="303" y="641"/>
                  <a:pt x="312" y="641"/>
                  <a:pt x="321" y="633"/>
                </a:cubicBezTo>
                <a:cubicBezTo>
                  <a:pt x="373" y="572"/>
                  <a:pt x="373" y="572"/>
                  <a:pt x="373" y="572"/>
                </a:cubicBezTo>
                <a:cubicBezTo>
                  <a:pt x="382" y="572"/>
                  <a:pt x="382" y="572"/>
                  <a:pt x="382" y="572"/>
                </a:cubicBezTo>
                <a:cubicBezTo>
                  <a:pt x="433" y="416"/>
                  <a:pt x="433" y="416"/>
                  <a:pt x="433" y="416"/>
                </a:cubicBezTo>
                <a:cubicBezTo>
                  <a:pt x="451" y="398"/>
                  <a:pt x="451" y="398"/>
                  <a:pt x="451" y="398"/>
                </a:cubicBezTo>
                <a:cubicBezTo>
                  <a:pt x="564" y="303"/>
                  <a:pt x="641" y="182"/>
                  <a:pt x="685" y="35"/>
                </a:cubicBezTo>
                <a:cubicBezTo>
                  <a:pt x="685" y="26"/>
                  <a:pt x="685" y="26"/>
                  <a:pt x="685" y="26"/>
                </a:cubicBezTo>
                <a:cubicBezTo>
                  <a:pt x="685" y="17"/>
                  <a:pt x="685" y="17"/>
                  <a:pt x="685" y="8"/>
                </a:cubicBezTo>
                <a:close/>
                <a:moveTo>
                  <a:pt x="199" y="355"/>
                </a:moveTo>
                <a:lnTo>
                  <a:pt x="199" y="355"/>
                </a:lnTo>
                <a:cubicBezTo>
                  <a:pt x="121" y="364"/>
                  <a:pt x="121" y="364"/>
                  <a:pt x="121" y="364"/>
                </a:cubicBezTo>
                <a:cubicBezTo>
                  <a:pt x="139" y="347"/>
                  <a:pt x="139" y="347"/>
                  <a:pt x="139" y="347"/>
                </a:cubicBezTo>
                <a:cubicBezTo>
                  <a:pt x="234" y="312"/>
                  <a:pt x="234" y="312"/>
                  <a:pt x="234" y="312"/>
                </a:cubicBezTo>
                <a:lnTo>
                  <a:pt x="199" y="355"/>
                </a:lnTo>
                <a:close/>
                <a:moveTo>
                  <a:pt x="217" y="529"/>
                </a:moveTo>
                <a:lnTo>
                  <a:pt x="217" y="529"/>
                </a:lnTo>
                <a:cubicBezTo>
                  <a:pt x="217" y="537"/>
                  <a:pt x="208" y="546"/>
                  <a:pt x="208" y="546"/>
                </a:cubicBezTo>
                <a:cubicBezTo>
                  <a:pt x="199" y="555"/>
                  <a:pt x="165" y="581"/>
                  <a:pt x="130" y="606"/>
                </a:cubicBezTo>
                <a:cubicBezTo>
                  <a:pt x="87" y="633"/>
                  <a:pt x="70" y="633"/>
                  <a:pt x="52" y="641"/>
                </a:cubicBezTo>
                <a:cubicBezTo>
                  <a:pt x="61" y="633"/>
                  <a:pt x="70" y="606"/>
                  <a:pt x="87" y="572"/>
                </a:cubicBezTo>
                <a:cubicBezTo>
                  <a:pt x="113" y="529"/>
                  <a:pt x="139" y="502"/>
                  <a:pt x="147" y="485"/>
                </a:cubicBezTo>
                <a:cubicBezTo>
                  <a:pt x="156" y="485"/>
                  <a:pt x="156" y="477"/>
                  <a:pt x="165" y="477"/>
                </a:cubicBezTo>
                <a:cubicBezTo>
                  <a:pt x="174" y="477"/>
                  <a:pt x="174" y="477"/>
                  <a:pt x="182" y="477"/>
                </a:cubicBezTo>
                <a:lnTo>
                  <a:pt x="191" y="477"/>
                </a:lnTo>
                <a:cubicBezTo>
                  <a:pt x="182" y="494"/>
                  <a:pt x="182" y="494"/>
                  <a:pt x="182" y="494"/>
                </a:cubicBezTo>
                <a:cubicBezTo>
                  <a:pt x="174" y="502"/>
                  <a:pt x="174" y="511"/>
                  <a:pt x="182" y="520"/>
                </a:cubicBezTo>
                <a:lnTo>
                  <a:pt x="199" y="520"/>
                </a:lnTo>
                <a:cubicBezTo>
                  <a:pt x="217" y="502"/>
                  <a:pt x="217" y="502"/>
                  <a:pt x="217" y="502"/>
                </a:cubicBezTo>
                <a:cubicBezTo>
                  <a:pt x="225" y="511"/>
                  <a:pt x="225" y="520"/>
                  <a:pt x="217" y="529"/>
                </a:cubicBezTo>
                <a:close/>
                <a:moveTo>
                  <a:pt x="347" y="555"/>
                </a:moveTo>
                <a:lnTo>
                  <a:pt x="347" y="555"/>
                </a:lnTo>
                <a:cubicBezTo>
                  <a:pt x="329" y="572"/>
                  <a:pt x="329" y="572"/>
                  <a:pt x="329" y="572"/>
                </a:cubicBezTo>
                <a:cubicBezTo>
                  <a:pt x="338" y="485"/>
                  <a:pt x="338" y="485"/>
                  <a:pt x="338" y="485"/>
                </a:cubicBezTo>
                <a:cubicBezTo>
                  <a:pt x="382" y="451"/>
                  <a:pt x="382" y="451"/>
                  <a:pt x="382" y="451"/>
                </a:cubicBezTo>
                <a:lnTo>
                  <a:pt x="347" y="555"/>
                </a:lnTo>
                <a:close/>
                <a:moveTo>
                  <a:pt x="433" y="373"/>
                </a:moveTo>
                <a:lnTo>
                  <a:pt x="433" y="373"/>
                </a:lnTo>
                <a:cubicBezTo>
                  <a:pt x="321" y="468"/>
                  <a:pt x="321" y="468"/>
                  <a:pt x="321" y="468"/>
                </a:cubicBezTo>
                <a:cubicBezTo>
                  <a:pt x="286" y="433"/>
                  <a:pt x="286" y="433"/>
                  <a:pt x="286" y="433"/>
                </a:cubicBezTo>
                <a:cubicBezTo>
                  <a:pt x="364" y="355"/>
                  <a:pt x="364" y="355"/>
                  <a:pt x="364" y="355"/>
                </a:cubicBezTo>
                <a:cubicBezTo>
                  <a:pt x="364" y="347"/>
                  <a:pt x="364" y="338"/>
                  <a:pt x="364" y="329"/>
                </a:cubicBezTo>
                <a:cubicBezTo>
                  <a:pt x="355" y="329"/>
                  <a:pt x="347" y="329"/>
                  <a:pt x="338" y="329"/>
                </a:cubicBezTo>
                <a:cubicBezTo>
                  <a:pt x="260" y="407"/>
                  <a:pt x="260" y="407"/>
                  <a:pt x="260" y="407"/>
                </a:cubicBezTo>
                <a:cubicBezTo>
                  <a:pt x="225" y="373"/>
                  <a:pt x="225" y="373"/>
                  <a:pt x="225" y="373"/>
                </a:cubicBezTo>
                <a:cubicBezTo>
                  <a:pt x="338" y="251"/>
                  <a:pt x="338" y="251"/>
                  <a:pt x="338" y="251"/>
                </a:cubicBezTo>
                <a:cubicBezTo>
                  <a:pt x="416" y="156"/>
                  <a:pt x="520" y="86"/>
                  <a:pt x="650" y="43"/>
                </a:cubicBezTo>
                <a:cubicBezTo>
                  <a:pt x="607" y="182"/>
                  <a:pt x="529" y="286"/>
                  <a:pt x="433" y="37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642">
            <a:extLst>
              <a:ext uri="{FF2B5EF4-FFF2-40B4-BE49-F238E27FC236}">
                <a16:creationId xmlns:a16="http://schemas.microsoft.com/office/drawing/2014/main" id="{62885B7E-60D5-BD4B-85AA-156ACDFFF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878" y="7990777"/>
            <a:ext cx="110878" cy="110878"/>
          </a:xfrm>
          <a:custGeom>
            <a:avLst/>
            <a:gdLst>
              <a:gd name="T0" fmla="*/ 2147483646 w 105"/>
              <a:gd name="T1" fmla="*/ 2147483646 h 105"/>
              <a:gd name="T2" fmla="*/ 2147483646 w 105"/>
              <a:gd name="T3" fmla="*/ 2147483646 h 105"/>
              <a:gd name="T4" fmla="*/ 2147483646 w 105"/>
              <a:gd name="T5" fmla="*/ 859906114 h 105"/>
              <a:gd name="T6" fmla="*/ 859906114 w 105"/>
              <a:gd name="T7" fmla="*/ 859906114 h 105"/>
              <a:gd name="T8" fmla="*/ 859906114 w 105"/>
              <a:gd name="T9" fmla="*/ 2147483646 h 105"/>
              <a:gd name="T10" fmla="*/ 2147483646 w 105"/>
              <a:gd name="T11" fmla="*/ 2147483646 h 105"/>
              <a:gd name="T12" fmla="*/ 2054373771 w 105"/>
              <a:gd name="T13" fmla="*/ 2102168226 h 105"/>
              <a:gd name="T14" fmla="*/ 2054373771 w 105"/>
              <a:gd name="T15" fmla="*/ 2102168226 h 105"/>
              <a:gd name="T16" fmla="*/ 2147483646 w 105"/>
              <a:gd name="T17" fmla="*/ 2102168226 h 105"/>
              <a:gd name="T18" fmla="*/ 2147483646 w 105"/>
              <a:gd name="T19" fmla="*/ 2147483646 h 105"/>
              <a:gd name="T20" fmla="*/ 2054373771 w 105"/>
              <a:gd name="T21" fmla="*/ 2147483646 h 105"/>
              <a:gd name="T22" fmla="*/ 2054373771 w 105"/>
              <a:gd name="T23" fmla="*/ 2102168226 h 10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5" h="105">
                <a:moveTo>
                  <a:pt x="87" y="87"/>
                </a:moveTo>
                <a:lnTo>
                  <a:pt x="87" y="87"/>
                </a:lnTo>
                <a:cubicBezTo>
                  <a:pt x="104" y="69"/>
                  <a:pt x="104" y="35"/>
                  <a:pt x="87" y="18"/>
                </a:cubicBezTo>
                <a:cubicBezTo>
                  <a:pt x="69" y="0"/>
                  <a:pt x="35" y="0"/>
                  <a:pt x="18" y="18"/>
                </a:cubicBezTo>
                <a:cubicBezTo>
                  <a:pt x="0" y="35"/>
                  <a:pt x="0" y="69"/>
                  <a:pt x="18" y="87"/>
                </a:cubicBezTo>
                <a:cubicBezTo>
                  <a:pt x="35" y="104"/>
                  <a:pt x="69" y="104"/>
                  <a:pt x="87" y="87"/>
                </a:cubicBezTo>
                <a:close/>
                <a:moveTo>
                  <a:pt x="43" y="44"/>
                </a:moveTo>
                <a:lnTo>
                  <a:pt x="43" y="44"/>
                </a:lnTo>
                <a:cubicBezTo>
                  <a:pt x="52" y="35"/>
                  <a:pt x="61" y="35"/>
                  <a:pt x="61" y="44"/>
                </a:cubicBezTo>
                <a:cubicBezTo>
                  <a:pt x="69" y="44"/>
                  <a:pt x="69" y="61"/>
                  <a:pt x="61" y="61"/>
                </a:cubicBezTo>
                <a:cubicBezTo>
                  <a:pt x="61" y="69"/>
                  <a:pt x="52" y="69"/>
                  <a:pt x="43" y="61"/>
                </a:cubicBezTo>
                <a:cubicBezTo>
                  <a:pt x="35" y="61"/>
                  <a:pt x="35" y="44"/>
                  <a:pt x="43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643">
            <a:extLst>
              <a:ext uri="{FF2B5EF4-FFF2-40B4-BE49-F238E27FC236}">
                <a16:creationId xmlns:a16="http://schemas.microsoft.com/office/drawing/2014/main" id="{9E192C37-AA10-214A-A13C-0C3D88276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1175" y="8036976"/>
            <a:ext cx="526671" cy="628309"/>
          </a:xfrm>
          <a:custGeom>
            <a:avLst/>
            <a:gdLst>
              <a:gd name="T0" fmla="*/ 2147483646 w 504"/>
              <a:gd name="T1" fmla="*/ 2147483646 h 599"/>
              <a:gd name="T2" fmla="*/ 2147483646 w 504"/>
              <a:gd name="T3" fmla="*/ 2147483646 h 599"/>
              <a:gd name="T4" fmla="*/ 0 w 504"/>
              <a:gd name="T5" fmla="*/ 2147483646 h 599"/>
              <a:gd name="T6" fmla="*/ 1620474926 w 504"/>
              <a:gd name="T7" fmla="*/ 2147483646 h 599"/>
              <a:gd name="T8" fmla="*/ 2147483646 w 504"/>
              <a:gd name="T9" fmla="*/ 1170643320 h 599"/>
              <a:gd name="T10" fmla="*/ 2147483646 w 504"/>
              <a:gd name="T11" fmla="*/ 0 h 599"/>
              <a:gd name="T12" fmla="*/ 2147483646 w 504"/>
              <a:gd name="T13" fmla="*/ 0 h 599"/>
              <a:gd name="T14" fmla="*/ 2147483646 w 504"/>
              <a:gd name="T15" fmla="*/ 1170643320 h 599"/>
              <a:gd name="T16" fmla="*/ 2147483646 w 504"/>
              <a:gd name="T17" fmla="*/ 2147483646 h 599"/>
              <a:gd name="T18" fmla="*/ 2147483646 w 504"/>
              <a:gd name="T19" fmla="*/ 2147483646 h 599"/>
              <a:gd name="T20" fmla="*/ 2037068963 w 504"/>
              <a:gd name="T21" fmla="*/ 2147483646 h 599"/>
              <a:gd name="T22" fmla="*/ 2147483646 w 504"/>
              <a:gd name="T23" fmla="*/ 2147483646 h 599"/>
              <a:gd name="T24" fmla="*/ 2147483646 w 504"/>
              <a:gd name="T25" fmla="*/ 2147483646 h 599"/>
              <a:gd name="T26" fmla="*/ 2147483646 w 504"/>
              <a:gd name="T27" fmla="*/ 2147483646 h 599"/>
              <a:gd name="T28" fmla="*/ 2147483646 w 504"/>
              <a:gd name="T29" fmla="*/ 2147483646 h 599"/>
              <a:gd name="T30" fmla="*/ 2147483646 w 504"/>
              <a:gd name="T31" fmla="*/ 1170643320 h 599"/>
              <a:gd name="T32" fmla="*/ 2147483646 w 504"/>
              <a:gd name="T33" fmla="*/ 0 h 599"/>
              <a:gd name="T34" fmla="*/ 2147483646 w 504"/>
              <a:gd name="T35" fmla="*/ 374538202 h 599"/>
              <a:gd name="T36" fmla="*/ 2147483646 w 504"/>
              <a:gd name="T37" fmla="*/ 1170643320 h 599"/>
              <a:gd name="T38" fmla="*/ 2147483646 w 504"/>
              <a:gd name="T39" fmla="*/ 2147483646 h 599"/>
              <a:gd name="T40" fmla="*/ 2147483646 w 504"/>
              <a:gd name="T41" fmla="*/ 2147483646 h 599"/>
              <a:gd name="T42" fmla="*/ 2147483646 w 504"/>
              <a:gd name="T43" fmla="*/ 2147483646 h 59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04" h="599">
                <a:moveTo>
                  <a:pt x="252" y="598"/>
                </a:moveTo>
                <a:lnTo>
                  <a:pt x="252" y="598"/>
                </a:lnTo>
                <a:cubicBezTo>
                  <a:pt x="113" y="598"/>
                  <a:pt x="0" y="485"/>
                  <a:pt x="0" y="346"/>
                </a:cubicBezTo>
                <a:cubicBezTo>
                  <a:pt x="0" y="303"/>
                  <a:pt x="18" y="242"/>
                  <a:pt x="35" y="190"/>
                </a:cubicBezTo>
                <a:cubicBezTo>
                  <a:pt x="61" y="121"/>
                  <a:pt x="87" y="69"/>
                  <a:pt x="122" y="25"/>
                </a:cubicBezTo>
                <a:cubicBezTo>
                  <a:pt x="122" y="17"/>
                  <a:pt x="130" y="8"/>
                  <a:pt x="139" y="0"/>
                </a:cubicBezTo>
                <a:cubicBezTo>
                  <a:pt x="148" y="0"/>
                  <a:pt x="156" y="0"/>
                  <a:pt x="165" y="0"/>
                </a:cubicBezTo>
                <a:cubicBezTo>
                  <a:pt x="174" y="8"/>
                  <a:pt x="174" y="25"/>
                  <a:pt x="165" y="25"/>
                </a:cubicBezTo>
                <a:cubicBezTo>
                  <a:pt x="156" y="34"/>
                  <a:pt x="156" y="43"/>
                  <a:pt x="148" y="52"/>
                </a:cubicBezTo>
                <a:cubicBezTo>
                  <a:pt x="122" y="86"/>
                  <a:pt x="87" y="138"/>
                  <a:pt x="70" y="199"/>
                </a:cubicBezTo>
                <a:cubicBezTo>
                  <a:pt x="52" y="251"/>
                  <a:pt x="44" y="312"/>
                  <a:pt x="44" y="346"/>
                </a:cubicBezTo>
                <a:cubicBezTo>
                  <a:pt x="44" y="468"/>
                  <a:pt x="139" y="554"/>
                  <a:pt x="252" y="554"/>
                </a:cubicBezTo>
                <a:cubicBezTo>
                  <a:pt x="373" y="554"/>
                  <a:pt x="460" y="468"/>
                  <a:pt x="460" y="346"/>
                </a:cubicBezTo>
                <a:cubicBezTo>
                  <a:pt x="460" y="312"/>
                  <a:pt x="451" y="251"/>
                  <a:pt x="434" y="199"/>
                </a:cubicBezTo>
                <a:cubicBezTo>
                  <a:pt x="417" y="138"/>
                  <a:pt x="382" y="86"/>
                  <a:pt x="356" y="52"/>
                </a:cubicBezTo>
                <a:cubicBezTo>
                  <a:pt x="347" y="43"/>
                  <a:pt x="347" y="34"/>
                  <a:pt x="338" y="25"/>
                </a:cubicBezTo>
                <a:cubicBezTo>
                  <a:pt x="330" y="25"/>
                  <a:pt x="338" y="8"/>
                  <a:pt x="338" y="0"/>
                </a:cubicBezTo>
                <a:cubicBezTo>
                  <a:pt x="347" y="0"/>
                  <a:pt x="364" y="0"/>
                  <a:pt x="364" y="8"/>
                </a:cubicBezTo>
                <a:cubicBezTo>
                  <a:pt x="373" y="8"/>
                  <a:pt x="382" y="17"/>
                  <a:pt x="382" y="25"/>
                </a:cubicBezTo>
                <a:cubicBezTo>
                  <a:pt x="417" y="69"/>
                  <a:pt x="451" y="121"/>
                  <a:pt x="468" y="190"/>
                </a:cubicBezTo>
                <a:cubicBezTo>
                  <a:pt x="486" y="242"/>
                  <a:pt x="503" y="303"/>
                  <a:pt x="503" y="346"/>
                </a:cubicBezTo>
                <a:cubicBezTo>
                  <a:pt x="503" y="485"/>
                  <a:pt x="390" y="598"/>
                  <a:pt x="252" y="5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644">
            <a:extLst>
              <a:ext uri="{FF2B5EF4-FFF2-40B4-BE49-F238E27FC236}">
                <a16:creationId xmlns:a16="http://schemas.microsoft.com/office/drawing/2014/main" id="{DA43D547-A505-E24C-B573-75314ABB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7434" y="7819838"/>
            <a:ext cx="318773" cy="161699"/>
          </a:xfrm>
          <a:custGeom>
            <a:avLst/>
            <a:gdLst>
              <a:gd name="T0" fmla="*/ 2147483646 w 305"/>
              <a:gd name="T1" fmla="*/ 2147483646 h 156"/>
              <a:gd name="T2" fmla="*/ 2147483646 w 305"/>
              <a:gd name="T3" fmla="*/ 2147483646 h 156"/>
              <a:gd name="T4" fmla="*/ 2147483646 w 305"/>
              <a:gd name="T5" fmla="*/ 2147483646 h 156"/>
              <a:gd name="T6" fmla="*/ 2147483646 w 305"/>
              <a:gd name="T7" fmla="*/ 2147483646 h 156"/>
              <a:gd name="T8" fmla="*/ 2147483646 w 305"/>
              <a:gd name="T9" fmla="*/ 2147483646 h 156"/>
              <a:gd name="T10" fmla="*/ 2147483646 w 305"/>
              <a:gd name="T11" fmla="*/ 1942849694 h 156"/>
              <a:gd name="T12" fmla="*/ 2147483646 w 305"/>
              <a:gd name="T13" fmla="*/ 1536265661 h 156"/>
              <a:gd name="T14" fmla="*/ 2038140234 w 305"/>
              <a:gd name="T15" fmla="*/ 1536265661 h 156"/>
              <a:gd name="T16" fmla="*/ 1621277249 w 305"/>
              <a:gd name="T17" fmla="*/ 1942849694 h 156"/>
              <a:gd name="T18" fmla="*/ 1621277249 w 305"/>
              <a:gd name="T19" fmla="*/ 2147483646 h 156"/>
              <a:gd name="T20" fmla="*/ 2147483646 w 305"/>
              <a:gd name="T21" fmla="*/ 2147483646 h 156"/>
              <a:gd name="T22" fmla="*/ 2147483646 w 305"/>
              <a:gd name="T23" fmla="*/ 2147483646 h 156"/>
              <a:gd name="T24" fmla="*/ 1621277249 w 305"/>
              <a:gd name="T25" fmla="*/ 2147483646 h 156"/>
              <a:gd name="T26" fmla="*/ 0 w 305"/>
              <a:gd name="T27" fmla="*/ 2147483646 h 156"/>
              <a:gd name="T28" fmla="*/ 416862986 w 305"/>
              <a:gd name="T29" fmla="*/ 768132831 h 156"/>
              <a:gd name="T30" fmla="*/ 2038140234 w 305"/>
              <a:gd name="T31" fmla="*/ 0 h 156"/>
              <a:gd name="T32" fmla="*/ 2147483646 w 305"/>
              <a:gd name="T33" fmla="*/ 0 h 156"/>
              <a:gd name="T34" fmla="*/ 2147483646 w 305"/>
              <a:gd name="T35" fmla="*/ 768132831 h 156"/>
              <a:gd name="T36" fmla="*/ 2147483646 w 305"/>
              <a:gd name="T37" fmla="*/ 2147483646 h 156"/>
              <a:gd name="T38" fmla="*/ 2147483646 w 305"/>
              <a:gd name="T39" fmla="*/ 2147483646 h 156"/>
              <a:gd name="T40" fmla="*/ 2147483646 w 305"/>
              <a:gd name="T41" fmla="*/ 2147483646 h 15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05" h="156">
                <a:moveTo>
                  <a:pt x="243" y="147"/>
                </a:moveTo>
                <a:lnTo>
                  <a:pt x="243" y="147"/>
                </a:lnTo>
                <a:cubicBezTo>
                  <a:pt x="234" y="147"/>
                  <a:pt x="234" y="147"/>
                  <a:pt x="234" y="147"/>
                </a:cubicBezTo>
                <a:cubicBezTo>
                  <a:pt x="226" y="147"/>
                  <a:pt x="217" y="129"/>
                  <a:pt x="226" y="121"/>
                </a:cubicBezTo>
                <a:cubicBezTo>
                  <a:pt x="260" y="51"/>
                  <a:pt x="260" y="51"/>
                  <a:pt x="260" y="51"/>
                </a:cubicBezTo>
                <a:cubicBezTo>
                  <a:pt x="260" y="43"/>
                  <a:pt x="260" y="43"/>
                  <a:pt x="260" y="43"/>
                </a:cubicBezTo>
                <a:cubicBezTo>
                  <a:pt x="260" y="34"/>
                  <a:pt x="252" y="34"/>
                  <a:pt x="252" y="34"/>
                </a:cubicBezTo>
                <a:cubicBezTo>
                  <a:pt x="44" y="34"/>
                  <a:pt x="44" y="34"/>
                  <a:pt x="44" y="34"/>
                </a:cubicBezTo>
                <a:cubicBezTo>
                  <a:pt x="44" y="34"/>
                  <a:pt x="35" y="34"/>
                  <a:pt x="35" y="43"/>
                </a:cubicBezTo>
                <a:cubicBezTo>
                  <a:pt x="35" y="43"/>
                  <a:pt x="35" y="43"/>
                  <a:pt x="35" y="51"/>
                </a:cubicBezTo>
                <a:cubicBezTo>
                  <a:pt x="70" y="121"/>
                  <a:pt x="70" y="121"/>
                  <a:pt x="70" y="121"/>
                </a:cubicBezTo>
                <a:cubicBezTo>
                  <a:pt x="78" y="129"/>
                  <a:pt x="70" y="138"/>
                  <a:pt x="61" y="147"/>
                </a:cubicBezTo>
                <a:cubicBezTo>
                  <a:pt x="52" y="155"/>
                  <a:pt x="44" y="147"/>
                  <a:pt x="35" y="138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1"/>
                  <a:pt x="0" y="34"/>
                  <a:pt x="9" y="17"/>
                </a:cubicBezTo>
                <a:cubicBezTo>
                  <a:pt x="18" y="8"/>
                  <a:pt x="26" y="0"/>
                  <a:pt x="44" y="0"/>
                </a:cubicBezTo>
                <a:cubicBezTo>
                  <a:pt x="252" y="0"/>
                  <a:pt x="252" y="0"/>
                  <a:pt x="252" y="0"/>
                </a:cubicBezTo>
                <a:cubicBezTo>
                  <a:pt x="269" y="0"/>
                  <a:pt x="286" y="8"/>
                  <a:pt x="295" y="17"/>
                </a:cubicBezTo>
                <a:cubicBezTo>
                  <a:pt x="304" y="34"/>
                  <a:pt x="304" y="51"/>
                  <a:pt x="295" y="69"/>
                </a:cubicBezTo>
                <a:cubicBezTo>
                  <a:pt x="260" y="138"/>
                  <a:pt x="260" y="138"/>
                  <a:pt x="260" y="138"/>
                </a:cubicBezTo>
                <a:cubicBezTo>
                  <a:pt x="252" y="147"/>
                  <a:pt x="252" y="147"/>
                  <a:pt x="243" y="1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645">
            <a:extLst>
              <a:ext uri="{FF2B5EF4-FFF2-40B4-BE49-F238E27FC236}">
                <a16:creationId xmlns:a16="http://schemas.microsoft.com/office/drawing/2014/main" id="{E5D4387E-CF85-784A-AAD5-1969EEDA2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2873" y="8000017"/>
            <a:ext cx="203276" cy="36959"/>
          </a:xfrm>
          <a:custGeom>
            <a:avLst/>
            <a:gdLst>
              <a:gd name="T0" fmla="*/ 2147483646 w 192"/>
              <a:gd name="T1" fmla="*/ 1536610747 h 36"/>
              <a:gd name="T2" fmla="*/ 2147483646 w 192"/>
              <a:gd name="T3" fmla="*/ 1536610747 h 36"/>
              <a:gd name="T4" fmla="*/ 866640592 w 192"/>
              <a:gd name="T5" fmla="*/ 1536610747 h 36"/>
              <a:gd name="T6" fmla="*/ 0 w 192"/>
              <a:gd name="T7" fmla="*/ 746339489 h 36"/>
              <a:gd name="T8" fmla="*/ 866640592 w 192"/>
              <a:gd name="T9" fmla="*/ 0 h 36"/>
              <a:gd name="T10" fmla="*/ 2147483646 w 192"/>
              <a:gd name="T11" fmla="*/ 0 h 36"/>
              <a:gd name="T12" fmla="*/ 2147483646 w 192"/>
              <a:gd name="T13" fmla="*/ 746339489 h 36"/>
              <a:gd name="T14" fmla="*/ 2147483646 w 192"/>
              <a:gd name="T15" fmla="*/ 15366107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2" h="36">
                <a:moveTo>
                  <a:pt x="174" y="35"/>
                </a:moveTo>
                <a:lnTo>
                  <a:pt x="174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2" y="0"/>
                  <a:pt x="191" y="9"/>
                  <a:pt x="191" y="17"/>
                </a:cubicBezTo>
                <a:cubicBezTo>
                  <a:pt x="191" y="26"/>
                  <a:pt x="182" y="35"/>
                  <a:pt x="174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646">
            <a:extLst>
              <a:ext uri="{FF2B5EF4-FFF2-40B4-BE49-F238E27FC236}">
                <a16:creationId xmlns:a16="http://schemas.microsoft.com/office/drawing/2014/main" id="{32C0127F-BA1C-F342-9383-3087B2E8D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9833" y="8235631"/>
            <a:ext cx="129358" cy="217138"/>
          </a:xfrm>
          <a:custGeom>
            <a:avLst/>
            <a:gdLst>
              <a:gd name="T0" fmla="*/ 2147483646 w 123"/>
              <a:gd name="T1" fmla="*/ 2147483646 h 209"/>
              <a:gd name="T2" fmla="*/ 2147483646 w 123"/>
              <a:gd name="T3" fmla="*/ 2147483646 h 209"/>
              <a:gd name="T4" fmla="*/ 424701681 w 123"/>
              <a:gd name="T5" fmla="*/ 2147483646 h 209"/>
              <a:gd name="T6" fmla="*/ 0 w 123"/>
              <a:gd name="T7" fmla="*/ 2147483646 h 209"/>
              <a:gd name="T8" fmla="*/ 802257451 w 123"/>
              <a:gd name="T9" fmla="*/ 2147483646 h 209"/>
              <a:gd name="T10" fmla="*/ 2147483646 w 123"/>
              <a:gd name="T11" fmla="*/ 2147483646 h 209"/>
              <a:gd name="T12" fmla="*/ 2147483646 w 123"/>
              <a:gd name="T13" fmla="*/ 2147483646 h 209"/>
              <a:gd name="T14" fmla="*/ 2147483646 w 123"/>
              <a:gd name="T15" fmla="*/ 2147483646 h 209"/>
              <a:gd name="T16" fmla="*/ 802257451 w 123"/>
              <a:gd name="T17" fmla="*/ 2147483646 h 209"/>
              <a:gd name="T18" fmla="*/ 0 w 123"/>
              <a:gd name="T19" fmla="*/ 2147483646 h 209"/>
              <a:gd name="T20" fmla="*/ 1227089591 w 123"/>
              <a:gd name="T21" fmla="*/ 818987274 h 209"/>
              <a:gd name="T22" fmla="*/ 2147483646 w 123"/>
              <a:gd name="T23" fmla="*/ 818987274 h 209"/>
              <a:gd name="T24" fmla="*/ 2147483646 w 123"/>
              <a:gd name="T25" fmla="*/ 1592475255 h 209"/>
              <a:gd name="T26" fmla="*/ 2147483646 w 123"/>
              <a:gd name="T27" fmla="*/ 1956469599 h 209"/>
              <a:gd name="T28" fmla="*/ 2029347404 w 123"/>
              <a:gd name="T29" fmla="*/ 1956469599 h 209"/>
              <a:gd name="T30" fmla="*/ 1227089591 w 123"/>
              <a:gd name="T31" fmla="*/ 2147483646 h 209"/>
              <a:gd name="T32" fmla="*/ 2147483646 w 123"/>
              <a:gd name="T33" fmla="*/ 2147483646 h 209"/>
              <a:gd name="T34" fmla="*/ 2147483646 w 123"/>
              <a:gd name="T35" fmla="*/ 2147483646 h 209"/>
              <a:gd name="T36" fmla="*/ 2147483646 w 123"/>
              <a:gd name="T37" fmla="*/ 2147483646 h 209"/>
              <a:gd name="T38" fmla="*/ 2147483646 w 123"/>
              <a:gd name="T39" fmla="*/ 2147483646 h 209"/>
              <a:gd name="T40" fmla="*/ 2147483646 w 123"/>
              <a:gd name="T41" fmla="*/ 2147483646 h 20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23" h="209">
                <a:moveTo>
                  <a:pt x="61" y="208"/>
                </a:moveTo>
                <a:lnTo>
                  <a:pt x="61" y="208"/>
                </a:lnTo>
                <a:cubicBezTo>
                  <a:pt x="43" y="208"/>
                  <a:pt x="26" y="200"/>
                  <a:pt x="9" y="200"/>
                </a:cubicBezTo>
                <a:cubicBezTo>
                  <a:pt x="0" y="191"/>
                  <a:pt x="0" y="182"/>
                  <a:pt x="0" y="182"/>
                </a:cubicBezTo>
                <a:cubicBezTo>
                  <a:pt x="9" y="174"/>
                  <a:pt x="9" y="174"/>
                  <a:pt x="17" y="174"/>
                </a:cubicBezTo>
                <a:cubicBezTo>
                  <a:pt x="43" y="182"/>
                  <a:pt x="69" y="182"/>
                  <a:pt x="87" y="174"/>
                </a:cubicBezTo>
                <a:cubicBezTo>
                  <a:pt x="95" y="165"/>
                  <a:pt x="95" y="165"/>
                  <a:pt x="95" y="147"/>
                </a:cubicBezTo>
                <a:cubicBezTo>
                  <a:pt x="95" y="139"/>
                  <a:pt x="78" y="130"/>
                  <a:pt x="52" y="122"/>
                </a:cubicBezTo>
                <a:cubicBezTo>
                  <a:pt x="43" y="113"/>
                  <a:pt x="35" y="104"/>
                  <a:pt x="17" y="96"/>
                </a:cubicBezTo>
                <a:cubicBezTo>
                  <a:pt x="9" y="87"/>
                  <a:pt x="0" y="78"/>
                  <a:pt x="0" y="61"/>
                </a:cubicBezTo>
                <a:cubicBezTo>
                  <a:pt x="0" y="43"/>
                  <a:pt x="9" y="26"/>
                  <a:pt x="26" y="18"/>
                </a:cubicBezTo>
                <a:cubicBezTo>
                  <a:pt x="52" y="0"/>
                  <a:pt x="78" y="0"/>
                  <a:pt x="113" y="18"/>
                </a:cubicBezTo>
                <a:cubicBezTo>
                  <a:pt x="122" y="18"/>
                  <a:pt x="122" y="26"/>
                  <a:pt x="122" y="35"/>
                </a:cubicBezTo>
                <a:cubicBezTo>
                  <a:pt x="122" y="43"/>
                  <a:pt x="113" y="43"/>
                  <a:pt x="104" y="43"/>
                </a:cubicBezTo>
                <a:cubicBezTo>
                  <a:pt x="78" y="26"/>
                  <a:pt x="52" y="26"/>
                  <a:pt x="43" y="43"/>
                </a:cubicBezTo>
                <a:cubicBezTo>
                  <a:pt x="35" y="43"/>
                  <a:pt x="26" y="52"/>
                  <a:pt x="26" y="61"/>
                </a:cubicBezTo>
                <a:cubicBezTo>
                  <a:pt x="26" y="78"/>
                  <a:pt x="52" y="87"/>
                  <a:pt x="69" y="96"/>
                </a:cubicBezTo>
                <a:cubicBezTo>
                  <a:pt x="78" y="104"/>
                  <a:pt x="95" y="104"/>
                  <a:pt x="104" y="113"/>
                </a:cubicBezTo>
                <a:cubicBezTo>
                  <a:pt x="113" y="130"/>
                  <a:pt x="122" y="139"/>
                  <a:pt x="122" y="147"/>
                </a:cubicBezTo>
                <a:cubicBezTo>
                  <a:pt x="122" y="174"/>
                  <a:pt x="113" y="182"/>
                  <a:pt x="95" y="191"/>
                </a:cubicBezTo>
                <a:cubicBezTo>
                  <a:pt x="87" y="200"/>
                  <a:pt x="69" y="208"/>
                  <a:pt x="61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647">
            <a:extLst>
              <a:ext uri="{FF2B5EF4-FFF2-40B4-BE49-F238E27FC236}">
                <a16:creationId xmlns:a16="http://schemas.microsoft.com/office/drawing/2014/main" id="{170685BB-876C-EF40-8B6A-14B24BFAE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5272" y="8189432"/>
            <a:ext cx="27720" cy="46199"/>
          </a:xfrm>
          <a:custGeom>
            <a:avLst/>
            <a:gdLst>
              <a:gd name="T0" fmla="*/ 395135453 w 27"/>
              <a:gd name="T1" fmla="*/ 2019509622 h 44"/>
              <a:gd name="T2" fmla="*/ 395135453 w 27"/>
              <a:gd name="T3" fmla="*/ 2019509622 h 44"/>
              <a:gd name="T4" fmla="*/ 0 w 27"/>
              <a:gd name="T5" fmla="*/ 1643829190 h 44"/>
              <a:gd name="T6" fmla="*/ 0 w 27"/>
              <a:gd name="T7" fmla="*/ 798483276 h 44"/>
              <a:gd name="T8" fmla="*/ 395135453 w 27"/>
              <a:gd name="T9" fmla="*/ 0 h 44"/>
              <a:gd name="T10" fmla="*/ 1141475294 w 27"/>
              <a:gd name="T11" fmla="*/ 798483276 h 44"/>
              <a:gd name="T12" fmla="*/ 1141475294 w 27"/>
              <a:gd name="T13" fmla="*/ 1643829190 h 44"/>
              <a:gd name="T14" fmla="*/ 395135453 w 27"/>
              <a:gd name="T15" fmla="*/ 2019509622 h 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44">
                <a:moveTo>
                  <a:pt x="9" y="43"/>
                </a:moveTo>
                <a:lnTo>
                  <a:pt x="9" y="43"/>
                </a:lnTo>
                <a:cubicBezTo>
                  <a:pt x="0" y="43"/>
                  <a:pt x="0" y="43"/>
                  <a:pt x="0" y="3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0"/>
                  <a:pt x="9" y="0"/>
                </a:cubicBezTo>
                <a:cubicBezTo>
                  <a:pt x="17" y="0"/>
                  <a:pt x="26" y="9"/>
                  <a:pt x="26" y="17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43"/>
                  <a:pt x="17" y="43"/>
                  <a:pt x="9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648">
            <a:extLst>
              <a:ext uri="{FF2B5EF4-FFF2-40B4-BE49-F238E27FC236}">
                <a16:creationId xmlns:a16="http://schemas.microsoft.com/office/drawing/2014/main" id="{EDDEFEE6-24EC-E147-A95F-152B81EA3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5272" y="8452769"/>
            <a:ext cx="27720" cy="46199"/>
          </a:xfrm>
          <a:custGeom>
            <a:avLst/>
            <a:gdLst>
              <a:gd name="T0" fmla="*/ 395135453 w 27"/>
              <a:gd name="T1" fmla="*/ 2019509622 h 44"/>
              <a:gd name="T2" fmla="*/ 395135453 w 27"/>
              <a:gd name="T3" fmla="*/ 2019509622 h 44"/>
              <a:gd name="T4" fmla="*/ 0 w 27"/>
              <a:gd name="T5" fmla="*/ 1643829190 h 44"/>
              <a:gd name="T6" fmla="*/ 0 w 27"/>
              <a:gd name="T7" fmla="*/ 845345915 h 44"/>
              <a:gd name="T8" fmla="*/ 395135453 w 27"/>
              <a:gd name="T9" fmla="*/ 0 h 44"/>
              <a:gd name="T10" fmla="*/ 1141475294 w 27"/>
              <a:gd name="T11" fmla="*/ 845345915 h 44"/>
              <a:gd name="T12" fmla="*/ 1141475294 w 27"/>
              <a:gd name="T13" fmla="*/ 1643829190 h 44"/>
              <a:gd name="T14" fmla="*/ 395135453 w 27"/>
              <a:gd name="T15" fmla="*/ 2019509622 h 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44">
                <a:moveTo>
                  <a:pt x="9" y="43"/>
                </a:moveTo>
                <a:lnTo>
                  <a:pt x="9" y="43"/>
                </a:lnTo>
                <a:cubicBezTo>
                  <a:pt x="0" y="43"/>
                  <a:pt x="0" y="43"/>
                  <a:pt x="0" y="3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7" y="0"/>
                  <a:pt x="26" y="9"/>
                  <a:pt x="26" y="18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43"/>
                  <a:pt x="17" y="43"/>
                  <a:pt x="9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Triángulo 639">
            <a:extLst>
              <a:ext uri="{FF2B5EF4-FFF2-40B4-BE49-F238E27FC236}">
                <a16:creationId xmlns:a16="http://schemas.microsoft.com/office/drawing/2014/main" id="{19ACA53A-53F6-3443-91CF-A39C75405E0D}"/>
              </a:ext>
            </a:extLst>
          </p:cNvPr>
          <p:cNvSpPr/>
          <p:nvPr/>
        </p:nvSpPr>
        <p:spPr>
          <a:xfrm rot="5400000">
            <a:off x="7251945" y="6098968"/>
            <a:ext cx="331452" cy="31062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1" name="Triángulo 640">
            <a:extLst>
              <a:ext uri="{FF2B5EF4-FFF2-40B4-BE49-F238E27FC236}">
                <a16:creationId xmlns:a16="http://schemas.microsoft.com/office/drawing/2014/main" id="{51B9235A-5822-F24E-BF03-F8793D1540AF}"/>
              </a:ext>
            </a:extLst>
          </p:cNvPr>
          <p:cNvSpPr/>
          <p:nvPr/>
        </p:nvSpPr>
        <p:spPr>
          <a:xfrm rot="5400000">
            <a:off x="9919221" y="6113553"/>
            <a:ext cx="331452" cy="31062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2" name="Triángulo 641">
            <a:extLst>
              <a:ext uri="{FF2B5EF4-FFF2-40B4-BE49-F238E27FC236}">
                <a16:creationId xmlns:a16="http://schemas.microsoft.com/office/drawing/2014/main" id="{A7FC2EE8-9282-224B-9EFB-58F84E3D2DA3}"/>
              </a:ext>
            </a:extLst>
          </p:cNvPr>
          <p:cNvSpPr/>
          <p:nvPr/>
        </p:nvSpPr>
        <p:spPr>
          <a:xfrm rot="5400000">
            <a:off x="12598822" y="6118830"/>
            <a:ext cx="331452" cy="310621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3" name="Triángulo 642">
            <a:extLst>
              <a:ext uri="{FF2B5EF4-FFF2-40B4-BE49-F238E27FC236}">
                <a16:creationId xmlns:a16="http://schemas.microsoft.com/office/drawing/2014/main" id="{46B3E777-BC57-BA43-96ED-1E711166CD49}"/>
              </a:ext>
            </a:extLst>
          </p:cNvPr>
          <p:cNvSpPr/>
          <p:nvPr/>
        </p:nvSpPr>
        <p:spPr>
          <a:xfrm rot="5400000">
            <a:off x="15210841" y="6121475"/>
            <a:ext cx="331452" cy="31062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4" name="Triángulo 643">
            <a:extLst>
              <a:ext uri="{FF2B5EF4-FFF2-40B4-BE49-F238E27FC236}">
                <a16:creationId xmlns:a16="http://schemas.microsoft.com/office/drawing/2014/main" id="{8D281556-6941-0147-BD2D-8E8AC1D9A381}"/>
              </a:ext>
            </a:extLst>
          </p:cNvPr>
          <p:cNvSpPr/>
          <p:nvPr/>
        </p:nvSpPr>
        <p:spPr>
          <a:xfrm rot="5400000">
            <a:off x="7322871" y="10080699"/>
            <a:ext cx="331452" cy="31062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5" name="Triángulo 644">
            <a:extLst>
              <a:ext uri="{FF2B5EF4-FFF2-40B4-BE49-F238E27FC236}">
                <a16:creationId xmlns:a16="http://schemas.microsoft.com/office/drawing/2014/main" id="{8B0F3C26-C4F4-4A41-8C0A-831AFC534B6B}"/>
              </a:ext>
            </a:extLst>
          </p:cNvPr>
          <p:cNvSpPr/>
          <p:nvPr/>
        </p:nvSpPr>
        <p:spPr>
          <a:xfrm rot="5400000">
            <a:off x="9990147" y="10095284"/>
            <a:ext cx="331452" cy="31062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6" name="Triángulo 645">
            <a:extLst>
              <a:ext uri="{FF2B5EF4-FFF2-40B4-BE49-F238E27FC236}">
                <a16:creationId xmlns:a16="http://schemas.microsoft.com/office/drawing/2014/main" id="{0F235E1F-3431-244C-A28E-9862D5183E09}"/>
              </a:ext>
            </a:extLst>
          </p:cNvPr>
          <p:cNvSpPr/>
          <p:nvPr/>
        </p:nvSpPr>
        <p:spPr>
          <a:xfrm rot="5400000">
            <a:off x="12669748" y="10100561"/>
            <a:ext cx="331452" cy="310621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7" name="Triángulo 646">
            <a:extLst>
              <a:ext uri="{FF2B5EF4-FFF2-40B4-BE49-F238E27FC236}">
                <a16:creationId xmlns:a16="http://schemas.microsoft.com/office/drawing/2014/main" id="{28EBCEB4-831F-3644-A6F5-0B53564089C2}"/>
              </a:ext>
            </a:extLst>
          </p:cNvPr>
          <p:cNvSpPr/>
          <p:nvPr/>
        </p:nvSpPr>
        <p:spPr>
          <a:xfrm rot="5400000">
            <a:off x="15281767" y="10103206"/>
            <a:ext cx="331452" cy="31062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51" name="Group 1">
            <a:extLst>
              <a:ext uri="{FF2B5EF4-FFF2-40B4-BE49-F238E27FC236}">
                <a16:creationId xmlns:a16="http://schemas.microsoft.com/office/drawing/2014/main" id="{CA3A4BF2-9AE8-904F-A7CA-92E16A12C319}"/>
              </a:ext>
            </a:extLst>
          </p:cNvPr>
          <p:cNvGrpSpPr/>
          <p:nvPr/>
        </p:nvGrpSpPr>
        <p:grpSpPr>
          <a:xfrm>
            <a:off x="7513466" y="5737915"/>
            <a:ext cx="2407726" cy="889049"/>
            <a:chOff x="12939259" y="2392127"/>
            <a:chExt cx="2407726" cy="889049"/>
          </a:xfrm>
        </p:grpSpPr>
        <p:sp>
          <p:nvSpPr>
            <p:cNvPr id="652" name="CuadroTexto 395">
              <a:extLst>
                <a:ext uri="{FF2B5EF4-FFF2-40B4-BE49-F238E27FC236}">
                  <a16:creationId xmlns:a16="http://schemas.microsoft.com/office/drawing/2014/main" id="{2CE0EC51-CC1B-D646-884A-1FB21AAF5F0D}"/>
                </a:ext>
              </a:extLst>
            </p:cNvPr>
            <p:cNvSpPr txBox="1"/>
            <p:nvPr/>
          </p:nvSpPr>
          <p:spPr>
            <a:xfrm>
              <a:off x="12954097" y="239212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53" name="Rectangle 53">
              <a:extLst>
                <a:ext uri="{FF2B5EF4-FFF2-40B4-BE49-F238E27FC236}">
                  <a16:creationId xmlns:a16="http://schemas.microsoft.com/office/drawing/2014/main" id="{629D0074-DF77-DA4A-847B-E9FD5F7989EB}"/>
                </a:ext>
              </a:extLst>
            </p:cNvPr>
            <p:cNvSpPr/>
            <p:nvPr/>
          </p:nvSpPr>
          <p:spPr>
            <a:xfrm>
              <a:off x="12939259" y="2727178"/>
              <a:ext cx="240772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5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54" name="Group 1">
            <a:extLst>
              <a:ext uri="{FF2B5EF4-FFF2-40B4-BE49-F238E27FC236}">
                <a16:creationId xmlns:a16="http://schemas.microsoft.com/office/drawing/2014/main" id="{412DDB5F-9FF3-404B-99F3-8304262545D1}"/>
              </a:ext>
            </a:extLst>
          </p:cNvPr>
          <p:cNvGrpSpPr/>
          <p:nvPr/>
        </p:nvGrpSpPr>
        <p:grpSpPr>
          <a:xfrm>
            <a:off x="4826611" y="5749104"/>
            <a:ext cx="2407726" cy="889049"/>
            <a:chOff x="12939259" y="2392127"/>
            <a:chExt cx="2407726" cy="889049"/>
          </a:xfrm>
        </p:grpSpPr>
        <p:sp>
          <p:nvSpPr>
            <p:cNvPr id="655" name="CuadroTexto 395">
              <a:extLst>
                <a:ext uri="{FF2B5EF4-FFF2-40B4-BE49-F238E27FC236}">
                  <a16:creationId xmlns:a16="http://schemas.microsoft.com/office/drawing/2014/main" id="{3BDFECC4-EDBD-7B4F-88BF-E34CA670A891}"/>
                </a:ext>
              </a:extLst>
            </p:cNvPr>
            <p:cNvSpPr txBox="1"/>
            <p:nvPr/>
          </p:nvSpPr>
          <p:spPr>
            <a:xfrm>
              <a:off x="12954097" y="239212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56" name="Rectangle 53">
              <a:extLst>
                <a:ext uri="{FF2B5EF4-FFF2-40B4-BE49-F238E27FC236}">
                  <a16:creationId xmlns:a16="http://schemas.microsoft.com/office/drawing/2014/main" id="{B4F34174-36D5-5D4D-8BC5-32AB1DF88D0F}"/>
                </a:ext>
              </a:extLst>
            </p:cNvPr>
            <p:cNvSpPr/>
            <p:nvPr/>
          </p:nvSpPr>
          <p:spPr>
            <a:xfrm>
              <a:off x="12939259" y="2727178"/>
              <a:ext cx="240772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5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57" name="Group 1">
            <a:extLst>
              <a:ext uri="{FF2B5EF4-FFF2-40B4-BE49-F238E27FC236}">
                <a16:creationId xmlns:a16="http://schemas.microsoft.com/office/drawing/2014/main" id="{99DC1715-7423-C241-856F-4B60F994E86C}"/>
              </a:ext>
            </a:extLst>
          </p:cNvPr>
          <p:cNvGrpSpPr/>
          <p:nvPr/>
        </p:nvGrpSpPr>
        <p:grpSpPr>
          <a:xfrm>
            <a:off x="10167478" y="5755354"/>
            <a:ext cx="2407726" cy="889049"/>
            <a:chOff x="12939259" y="2392127"/>
            <a:chExt cx="2407726" cy="889049"/>
          </a:xfrm>
        </p:grpSpPr>
        <p:sp>
          <p:nvSpPr>
            <p:cNvPr id="658" name="CuadroTexto 395">
              <a:extLst>
                <a:ext uri="{FF2B5EF4-FFF2-40B4-BE49-F238E27FC236}">
                  <a16:creationId xmlns:a16="http://schemas.microsoft.com/office/drawing/2014/main" id="{02303AC9-169F-2A4E-83BA-1173F9B1B786}"/>
                </a:ext>
              </a:extLst>
            </p:cNvPr>
            <p:cNvSpPr txBox="1"/>
            <p:nvPr/>
          </p:nvSpPr>
          <p:spPr>
            <a:xfrm>
              <a:off x="12954097" y="239212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59" name="Rectangle 53">
              <a:extLst>
                <a:ext uri="{FF2B5EF4-FFF2-40B4-BE49-F238E27FC236}">
                  <a16:creationId xmlns:a16="http://schemas.microsoft.com/office/drawing/2014/main" id="{65DCABBD-775D-EF48-94D5-FBC2EE5CAD9B}"/>
                </a:ext>
              </a:extLst>
            </p:cNvPr>
            <p:cNvSpPr/>
            <p:nvPr/>
          </p:nvSpPr>
          <p:spPr>
            <a:xfrm>
              <a:off x="12939259" y="2727178"/>
              <a:ext cx="240772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5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60" name="Group 1">
            <a:extLst>
              <a:ext uri="{FF2B5EF4-FFF2-40B4-BE49-F238E27FC236}">
                <a16:creationId xmlns:a16="http://schemas.microsoft.com/office/drawing/2014/main" id="{E4F42CD3-0200-3040-B713-9DFFE4C08956}"/>
              </a:ext>
            </a:extLst>
          </p:cNvPr>
          <p:cNvGrpSpPr/>
          <p:nvPr/>
        </p:nvGrpSpPr>
        <p:grpSpPr>
          <a:xfrm>
            <a:off x="12764232" y="5763618"/>
            <a:ext cx="2407726" cy="889049"/>
            <a:chOff x="12939259" y="2392127"/>
            <a:chExt cx="2407726" cy="889049"/>
          </a:xfrm>
        </p:grpSpPr>
        <p:sp>
          <p:nvSpPr>
            <p:cNvPr id="661" name="CuadroTexto 395">
              <a:extLst>
                <a:ext uri="{FF2B5EF4-FFF2-40B4-BE49-F238E27FC236}">
                  <a16:creationId xmlns:a16="http://schemas.microsoft.com/office/drawing/2014/main" id="{D547E367-5070-7549-8F3F-8F02E259DC5F}"/>
                </a:ext>
              </a:extLst>
            </p:cNvPr>
            <p:cNvSpPr txBox="1"/>
            <p:nvPr/>
          </p:nvSpPr>
          <p:spPr>
            <a:xfrm>
              <a:off x="12954097" y="239212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62" name="Rectangle 53">
              <a:extLst>
                <a:ext uri="{FF2B5EF4-FFF2-40B4-BE49-F238E27FC236}">
                  <a16:creationId xmlns:a16="http://schemas.microsoft.com/office/drawing/2014/main" id="{440C8691-D947-5343-8474-3D7B9136EE5D}"/>
                </a:ext>
              </a:extLst>
            </p:cNvPr>
            <p:cNvSpPr/>
            <p:nvPr/>
          </p:nvSpPr>
          <p:spPr>
            <a:xfrm>
              <a:off x="12939259" y="2727178"/>
              <a:ext cx="240772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5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63" name="Group 1">
            <a:extLst>
              <a:ext uri="{FF2B5EF4-FFF2-40B4-BE49-F238E27FC236}">
                <a16:creationId xmlns:a16="http://schemas.microsoft.com/office/drawing/2014/main" id="{AAB929E5-F719-174D-B021-FB64E763AB3A}"/>
              </a:ext>
            </a:extLst>
          </p:cNvPr>
          <p:cNvGrpSpPr/>
          <p:nvPr/>
        </p:nvGrpSpPr>
        <p:grpSpPr>
          <a:xfrm>
            <a:off x="15510172" y="5763618"/>
            <a:ext cx="2407726" cy="889049"/>
            <a:chOff x="12939259" y="2392127"/>
            <a:chExt cx="2407726" cy="889049"/>
          </a:xfrm>
        </p:grpSpPr>
        <p:sp>
          <p:nvSpPr>
            <p:cNvPr id="664" name="CuadroTexto 395">
              <a:extLst>
                <a:ext uri="{FF2B5EF4-FFF2-40B4-BE49-F238E27FC236}">
                  <a16:creationId xmlns:a16="http://schemas.microsoft.com/office/drawing/2014/main" id="{1E7D2659-1231-8A4D-BDD3-51CEDD29F16B}"/>
                </a:ext>
              </a:extLst>
            </p:cNvPr>
            <p:cNvSpPr txBox="1"/>
            <p:nvPr/>
          </p:nvSpPr>
          <p:spPr>
            <a:xfrm>
              <a:off x="12954097" y="239212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65" name="Rectangle 53">
              <a:extLst>
                <a:ext uri="{FF2B5EF4-FFF2-40B4-BE49-F238E27FC236}">
                  <a16:creationId xmlns:a16="http://schemas.microsoft.com/office/drawing/2014/main" id="{14B84E06-53CD-AD4E-ACAA-8DC19AB8E466}"/>
                </a:ext>
              </a:extLst>
            </p:cNvPr>
            <p:cNvSpPr/>
            <p:nvPr/>
          </p:nvSpPr>
          <p:spPr>
            <a:xfrm>
              <a:off x="12939259" y="2727178"/>
              <a:ext cx="240772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5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sp>
        <p:nvSpPr>
          <p:cNvPr id="666" name="Triángulo 665">
            <a:extLst>
              <a:ext uri="{FF2B5EF4-FFF2-40B4-BE49-F238E27FC236}">
                <a16:creationId xmlns:a16="http://schemas.microsoft.com/office/drawing/2014/main" id="{6A6F0E50-C393-C141-810B-056E24803601}"/>
              </a:ext>
            </a:extLst>
          </p:cNvPr>
          <p:cNvSpPr/>
          <p:nvPr/>
        </p:nvSpPr>
        <p:spPr>
          <a:xfrm rot="5400000">
            <a:off x="17926820" y="6108113"/>
            <a:ext cx="331452" cy="310621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7" name="Triángulo 666">
            <a:extLst>
              <a:ext uri="{FF2B5EF4-FFF2-40B4-BE49-F238E27FC236}">
                <a16:creationId xmlns:a16="http://schemas.microsoft.com/office/drawing/2014/main" id="{21ED3135-48B7-F143-B005-D22A0C09A2FF}"/>
              </a:ext>
            </a:extLst>
          </p:cNvPr>
          <p:cNvSpPr/>
          <p:nvPr/>
        </p:nvSpPr>
        <p:spPr>
          <a:xfrm rot="5400000">
            <a:off x="17922719" y="10076717"/>
            <a:ext cx="331452" cy="310621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68" name="Group 1">
            <a:extLst>
              <a:ext uri="{FF2B5EF4-FFF2-40B4-BE49-F238E27FC236}">
                <a16:creationId xmlns:a16="http://schemas.microsoft.com/office/drawing/2014/main" id="{837FEF4B-AC39-7F40-BD0E-A8C17F473E61}"/>
              </a:ext>
            </a:extLst>
          </p:cNvPr>
          <p:cNvGrpSpPr/>
          <p:nvPr/>
        </p:nvGrpSpPr>
        <p:grpSpPr>
          <a:xfrm>
            <a:off x="7522282" y="9740269"/>
            <a:ext cx="2407726" cy="889049"/>
            <a:chOff x="12939259" y="2392127"/>
            <a:chExt cx="2407726" cy="889049"/>
          </a:xfrm>
        </p:grpSpPr>
        <p:sp>
          <p:nvSpPr>
            <p:cNvPr id="669" name="CuadroTexto 395">
              <a:extLst>
                <a:ext uri="{FF2B5EF4-FFF2-40B4-BE49-F238E27FC236}">
                  <a16:creationId xmlns:a16="http://schemas.microsoft.com/office/drawing/2014/main" id="{6C4A3749-22C8-6D40-9933-AC036B78B3F6}"/>
                </a:ext>
              </a:extLst>
            </p:cNvPr>
            <p:cNvSpPr txBox="1"/>
            <p:nvPr/>
          </p:nvSpPr>
          <p:spPr>
            <a:xfrm>
              <a:off x="12954097" y="239212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70" name="Rectangle 53">
              <a:extLst>
                <a:ext uri="{FF2B5EF4-FFF2-40B4-BE49-F238E27FC236}">
                  <a16:creationId xmlns:a16="http://schemas.microsoft.com/office/drawing/2014/main" id="{3514C656-98D0-0048-87D4-A6AE78BF88F7}"/>
                </a:ext>
              </a:extLst>
            </p:cNvPr>
            <p:cNvSpPr/>
            <p:nvPr/>
          </p:nvSpPr>
          <p:spPr>
            <a:xfrm>
              <a:off x="12939259" y="2727178"/>
              <a:ext cx="240772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5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71" name="Group 1">
            <a:extLst>
              <a:ext uri="{FF2B5EF4-FFF2-40B4-BE49-F238E27FC236}">
                <a16:creationId xmlns:a16="http://schemas.microsoft.com/office/drawing/2014/main" id="{11EBE945-B3A5-2B48-8AF0-D50CFA6FA73B}"/>
              </a:ext>
            </a:extLst>
          </p:cNvPr>
          <p:cNvGrpSpPr/>
          <p:nvPr/>
        </p:nvGrpSpPr>
        <p:grpSpPr>
          <a:xfrm>
            <a:off x="4835427" y="9751458"/>
            <a:ext cx="2407726" cy="889049"/>
            <a:chOff x="12939259" y="2392127"/>
            <a:chExt cx="2407726" cy="889049"/>
          </a:xfrm>
        </p:grpSpPr>
        <p:sp>
          <p:nvSpPr>
            <p:cNvPr id="672" name="CuadroTexto 395">
              <a:extLst>
                <a:ext uri="{FF2B5EF4-FFF2-40B4-BE49-F238E27FC236}">
                  <a16:creationId xmlns:a16="http://schemas.microsoft.com/office/drawing/2014/main" id="{AF3F9AF4-A0D8-3D41-87BF-7E40A5752917}"/>
                </a:ext>
              </a:extLst>
            </p:cNvPr>
            <p:cNvSpPr txBox="1"/>
            <p:nvPr/>
          </p:nvSpPr>
          <p:spPr>
            <a:xfrm>
              <a:off x="12954097" y="239212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73" name="Rectangle 53">
              <a:extLst>
                <a:ext uri="{FF2B5EF4-FFF2-40B4-BE49-F238E27FC236}">
                  <a16:creationId xmlns:a16="http://schemas.microsoft.com/office/drawing/2014/main" id="{E14290F8-EBC8-7749-A2C1-2D351E33BB58}"/>
                </a:ext>
              </a:extLst>
            </p:cNvPr>
            <p:cNvSpPr/>
            <p:nvPr/>
          </p:nvSpPr>
          <p:spPr>
            <a:xfrm>
              <a:off x="12939259" y="2727178"/>
              <a:ext cx="240772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5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74" name="Group 1">
            <a:extLst>
              <a:ext uri="{FF2B5EF4-FFF2-40B4-BE49-F238E27FC236}">
                <a16:creationId xmlns:a16="http://schemas.microsoft.com/office/drawing/2014/main" id="{AB210F9C-50C4-274F-9CFA-385D915CF7E8}"/>
              </a:ext>
            </a:extLst>
          </p:cNvPr>
          <p:cNvGrpSpPr/>
          <p:nvPr/>
        </p:nvGrpSpPr>
        <p:grpSpPr>
          <a:xfrm>
            <a:off x="10176294" y="9757708"/>
            <a:ext cx="2407726" cy="889049"/>
            <a:chOff x="12939259" y="2392127"/>
            <a:chExt cx="2407726" cy="889049"/>
          </a:xfrm>
        </p:grpSpPr>
        <p:sp>
          <p:nvSpPr>
            <p:cNvPr id="675" name="CuadroTexto 395">
              <a:extLst>
                <a:ext uri="{FF2B5EF4-FFF2-40B4-BE49-F238E27FC236}">
                  <a16:creationId xmlns:a16="http://schemas.microsoft.com/office/drawing/2014/main" id="{C0B3B8AE-774F-244B-B9D3-C9FD8A611D88}"/>
                </a:ext>
              </a:extLst>
            </p:cNvPr>
            <p:cNvSpPr txBox="1"/>
            <p:nvPr/>
          </p:nvSpPr>
          <p:spPr>
            <a:xfrm>
              <a:off x="12954097" y="239212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76" name="Rectangle 53">
              <a:extLst>
                <a:ext uri="{FF2B5EF4-FFF2-40B4-BE49-F238E27FC236}">
                  <a16:creationId xmlns:a16="http://schemas.microsoft.com/office/drawing/2014/main" id="{6527E463-3B56-2849-9DB6-887B9A7DC614}"/>
                </a:ext>
              </a:extLst>
            </p:cNvPr>
            <p:cNvSpPr/>
            <p:nvPr/>
          </p:nvSpPr>
          <p:spPr>
            <a:xfrm>
              <a:off x="12939259" y="2727178"/>
              <a:ext cx="240772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5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77" name="Group 1">
            <a:extLst>
              <a:ext uri="{FF2B5EF4-FFF2-40B4-BE49-F238E27FC236}">
                <a16:creationId xmlns:a16="http://schemas.microsoft.com/office/drawing/2014/main" id="{7535AF14-8B07-4D46-8F62-2C02EEB4688D}"/>
              </a:ext>
            </a:extLst>
          </p:cNvPr>
          <p:cNvGrpSpPr/>
          <p:nvPr/>
        </p:nvGrpSpPr>
        <p:grpSpPr>
          <a:xfrm>
            <a:off x="12773048" y="9765972"/>
            <a:ext cx="2407726" cy="889049"/>
            <a:chOff x="12939259" y="2392127"/>
            <a:chExt cx="2407726" cy="889049"/>
          </a:xfrm>
        </p:grpSpPr>
        <p:sp>
          <p:nvSpPr>
            <p:cNvPr id="678" name="CuadroTexto 395">
              <a:extLst>
                <a:ext uri="{FF2B5EF4-FFF2-40B4-BE49-F238E27FC236}">
                  <a16:creationId xmlns:a16="http://schemas.microsoft.com/office/drawing/2014/main" id="{3F10E12E-E209-E54F-807F-D35AD4C1ACDF}"/>
                </a:ext>
              </a:extLst>
            </p:cNvPr>
            <p:cNvSpPr txBox="1"/>
            <p:nvPr/>
          </p:nvSpPr>
          <p:spPr>
            <a:xfrm>
              <a:off x="12954097" y="239212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79" name="Rectangle 53">
              <a:extLst>
                <a:ext uri="{FF2B5EF4-FFF2-40B4-BE49-F238E27FC236}">
                  <a16:creationId xmlns:a16="http://schemas.microsoft.com/office/drawing/2014/main" id="{7F0A6B82-A2A6-A14D-B5F6-BCCA200B39D0}"/>
                </a:ext>
              </a:extLst>
            </p:cNvPr>
            <p:cNvSpPr/>
            <p:nvPr/>
          </p:nvSpPr>
          <p:spPr>
            <a:xfrm>
              <a:off x="12939259" y="2727178"/>
              <a:ext cx="240772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5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80" name="Group 1">
            <a:extLst>
              <a:ext uri="{FF2B5EF4-FFF2-40B4-BE49-F238E27FC236}">
                <a16:creationId xmlns:a16="http://schemas.microsoft.com/office/drawing/2014/main" id="{21C39BFB-A7B6-FA46-855A-33BA8D8B3E35}"/>
              </a:ext>
            </a:extLst>
          </p:cNvPr>
          <p:cNvGrpSpPr/>
          <p:nvPr/>
        </p:nvGrpSpPr>
        <p:grpSpPr>
          <a:xfrm>
            <a:off x="15518988" y="9765972"/>
            <a:ext cx="2407726" cy="889049"/>
            <a:chOff x="12939259" y="2392127"/>
            <a:chExt cx="2407726" cy="889049"/>
          </a:xfrm>
        </p:grpSpPr>
        <p:sp>
          <p:nvSpPr>
            <p:cNvPr id="681" name="CuadroTexto 395">
              <a:extLst>
                <a:ext uri="{FF2B5EF4-FFF2-40B4-BE49-F238E27FC236}">
                  <a16:creationId xmlns:a16="http://schemas.microsoft.com/office/drawing/2014/main" id="{75A20FA1-6B82-EA4C-83BC-9331DE65FB58}"/>
                </a:ext>
              </a:extLst>
            </p:cNvPr>
            <p:cNvSpPr txBox="1"/>
            <p:nvPr/>
          </p:nvSpPr>
          <p:spPr>
            <a:xfrm>
              <a:off x="12954097" y="239212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82" name="Rectangle 53">
              <a:extLst>
                <a:ext uri="{FF2B5EF4-FFF2-40B4-BE49-F238E27FC236}">
                  <a16:creationId xmlns:a16="http://schemas.microsoft.com/office/drawing/2014/main" id="{9740834A-FDDD-CF43-9D42-FA8D1E20D3B0}"/>
                </a:ext>
              </a:extLst>
            </p:cNvPr>
            <p:cNvSpPr/>
            <p:nvPr/>
          </p:nvSpPr>
          <p:spPr>
            <a:xfrm>
              <a:off x="12939259" y="2727178"/>
              <a:ext cx="240772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5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F660D235-7E53-8E43-97D7-BEC1A73011C3}"/>
              </a:ext>
            </a:extLst>
          </p:cNvPr>
          <p:cNvGrpSpPr/>
          <p:nvPr/>
        </p:nvGrpSpPr>
        <p:grpSpPr>
          <a:xfrm>
            <a:off x="2668308" y="654008"/>
            <a:ext cx="19041035" cy="2561450"/>
            <a:chOff x="2668308" y="861425"/>
            <a:chExt cx="19041035" cy="2561450"/>
          </a:xfrm>
        </p:grpSpPr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204FB364-400E-6942-8C4A-6CDB1E4DC685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A8D93741-61B0-604A-A7CF-D9499E13BE0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reeform 160">
            <a:extLst>
              <a:ext uri="{FF2B5EF4-FFF2-40B4-BE49-F238E27FC236}">
                <a16:creationId xmlns:a16="http://schemas.microsoft.com/office/drawing/2014/main" id="{CA8ADF45-1773-0642-84F4-F3675565F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846" y="4481484"/>
            <a:ext cx="21249959" cy="8076325"/>
          </a:xfrm>
          <a:custGeom>
            <a:avLst/>
            <a:gdLst>
              <a:gd name="T0" fmla="*/ 2147483646 w 19599"/>
              <a:gd name="T1" fmla="*/ 2147483646 h 7446"/>
              <a:gd name="T2" fmla="*/ 2147483646 w 19599"/>
              <a:gd name="T3" fmla="*/ 2147483646 h 7446"/>
              <a:gd name="T4" fmla="*/ 2147483646 w 19599"/>
              <a:gd name="T5" fmla="*/ 1260785478 h 7446"/>
              <a:gd name="T6" fmla="*/ 2147483646 w 19599"/>
              <a:gd name="T7" fmla="*/ 2147483646 h 7446"/>
              <a:gd name="T8" fmla="*/ 2147483646 w 19599"/>
              <a:gd name="T9" fmla="*/ 2147483646 h 7446"/>
              <a:gd name="T10" fmla="*/ 2147483646 w 19599"/>
              <a:gd name="T11" fmla="*/ 2147483646 h 7446"/>
              <a:gd name="T12" fmla="*/ 2147483646 w 19599"/>
              <a:gd name="T13" fmla="*/ 2147483646 h 7446"/>
              <a:gd name="T14" fmla="*/ 2147483646 w 19599"/>
              <a:gd name="T15" fmla="*/ 2147483646 h 7446"/>
              <a:gd name="T16" fmla="*/ 2147483646 w 19599"/>
              <a:gd name="T17" fmla="*/ 2147483646 h 7446"/>
              <a:gd name="T18" fmla="*/ 2147483646 w 19599"/>
              <a:gd name="T19" fmla="*/ 2147483646 h 7446"/>
              <a:gd name="T20" fmla="*/ 2147483646 w 19599"/>
              <a:gd name="T21" fmla="*/ 2147483646 h 7446"/>
              <a:gd name="T22" fmla="*/ 2147483646 w 19599"/>
              <a:gd name="T23" fmla="*/ 2147483646 h 7446"/>
              <a:gd name="T24" fmla="*/ 2147483646 w 19599"/>
              <a:gd name="T25" fmla="*/ 2147483646 h 7446"/>
              <a:gd name="T26" fmla="*/ 839490434 w 19599"/>
              <a:gd name="T27" fmla="*/ 2147483646 h 7446"/>
              <a:gd name="T28" fmla="*/ 2147483646 w 19599"/>
              <a:gd name="T29" fmla="*/ 2147483646 h 7446"/>
              <a:gd name="T30" fmla="*/ 2147483646 w 19599"/>
              <a:gd name="T31" fmla="*/ 2147483646 h 7446"/>
              <a:gd name="T32" fmla="*/ 2147483646 w 19599"/>
              <a:gd name="T33" fmla="*/ 2147483646 h 7446"/>
              <a:gd name="T34" fmla="*/ 2147483646 w 19599"/>
              <a:gd name="T35" fmla="*/ 2147483646 h 7446"/>
              <a:gd name="T36" fmla="*/ 2147483646 w 19599"/>
              <a:gd name="T37" fmla="*/ 2147483646 h 7446"/>
              <a:gd name="T38" fmla="*/ 2147483646 w 19599"/>
              <a:gd name="T39" fmla="*/ 2147483646 h 7446"/>
              <a:gd name="T40" fmla="*/ 2147483646 w 19599"/>
              <a:gd name="T41" fmla="*/ 2147483646 h 7446"/>
              <a:gd name="T42" fmla="*/ 2147483646 w 19599"/>
              <a:gd name="T43" fmla="*/ 2147483646 h 7446"/>
              <a:gd name="T44" fmla="*/ 2147483646 w 19599"/>
              <a:gd name="T45" fmla="*/ 2147483646 h 7446"/>
              <a:gd name="T46" fmla="*/ 2147483646 w 19599"/>
              <a:gd name="T47" fmla="*/ 2147483646 h 7446"/>
              <a:gd name="T48" fmla="*/ 2147483646 w 19599"/>
              <a:gd name="T49" fmla="*/ 2147483646 h 7446"/>
              <a:gd name="T50" fmla="*/ 2147483646 w 19599"/>
              <a:gd name="T51" fmla="*/ 2147483646 h 7446"/>
              <a:gd name="T52" fmla="*/ 2147483646 w 19599"/>
              <a:gd name="T53" fmla="*/ 2147483646 h 7446"/>
              <a:gd name="T54" fmla="*/ 2147483646 w 19599"/>
              <a:gd name="T55" fmla="*/ 2147483646 h 7446"/>
              <a:gd name="T56" fmla="*/ 2147483646 w 19599"/>
              <a:gd name="T57" fmla="*/ 2147483646 h 7446"/>
              <a:gd name="T58" fmla="*/ 2147483646 w 19599"/>
              <a:gd name="T59" fmla="*/ 2147483646 h 7446"/>
              <a:gd name="T60" fmla="*/ 2147483646 w 19599"/>
              <a:gd name="T61" fmla="*/ 2147483646 h 7446"/>
              <a:gd name="T62" fmla="*/ 2147483646 w 19599"/>
              <a:gd name="T63" fmla="*/ 2147483646 h 7446"/>
              <a:gd name="T64" fmla="*/ 2147483646 w 19599"/>
              <a:gd name="T65" fmla="*/ 2147483646 h 744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9599" h="7446">
                <a:moveTo>
                  <a:pt x="19580" y="3180"/>
                </a:moveTo>
                <a:lnTo>
                  <a:pt x="19580" y="3180"/>
                </a:lnTo>
                <a:cubicBezTo>
                  <a:pt x="19372" y="2963"/>
                  <a:pt x="17673" y="1437"/>
                  <a:pt x="11474" y="1563"/>
                </a:cubicBezTo>
                <a:cubicBezTo>
                  <a:pt x="11456" y="1563"/>
                  <a:pt x="11448" y="1554"/>
                  <a:pt x="11438" y="1545"/>
                </a:cubicBezTo>
                <a:cubicBezTo>
                  <a:pt x="10571" y="27"/>
                  <a:pt x="10571" y="27"/>
                  <a:pt x="10571" y="27"/>
                </a:cubicBezTo>
                <a:cubicBezTo>
                  <a:pt x="10553" y="0"/>
                  <a:pt x="10526" y="0"/>
                  <a:pt x="10508" y="27"/>
                </a:cubicBezTo>
                <a:cubicBezTo>
                  <a:pt x="10444" y="100"/>
                  <a:pt x="10309" y="235"/>
                  <a:pt x="10074" y="253"/>
                </a:cubicBezTo>
                <a:cubicBezTo>
                  <a:pt x="10056" y="253"/>
                  <a:pt x="10038" y="262"/>
                  <a:pt x="10038" y="280"/>
                </a:cubicBezTo>
                <a:cubicBezTo>
                  <a:pt x="10011" y="353"/>
                  <a:pt x="9930" y="533"/>
                  <a:pt x="9614" y="551"/>
                </a:cubicBezTo>
                <a:cubicBezTo>
                  <a:pt x="9596" y="551"/>
                  <a:pt x="9578" y="570"/>
                  <a:pt x="9578" y="597"/>
                </a:cubicBezTo>
                <a:cubicBezTo>
                  <a:pt x="9587" y="678"/>
                  <a:pt x="9578" y="859"/>
                  <a:pt x="9325" y="922"/>
                </a:cubicBezTo>
                <a:cubicBezTo>
                  <a:pt x="9307" y="931"/>
                  <a:pt x="9289" y="958"/>
                  <a:pt x="9298" y="976"/>
                </a:cubicBezTo>
                <a:cubicBezTo>
                  <a:pt x="9334" y="1048"/>
                  <a:pt x="9379" y="1184"/>
                  <a:pt x="9235" y="1292"/>
                </a:cubicBezTo>
                <a:cubicBezTo>
                  <a:pt x="9217" y="1301"/>
                  <a:pt x="9208" y="1329"/>
                  <a:pt x="9217" y="1346"/>
                </a:cubicBezTo>
                <a:cubicBezTo>
                  <a:pt x="9262" y="1419"/>
                  <a:pt x="9352" y="1582"/>
                  <a:pt x="9253" y="1645"/>
                </a:cubicBezTo>
                <a:cubicBezTo>
                  <a:pt x="9253" y="1654"/>
                  <a:pt x="9244" y="1654"/>
                  <a:pt x="9235" y="1654"/>
                </a:cubicBezTo>
                <a:cubicBezTo>
                  <a:pt x="9153" y="1663"/>
                  <a:pt x="8503" y="1717"/>
                  <a:pt x="7473" y="1880"/>
                </a:cubicBezTo>
                <a:cubicBezTo>
                  <a:pt x="7463" y="1880"/>
                  <a:pt x="7455" y="1880"/>
                  <a:pt x="7446" y="1871"/>
                </a:cubicBezTo>
                <a:cubicBezTo>
                  <a:pt x="5566" y="768"/>
                  <a:pt x="5566" y="768"/>
                  <a:pt x="5566" y="768"/>
                </a:cubicBezTo>
                <a:cubicBezTo>
                  <a:pt x="5539" y="759"/>
                  <a:pt x="5503" y="777"/>
                  <a:pt x="5512" y="804"/>
                </a:cubicBezTo>
                <a:cubicBezTo>
                  <a:pt x="5512" y="1039"/>
                  <a:pt x="5476" y="1789"/>
                  <a:pt x="4708" y="2276"/>
                </a:cubicBezTo>
                <a:cubicBezTo>
                  <a:pt x="4690" y="2294"/>
                  <a:pt x="4680" y="2321"/>
                  <a:pt x="4708" y="2340"/>
                </a:cubicBezTo>
                <a:cubicBezTo>
                  <a:pt x="4807" y="2430"/>
                  <a:pt x="4807" y="2430"/>
                  <a:pt x="4807" y="2430"/>
                </a:cubicBezTo>
                <a:cubicBezTo>
                  <a:pt x="4834" y="2457"/>
                  <a:pt x="4825" y="2493"/>
                  <a:pt x="4798" y="2502"/>
                </a:cubicBezTo>
                <a:cubicBezTo>
                  <a:pt x="4536" y="2565"/>
                  <a:pt x="3714" y="2773"/>
                  <a:pt x="3443" y="2846"/>
                </a:cubicBezTo>
                <a:cubicBezTo>
                  <a:pt x="3434" y="2855"/>
                  <a:pt x="3425" y="2855"/>
                  <a:pt x="3415" y="2846"/>
                </a:cubicBezTo>
                <a:cubicBezTo>
                  <a:pt x="72" y="967"/>
                  <a:pt x="72" y="967"/>
                  <a:pt x="72" y="967"/>
                </a:cubicBezTo>
                <a:cubicBezTo>
                  <a:pt x="36" y="949"/>
                  <a:pt x="0" y="985"/>
                  <a:pt x="18" y="1021"/>
                </a:cubicBezTo>
                <a:cubicBezTo>
                  <a:pt x="1401" y="3514"/>
                  <a:pt x="1401" y="3514"/>
                  <a:pt x="1401" y="3514"/>
                </a:cubicBezTo>
                <a:cubicBezTo>
                  <a:pt x="1410" y="3523"/>
                  <a:pt x="1410" y="3541"/>
                  <a:pt x="1401" y="3550"/>
                </a:cubicBezTo>
                <a:cubicBezTo>
                  <a:pt x="1292" y="3740"/>
                  <a:pt x="398" y="5213"/>
                  <a:pt x="298" y="5918"/>
                </a:cubicBezTo>
                <a:cubicBezTo>
                  <a:pt x="289" y="5954"/>
                  <a:pt x="316" y="5972"/>
                  <a:pt x="343" y="5963"/>
                </a:cubicBezTo>
                <a:cubicBezTo>
                  <a:pt x="660" y="5891"/>
                  <a:pt x="2205" y="5466"/>
                  <a:pt x="3009" y="4833"/>
                </a:cubicBezTo>
                <a:cubicBezTo>
                  <a:pt x="3009" y="4833"/>
                  <a:pt x="3009" y="4833"/>
                  <a:pt x="3018" y="4833"/>
                </a:cubicBezTo>
                <a:cubicBezTo>
                  <a:pt x="3804" y="4400"/>
                  <a:pt x="3804" y="4400"/>
                  <a:pt x="3804" y="4400"/>
                </a:cubicBezTo>
                <a:lnTo>
                  <a:pt x="3813" y="4391"/>
                </a:lnTo>
                <a:cubicBezTo>
                  <a:pt x="3904" y="4391"/>
                  <a:pt x="4690" y="4336"/>
                  <a:pt x="5891" y="4634"/>
                </a:cubicBezTo>
                <a:cubicBezTo>
                  <a:pt x="5937" y="4644"/>
                  <a:pt x="5937" y="4707"/>
                  <a:pt x="5891" y="4716"/>
                </a:cubicBezTo>
                <a:cubicBezTo>
                  <a:pt x="5394" y="4815"/>
                  <a:pt x="5394" y="4815"/>
                  <a:pt x="5394" y="4815"/>
                </a:cubicBezTo>
                <a:cubicBezTo>
                  <a:pt x="5358" y="4824"/>
                  <a:pt x="5349" y="4861"/>
                  <a:pt x="5376" y="4887"/>
                </a:cubicBezTo>
                <a:cubicBezTo>
                  <a:pt x="5575" y="5086"/>
                  <a:pt x="6280" y="5809"/>
                  <a:pt x="6434" y="6568"/>
                </a:cubicBezTo>
                <a:cubicBezTo>
                  <a:pt x="6434" y="6595"/>
                  <a:pt x="6479" y="6604"/>
                  <a:pt x="6497" y="6586"/>
                </a:cubicBezTo>
                <a:cubicBezTo>
                  <a:pt x="7897" y="5240"/>
                  <a:pt x="7897" y="5240"/>
                  <a:pt x="7897" y="5240"/>
                </a:cubicBezTo>
                <a:cubicBezTo>
                  <a:pt x="7906" y="5231"/>
                  <a:pt x="7915" y="5222"/>
                  <a:pt x="7924" y="5231"/>
                </a:cubicBezTo>
                <a:cubicBezTo>
                  <a:pt x="8132" y="5231"/>
                  <a:pt x="10300" y="5303"/>
                  <a:pt x="11727" y="5547"/>
                </a:cubicBezTo>
                <a:cubicBezTo>
                  <a:pt x="11755" y="5547"/>
                  <a:pt x="11764" y="5565"/>
                  <a:pt x="11764" y="5592"/>
                </a:cubicBezTo>
                <a:cubicBezTo>
                  <a:pt x="11764" y="5665"/>
                  <a:pt x="11773" y="5854"/>
                  <a:pt x="11899" y="5954"/>
                </a:cubicBezTo>
                <a:cubicBezTo>
                  <a:pt x="11908" y="5963"/>
                  <a:pt x="11917" y="5972"/>
                  <a:pt x="11908" y="5990"/>
                </a:cubicBezTo>
                <a:cubicBezTo>
                  <a:pt x="11854" y="6234"/>
                  <a:pt x="11854" y="6234"/>
                  <a:pt x="11854" y="6234"/>
                </a:cubicBezTo>
                <a:cubicBezTo>
                  <a:pt x="11845" y="6252"/>
                  <a:pt x="11854" y="6261"/>
                  <a:pt x="11863" y="6279"/>
                </a:cubicBezTo>
                <a:cubicBezTo>
                  <a:pt x="12080" y="6505"/>
                  <a:pt x="12080" y="6505"/>
                  <a:pt x="12080" y="6505"/>
                </a:cubicBezTo>
                <a:cubicBezTo>
                  <a:pt x="12089" y="6514"/>
                  <a:pt x="12089" y="6523"/>
                  <a:pt x="12089" y="6532"/>
                </a:cubicBezTo>
                <a:cubicBezTo>
                  <a:pt x="12107" y="6821"/>
                  <a:pt x="12107" y="6821"/>
                  <a:pt x="12107" y="6821"/>
                </a:cubicBezTo>
                <a:cubicBezTo>
                  <a:pt x="12107" y="6839"/>
                  <a:pt x="12116" y="6848"/>
                  <a:pt x="12134" y="6857"/>
                </a:cubicBezTo>
                <a:cubicBezTo>
                  <a:pt x="12252" y="6885"/>
                  <a:pt x="12252" y="6885"/>
                  <a:pt x="12252" y="6885"/>
                </a:cubicBezTo>
                <a:cubicBezTo>
                  <a:pt x="12270" y="6894"/>
                  <a:pt x="12279" y="6911"/>
                  <a:pt x="12279" y="6930"/>
                </a:cubicBezTo>
                <a:cubicBezTo>
                  <a:pt x="12270" y="7391"/>
                  <a:pt x="12270" y="7391"/>
                  <a:pt x="12270" y="7391"/>
                </a:cubicBezTo>
                <a:cubicBezTo>
                  <a:pt x="12270" y="7427"/>
                  <a:pt x="12297" y="7445"/>
                  <a:pt x="12324" y="7427"/>
                </a:cubicBezTo>
                <a:cubicBezTo>
                  <a:pt x="12577" y="7300"/>
                  <a:pt x="13526" y="6740"/>
                  <a:pt x="13661" y="5484"/>
                </a:cubicBezTo>
                <a:cubicBezTo>
                  <a:pt x="13661" y="5466"/>
                  <a:pt x="13670" y="5457"/>
                  <a:pt x="13688" y="5448"/>
                </a:cubicBezTo>
                <a:cubicBezTo>
                  <a:pt x="14113" y="5403"/>
                  <a:pt x="18721" y="4788"/>
                  <a:pt x="19462" y="3532"/>
                </a:cubicBezTo>
                <a:cubicBezTo>
                  <a:pt x="19471" y="3505"/>
                  <a:pt x="19453" y="3469"/>
                  <a:pt x="19426" y="3469"/>
                </a:cubicBezTo>
                <a:cubicBezTo>
                  <a:pt x="19381" y="3469"/>
                  <a:pt x="19372" y="3424"/>
                  <a:pt x="19399" y="3397"/>
                </a:cubicBezTo>
                <a:cubicBezTo>
                  <a:pt x="19462" y="3352"/>
                  <a:pt x="19534" y="3297"/>
                  <a:pt x="19580" y="3234"/>
                </a:cubicBezTo>
                <a:cubicBezTo>
                  <a:pt x="19598" y="3216"/>
                  <a:pt x="19598" y="3198"/>
                  <a:pt x="19580" y="3180"/>
                </a:cubicBezTo>
              </a:path>
            </a:pathLst>
          </a:custGeom>
          <a:solidFill>
            <a:schemeClr val="tx1">
              <a:lumMod val="75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66" name="Freeform 161">
            <a:extLst>
              <a:ext uri="{FF2B5EF4-FFF2-40B4-BE49-F238E27FC236}">
                <a16:creationId xmlns:a16="http://schemas.microsoft.com/office/drawing/2014/main" id="{4C74BDBE-B9E5-0646-827F-2E8B465AE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6274" y="7603948"/>
            <a:ext cx="755512" cy="745948"/>
          </a:xfrm>
          <a:custGeom>
            <a:avLst/>
            <a:gdLst>
              <a:gd name="T0" fmla="*/ 0 w 697"/>
              <a:gd name="T1" fmla="*/ 2147483646 h 687"/>
              <a:gd name="T2" fmla="*/ 0 w 697"/>
              <a:gd name="T3" fmla="*/ 2147483646 h 687"/>
              <a:gd name="T4" fmla="*/ 2147483646 w 697"/>
              <a:gd name="T5" fmla="*/ 2147483646 h 687"/>
              <a:gd name="T6" fmla="*/ 2147483646 w 697"/>
              <a:gd name="T7" fmla="*/ 2147483646 h 687"/>
              <a:gd name="T8" fmla="*/ 2147483646 w 697"/>
              <a:gd name="T9" fmla="*/ 0 h 687"/>
              <a:gd name="T10" fmla="*/ 0 w 697"/>
              <a:gd name="T11" fmla="*/ 2147483646 h 6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7" h="687">
                <a:moveTo>
                  <a:pt x="0" y="343"/>
                </a:moveTo>
                <a:lnTo>
                  <a:pt x="0" y="343"/>
                </a:lnTo>
                <a:cubicBezTo>
                  <a:pt x="0" y="533"/>
                  <a:pt x="163" y="686"/>
                  <a:pt x="352" y="686"/>
                </a:cubicBezTo>
                <a:cubicBezTo>
                  <a:pt x="542" y="686"/>
                  <a:pt x="696" y="533"/>
                  <a:pt x="696" y="343"/>
                </a:cubicBezTo>
                <a:cubicBezTo>
                  <a:pt x="696" y="153"/>
                  <a:pt x="542" y="0"/>
                  <a:pt x="352" y="0"/>
                </a:cubicBezTo>
                <a:cubicBezTo>
                  <a:pt x="163" y="0"/>
                  <a:pt x="0" y="153"/>
                  <a:pt x="0" y="3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62">
            <a:extLst>
              <a:ext uri="{FF2B5EF4-FFF2-40B4-BE49-F238E27FC236}">
                <a16:creationId xmlns:a16="http://schemas.microsoft.com/office/drawing/2014/main" id="{355FB2B0-4EE5-B240-8E30-121CCC615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079" y="4864022"/>
            <a:ext cx="315593" cy="7306467"/>
          </a:xfrm>
          <a:custGeom>
            <a:avLst/>
            <a:gdLst>
              <a:gd name="T0" fmla="*/ 2147483646 w 290"/>
              <a:gd name="T1" fmla="*/ 2147483646 h 6740"/>
              <a:gd name="T2" fmla="*/ 2147483646 w 290"/>
              <a:gd name="T3" fmla="*/ 2147483646 h 6740"/>
              <a:gd name="T4" fmla="*/ 2147483646 w 290"/>
              <a:gd name="T5" fmla="*/ 2147483646 h 6740"/>
              <a:gd name="T6" fmla="*/ 0 w 290"/>
              <a:gd name="T7" fmla="*/ 2147483646 h 6740"/>
              <a:gd name="T8" fmla="*/ 2147483646 w 290"/>
              <a:gd name="T9" fmla="*/ 0 h 6740"/>
              <a:gd name="T10" fmla="*/ 2147483646 w 290"/>
              <a:gd name="T11" fmla="*/ 2147483646 h 67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6740">
                <a:moveTo>
                  <a:pt x="289" y="3369"/>
                </a:moveTo>
                <a:lnTo>
                  <a:pt x="289" y="3369"/>
                </a:lnTo>
                <a:cubicBezTo>
                  <a:pt x="289" y="5230"/>
                  <a:pt x="226" y="6739"/>
                  <a:pt x="145" y="6739"/>
                </a:cubicBezTo>
                <a:cubicBezTo>
                  <a:pt x="64" y="6739"/>
                  <a:pt x="0" y="5230"/>
                  <a:pt x="0" y="3369"/>
                </a:cubicBezTo>
                <a:cubicBezTo>
                  <a:pt x="0" y="1508"/>
                  <a:pt x="64" y="0"/>
                  <a:pt x="145" y="0"/>
                </a:cubicBezTo>
                <a:cubicBezTo>
                  <a:pt x="226" y="0"/>
                  <a:pt x="289" y="1508"/>
                  <a:pt x="289" y="3369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63">
            <a:extLst>
              <a:ext uri="{FF2B5EF4-FFF2-40B4-BE49-F238E27FC236}">
                <a16:creationId xmlns:a16="http://schemas.microsoft.com/office/drawing/2014/main" id="{E450C19E-B66F-0247-A76D-4AA42BB43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9693" y="4864022"/>
            <a:ext cx="325157" cy="7306467"/>
          </a:xfrm>
          <a:custGeom>
            <a:avLst/>
            <a:gdLst>
              <a:gd name="T0" fmla="*/ 2147483646 w 300"/>
              <a:gd name="T1" fmla="*/ 2147483646 h 6740"/>
              <a:gd name="T2" fmla="*/ 2147483646 w 300"/>
              <a:gd name="T3" fmla="*/ 2147483646 h 6740"/>
              <a:gd name="T4" fmla="*/ 2147483646 w 300"/>
              <a:gd name="T5" fmla="*/ 2147483646 h 6740"/>
              <a:gd name="T6" fmla="*/ 0 w 300"/>
              <a:gd name="T7" fmla="*/ 2147483646 h 6740"/>
              <a:gd name="T8" fmla="*/ 2147483646 w 300"/>
              <a:gd name="T9" fmla="*/ 0 h 6740"/>
              <a:gd name="T10" fmla="*/ 2147483646 w 300"/>
              <a:gd name="T11" fmla="*/ 2147483646 h 67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0" h="6740">
                <a:moveTo>
                  <a:pt x="299" y="3369"/>
                </a:moveTo>
                <a:lnTo>
                  <a:pt x="299" y="3369"/>
                </a:lnTo>
                <a:cubicBezTo>
                  <a:pt x="299" y="5230"/>
                  <a:pt x="235" y="6739"/>
                  <a:pt x="154" y="6739"/>
                </a:cubicBezTo>
                <a:cubicBezTo>
                  <a:pt x="73" y="6739"/>
                  <a:pt x="0" y="5230"/>
                  <a:pt x="0" y="3369"/>
                </a:cubicBezTo>
                <a:cubicBezTo>
                  <a:pt x="0" y="1508"/>
                  <a:pt x="73" y="0"/>
                  <a:pt x="154" y="0"/>
                </a:cubicBezTo>
                <a:cubicBezTo>
                  <a:pt x="235" y="0"/>
                  <a:pt x="299" y="1508"/>
                  <a:pt x="299" y="3369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64">
            <a:extLst>
              <a:ext uri="{FF2B5EF4-FFF2-40B4-BE49-F238E27FC236}">
                <a16:creationId xmlns:a16="http://schemas.microsoft.com/office/drawing/2014/main" id="{DD1ED439-EBB2-D642-B39E-4A75A94BA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176" y="8369023"/>
            <a:ext cx="14847239" cy="296467"/>
          </a:xfrm>
          <a:custGeom>
            <a:avLst/>
            <a:gdLst>
              <a:gd name="T0" fmla="*/ 2147483646 w 13690"/>
              <a:gd name="T1" fmla="*/ 0 h 273"/>
              <a:gd name="T2" fmla="*/ 2147483646 w 13690"/>
              <a:gd name="T3" fmla="*/ 0 h 273"/>
              <a:gd name="T4" fmla="*/ 2147483646 w 13690"/>
              <a:gd name="T5" fmla="*/ 2147483646 h 273"/>
              <a:gd name="T6" fmla="*/ 2147483646 w 13690"/>
              <a:gd name="T7" fmla="*/ 2147483646 h 273"/>
              <a:gd name="T8" fmla="*/ 0 w 13690"/>
              <a:gd name="T9" fmla="*/ 2147483646 h 273"/>
              <a:gd name="T10" fmla="*/ 2147483646 w 13690"/>
              <a:gd name="T11" fmla="*/ 0 h 2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90" h="273">
                <a:moveTo>
                  <a:pt x="6307" y="0"/>
                </a:moveTo>
                <a:lnTo>
                  <a:pt x="6307" y="0"/>
                </a:lnTo>
                <a:cubicBezTo>
                  <a:pt x="7490" y="0"/>
                  <a:pt x="13689" y="64"/>
                  <a:pt x="13689" y="136"/>
                </a:cubicBezTo>
                <a:cubicBezTo>
                  <a:pt x="13689" y="208"/>
                  <a:pt x="7490" y="272"/>
                  <a:pt x="6307" y="272"/>
                </a:cubicBezTo>
                <a:cubicBezTo>
                  <a:pt x="5115" y="272"/>
                  <a:pt x="0" y="208"/>
                  <a:pt x="0" y="136"/>
                </a:cubicBezTo>
                <a:cubicBezTo>
                  <a:pt x="0" y="64"/>
                  <a:pt x="5115" y="0"/>
                  <a:pt x="6307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65">
            <a:extLst>
              <a:ext uri="{FF2B5EF4-FFF2-40B4-BE49-F238E27FC236}">
                <a16:creationId xmlns:a16="http://schemas.microsoft.com/office/drawing/2014/main" id="{CC1084E5-24C7-7048-A6DB-1E201F449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1868" y="4864022"/>
            <a:ext cx="325157" cy="7306467"/>
          </a:xfrm>
          <a:custGeom>
            <a:avLst/>
            <a:gdLst>
              <a:gd name="T0" fmla="*/ 2147483646 w 300"/>
              <a:gd name="T1" fmla="*/ 2147483646 h 6740"/>
              <a:gd name="T2" fmla="*/ 2147483646 w 300"/>
              <a:gd name="T3" fmla="*/ 2147483646 h 6740"/>
              <a:gd name="T4" fmla="*/ 2147483646 w 300"/>
              <a:gd name="T5" fmla="*/ 2147483646 h 6740"/>
              <a:gd name="T6" fmla="*/ 0 w 300"/>
              <a:gd name="T7" fmla="*/ 2147483646 h 6740"/>
              <a:gd name="T8" fmla="*/ 2147483646 w 300"/>
              <a:gd name="T9" fmla="*/ 0 h 6740"/>
              <a:gd name="T10" fmla="*/ 2147483646 w 300"/>
              <a:gd name="T11" fmla="*/ 2147483646 h 67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0" h="6740">
                <a:moveTo>
                  <a:pt x="299" y="3369"/>
                </a:moveTo>
                <a:lnTo>
                  <a:pt x="299" y="3369"/>
                </a:lnTo>
                <a:cubicBezTo>
                  <a:pt x="299" y="5230"/>
                  <a:pt x="226" y="6739"/>
                  <a:pt x="145" y="6739"/>
                </a:cubicBezTo>
                <a:cubicBezTo>
                  <a:pt x="64" y="6739"/>
                  <a:pt x="0" y="5230"/>
                  <a:pt x="0" y="3369"/>
                </a:cubicBezTo>
                <a:cubicBezTo>
                  <a:pt x="0" y="1508"/>
                  <a:pt x="64" y="0"/>
                  <a:pt x="145" y="0"/>
                </a:cubicBezTo>
                <a:cubicBezTo>
                  <a:pt x="226" y="0"/>
                  <a:pt x="299" y="1508"/>
                  <a:pt x="299" y="3369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66">
            <a:extLst>
              <a:ext uri="{FF2B5EF4-FFF2-40B4-BE49-F238E27FC236}">
                <a16:creationId xmlns:a16="http://schemas.microsoft.com/office/drawing/2014/main" id="{8199451E-4B3A-FB4F-8F72-D8D14BB04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8825" y="4864022"/>
            <a:ext cx="315593" cy="7306467"/>
          </a:xfrm>
          <a:custGeom>
            <a:avLst/>
            <a:gdLst>
              <a:gd name="T0" fmla="*/ 2147483646 w 290"/>
              <a:gd name="T1" fmla="*/ 2147483646 h 6740"/>
              <a:gd name="T2" fmla="*/ 2147483646 w 290"/>
              <a:gd name="T3" fmla="*/ 2147483646 h 6740"/>
              <a:gd name="T4" fmla="*/ 2147483646 w 290"/>
              <a:gd name="T5" fmla="*/ 2147483646 h 6740"/>
              <a:gd name="T6" fmla="*/ 0 w 290"/>
              <a:gd name="T7" fmla="*/ 2147483646 h 6740"/>
              <a:gd name="T8" fmla="*/ 2147483646 w 290"/>
              <a:gd name="T9" fmla="*/ 0 h 6740"/>
              <a:gd name="T10" fmla="*/ 2147483646 w 290"/>
              <a:gd name="T11" fmla="*/ 2147483646 h 67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6740">
                <a:moveTo>
                  <a:pt x="289" y="3369"/>
                </a:moveTo>
                <a:lnTo>
                  <a:pt x="289" y="3369"/>
                </a:lnTo>
                <a:cubicBezTo>
                  <a:pt x="289" y="5230"/>
                  <a:pt x="225" y="6739"/>
                  <a:pt x="144" y="6739"/>
                </a:cubicBezTo>
                <a:cubicBezTo>
                  <a:pt x="63" y="6739"/>
                  <a:pt x="0" y="5230"/>
                  <a:pt x="0" y="3369"/>
                </a:cubicBezTo>
                <a:cubicBezTo>
                  <a:pt x="0" y="1508"/>
                  <a:pt x="63" y="0"/>
                  <a:pt x="144" y="0"/>
                </a:cubicBezTo>
                <a:cubicBezTo>
                  <a:pt x="225" y="0"/>
                  <a:pt x="289" y="1508"/>
                  <a:pt x="289" y="3369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67">
            <a:extLst>
              <a:ext uri="{FF2B5EF4-FFF2-40B4-BE49-F238E27FC236}">
                <a16:creationId xmlns:a16="http://schemas.microsoft.com/office/drawing/2014/main" id="{63EEC447-91D8-D843-BE30-287DFDE2C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056" y="7828687"/>
            <a:ext cx="1372352" cy="1372355"/>
          </a:xfrm>
          <a:custGeom>
            <a:avLst/>
            <a:gdLst>
              <a:gd name="T0" fmla="*/ 2147483646 w 1266"/>
              <a:gd name="T1" fmla="*/ 2147483646 h 1266"/>
              <a:gd name="T2" fmla="*/ 2147483646 w 1266"/>
              <a:gd name="T3" fmla="*/ 2147483646 h 1266"/>
              <a:gd name="T4" fmla="*/ 2147483646 w 1266"/>
              <a:gd name="T5" fmla="*/ 2147483646 h 1266"/>
              <a:gd name="T6" fmla="*/ 0 w 1266"/>
              <a:gd name="T7" fmla="*/ 2147483646 h 1266"/>
              <a:gd name="T8" fmla="*/ 2147483646 w 1266"/>
              <a:gd name="T9" fmla="*/ 0 h 1266"/>
              <a:gd name="T10" fmla="*/ 2147483646 w 1266"/>
              <a:gd name="T11" fmla="*/ 2147483646 h 12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66" h="1266">
                <a:moveTo>
                  <a:pt x="1265" y="632"/>
                </a:moveTo>
                <a:lnTo>
                  <a:pt x="1265" y="632"/>
                </a:lnTo>
                <a:cubicBezTo>
                  <a:pt x="1265" y="984"/>
                  <a:pt x="985" y="1265"/>
                  <a:pt x="633" y="1265"/>
                </a:cubicBezTo>
                <a:cubicBezTo>
                  <a:pt x="280" y="1265"/>
                  <a:pt x="0" y="984"/>
                  <a:pt x="0" y="632"/>
                </a:cubicBezTo>
                <a:cubicBezTo>
                  <a:pt x="0" y="279"/>
                  <a:pt x="280" y="0"/>
                  <a:pt x="633" y="0"/>
                </a:cubicBezTo>
                <a:cubicBezTo>
                  <a:pt x="985" y="0"/>
                  <a:pt x="1265" y="279"/>
                  <a:pt x="1265" y="6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68">
            <a:extLst>
              <a:ext uri="{FF2B5EF4-FFF2-40B4-BE49-F238E27FC236}">
                <a16:creationId xmlns:a16="http://schemas.microsoft.com/office/drawing/2014/main" id="{F5146B21-340D-8E42-9FFC-A3C0D0D54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262" y="6212466"/>
            <a:ext cx="401664" cy="401664"/>
          </a:xfrm>
          <a:custGeom>
            <a:avLst/>
            <a:gdLst>
              <a:gd name="T0" fmla="*/ 2147483646 w 372"/>
              <a:gd name="T1" fmla="*/ 2147483646 h 372"/>
              <a:gd name="T2" fmla="*/ 2147483646 w 372"/>
              <a:gd name="T3" fmla="*/ 2147483646 h 372"/>
              <a:gd name="T4" fmla="*/ 2147483646 w 372"/>
              <a:gd name="T5" fmla="*/ 2147483646 h 372"/>
              <a:gd name="T6" fmla="*/ 0 w 372"/>
              <a:gd name="T7" fmla="*/ 2147483646 h 372"/>
              <a:gd name="T8" fmla="*/ 2147483646 w 372"/>
              <a:gd name="T9" fmla="*/ 0 h 372"/>
              <a:gd name="T10" fmla="*/ 2147483646 w 372"/>
              <a:gd name="T11" fmla="*/ 2147483646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2" h="372">
                <a:moveTo>
                  <a:pt x="371" y="181"/>
                </a:moveTo>
                <a:lnTo>
                  <a:pt x="371" y="181"/>
                </a:lnTo>
                <a:cubicBezTo>
                  <a:pt x="371" y="290"/>
                  <a:pt x="289" y="371"/>
                  <a:pt x="190" y="371"/>
                </a:cubicBezTo>
                <a:cubicBezTo>
                  <a:pt x="90" y="371"/>
                  <a:pt x="0" y="290"/>
                  <a:pt x="0" y="181"/>
                </a:cubicBezTo>
                <a:cubicBezTo>
                  <a:pt x="0" y="82"/>
                  <a:pt x="90" y="0"/>
                  <a:pt x="190" y="0"/>
                </a:cubicBezTo>
                <a:cubicBezTo>
                  <a:pt x="289" y="0"/>
                  <a:pt x="371" y="82"/>
                  <a:pt x="371" y="1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69">
            <a:extLst>
              <a:ext uri="{FF2B5EF4-FFF2-40B4-BE49-F238E27FC236}">
                <a16:creationId xmlns:a16="http://schemas.microsoft.com/office/drawing/2014/main" id="{69095FC3-43B2-3F4E-8913-2866994FE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262" y="10592521"/>
            <a:ext cx="401664" cy="401664"/>
          </a:xfrm>
          <a:custGeom>
            <a:avLst/>
            <a:gdLst>
              <a:gd name="T0" fmla="*/ 2147483646 w 372"/>
              <a:gd name="T1" fmla="*/ 2147483646 h 371"/>
              <a:gd name="T2" fmla="*/ 2147483646 w 372"/>
              <a:gd name="T3" fmla="*/ 2147483646 h 371"/>
              <a:gd name="T4" fmla="*/ 2147483646 w 372"/>
              <a:gd name="T5" fmla="*/ 2147483646 h 371"/>
              <a:gd name="T6" fmla="*/ 0 w 372"/>
              <a:gd name="T7" fmla="*/ 2147483646 h 371"/>
              <a:gd name="T8" fmla="*/ 2147483646 w 372"/>
              <a:gd name="T9" fmla="*/ 0 h 371"/>
              <a:gd name="T10" fmla="*/ 2147483646 w 372"/>
              <a:gd name="T11" fmla="*/ 2147483646 h 3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2" h="371">
                <a:moveTo>
                  <a:pt x="371" y="180"/>
                </a:moveTo>
                <a:lnTo>
                  <a:pt x="371" y="180"/>
                </a:lnTo>
                <a:cubicBezTo>
                  <a:pt x="371" y="289"/>
                  <a:pt x="289" y="370"/>
                  <a:pt x="190" y="370"/>
                </a:cubicBezTo>
                <a:cubicBezTo>
                  <a:pt x="90" y="370"/>
                  <a:pt x="0" y="289"/>
                  <a:pt x="0" y="180"/>
                </a:cubicBezTo>
                <a:cubicBezTo>
                  <a:pt x="0" y="81"/>
                  <a:pt x="90" y="0"/>
                  <a:pt x="190" y="0"/>
                </a:cubicBezTo>
                <a:cubicBezTo>
                  <a:pt x="289" y="0"/>
                  <a:pt x="371" y="81"/>
                  <a:pt x="371" y="1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70">
            <a:extLst>
              <a:ext uri="{FF2B5EF4-FFF2-40B4-BE49-F238E27FC236}">
                <a16:creationId xmlns:a16="http://schemas.microsoft.com/office/drawing/2014/main" id="{1B5360C4-1564-2C4C-BD8C-6A03762FB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1440" y="6212466"/>
            <a:ext cx="401664" cy="401664"/>
          </a:xfrm>
          <a:custGeom>
            <a:avLst/>
            <a:gdLst>
              <a:gd name="T0" fmla="*/ 2147483646 w 372"/>
              <a:gd name="T1" fmla="*/ 2147483646 h 372"/>
              <a:gd name="T2" fmla="*/ 2147483646 w 372"/>
              <a:gd name="T3" fmla="*/ 2147483646 h 372"/>
              <a:gd name="T4" fmla="*/ 2147483646 w 372"/>
              <a:gd name="T5" fmla="*/ 2147483646 h 372"/>
              <a:gd name="T6" fmla="*/ 0 w 372"/>
              <a:gd name="T7" fmla="*/ 2147483646 h 372"/>
              <a:gd name="T8" fmla="*/ 2147483646 w 372"/>
              <a:gd name="T9" fmla="*/ 0 h 372"/>
              <a:gd name="T10" fmla="*/ 2147483646 w 372"/>
              <a:gd name="T11" fmla="*/ 2147483646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2" h="372">
                <a:moveTo>
                  <a:pt x="371" y="181"/>
                </a:moveTo>
                <a:lnTo>
                  <a:pt x="371" y="181"/>
                </a:lnTo>
                <a:cubicBezTo>
                  <a:pt x="371" y="290"/>
                  <a:pt x="289" y="371"/>
                  <a:pt x="190" y="371"/>
                </a:cubicBezTo>
                <a:cubicBezTo>
                  <a:pt x="82" y="371"/>
                  <a:pt x="0" y="290"/>
                  <a:pt x="0" y="181"/>
                </a:cubicBezTo>
                <a:cubicBezTo>
                  <a:pt x="0" y="82"/>
                  <a:pt x="82" y="0"/>
                  <a:pt x="190" y="0"/>
                </a:cubicBezTo>
                <a:cubicBezTo>
                  <a:pt x="289" y="0"/>
                  <a:pt x="371" y="82"/>
                  <a:pt x="371" y="1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71">
            <a:extLst>
              <a:ext uri="{FF2B5EF4-FFF2-40B4-BE49-F238E27FC236}">
                <a16:creationId xmlns:a16="http://schemas.microsoft.com/office/drawing/2014/main" id="{751F4959-7AC5-D64C-AD0E-7FA14130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1440" y="10592521"/>
            <a:ext cx="401664" cy="401664"/>
          </a:xfrm>
          <a:custGeom>
            <a:avLst/>
            <a:gdLst>
              <a:gd name="T0" fmla="*/ 2147483646 w 372"/>
              <a:gd name="T1" fmla="*/ 2147483646 h 371"/>
              <a:gd name="T2" fmla="*/ 2147483646 w 372"/>
              <a:gd name="T3" fmla="*/ 2147483646 h 371"/>
              <a:gd name="T4" fmla="*/ 2147483646 w 372"/>
              <a:gd name="T5" fmla="*/ 2147483646 h 371"/>
              <a:gd name="T6" fmla="*/ 0 w 372"/>
              <a:gd name="T7" fmla="*/ 2147483646 h 371"/>
              <a:gd name="T8" fmla="*/ 2147483646 w 372"/>
              <a:gd name="T9" fmla="*/ 0 h 371"/>
              <a:gd name="T10" fmla="*/ 2147483646 w 372"/>
              <a:gd name="T11" fmla="*/ 2147483646 h 3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2" h="371">
                <a:moveTo>
                  <a:pt x="371" y="180"/>
                </a:moveTo>
                <a:lnTo>
                  <a:pt x="371" y="180"/>
                </a:lnTo>
                <a:cubicBezTo>
                  <a:pt x="371" y="289"/>
                  <a:pt x="289" y="370"/>
                  <a:pt x="190" y="370"/>
                </a:cubicBezTo>
                <a:cubicBezTo>
                  <a:pt x="82" y="370"/>
                  <a:pt x="0" y="289"/>
                  <a:pt x="0" y="180"/>
                </a:cubicBezTo>
                <a:cubicBezTo>
                  <a:pt x="0" y="81"/>
                  <a:pt x="82" y="0"/>
                  <a:pt x="190" y="0"/>
                </a:cubicBezTo>
                <a:cubicBezTo>
                  <a:pt x="289" y="0"/>
                  <a:pt x="371" y="81"/>
                  <a:pt x="371" y="1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72">
            <a:extLst>
              <a:ext uri="{FF2B5EF4-FFF2-40B4-BE49-F238E27FC236}">
                <a16:creationId xmlns:a16="http://schemas.microsoft.com/office/drawing/2014/main" id="{A7627CA4-0BFA-6B4C-9151-8F4B8D6A9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614" y="6212466"/>
            <a:ext cx="401664" cy="401664"/>
          </a:xfrm>
          <a:custGeom>
            <a:avLst/>
            <a:gdLst>
              <a:gd name="T0" fmla="*/ 2147483646 w 372"/>
              <a:gd name="T1" fmla="*/ 2147483646 h 372"/>
              <a:gd name="T2" fmla="*/ 2147483646 w 372"/>
              <a:gd name="T3" fmla="*/ 2147483646 h 372"/>
              <a:gd name="T4" fmla="*/ 2147483646 w 372"/>
              <a:gd name="T5" fmla="*/ 2147483646 h 372"/>
              <a:gd name="T6" fmla="*/ 0 w 372"/>
              <a:gd name="T7" fmla="*/ 2147483646 h 372"/>
              <a:gd name="T8" fmla="*/ 2147483646 w 372"/>
              <a:gd name="T9" fmla="*/ 0 h 372"/>
              <a:gd name="T10" fmla="*/ 2147483646 w 372"/>
              <a:gd name="T11" fmla="*/ 2147483646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2" h="372">
                <a:moveTo>
                  <a:pt x="371" y="181"/>
                </a:moveTo>
                <a:lnTo>
                  <a:pt x="371" y="181"/>
                </a:lnTo>
                <a:cubicBezTo>
                  <a:pt x="371" y="290"/>
                  <a:pt x="289" y="371"/>
                  <a:pt x="190" y="371"/>
                </a:cubicBezTo>
                <a:cubicBezTo>
                  <a:pt x="82" y="371"/>
                  <a:pt x="0" y="290"/>
                  <a:pt x="0" y="181"/>
                </a:cubicBezTo>
                <a:cubicBezTo>
                  <a:pt x="0" y="82"/>
                  <a:pt x="82" y="0"/>
                  <a:pt x="190" y="0"/>
                </a:cubicBezTo>
                <a:cubicBezTo>
                  <a:pt x="289" y="0"/>
                  <a:pt x="371" y="82"/>
                  <a:pt x="371" y="1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73">
            <a:extLst>
              <a:ext uri="{FF2B5EF4-FFF2-40B4-BE49-F238E27FC236}">
                <a16:creationId xmlns:a16="http://schemas.microsoft.com/office/drawing/2014/main" id="{E79512E4-22B7-924E-8858-9C78BC5F3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614" y="10592521"/>
            <a:ext cx="401664" cy="401664"/>
          </a:xfrm>
          <a:custGeom>
            <a:avLst/>
            <a:gdLst>
              <a:gd name="T0" fmla="*/ 2147483646 w 372"/>
              <a:gd name="T1" fmla="*/ 2147483646 h 371"/>
              <a:gd name="T2" fmla="*/ 2147483646 w 372"/>
              <a:gd name="T3" fmla="*/ 2147483646 h 371"/>
              <a:gd name="T4" fmla="*/ 2147483646 w 372"/>
              <a:gd name="T5" fmla="*/ 2147483646 h 371"/>
              <a:gd name="T6" fmla="*/ 0 w 372"/>
              <a:gd name="T7" fmla="*/ 2147483646 h 371"/>
              <a:gd name="T8" fmla="*/ 2147483646 w 372"/>
              <a:gd name="T9" fmla="*/ 0 h 371"/>
              <a:gd name="T10" fmla="*/ 2147483646 w 372"/>
              <a:gd name="T11" fmla="*/ 2147483646 h 3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2" h="371">
                <a:moveTo>
                  <a:pt x="371" y="180"/>
                </a:moveTo>
                <a:lnTo>
                  <a:pt x="371" y="180"/>
                </a:lnTo>
                <a:cubicBezTo>
                  <a:pt x="371" y="289"/>
                  <a:pt x="289" y="370"/>
                  <a:pt x="190" y="370"/>
                </a:cubicBezTo>
                <a:cubicBezTo>
                  <a:pt x="82" y="370"/>
                  <a:pt x="0" y="289"/>
                  <a:pt x="0" y="180"/>
                </a:cubicBezTo>
                <a:cubicBezTo>
                  <a:pt x="0" y="81"/>
                  <a:pt x="82" y="0"/>
                  <a:pt x="190" y="0"/>
                </a:cubicBezTo>
                <a:cubicBezTo>
                  <a:pt x="289" y="0"/>
                  <a:pt x="371" y="81"/>
                  <a:pt x="371" y="1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74">
            <a:extLst>
              <a:ext uri="{FF2B5EF4-FFF2-40B4-BE49-F238E27FC236}">
                <a16:creationId xmlns:a16="http://schemas.microsoft.com/office/drawing/2014/main" id="{7B0F63DE-B2E3-2A46-B89B-495E3311A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5792" y="6212466"/>
            <a:ext cx="401664" cy="401664"/>
          </a:xfrm>
          <a:custGeom>
            <a:avLst/>
            <a:gdLst>
              <a:gd name="T0" fmla="*/ 2147483646 w 372"/>
              <a:gd name="T1" fmla="*/ 2147483646 h 372"/>
              <a:gd name="T2" fmla="*/ 2147483646 w 372"/>
              <a:gd name="T3" fmla="*/ 2147483646 h 372"/>
              <a:gd name="T4" fmla="*/ 2147483646 w 372"/>
              <a:gd name="T5" fmla="*/ 2147483646 h 372"/>
              <a:gd name="T6" fmla="*/ 0 w 372"/>
              <a:gd name="T7" fmla="*/ 2147483646 h 372"/>
              <a:gd name="T8" fmla="*/ 2147483646 w 372"/>
              <a:gd name="T9" fmla="*/ 0 h 372"/>
              <a:gd name="T10" fmla="*/ 2147483646 w 372"/>
              <a:gd name="T11" fmla="*/ 2147483646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2" h="372">
                <a:moveTo>
                  <a:pt x="371" y="181"/>
                </a:moveTo>
                <a:lnTo>
                  <a:pt x="371" y="181"/>
                </a:lnTo>
                <a:cubicBezTo>
                  <a:pt x="371" y="290"/>
                  <a:pt x="290" y="371"/>
                  <a:pt x="190" y="371"/>
                </a:cubicBezTo>
                <a:cubicBezTo>
                  <a:pt x="82" y="371"/>
                  <a:pt x="0" y="290"/>
                  <a:pt x="0" y="181"/>
                </a:cubicBezTo>
                <a:cubicBezTo>
                  <a:pt x="0" y="82"/>
                  <a:pt x="82" y="0"/>
                  <a:pt x="190" y="0"/>
                </a:cubicBezTo>
                <a:cubicBezTo>
                  <a:pt x="290" y="0"/>
                  <a:pt x="371" y="82"/>
                  <a:pt x="371" y="1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75">
            <a:extLst>
              <a:ext uri="{FF2B5EF4-FFF2-40B4-BE49-F238E27FC236}">
                <a16:creationId xmlns:a16="http://schemas.microsoft.com/office/drawing/2014/main" id="{F7479F6A-B2AA-6842-9430-9434EBD25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5792" y="10592521"/>
            <a:ext cx="401664" cy="401664"/>
          </a:xfrm>
          <a:custGeom>
            <a:avLst/>
            <a:gdLst>
              <a:gd name="T0" fmla="*/ 2147483646 w 372"/>
              <a:gd name="T1" fmla="*/ 2147483646 h 371"/>
              <a:gd name="T2" fmla="*/ 2147483646 w 372"/>
              <a:gd name="T3" fmla="*/ 2147483646 h 371"/>
              <a:gd name="T4" fmla="*/ 2147483646 w 372"/>
              <a:gd name="T5" fmla="*/ 2147483646 h 371"/>
              <a:gd name="T6" fmla="*/ 0 w 372"/>
              <a:gd name="T7" fmla="*/ 2147483646 h 371"/>
              <a:gd name="T8" fmla="*/ 2147483646 w 372"/>
              <a:gd name="T9" fmla="*/ 0 h 371"/>
              <a:gd name="T10" fmla="*/ 2147483646 w 372"/>
              <a:gd name="T11" fmla="*/ 2147483646 h 3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2" h="371">
                <a:moveTo>
                  <a:pt x="371" y="180"/>
                </a:moveTo>
                <a:lnTo>
                  <a:pt x="371" y="180"/>
                </a:lnTo>
                <a:cubicBezTo>
                  <a:pt x="371" y="289"/>
                  <a:pt x="290" y="370"/>
                  <a:pt x="190" y="370"/>
                </a:cubicBezTo>
                <a:cubicBezTo>
                  <a:pt x="82" y="370"/>
                  <a:pt x="0" y="289"/>
                  <a:pt x="0" y="180"/>
                </a:cubicBezTo>
                <a:cubicBezTo>
                  <a:pt x="0" y="81"/>
                  <a:pt x="82" y="0"/>
                  <a:pt x="190" y="0"/>
                </a:cubicBezTo>
                <a:cubicBezTo>
                  <a:pt x="290" y="0"/>
                  <a:pt x="371" y="81"/>
                  <a:pt x="371" y="1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76">
            <a:extLst>
              <a:ext uri="{FF2B5EF4-FFF2-40B4-BE49-F238E27FC236}">
                <a16:creationId xmlns:a16="http://schemas.microsoft.com/office/drawing/2014/main" id="{315350A1-EB27-3546-BA96-C5C1F0E65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0667" y="7828687"/>
            <a:ext cx="1381918" cy="1372355"/>
          </a:xfrm>
          <a:custGeom>
            <a:avLst/>
            <a:gdLst>
              <a:gd name="T0" fmla="*/ 2147483646 w 1275"/>
              <a:gd name="T1" fmla="*/ 2147483646 h 1266"/>
              <a:gd name="T2" fmla="*/ 2147483646 w 1275"/>
              <a:gd name="T3" fmla="*/ 2147483646 h 1266"/>
              <a:gd name="T4" fmla="*/ 2147483646 w 1275"/>
              <a:gd name="T5" fmla="*/ 2147483646 h 1266"/>
              <a:gd name="T6" fmla="*/ 0 w 1275"/>
              <a:gd name="T7" fmla="*/ 2147483646 h 1266"/>
              <a:gd name="T8" fmla="*/ 2147483646 w 1275"/>
              <a:gd name="T9" fmla="*/ 0 h 1266"/>
              <a:gd name="T10" fmla="*/ 2147483646 w 1275"/>
              <a:gd name="T11" fmla="*/ 2147483646 h 12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5" h="1266">
                <a:moveTo>
                  <a:pt x="1274" y="632"/>
                </a:moveTo>
                <a:lnTo>
                  <a:pt x="1274" y="632"/>
                </a:lnTo>
                <a:cubicBezTo>
                  <a:pt x="1274" y="984"/>
                  <a:pt x="985" y="1265"/>
                  <a:pt x="633" y="1265"/>
                </a:cubicBezTo>
                <a:cubicBezTo>
                  <a:pt x="289" y="1265"/>
                  <a:pt x="0" y="984"/>
                  <a:pt x="0" y="632"/>
                </a:cubicBezTo>
                <a:cubicBezTo>
                  <a:pt x="0" y="279"/>
                  <a:pt x="289" y="0"/>
                  <a:pt x="633" y="0"/>
                </a:cubicBezTo>
                <a:cubicBezTo>
                  <a:pt x="985" y="0"/>
                  <a:pt x="1274" y="279"/>
                  <a:pt x="1274" y="6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77">
            <a:extLst>
              <a:ext uri="{FF2B5EF4-FFF2-40B4-BE49-F238E27FC236}">
                <a16:creationId xmlns:a16="http://schemas.microsoft.com/office/drawing/2014/main" id="{71667E8F-28E9-D442-98E8-44138A798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2845" y="7828687"/>
            <a:ext cx="1372352" cy="1372355"/>
          </a:xfrm>
          <a:custGeom>
            <a:avLst/>
            <a:gdLst>
              <a:gd name="T0" fmla="*/ 2147483646 w 1266"/>
              <a:gd name="T1" fmla="*/ 2147483646 h 1266"/>
              <a:gd name="T2" fmla="*/ 2147483646 w 1266"/>
              <a:gd name="T3" fmla="*/ 2147483646 h 1266"/>
              <a:gd name="T4" fmla="*/ 2147483646 w 1266"/>
              <a:gd name="T5" fmla="*/ 2147483646 h 1266"/>
              <a:gd name="T6" fmla="*/ 0 w 1266"/>
              <a:gd name="T7" fmla="*/ 2147483646 h 1266"/>
              <a:gd name="T8" fmla="*/ 2147483646 w 1266"/>
              <a:gd name="T9" fmla="*/ 0 h 1266"/>
              <a:gd name="T10" fmla="*/ 2147483646 w 1266"/>
              <a:gd name="T11" fmla="*/ 2147483646 h 12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66" h="1266">
                <a:moveTo>
                  <a:pt x="1265" y="632"/>
                </a:moveTo>
                <a:lnTo>
                  <a:pt x="1265" y="632"/>
                </a:lnTo>
                <a:cubicBezTo>
                  <a:pt x="1265" y="984"/>
                  <a:pt x="985" y="1265"/>
                  <a:pt x="633" y="1265"/>
                </a:cubicBezTo>
                <a:cubicBezTo>
                  <a:pt x="280" y="1265"/>
                  <a:pt x="0" y="984"/>
                  <a:pt x="0" y="632"/>
                </a:cubicBezTo>
                <a:cubicBezTo>
                  <a:pt x="0" y="279"/>
                  <a:pt x="280" y="0"/>
                  <a:pt x="633" y="0"/>
                </a:cubicBezTo>
                <a:cubicBezTo>
                  <a:pt x="985" y="0"/>
                  <a:pt x="1265" y="279"/>
                  <a:pt x="1265" y="6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78">
            <a:extLst>
              <a:ext uri="{FF2B5EF4-FFF2-40B4-BE49-F238E27FC236}">
                <a16:creationId xmlns:a16="http://schemas.microsoft.com/office/drawing/2014/main" id="{29FD4D0C-9AFA-E14B-81AF-2FEB34B17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9802" y="7828687"/>
            <a:ext cx="1372352" cy="1372355"/>
          </a:xfrm>
          <a:custGeom>
            <a:avLst/>
            <a:gdLst>
              <a:gd name="T0" fmla="*/ 2147483646 w 1266"/>
              <a:gd name="T1" fmla="*/ 2147483646 h 1266"/>
              <a:gd name="T2" fmla="*/ 2147483646 w 1266"/>
              <a:gd name="T3" fmla="*/ 2147483646 h 1266"/>
              <a:gd name="T4" fmla="*/ 2147483646 w 1266"/>
              <a:gd name="T5" fmla="*/ 2147483646 h 1266"/>
              <a:gd name="T6" fmla="*/ 0 w 1266"/>
              <a:gd name="T7" fmla="*/ 2147483646 h 1266"/>
              <a:gd name="T8" fmla="*/ 2147483646 w 1266"/>
              <a:gd name="T9" fmla="*/ 0 h 1266"/>
              <a:gd name="T10" fmla="*/ 2147483646 w 1266"/>
              <a:gd name="T11" fmla="*/ 2147483646 h 12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66" h="1266">
                <a:moveTo>
                  <a:pt x="1265" y="632"/>
                </a:moveTo>
                <a:lnTo>
                  <a:pt x="1265" y="632"/>
                </a:lnTo>
                <a:cubicBezTo>
                  <a:pt x="1265" y="984"/>
                  <a:pt x="985" y="1265"/>
                  <a:pt x="633" y="1265"/>
                </a:cubicBezTo>
                <a:cubicBezTo>
                  <a:pt x="281" y="1265"/>
                  <a:pt x="0" y="984"/>
                  <a:pt x="0" y="632"/>
                </a:cubicBezTo>
                <a:cubicBezTo>
                  <a:pt x="0" y="279"/>
                  <a:pt x="281" y="0"/>
                  <a:pt x="633" y="0"/>
                </a:cubicBezTo>
                <a:cubicBezTo>
                  <a:pt x="985" y="0"/>
                  <a:pt x="1265" y="279"/>
                  <a:pt x="1265" y="63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536">
            <a:extLst>
              <a:ext uri="{FF2B5EF4-FFF2-40B4-BE49-F238E27FC236}">
                <a16:creationId xmlns:a16="http://schemas.microsoft.com/office/drawing/2014/main" id="{98FD3172-8A34-FD4D-9638-5D2A6C4E0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392" y="5452175"/>
            <a:ext cx="540333" cy="411228"/>
          </a:xfrm>
          <a:custGeom>
            <a:avLst/>
            <a:gdLst>
              <a:gd name="T0" fmla="*/ 2147483646 w 498"/>
              <a:gd name="T1" fmla="*/ 2147483646 h 380"/>
              <a:gd name="T2" fmla="*/ 2147483646 w 498"/>
              <a:gd name="T3" fmla="*/ 2147483646 h 380"/>
              <a:gd name="T4" fmla="*/ 1682659426 w 498"/>
              <a:gd name="T5" fmla="*/ 2147483646 h 380"/>
              <a:gd name="T6" fmla="*/ 0 w 498"/>
              <a:gd name="T7" fmla="*/ 2147483646 h 380"/>
              <a:gd name="T8" fmla="*/ 0 w 498"/>
              <a:gd name="T9" fmla="*/ 1669513926 h 380"/>
              <a:gd name="T10" fmla="*/ 1682659426 w 498"/>
              <a:gd name="T11" fmla="*/ 0 h 380"/>
              <a:gd name="T12" fmla="*/ 2147483646 w 498"/>
              <a:gd name="T13" fmla="*/ 0 h 380"/>
              <a:gd name="T14" fmla="*/ 2147483646 w 498"/>
              <a:gd name="T15" fmla="*/ 1669513926 h 380"/>
              <a:gd name="T16" fmla="*/ 2147483646 w 498"/>
              <a:gd name="T17" fmla="*/ 2147483646 h 380"/>
              <a:gd name="T18" fmla="*/ 2147483646 w 498"/>
              <a:gd name="T19" fmla="*/ 2147483646 h 380"/>
              <a:gd name="T20" fmla="*/ 1682659426 w 498"/>
              <a:gd name="T21" fmla="*/ 1252070775 h 380"/>
              <a:gd name="T22" fmla="*/ 1682659426 w 498"/>
              <a:gd name="T23" fmla="*/ 1252070775 h 380"/>
              <a:gd name="T24" fmla="*/ 1261994749 w 498"/>
              <a:gd name="T25" fmla="*/ 1669513926 h 380"/>
              <a:gd name="T26" fmla="*/ 1261994749 w 498"/>
              <a:gd name="T27" fmla="*/ 2147483646 h 380"/>
              <a:gd name="T28" fmla="*/ 1682659426 w 498"/>
              <a:gd name="T29" fmla="*/ 2147483646 h 380"/>
              <a:gd name="T30" fmla="*/ 2147483646 w 498"/>
              <a:gd name="T31" fmla="*/ 2147483646 h 380"/>
              <a:gd name="T32" fmla="*/ 2147483646 w 498"/>
              <a:gd name="T33" fmla="*/ 2147483646 h 380"/>
              <a:gd name="T34" fmla="*/ 2147483646 w 498"/>
              <a:gd name="T35" fmla="*/ 1669513926 h 380"/>
              <a:gd name="T36" fmla="*/ 2147483646 w 498"/>
              <a:gd name="T37" fmla="*/ 1252070775 h 380"/>
              <a:gd name="T38" fmla="*/ 1682659426 w 498"/>
              <a:gd name="T39" fmla="*/ 1252070775 h 38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98" h="380">
                <a:moveTo>
                  <a:pt x="461" y="379"/>
                </a:moveTo>
                <a:lnTo>
                  <a:pt x="461" y="379"/>
                </a:lnTo>
                <a:cubicBezTo>
                  <a:pt x="36" y="379"/>
                  <a:pt x="36" y="379"/>
                  <a:pt x="36" y="379"/>
                </a:cubicBezTo>
                <a:cubicBezTo>
                  <a:pt x="18" y="379"/>
                  <a:pt x="0" y="361"/>
                  <a:pt x="0" y="34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479" y="0"/>
                  <a:pt x="497" y="18"/>
                  <a:pt x="497" y="36"/>
                </a:cubicBezTo>
                <a:cubicBezTo>
                  <a:pt x="497" y="343"/>
                  <a:pt x="497" y="343"/>
                  <a:pt x="497" y="343"/>
                </a:cubicBezTo>
                <a:cubicBezTo>
                  <a:pt x="497" y="361"/>
                  <a:pt x="479" y="379"/>
                  <a:pt x="461" y="379"/>
                </a:cubicBezTo>
                <a:close/>
                <a:moveTo>
                  <a:pt x="36" y="27"/>
                </a:moveTo>
                <a:lnTo>
                  <a:pt x="36" y="27"/>
                </a:lnTo>
                <a:lnTo>
                  <a:pt x="27" y="36"/>
                </a:lnTo>
                <a:cubicBezTo>
                  <a:pt x="27" y="343"/>
                  <a:pt x="27" y="343"/>
                  <a:pt x="27" y="343"/>
                </a:cubicBezTo>
                <a:cubicBezTo>
                  <a:pt x="27" y="352"/>
                  <a:pt x="36" y="352"/>
                  <a:pt x="36" y="352"/>
                </a:cubicBezTo>
                <a:cubicBezTo>
                  <a:pt x="461" y="352"/>
                  <a:pt x="461" y="352"/>
                  <a:pt x="461" y="352"/>
                </a:cubicBezTo>
                <a:cubicBezTo>
                  <a:pt x="470" y="352"/>
                  <a:pt x="479" y="352"/>
                  <a:pt x="479" y="343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479" y="36"/>
                  <a:pt x="470" y="27"/>
                  <a:pt x="461" y="27"/>
                </a:cubicBezTo>
                <a:lnTo>
                  <a:pt x="36" y="27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537">
            <a:extLst>
              <a:ext uri="{FF2B5EF4-FFF2-40B4-BE49-F238E27FC236}">
                <a16:creationId xmlns:a16="http://schemas.microsoft.com/office/drawing/2014/main" id="{54F8C777-DA40-F446-8A23-CF4B606BA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392" y="5519119"/>
            <a:ext cx="540333" cy="19127"/>
          </a:xfrm>
          <a:custGeom>
            <a:avLst/>
            <a:gdLst>
              <a:gd name="T0" fmla="*/ 2147483646 w 498"/>
              <a:gd name="T1" fmla="*/ 671967361 h 19"/>
              <a:gd name="T2" fmla="*/ 2147483646 w 498"/>
              <a:gd name="T3" fmla="*/ 671967361 h 19"/>
              <a:gd name="T4" fmla="*/ 841329713 w 498"/>
              <a:gd name="T5" fmla="*/ 671967361 h 19"/>
              <a:gd name="T6" fmla="*/ 0 w 498"/>
              <a:gd name="T7" fmla="*/ 335983513 h 19"/>
              <a:gd name="T8" fmla="*/ 841329713 w 498"/>
              <a:gd name="T9" fmla="*/ 0 h 19"/>
              <a:gd name="T10" fmla="*/ 2147483646 w 498"/>
              <a:gd name="T11" fmla="*/ 0 h 19"/>
              <a:gd name="T12" fmla="*/ 2147483646 w 498"/>
              <a:gd name="T13" fmla="*/ 335983513 h 19"/>
              <a:gd name="T14" fmla="*/ 2147483646 w 498"/>
              <a:gd name="T15" fmla="*/ 67196736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98" h="19">
                <a:moveTo>
                  <a:pt x="488" y="18"/>
                </a:moveTo>
                <a:lnTo>
                  <a:pt x="488" y="18"/>
                </a:lnTo>
                <a:cubicBezTo>
                  <a:pt x="18" y="18"/>
                  <a:pt x="18" y="18"/>
                  <a:pt x="18" y="18"/>
                </a:cubicBezTo>
                <a:cubicBezTo>
                  <a:pt x="9" y="18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497" y="0"/>
                  <a:pt x="497" y="0"/>
                  <a:pt x="497" y="9"/>
                </a:cubicBezTo>
                <a:cubicBezTo>
                  <a:pt x="497" y="18"/>
                  <a:pt x="497" y="18"/>
                  <a:pt x="488" y="1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538">
            <a:extLst>
              <a:ext uri="{FF2B5EF4-FFF2-40B4-BE49-F238E27FC236}">
                <a16:creationId xmlns:a16="http://schemas.microsoft.com/office/drawing/2014/main" id="{F786CB29-45C9-EA46-8258-3A834717C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392" y="5576499"/>
            <a:ext cx="540333" cy="28690"/>
          </a:xfrm>
          <a:custGeom>
            <a:avLst/>
            <a:gdLst>
              <a:gd name="T0" fmla="*/ 2147483646 w 498"/>
              <a:gd name="T1" fmla="*/ 1062901554 h 28"/>
              <a:gd name="T2" fmla="*/ 2147483646 w 498"/>
              <a:gd name="T3" fmla="*/ 1062901554 h 28"/>
              <a:gd name="T4" fmla="*/ 841329713 w 498"/>
              <a:gd name="T5" fmla="*/ 1062901554 h 28"/>
              <a:gd name="T6" fmla="*/ 0 w 498"/>
              <a:gd name="T7" fmla="*/ 708562369 h 28"/>
              <a:gd name="T8" fmla="*/ 841329713 w 498"/>
              <a:gd name="T9" fmla="*/ 0 h 28"/>
              <a:gd name="T10" fmla="*/ 2147483646 w 498"/>
              <a:gd name="T11" fmla="*/ 0 h 28"/>
              <a:gd name="T12" fmla="*/ 2147483646 w 498"/>
              <a:gd name="T13" fmla="*/ 708562369 h 28"/>
              <a:gd name="T14" fmla="*/ 2147483646 w 498"/>
              <a:gd name="T15" fmla="*/ 1062901554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98" h="28">
                <a:moveTo>
                  <a:pt x="488" y="27"/>
                </a:moveTo>
                <a:lnTo>
                  <a:pt x="488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497" y="0"/>
                  <a:pt x="497" y="9"/>
                  <a:pt x="497" y="18"/>
                </a:cubicBezTo>
                <a:cubicBezTo>
                  <a:pt x="497" y="18"/>
                  <a:pt x="497" y="27"/>
                  <a:pt x="488" y="27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539">
            <a:extLst>
              <a:ext uri="{FF2B5EF4-FFF2-40B4-BE49-F238E27FC236}">
                <a16:creationId xmlns:a16="http://schemas.microsoft.com/office/drawing/2014/main" id="{61C6BE8D-2668-C24E-A6ED-0340B70A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239" y="5715168"/>
            <a:ext cx="129105" cy="81291"/>
          </a:xfrm>
          <a:custGeom>
            <a:avLst/>
            <a:gdLst>
              <a:gd name="T0" fmla="*/ 2147483646 w 119"/>
              <a:gd name="T1" fmla="*/ 2147483646 h 73"/>
              <a:gd name="T2" fmla="*/ 2147483646 w 119"/>
              <a:gd name="T3" fmla="*/ 2147483646 h 73"/>
              <a:gd name="T4" fmla="*/ 841060135 w 119"/>
              <a:gd name="T5" fmla="*/ 2147483646 h 73"/>
              <a:gd name="T6" fmla="*/ 0 w 119"/>
              <a:gd name="T7" fmla="*/ 2147483646 h 73"/>
              <a:gd name="T8" fmla="*/ 0 w 119"/>
              <a:gd name="T9" fmla="*/ 454724509 h 73"/>
              <a:gd name="T10" fmla="*/ 841060135 w 119"/>
              <a:gd name="T11" fmla="*/ 0 h 73"/>
              <a:gd name="T12" fmla="*/ 2147483646 w 119"/>
              <a:gd name="T13" fmla="*/ 0 h 73"/>
              <a:gd name="T14" fmla="*/ 2147483646 w 119"/>
              <a:gd name="T15" fmla="*/ 454724509 h 73"/>
              <a:gd name="T16" fmla="*/ 2147483646 w 119"/>
              <a:gd name="T17" fmla="*/ 2147483646 h 73"/>
              <a:gd name="T18" fmla="*/ 2147483646 w 119"/>
              <a:gd name="T19" fmla="*/ 2147483646 h 73"/>
              <a:gd name="T20" fmla="*/ 1261654856 w 119"/>
              <a:gd name="T21" fmla="*/ 2147483646 h 73"/>
              <a:gd name="T22" fmla="*/ 1261654856 w 119"/>
              <a:gd name="T23" fmla="*/ 2147483646 h 73"/>
              <a:gd name="T24" fmla="*/ 2147483646 w 119"/>
              <a:gd name="T25" fmla="*/ 2147483646 h 73"/>
              <a:gd name="T26" fmla="*/ 2147483646 w 119"/>
              <a:gd name="T27" fmla="*/ 909585806 h 73"/>
              <a:gd name="T28" fmla="*/ 1261654856 w 119"/>
              <a:gd name="T29" fmla="*/ 909585806 h 73"/>
              <a:gd name="T30" fmla="*/ 1261654856 w 119"/>
              <a:gd name="T31" fmla="*/ 2147483646 h 7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9" h="73">
                <a:moveTo>
                  <a:pt x="99" y="72"/>
                </a:moveTo>
                <a:lnTo>
                  <a:pt x="99" y="72"/>
                </a:lnTo>
                <a:cubicBezTo>
                  <a:pt x="18" y="72"/>
                  <a:pt x="18" y="72"/>
                  <a:pt x="18" y="72"/>
                </a:cubicBezTo>
                <a:cubicBezTo>
                  <a:pt x="9" y="72"/>
                  <a:pt x="0" y="72"/>
                  <a:pt x="0" y="63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8" y="0"/>
                  <a:pt x="118" y="9"/>
                </a:cubicBezTo>
                <a:cubicBezTo>
                  <a:pt x="118" y="63"/>
                  <a:pt x="118" y="63"/>
                  <a:pt x="118" y="63"/>
                </a:cubicBezTo>
                <a:cubicBezTo>
                  <a:pt x="118" y="72"/>
                  <a:pt x="108" y="72"/>
                  <a:pt x="99" y="72"/>
                </a:cubicBezTo>
                <a:close/>
                <a:moveTo>
                  <a:pt x="27" y="54"/>
                </a:moveTo>
                <a:lnTo>
                  <a:pt x="27" y="54"/>
                </a:lnTo>
                <a:cubicBezTo>
                  <a:pt x="91" y="54"/>
                  <a:pt x="91" y="54"/>
                  <a:pt x="91" y="54"/>
                </a:cubicBezTo>
                <a:cubicBezTo>
                  <a:pt x="91" y="18"/>
                  <a:pt x="91" y="18"/>
                  <a:pt x="91" y="18"/>
                </a:cubicBezTo>
                <a:cubicBezTo>
                  <a:pt x="27" y="18"/>
                  <a:pt x="27" y="18"/>
                  <a:pt x="27" y="18"/>
                </a:cubicBezTo>
                <a:lnTo>
                  <a:pt x="27" y="5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540">
            <a:extLst>
              <a:ext uri="{FF2B5EF4-FFF2-40B4-BE49-F238E27FC236}">
                <a16:creationId xmlns:a16="http://schemas.microsoft.com/office/drawing/2014/main" id="{3B7F1499-B7CE-7543-A8E8-A67B58D9D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336" y="5715168"/>
            <a:ext cx="90851" cy="19127"/>
          </a:xfrm>
          <a:custGeom>
            <a:avLst/>
            <a:gdLst>
              <a:gd name="T0" fmla="*/ 2147483646 w 82"/>
              <a:gd name="T1" fmla="*/ 671967361 h 19"/>
              <a:gd name="T2" fmla="*/ 2147483646 w 82"/>
              <a:gd name="T3" fmla="*/ 671967361 h 19"/>
              <a:gd name="T4" fmla="*/ 447837652 w 82"/>
              <a:gd name="T5" fmla="*/ 671967361 h 19"/>
              <a:gd name="T6" fmla="*/ 0 w 82"/>
              <a:gd name="T7" fmla="*/ 335983513 h 19"/>
              <a:gd name="T8" fmla="*/ 447837652 w 82"/>
              <a:gd name="T9" fmla="*/ 0 h 19"/>
              <a:gd name="T10" fmla="*/ 2147483646 w 82"/>
              <a:gd name="T11" fmla="*/ 0 h 19"/>
              <a:gd name="T12" fmla="*/ 2147483646 w 82"/>
              <a:gd name="T13" fmla="*/ 335983513 h 19"/>
              <a:gd name="T14" fmla="*/ 2147483646 w 82"/>
              <a:gd name="T15" fmla="*/ 67196736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2" h="19">
                <a:moveTo>
                  <a:pt x="72" y="18"/>
                </a:moveTo>
                <a:lnTo>
                  <a:pt x="72" y="18"/>
                </a:lnTo>
                <a:cubicBezTo>
                  <a:pt x="9" y="18"/>
                  <a:pt x="9" y="18"/>
                  <a:pt x="9" y="18"/>
                </a:cubicBezTo>
                <a:lnTo>
                  <a:pt x="0" y="9"/>
                </a:lnTo>
                <a:cubicBezTo>
                  <a:pt x="0" y="0"/>
                  <a:pt x="9" y="0"/>
                  <a:pt x="9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81" y="0"/>
                  <a:pt x="81" y="9"/>
                </a:cubicBezTo>
                <a:cubicBezTo>
                  <a:pt x="81" y="9"/>
                  <a:pt x="81" y="18"/>
                  <a:pt x="72" y="1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541">
            <a:extLst>
              <a:ext uri="{FF2B5EF4-FFF2-40B4-BE49-F238E27FC236}">
                <a16:creationId xmlns:a16="http://schemas.microsoft.com/office/drawing/2014/main" id="{D218132B-98EB-BE4D-98DE-E3EC84F2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336" y="5772548"/>
            <a:ext cx="157795" cy="19127"/>
          </a:xfrm>
          <a:custGeom>
            <a:avLst/>
            <a:gdLst>
              <a:gd name="T0" fmla="*/ 2147483646 w 146"/>
              <a:gd name="T1" fmla="*/ 671967361 h 19"/>
              <a:gd name="T2" fmla="*/ 2147483646 w 146"/>
              <a:gd name="T3" fmla="*/ 671967361 h 19"/>
              <a:gd name="T4" fmla="*/ 415728162 w 146"/>
              <a:gd name="T5" fmla="*/ 671967361 h 19"/>
              <a:gd name="T6" fmla="*/ 0 w 146"/>
              <a:gd name="T7" fmla="*/ 335983513 h 19"/>
              <a:gd name="T8" fmla="*/ 415728162 w 146"/>
              <a:gd name="T9" fmla="*/ 0 h 19"/>
              <a:gd name="T10" fmla="*/ 2147483646 w 146"/>
              <a:gd name="T11" fmla="*/ 0 h 19"/>
              <a:gd name="T12" fmla="*/ 2147483646 w 146"/>
              <a:gd name="T13" fmla="*/ 335983513 h 19"/>
              <a:gd name="T14" fmla="*/ 2147483646 w 146"/>
              <a:gd name="T15" fmla="*/ 67196736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6" h="19">
                <a:moveTo>
                  <a:pt x="127" y="18"/>
                </a:moveTo>
                <a:lnTo>
                  <a:pt x="127" y="18"/>
                </a:ln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0" y="18"/>
                  <a:pt x="0" y="9"/>
                </a:cubicBezTo>
                <a:lnTo>
                  <a:pt x="9" y="0"/>
                </a:lnTo>
                <a:cubicBezTo>
                  <a:pt x="127" y="0"/>
                  <a:pt x="127" y="0"/>
                  <a:pt x="127" y="0"/>
                </a:cubicBezTo>
                <a:cubicBezTo>
                  <a:pt x="136" y="0"/>
                  <a:pt x="145" y="9"/>
                  <a:pt x="145" y="9"/>
                </a:cubicBezTo>
                <a:cubicBezTo>
                  <a:pt x="145" y="18"/>
                  <a:pt x="136" y="18"/>
                  <a:pt x="127" y="1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542">
            <a:extLst>
              <a:ext uri="{FF2B5EF4-FFF2-40B4-BE49-F238E27FC236}">
                <a16:creationId xmlns:a16="http://schemas.microsoft.com/office/drawing/2014/main" id="{492E65B0-7233-464F-A046-B3D99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9003" y="5452175"/>
            <a:ext cx="664660" cy="411228"/>
          </a:xfrm>
          <a:custGeom>
            <a:avLst/>
            <a:gdLst>
              <a:gd name="T0" fmla="*/ 2147483646 w 615"/>
              <a:gd name="T1" fmla="*/ 2147483646 h 380"/>
              <a:gd name="T2" fmla="*/ 2147483646 w 615"/>
              <a:gd name="T3" fmla="*/ 2147483646 h 380"/>
              <a:gd name="T4" fmla="*/ 831393959 w 615"/>
              <a:gd name="T5" fmla="*/ 2147483646 h 380"/>
              <a:gd name="T6" fmla="*/ 0 w 615"/>
              <a:gd name="T7" fmla="*/ 2147483646 h 380"/>
              <a:gd name="T8" fmla="*/ 0 w 615"/>
              <a:gd name="T9" fmla="*/ 834756963 h 380"/>
              <a:gd name="T10" fmla="*/ 831393959 w 615"/>
              <a:gd name="T11" fmla="*/ 0 h 380"/>
              <a:gd name="T12" fmla="*/ 2147483646 w 615"/>
              <a:gd name="T13" fmla="*/ 0 h 380"/>
              <a:gd name="T14" fmla="*/ 2147483646 w 615"/>
              <a:gd name="T15" fmla="*/ 834756963 h 380"/>
              <a:gd name="T16" fmla="*/ 2147483646 w 615"/>
              <a:gd name="T17" fmla="*/ 2147483646 h 380"/>
              <a:gd name="T18" fmla="*/ 2147483646 w 615"/>
              <a:gd name="T19" fmla="*/ 2147483646 h 380"/>
              <a:gd name="T20" fmla="*/ 1247219568 w 615"/>
              <a:gd name="T21" fmla="*/ 2147483646 h 380"/>
              <a:gd name="T22" fmla="*/ 1247219568 w 615"/>
              <a:gd name="T23" fmla="*/ 2147483646 h 380"/>
              <a:gd name="T24" fmla="*/ 2147483646 w 615"/>
              <a:gd name="T25" fmla="*/ 2147483646 h 380"/>
              <a:gd name="T26" fmla="*/ 2147483646 w 615"/>
              <a:gd name="T27" fmla="*/ 1252070775 h 380"/>
              <a:gd name="T28" fmla="*/ 1247219568 w 615"/>
              <a:gd name="T29" fmla="*/ 1252070775 h 380"/>
              <a:gd name="T30" fmla="*/ 1247219568 w 615"/>
              <a:gd name="T31" fmla="*/ 2147483646 h 38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15" h="380">
                <a:moveTo>
                  <a:pt x="596" y="379"/>
                </a:moveTo>
                <a:lnTo>
                  <a:pt x="596" y="379"/>
                </a:lnTo>
                <a:cubicBezTo>
                  <a:pt x="18" y="379"/>
                  <a:pt x="18" y="379"/>
                  <a:pt x="18" y="379"/>
                </a:cubicBezTo>
                <a:cubicBezTo>
                  <a:pt x="9" y="379"/>
                  <a:pt x="0" y="370"/>
                  <a:pt x="0" y="36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596" y="0"/>
                  <a:pt x="596" y="0"/>
                  <a:pt x="596" y="0"/>
                </a:cubicBezTo>
                <a:cubicBezTo>
                  <a:pt x="605" y="0"/>
                  <a:pt x="614" y="9"/>
                  <a:pt x="614" y="18"/>
                </a:cubicBezTo>
                <a:cubicBezTo>
                  <a:pt x="614" y="361"/>
                  <a:pt x="614" y="361"/>
                  <a:pt x="614" y="361"/>
                </a:cubicBezTo>
                <a:cubicBezTo>
                  <a:pt x="614" y="370"/>
                  <a:pt x="605" y="379"/>
                  <a:pt x="596" y="379"/>
                </a:cubicBezTo>
                <a:close/>
                <a:moveTo>
                  <a:pt x="27" y="352"/>
                </a:moveTo>
                <a:lnTo>
                  <a:pt x="27" y="352"/>
                </a:lnTo>
                <a:cubicBezTo>
                  <a:pt x="587" y="352"/>
                  <a:pt x="587" y="352"/>
                  <a:pt x="587" y="352"/>
                </a:cubicBezTo>
                <a:cubicBezTo>
                  <a:pt x="587" y="27"/>
                  <a:pt x="587" y="27"/>
                  <a:pt x="587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35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543">
            <a:extLst>
              <a:ext uri="{FF2B5EF4-FFF2-40B4-BE49-F238E27FC236}">
                <a16:creationId xmlns:a16="http://schemas.microsoft.com/office/drawing/2014/main" id="{B900C7AA-666D-5A46-A333-FAEC95921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0730" y="5519119"/>
            <a:ext cx="277340" cy="19127"/>
          </a:xfrm>
          <a:custGeom>
            <a:avLst/>
            <a:gdLst>
              <a:gd name="T0" fmla="*/ 2147483646 w 254"/>
              <a:gd name="T1" fmla="*/ 671967361 h 19"/>
              <a:gd name="T2" fmla="*/ 2147483646 w 254"/>
              <a:gd name="T3" fmla="*/ 671967361 h 19"/>
              <a:gd name="T4" fmla="*/ 428778775 w 254"/>
              <a:gd name="T5" fmla="*/ 671967361 h 19"/>
              <a:gd name="T6" fmla="*/ 0 w 254"/>
              <a:gd name="T7" fmla="*/ 335983513 h 19"/>
              <a:gd name="T8" fmla="*/ 428778775 w 254"/>
              <a:gd name="T9" fmla="*/ 0 h 19"/>
              <a:gd name="T10" fmla="*/ 2147483646 w 254"/>
              <a:gd name="T11" fmla="*/ 0 h 19"/>
              <a:gd name="T12" fmla="*/ 2147483646 w 254"/>
              <a:gd name="T13" fmla="*/ 335983513 h 19"/>
              <a:gd name="T14" fmla="*/ 2147483646 w 254"/>
              <a:gd name="T15" fmla="*/ 67196736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4" h="19">
                <a:moveTo>
                  <a:pt x="244" y="18"/>
                </a:moveTo>
                <a:lnTo>
                  <a:pt x="244" y="18"/>
                </a:ln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3" y="0"/>
                  <a:pt x="253" y="0"/>
                  <a:pt x="253" y="9"/>
                </a:cubicBezTo>
                <a:cubicBezTo>
                  <a:pt x="253" y="18"/>
                  <a:pt x="253" y="18"/>
                  <a:pt x="244" y="1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544">
            <a:extLst>
              <a:ext uri="{FF2B5EF4-FFF2-40B4-BE49-F238E27FC236}">
                <a16:creationId xmlns:a16="http://schemas.microsoft.com/office/drawing/2014/main" id="{3BE3BFCD-1404-5247-8434-B924BCB71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0730" y="5576499"/>
            <a:ext cx="215176" cy="28690"/>
          </a:xfrm>
          <a:custGeom>
            <a:avLst/>
            <a:gdLst>
              <a:gd name="T0" fmla="*/ 2147483646 w 200"/>
              <a:gd name="T1" fmla="*/ 1062901554 h 28"/>
              <a:gd name="T2" fmla="*/ 2147483646 w 200"/>
              <a:gd name="T3" fmla="*/ 1062901554 h 28"/>
              <a:gd name="T4" fmla="*/ 410173395 w 200"/>
              <a:gd name="T5" fmla="*/ 1062901554 h 28"/>
              <a:gd name="T6" fmla="*/ 0 w 200"/>
              <a:gd name="T7" fmla="*/ 708562369 h 28"/>
              <a:gd name="T8" fmla="*/ 410173395 w 200"/>
              <a:gd name="T9" fmla="*/ 0 h 28"/>
              <a:gd name="T10" fmla="*/ 2147483646 w 200"/>
              <a:gd name="T11" fmla="*/ 0 h 28"/>
              <a:gd name="T12" fmla="*/ 2147483646 w 200"/>
              <a:gd name="T13" fmla="*/ 708562369 h 28"/>
              <a:gd name="T14" fmla="*/ 2147483646 w 200"/>
              <a:gd name="T15" fmla="*/ 1062901554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0" h="28">
                <a:moveTo>
                  <a:pt x="181" y="27"/>
                </a:moveTo>
                <a:lnTo>
                  <a:pt x="181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0" y="0"/>
                  <a:pt x="199" y="9"/>
                  <a:pt x="199" y="18"/>
                </a:cubicBezTo>
                <a:cubicBezTo>
                  <a:pt x="199" y="18"/>
                  <a:pt x="190" y="27"/>
                  <a:pt x="181" y="27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545">
            <a:extLst>
              <a:ext uri="{FF2B5EF4-FFF2-40B4-BE49-F238E27FC236}">
                <a16:creationId xmlns:a16="http://schemas.microsoft.com/office/drawing/2014/main" id="{8EF6DB4D-70D7-CC43-86C0-6431B8F01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592" y="5772548"/>
            <a:ext cx="19127" cy="28690"/>
          </a:xfrm>
          <a:custGeom>
            <a:avLst/>
            <a:gdLst>
              <a:gd name="T0" fmla="*/ 335983513 w 19"/>
              <a:gd name="T1" fmla="*/ 1062901554 h 28"/>
              <a:gd name="T2" fmla="*/ 335983513 w 19"/>
              <a:gd name="T3" fmla="*/ 1062901554 h 28"/>
              <a:gd name="T4" fmla="*/ 335983513 w 19"/>
              <a:gd name="T5" fmla="*/ 1062901554 h 28"/>
              <a:gd name="T6" fmla="*/ 0 w 19"/>
              <a:gd name="T7" fmla="*/ 354339185 h 28"/>
              <a:gd name="T8" fmla="*/ 335983513 w 19"/>
              <a:gd name="T9" fmla="*/ 0 h 28"/>
              <a:gd name="T10" fmla="*/ 335983513 w 19"/>
              <a:gd name="T11" fmla="*/ 0 h 28"/>
              <a:gd name="T12" fmla="*/ 671967361 w 19"/>
              <a:gd name="T13" fmla="*/ 354339185 h 28"/>
              <a:gd name="T14" fmla="*/ 335983513 w 19"/>
              <a:gd name="T15" fmla="*/ 1062901554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18" y="9"/>
                  <a:pt x="18" y="9"/>
                </a:cubicBezTo>
                <a:cubicBezTo>
                  <a:pt x="18" y="18"/>
                  <a:pt x="18" y="27"/>
                  <a:pt x="9" y="27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546">
            <a:extLst>
              <a:ext uri="{FF2B5EF4-FFF2-40B4-BE49-F238E27FC236}">
                <a16:creationId xmlns:a16="http://schemas.microsoft.com/office/drawing/2014/main" id="{49DC72A9-DE0A-1243-8E70-C0633E910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794" y="5772548"/>
            <a:ext cx="148235" cy="28690"/>
          </a:xfrm>
          <a:custGeom>
            <a:avLst/>
            <a:gdLst>
              <a:gd name="T0" fmla="*/ 2147483646 w 137"/>
              <a:gd name="T1" fmla="*/ 1062901554 h 28"/>
              <a:gd name="T2" fmla="*/ 2147483646 w 137"/>
              <a:gd name="T3" fmla="*/ 1062901554 h 28"/>
              <a:gd name="T4" fmla="*/ 2147483646 w 137"/>
              <a:gd name="T5" fmla="*/ 1062901554 h 28"/>
              <a:gd name="T6" fmla="*/ 2147483646 w 137"/>
              <a:gd name="T7" fmla="*/ 354339185 h 28"/>
              <a:gd name="T8" fmla="*/ 2147483646 w 137"/>
              <a:gd name="T9" fmla="*/ 0 h 28"/>
              <a:gd name="T10" fmla="*/ 2147483646 w 137"/>
              <a:gd name="T11" fmla="*/ 0 h 28"/>
              <a:gd name="T12" fmla="*/ 2147483646 w 137"/>
              <a:gd name="T13" fmla="*/ 354339185 h 28"/>
              <a:gd name="T14" fmla="*/ 2147483646 w 137"/>
              <a:gd name="T15" fmla="*/ 1062901554 h 28"/>
              <a:gd name="T16" fmla="*/ 2147483646 w 137"/>
              <a:gd name="T17" fmla="*/ 1062901554 h 28"/>
              <a:gd name="T18" fmla="*/ 2147483646 w 137"/>
              <a:gd name="T19" fmla="*/ 1062901554 h 28"/>
              <a:gd name="T20" fmla="*/ 2147483646 w 137"/>
              <a:gd name="T21" fmla="*/ 1062901554 h 28"/>
              <a:gd name="T22" fmla="*/ 2147483646 w 137"/>
              <a:gd name="T23" fmla="*/ 354339185 h 28"/>
              <a:gd name="T24" fmla="*/ 2147483646 w 137"/>
              <a:gd name="T25" fmla="*/ 0 h 28"/>
              <a:gd name="T26" fmla="*/ 2147483646 w 137"/>
              <a:gd name="T27" fmla="*/ 0 h 28"/>
              <a:gd name="T28" fmla="*/ 2147483646 w 137"/>
              <a:gd name="T29" fmla="*/ 354339185 h 28"/>
              <a:gd name="T30" fmla="*/ 2147483646 w 137"/>
              <a:gd name="T31" fmla="*/ 1062901554 h 28"/>
              <a:gd name="T32" fmla="*/ 2147483646 w 137"/>
              <a:gd name="T33" fmla="*/ 1062901554 h 28"/>
              <a:gd name="T34" fmla="*/ 2147483646 w 137"/>
              <a:gd name="T35" fmla="*/ 1062901554 h 28"/>
              <a:gd name="T36" fmla="*/ 2132228302 w 137"/>
              <a:gd name="T37" fmla="*/ 1062901554 h 28"/>
              <a:gd name="T38" fmla="*/ 1715047545 w 137"/>
              <a:gd name="T39" fmla="*/ 354339185 h 28"/>
              <a:gd name="T40" fmla="*/ 2132228302 w 137"/>
              <a:gd name="T41" fmla="*/ 0 h 28"/>
              <a:gd name="T42" fmla="*/ 2147483646 w 137"/>
              <a:gd name="T43" fmla="*/ 0 h 28"/>
              <a:gd name="T44" fmla="*/ 2147483646 w 137"/>
              <a:gd name="T45" fmla="*/ 354339185 h 28"/>
              <a:gd name="T46" fmla="*/ 2147483646 w 137"/>
              <a:gd name="T47" fmla="*/ 1062901554 h 28"/>
              <a:gd name="T48" fmla="*/ 834361513 w 137"/>
              <a:gd name="T49" fmla="*/ 1062901554 h 28"/>
              <a:gd name="T50" fmla="*/ 834361513 w 137"/>
              <a:gd name="T51" fmla="*/ 1062901554 h 28"/>
              <a:gd name="T52" fmla="*/ 834361513 w 137"/>
              <a:gd name="T53" fmla="*/ 1062901554 h 28"/>
              <a:gd name="T54" fmla="*/ 0 w 137"/>
              <a:gd name="T55" fmla="*/ 354339185 h 28"/>
              <a:gd name="T56" fmla="*/ 834361513 w 137"/>
              <a:gd name="T57" fmla="*/ 0 h 28"/>
              <a:gd name="T58" fmla="*/ 834361513 w 137"/>
              <a:gd name="T59" fmla="*/ 0 h 28"/>
              <a:gd name="T60" fmla="*/ 1297866789 w 137"/>
              <a:gd name="T61" fmla="*/ 354339185 h 28"/>
              <a:gd name="T62" fmla="*/ 834361513 w 137"/>
              <a:gd name="T63" fmla="*/ 1062901554 h 2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37" h="28">
                <a:moveTo>
                  <a:pt x="118" y="27"/>
                </a:moveTo>
                <a:lnTo>
                  <a:pt x="118" y="27"/>
                </a:lnTo>
                <a:cubicBezTo>
                  <a:pt x="118" y="27"/>
                  <a:pt x="109" y="18"/>
                  <a:pt x="109" y="9"/>
                </a:cubicBezTo>
                <a:lnTo>
                  <a:pt x="118" y="0"/>
                </a:lnTo>
                <a:cubicBezTo>
                  <a:pt x="127" y="0"/>
                  <a:pt x="136" y="9"/>
                  <a:pt x="136" y="9"/>
                </a:cubicBezTo>
                <a:cubicBezTo>
                  <a:pt x="136" y="18"/>
                  <a:pt x="127" y="27"/>
                  <a:pt x="118" y="27"/>
                </a:cubicBezTo>
                <a:close/>
                <a:moveTo>
                  <a:pt x="82" y="27"/>
                </a:moveTo>
                <a:lnTo>
                  <a:pt x="82" y="27"/>
                </a:lnTo>
                <a:cubicBezTo>
                  <a:pt x="82" y="27"/>
                  <a:pt x="73" y="18"/>
                  <a:pt x="73" y="9"/>
                </a:cubicBezTo>
                <a:lnTo>
                  <a:pt x="82" y="0"/>
                </a:lnTo>
                <a:cubicBezTo>
                  <a:pt x="91" y="0"/>
                  <a:pt x="100" y="9"/>
                  <a:pt x="100" y="9"/>
                </a:cubicBezTo>
                <a:cubicBezTo>
                  <a:pt x="100" y="18"/>
                  <a:pt x="91" y="27"/>
                  <a:pt x="82" y="27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37" y="18"/>
                  <a:pt x="37" y="9"/>
                </a:cubicBezTo>
                <a:lnTo>
                  <a:pt x="46" y="0"/>
                </a:lnTo>
                <a:cubicBezTo>
                  <a:pt x="54" y="0"/>
                  <a:pt x="54" y="0"/>
                  <a:pt x="54" y="0"/>
                </a:cubicBezTo>
                <a:lnTo>
                  <a:pt x="64" y="9"/>
                </a:lnTo>
                <a:cubicBezTo>
                  <a:pt x="64" y="18"/>
                  <a:pt x="54" y="27"/>
                  <a:pt x="54" y="27"/>
                </a:cubicBezTo>
                <a:close/>
                <a:moveTo>
                  <a:pt x="18" y="27"/>
                </a:moveTo>
                <a:lnTo>
                  <a:pt x="18" y="27"/>
                </a:lnTo>
                <a:cubicBezTo>
                  <a:pt x="9" y="27"/>
                  <a:pt x="0" y="18"/>
                  <a:pt x="0" y="9"/>
                </a:cubicBezTo>
                <a:cubicBezTo>
                  <a:pt x="0" y="9"/>
                  <a:pt x="9" y="0"/>
                  <a:pt x="18" y="0"/>
                </a:cubicBezTo>
                <a:lnTo>
                  <a:pt x="28" y="9"/>
                </a:lnTo>
                <a:cubicBezTo>
                  <a:pt x="28" y="18"/>
                  <a:pt x="18" y="27"/>
                  <a:pt x="18" y="27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547">
            <a:extLst>
              <a:ext uri="{FF2B5EF4-FFF2-40B4-BE49-F238E27FC236}">
                <a16:creationId xmlns:a16="http://schemas.microsoft.com/office/drawing/2014/main" id="{15E6D3CE-5A8A-1341-ABA5-BC9BC8ED8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1540" y="5772548"/>
            <a:ext cx="28690" cy="28690"/>
          </a:xfrm>
          <a:custGeom>
            <a:avLst/>
            <a:gdLst>
              <a:gd name="T0" fmla="*/ 708562369 w 28"/>
              <a:gd name="T1" fmla="*/ 1062901554 h 28"/>
              <a:gd name="T2" fmla="*/ 708562369 w 28"/>
              <a:gd name="T3" fmla="*/ 1062901554 h 28"/>
              <a:gd name="T4" fmla="*/ 708562369 w 28"/>
              <a:gd name="T5" fmla="*/ 1062901554 h 28"/>
              <a:gd name="T6" fmla="*/ 0 w 28"/>
              <a:gd name="T7" fmla="*/ 354339185 h 28"/>
              <a:gd name="T8" fmla="*/ 708562369 w 28"/>
              <a:gd name="T9" fmla="*/ 0 h 28"/>
              <a:gd name="T10" fmla="*/ 708562369 w 28"/>
              <a:gd name="T11" fmla="*/ 0 h 28"/>
              <a:gd name="T12" fmla="*/ 1062901554 w 28"/>
              <a:gd name="T13" fmla="*/ 354339185 h 28"/>
              <a:gd name="T14" fmla="*/ 708562369 w 28"/>
              <a:gd name="T15" fmla="*/ 1062901554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28">
                <a:moveTo>
                  <a:pt x="18" y="27"/>
                </a:moveTo>
                <a:lnTo>
                  <a:pt x="18" y="27"/>
                </a:lnTo>
                <a:cubicBezTo>
                  <a:pt x="9" y="27"/>
                  <a:pt x="0" y="18"/>
                  <a:pt x="0" y="9"/>
                </a:cubicBezTo>
                <a:cubicBezTo>
                  <a:pt x="0" y="9"/>
                  <a:pt x="9" y="0"/>
                  <a:pt x="18" y="0"/>
                </a:cubicBezTo>
                <a:lnTo>
                  <a:pt x="27" y="9"/>
                </a:lnTo>
                <a:cubicBezTo>
                  <a:pt x="27" y="18"/>
                  <a:pt x="18" y="27"/>
                  <a:pt x="18" y="27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548">
            <a:extLst>
              <a:ext uri="{FF2B5EF4-FFF2-40B4-BE49-F238E27FC236}">
                <a16:creationId xmlns:a16="http://schemas.microsoft.com/office/drawing/2014/main" id="{DA81F20E-A18E-B44A-AC64-B20187440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1540" y="5705604"/>
            <a:ext cx="215179" cy="28690"/>
          </a:xfrm>
          <a:custGeom>
            <a:avLst/>
            <a:gdLst>
              <a:gd name="T0" fmla="*/ 2147483646 w 200"/>
              <a:gd name="T1" fmla="*/ 1062901554 h 28"/>
              <a:gd name="T2" fmla="*/ 2147483646 w 200"/>
              <a:gd name="T3" fmla="*/ 1062901554 h 28"/>
              <a:gd name="T4" fmla="*/ 410184852 w 200"/>
              <a:gd name="T5" fmla="*/ 1062901554 h 28"/>
              <a:gd name="T6" fmla="*/ 0 w 200"/>
              <a:gd name="T7" fmla="*/ 708562369 h 28"/>
              <a:gd name="T8" fmla="*/ 410184852 w 200"/>
              <a:gd name="T9" fmla="*/ 0 h 28"/>
              <a:gd name="T10" fmla="*/ 2147483646 w 200"/>
              <a:gd name="T11" fmla="*/ 0 h 28"/>
              <a:gd name="T12" fmla="*/ 2147483646 w 200"/>
              <a:gd name="T13" fmla="*/ 708562369 h 28"/>
              <a:gd name="T14" fmla="*/ 2147483646 w 200"/>
              <a:gd name="T15" fmla="*/ 1062901554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0" h="28">
                <a:moveTo>
                  <a:pt x="190" y="27"/>
                </a:moveTo>
                <a:lnTo>
                  <a:pt x="190" y="27"/>
                </a:lnTo>
                <a:cubicBezTo>
                  <a:pt x="9" y="27"/>
                  <a:pt x="9" y="27"/>
                  <a:pt x="9" y="27"/>
                </a:cubicBezTo>
                <a:lnTo>
                  <a:pt x="0" y="18"/>
                </a:lnTo>
                <a:cubicBezTo>
                  <a:pt x="0" y="9"/>
                  <a:pt x="9" y="0"/>
                  <a:pt x="9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9" y="0"/>
                  <a:pt x="199" y="9"/>
                  <a:pt x="199" y="18"/>
                </a:cubicBezTo>
                <a:cubicBezTo>
                  <a:pt x="199" y="18"/>
                  <a:pt x="199" y="27"/>
                  <a:pt x="190" y="27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549">
            <a:extLst>
              <a:ext uri="{FF2B5EF4-FFF2-40B4-BE49-F238E27FC236}">
                <a16:creationId xmlns:a16="http://schemas.microsoft.com/office/drawing/2014/main" id="{B1DBF5D6-13DC-4E45-87AE-6CFD9C570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0730" y="5705604"/>
            <a:ext cx="119541" cy="90854"/>
          </a:xfrm>
          <a:custGeom>
            <a:avLst/>
            <a:gdLst>
              <a:gd name="T0" fmla="*/ 2147483646 w 110"/>
              <a:gd name="T1" fmla="*/ 2147483646 h 82"/>
              <a:gd name="T2" fmla="*/ 2147483646 w 110"/>
              <a:gd name="T3" fmla="*/ 2147483646 h 82"/>
              <a:gd name="T4" fmla="*/ 422662221 w 110"/>
              <a:gd name="T5" fmla="*/ 2147483646 h 82"/>
              <a:gd name="T6" fmla="*/ 0 w 110"/>
              <a:gd name="T7" fmla="*/ 2147483646 h 82"/>
              <a:gd name="T8" fmla="*/ 0 w 110"/>
              <a:gd name="T9" fmla="*/ 895869792 h 82"/>
              <a:gd name="T10" fmla="*/ 422662221 w 110"/>
              <a:gd name="T11" fmla="*/ 0 h 82"/>
              <a:gd name="T12" fmla="*/ 2147483646 w 110"/>
              <a:gd name="T13" fmla="*/ 0 h 82"/>
              <a:gd name="T14" fmla="*/ 2147483646 w 110"/>
              <a:gd name="T15" fmla="*/ 895869792 h 82"/>
              <a:gd name="T16" fmla="*/ 2147483646 w 110"/>
              <a:gd name="T17" fmla="*/ 2147483646 h 82"/>
              <a:gd name="T18" fmla="*/ 2147483646 w 110"/>
              <a:gd name="T19" fmla="*/ 2147483646 h 82"/>
              <a:gd name="T20" fmla="*/ 845324441 w 110"/>
              <a:gd name="T21" fmla="*/ 2147483646 h 82"/>
              <a:gd name="T22" fmla="*/ 845324441 w 110"/>
              <a:gd name="T23" fmla="*/ 2147483646 h 82"/>
              <a:gd name="T24" fmla="*/ 2147483646 w 110"/>
              <a:gd name="T25" fmla="*/ 2147483646 h 82"/>
              <a:gd name="T26" fmla="*/ 2147483646 w 110"/>
              <a:gd name="T27" fmla="*/ 1343872370 h 82"/>
              <a:gd name="T28" fmla="*/ 845324441 w 110"/>
              <a:gd name="T29" fmla="*/ 1343872370 h 82"/>
              <a:gd name="T30" fmla="*/ 845324441 w 110"/>
              <a:gd name="T31" fmla="*/ 2147483646 h 8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0" h="82">
                <a:moveTo>
                  <a:pt x="100" y="81"/>
                </a:moveTo>
                <a:lnTo>
                  <a:pt x="100" y="81"/>
                </a:lnTo>
                <a:cubicBezTo>
                  <a:pt x="9" y="81"/>
                  <a:pt x="9" y="81"/>
                  <a:pt x="9" y="81"/>
                </a:cubicBezTo>
                <a:cubicBezTo>
                  <a:pt x="0" y="81"/>
                  <a:pt x="0" y="81"/>
                  <a:pt x="0" y="7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9" y="9"/>
                  <a:pt x="109" y="18"/>
                </a:cubicBezTo>
                <a:cubicBezTo>
                  <a:pt x="109" y="72"/>
                  <a:pt x="109" y="72"/>
                  <a:pt x="109" y="72"/>
                </a:cubicBezTo>
                <a:cubicBezTo>
                  <a:pt x="109" y="81"/>
                  <a:pt x="100" y="81"/>
                  <a:pt x="100" y="81"/>
                </a:cubicBezTo>
                <a:close/>
                <a:moveTo>
                  <a:pt x="18" y="63"/>
                </a:moveTo>
                <a:lnTo>
                  <a:pt x="18" y="63"/>
                </a:lnTo>
                <a:cubicBezTo>
                  <a:pt x="81" y="63"/>
                  <a:pt x="81" y="63"/>
                  <a:pt x="81" y="63"/>
                </a:cubicBezTo>
                <a:cubicBezTo>
                  <a:pt x="81" y="27"/>
                  <a:pt x="81" y="27"/>
                  <a:pt x="81" y="27"/>
                </a:cubicBezTo>
                <a:cubicBezTo>
                  <a:pt x="18" y="27"/>
                  <a:pt x="18" y="27"/>
                  <a:pt x="18" y="27"/>
                </a:cubicBezTo>
                <a:lnTo>
                  <a:pt x="18" y="63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550">
            <a:extLst>
              <a:ext uri="{FF2B5EF4-FFF2-40B4-BE49-F238E27FC236}">
                <a16:creationId xmlns:a16="http://schemas.microsoft.com/office/drawing/2014/main" id="{D472171B-FA98-9947-AE15-7AA89953D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0648" y="5519119"/>
            <a:ext cx="90851" cy="19127"/>
          </a:xfrm>
          <a:custGeom>
            <a:avLst/>
            <a:gdLst>
              <a:gd name="T0" fmla="*/ 2147483646 w 82"/>
              <a:gd name="T1" fmla="*/ 671967361 h 19"/>
              <a:gd name="T2" fmla="*/ 2147483646 w 82"/>
              <a:gd name="T3" fmla="*/ 671967361 h 19"/>
              <a:gd name="T4" fmla="*/ 895810664 w 82"/>
              <a:gd name="T5" fmla="*/ 671967361 h 19"/>
              <a:gd name="T6" fmla="*/ 0 w 82"/>
              <a:gd name="T7" fmla="*/ 335983513 h 19"/>
              <a:gd name="T8" fmla="*/ 895810664 w 82"/>
              <a:gd name="T9" fmla="*/ 0 h 19"/>
              <a:gd name="T10" fmla="*/ 2147483646 w 82"/>
              <a:gd name="T11" fmla="*/ 0 h 19"/>
              <a:gd name="T12" fmla="*/ 2147483646 w 82"/>
              <a:gd name="T13" fmla="*/ 335983513 h 19"/>
              <a:gd name="T14" fmla="*/ 2147483646 w 82"/>
              <a:gd name="T15" fmla="*/ 67196736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2" h="19">
                <a:moveTo>
                  <a:pt x="72" y="18"/>
                </a:moveTo>
                <a:lnTo>
                  <a:pt x="72" y="18"/>
                </a:lnTo>
                <a:cubicBezTo>
                  <a:pt x="18" y="18"/>
                  <a:pt x="18" y="18"/>
                  <a:pt x="18" y="18"/>
                </a:cubicBezTo>
                <a:cubicBezTo>
                  <a:pt x="9" y="18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81" y="0"/>
                  <a:pt x="81" y="9"/>
                </a:cubicBezTo>
                <a:cubicBezTo>
                  <a:pt x="81" y="18"/>
                  <a:pt x="81" y="18"/>
                  <a:pt x="72" y="1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551">
            <a:extLst>
              <a:ext uri="{FF2B5EF4-FFF2-40B4-BE49-F238E27FC236}">
                <a16:creationId xmlns:a16="http://schemas.microsoft.com/office/drawing/2014/main" id="{562CCF98-2B7A-E54B-96CC-99C5B849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9849" y="5471302"/>
            <a:ext cx="540336" cy="401664"/>
          </a:xfrm>
          <a:custGeom>
            <a:avLst/>
            <a:gdLst>
              <a:gd name="T0" fmla="*/ 2147483646 w 497"/>
              <a:gd name="T1" fmla="*/ 2147483646 h 371"/>
              <a:gd name="T2" fmla="*/ 2147483646 w 497"/>
              <a:gd name="T3" fmla="*/ 2147483646 h 371"/>
              <a:gd name="T4" fmla="*/ 1692843770 w 497"/>
              <a:gd name="T5" fmla="*/ 2147483646 h 371"/>
              <a:gd name="T6" fmla="*/ 0 w 497"/>
              <a:gd name="T7" fmla="*/ 2147483646 h 371"/>
              <a:gd name="T8" fmla="*/ 0 w 497"/>
              <a:gd name="T9" fmla="*/ 1253816007 h 371"/>
              <a:gd name="T10" fmla="*/ 1692843770 w 497"/>
              <a:gd name="T11" fmla="*/ 0 h 371"/>
              <a:gd name="T12" fmla="*/ 2147483646 w 497"/>
              <a:gd name="T13" fmla="*/ 0 h 371"/>
              <a:gd name="T14" fmla="*/ 2147483646 w 497"/>
              <a:gd name="T15" fmla="*/ 1253816007 h 371"/>
              <a:gd name="T16" fmla="*/ 2147483646 w 497"/>
              <a:gd name="T17" fmla="*/ 2147483646 h 371"/>
              <a:gd name="T18" fmla="*/ 2147483646 w 497"/>
              <a:gd name="T19" fmla="*/ 2147483646 h 371"/>
              <a:gd name="T20" fmla="*/ 1692843770 w 497"/>
              <a:gd name="T21" fmla="*/ 835877338 h 371"/>
              <a:gd name="T22" fmla="*/ 1692843770 w 497"/>
              <a:gd name="T23" fmla="*/ 835877338 h 371"/>
              <a:gd name="T24" fmla="*/ 1222536800 w 497"/>
              <a:gd name="T25" fmla="*/ 1253816007 h 371"/>
              <a:gd name="T26" fmla="*/ 1222536800 w 497"/>
              <a:gd name="T27" fmla="*/ 2147483646 h 371"/>
              <a:gd name="T28" fmla="*/ 1692843770 w 497"/>
              <a:gd name="T29" fmla="*/ 2147483646 h 371"/>
              <a:gd name="T30" fmla="*/ 2147483646 w 497"/>
              <a:gd name="T31" fmla="*/ 2147483646 h 371"/>
              <a:gd name="T32" fmla="*/ 2147483646 w 497"/>
              <a:gd name="T33" fmla="*/ 2147483646 h 371"/>
              <a:gd name="T34" fmla="*/ 2147483646 w 497"/>
              <a:gd name="T35" fmla="*/ 1253816007 h 371"/>
              <a:gd name="T36" fmla="*/ 2147483646 w 497"/>
              <a:gd name="T37" fmla="*/ 835877338 h 371"/>
              <a:gd name="T38" fmla="*/ 1692843770 w 497"/>
              <a:gd name="T39" fmla="*/ 835877338 h 37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97" h="371">
                <a:moveTo>
                  <a:pt x="460" y="370"/>
                </a:moveTo>
                <a:lnTo>
                  <a:pt x="460" y="370"/>
                </a:lnTo>
                <a:cubicBezTo>
                  <a:pt x="36" y="370"/>
                  <a:pt x="36" y="370"/>
                  <a:pt x="36" y="370"/>
                </a:cubicBezTo>
                <a:cubicBezTo>
                  <a:pt x="17" y="370"/>
                  <a:pt x="0" y="352"/>
                  <a:pt x="0" y="33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7" y="0"/>
                  <a:pt x="36" y="0"/>
                </a:cubicBezTo>
                <a:cubicBezTo>
                  <a:pt x="460" y="0"/>
                  <a:pt x="460" y="0"/>
                  <a:pt x="460" y="0"/>
                </a:cubicBezTo>
                <a:cubicBezTo>
                  <a:pt x="478" y="0"/>
                  <a:pt x="496" y="9"/>
                  <a:pt x="496" y="27"/>
                </a:cubicBezTo>
                <a:cubicBezTo>
                  <a:pt x="496" y="334"/>
                  <a:pt x="496" y="334"/>
                  <a:pt x="496" y="334"/>
                </a:cubicBezTo>
                <a:cubicBezTo>
                  <a:pt x="496" y="352"/>
                  <a:pt x="478" y="370"/>
                  <a:pt x="460" y="370"/>
                </a:cubicBezTo>
                <a:close/>
                <a:moveTo>
                  <a:pt x="36" y="18"/>
                </a:moveTo>
                <a:lnTo>
                  <a:pt x="36" y="18"/>
                </a:lnTo>
                <a:cubicBezTo>
                  <a:pt x="26" y="18"/>
                  <a:pt x="26" y="27"/>
                  <a:pt x="26" y="27"/>
                </a:cubicBezTo>
                <a:cubicBezTo>
                  <a:pt x="26" y="334"/>
                  <a:pt x="26" y="334"/>
                  <a:pt x="26" y="334"/>
                </a:cubicBezTo>
                <a:cubicBezTo>
                  <a:pt x="26" y="343"/>
                  <a:pt x="26" y="352"/>
                  <a:pt x="36" y="352"/>
                </a:cubicBezTo>
                <a:cubicBezTo>
                  <a:pt x="460" y="352"/>
                  <a:pt x="460" y="352"/>
                  <a:pt x="460" y="352"/>
                </a:cubicBezTo>
                <a:cubicBezTo>
                  <a:pt x="469" y="352"/>
                  <a:pt x="469" y="343"/>
                  <a:pt x="469" y="334"/>
                </a:cubicBezTo>
                <a:cubicBezTo>
                  <a:pt x="469" y="27"/>
                  <a:pt x="469" y="27"/>
                  <a:pt x="469" y="27"/>
                </a:cubicBezTo>
                <a:cubicBezTo>
                  <a:pt x="469" y="27"/>
                  <a:pt x="469" y="18"/>
                  <a:pt x="460" y="18"/>
                </a:cubicBezTo>
                <a:lnTo>
                  <a:pt x="36" y="1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552">
            <a:extLst>
              <a:ext uri="{FF2B5EF4-FFF2-40B4-BE49-F238E27FC236}">
                <a16:creationId xmlns:a16="http://schemas.microsoft.com/office/drawing/2014/main" id="{859B0664-2BC3-D344-9E30-1D23EC8B2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3696" y="5724731"/>
            <a:ext cx="119544" cy="90854"/>
          </a:xfrm>
          <a:custGeom>
            <a:avLst/>
            <a:gdLst>
              <a:gd name="T0" fmla="*/ 2147483646 w 109"/>
              <a:gd name="T1" fmla="*/ 2147483646 h 82"/>
              <a:gd name="T2" fmla="*/ 2147483646 w 109"/>
              <a:gd name="T3" fmla="*/ 2147483646 h 82"/>
              <a:gd name="T4" fmla="*/ 434452156 w 109"/>
              <a:gd name="T5" fmla="*/ 2147483646 h 82"/>
              <a:gd name="T6" fmla="*/ 0 w 109"/>
              <a:gd name="T7" fmla="*/ 2147483646 h 82"/>
              <a:gd name="T8" fmla="*/ 0 w 109"/>
              <a:gd name="T9" fmla="*/ 448002579 h 82"/>
              <a:gd name="T10" fmla="*/ 434452156 w 109"/>
              <a:gd name="T11" fmla="*/ 0 h 82"/>
              <a:gd name="T12" fmla="*/ 2147483646 w 109"/>
              <a:gd name="T13" fmla="*/ 0 h 82"/>
              <a:gd name="T14" fmla="*/ 2147483646 w 109"/>
              <a:gd name="T15" fmla="*/ 448002579 h 82"/>
              <a:gd name="T16" fmla="*/ 2147483646 w 109"/>
              <a:gd name="T17" fmla="*/ 2147483646 h 82"/>
              <a:gd name="T18" fmla="*/ 2147483646 w 109"/>
              <a:gd name="T19" fmla="*/ 2147483646 h 82"/>
              <a:gd name="T20" fmla="*/ 1303356105 w 109"/>
              <a:gd name="T21" fmla="*/ 2147483646 h 82"/>
              <a:gd name="T22" fmla="*/ 1303356105 w 109"/>
              <a:gd name="T23" fmla="*/ 2147483646 h 82"/>
              <a:gd name="T24" fmla="*/ 2147483646 w 109"/>
              <a:gd name="T25" fmla="*/ 2147483646 h 82"/>
              <a:gd name="T26" fmla="*/ 2147483646 w 109"/>
              <a:gd name="T27" fmla="*/ 895869792 h 82"/>
              <a:gd name="T28" fmla="*/ 1303356105 w 109"/>
              <a:gd name="T29" fmla="*/ 895869792 h 82"/>
              <a:gd name="T30" fmla="*/ 1303356105 w 109"/>
              <a:gd name="T31" fmla="*/ 2147483646 h 8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9" h="82">
                <a:moveTo>
                  <a:pt x="99" y="81"/>
                </a:moveTo>
                <a:lnTo>
                  <a:pt x="99" y="81"/>
                </a:lnTo>
                <a:cubicBezTo>
                  <a:pt x="9" y="81"/>
                  <a:pt x="9" y="81"/>
                  <a:pt x="9" y="81"/>
                </a:cubicBezTo>
                <a:cubicBezTo>
                  <a:pt x="9" y="81"/>
                  <a:pt x="0" y="72"/>
                  <a:pt x="0" y="63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08" y="0"/>
                  <a:pt x="108" y="9"/>
                </a:cubicBezTo>
                <a:cubicBezTo>
                  <a:pt x="108" y="63"/>
                  <a:pt x="108" y="63"/>
                  <a:pt x="108" y="63"/>
                </a:cubicBezTo>
                <a:cubicBezTo>
                  <a:pt x="108" y="72"/>
                  <a:pt x="108" y="81"/>
                  <a:pt x="99" y="81"/>
                </a:cubicBezTo>
                <a:close/>
                <a:moveTo>
                  <a:pt x="27" y="54"/>
                </a:moveTo>
                <a:lnTo>
                  <a:pt x="27" y="54"/>
                </a:lnTo>
                <a:cubicBezTo>
                  <a:pt x="90" y="54"/>
                  <a:pt x="90" y="54"/>
                  <a:pt x="90" y="54"/>
                </a:cubicBezTo>
                <a:cubicBezTo>
                  <a:pt x="90" y="18"/>
                  <a:pt x="90" y="18"/>
                  <a:pt x="90" y="18"/>
                </a:cubicBezTo>
                <a:cubicBezTo>
                  <a:pt x="27" y="18"/>
                  <a:pt x="27" y="18"/>
                  <a:pt x="27" y="18"/>
                </a:cubicBezTo>
                <a:lnTo>
                  <a:pt x="27" y="5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553">
            <a:extLst>
              <a:ext uri="{FF2B5EF4-FFF2-40B4-BE49-F238E27FC236}">
                <a16:creationId xmlns:a16="http://schemas.microsoft.com/office/drawing/2014/main" id="{27C95588-BACC-9F48-BDB9-065437553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1576" y="5332630"/>
            <a:ext cx="420791" cy="129108"/>
          </a:xfrm>
          <a:custGeom>
            <a:avLst/>
            <a:gdLst>
              <a:gd name="T0" fmla="*/ 416835711 w 389"/>
              <a:gd name="T1" fmla="*/ 2147483646 h 119"/>
              <a:gd name="T2" fmla="*/ 416835711 w 389"/>
              <a:gd name="T3" fmla="*/ 2147483646 h 119"/>
              <a:gd name="T4" fmla="*/ 0 w 389"/>
              <a:gd name="T5" fmla="*/ 2147483646 h 119"/>
              <a:gd name="T6" fmla="*/ 416835711 w 389"/>
              <a:gd name="T7" fmla="*/ 2147483646 h 119"/>
              <a:gd name="T8" fmla="*/ 2147483646 w 389"/>
              <a:gd name="T9" fmla="*/ 420614619 h 119"/>
              <a:gd name="T10" fmla="*/ 2147483646 w 389"/>
              <a:gd name="T11" fmla="*/ 841099208 h 119"/>
              <a:gd name="T12" fmla="*/ 2147483646 w 389"/>
              <a:gd name="T13" fmla="*/ 2147483646 h 119"/>
              <a:gd name="T14" fmla="*/ 2147483646 w 389"/>
              <a:gd name="T15" fmla="*/ 2147483646 h 119"/>
              <a:gd name="T16" fmla="*/ 2147483646 w 389"/>
              <a:gd name="T17" fmla="*/ 2147483646 h 119"/>
              <a:gd name="T18" fmla="*/ 2147483646 w 389"/>
              <a:gd name="T19" fmla="*/ 1308419729 h 119"/>
              <a:gd name="T20" fmla="*/ 416835711 w 389"/>
              <a:gd name="T21" fmla="*/ 2147483646 h 11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9" h="119">
                <a:moveTo>
                  <a:pt x="9" y="118"/>
                </a:moveTo>
                <a:lnTo>
                  <a:pt x="9" y="118"/>
                </a:lnTo>
                <a:cubicBezTo>
                  <a:pt x="0" y="118"/>
                  <a:pt x="0" y="118"/>
                  <a:pt x="0" y="109"/>
                </a:cubicBezTo>
                <a:cubicBezTo>
                  <a:pt x="0" y="100"/>
                  <a:pt x="0" y="100"/>
                  <a:pt x="9" y="100"/>
                </a:cubicBezTo>
                <a:cubicBezTo>
                  <a:pt x="343" y="9"/>
                  <a:pt x="343" y="9"/>
                  <a:pt x="343" y="9"/>
                </a:cubicBezTo>
                <a:cubicBezTo>
                  <a:pt x="352" y="0"/>
                  <a:pt x="361" y="9"/>
                  <a:pt x="361" y="18"/>
                </a:cubicBezTo>
                <a:cubicBezTo>
                  <a:pt x="379" y="100"/>
                  <a:pt x="379" y="100"/>
                  <a:pt x="379" y="100"/>
                </a:cubicBezTo>
                <a:cubicBezTo>
                  <a:pt x="388" y="109"/>
                  <a:pt x="379" y="118"/>
                  <a:pt x="379" y="118"/>
                </a:cubicBezTo>
                <a:cubicBezTo>
                  <a:pt x="370" y="118"/>
                  <a:pt x="361" y="118"/>
                  <a:pt x="361" y="109"/>
                </a:cubicBezTo>
                <a:cubicBezTo>
                  <a:pt x="343" y="28"/>
                  <a:pt x="343" y="28"/>
                  <a:pt x="343" y="28"/>
                </a:cubicBezTo>
                <a:cubicBezTo>
                  <a:pt x="9" y="118"/>
                  <a:pt x="9" y="118"/>
                  <a:pt x="9" y="11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554">
            <a:extLst>
              <a:ext uri="{FF2B5EF4-FFF2-40B4-BE49-F238E27FC236}">
                <a16:creationId xmlns:a16="http://schemas.microsoft.com/office/drawing/2014/main" id="{DCA379D8-BD94-8C41-A810-4CB1DB295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4154" y="5399574"/>
            <a:ext cx="205612" cy="57381"/>
          </a:xfrm>
          <a:custGeom>
            <a:avLst/>
            <a:gdLst>
              <a:gd name="T0" fmla="*/ 410905789 w 191"/>
              <a:gd name="T1" fmla="*/ 2147483646 h 55"/>
              <a:gd name="T2" fmla="*/ 410905789 w 191"/>
              <a:gd name="T3" fmla="*/ 2147483646 h 55"/>
              <a:gd name="T4" fmla="*/ 0 w 191"/>
              <a:gd name="T5" fmla="*/ 1869817767 h 55"/>
              <a:gd name="T6" fmla="*/ 410905789 w 191"/>
              <a:gd name="T7" fmla="*/ 1495878044 h 55"/>
              <a:gd name="T8" fmla="*/ 2147483646 w 191"/>
              <a:gd name="T9" fmla="*/ 0 h 55"/>
              <a:gd name="T10" fmla="*/ 2147483646 w 191"/>
              <a:gd name="T11" fmla="*/ 0 h 55"/>
              <a:gd name="T12" fmla="*/ 2147483646 w 191"/>
              <a:gd name="T13" fmla="*/ 373939377 h 55"/>
              <a:gd name="T14" fmla="*/ 2147483646 w 191"/>
              <a:gd name="T15" fmla="*/ 373939377 h 55"/>
              <a:gd name="T16" fmla="*/ 2147483646 w 191"/>
              <a:gd name="T17" fmla="*/ 747998943 h 55"/>
              <a:gd name="T18" fmla="*/ 2147483646 w 191"/>
              <a:gd name="T19" fmla="*/ 1495878044 h 55"/>
              <a:gd name="T20" fmla="*/ 2147483646 w 191"/>
              <a:gd name="T21" fmla="*/ 2147483646 h 55"/>
              <a:gd name="T22" fmla="*/ 2147483646 w 191"/>
              <a:gd name="T23" fmla="*/ 1869817767 h 55"/>
              <a:gd name="T24" fmla="*/ 2147483646 w 191"/>
              <a:gd name="T25" fmla="*/ 1495878044 h 55"/>
              <a:gd name="T26" fmla="*/ 2147483646 w 191"/>
              <a:gd name="T27" fmla="*/ 747998943 h 55"/>
              <a:gd name="T28" fmla="*/ 821683990 w 191"/>
              <a:gd name="T29" fmla="*/ 2147483646 h 55"/>
              <a:gd name="T30" fmla="*/ 410905789 w 191"/>
              <a:gd name="T31" fmla="*/ 2147483646 h 5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1" h="55">
                <a:moveTo>
                  <a:pt x="9" y="54"/>
                </a:moveTo>
                <a:lnTo>
                  <a:pt x="9" y="54"/>
                </a:lnTo>
                <a:cubicBezTo>
                  <a:pt x="9" y="54"/>
                  <a:pt x="0" y="54"/>
                  <a:pt x="0" y="45"/>
                </a:cubicBezTo>
                <a:cubicBezTo>
                  <a:pt x="0" y="36"/>
                  <a:pt x="0" y="36"/>
                  <a:pt x="9" y="36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54" y="0"/>
                  <a:pt x="154" y="9"/>
                </a:cubicBezTo>
                <a:cubicBezTo>
                  <a:pt x="154" y="9"/>
                  <a:pt x="163" y="18"/>
                  <a:pt x="163" y="9"/>
                </a:cubicBezTo>
                <a:cubicBezTo>
                  <a:pt x="172" y="9"/>
                  <a:pt x="181" y="18"/>
                  <a:pt x="181" y="18"/>
                </a:cubicBezTo>
                <a:cubicBezTo>
                  <a:pt x="190" y="36"/>
                  <a:pt x="190" y="36"/>
                  <a:pt x="190" y="36"/>
                </a:cubicBezTo>
                <a:cubicBezTo>
                  <a:pt x="190" y="45"/>
                  <a:pt x="181" y="54"/>
                  <a:pt x="181" y="54"/>
                </a:cubicBezTo>
                <a:cubicBezTo>
                  <a:pt x="172" y="54"/>
                  <a:pt x="163" y="54"/>
                  <a:pt x="163" y="45"/>
                </a:cubicBezTo>
                <a:cubicBezTo>
                  <a:pt x="163" y="36"/>
                  <a:pt x="163" y="36"/>
                  <a:pt x="163" y="36"/>
                </a:cubicBezTo>
                <a:cubicBezTo>
                  <a:pt x="154" y="36"/>
                  <a:pt x="145" y="27"/>
                  <a:pt x="136" y="18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54"/>
                  <a:pt x="18" y="54"/>
                  <a:pt x="9" y="5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555">
            <a:extLst>
              <a:ext uri="{FF2B5EF4-FFF2-40B4-BE49-F238E27FC236}">
                <a16:creationId xmlns:a16="http://schemas.microsoft.com/office/drawing/2014/main" id="{AFFFF86C-80A8-1040-8EB6-FCDCEB091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1576" y="5471302"/>
            <a:ext cx="4780" cy="478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556">
            <a:extLst>
              <a:ext uri="{FF2B5EF4-FFF2-40B4-BE49-F238E27FC236}">
                <a16:creationId xmlns:a16="http://schemas.microsoft.com/office/drawing/2014/main" id="{C37FEF28-307C-1747-8CB8-546022A7F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1576" y="5471302"/>
            <a:ext cx="4780" cy="478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4" name="Freeform 557">
            <a:extLst>
              <a:ext uri="{FF2B5EF4-FFF2-40B4-BE49-F238E27FC236}">
                <a16:creationId xmlns:a16="http://schemas.microsoft.com/office/drawing/2014/main" id="{4407A82C-AC83-B548-990E-649055C09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9330" y="5471302"/>
            <a:ext cx="4783" cy="478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558">
            <a:extLst>
              <a:ext uri="{FF2B5EF4-FFF2-40B4-BE49-F238E27FC236}">
                <a16:creationId xmlns:a16="http://schemas.microsoft.com/office/drawing/2014/main" id="{2B5ADB0B-ABD7-6045-ACC7-AF2B904DD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9330" y="5471302"/>
            <a:ext cx="4783" cy="478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559">
            <a:extLst>
              <a:ext uri="{FF2B5EF4-FFF2-40B4-BE49-F238E27FC236}">
                <a16:creationId xmlns:a16="http://schemas.microsoft.com/office/drawing/2014/main" id="{F745DA09-0C8B-CB4F-8E56-8D5DF94DB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6310" y="5662570"/>
            <a:ext cx="277340" cy="109978"/>
          </a:xfrm>
          <a:custGeom>
            <a:avLst/>
            <a:gdLst>
              <a:gd name="T0" fmla="*/ 2147483646 w 254"/>
              <a:gd name="T1" fmla="*/ 2147483646 h 101"/>
              <a:gd name="T2" fmla="*/ 2147483646 w 254"/>
              <a:gd name="T3" fmla="*/ 2147483646 h 101"/>
              <a:gd name="T4" fmla="*/ 1714851563 w 254"/>
              <a:gd name="T5" fmla="*/ 2147483646 h 101"/>
              <a:gd name="T6" fmla="*/ 428778775 w 254"/>
              <a:gd name="T7" fmla="*/ 2147483646 h 101"/>
              <a:gd name="T8" fmla="*/ 0 w 254"/>
              <a:gd name="T9" fmla="*/ 2147483646 h 101"/>
              <a:gd name="T10" fmla="*/ 0 w 254"/>
              <a:gd name="T11" fmla="*/ 897681140 h 101"/>
              <a:gd name="T12" fmla="*/ 428778775 w 254"/>
              <a:gd name="T13" fmla="*/ 0 h 101"/>
              <a:gd name="T14" fmla="*/ 428778775 w 254"/>
              <a:gd name="T15" fmla="*/ 0 h 101"/>
              <a:gd name="T16" fmla="*/ 857425963 w 254"/>
              <a:gd name="T17" fmla="*/ 472429130 h 101"/>
              <a:gd name="T18" fmla="*/ 2143630338 w 254"/>
              <a:gd name="T19" fmla="*/ 897681140 h 101"/>
              <a:gd name="T20" fmla="*/ 2147483646 w 254"/>
              <a:gd name="T21" fmla="*/ 1322801924 h 101"/>
              <a:gd name="T22" fmla="*/ 2147483646 w 254"/>
              <a:gd name="T23" fmla="*/ 1322801924 h 101"/>
              <a:gd name="T24" fmla="*/ 2147483646 w 254"/>
              <a:gd name="T25" fmla="*/ 897681140 h 101"/>
              <a:gd name="T26" fmla="*/ 2147483646 w 254"/>
              <a:gd name="T27" fmla="*/ 472429130 h 101"/>
              <a:gd name="T28" fmla="*/ 2147483646 w 254"/>
              <a:gd name="T29" fmla="*/ 0 h 101"/>
              <a:gd name="T30" fmla="*/ 2147483646 w 254"/>
              <a:gd name="T31" fmla="*/ 0 h 101"/>
              <a:gd name="T32" fmla="*/ 2147483646 w 254"/>
              <a:gd name="T33" fmla="*/ 897681140 h 101"/>
              <a:gd name="T34" fmla="*/ 2147483646 w 254"/>
              <a:gd name="T35" fmla="*/ 897681140 h 101"/>
              <a:gd name="T36" fmla="*/ 2147483646 w 254"/>
              <a:gd name="T37" fmla="*/ 897681140 h 101"/>
              <a:gd name="T38" fmla="*/ 2147483646 w 254"/>
              <a:gd name="T39" fmla="*/ 897681140 h 101"/>
              <a:gd name="T40" fmla="*/ 2147483646 w 254"/>
              <a:gd name="T41" fmla="*/ 2147483646 h 101"/>
              <a:gd name="T42" fmla="*/ 2147483646 w 254"/>
              <a:gd name="T43" fmla="*/ 2147483646 h 101"/>
              <a:gd name="T44" fmla="*/ 2147483646 w 254"/>
              <a:gd name="T45" fmla="*/ 2147483646 h 101"/>
              <a:gd name="T46" fmla="*/ 857425963 w 254"/>
              <a:gd name="T47" fmla="*/ 2147483646 h 101"/>
              <a:gd name="T48" fmla="*/ 857425963 w 254"/>
              <a:gd name="T49" fmla="*/ 2147483646 h 101"/>
              <a:gd name="T50" fmla="*/ 2147483646 w 254"/>
              <a:gd name="T51" fmla="*/ 2147483646 h 101"/>
              <a:gd name="T52" fmla="*/ 2147483646 w 254"/>
              <a:gd name="T53" fmla="*/ 2147483646 h 101"/>
              <a:gd name="T54" fmla="*/ 2147483646 w 254"/>
              <a:gd name="T55" fmla="*/ 2147483646 h 101"/>
              <a:gd name="T56" fmla="*/ 2147483646 w 254"/>
              <a:gd name="T57" fmla="*/ 2147483646 h 101"/>
              <a:gd name="T58" fmla="*/ 2147483646 w 254"/>
              <a:gd name="T59" fmla="*/ 1748053573 h 101"/>
              <a:gd name="T60" fmla="*/ 2147483646 w 254"/>
              <a:gd name="T61" fmla="*/ 2147483646 h 101"/>
              <a:gd name="T62" fmla="*/ 2147483646 w 254"/>
              <a:gd name="T63" fmla="*/ 2147483646 h 101"/>
              <a:gd name="T64" fmla="*/ 2147483646 w 254"/>
              <a:gd name="T65" fmla="*/ 2147483646 h 101"/>
              <a:gd name="T66" fmla="*/ 1714851563 w 254"/>
              <a:gd name="T67" fmla="*/ 2147483646 h 101"/>
              <a:gd name="T68" fmla="*/ 857425963 w 254"/>
              <a:gd name="T69" fmla="*/ 1748053573 h 101"/>
              <a:gd name="T70" fmla="*/ 857425963 w 254"/>
              <a:gd name="T71" fmla="*/ 2147483646 h 101"/>
              <a:gd name="T72" fmla="*/ 2147483646 w 254"/>
              <a:gd name="T73" fmla="*/ 2147483646 h 101"/>
              <a:gd name="T74" fmla="*/ 2147483646 w 254"/>
              <a:gd name="T75" fmla="*/ 2147483646 h 101"/>
              <a:gd name="T76" fmla="*/ 857425963 w 254"/>
              <a:gd name="T77" fmla="*/ 897681140 h 101"/>
              <a:gd name="T78" fmla="*/ 857425963 w 254"/>
              <a:gd name="T79" fmla="*/ 897681140 h 10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54" h="101">
                <a:moveTo>
                  <a:pt x="126" y="100"/>
                </a:moveTo>
                <a:lnTo>
                  <a:pt x="126" y="100"/>
                </a:lnTo>
                <a:cubicBezTo>
                  <a:pt x="90" y="100"/>
                  <a:pt x="63" y="100"/>
                  <a:pt x="36" y="91"/>
                </a:cubicBezTo>
                <a:cubicBezTo>
                  <a:pt x="27" y="91"/>
                  <a:pt x="18" y="82"/>
                  <a:pt x="9" y="82"/>
                </a:cubicBezTo>
                <a:cubicBezTo>
                  <a:pt x="0" y="82"/>
                  <a:pt x="0" y="73"/>
                  <a:pt x="0" y="6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0" y="0"/>
                  <a:pt x="9" y="0"/>
                </a:cubicBezTo>
                <a:cubicBezTo>
                  <a:pt x="18" y="0"/>
                  <a:pt x="18" y="10"/>
                  <a:pt x="18" y="10"/>
                </a:cubicBezTo>
                <a:cubicBezTo>
                  <a:pt x="18" y="10"/>
                  <a:pt x="27" y="19"/>
                  <a:pt x="45" y="19"/>
                </a:cubicBezTo>
                <a:cubicBezTo>
                  <a:pt x="63" y="28"/>
                  <a:pt x="90" y="28"/>
                  <a:pt x="117" y="28"/>
                </a:cubicBezTo>
                <a:cubicBezTo>
                  <a:pt x="117" y="28"/>
                  <a:pt x="126" y="28"/>
                  <a:pt x="135" y="28"/>
                </a:cubicBezTo>
                <a:cubicBezTo>
                  <a:pt x="162" y="28"/>
                  <a:pt x="180" y="28"/>
                  <a:pt x="199" y="19"/>
                </a:cubicBezTo>
                <a:cubicBezTo>
                  <a:pt x="226" y="19"/>
                  <a:pt x="226" y="10"/>
                  <a:pt x="235" y="10"/>
                </a:cubicBezTo>
                <a:cubicBezTo>
                  <a:pt x="235" y="10"/>
                  <a:pt x="235" y="0"/>
                  <a:pt x="244" y="0"/>
                </a:cubicBezTo>
                <a:cubicBezTo>
                  <a:pt x="244" y="0"/>
                  <a:pt x="253" y="10"/>
                  <a:pt x="253" y="19"/>
                </a:cubicBezTo>
                <a:cubicBezTo>
                  <a:pt x="253" y="64"/>
                  <a:pt x="253" y="64"/>
                  <a:pt x="253" y="64"/>
                </a:cubicBezTo>
                <a:cubicBezTo>
                  <a:pt x="253" y="82"/>
                  <a:pt x="226" y="91"/>
                  <a:pt x="208" y="91"/>
                </a:cubicBezTo>
                <a:cubicBezTo>
                  <a:pt x="190" y="100"/>
                  <a:pt x="153" y="100"/>
                  <a:pt x="126" y="100"/>
                </a:cubicBezTo>
                <a:close/>
                <a:moveTo>
                  <a:pt x="18" y="64"/>
                </a:moveTo>
                <a:lnTo>
                  <a:pt x="18" y="64"/>
                </a:lnTo>
                <a:cubicBezTo>
                  <a:pt x="18" y="64"/>
                  <a:pt x="27" y="64"/>
                  <a:pt x="54" y="73"/>
                </a:cubicBezTo>
                <a:cubicBezTo>
                  <a:pt x="72" y="73"/>
                  <a:pt x="99" y="73"/>
                  <a:pt x="126" y="73"/>
                </a:cubicBezTo>
                <a:cubicBezTo>
                  <a:pt x="153" y="73"/>
                  <a:pt x="180" y="73"/>
                  <a:pt x="199" y="73"/>
                </a:cubicBezTo>
                <a:cubicBezTo>
                  <a:pt x="216" y="64"/>
                  <a:pt x="226" y="64"/>
                  <a:pt x="226" y="64"/>
                </a:cubicBezTo>
                <a:cubicBezTo>
                  <a:pt x="226" y="37"/>
                  <a:pt x="226" y="37"/>
                  <a:pt x="226" y="37"/>
                </a:cubicBezTo>
                <a:lnTo>
                  <a:pt x="216" y="46"/>
                </a:lnTo>
                <a:cubicBezTo>
                  <a:pt x="190" y="46"/>
                  <a:pt x="162" y="46"/>
                  <a:pt x="135" y="55"/>
                </a:cubicBezTo>
                <a:cubicBezTo>
                  <a:pt x="126" y="55"/>
                  <a:pt x="117" y="55"/>
                  <a:pt x="117" y="55"/>
                </a:cubicBezTo>
                <a:cubicBezTo>
                  <a:pt x="90" y="46"/>
                  <a:pt x="54" y="46"/>
                  <a:pt x="36" y="46"/>
                </a:cubicBezTo>
                <a:cubicBezTo>
                  <a:pt x="27" y="46"/>
                  <a:pt x="27" y="37"/>
                  <a:pt x="18" y="37"/>
                </a:cubicBezTo>
                <a:lnTo>
                  <a:pt x="18" y="64"/>
                </a:lnTo>
                <a:close/>
                <a:moveTo>
                  <a:pt x="226" y="64"/>
                </a:moveTo>
                <a:lnTo>
                  <a:pt x="226" y="64"/>
                </a:lnTo>
                <a:close/>
                <a:moveTo>
                  <a:pt x="18" y="19"/>
                </a:moveTo>
                <a:lnTo>
                  <a:pt x="18" y="1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560">
            <a:extLst>
              <a:ext uri="{FF2B5EF4-FFF2-40B4-BE49-F238E27FC236}">
                <a16:creationId xmlns:a16="http://schemas.microsoft.com/office/drawing/2014/main" id="{0F7CCEBE-7EA0-0041-AFCF-FDBC4B52F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6310" y="5724731"/>
            <a:ext cx="277340" cy="100418"/>
          </a:xfrm>
          <a:custGeom>
            <a:avLst/>
            <a:gdLst>
              <a:gd name="T0" fmla="*/ 2147483646 w 254"/>
              <a:gd name="T1" fmla="*/ 2147483646 h 91"/>
              <a:gd name="T2" fmla="*/ 2147483646 w 254"/>
              <a:gd name="T3" fmla="*/ 2147483646 h 91"/>
              <a:gd name="T4" fmla="*/ 1714851563 w 254"/>
              <a:gd name="T5" fmla="*/ 2147483646 h 91"/>
              <a:gd name="T6" fmla="*/ 428778775 w 254"/>
              <a:gd name="T7" fmla="*/ 2147483646 h 91"/>
              <a:gd name="T8" fmla="*/ 0 w 254"/>
              <a:gd name="T9" fmla="*/ 2147483646 h 91"/>
              <a:gd name="T10" fmla="*/ 0 w 254"/>
              <a:gd name="T11" fmla="*/ 442501868 h 91"/>
              <a:gd name="T12" fmla="*/ 428778775 w 254"/>
              <a:gd name="T13" fmla="*/ 0 h 91"/>
              <a:gd name="T14" fmla="*/ 428778775 w 254"/>
              <a:gd name="T15" fmla="*/ 0 h 91"/>
              <a:gd name="T16" fmla="*/ 857425963 w 254"/>
              <a:gd name="T17" fmla="*/ 442501868 h 91"/>
              <a:gd name="T18" fmla="*/ 2143630338 w 254"/>
              <a:gd name="T19" fmla="*/ 885004103 h 91"/>
              <a:gd name="T20" fmla="*/ 2147483646 w 254"/>
              <a:gd name="T21" fmla="*/ 885004103 h 91"/>
              <a:gd name="T22" fmla="*/ 2147483646 w 254"/>
              <a:gd name="T23" fmla="*/ 885004103 h 91"/>
              <a:gd name="T24" fmla="*/ 2147483646 w 254"/>
              <a:gd name="T25" fmla="*/ 885004103 h 91"/>
              <a:gd name="T26" fmla="*/ 2147483646 w 254"/>
              <a:gd name="T27" fmla="*/ 442501868 h 91"/>
              <a:gd name="T28" fmla="*/ 2147483646 w 254"/>
              <a:gd name="T29" fmla="*/ 0 h 91"/>
              <a:gd name="T30" fmla="*/ 2147483646 w 254"/>
              <a:gd name="T31" fmla="*/ 0 h 91"/>
              <a:gd name="T32" fmla="*/ 2147483646 w 254"/>
              <a:gd name="T33" fmla="*/ 442501868 h 91"/>
              <a:gd name="T34" fmla="*/ 2147483646 w 254"/>
              <a:gd name="T35" fmla="*/ 442501868 h 91"/>
              <a:gd name="T36" fmla="*/ 2147483646 w 254"/>
              <a:gd name="T37" fmla="*/ 442501868 h 91"/>
              <a:gd name="T38" fmla="*/ 2147483646 w 254"/>
              <a:gd name="T39" fmla="*/ 442501868 h 91"/>
              <a:gd name="T40" fmla="*/ 2147483646 w 254"/>
              <a:gd name="T41" fmla="*/ 2147483646 h 91"/>
              <a:gd name="T42" fmla="*/ 2147483646 w 254"/>
              <a:gd name="T43" fmla="*/ 2147483646 h 91"/>
              <a:gd name="T44" fmla="*/ 2147483646 w 254"/>
              <a:gd name="T45" fmla="*/ 2147483646 h 91"/>
              <a:gd name="T46" fmla="*/ 857425963 w 254"/>
              <a:gd name="T47" fmla="*/ 2147483646 h 91"/>
              <a:gd name="T48" fmla="*/ 857425963 w 254"/>
              <a:gd name="T49" fmla="*/ 2147483646 h 91"/>
              <a:gd name="T50" fmla="*/ 2147483646 w 254"/>
              <a:gd name="T51" fmla="*/ 2147483646 h 91"/>
              <a:gd name="T52" fmla="*/ 2147483646 w 254"/>
              <a:gd name="T53" fmla="*/ 2147483646 h 91"/>
              <a:gd name="T54" fmla="*/ 2147483646 w 254"/>
              <a:gd name="T55" fmla="*/ 2147483646 h 91"/>
              <a:gd name="T56" fmla="*/ 2147483646 w 254"/>
              <a:gd name="T57" fmla="*/ 2147483646 h 91"/>
              <a:gd name="T58" fmla="*/ 2147483646 w 254"/>
              <a:gd name="T59" fmla="*/ 1327505971 h 91"/>
              <a:gd name="T60" fmla="*/ 2147483646 w 254"/>
              <a:gd name="T61" fmla="*/ 1770142291 h 91"/>
              <a:gd name="T62" fmla="*/ 2147483646 w 254"/>
              <a:gd name="T63" fmla="*/ 2147483646 h 91"/>
              <a:gd name="T64" fmla="*/ 2147483646 w 254"/>
              <a:gd name="T65" fmla="*/ 2147483646 h 91"/>
              <a:gd name="T66" fmla="*/ 1714851563 w 254"/>
              <a:gd name="T67" fmla="*/ 1770142291 h 91"/>
              <a:gd name="T68" fmla="*/ 857425963 w 254"/>
              <a:gd name="T69" fmla="*/ 1327505971 h 91"/>
              <a:gd name="T70" fmla="*/ 857425963 w 254"/>
              <a:gd name="T71" fmla="*/ 2147483646 h 91"/>
              <a:gd name="T72" fmla="*/ 2147483646 w 254"/>
              <a:gd name="T73" fmla="*/ 2147483646 h 91"/>
              <a:gd name="T74" fmla="*/ 2147483646 w 254"/>
              <a:gd name="T75" fmla="*/ 2147483646 h 91"/>
              <a:gd name="T76" fmla="*/ 857425963 w 254"/>
              <a:gd name="T77" fmla="*/ 442501868 h 91"/>
              <a:gd name="T78" fmla="*/ 857425963 w 254"/>
              <a:gd name="T79" fmla="*/ 442501868 h 9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54" h="91">
                <a:moveTo>
                  <a:pt x="126" y="90"/>
                </a:moveTo>
                <a:lnTo>
                  <a:pt x="126" y="90"/>
                </a:lnTo>
                <a:cubicBezTo>
                  <a:pt x="90" y="90"/>
                  <a:pt x="63" y="90"/>
                  <a:pt x="36" y="81"/>
                </a:cubicBezTo>
                <a:cubicBezTo>
                  <a:pt x="27" y="81"/>
                  <a:pt x="18" y="81"/>
                  <a:pt x="9" y="72"/>
                </a:cubicBezTo>
                <a:cubicBezTo>
                  <a:pt x="0" y="72"/>
                  <a:pt x="0" y="63"/>
                  <a:pt x="0" y="54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18" y="9"/>
                  <a:pt x="27" y="9"/>
                  <a:pt x="45" y="18"/>
                </a:cubicBezTo>
                <a:cubicBezTo>
                  <a:pt x="63" y="18"/>
                  <a:pt x="90" y="18"/>
                  <a:pt x="117" y="18"/>
                </a:cubicBezTo>
                <a:cubicBezTo>
                  <a:pt x="117" y="18"/>
                  <a:pt x="126" y="18"/>
                  <a:pt x="135" y="18"/>
                </a:cubicBezTo>
                <a:cubicBezTo>
                  <a:pt x="162" y="18"/>
                  <a:pt x="180" y="18"/>
                  <a:pt x="199" y="18"/>
                </a:cubicBezTo>
                <a:cubicBezTo>
                  <a:pt x="226" y="9"/>
                  <a:pt x="226" y="9"/>
                  <a:pt x="235" y="9"/>
                </a:cubicBezTo>
                <a:cubicBezTo>
                  <a:pt x="235" y="0"/>
                  <a:pt x="235" y="0"/>
                  <a:pt x="244" y="0"/>
                </a:cubicBezTo>
                <a:cubicBezTo>
                  <a:pt x="244" y="0"/>
                  <a:pt x="253" y="0"/>
                  <a:pt x="253" y="9"/>
                </a:cubicBezTo>
                <a:cubicBezTo>
                  <a:pt x="253" y="54"/>
                  <a:pt x="253" y="54"/>
                  <a:pt x="253" y="54"/>
                </a:cubicBezTo>
                <a:cubicBezTo>
                  <a:pt x="253" y="72"/>
                  <a:pt x="226" y="81"/>
                  <a:pt x="208" y="81"/>
                </a:cubicBezTo>
                <a:cubicBezTo>
                  <a:pt x="190" y="90"/>
                  <a:pt x="153" y="90"/>
                  <a:pt x="126" y="90"/>
                </a:cubicBezTo>
                <a:close/>
                <a:moveTo>
                  <a:pt x="18" y="54"/>
                </a:moveTo>
                <a:lnTo>
                  <a:pt x="18" y="54"/>
                </a:lnTo>
                <a:cubicBezTo>
                  <a:pt x="18" y="54"/>
                  <a:pt x="27" y="63"/>
                  <a:pt x="54" y="63"/>
                </a:cubicBezTo>
                <a:cubicBezTo>
                  <a:pt x="72" y="63"/>
                  <a:pt x="99" y="72"/>
                  <a:pt x="126" y="72"/>
                </a:cubicBezTo>
                <a:cubicBezTo>
                  <a:pt x="153" y="72"/>
                  <a:pt x="180" y="63"/>
                  <a:pt x="199" y="63"/>
                </a:cubicBezTo>
                <a:cubicBezTo>
                  <a:pt x="216" y="63"/>
                  <a:pt x="226" y="54"/>
                  <a:pt x="226" y="54"/>
                </a:cubicBezTo>
                <a:cubicBezTo>
                  <a:pt x="226" y="27"/>
                  <a:pt x="226" y="27"/>
                  <a:pt x="226" y="27"/>
                </a:cubicBezTo>
                <a:cubicBezTo>
                  <a:pt x="226" y="36"/>
                  <a:pt x="216" y="36"/>
                  <a:pt x="216" y="36"/>
                </a:cubicBezTo>
                <a:cubicBezTo>
                  <a:pt x="190" y="45"/>
                  <a:pt x="162" y="45"/>
                  <a:pt x="135" y="45"/>
                </a:cubicBezTo>
                <a:cubicBezTo>
                  <a:pt x="126" y="45"/>
                  <a:pt x="117" y="45"/>
                  <a:pt x="117" y="45"/>
                </a:cubicBezTo>
                <a:cubicBezTo>
                  <a:pt x="90" y="45"/>
                  <a:pt x="54" y="45"/>
                  <a:pt x="36" y="36"/>
                </a:cubicBezTo>
                <a:cubicBezTo>
                  <a:pt x="27" y="36"/>
                  <a:pt x="27" y="36"/>
                  <a:pt x="18" y="27"/>
                </a:cubicBezTo>
                <a:lnTo>
                  <a:pt x="18" y="54"/>
                </a:lnTo>
                <a:close/>
                <a:moveTo>
                  <a:pt x="226" y="54"/>
                </a:moveTo>
                <a:lnTo>
                  <a:pt x="226" y="54"/>
                </a:lnTo>
                <a:close/>
                <a:moveTo>
                  <a:pt x="18" y="9"/>
                </a:moveTo>
                <a:lnTo>
                  <a:pt x="18" y="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561">
            <a:extLst>
              <a:ext uri="{FF2B5EF4-FFF2-40B4-BE49-F238E27FC236}">
                <a16:creationId xmlns:a16="http://schemas.microsoft.com/office/drawing/2014/main" id="{1341DF88-3953-804E-AA99-BA2DA75E7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6310" y="5772548"/>
            <a:ext cx="277340" cy="109981"/>
          </a:xfrm>
          <a:custGeom>
            <a:avLst/>
            <a:gdLst>
              <a:gd name="T0" fmla="*/ 2147483646 w 254"/>
              <a:gd name="T1" fmla="*/ 2147483646 h 100"/>
              <a:gd name="T2" fmla="*/ 2147483646 w 254"/>
              <a:gd name="T3" fmla="*/ 2147483646 h 100"/>
              <a:gd name="T4" fmla="*/ 1714851563 w 254"/>
              <a:gd name="T5" fmla="*/ 2147483646 h 100"/>
              <a:gd name="T6" fmla="*/ 428778775 w 254"/>
              <a:gd name="T7" fmla="*/ 2147483646 h 100"/>
              <a:gd name="T8" fmla="*/ 0 w 254"/>
              <a:gd name="T9" fmla="*/ 2147483646 h 100"/>
              <a:gd name="T10" fmla="*/ 0 w 254"/>
              <a:gd name="T11" fmla="*/ 438089181 h 100"/>
              <a:gd name="T12" fmla="*/ 428778775 w 254"/>
              <a:gd name="T13" fmla="*/ 0 h 100"/>
              <a:gd name="T14" fmla="*/ 428778775 w 254"/>
              <a:gd name="T15" fmla="*/ 0 h 100"/>
              <a:gd name="T16" fmla="*/ 857425963 w 254"/>
              <a:gd name="T17" fmla="*/ 438089181 h 100"/>
              <a:gd name="T18" fmla="*/ 2143630338 w 254"/>
              <a:gd name="T19" fmla="*/ 876178362 h 100"/>
              <a:gd name="T20" fmla="*/ 2147483646 w 254"/>
              <a:gd name="T21" fmla="*/ 1314401181 h 100"/>
              <a:gd name="T22" fmla="*/ 2147483646 w 254"/>
              <a:gd name="T23" fmla="*/ 1314401181 h 100"/>
              <a:gd name="T24" fmla="*/ 2147483646 w 254"/>
              <a:gd name="T25" fmla="*/ 876178362 h 100"/>
              <a:gd name="T26" fmla="*/ 2147483646 w 254"/>
              <a:gd name="T27" fmla="*/ 438089181 h 100"/>
              <a:gd name="T28" fmla="*/ 2147483646 w 254"/>
              <a:gd name="T29" fmla="*/ 0 h 100"/>
              <a:gd name="T30" fmla="*/ 2147483646 w 254"/>
              <a:gd name="T31" fmla="*/ 0 h 100"/>
              <a:gd name="T32" fmla="*/ 2147483646 w 254"/>
              <a:gd name="T33" fmla="*/ 438089181 h 100"/>
              <a:gd name="T34" fmla="*/ 2147483646 w 254"/>
              <a:gd name="T35" fmla="*/ 438089181 h 100"/>
              <a:gd name="T36" fmla="*/ 2147483646 w 254"/>
              <a:gd name="T37" fmla="*/ 438089181 h 100"/>
              <a:gd name="T38" fmla="*/ 2147483646 w 254"/>
              <a:gd name="T39" fmla="*/ 438089181 h 100"/>
              <a:gd name="T40" fmla="*/ 2147483646 w 254"/>
              <a:gd name="T41" fmla="*/ 2147483646 h 100"/>
              <a:gd name="T42" fmla="*/ 2147483646 w 254"/>
              <a:gd name="T43" fmla="*/ 2147483646 h 100"/>
              <a:gd name="T44" fmla="*/ 2147483646 w 254"/>
              <a:gd name="T45" fmla="*/ 2147483646 h 100"/>
              <a:gd name="T46" fmla="*/ 857425963 w 254"/>
              <a:gd name="T47" fmla="*/ 2147483646 h 100"/>
              <a:gd name="T48" fmla="*/ 857425963 w 254"/>
              <a:gd name="T49" fmla="*/ 2147483646 h 100"/>
              <a:gd name="T50" fmla="*/ 2147483646 w 254"/>
              <a:gd name="T51" fmla="*/ 2147483646 h 100"/>
              <a:gd name="T52" fmla="*/ 2147483646 w 254"/>
              <a:gd name="T53" fmla="*/ 2147483646 h 100"/>
              <a:gd name="T54" fmla="*/ 2147483646 w 254"/>
              <a:gd name="T55" fmla="*/ 2147483646 h 100"/>
              <a:gd name="T56" fmla="*/ 2147483646 w 254"/>
              <a:gd name="T57" fmla="*/ 2147483646 h 100"/>
              <a:gd name="T58" fmla="*/ 2147483646 w 254"/>
              <a:gd name="T59" fmla="*/ 1752490362 h 100"/>
              <a:gd name="T60" fmla="*/ 2147483646 w 254"/>
              <a:gd name="T61" fmla="*/ 1752490362 h 100"/>
              <a:gd name="T62" fmla="*/ 2147483646 w 254"/>
              <a:gd name="T63" fmla="*/ 2147483646 h 100"/>
              <a:gd name="T64" fmla="*/ 2147483646 w 254"/>
              <a:gd name="T65" fmla="*/ 2147483646 h 100"/>
              <a:gd name="T66" fmla="*/ 1714851563 w 254"/>
              <a:gd name="T67" fmla="*/ 1752490362 h 100"/>
              <a:gd name="T68" fmla="*/ 857425963 w 254"/>
              <a:gd name="T69" fmla="*/ 1752490362 h 100"/>
              <a:gd name="T70" fmla="*/ 857425963 w 254"/>
              <a:gd name="T71" fmla="*/ 2147483646 h 100"/>
              <a:gd name="T72" fmla="*/ 2147483646 w 254"/>
              <a:gd name="T73" fmla="*/ 2147483646 h 100"/>
              <a:gd name="T74" fmla="*/ 2147483646 w 254"/>
              <a:gd name="T75" fmla="*/ 2147483646 h 100"/>
              <a:gd name="T76" fmla="*/ 857425963 w 254"/>
              <a:gd name="T77" fmla="*/ 438089181 h 100"/>
              <a:gd name="T78" fmla="*/ 857425963 w 254"/>
              <a:gd name="T79" fmla="*/ 438089181 h 1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54" h="100">
                <a:moveTo>
                  <a:pt x="126" y="99"/>
                </a:moveTo>
                <a:lnTo>
                  <a:pt x="126" y="99"/>
                </a:lnTo>
                <a:cubicBezTo>
                  <a:pt x="90" y="99"/>
                  <a:pt x="63" y="90"/>
                  <a:pt x="36" y="90"/>
                </a:cubicBezTo>
                <a:cubicBezTo>
                  <a:pt x="27" y="90"/>
                  <a:pt x="18" y="81"/>
                  <a:pt x="9" y="81"/>
                </a:cubicBezTo>
                <a:cubicBezTo>
                  <a:pt x="0" y="72"/>
                  <a:pt x="0" y="72"/>
                  <a:pt x="0" y="6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18" y="9"/>
                  <a:pt x="27" y="18"/>
                  <a:pt x="45" y="18"/>
                </a:cubicBezTo>
                <a:cubicBezTo>
                  <a:pt x="63" y="18"/>
                  <a:pt x="90" y="27"/>
                  <a:pt x="117" y="27"/>
                </a:cubicBezTo>
                <a:cubicBezTo>
                  <a:pt x="126" y="27"/>
                  <a:pt x="126" y="27"/>
                  <a:pt x="135" y="27"/>
                </a:cubicBezTo>
                <a:cubicBezTo>
                  <a:pt x="162" y="27"/>
                  <a:pt x="180" y="18"/>
                  <a:pt x="199" y="18"/>
                </a:cubicBezTo>
                <a:cubicBezTo>
                  <a:pt x="226" y="18"/>
                  <a:pt x="226" y="9"/>
                  <a:pt x="235" y="9"/>
                </a:cubicBezTo>
                <a:cubicBezTo>
                  <a:pt x="235" y="0"/>
                  <a:pt x="235" y="0"/>
                  <a:pt x="244" y="0"/>
                </a:cubicBezTo>
                <a:lnTo>
                  <a:pt x="253" y="9"/>
                </a:lnTo>
                <a:cubicBezTo>
                  <a:pt x="253" y="63"/>
                  <a:pt x="253" y="63"/>
                  <a:pt x="253" y="63"/>
                </a:cubicBezTo>
                <a:cubicBezTo>
                  <a:pt x="253" y="81"/>
                  <a:pt x="226" y="81"/>
                  <a:pt x="208" y="90"/>
                </a:cubicBezTo>
                <a:cubicBezTo>
                  <a:pt x="190" y="90"/>
                  <a:pt x="153" y="99"/>
                  <a:pt x="126" y="99"/>
                </a:cubicBezTo>
                <a:close/>
                <a:moveTo>
                  <a:pt x="18" y="54"/>
                </a:moveTo>
                <a:lnTo>
                  <a:pt x="18" y="54"/>
                </a:lnTo>
                <a:cubicBezTo>
                  <a:pt x="18" y="63"/>
                  <a:pt x="27" y="63"/>
                  <a:pt x="54" y="63"/>
                </a:cubicBezTo>
                <a:cubicBezTo>
                  <a:pt x="72" y="72"/>
                  <a:pt x="99" y="72"/>
                  <a:pt x="126" y="72"/>
                </a:cubicBezTo>
                <a:cubicBezTo>
                  <a:pt x="153" y="72"/>
                  <a:pt x="180" y="72"/>
                  <a:pt x="199" y="63"/>
                </a:cubicBezTo>
                <a:cubicBezTo>
                  <a:pt x="216" y="63"/>
                  <a:pt x="226" y="63"/>
                  <a:pt x="226" y="54"/>
                </a:cubicBezTo>
                <a:cubicBezTo>
                  <a:pt x="226" y="36"/>
                  <a:pt x="226" y="36"/>
                  <a:pt x="226" y="36"/>
                </a:cubicBezTo>
                <a:lnTo>
                  <a:pt x="216" y="36"/>
                </a:lnTo>
                <a:cubicBezTo>
                  <a:pt x="190" y="45"/>
                  <a:pt x="162" y="45"/>
                  <a:pt x="135" y="45"/>
                </a:cubicBezTo>
                <a:cubicBezTo>
                  <a:pt x="126" y="45"/>
                  <a:pt x="117" y="45"/>
                  <a:pt x="117" y="45"/>
                </a:cubicBezTo>
                <a:cubicBezTo>
                  <a:pt x="90" y="45"/>
                  <a:pt x="54" y="45"/>
                  <a:pt x="36" y="36"/>
                </a:cubicBezTo>
                <a:cubicBezTo>
                  <a:pt x="27" y="36"/>
                  <a:pt x="27" y="36"/>
                  <a:pt x="18" y="36"/>
                </a:cubicBezTo>
                <a:lnTo>
                  <a:pt x="18" y="54"/>
                </a:lnTo>
                <a:close/>
                <a:moveTo>
                  <a:pt x="226" y="63"/>
                </a:moveTo>
                <a:lnTo>
                  <a:pt x="226" y="63"/>
                </a:lnTo>
                <a:close/>
                <a:moveTo>
                  <a:pt x="18" y="9"/>
                </a:moveTo>
                <a:lnTo>
                  <a:pt x="18" y="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562">
            <a:extLst>
              <a:ext uri="{FF2B5EF4-FFF2-40B4-BE49-F238E27FC236}">
                <a16:creationId xmlns:a16="http://schemas.microsoft.com/office/drawing/2014/main" id="{99A4E715-BB15-6F4E-8CBF-4AABB4D83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6310" y="5614753"/>
            <a:ext cx="277340" cy="109978"/>
          </a:xfrm>
          <a:custGeom>
            <a:avLst/>
            <a:gdLst>
              <a:gd name="T0" fmla="*/ 2147483646 w 254"/>
              <a:gd name="T1" fmla="*/ 2147483646 h 101"/>
              <a:gd name="T2" fmla="*/ 2147483646 w 254"/>
              <a:gd name="T3" fmla="*/ 2147483646 h 101"/>
              <a:gd name="T4" fmla="*/ 1714851563 w 254"/>
              <a:gd name="T5" fmla="*/ 2147483646 h 101"/>
              <a:gd name="T6" fmla="*/ 428778775 w 254"/>
              <a:gd name="T7" fmla="*/ 2147483646 h 101"/>
              <a:gd name="T8" fmla="*/ 0 w 254"/>
              <a:gd name="T9" fmla="*/ 2147483646 h 101"/>
              <a:gd name="T10" fmla="*/ 0 w 254"/>
              <a:gd name="T11" fmla="*/ 425251649 h 101"/>
              <a:gd name="T12" fmla="*/ 428778775 w 254"/>
              <a:gd name="T13" fmla="*/ 0 h 101"/>
              <a:gd name="T14" fmla="*/ 428778775 w 254"/>
              <a:gd name="T15" fmla="*/ 0 h 101"/>
              <a:gd name="T16" fmla="*/ 857425963 w 254"/>
              <a:gd name="T17" fmla="*/ 425251649 h 101"/>
              <a:gd name="T18" fmla="*/ 2143630338 w 254"/>
              <a:gd name="T19" fmla="*/ 897681140 h 101"/>
              <a:gd name="T20" fmla="*/ 2147483646 w 254"/>
              <a:gd name="T21" fmla="*/ 1322801924 h 101"/>
              <a:gd name="T22" fmla="*/ 2147483646 w 254"/>
              <a:gd name="T23" fmla="*/ 1322801924 h 101"/>
              <a:gd name="T24" fmla="*/ 2147483646 w 254"/>
              <a:gd name="T25" fmla="*/ 897681140 h 101"/>
              <a:gd name="T26" fmla="*/ 2147483646 w 254"/>
              <a:gd name="T27" fmla="*/ 425251649 h 101"/>
              <a:gd name="T28" fmla="*/ 2147483646 w 254"/>
              <a:gd name="T29" fmla="*/ 0 h 101"/>
              <a:gd name="T30" fmla="*/ 2147483646 w 254"/>
              <a:gd name="T31" fmla="*/ 0 h 101"/>
              <a:gd name="T32" fmla="*/ 2147483646 w 254"/>
              <a:gd name="T33" fmla="*/ 425251649 h 101"/>
              <a:gd name="T34" fmla="*/ 2147483646 w 254"/>
              <a:gd name="T35" fmla="*/ 425251649 h 101"/>
              <a:gd name="T36" fmla="*/ 2147483646 w 254"/>
              <a:gd name="T37" fmla="*/ 425251649 h 101"/>
              <a:gd name="T38" fmla="*/ 2147483646 w 254"/>
              <a:gd name="T39" fmla="*/ 425251649 h 101"/>
              <a:gd name="T40" fmla="*/ 2147483646 w 254"/>
              <a:gd name="T41" fmla="*/ 2147483646 h 101"/>
              <a:gd name="T42" fmla="*/ 2147483646 w 254"/>
              <a:gd name="T43" fmla="*/ 2147483646 h 101"/>
              <a:gd name="T44" fmla="*/ 2147483646 w 254"/>
              <a:gd name="T45" fmla="*/ 2147483646 h 101"/>
              <a:gd name="T46" fmla="*/ 857425963 w 254"/>
              <a:gd name="T47" fmla="*/ 2147483646 h 101"/>
              <a:gd name="T48" fmla="*/ 857425963 w 254"/>
              <a:gd name="T49" fmla="*/ 2147483646 h 101"/>
              <a:gd name="T50" fmla="*/ 2147483646 w 254"/>
              <a:gd name="T51" fmla="*/ 2147483646 h 101"/>
              <a:gd name="T52" fmla="*/ 2147483646 w 254"/>
              <a:gd name="T53" fmla="*/ 2147483646 h 101"/>
              <a:gd name="T54" fmla="*/ 2147483646 w 254"/>
              <a:gd name="T55" fmla="*/ 2147483646 h 101"/>
              <a:gd name="T56" fmla="*/ 2147483646 w 254"/>
              <a:gd name="T57" fmla="*/ 2147483646 h 101"/>
              <a:gd name="T58" fmla="*/ 2147483646 w 254"/>
              <a:gd name="T59" fmla="*/ 1748053573 h 101"/>
              <a:gd name="T60" fmla="*/ 2147483646 w 254"/>
              <a:gd name="T61" fmla="*/ 1748053573 h 101"/>
              <a:gd name="T62" fmla="*/ 2147483646 w 254"/>
              <a:gd name="T63" fmla="*/ 2125997238 h 101"/>
              <a:gd name="T64" fmla="*/ 2147483646 w 254"/>
              <a:gd name="T65" fmla="*/ 2125997238 h 101"/>
              <a:gd name="T66" fmla="*/ 1714851563 w 254"/>
              <a:gd name="T67" fmla="*/ 1748053573 h 101"/>
              <a:gd name="T68" fmla="*/ 857425963 w 254"/>
              <a:gd name="T69" fmla="*/ 1748053573 h 101"/>
              <a:gd name="T70" fmla="*/ 857425963 w 254"/>
              <a:gd name="T71" fmla="*/ 2147483646 h 101"/>
              <a:gd name="T72" fmla="*/ 2147483646 w 254"/>
              <a:gd name="T73" fmla="*/ 2147483646 h 101"/>
              <a:gd name="T74" fmla="*/ 2147483646 w 254"/>
              <a:gd name="T75" fmla="*/ 2147483646 h 101"/>
              <a:gd name="T76" fmla="*/ 857425963 w 254"/>
              <a:gd name="T77" fmla="*/ 425251649 h 101"/>
              <a:gd name="T78" fmla="*/ 857425963 w 254"/>
              <a:gd name="T79" fmla="*/ 425251649 h 10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54" h="101">
                <a:moveTo>
                  <a:pt x="126" y="100"/>
                </a:moveTo>
                <a:lnTo>
                  <a:pt x="126" y="100"/>
                </a:lnTo>
                <a:cubicBezTo>
                  <a:pt x="90" y="100"/>
                  <a:pt x="63" y="91"/>
                  <a:pt x="36" y="91"/>
                </a:cubicBezTo>
                <a:cubicBezTo>
                  <a:pt x="27" y="82"/>
                  <a:pt x="18" y="82"/>
                  <a:pt x="9" y="82"/>
                </a:cubicBezTo>
                <a:cubicBezTo>
                  <a:pt x="0" y="73"/>
                  <a:pt x="0" y="64"/>
                  <a:pt x="0" y="64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18" y="9"/>
                  <a:pt x="27" y="19"/>
                  <a:pt x="45" y="19"/>
                </a:cubicBezTo>
                <a:cubicBezTo>
                  <a:pt x="63" y="19"/>
                  <a:pt x="90" y="28"/>
                  <a:pt x="117" y="28"/>
                </a:cubicBezTo>
                <a:cubicBezTo>
                  <a:pt x="126" y="28"/>
                  <a:pt x="126" y="28"/>
                  <a:pt x="135" y="28"/>
                </a:cubicBezTo>
                <a:cubicBezTo>
                  <a:pt x="162" y="28"/>
                  <a:pt x="180" y="19"/>
                  <a:pt x="199" y="19"/>
                </a:cubicBezTo>
                <a:cubicBezTo>
                  <a:pt x="226" y="19"/>
                  <a:pt x="226" y="9"/>
                  <a:pt x="235" y="9"/>
                </a:cubicBezTo>
                <a:cubicBezTo>
                  <a:pt x="235" y="0"/>
                  <a:pt x="235" y="0"/>
                  <a:pt x="244" y="0"/>
                </a:cubicBezTo>
                <a:lnTo>
                  <a:pt x="253" y="9"/>
                </a:lnTo>
                <a:cubicBezTo>
                  <a:pt x="253" y="64"/>
                  <a:pt x="253" y="64"/>
                  <a:pt x="253" y="64"/>
                </a:cubicBezTo>
                <a:cubicBezTo>
                  <a:pt x="253" y="82"/>
                  <a:pt x="226" y="82"/>
                  <a:pt x="208" y="91"/>
                </a:cubicBezTo>
                <a:cubicBezTo>
                  <a:pt x="190" y="91"/>
                  <a:pt x="153" y="100"/>
                  <a:pt x="126" y="100"/>
                </a:cubicBezTo>
                <a:close/>
                <a:moveTo>
                  <a:pt x="18" y="55"/>
                </a:moveTo>
                <a:lnTo>
                  <a:pt x="18" y="55"/>
                </a:lnTo>
                <a:cubicBezTo>
                  <a:pt x="18" y="64"/>
                  <a:pt x="27" y="64"/>
                  <a:pt x="54" y="64"/>
                </a:cubicBezTo>
                <a:cubicBezTo>
                  <a:pt x="72" y="73"/>
                  <a:pt x="99" y="73"/>
                  <a:pt x="126" y="73"/>
                </a:cubicBezTo>
                <a:cubicBezTo>
                  <a:pt x="153" y="73"/>
                  <a:pt x="180" y="73"/>
                  <a:pt x="199" y="64"/>
                </a:cubicBezTo>
                <a:cubicBezTo>
                  <a:pt x="216" y="64"/>
                  <a:pt x="226" y="64"/>
                  <a:pt x="226" y="55"/>
                </a:cubicBezTo>
                <a:cubicBezTo>
                  <a:pt x="226" y="37"/>
                  <a:pt x="226" y="37"/>
                  <a:pt x="226" y="37"/>
                </a:cubicBezTo>
                <a:lnTo>
                  <a:pt x="216" y="37"/>
                </a:lnTo>
                <a:cubicBezTo>
                  <a:pt x="190" y="45"/>
                  <a:pt x="162" y="45"/>
                  <a:pt x="135" y="45"/>
                </a:cubicBezTo>
                <a:cubicBezTo>
                  <a:pt x="126" y="45"/>
                  <a:pt x="117" y="45"/>
                  <a:pt x="117" y="45"/>
                </a:cubicBezTo>
                <a:cubicBezTo>
                  <a:pt x="90" y="45"/>
                  <a:pt x="54" y="45"/>
                  <a:pt x="36" y="37"/>
                </a:cubicBezTo>
                <a:cubicBezTo>
                  <a:pt x="27" y="37"/>
                  <a:pt x="27" y="37"/>
                  <a:pt x="18" y="37"/>
                </a:cubicBezTo>
                <a:lnTo>
                  <a:pt x="18" y="55"/>
                </a:lnTo>
                <a:close/>
                <a:moveTo>
                  <a:pt x="226" y="64"/>
                </a:moveTo>
                <a:lnTo>
                  <a:pt x="226" y="64"/>
                </a:lnTo>
                <a:close/>
                <a:moveTo>
                  <a:pt x="18" y="9"/>
                </a:moveTo>
                <a:lnTo>
                  <a:pt x="18" y="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563">
            <a:extLst>
              <a:ext uri="{FF2B5EF4-FFF2-40B4-BE49-F238E27FC236}">
                <a16:creationId xmlns:a16="http://schemas.microsoft.com/office/drawing/2014/main" id="{44191875-C54E-9840-A32C-80B2BEE2B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6310" y="5538246"/>
            <a:ext cx="277340" cy="81288"/>
          </a:xfrm>
          <a:custGeom>
            <a:avLst/>
            <a:gdLst>
              <a:gd name="T0" fmla="*/ 2147483646 w 254"/>
              <a:gd name="T1" fmla="*/ 2147483646 h 73"/>
              <a:gd name="T2" fmla="*/ 2147483646 w 254"/>
              <a:gd name="T3" fmla="*/ 2147483646 h 73"/>
              <a:gd name="T4" fmla="*/ 2147483646 w 254"/>
              <a:gd name="T5" fmla="*/ 2147483646 h 73"/>
              <a:gd name="T6" fmla="*/ 1714851563 w 254"/>
              <a:gd name="T7" fmla="*/ 2147483646 h 73"/>
              <a:gd name="T8" fmla="*/ 0 w 254"/>
              <a:gd name="T9" fmla="*/ 1818900510 h 73"/>
              <a:gd name="T10" fmla="*/ 1714851563 w 254"/>
              <a:gd name="T11" fmla="*/ 454691024 h 73"/>
              <a:gd name="T12" fmla="*/ 2147483646 w 254"/>
              <a:gd name="T13" fmla="*/ 0 h 73"/>
              <a:gd name="T14" fmla="*/ 2147483646 w 254"/>
              <a:gd name="T15" fmla="*/ 454691024 h 73"/>
              <a:gd name="T16" fmla="*/ 2147483646 w 254"/>
              <a:gd name="T17" fmla="*/ 909382048 h 73"/>
              <a:gd name="T18" fmla="*/ 2147483646 w 254"/>
              <a:gd name="T19" fmla="*/ 1818900510 h 73"/>
              <a:gd name="T20" fmla="*/ 2147483646 w 254"/>
              <a:gd name="T21" fmla="*/ 2147483646 h 73"/>
              <a:gd name="T22" fmla="*/ 2147483646 w 254"/>
              <a:gd name="T23" fmla="*/ 2147483646 h 73"/>
              <a:gd name="T24" fmla="*/ 2147483646 w 254"/>
              <a:gd name="T25" fmla="*/ 2147483646 h 73"/>
              <a:gd name="T26" fmla="*/ 1286204375 w 254"/>
              <a:gd name="T27" fmla="*/ 1818900510 h 73"/>
              <a:gd name="T28" fmla="*/ 1286204375 w 254"/>
              <a:gd name="T29" fmla="*/ 1818900510 h 73"/>
              <a:gd name="T30" fmla="*/ 2143630338 w 254"/>
              <a:gd name="T31" fmla="*/ 2147483646 h 73"/>
              <a:gd name="T32" fmla="*/ 2147483646 w 254"/>
              <a:gd name="T33" fmla="*/ 2147483646 h 73"/>
              <a:gd name="T34" fmla="*/ 2147483646 w 254"/>
              <a:gd name="T35" fmla="*/ 2147483646 h 73"/>
              <a:gd name="T36" fmla="*/ 2147483646 w 254"/>
              <a:gd name="T37" fmla="*/ 2147483646 h 73"/>
              <a:gd name="T38" fmla="*/ 2147483646 w 254"/>
              <a:gd name="T39" fmla="*/ 1818900510 h 73"/>
              <a:gd name="T40" fmla="*/ 2147483646 w 254"/>
              <a:gd name="T41" fmla="*/ 1364072702 h 73"/>
              <a:gd name="T42" fmla="*/ 2147483646 w 254"/>
              <a:gd name="T43" fmla="*/ 1364072702 h 73"/>
              <a:gd name="T44" fmla="*/ 2147483646 w 254"/>
              <a:gd name="T45" fmla="*/ 1364072702 h 73"/>
              <a:gd name="T46" fmla="*/ 1286204375 w 254"/>
              <a:gd name="T47" fmla="*/ 1818900510 h 73"/>
              <a:gd name="T48" fmla="*/ 2147483646 w 254"/>
              <a:gd name="T49" fmla="*/ 1818900510 h 73"/>
              <a:gd name="T50" fmla="*/ 2147483646 w 254"/>
              <a:gd name="T51" fmla="*/ 1818900510 h 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54" h="73">
                <a:moveTo>
                  <a:pt x="126" y="72"/>
                </a:moveTo>
                <a:lnTo>
                  <a:pt x="126" y="72"/>
                </a:lnTo>
                <a:cubicBezTo>
                  <a:pt x="117" y="72"/>
                  <a:pt x="117" y="72"/>
                  <a:pt x="117" y="72"/>
                </a:cubicBezTo>
                <a:cubicBezTo>
                  <a:pt x="90" y="72"/>
                  <a:pt x="54" y="72"/>
                  <a:pt x="36" y="63"/>
                </a:cubicBezTo>
                <a:cubicBezTo>
                  <a:pt x="18" y="63"/>
                  <a:pt x="0" y="54"/>
                  <a:pt x="0" y="36"/>
                </a:cubicBezTo>
                <a:cubicBezTo>
                  <a:pt x="0" y="18"/>
                  <a:pt x="18" y="9"/>
                  <a:pt x="36" y="9"/>
                </a:cubicBezTo>
                <a:cubicBezTo>
                  <a:pt x="63" y="0"/>
                  <a:pt x="90" y="0"/>
                  <a:pt x="126" y="0"/>
                </a:cubicBezTo>
                <a:cubicBezTo>
                  <a:pt x="153" y="0"/>
                  <a:pt x="190" y="0"/>
                  <a:pt x="208" y="9"/>
                </a:cubicBezTo>
                <a:cubicBezTo>
                  <a:pt x="226" y="9"/>
                  <a:pt x="235" y="9"/>
                  <a:pt x="235" y="18"/>
                </a:cubicBezTo>
                <a:cubicBezTo>
                  <a:pt x="244" y="18"/>
                  <a:pt x="253" y="27"/>
                  <a:pt x="253" y="36"/>
                </a:cubicBezTo>
                <a:cubicBezTo>
                  <a:pt x="253" y="54"/>
                  <a:pt x="226" y="63"/>
                  <a:pt x="216" y="63"/>
                </a:cubicBezTo>
                <a:cubicBezTo>
                  <a:pt x="190" y="72"/>
                  <a:pt x="162" y="72"/>
                  <a:pt x="135" y="72"/>
                </a:cubicBezTo>
                <a:cubicBezTo>
                  <a:pt x="126" y="72"/>
                  <a:pt x="126" y="72"/>
                  <a:pt x="126" y="72"/>
                </a:cubicBezTo>
                <a:close/>
                <a:moveTo>
                  <a:pt x="27" y="36"/>
                </a:moveTo>
                <a:lnTo>
                  <a:pt x="27" y="36"/>
                </a:lnTo>
                <a:cubicBezTo>
                  <a:pt x="27" y="36"/>
                  <a:pt x="36" y="36"/>
                  <a:pt x="45" y="45"/>
                </a:cubicBezTo>
                <a:cubicBezTo>
                  <a:pt x="63" y="45"/>
                  <a:pt x="90" y="45"/>
                  <a:pt x="117" y="45"/>
                </a:cubicBezTo>
                <a:cubicBezTo>
                  <a:pt x="117" y="45"/>
                  <a:pt x="126" y="45"/>
                  <a:pt x="135" y="45"/>
                </a:cubicBezTo>
                <a:cubicBezTo>
                  <a:pt x="162" y="45"/>
                  <a:pt x="180" y="45"/>
                  <a:pt x="199" y="45"/>
                </a:cubicBezTo>
                <a:cubicBezTo>
                  <a:pt x="216" y="36"/>
                  <a:pt x="216" y="36"/>
                  <a:pt x="226" y="36"/>
                </a:cubicBezTo>
                <a:cubicBezTo>
                  <a:pt x="216" y="36"/>
                  <a:pt x="216" y="27"/>
                  <a:pt x="199" y="27"/>
                </a:cubicBezTo>
                <a:cubicBezTo>
                  <a:pt x="180" y="27"/>
                  <a:pt x="153" y="27"/>
                  <a:pt x="126" y="27"/>
                </a:cubicBezTo>
                <a:cubicBezTo>
                  <a:pt x="99" y="27"/>
                  <a:pt x="72" y="27"/>
                  <a:pt x="54" y="27"/>
                </a:cubicBezTo>
                <a:cubicBezTo>
                  <a:pt x="36" y="27"/>
                  <a:pt x="27" y="36"/>
                  <a:pt x="27" y="36"/>
                </a:cubicBezTo>
                <a:close/>
                <a:moveTo>
                  <a:pt x="235" y="36"/>
                </a:moveTo>
                <a:lnTo>
                  <a:pt x="235" y="36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564">
            <a:extLst>
              <a:ext uri="{FF2B5EF4-FFF2-40B4-BE49-F238E27FC236}">
                <a16:creationId xmlns:a16="http://schemas.microsoft.com/office/drawing/2014/main" id="{39883C32-AC28-0342-BBF2-E44B61C04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6310" y="5566936"/>
            <a:ext cx="277340" cy="100415"/>
          </a:xfrm>
          <a:custGeom>
            <a:avLst/>
            <a:gdLst>
              <a:gd name="T0" fmla="*/ 2147483646 w 254"/>
              <a:gd name="T1" fmla="*/ 2147483646 h 91"/>
              <a:gd name="T2" fmla="*/ 2147483646 w 254"/>
              <a:gd name="T3" fmla="*/ 2147483646 h 91"/>
              <a:gd name="T4" fmla="*/ 1714851563 w 254"/>
              <a:gd name="T5" fmla="*/ 2147483646 h 91"/>
              <a:gd name="T6" fmla="*/ 428778775 w 254"/>
              <a:gd name="T7" fmla="*/ 2147483646 h 91"/>
              <a:gd name="T8" fmla="*/ 0 w 254"/>
              <a:gd name="T9" fmla="*/ 2147483646 h 91"/>
              <a:gd name="T10" fmla="*/ 0 w 254"/>
              <a:gd name="T11" fmla="*/ 442475407 h 91"/>
              <a:gd name="T12" fmla="*/ 428778775 w 254"/>
              <a:gd name="T13" fmla="*/ 0 h 91"/>
              <a:gd name="T14" fmla="*/ 428778775 w 254"/>
              <a:gd name="T15" fmla="*/ 0 h 91"/>
              <a:gd name="T16" fmla="*/ 857425963 w 254"/>
              <a:gd name="T17" fmla="*/ 442475407 h 91"/>
              <a:gd name="T18" fmla="*/ 2143630338 w 254"/>
              <a:gd name="T19" fmla="*/ 884950814 h 91"/>
              <a:gd name="T20" fmla="*/ 2147483646 w 254"/>
              <a:gd name="T21" fmla="*/ 884950814 h 91"/>
              <a:gd name="T22" fmla="*/ 2147483646 w 254"/>
              <a:gd name="T23" fmla="*/ 884950814 h 91"/>
              <a:gd name="T24" fmla="*/ 2147483646 w 254"/>
              <a:gd name="T25" fmla="*/ 884950814 h 91"/>
              <a:gd name="T26" fmla="*/ 2147483646 w 254"/>
              <a:gd name="T27" fmla="*/ 442475407 h 91"/>
              <a:gd name="T28" fmla="*/ 2147483646 w 254"/>
              <a:gd name="T29" fmla="*/ 0 h 91"/>
              <a:gd name="T30" fmla="*/ 2147483646 w 254"/>
              <a:gd name="T31" fmla="*/ 0 h 91"/>
              <a:gd name="T32" fmla="*/ 2147483646 w 254"/>
              <a:gd name="T33" fmla="*/ 442475407 h 91"/>
              <a:gd name="T34" fmla="*/ 2147483646 w 254"/>
              <a:gd name="T35" fmla="*/ 442475407 h 91"/>
              <a:gd name="T36" fmla="*/ 2147483646 w 254"/>
              <a:gd name="T37" fmla="*/ 442475407 h 91"/>
              <a:gd name="T38" fmla="*/ 2147483646 w 254"/>
              <a:gd name="T39" fmla="*/ 442475407 h 91"/>
              <a:gd name="T40" fmla="*/ 2147483646 w 254"/>
              <a:gd name="T41" fmla="*/ 2147483646 h 91"/>
              <a:gd name="T42" fmla="*/ 2147483646 w 254"/>
              <a:gd name="T43" fmla="*/ 2147483646 h 91"/>
              <a:gd name="T44" fmla="*/ 2147483646 w 254"/>
              <a:gd name="T45" fmla="*/ 2147483646 h 91"/>
              <a:gd name="T46" fmla="*/ 857425963 w 254"/>
              <a:gd name="T47" fmla="*/ 2147483646 h 91"/>
              <a:gd name="T48" fmla="*/ 857425963 w 254"/>
              <a:gd name="T49" fmla="*/ 2147483646 h 91"/>
              <a:gd name="T50" fmla="*/ 2147483646 w 254"/>
              <a:gd name="T51" fmla="*/ 2147483646 h 91"/>
              <a:gd name="T52" fmla="*/ 2147483646 w 254"/>
              <a:gd name="T53" fmla="*/ 2147483646 h 91"/>
              <a:gd name="T54" fmla="*/ 2147483646 w 254"/>
              <a:gd name="T55" fmla="*/ 2147483646 h 91"/>
              <a:gd name="T56" fmla="*/ 2147483646 w 254"/>
              <a:gd name="T57" fmla="*/ 2147483646 h 91"/>
              <a:gd name="T58" fmla="*/ 2147483646 w 254"/>
              <a:gd name="T59" fmla="*/ 1327426221 h 91"/>
              <a:gd name="T60" fmla="*/ 2147483646 w 254"/>
              <a:gd name="T61" fmla="*/ 1769901994 h 91"/>
              <a:gd name="T62" fmla="*/ 2147483646 w 254"/>
              <a:gd name="T63" fmla="*/ 2147483646 h 91"/>
              <a:gd name="T64" fmla="*/ 2147483646 w 254"/>
              <a:gd name="T65" fmla="*/ 2147483646 h 91"/>
              <a:gd name="T66" fmla="*/ 1714851563 w 254"/>
              <a:gd name="T67" fmla="*/ 1769901994 h 91"/>
              <a:gd name="T68" fmla="*/ 857425963 w 254"/>
              <a:gd name="T69" fmla="*/ 1327426221 h 91"/>
              <a:gd name="T70" fmla="*/ 857425963 w 254"/>
              <a:gd name="T71" fmla="*/ 2147483646 h 91"/>
              <a:gd name="T72" fmla="*/ 2147483646 w 254"/>
              <a:gd name="T73" fmla="*/ 2147483646 h 91"/>
              <a:gd name="T74" fmla="*/ 2147483646 w 254"/>
              <a:gd name="T75" fmla="*/ 2147483646 h 91"/>
              <a:gd name="T76" fmla="*/ 857425963 w 254"/>
              <a:gd name="T77" fmla="*/ 442475407 h 91"/>
              <a:gd name="T78" fmla="*/ 857425963 w 254"/>
              <a:gd name="T79" fmla="*/ 442475407 h 9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54" h="91">
                <a:moveTo>
                  <a:pt x="126" y="90"/>
                </a:moveTo>
                <a:lnTo>
                  <a:pt x="126" y="90"/>
                </a:lnTo>
                <a:cubicBezTo>
                  <a:pt x="90" y="90"/>
                  <a:pt x="63" y="90"/>
                  <a:pt x="36" y="82"/>
                </a:cubicBezTo>
                <a:cubicBezTo>
                  <a:pt x="27" y="82"/>
                  <a:pt x="18" y="82"/>
                  <a:pt x="9" y="73"/>
                </a:cubicBezTo>
                <a:cubicBezTo>
                  <a:pt x="0" y="73"/>
                  <a:pt x="0" y="64"/>
                  <a:pt x="0" y="54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18" y="9"/>
                  <a:pt x="27" y="9"/>
                  <a:pt x="45" y="18"/>
                </a:cubicBezTo>
                <a:cubicBezTo>
                  <a:pt x="63" y="18"/>
                  <a:pt x="90" y="18"/>
                  <a:pt x="117" y="18"/>
                </a:cubicBezTo>
                <a:cubicBezTo>
                  <a:pt x="117" y="18"/>
                  <a:pt x="126" y="18"/>
                  <a:pt x="135" y="18"/>
                </a:cubicBezTo>
                <a:cubicBezTo>
                  <a:pt x="162" y="18"/>
                  <a:pt x="180" y="18"/>
                  <a:pt x="199" y="18"/>
                </a:cubicBezTo>
                <a:cubicBezTo>
                  <a:pt x="226" y="9"/>
                  <a:pt x="226" y="9"/>
                  <a:pt x="235" y="9"/>
                </a:cubicBezTo>
                <a:cubicBezTo>
                  <a:pt x="235" y="0"/>
                  <a:pt x="235" y="0"/>
                  <a:pt x="244" y="0"/>
                </a:cubicBezTo>
                <a:cubicBezTo>
                  <a:pt x="244" y="0"/>
                  <a:pt x="253" y="0"/>
                  <a:pt x="253" y="9"/>
                </a:cubicBezTo>
                <a:cubicBezTo>
                  <a:pt x="253" y="54"/>
                  <a:pt x="253" y="54"/>
                  <a:pt x="253" y="54"/>
                </a:cubicBezTo>
                <a:cubicBezTo>
                  <a:pt x="253" y="73"/>
                  <a:pt x="226" y="82"/>
                  <a:pt x="208" y="82"/>
                </a:cubicBezTo>
                <a:cubicBezTo>
                  <a:pt x="190" y="90"/>
                  <a:pt x="153" y="90"/>
                  <a:pt x="126" y="90"/>
                </a:cubicBezTo>
                <a:close/>
                <a:moveTo>
                  <a:pt x="18" y="54"/>
                </a:moveTo>
                <a:lnTo>
                  <a:pt x="18" y="54"/>
                </a:lnTo>
                <a:cubicBezTo>
                  <a:pt x="18" y="54"/>
                  <a:pt x="27" y="64"/>
                  <a:pt x="54" y="64"/>
                </a:cubicBezTo>
                <a:cubicBezTo>
                  <a:pt x="72" y="64"/>
                  <a:pt x="99" y="73"/>
                  <a:pt x="126" y="73"/>
                </a:cubicBezTo>
                <a:cubicBezTo>
                  <a:pt x="153" y="73"/>
                  <a:pt x="180" y="64"/>
                  <a:pt x="199" y="64"/>
                </a:cubicBezTo>
                <a:cubicBezTo>
                  <a:pt x="216" y="64"/>
                  <a:pt x="226" y="54"/>
                  <a:pt x="226" y="54"/>
                </a:cubicBezTo>
                <a:cubicBezTo>
                  <a:pt x="226" y="27"/>
                  <a:pt x="226" y="27"/>
                  <a:pt x="226" y="27"/>
                </a:cubicBezTo>
                <a:cubicBezTo>
                  <a:pt x="226" y="36"/>
                  <a:pt x="216" y="36"/>
                  <a:pt x="216" y="36"/>
                </a:cubicBezTo>
                <a:cubicBezTo>
                  <a:pt x="190" y="45"/>
                  <a:pt x="162" y="45"/>
                  <a:pt x="135" y="45"/>
                </a:cubicBezTo>
                <a:cubicBezTo>
                  <a:pt x="126" y="45"/>
                  <a:pt x="117" y="45"/>
                  <a:pt x="117" y="45"/>
                </a:cubicBezTo>
                <a:cubicBezTo>
                  <a:pt x="90" y="45"/>
                  <a:pt x="54" y="45"/>
                  <a:pt x="36" y="36"/>
                </a:cubicBezTo>
                <a:cubicBezTo>
                  <a:pt x="27" y="36"/>
                  <a:pt x="27" y="36"/>
                  <a:pt x="18" y="27"/>
                </a:cubicBezTo>
                <a:lnTo>
                  <a:pt x="18" y="54"/>
                </a:lnTo>
                <a:close/>
                <a:moveTo>
                  <a:pt x="226" y="54"/>
                </a:moveTo>
                <a:lnTo>
                  <a:pt x="226" y="54"/>
                </a:lnTo>
                <a:close/>
                <a:moveTo>
                  <a:pt x="18" y="9"/>
                </a:moveTo>
                <a:lnTo>
                  <a:pt x="18" y="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565">
            <a:extLst>
              <a:ext uri="{FF2B5EF4-FFF2-40B4-BE49-F238E27FC236}">
                <a16:creationId xmlns:a16="http://schemas.microsoft.com/office/drawing/2014/main" id="{D71B353B-E670-1F41-9077-B7B804109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5933" y="5772548"/>
            <a:ext cx="277340" cy="109981"/>
          </a:xfrm>
          <a:custGeom>
            <a:avLst/>
            <a:gdLst>
              <a:gd name="T0" fmla="*/ 2147483646 w 254"/>
              <a:gd name="T1" fmla="*/ 2147483646 h 100"/>
              <a:gd name="T2" fmla="*/ 2147483646 w 254"/>
              <a:gd name="T3" fmla="*/ 2147483646 h 100"/>
              <a:gd name="T4" fmla="*/ 2143630338 w 254"/>
              <a:gd name="T5" fmla="*/ 2147483646 h 100"/>
              <a:gd name="T6" fmla="*/ 857425963 w 254"/>
              <a:gd name="T7" fmla="*/ 2147483646 h 100"/>
              <a:gd name="T8" fmla="*/ 0 w 254"/>
              <a:gd name="T9" fmla="*/ 2147483646 h 100"/>
              <a:gd name="T10" fmla="*/ 0 w 254"/>
              <a:gd name="T11" fmla="*/ 438089181 h 100"/>
              <a:gd name="T12" fmla="*/ 381078125 w 254"/>
              <a:gd name="T13" fmla="*/ 0 h 100"/>
              <a:gd name="T14" fmla="*/ 381078125 w 254"/>
              <a:gd name="T15" fmla="*/ 0 h 100"/>
              <a:gd name="T16" fmla="*/ 857425963 w 254"/>
              <a:gd name="T17" fmla="*/ 438089181 h 100"/>
              <a:gd name="T18" fmla="*/ 2147483646 w 254"/>
              <a:gd name="T19" fmla="*/ 876178362 h 100"/>
              <a:gd name="T20" fmla="*/ 2147483646 w 254"/>
              <a:gd name="T21" fmla="*/ 1314401181 h 100"/>
              <a:gd name="T22" fmla="*/ 2147483646 w 254"/>
              <a:gd name="T23" fmla="*/ 1314401181 h 100"/>
              <a:gd name="T24" fmla="*/ 2147483646 w 254"/>
              <a:gd name="T25" fmla="*/ 876178362 h 100"/>
              <a:gd name="T26" fmla="*/ 2147483646 w 254"/>
              <a:gd name="T27" fmla="*/ 438089181 h 100"/>
              <a:gd name="T28" fmla="*/ 2147483646 w 254"/>
              <a:gd name="T29" fmla="*/ 0 h 100"/>
              <a:gd name="T30" fmla="*/ 2147483646 w 254"/>
              <a:gd name="T31" fmla="*/ 0 h 100"/>
              <a:gd name="T32" fmla="*/ 2147483646 w 254"/>
              <a:gd name="T33" fmla="*/ 438089181 h 100"/>
              <a:gd name="T34" fmla="*/ 2147483646 w 254"/>
              <a:gd name="T35" fmla="*/ 438089181 h 100"/>
              <a:gd name="T36" fmla="*/ 2147483646 w 254"/>
              <a:gd name="T37" fmla="*/ 438089181 h 100"/>
              <a:gd name="T38" fmla="*/ 2147483646 w 254"/>
              <a:gd name="T39" fmla="*/ 438089181 h 100"/>
              <a:gd name="T40" fmla="*/ 2147483646 w 254"/>
              <a:gd name="T41" fmla="*/ 2147483646 h 100"/>
              <a:gd name="T42" fmla="*/ 2147483646 w 254"/>
              <a:gd name="T43" fmla="*/ 2147483646 h 100"/>
              <a:gd name="T44" fmla="*/ 2147483646 w 254"/>
              <a:gd name="T45" fmla="*/ 2147483646 h 100"/>
              <a:gd name="T46" fmla="*/ 857425963 w 254"/>
              <a:gd name="T47" fmla="*/ 2147483646 h 100"/>
              <a:gd name="T48" fmla="*/ 857425963 w 254"/>
              <a:gd name="T49" fmla="*/ 2147483646 h 100"/>
              <a:gd name="T50" fmla="*/ 2147483646 w 254"/>
              <a:gd name="T51" fmla="*/ 2147483646 h 100"/>
              <a:gd name="T52" fmla="*/ 2147483646 w 254"/>
              <a:gd name="T53" fmla="*/ 2147483646 h 100"/>
              <a:gd name="T54" fmla="*/ 2147483646 w 254"/>
              <a:gd name="T55" fmla="*/ 2147483646 h 100"/>
              <a:gd name="T56" fmla="*/ 2147483646 w 254"/>
              <a:gd name="T57" fmla="*/ 2147483646 h 100"/>
              <a:gd name="T58" fmla="*/ 2147483646 w 254"/>
              <a:gd name="T59" fmla="*/ 1752490362 h 100"/>
              <a:gd name="T60" fmla="*/ 2147483646 w 254"/>
              <a:gd name="T61" fmla="*/ 1752490362 h 100"/>
              <a:gd name="T62" fmla="*/ 2147483646 w 254"/>
              <a:gd name="T63" fmla="*/ 2147483646 h 100"/>
              <a:gd name="T64" fmla="*/ 2147483646 w 254"/>
              <a:gd name="T65" fmla="*/ 2147483646 h 100"/>
              <a:gd name="T66" fmla="*/ 1714851563 w 254"/>
              <a:gd name="T67" fmla="*/ 1752490362 h 100"/>
              <a:gd name="T68" fmla="*/ 1286204375 w 254"/>
              <a:gd name="T69" fmla="*/ 1752490362 h 100"/>
              <a:gd name="T70" fmla="*/ 857425963 w 254"/>
              <a:gd name="T71" fmla="*/ 2147483646 h 100"/>
              <a:gd name="T72" fmla="*/ 2147483646 w 254"/>
              <a:gd name="T73" fmla="*/ 2147483646 h 100"/>
              <a:gd name="T74" fmla="*/ 2147483646 w 254"/>
              <a:gd name="T75" fmla="*/ 2147483646 h 100"/>
              <a:gd name="T76" fmla="*/ 1286204375 w 254"/>
              <a:gd name="T77" fmla="*/ 438089181 h 100"/>
              <a:gd name="T78" fmla="*/ 1286204375 w 254"/>
              <a:gd name="T79" fmla="*/ 438089181 h 1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54" h="100">
                <a:moveTo>
                  <a:pt x="126" y="99"/>
                </a:moveTo>
                <a:lnTo>
                  <a:pt x="126" y="99"/>
                </a:lnTo>
                <a:cubicBezTo>
                  <a:pt x="99" y="99"/>
                  <a:pt x="63" y="90"/>
                  <a:pt x="45" y="90"/>
                </a:cubicBezTo>
                <a:cubicBezTo>
                  <a:pt x="27" y="81"/>
                  <a:pt x="18" y="81"/>
                  <a:pt x="18" y="81"/>
                </a:cubicBezTo>
                <a:cubicBezTo>
                  <a:pt x="8" y="72"/>
                  <a:pt x="0" y="63"/>
                  <a:pt x="0" y="63"/>
                </a:cubicBezTo>
                <a:cubicBezTo>
                  <a:pt x="0" y="9"/>
                  <a:pt x="0" y="9"/>
                  <a:pt x="0" y="9"/>
                </a:cubicBezTo>
                <a:lnTo>
                  <a:pt x="8" y="0"/>
                </a:lnTo>
                <a:cubicBezTo>
                  <a:pt x="18" y="0"/>
                  <a:pt x="18" y="0"/>
                  <a:pt x="18" y="9"/>
                </a:cubicBezTo>
                <a:cubicBezTo>
                  <a:pt x="27" y="9"/>
                  <a:pt x="27" y="18"/>
                  <a:pt x="54" y="18"/>
                </a:cubicBezTo>
                <a:cubicBezTo>
                  <a:pt x="72" y="18"/>
                  <a:pt x="90" y="27"/>
                  <a:pt x="117" y="27"/>
                </a:cubicBezTo>
                <a:cubicBezTo>
                  <a:pt x="126" y="27"/>
                  <a:pt x="126" y="27"/>
                  <a:pt x="135" y="27"/>
                </a:cubicBezTo>
                <a:cubicBezTo>
                  <a:pt x="162" y="27"/>
                  <a:pt x="189" y="18"/>
                  <a:pt x="207" y="18"/>
                </a:cubicBezTo>
                <a:cubicBezTo>
                  <a:pt x="225" y="18"/>
                  <a:pt x="235" y="9"/>
                  <a:pt x="235" y="9"/>
                </a:cubicBezTo>
                <a:cubicBezTo>
                  <a:pt x="235" y="0"/>
                  <a:pt x="235" y="0"/>
                  <a:pt x="244" y="0"/>
                </a:cubicBezTo>
                <a:cubicBezTo>
                  <a:pt x="253" y="0"/>
                  <a:pt x="253" y="9"/>
                  <a:pt x="253" y="9"/>
                </a:cubicBezTo>
                <a:cubicBezTo>
                  <a:pt x="253" y="63"/>
                  <a:pt x="253" y="63"/>
                  <a:pt x="253" y="63"/>
                </a:cubicBezTo>
                <a:cubicBezTo>
                  <a:pt x="253" y="81"/>
                  <a:pt x="235" y="81"/>
                  <a:pt x="216" y="90"/>
                </a:cubicBezTo>
                <a:cubicBezTo>
                  <a:pt x="189" y="90"/>
                  <a:pt x="162" y="99"/>
                  <a:pt x="126" y="99"/>
                </a:cubicBezTo>
                <a:close/>
                <a:moveTo>
                  <a:pt x="18" y="54"/>
                </a:moveTo>
                <a:lnTo>
                  <a:pt x="18" y="54"/>
                </a:lnTo>
                <a:cubicBezTo>
                  <a:pt x="27" y="63"/>
                  <a:pt x="36" y="63"/>
                  <a:pt x="54" y="63"/>
                </a:cubicBezTo>
                <a:cubicBezTo>
                  <a:pt x="72" y="72"/>
                  <a:pt x="99" y="72"/>
                  <a:pt x="126" y="72"/>
                </a:cubicBezTo>
                <a:cubicBezTo>
                  <a:pt x="153" y="72"/>
                  <a:pt x="180" y="72"/>
                  <a:pt x="198" y="63"/>
                </a:cubicBezTo>
                <a:cubicBezTo>
                  <a:pt x="225" y="63"/>
                  <a:pt x="235" y="63"/>
                  <a:pt x="235" y="54"/>
                </a:cubicBezTo>
                <a:cubicBezTo>
                  <a:pt x="235" y="36"/>
                  <a:pt x="235" y="36"/>
                  <a:pt x="235" y="36"/>
                </a:cubicBezTo>
                <a:cubicBezTo>
                  <a:pt x="225" y="36"/>
                  <a:pt x="216" y="36"/>
                  <a:pt x="216" y="36"/>
                </a:cubicBezTo>
                <a:cubicBezTo>
                  <a:pt x="198" y="45"/>
                  <a:pt x="162" y="45"/>
                  <a:pt x="135" y="45"/>
                </a:cubicBezTo>
                <a:cubicBezTo>
                  <a:pt x="126" y="45"/>
                  <a:pt x="126" y="45"/>
                  <a:pt x="117" y="45"/>
                </a:cubicBezTo>
                <a:cubicBezTo>
                  <a:pt x="90" y="45"/>
                  <a:pt x="63" y="45"/>
                  <a:pt x="36" y="36"/>
                </a:cubicBezTo>
                <a:lnTo>
                  <a:pt x="27" y="36"/>
                </a:lnTo>
                <a:lnTo>
                  <a:pt x="18" y="54"/>
                </a:lnTo>
                <a:close/>
                <a:moveTo>
                  <a:pt x="235" y="63"/>
                </a:moveTo>
                <a:lnTo>
                  <a:pt x="235" y="63"/>
                </a:lnTo>
                <a:close/>
                <a:moveTo>
                  <a:pt x="27" y="9"/>
                </a:moveTo>
                <a:lnTo>
                  <a:pt x="27" y="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566">
            <a:extLst>
              <a:ext uri="{FF2B5EF4-FFF2-40B4-BE49-F238E27FC236}">
                <a16:creationId xmlns:a16="http://schemas.microsoft.com/office/drawing/2014/main" id="{F9B01C88-1EEB-664A-9EB7-C44E05FD1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5933" y="5724731"/>
            <a:ext cx="277340" cy="100418"/>
          </a:xfrm>
          <a:custGeom>
            <a:avLst/>
            <a:gdLst>
              <a:gd name="T0" fmla="*/ 2147483646 w 254"/>
              <a:gd name="T1" fmla="*/ 2147483646 h 91"/>
              <a:gd name="T2" fmla="*/ 2147483646 w 254"/>
              <a:gd name="T3" fmla="*/ 2147483646 h 91"/>
              <a:gd name="T4" fmla="*/ 2143630338 w 254"/>
              <a:gd name="T5" fmla="*/ 2147483646 h 91"/>
              <a:gd name="T6" fmla="*/ 857425963 w 254"/>
              <a:gd name="T7" fmla="*/ 2147483646 h 91"/>
              <a:gd name="T8" fmla="*/ 0 w 254"/>
              <a:gd name="T9" fmla="*/ 2147483646 h 91"/>
              <a:gd name="T10" fmla="*/ 0 w 254"/>
              <a:gd name="T11" fmla="*/ 442501868 h 91"/>
              <a:gd name="T12" fmla="*/ 381078125 w 254"/>
              <a:gd name="T13" fmla="*/ 0 h 91"/>
              <a:gd name="T14" fmla="*/ 381078125 w 254"/>
              <a:gd name="T15" fmla="*/ 0 h 91"/>
              <a:gd name="T16" fmla="*/ 857425963 w 254"/>
              <a:gd name="T17" fmla="*/ 442501868 h 91"/>
              <a:gd name="T18" fmla="*/ 2147483646 w 254"/>
              <a:gd name="T19" fmla="*/ 885004103 h 91"/>
              <a:gd name="T20" fmla="*/ 2147483646 w 254"/>
              <a:gd name="T21" fmla="*/ 885004103 h 91"/>
              <a:gd name="T22" fmla="*/ 2147483646 w 254"/>
              <a:gd name="T23" fmla="*/ 885004103 h 91"/>
              <a:gd name="T24" fmla="*/ 2147483646 w 254"/>
              <a:gd name="T25" fmla="*/ 885004103 h 91"/>
              <a:gd name="T26" fmla="*/ 2147483646 w 254"/>
              <a:gd name="T27" fmla="*/ 442501868 h 91"/>
              <a:gd name="T28" fmla="*/ 2147483646 w 254"/>
              <a:gd name="T29" fmla="*/ 0 h 91"/>
              <a:gd name="T30" fmla="*/ 2147483646 w 254"/>
              <a:gd name="T31" fmla="*/ 0 h 91"/>
              <a:gd name="T32" fmla="*/ 2147483646 w 254"/>
              <a:gd name="T33" fmla="*/ 442501868 h 91"/>
              <a:gd name="T34" fmla="*/ 2147483646 w 254"/>
              <a:gd name="T35" fmla="*/ 442501868 h 91"/>
              <a:gd name="T36" fmla="*/ 2147483646 w 254"/>
              <a:gd name="T37" fmla="*/ 442501868 h 91"/>
              <a:gd name="T38" fmla="*/ 2147483646 w 254"/>
              <a:gd name="T39" fmla="*/ 442501868 h 91"/>
              <a:gd name="T40" fmla="*/ 2147483646 w 254"/>
              <a:gd name="T41" fmla="*/ 2147483646 h 91"/>
              <a:gd name="T42" fmla="*/ 2147483646 w 254"/>
              <a:gd name="T43" fmla="*/ 2147483646 h 91"/>
              <a:gd name="T44" fmla="*/ 2147483646 w 254"/>
              <a:gd name="T45" fmla="*/ 2147483646 h 91"/>
              <a:gd name="T46" fmla="*/ 857425963 w 254"/>
              <a:gd name="T47" fmla="*/ 2147483646 h 91"/>
              <a:gd name="T48" fmla="*/ 857425963 w 254"/>
              <a:gd name="T49" fmla="*/ 2147483646 h 91"/>
              <a:gd name="T50" fmla="*/ 2147483646 w 254"/>
              <a:gd name="T51" fmla="*/ 2147483646 h 91"/>
              <a:gd name="T52" fmla="*/ 2147483646 w 254"/>
              <a:gd name="T53" fmla="*/ 2147483646 h 91"/>
              <a:gd name="T54" fmla="*/ 2147483646 w 254"/>
              <a:gd name="T55" fmla="*/ 2147483646 h 91"/>
              <a:gd name="T56" fmla="*/ 2147483646 w 254"/>
              <a:gd name="T57" fmla="*/ 2147483646 h 91"/>
              <a:gd name="T58" fmla="*/ 2147483646 w 254"/>
              <a:gd name="T59" fmla="*/ 1327505971 h 91"/>
              <a:gd name="T60" fmla="*/ 2147483646 w 254"/>
              <a:gd name="T61" fmla="*/ 1770142291 h 91"/>
              <a:gd name="T62" fmla="*/ 2147483646 w 254"/>
              <a:gd name="T63" fmla="*/ 2147483646 h 91"/>
              <a:gd name="T64" fmla="*/ 2147483646 w 254"/>
              <a:gd name="T65" fmla="*/ 2147483646 h 91"/>
              <a:gd name="T66" fmla="*/ 1714851563 w 254"/>
              <a:gd name="T67" fmla="*/ 1770142291 h 91"/>
              <a:gd name="T68" fmla="*/ 1286204375 w 254"/>
              <a:gd name="T69" fmla="*/ 1327505971 h 91"/>
              <a:gd name="T70" fmla="*/ 857425963 w 254"/>
              <a:gd name="T71" fmla="*/ 2147483646 h 91"/>
              <a:gd name="T72" fmla="*/ 2147483646 w 254"/>
              <a:gd name="T73" fmla="*/ 2147483646 h 91"/>
              <a:gd name="T74" fmla="*/ 2147483646 w 254"/>
              <a:gd name="T75" fmla="*/ 2147483646 h 91"/>
              <a:gd name="T76" fmla="*/ 1286204375 w 254"/>
              <a:gd name="T77" fmla="*/ 442501868 h 91"/>
              <a:gd name="T78" fmla="*/ 1286204375 w 254"/>
              <a:gd name="T79" fmla="*/ 442501868 h 9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54" h="91">
                <a:moveTo>
                  <a:pt x="126" y="90"/>
                </a:moveTo>
                <a:lnTo>
                  <a:pt x="126" y="90"/>
                </a:lnTo>
                <a:cubicBezTo>
                  <a:pt x="99" y="90"/>
                  <a:pt x="63" y="90"/>
                  <a:pt x="45" y="81"/>
                </a:cubicBezTo>
                <a:cubicBezTo>
                  <a:pt x="27" y="81"/>
                  <a:pt x="18" y="81"/>
                  <a:pt x="18" y="72"/>
                </a:cubicBezTo>
                <a:cubicBezTo>
                  <a:pt x="8" y="72"/>
                  <a:pt x="0" y="63"/>
                  <a:pt x="0" y="54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8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27" y="9"/>
                  <a:pt x="27" y="9"/>
                  <a:pt x="54" y="18"/>
                </a:cubicBezTo>
                <a:cubicBezTo>
                  <a:pt x="72" y="18"/>
                  <a:pt x="90" y="18"/>
                  <a:pt x="117" y="18"/>
                </a:cubicBezTo>
                <a:cubicBezTo>
                  <a:pt x="126" y="18"/>
                  <a:pt x="126" y="18"/>
                  <a:pt x="135" y="18"/>
                </a:cubicBezTo>
                <a:cubicBezTo>
                  <a:pt x="162" y="18"/>
                  <a:pt x="189" y="18"/>
                  <a:pt x="207" y="18"/>
                </a:cubicBezTo>
                <a:cubicBezTo>
                  <a:pt x="225" y="9"/>
                  <a:pt x="235" y="9"/>
                  <a:pt x="235" y="9"/>
                </a:cubicBezTo>
                <a:cubicBezTo>
                  <a:pt x="235" y="0"/>
                  <a:pt x="235" y="0"/>
                  <a:pt x="244" y="0"/>
                </a:cubicBezTo>
                <a:cubicBezTo>
                  <a:pt x="253" y="0"/>
                  <a:pt x="253" y="0"/>
                  <a:pt x="253" y="9"/>
                </a:cubicBezTo>
                <a:cubicBezTo>
                  <a:pt x="253" y="54"/>
                  <a:pt x="253" y="54"/>
                  <a:pt x="253" y="54"/>
                </a:cubicBezTo>
                <a:cubicBezTo>
                  <a:pt x="253" y="72"/>
                  <a:pt x="235" y="81"/>
                  <a:pt x="216" y="81"/>
                </a:cubicBezTo>
                <a:cubicBezTo>
                  <a:pt x="189" y="90"/>
                  <a:pt x="162" y="90"/>
                  <a:pt x="126" y="90"/>
                </a:cubicBezTo>
                <a:close/>
                <a:moveTo>
                  <a:pt x="18" y="54"/>
                </a:moveTo>
                <a:lnTo>
                  <a:pt x="18" y="54"/>
                </a:lnTo>
                <a:cubicBezTo>
                  <a:pt x="27" y="54"/>
                  <a:pt x="36" y="63"/>
                  <a:pt x="54" y="63"/>
                </a:cubicBezTo>
                <a:cubicBezTo>
                  <a:pt x="72" y="63"/>
                  <a:pt x="99" y="72"/>
                  <a:pt x="126" y="72"/>
                </a:cubicBezTo>
                <a:cubicBezTo>
                  <a:pt x="153" y="72"/>
                  <a:pt x="180" y="63"/>
                  <a:pt x="198" y="63"/>
                </a:cubicBezTo>
                <a:cubicBezTo>
                  <a:pt x="225" y="63"/>
                  <a:pt x="235" y="54"/>
                  <a:pt x="235" y="54"/>
                </a:cubicBezTo>
                <a:cubicBezTo>
                  <a:pt x="235" y="27"/>
                  <a:pt x="235" y="27"/>
                  <a:pt x="235" y="27"/>
                </a:cubicBezTo>
                <a:cubicBezTo>
                  <a:pt x="225" y="36"/>
                  <a:pt x="216" y="36"/>
                  <a:pt x="216" y="36"/>
                </a:cubicBezTo>
                <a:cubicBezTo>
                  <a:pt x="198" y="45"/>
                  <a:pt x="162" y="45"/>
                  <a:pt x="135" y="45"/>
                </a:cubicBezTo>
                <a:cubicBezTo>
                  <a:pt x="126" y="45"/>
                  <a:pt x="126" y="45"/>
                  <a:pt x="117" y="45"/>
                </a:cubicBezTo>
                <a:cubicBezTo>
                  <a:pt x="90" y="45"/>
                  <a:pt x="63" y="45"/>
                  <a:pt x="36" y="36"/>
                </a:cubicBezTo>
                <a:cubicBezTo>
                  <a:pt x="36" y="36"/>
                  <a:pt x="27" y="36"/>
                  <a:pt x="27" y="27"/>
                </a:cubicBezTo>
                <a:lnTo>
                  <a:pt x="18" y="54"/>
                </a:lnTo>
                <a:close/>
                <a:moveTo>
                  <a:pt x="235" y="54"/>
                </a:moveTo>
                <a:lnTo>
                  <a:pt x="235" y="54"/>
                </a:lnTo>
                <a:close/>
                <a:moveTo>
                  <a:pt x="27" y="9"/>
                </a:moveTo>
                <a:lnTo>
                  <a:pt x="27" y="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567">
            <a:extLst>
              <a:ext uri="{FF2B5EF4-FFF2-40B4-BE49-F238E27FC236}">
                <a16:creationId xmlns:a16="http://schemas.microsoft.com/office/drawing/2014/main" id="{7B2463BE-E6A5-294D-A1EE-368F4554C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5933" y="5648224"/>
            <a:ext cx="277340" cy="81291"/>
          </a:xfrm>
          <a:custGeom>
            <a:avLst/>
            <a:gdLst>
              <a:gd name="T0" fmla="*/ 2147483646 w 254"/>
              <a:gd name="T1" fmla="*/ 2147483646 h 73"/>
              <a:gd name="T2" fmla="*/ 2147483646 w 254"/>
              <a:gd name="T3" fmla="*/ 2147483646 h 73"/>
              <a:gd name="T4" fmla="*/ 2147483646 w 254"/>
              <a:gd name="T5" fmla="*/ 2147483646 h 73"/>
              <a:gd name="T6" fmla="*/ 1714851563 w 254"/>
              <a:gd name="T7" fmla="*/ 2147483646 h 73"/>
              <a:gd name="T8" fmla="*/ 0 w 254"/>
              <a:gd name="T9" fmla="*/ 1819035194 h 73"/>
              <a:gd name="T10" fmla="*/ 2143630338 w 254"/>
              <a:gd name="T11" fmla="*/ 0 h 73"/>
              <a:gd name="T12" fmla="*/ 2147483646 w 254"/>
              <a:gd name="T13" fmla="*/ 0 h 73"/>
              <a:gd name="T14" fmla="*/ 2147483646 w 254"/>
              <a:gd name="T15" fmla="*/ 0 h 73"/>
              <a:gd name="T16" fmla="*/ 2147483646 w 254"/>
              <a:gd name="T17" fmla="*/ 454724509 h 73"/>
              <a:gd name="T18" fmla="*/ 2147483646 w 254"/>
              <a:gd name="T19" fmla="*/ 1819035194 h 73"/>
              <a:gd name="T20" fmla="*/ 2147483646 w 254"/>
              <a:gd name="T21" fmla="*/ 2147483646 h 73"/>
              <a:gd name="T22" fmla="*/ 2147483646 w 254"/>
              <a:gd name="T23" fmla="*/ 2147483646 h 73"/>
              <a:gd name="T24" fmla="*/ 2147483646 w 254"/>
              <a:gd name="T25" fmla="*/ 2147483646 h 73"/>
              <a:gd name="T26" fmla="*/ 1286204375 w 254"/>
              <a:gd name="T27" fmla="*/ 1819035194 h 73"/>
              <a:gd name="T28" fmla="*/ 1286204375 w 254"/>
              <a:gd name="T29" fmla="*/ 1819035194 h 73"/>
              <a:gd name="T30" fmla="*/ 2147483646 w 254"/>
              <a:gd name="T31" fmla="*/ 1819035194 h 73"/>
              <a:gd name="T32" fmla="*/ 2147483646 w 254"/>
              <a:gd name="T33" fmla="*/ 2147483646 h 73"/>
              <a:gd name="T34" fmla="*/ 2147483646 w 254"/>
              <a:gd name="T35" fmla="*/ 2147483646 h 73"/>
              <a:gd name="T36" fmla="*/ 2147483646 w 254"/>
              <a:gd name="T37" fmla="*/ 1819035194 h 73"/>
              <a:gd name="T38" fmla="*/ 2147483646 w 254"/>
              <a:gd name="T39" fmla="*/ 1819035194 h 73"/>
              <a:gd name="T40" fmla="*/ 2147483646 w 254"/>
              <a:gd name="T41" fmla="*/ 1364310685 h 73"/>
              <a:gd name="T42" fmla="*/ 2147483646 w 254"/>
              <a:gd name="T43" fmla="*/ 859015470 h 73"/>
              <a:gd name="T44" fmla="*/ 2147483646 w 254"/>
              <a:gd name="T45" fmla="*/ 1364310685 h 73"/>
              <a:gd name="T46" fmla="*/ 1286204375 w 254"/>
              <a:gd name="T47" fmla="*/ 1819035194 h 73"/>
              <a:gd name="T48" fmla="*/ 2147483646 w 254"/>
              <a:gd name="T49" fmla="*/ 1819035194 h 73"/>
              <a:gd name="T50" fmla="*/ 2147483646 w 254"/>
              <a:gd name="T51" fmla="*/ 1819035194 h 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54" h="73">
                <a:moveTo>
                  <a:pt x="126" y="72"/>
                </a:moveTo>
                <a:lnTo>
                  <a:pt x="126" y="72"/>
                </a:lnTo>
                <a:cubicBezTo>
                  <a:pt x="126" y="72"/>
                  <a:pt x="126" y="72"/>
                  <a:pt x="117" y="72"/>
                </a:cubicBezTo>
                <a:cubicBezTo>
                  <a:pt x="90" y="63"/>
                  <a:pt x="63" y="63"/>
                  <a:pt x="36" y="63"/>
                </a:cubicBezTo>
                <a:cubicBezTo>
                  <a:pt x="27" y="54"/>
                  <a:pt x="0" y="45"/>
                  <a:pt x="0" y="36"/>
                </a:cubicBezTo>
                <a:cubicBezTo>
                  <a:pt x="0" y="17"/>
                  <a:pt x="27" y="9"/>
                  <a:pt x="45" y="0"/>
                </a:cubicBezTo>
                <a:cubicBezTo>
                  <a:pt x="63" y="0"/>
                  <a:pt x="99" y="0"/>
                  <a:pt x="126" y="0"/>
                </a:cubicBezTo>
                <a:cubicBezTo>
                  <a:pt x="162" y="0"/>
                  <a:pt x="189" y="0"/>
                  <a:pt x="216" y="0"/>
                </a:cubicBezTo>
                <a:cubicBezTo>
                  <a:pt x="225" y="9"/>
                  <a:pt x="235" y="9"/>
                  <a:pt x="244" y="9"/>
                </a:cubicBezTo>
                <a:cubicBezTo>
                  <a:pt x="253" y="17"/>
                  <a:pt x="253" y="27"/>
                  <a:pt x="253" y="36"/>
                </a:cubicBezTo>
                <a:cubicBezTo>
                  <a:pt x="253" y="45"/>
                  <a:pt x="235" y="54"/>
                  <a:pt x="216" y="63"/>
                </a:cubicBezTo>
                <a:cubicBezTo>
                  <a:pt x="198" y="63"/>
                  <a:pt x="162" y="63"/>
                  <a:pt x="135" y="72"/>
                </a:cubicBezTo>
                <a:lnTo>
                  <a:pt x="126" y="72"/>
                </a:lnTo>
                <a:close/>
                <a:moveTo>
                  <a:pt x="27" y="36"/>
                </a:moveTo>
                <a:lnTo>
                  <a:pt x="27" y="36"/>
                </a:lnTo>
                <a:cubicBezTo>
                  <a:pt x="36" y="36"/>
                  <a:pt x="36" y="36"/>
                  <a:pt x="54" y="36"/>
                </a:cubicBezTo>
                <a:cubicBezTo>
                  <a:pt x="72" y="45"/>
                  <a:pt x="90" y="45"/>
                  <a:pt x="117" y="45"/>
                </a:cubicBezTo>
                <a:cubicBezTo>
                  <a:pt x="126" y="45"/>
                  <a:pt x="126" y="45"/>
                  <a:pt x="135" y="45"/>
                </a:cubicBezTo>
                <a:cubicBezTo>
                  <a:pt x="162" y="45"/>
                  <a:pt x="189" y="45"/>
                  <a:pt x="207" y="36"/>
                </a:cubicBezTo>
                <a:cubicBezTo>
                  <a:pt x="216" y="36"/>
                  <a:pt x="225" y="36"/>
                  <a:pt x="225" y="36"/>
                </a:cubicBezTo>
                <a:cubicBezTo>
                  <a:pt x="225" y="27"/>
                  <a:pt x="216" y="27"/>
                  <a:pt x="198" y="27"/>
                </a:cubicBezTo>
                <a:cubicBezTo>
                  <a:pt x="180" y="17"/>
                  <a:pt x="153" y="17"/>
                  <a:pt x="126" y="17"/>
                </a:cubicBezTo>
                <a:cubicBezTo>
                  <a:pt x="99" y="17"/>
                  <a:pt x="72" y="17"/>
                  <a:pt x="54" y="27"/>
                </a:cubicBezTo>
                <a:cubicBezTo>
                  <a:pt x="36" y="27"/>
                  <a:pt x="36" y="27"/>
                  <a:pt x="27" y="36"/>
                </a:cubicBezTo>
                <a:close/>
                <a:moveTo>
                  <a:pt x="235" y="36"/>
                </a:moveTo>
                <a:lnTo>
                  <a:pt x="235" y="36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568">
            <a:extLst>
              <a:ext uri="{FF2B5EF4-FFF2-40B4-BE49-F238E27FC236}">
                <a16:creationId xmlns:a16="http://schemas.microsoft.com/office/drawing/2014/main" id="{F12518E8-9138-BF46-BC90-F1C82113F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5933" y="5662570"/>
            <a:ext cx="277340" cy="109978"/>
          </a:xfrm>
          <a:custGeom>
            <a:avLst/>
            <a:gdLst>
              <a:gd name="T0" fmla="*/ 2147483646 w 254"/>
              <a:gd name="T1" fmla="*/ 2147483646 h 101"/>
              <a:gd name="T2" fmla="*/ 2147483646 w 254"/>
              <a:gd name="T3" fmla="*/ 2147483646 h 101"/>
              <a:gd name="T4" fmla="*/ 2143630338 w 254"/>
              <a:gd name="T5" fmla="*/ 2147483646 h 101"/>
              <a:gd name="T6" fmla="*/ 857425963 w 254"/>
              <a:gd name="T7" fmla="*/ 2147483646 h 101"/>
              <a:gd name="T8" fmla="*/ 0 w 254"/>
              <a:gd name="T9" fmla="*/ 2147483646 h 101"/>
              <a:gd name="T10" fmla="*/ 0 w 254"/>
              <a:gd name="T11" fmla="*/ 897681140 h 101"/>
              <a:gd name="T12" fmla="*/ 381078125 w 254"/>
              <a:gd name="T13" fmla="*/ 0 h 101"/>
              <a:gd name="T14" fmla="*/ 381078125 w 254"/>
              <a:gd name="T15" fmla="*/ 0 h 101"/>
              <a:gd name="T16" fmla="*/ 857425963 w 254"/>
              <a:gd name="T17" fmla="*/ 472429130 h 101"/>
              <a:gd name="T18" fmla="*/ 2147483646 w 254"/>
              <a:gd name="T19" fmla="*/ 897681140 h 101"/>
              <a:gd name="T20" fmla="*/ 2147483646 w 254"/>
              <a:gd name="T21" fmla="*/ 1322801924 h 101"/>
              <a:gd name="T22" fmla="*/ 2147483646 w 254"/>
              <a:gd name="T23" fmla="*/ 1322801924 h 101"/>
              <a:gd name="T24" fmla="*/ 2147483646 w 254"/>
              <a:gd name="T25" fmla="*/ 897681140 h 101"/>
              <a:gd name="T26" fmla="*/ 2147483646 w 254"/>
              <a:gd name="T27" fmla="*/ 472429130 h 101"/>
              <a:gd name="T28" fmla="*/ 2147483646 w 254"/>
              <a:gd name="T29" fmla="*/ 0 h 101"/>
              <a:gd name="T30" fmla="*/ 2147483646 w 254"/>
              <a:gd name="T31" fmla="*/ 0 h 101"/>
              <a:gd name="T32" fmla="*/ 2147483646 w 254"/>
              <a:gd name="T33" fmla="*/ 897681140 h 101"/>
              <a:gd name="T34" fmla="*/ 2147483646 w 254"/>
              <a:gd name="T35" fmla="*/ 897681140 h 101"/>
              <a:gd name="T36" fmla="*/ 2147483646 w 254"/>
              <a:gd name="T37" fmla="*/ 897681140 h 101"/>
              <a:gd name="T38" fmla="*/ 2147483646 w 254"/>
              <a:gd name="T39" fmla="*/ 897681140 h 101"/>
              <a:gd name="T40" fmla="*/ 2147483646 w 254"/>
              <a:gd name="T41" fmla="*/ 2147483646 h 101"/>
              <a:gd name="T42" fmla="*/ 2147483646 w 254"/>
              <a:gd name="T43" fmla="*/ 2147483646 h 101"/>
              <a:gd name="T44" fmla="*/ 2147483646 w 254"/>
              <a:gd name="T45" fmla="*/ 2147483646 h 101"/>
              <a:gd name="T46" fmla="*/ 857425963 w 254"/>
              <a:gd name="T47" fmla="*/ 2147483646 h 101"/>
              <a:gd name="T48" fmla="*/ 857425963 w 254"/>
              <a:gd name="T49" fmla="*/ 2147483646 h 101"/>
              <a:gd name="T50" fmla="*/ 2147483646 w 254"/>
              <a:gd name="T51" fmla="*/ 2147483646 h 101"/>
              <a:gd name="T52" fmla="*/ 2147483646 w 254"/>
              <a:gd name="T53" fmla="*/ 2147483646 h 101"/>
              <a:gd name="T54" fmla="*/ 2147483646 w 254"/>
              <a:gd name="T55" fmla="*/ 2147483646 h 101"/>
              <a:gd name="T56" fmla="*/ 2147483646 w 254"/>
              <a:gd name="T57" fmla="*/ 2147483646 h 101"/>
              <a:gd name="T58" fmla="*/ 2147483646 w 254"/>
              <a:gd name="T59" fmla="*/ 1748053573 h 101"/>
              <a:gd name="T60" fmla="*/ 2147483646 w 254"/>
              <a:gd name="T61" fmla="*/ 2147483646 h 101"/>
              <a:gd name="T62" fmla="*/ 2147483646 w 254"/>
              <a:gd name="T63" fmla="*/ 2147483646 h 101"/>
              <a:gd name="T64" fmla="*/ 2147483646 w 254"/>
              <a:gd name="T65" fmla="*/ 2147483646 h 101"/>
              <a:gd name="T66" fmla="*/ 1714851563 w 254"/>
              <a:gd name="T67" fmla="*/ 2147483646 h 101"/>
              <a:gd name="T68" fmla="*/ 1286204375 w 254"/>
              <a:gd name="T69" fmla="*/ 1748053573 h 101"/>
              <a:gd name="T70" fmla="*/ 857425963 w 254"/>
              <a:gd name="T71" fmla="*/ 2147483646 h 101"/>
              <a:gd name="T72" fmla="*/ 2147483646 w 254"/>
              <a:gd name="T73" fmla="*/ 2147483646 h 101"/>
              <a:gd name="T74" fmla="*/ 2147483646 w 254"/>
              <a:gd name="T75" fmla="*/ 2147483646 h 101"/>
              <a:gd name="T76" fmla="*/ 1286204375 w 254"/>
              <a:gd name="T77" fmla="*/ 897681140 h 101"/>
              <a:gd name="T78" fmla="*/ 1286204375 w 254"/>
              <a:gd name="T79" fmla="*/ 897681140 h 10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54" h="101">
                <a:moveTo>
                  <a:pt x="126" y="100"/>
                </a:moveTo>
                <a:lnTo>
                  <a:pt x="126" y="100"/>
                </a:lnTo>
                <a:cubicBezTo>
                  <a:pt x="99" y="100"/>
                  <a:pt x="63" y="100"/>
                  <a:pt x="45" y="91"/>
                </a:cubicBezTo>
                <a:cubicBezTo>
                  <a:pt x="27" y="91"/>
                  <a:pt x="18" y="82"/>
                  <a:pt x="18" y="82"/>
                </a:cubicBezTo>
                <a:cubicBezTo>
                  <a:pt x="8" y="82"/>
                  <a:pt x="0" y="73"/>
                  <a:pt x="0" y="6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8" y="0"/>
                  <a:pt x="8" y="0"/>
                </a:cubicBezTo>
                <a:cubicBezTo>
                  <a:pt x="18" y="0"/>
                  <a:pt x="18" y="10"/>
                  <a:pt x="18" y="10"/>
                </a:cubicBezTo>
                <a:cubicBezTo>
                  <a:pt x="27" y="10"/>
                  <a:pt x="27" y="19"/>
                  <a:pt x="54" y="19"/>
                </a:cubicBezTo>
                <a:cubicBezTo>
                  <a:pt x="72" y="28"/>
                  <a:pt x="90" y="28"/>
                  <a:pt x="117" y="28"/>
                </a:cubicBezTo>
                <a:cubicBezTo>
                  <a:pt x="126" y="28"/>
                  <a:pt x="126" y="28"/>
                  <a:pt x="135" y="28"/>
                </a:cubicBezTo>
                <a:cubicBezTo>
                  <a:pt x="162" y="28"/>
                  <a:pt x="189" y="28"/>
                  <a:pt x="207" y="19"/>
                </a:cubicBezTo>
                <a:cubicBezTo>
                  <a:pt x="225" y="19"/>
                  <a:pt x="235" y="10"/>
                  <a:pt x="235" y="10"/>
                </a:cubicBezTo>
                <a:cubicBezTo>
                  <a:pt x="235" y="10"/>
                  <a:pt x="235" y="0"/>
                  <a:pt x="244" y="0"/>
                </a:cubicBezTo>
                <a:cubicBezTo>
                  <a:pt x="253" y="0"/>
                  <a:pt x="253" y="10"/>
                  <a:pt x="253" y="19"/>
                </a:cubicBezTo>
                <a:cubicBezTo>
                  <a:pt x="253" y="64"/>
                  <a:pt x="253" y="64"/>
                  <a:pt x="253" y="64"/>
                </a:cubicBezTo>
                <a:cubicBezTo>
                  <a:pt x="253" y="82"/>
                  <a:pt x="235" y="91"/>
                  <a:pt x="216" y="91"/>
                </a:cubicBezTo>
                <a:cubicBezTo>
                  <a:pt x="189" y="100"/>
                  <a:pt x="162" y="100"/>
                  <a:pt x="126" y="100"/>
                </a:cubicBezTo>
                <a:close/>
                <a:moveTo>
                  <a:pt x="18" y="64"/>
                </a:moveTo>
                <a:lnTo>
                  <a:pt x="18" y="64"/>
                </a:lnTo>
                <a:cubicBezTo>
                  <a:pt x="27" y="64"/>
                  <a:pt x="36" y="64"/>
                  <a:pt x="54" y="73"/>
                </a:cubicBezTo>
                <a:cubicBezTo>
                  <a:pt x="72" y="73"/>
                  <a:pt x="99" y="73"/>
                  <a:pt x="126" y="73"/>
                </a:cubicBezTo>
                <a:cubicBezTo>
                  <a:pt x="153" y="73"/>
                  <a:pt x="180" y="73"/>
                  <a:pt x="198" y="73"/>
                </a:cubicBezTo>
                <a:cubicBezTo>
                  <a:pt x="225" y="64"/>
                  <a:pt x="235" y="64"/>
                  <a:pt x="235" y="64"/>
                </a:cubicBezTo>
                <a:cubicBezTo>
                  <a:pt x="235" y="37"/>
                  <a:pt x="235" y="37"/>
                  <a:pt x="235" y="37"/>
                </a:cubicBezTo>
                <a:cubicBezTo>
                  <a:pt x="225" y="37"/>
                  <a:pt x="216" y="46"/>
                  <a:pt x="216" y="46"/>
                </a:cubicBezTo>
                <a:cubicBezTo>
                  <a:pt x="198" y="46"/>
                  <a:pt x="162" y="46"/>
                  <a:pt x="135" y="55"/>
                </a:cubicBezTo>
                <a:cubicBezTo>
                  <a:pt x="126" y="55"/>
                  <a:pt x="126" y="55"/>
                  <a:pt x="117" y="55"/>
                </a:cubicBezTo>
                <a:cubicBezTo>
                  <a:pt x="90" y="46"/>
                  <a:pt x="63" y="46"/>
                  <a:pt x="36" y="46"/>
                </a:cubicBezTo>
                <a:lnTo>
                  <a:pt x="27" y="37"/>
                </a:lnTo>
                <a:lnTo>
                  <a:pt x="18" y="64"/>
                </a:lnTo>
                <a:close/>
                <a:moveTo>
                  <a:pt x="235" y="64"/>
                </a:moveTo>
                <a:lnTo>
                  <a:pt x="235" y="64"/>
                </a:lnTo>
                <a:close/>
                <a:moveTo>
                  <a:pt x="27" y="19"/>
                </a:moveTo>
                <a:lnTo>
                  <a:pt x="27" y="1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569">
            <a:extLst>
              <a:ext uri="{FF2B5EF4-FFF2-40B4-BE49-F238E27FC236}">
                <a16:creationId xmlns:a16="http://schemas.microsoft.com/office/drawing/2014/main" id="{33E69B50-11DF-1F4E-A3F8-4251A50EA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695" y="10042625"/>
            <a:ext cx="28690" cy="344284"/>
          </a:xfrm>
          <a:custGeom>
            <a:avLst/>
            <a:gdLst>
              <a:gd name="T0" fmla="*/ 708562369 w 28"/>
              <a:gd name="T1" fmla="*/ 2147483646 h 317"/>
              <a:gd name="T2" fmla="*/ 708562369 w 28"/>
              <a:gd name="T3" fmla="*/ 2147483646 h 317"/>
              <a:gd name="T4" fmla="*/ 0 w 28"/>
              <a:gd name="T5" fmla="*/ 2147483646 h 317"/>
              <a:gd name="T6" fmla="*/ 0 w 28"/>
              <a:gd name="T7" fmla="*/ 375076351 h 317"/>
              <a:gd name="T8" fmla="*/ 708562369 w 28"/>
              <a:gd name="T9" fmla="*/ 0 h 317"/>
              <a:gd name="T10" fmla="*/ 1062901554 w 28"/>
              <a:gd name="T11" fmla="*/ 375076351 h 317"/>
              <a:gd name="T12" fmla="*/ 1062901554 w 28"/>
              <a:gd name="T13" fmla="*/ 2147483646 h 317"/>
              <a:gd name="T14" fmla="*/ 708562369 w 28"/>
              <a:gd name="T15" fmla="*/ 2147483646 h 31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317">
                <a:moveTo>
                  <a:pt x="18" y="316"/>
                </a:moveTo>
                <a:lnTo>
                  <a:pt x="18" y="316"/>
                </a:lnTo>
                <a:cubicBezTo>
                  <a:pt x="9" y="316"/>
                  <a:pt x="0" y="307"/>
                  <a:pt x="0" y="307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9" y="0"/>
                  <a:pt x="18" y="0"/>
                </a:cubicBezTo>
                <a:lnTo>
                  <a:pt x="27" y="8"/>
                </a:lnTo>
                <a:cubicBezTo>
                  <a:pt x="27" y="307"/>
                  <a:pt x="27" y="307"/>
                  <a:pt x="27" y="307"/>
                </a:cubicBezTo>
                <a:lnTo>
                  <a:pt x="18" y="316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570">
            <a:extLst>
              <a:ext uri="{FF2B5EF4-FFF2-40B4-BE49-F238E27FC236}">
                <a16:creationId xmlns:a16="http://schemas.microsoft.com/office/drawing/2014/main" id="{B74EF819-6239-6346-9F79-046C4AAA2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695" y="10367782"/>
            <a:ext cx="344284" cy="19127"/>
          </a:xfrm>
          <a:custGeom>
            <a:avLst/>
            <a:gdLst>
              <a:gd name="T0" fmla="*/ 2147483646 w 317"/>
              <a:gd name="T1" fmla="*/ 671967361 h 19"/>
              <a:gd name="T2" fmla="*/ 2147483646 w 317"/>
              <a:gd name="T3" fmla="*/ 671967361 h 19"/>
              <a:gd name="T4" fmla="*/ 843759355 w 317"/>
              <a:gd name="T5" fmla="*/ 671967361 h 19"/>
              <a:gd name="T6" fmla="*/ 0 w 317"/>
              <a:gd name="T7" fmla="*/ 335983513 h 19"/>
              <a:gd name="T8" fmla="*/ 843759355 w 317"/>
              <a:gd name="T9" fmla="*/ 0 h 19"/>
              <a:gd name="T10" fmla="*/ 2147483646 w 317"/>
              <a:gd name="T11" fmla="*/ 0 h 19"/>
              <a:gd name="T12" fmla="*/ 2147483646 w 317"/>
              <a:gd name="T13" fmla="*/ 335983513 h 19"/>
              <a:gd name="T14" fmla="*/ 2147483646 w 317"/>
              <a:gd name="T15" fmla="*/ 67196736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7" h="19">
                <a:moveTo>
                  <a:pt x="307" y="18"/>
                </a:moveTo>
                <a:lnTo>
                  <a:pt x="307" y="18"/>
                </a:lnTo>
                <a:cubicBezTo>
                  <a:pt x="18" y="18"/>
                  <a:pt x="18" y="18"/>
                  <a:pt x="18" y="18"/>
                </a:cubicBezTo>
                <a:cubicBezTo>
                  <a:pt x="9" y="18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316" y="0"/>
                  <a:pt x="316" y="0"/>
                  <a:pt x="316" y="9"/>
                </a:cubicBezTo>
                <a:cubicBezTo>
                  <a:pt x="316" y="9"/>
                  <a:pt x="316" y="18"/>
                  <a:pt x="307" y="1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571">
            <a:extLst>
              <a:ext uri="{FF2B5EF4-FFF2-40B4-BE49-F238E27FC236}">
                <a16:creationId xmlns:a16="http://schemas.microsoft.com/office/drawing/2014/main" id="{8701F190-8C5F-1B48-AB6C-EC2317FA5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295" y="10104786"/>
            <a:ext cx="296467" cy="243869"/>
          </a:xfrm>
          <a:custGeom>
            <a:avLst/>
            <a:gdLst>
              <a:gd name="T0" fmla="*/ 2147483646 w 272"/>
              <a:gd name="T1" fmla="*/ 2147483646 h 227"/>
              <a:gd name="T2" fmla="*/ 2147483646 w 272"/>
              <a:gd name="T3" fmla="*/ 2147483646 h 227"/>
              <a:gd name="T4" fmla="*/ 2147483646 w 272"/>
              <a:gd name="T5" fmla="*/ 2147483646 h 227"/>
              <a:gd name="T6" fmla="*/ 2147483646 w 272"/>
              <a:gd name="T7" fmla="*/ 2147483646 h 227"/>
              <a:gd name="T8" fmla="*/ 852813544 w 272"/>
              <a:gd name="T9" fmla="*/ 2147483646 h 227"/>
              <a:gd name="T10" fmla="*/ 0 w 272"/>
              <a:gd name="T11" fmla="*/ 2147483646 h 227"/>
              <a:gd name="T12" fmla="*/ 0 w 272"/>
              <a:gd name="T13" fmla="*/ 2147483646 h 227"/>
              <a:gd name="T14" fmla="*/ 2147483646 w 272"/>
              <a:gd name="T15" fmla="*/ 2147483646 h 227"/>
              <a:gd name="T16" fmla="*/ 2147483646 w 272"/>
              <a:gd name="T17" fmla="*/ 2147483646 h 227"/>
              <a:gd name="T18" fmla="*/ 2147483646 w 272"/>
              <a:gd name="T19" fmla="*/ 2147483646 h 227"/>
              <a:gd name="T20" fmla="*/ 2147483646 w 272"/>
              <a:gd name="T21" fmla="*/ 2147483646 h 227"/>
              <a:gd name="T22" fmla="*/ 2147483646 w 272"/>
              <a:gd name="T23" fmla="*/ 408344202 h 227"/>
              <a:gd name="T24" fmla="*/ 2147483646 w 272"/>
              <a:gd name="T25" fmla="*/ 408344202 h 227"/>
              <a:gd name="T26" fmla="*/ 2147483646 w 272"/>
              <a:gd name="T27" fmla="*/ 1225032963 h 227"/>
              <a:gd name="T28" fmla="*/ 2147483646 w 272"/>
              <a:gd name="T29" fmla="*/ 2147483646 h 227"/>
              <a:gd name="T30" fmla="*/ 2147483646 w 272"/>
              <a:gd name="T31" fmla="*/ 2147483646 h 2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72" h="227">
                <a:moveTo>
                  <a:pt x="145" y="226"/>
                </a:moveTo>
                <a:lnTo>
                  <a:pt x="145" y="226"/>
                </a:lnTo>
                <a:cubicBezTo>
                  <a:pt x="145" y="226"/>
                  <a:pt x="135" y="226"/>
                  <a:pt x="135" y="217"/>
                </a:cubicBezTo>
                <a:cubicBezTo>
                  <a:pt x="81" y="153"/>
                  <a:pt x="81" y="153"/>
                  <a:pt x="81" y="153"/>
                </a:cubicBezTo>
                <a:cubicBezTo>
                  <a:pt x="18" y="226"/>
                  <a:pt x="18" y="226"/>
                  <a:pt x="18" y="226"/>
                </a:cubicBezTo>
                <a:cubicBezTo>
                  <a:pt x="18" y="226"/>
                  <a:pt x="9" y="226"/>
                  <a:pt x="0" y="226"/>
                </a:cubicBezTo>
                <a:cubicBezTo>
                  <a:pt x="0" y="217"/>
                  <a:pt x="0" y="207"/>
                  <a:pt x="0" y="207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81" y="126"/>
                  <a:pt x="81" y="126"/>
                  <a:pt x="81" y="126"/>
                </a:cubicBezTo>
                <a:cubicBezTo>
                  <a:pt x="90" y="126"/>
                  <a:pt x="90" y="126"/>
                  <a:pt x="90" y="126"/>
                </a:cubicBezTo>
                <a:cubicBezTo>
                  <a:pt x="145" y="190"/>
                  <a:pt x="145" y="190"/>
                  <a:pt x="145" y="190"/>
                </a:cubicBezTo>
                <a:cubicBezTo>
                  <a:pt x="253" y="9"/>
                  <a:pt x="253" y="9"/>
                  <a:pt x="253" y="9"/>
                </a:cubicBezTo>
                <a:cubicBezTo>
                  <a:pt x="253" y="9"/>
                  <a:pt x="262" y="0"/>
                  <a:pt x="271" y="9"/>
                </a:cubicBezTo>
                <a:cubicBezTo>
                  <a:pt x="271" y="9"/>
                  <a:pt x="271" y="18"/>
                  <a:pt x="271" y="27"/>
                </a:cubicBezTo>
                <a:cubicBezTo>
                  <a:pt x="154" y="217"/>
                  <a:pt x="154" y="217"/>
                  <a:pt x="154" y="217"/>
                </a:cubicBezTo>
                <a:cubicBezTo>
                  <a:pt x="154" y="226"/>
                  <a:pt x="154" y="226"/>
                  <a:pt x="145" y="22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572">
            <a:extLst>
              <a:ext uri="{FF2B5EF4-FFF2-40B4-BE49-F238E27FC236}">
                <a16:creationId xmlns:a16="http://schemas.microsoft.com/office/drawing/2014/main" id="{EAE37E7E-F189-6A4B-A163-B5CF4E194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851" y="10114349"/>
            <a:ext cx="38254" cy="71727"/>
          </a:xfrm>
          <a:custGeom>
            <a:avLst/>
            <a:gdLst>
              <a:gd name="T0" fmla="*/ 727866862 w 37"/>
              <a:gd name="T1" fmla="*/ 2147483646 h 64"/>
              <a:gd name="T2" fmla="*/ 727866862 w 37"/>
              <a:gd name="T3" fmla="*/ 2147483646 h 64"/>
              <a:gd name="T4" fmla="*/ 363933259 w 37"/>
              <a:gd name="T5" fmla="*/ 2147483646 h 64"/>
              <a:gd name="T6" fmla="*/ 0 w 37"/>
              <a:gd name="T7" fmla="*/ 463642831 h 64"/>
              <a:gd name="T8" fmla="*/ 363933259 w 37"/>
              <a:gd name="T9" fmla="*/ 0 h 64"/>
              <a:gd name="T10" fmla="*/ 727866862 w 37"/>
              <a:gd name="T11" fmla="*/ 463642831 h 64"/>
              <a:gd name="T12" fmla="*/ 1455851457 w 37"/>
              <a:gd name="T13" fmla="*/ 2147483646 h 64"/>
              <a:gd name="T14" fmla="*/ 1091917854 w 37"/>
              <a:gd name="T15" fmla="*/ 2147483646 h 64"/>
              <a:gd name="T16" fmla="*/ 727866862 w 37"/>
              <a:gd name="T17" fmla="*/ 2147483646 h 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7" h="64">
                <a:moveTo>
                  <a:pt x="18" y="63"/>
                </a:moveTo>
                <a:lnTo>
                  <a:pt x="18" y="63"/>
                </a:lnTo>
                <a:lnTo>
                  <a:pt x="9" y="54"/>
                </a:ln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7" y="54"/>
                  <a:pt x="27" y="63"/>
                </a:cubicBezTo>
                <a:lnTo>
                  <a:pt x="18" y="63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Freeform 573">
            <a:extLst>
              <a:ext uri="{FF2B5EF4-FFF2-40B4-BE49-F238E27FC236}">
                <a16:creationId xmlns:a16="http://schemas.microsoft.com/office/drawing/2014/main" id="{C77039B5-E698-BC4A-AAE2-549038F0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8034" y="10114349"/>
            <a:ext cx="71727" cy="38254"/>
          </a:xfrm>
          <a:custGeom>
            <a:avLst/>
            <a:gdLst>
              <a:gd name="T0" fmla="*/ 463642831 w 64"/>
              <a:gd name="T1" fmla="*/ 1455851457 h 37"/>
              <a:gd name="T2" fmla="*/ 463642831 w 64"/>
              <a:gd name="T3" fmla="*/ 1455851457 h 37"/>
              <a:gd name="T4" fmla="*/ 0 w 64"/>
              <a:gd name="T5" fmla="*/ 1091917854 h 37"/>
              <a:gd name="T6" fmla="*/ 463642831 w 64"/>
              <a:gd name="T7" fmla="*/ 363933259 h 37"/>
              <a:gd name="T8" fmla="*/ 2147483646 w 64"/>
              <a:gd name="T9" fmla="*/ 0 h 37"/>
              <a:gd name="T10" fmla="*/ 2147483646 w 64"/>
              <a:gd name="T11" fmla="*/ 363933259 h 37"/>
              <a:gd name="T12" fmla="*/ 2147483646 w 64"/>
              <a:gd name="T13" fmla="*/ 727866862 h 37"/>
              <a:gd name="T14" fmla="*/ 927146876 w 64"/>
              <a:gd name="T15" fmla="*/ 1455851457 h 37"/>
              <a:gd name="T16" fmla="*/ 463642831 w 64"/>
              <a:gd name="T17" fmla="*/ 1455851457 h 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" h="37">
                <a:moveTo>
                  <a:pt x="9" y="36"/>
                </a:moveTo>
                <a:lnTo>
                  <a:pt x="9" y="36"/>
                </a:lnTo>
                <a:lnTo>
                  <a:pt x="0" y="27"/>
                </a:lnTo>
                <a:cubicBezTo>
                  <a:pt x="0" y="18"/>
                  <a:pt x="0" y="9"/>
                  <a:pt x="9" y="9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63" y="0"/>
                  <a:pt x="63" y="9"/>
                </a:cubicBezTo>
                <a:cubicBezTo>
                  <a:pt x="63" y="9"/>
                  <a:pt x="63" y="18"/>
                  <a:pt x="54" y="18"/>
                </a:cubicBezTo>
                <a:cubicBezTo>
                  <a:pt x="18" y="36"/>
                  <a:pt x="18" y="36"/>
                  <a:pt x="18" y="36"/>
                </a:cubicBezTo>
                <a:lnTo>
                  <a:pt x="9" y="36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1" name="Freeform 574">
            <a:extLst>
              <a:ext uri="{FF2B5EF4-FFF2-40B4-BE49-F238E27FC236}">
                <a16:creationId xmlns:a16="http://schemas.microsoft.com/office/drawing/2014/main" id="{0428524E-9F7D-A748-82D9-FB96EDB88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6343" y="10023498"/>
            <a:ext cx="401664" cy="411228"/>
          </a:xfrm>
          <a:custGeom>
            <a:avLst/>
            <a:gdLst>
              <a:gd name="T0" fmla="*/ 2147483646 w 371"/>
              <a:gd name="T1" fmla="*/ 2147483646 h 380"/>
              <a:gd name="T2" fmla="*/ 2147483646 w 371"/>
              <a:gd name="T3" fmla="*/ 2147483646 h 380"/>
              <a:gd name="T4" fmla="*/ 2147483646 w 371"/>
              <a:gd name="T5" fmla="*/ 2147483646 h 380"/>
              <a:gd name="T6" fmla="*/ 0 w 371"/>
              <a:gd name="T7" fmla="*/ 2147483646 h 380"/>
              <a:gd name="T8" fmla="*/ 2147483646 w 371"/>
              <a:gd name="T9" fmla="*/ 2147483646 h 380"/>
              <a:gd name="T10" fmla="*/ 2147483646 w 371"/>
              <a:gd name="T11" fmla="*/ 0 h 380"/>
              <a:gd name="T12" fmla="*/ 2147483646 w 371"/>
              <a:gd name="T13" fmla="*/ 2147483646 h 380"/>
              <a:gd name="T14" fmla="*/ 2147483646 w 371"/>
              <a:gd name="T15" fmla="*/ 2147483646 h 380"/>
              <a:gd name="T16" fmla="*/ 2147483646 w 371"/>
              <a:gd name="T17" fmla="*/ 2147483646 h 380"/>
              <a:gd name="T18" fmla="*/ 2147483646 w 371"/>
              <a:gd name="T19" fmla="*/ 2147483646 h 380"/>
              <a:gd name="T20" fmla="*/ 2147483646 w 371"/>
              <a:gd name="T21" fmla="*/ 1205731316 h 380"/>
              <a:gd name="T22" fmla="*/ 2147483646 w 371"/>
              <a:gd name="T23" fmla="*/ 1205731316 h 380"/>
              <a:gd name="T24" fmla="*/ 835877338 w 371"/>
              <a:gd name="T25" fmla="*/ 2147483646 h 380"/>
              <a:gd name="T26" fmla="*/ 2147483646 w 371"/>
              <a:gd name="T27" fmla="*/ 2147483646 h 380"/>
              <a:gd name="T28" fmla="*/ 2147483646 w 371"/>
              <a:gd name="T29" fmla="*/ 2147483646 h 380"/>
              <a:gd name="T30" fmla="*/ 2147483646 w 371"/>
              <a:gd name="T31" fmla="*/ 1205731316 h 38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71" h="380">
                <a:moveTo>
                  <a:pt x="181" y="379"/>
                </a:moveTo>
                <a:lnTo>
                  <a:pt x="181" y="379"/>
                </a:lnTo>
                <a:cubicBezTo>
                  <a:pt x="135" y="379"/>
                  <a:pt x="90" y="352"/>
                  <a:pt x="54" y="316"/>
                </a:cubicBezTo>
                <a:cubicBezTo>
                  <a:pt x="18" y="289"/>
                  <a:pt x="0" y="234"/>
                  <a:pt x="0" y="189"/>
                </a:cubicBezTo>
                <a:cubicBezTo>
                  <a:pt x="0" y="135"/>
                  <a:pt x="18" y="90"/>
                  <a:pt x="54" y="54"/>
                </a:cubicBezTo>
                <a:cubicBezTo>
                  <a:pt x="90" y="18"/>
                  <a:pt x="135" y="0"/>
                  <a:pt x="181" y="0"/>
                </a:cubicBezTo>
                <a:cubicBezTo>
                  <a:pt x="235" y="0"/>
                  <a:pt x="280" y="18"/>
                  <a:pt x="316" y="54"/>
                </a:cubicBezTo>
                <a:cubicBezTo>
                  <a:pt x="352" y="90"/>
                  <a:pt x="370" y="135"/>
                  <a:pt x="370" y="189"/>
                </a:cubicBezTo>
                <a:cubicBezTo>
                  <a:pt x="370" y="234"/>
                  <a:pt x="352" y="289"/>
                  <a:pt x="316" y="316"/>
                </a:cubicBezTo>
                <a:cubicBezTo>
                  <a:pt x="280" y="352"/>
                  <a:pt x="235" y="379"/>
                  <a:pt x="181" y="379"/>
                </a:cubicBezTo>
                <a:close/>
                <a:moveTo>
                  <a:pt x="181" y="26"/>
                </a:moveTo>
                <a:lnTo>
                  <a:pt x="181" y="26"/>
                </a:lnTo>
                <a:cubicBezTo>
                  <a:pt x="90" y="26"/>
                  <a:pt x="18" y="99"/>
                  <a:pt x="18" y="189"/>
                </a:cubicBezTo>
                <a:cubicBezTo>
                  <a:pt x="18" y="279"/>
                  <a:pt x="90" y="352"/>
                  <a:pt x="181" y="352"/>
                </a:cubicBezTo>
                <a:cubicBezTo>
                  <a:pt x="280" y="352"/>
                  <a:pt x="352" y="279"/>
                  <a:pt x="352" y="189"/>
                </a:cubicBezTo>
                <a:cubicBezTo>
                  <a:pt x="352" y="99"/>
                  <a:pt x="280" y="26"/>
                  <a:pt x="181" y="2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2" name="Freeform 575">
            <a:extLst>
              <a:ext uri="{FF2B5EF4-FFF2-40B4-BE49-F238E27FC236}">
                <a16:creationId xmlns:a16="http://schemas.microsoft.com/office/drawing/2014/main" id="{73BE8F8A-E39A-9541-B10B-EB6DB762D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160" y="10076095"/>
            <a:ext cx="306030" cy="315593"/>
          </a:xfrm>
          <a:custGeom>
            <a:avLst/>
            <a:gdLst>
              <a:gd name="T0" fmla="*/ 2147483646 w 281"/>
              <a:gd name="T1" fmla="*/ 2147483646 h 290"/>
              <a:gd name="T2" fmla="*/ 2147483646 w 281"/>
              <a:gd name="T3" fmla="*/ 2147483646 h 290"/>
              <a:gd name="T4" fmla="*/ 0 w 281"/>
              <a:gd name="T5" fmla="*/ 2147483646 h 290"/>
              <a:gd name="T6" fmla="*/ 2147483646 w 281"/>
              <a:gd name="T7" fmla="*/ 0 h 290"/>
              <a:gd name="T8" fmla="*/ 2147483646 w 281"/>
              <a:gd name="T9" fmla="*/ 2147483646 h 290"/>
              <a:gd name="T10" fmla="*/ 2147483646 w 281"/>
              <a:gd name="T11" fmla="*/ 2147483646 h 290"/>
              <a:gd name="T12" fmla="*/ 2147483646 w 281"/>
              <a:gd name="T13" fmla="*/ 1273346472 h 290"/>
              <a:gd name="T14" fmla="*/ 2147483646 w 281"/>
              <a:gd name="T15" fmla="*/ 1273346472 h 290"/>
              <a:gd name="T16" fmla="*/ 850789722 w 281"/>
              <a:gd name="T17" fmla="*/ 2147483646 h 290"/>
              <a:gd name="T18" fmla="*/ 2147483646 w 281"/>
              <a:gd name="T19" fmla="*/ 2147483646 h 290"/>
              <a:gd name="T20" fmla="*/ 2147483646 w 281"/>
              <a:gd name="T21" fmla="*/ 2147483646 h 290"/>
              <a:gd name="T22" fmla="*/ 2147483646 w 281"/>
              <a:gd name="T23" fmla="*/ 1273346472 h 29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1" h="290">
                <a:moveTo>
                  <a:pt x="136" y="289"/>
                </a:moveTo>
                <a:lnTo>
                  <a:pt x="136" y="289"/>
                </a:lnTo>
                <a:cubicBezTo>
                  <a:pt x="63" y="289"/>
                  <a:pt x="0" y="226"/>
                  <a:pt x="0" y="144"/>
                </a:cubicBezTo>
                <a:cubicBezTo>
                  <a:pt x="0" y="63"/>
                  <a:pt x="63" y="0"/>
                  <a:pt x="136" y="0"/>
                </a:cubicBezTo>
                <a:cubicBezTo>
                  <a:pt x="217" y="0"/>
                  <a:pt x="280" y="63"/>
                  <a:pt x="280" y="144"/>
                </a:cubicBezTo>
                <a:cubicBezTo>
                  <a:pt x="280" y="226"/>
                  <a:pt x="217" y="289"/>
                  <a:pt x="136" y="289"/>
                </a:cubicBezTo>
                <a:close/>
                <a:moveTo>
                  <a:pt x="136" y="27"/>
                </a:moveTo>
                <a:lnTo>
                  <a:pt x="136" y="27"/>
                </a:lnTo>
                <a:cubicBezTo>
                  <a:pt x="72" y="27"/>
                  <a:pt x="18" y="72"/>
                  <a:pt x="18" y="144"/>
                </a:cubicBezTo>
                <a:cubicBezTo>
                  <a:pt x="18" y="208"/>
                  <a:pt x="72" y="262"/>
                  <a:pt x="136" y="262"/>
                </a:cubicBezTo>
                <a:cubicBezTo>
                  <a:pt x="208" y="262"/>
                  <a:pt x="262" y="208"/>
                  <a:pt x="262" y="144"/>
                </a:cubicBezTo>
                <a:cubicBezTo>
                  <a:pt x="262" y="72"/>
                  <a:pt x="208" y="27"/>
                  <a:pt x="136" y="27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3" name="Freeform 576">
            <a:extLst>
              <a:ext uri="{FF2B5EF4-FFF2-40B4-BE49-F238E27FC236}">
                <a16:creationId xmlns:a16="http://schemas.microsoft.com/office/drawing/2014/main" id="{E0C7FCB3-83C5-7247-A47A-4CE50AAA4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794" y="10133476"/>
            <a:ext cx="129108" cy="186489"/>
          </a:xfrm>
          <a:custGeom>
            <a:avLst/>
            <a:gdLst>
              <a:gd name="T0" fmla="*/ 2147483646 w 119"/>
              <a:gd name="T1" fmla="*/ 2147483646 h 173"/>
              <a:gd name="T2" fmla="*/ 2147483646 w 119"/>
              <a:gd name="T3" fmla="*/ 2147483646 h 173"/>
              <a:gd name="T4" fmla="*/ 0 w 119"/>
              <a:gd name="T5" fmla="*/ 2147483646 h 173"/>
              <a:gd name="T6" fmla="*/ 2147483646 w 119"/>
              <a:gd name="T7" fmla="*/ 0 h 173"/>
              <a:gd name="T8" fmla="*/ 2147483646 w 119"/>
              <a:gd name="T9" fmla="*/ 412536340 h 173"/>
              <a:gd name="T10" fmla="*/ 2147483646 w 119"/>
              <a:gd name="T11" fmla="*/ 825072679 h 173"/>
              <a:gd name="T12" fmla="*/ 2147483646 w 119"/>
              <a:gd name="T13" fmla="*/ 1237609019 h 173"/>
              <a:gd name="T14" fmla="*/ 2147483646 w 119"/>
              <a:gd name="T15" fmla="*/ 1237609019 h 173"/>
              <a:gd name="T16" fmla="*/ 841099208 w 119"/>
              <a:gd name="T17" fmla="*/ 2147483646 h 173"/>
              <a:gd name="T18" fmla="*/ 2147483646 w 119"/>
              <a:gd name="T19" fmla="*/ 2147483646 h 173"/>
              <a:gd name="T20" fmla="*/ 2147483646 w 119"/>
              <a:gd name="T21" fmla="*/ 2147483646 h 173"/>
              <a:gd name="T22" fmla="*/ 2147483646 w 119"/>
              <a:gd name="T23" fmla="*/ 2147483646 h 173"/>
              <a:gd name="T24" fmla="*/ 2147483646 w 119"/>
              <a:gd name="T25" fmla="*/ 2147483646 h 173"/>
              <a:gd name="T26" fmla="*/ 2147483646 w 119"/>
              <a:gd name="T27" fmla="*/ 2147483646 h 1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19" h="173">
                <a:moveTo>
                  <a:pt x="82" y="172"/>
                </a:moveTo>
                <a:lnTo>
                  <a:pt x="82" y="172"/>
                </a:lnTo>
                <a:cubicBezTo>
                  <a:pt x="37" y="172"/>
                  <a:pt x="0" y="135"/>
                  <a:pt x="0" y="90"/>
                </a:cubicBezTo>
                <a:cubicBezTo>
                  <a:pt x="0" y="45"/>
                  <a:pt x="37" y="0"/>
                  <a:pt x="82" y="0"/>
                </a:cubicBezTo>
                <a:cubicBezTo>
                  <a:pt x="91" y="0"/>
                  <a:pt x="100" y="9"/>
                  <a:pt x="109" y="9"/>
                </a:cubicBezTo>
                <a:lnTo>
                  <a:pt x="118" y="18"/>
                </a:lnTo>
                <a:cubicBezTo>
                  <a:pt x="109" y="27"/>
                  <a:pt x="109" y="27"/>
                  <a:pt x="100" y="27"/>
                </a:cubicBezTo>
                <a:cubicBezTo>
                  <a:pt x="100" y="27"/>
                  <a:pt x="91" y="27"/>
                  <a:pt x="82" y="27"/>
                </a:cubicBezTo>
                <a:cubicBezTo>
                  <a:pt x="46" y="27"/>
                  <a:pt x="18" y="54"/>
                  <a:pt x="18" y="90"/>
                </a:cubicBezTo>
                <a:cubicBezTo>
                  <a:pt x="18" y="126"/>
                  <a:pt x="46" y="154"/>
                  <a:pt x="82" y="154"/>
                </a:cubicBezTo>
                <a:cubicBezTo>
                  <a:pt x="91" y="154"/>
                  <a:pt x="100" y="154"/>
                  <a:pt x="100" y="154"/>
                </a:cubicBezTo>
                <a:cubicBezTo>
                  <a:pt x="109" y="154"/>
                  <a:pt x="109" y="154"/>
                  <a:pt x="118" y="163"/>
                </a:cubicBezTo>
                <a:lnTo>
                  <a:pt x="109" y="172"/>
                </a:lnTo>
                <a:cubicBezTo>
                  <a:pt x="100" y="172"/>
                  <a:pt x="91" y="172"/>
                  <a:pt x="82" y="172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4" name="Freeform 577">
            <a:extLst>
              <a:ext uri="{FF2B5EF4-FFF2-40B4-BE49-F238E27FC236}">
                <a16:creationId xmlns:a16="http://schemas.microsoft.com/office/drawing/2014/main" id="{732CF49D-EA00-4947-A79E-9192542E1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1540" y="10200420"/>
            <a:ext cx="100418" cy="19127"/>
          </a:xfrm>
          <a:custGeom>
            <a:avLst/>
            <a:gdLst>
              <a:gd name="T0" fmla="*/ 2147483646 w 91"/>
              <a:gd name="T1" fmla="*/ 671967361 h 19"/>
              <a:gd name="T2" fmla="*/ 2147483646 w 91"/>
              <a:gd name="T3" fmla="*/ 671967361 h 19"/>
              <a:gd name="T4" fmla="*/ 442501868 w 91"/>
              <a:gd name="T5" fmla="*/ 671967361 h 19"/>
              <a:gd name="T6" fmla="*/ 0 w 91"/>
              <a:gd name="T7" fmla="*/ 335983513 h 19"/>
              <a:gd name="T8" fmla="*/ 442501868 w 91"/>
              <a:gd name="T9" fmla="*/ 0 h 19"/>
              <a:gd name="T10" fmla="*/ 2147483646 w 91"/>
              <a:gd name="T11" fmla="*/ 0 h 19"/>
              <a:gd name="T12" fmla="*/ 2147483646 w 91"/>
              <a:gd name="T13" fmla="*/ 335983513 h 19"/>
              <a:gd name="T14" fmla="*/ 2147483646 w 91"/>
              <a:gd name="T15" fmla="*/ 67196736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1" h="19">
                <a:moveTo>
                  <a:pt x="82" y="18"/>
                </a:moveTo>
                <a:lnTo>
                  <a:pt x="82" y="18"/>
                </a:ln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0" y="0"/>
                  <a:pt x="90" y="0"/>
                  <a:pt x="90" y="9"/>
                </a:cubicBezTo>
                <a:cubicBezTo>
                  <a:pt x="90" y="9"/>
                  <a:pt x="90" y="18"/>
                  <a:pt x="82" y="1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5" name="Freeform 578">
            <a:extLst>
              <a:ext uri="{FF2B5EF4-FFF2-40B4-BE49-F238E27FC236}">
                <a16:creationId xmlns:a16="http://schemas.microsoft.com/office/drawing/2014/main" id="{F6D886C8-A244-1147-B280-043894E03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1540" y="10238674"/>
            <a:ext cx="100418" cy="19127"/>
          </a:xfrm>
          <a:custGeom>
            <a:avLst/>
            <a:gdLst>
              <a:gd name="T0" fmla="*/ 2147483646 w 91"/>
              <a:gd name="T1" fmla="*/ 671967361 h 19"/>
              <a:gd name="T2" fmla="*/ 2147483646 w 91"/>
              <a:gd name="T3" fmla="*/ 671967361 h 19"/>
              <a:gd name="T4" fmla="*/ 442501868 w 91"/>
              <a:gd name="T5" fmla="*/ 671967361 h 19"/>
              <a:gd name="T6" fmla="*/ 0 w 91"/>
              <a:gd name="T7" fmla="*/ 335983513 h 19"/>
              <a:gd name="T8" fmla="*/ 442501868 w 91"/>
              <a:gd name="T9" fmla="*/ 0 h 19"/>
              <a:gd name="T10" fmla="*/ 2147483646 w 91"/>
              <a:gd name="T11" fmla="*/ 0 h 19"/>
              <a:gd name="T12" fmla="*/ 2147483646 w 91"/>
              <a:gd name="T13" fmla="*/ 335983513 h 19"/>
              <a:gd name="T14" fmla="*/ 2147483646 w 91"/>
              <a:gd name="T15" fmla="*/ 67196736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1" h="19">
                <a:moveTo>
                  <a:pt x="82" y="18"/>
                </a:moveTo>
                <a:lnTo>
                  <a:pt x="82" y="18"/>
                </a:ln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0" y="0"/>
                  <a:pt x="90" y="0"/>
                  <a:pt x="90" y="9"/>
                </a:cubicBezTo>
                <a:cubicBezTo>
                  <a:pt x="90" y="9"/>
                  <a:pt x="90" y="18"/>
                  <a:pt x="82" y="1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6" name="Freeform 579">
            <a:extLst>
              <a:ext uri="{FF2B5EF4-FFF2-40B4-BE49-F238E27FC236}">
                <a16:creationId xmlns:a16="http://schemas.microsoft.com/office/drawing/2014/main" id="{A5C83B60-11BA-9149-B650-A745FFC0C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3750" y="10004371"/>
            <a:ext cx="502082" cy="334720"/>
          </a:xfrm>
          <a:custGeom>
            <a:avLst/>
            <a:gdLst>
              <a:gd name="T0" fmla="*/ 2147483646 w 462"/>
              <a:gd name="T1" fmla="*/ 2147483646 h 309"/>
              <a:gd name="T2" fmla="*/ 2147483646 w 462"/>
              <a:gd name="T3" fmla="*/ 2147483646 h 309"/>
              <a:gd name="T4" fmla="*/ 845350976 w 462"/>
              <a:gd name="T5" fmla="*/ 2147483646 h 309"/>
              <a:gd name="T6" fmla="*/ 0 w 462"/>
              <a:gd name="T7" fmla="*/ 2147483646 h 309"/>
              <a:gd name="T8" fmla="*/ 0 w 462"/>
              <a:gd name="T9" fmla="*/ 883726777 h 309"/>
              <a:gd name="T10" fmla="*/ 845350976 w 462"/>
              <a:gd name="T11" fmla="*/ 0 h 309"/>
              <a:gd name="T12" fmla="*/ 2147483646 w 462"/>
              <a:gd name="T13" fmla="*/ 0 h 309"/>
              <a:gd name="T14" fmla="*/ 2147483646 w 462"/>
              <a:gd name="T15" fmla="*/ 883726777 h 309"/>
              <a:gd name="T16" fmla="*/ 2147483646 w 462"/>
              <a:gd name="T17" fmla="*/ 2147483646 h 309"/>
              <a:gd name="T18" fmla="*/ 2147483646 w 462"/>
              <a:gd name="T19" fmla="*/ 2147483646 h 309"/>
              <a:gd name="T20" fmla="*/ 845350976 w 462"/>
              <a:gd name="T21" fmla="*/ 2147483646 h 309"/>
              <a:gd name="T22" fmla="*/ 845350976 w 462"/>
              <a:gd name="T23" fmla="*/ 2147483646 h 309"/>
              <a:gd name="T24" fmla="*/ 2147483646 w 462"/>
              <a:gd name="T25" fmla="*/ 2147483646 h 309"/>
              <a:gd name="T26" fmla="*/ 2147483646 w 462"/>
              <a:gd name="T27" fmla="*/ 883726777 h 309"/>
              <a:gd name="T28" fmla="*/ 845350976 w 462"/>
              <a:gd name="T29" fmla="*/ 883726777 h 309"/>
              <a:gd name="T30" fmla="*/ 845350976 w 462"/>
              <a:gd name="T31" fmla="*/ 2147483646 h 30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62" h="309">
                <a:moveTo>
                  <a:pt x="443" y="308"/>
                </a:moveTo>
                <a:lnTo>
                  <a:pt x="443" y="308"/>
                </a:lnTo>
                <a:cubicBezTo>
                  <a:pt x="18" y="308"/>
                  <a:pt x="18" y="308"/>
                  <a:pt x="18" y="308"/>
                </a:cubicBezTo>
                <a:cubicBezTo>
                  <a:pt x="9" y="308"/>
                  <a:pt x="0" y="298"/>
                  <a:pt x="0" y="29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52" y="0"/>
                  <a:pt x="461" y="9"/>
                  <a:pt x="461" y="19"/>
                </a:cubicBezTo>
                <a:cubicBezTo>
                  <a:pt x="461" y="290"/>
                  <a:pt x="461" y="290"/>
                  <a:pt x="461" y="290"/>
                </a:cubicBezTo>
                <a:cubicBezTo>
                  <a:pt x="461" y="298"/>
                  <a:pt x="452" y="308"/>
                  <a:pt x="443" y="308"/>
                </a:cubicBezTo>
                <a:close/>
                <a:moveTo>
                  <a:pt x="18" y="290"/>
                </a:moveTo>
                <a:lnTo>
                  <a:pt x="18" y="290"/>
                </a:lnTo>
                <a:cubicBezTo>
                  <a:pt x="433" y="290"/>
                  <a:pt x="433" y="290"/>
                  <a:pt x="433" y="290"/>
                </a:cubicBezTo>
                <a:cubicBezTo>
                  <a:pt x="433" y="19"/>
                  <a:pt x="433" y="19"/>
                  <a:pt x="433" y="19"/>
                </a:cubicBezTo>
                <a:cubicBezTo>
                  <a:pt x="18" y="19"/>
                  <a:pt x="18" y="19"/>
                  <a:pt x="18" y="19"/>
                </a:cubicBezTo>
                <a:lnTo>
                  <a:pt x="18" y="290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7" name="Freeform 580">
            <a:extLst>
              <a:ext uri="{FF2B5EF4-FFF2-40B4-BE49-F238E27FC236}">
                <a16:creationId xmlns:a16="http://schemas.microsoft.com/office/drawing/2014/main" id="{EFF5F1D3-05F4-D244-A7D9-97E032D55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2463" y="10367782"/>
            <a:ext cx="659877" cy="19127"/>
          </a:xfrm>
          <a:custGeom>
            <a:avLst/>
            <a:gdLst>
              <a:gd name="T0" fmla="*/ 2147483646 w 607"/>
              <a:gd name="T1" fmla="*/ 671967361 h 19"/>
              <a:gd name="T2" fmla="*/ 2147483646 w 607"/>
              <a:gd name="T3" fmla="*/ 671967361 h 19"/>
              <a:gd name="T4" fmla="*/ 470105355 w 607"/>
              <a:gd name="T5" fmla="*/ 671967361 h 19"/>
              <a:gd name="T6" fmla="*/ 0 w 607"/>
              <a:gd name="T7" fmla="*/ 335983513 h 19"/>
              <a:gd name="T8" fmla="*/ 470105355 w 607"/>
              <a:gd name="T9" fmla="*/ 0 h 19"/>
              <a:gd name="T10" fmla="*/ 2147483646 w 607"/>
              <a:gd name="T11" fmla="*/ 0 h 19"/>
              <a:gd name="T12" fmla="*/ 2147483646 w 607"/>
              <a:gd name="T13" fmla="*/ 335983513 h 19"/>
              <a:gd name="T14" fmla="*/ 2147483646 w 607"/>
              <a:gd name="T15" fmla="*/ 67196736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07" h="19">
                <a:moveTo>
                  <a:pt x="597" y="18"/>
                </a:moveTo>
                <a:lnTo>
                  <a:pt x="597" y="18"/>
                </a:lnTo>
                <a:cubicBezTo>
                  <a:pt x="10" y="18"/>
                  <a:pt x="10" y="18"/>
                  <a:pt x="10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9"/>
                  <a:pt x="0" y="0"/>
                  <a:pt x="10" y="0"/>
                </a:cubicBezTo>
                <a:cubicBezTo>
                  <a:pt x="597" y="0"/>
                  <a:pt x="597" y="0"/>
                  <a:pt x="597" y="0"/>
                </a:cubicBezTo>
                <a:cubicBezTo>
                  <a:pt x="606" y="0"/>
                  <a:pt x="606" y="9"/>
                  <a:pt x="606" y="9"/>
                </a:cubicBezTo>
                <a:cubicBezTo>
                  <a:pt x="606" y="18"/>
                  <a:pt x="606" y="18"/>
                  <a:pt x="597" y="1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8" name="Freeform 581">
            <a:extLst>
              <a:ext uri="{FF2B5EF4-FFF2-40B4-BE49-F238E27FC236}">
                <a16:creationId xmlns:a16="http://schemas.microsoft.com/office/drawing/2014/main" id="{5B115E41-6AD8-7B43-ABEF-F37518618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1112" y="10052188"/>
            <a:ext cx="43034" cy="234303"/>
          </a:xfrm>
          <a:custGeom>
            <a:avLst/>
            <a:gdLst>
              <a:gd name="T0" fmla="*/ 956698877 w 38"/>
              <a:gd name="T1" fmla="*/ 2147483646 h 218"/>
              <a:gd name="T2" fmla="*/ 956698877 w 38"/>
              <a:gd name="T3" fmla="*/ 2147483646 h 218"/>
              <a:gd name="T4" fmla="*/ 0 w 38"/>
              <a:gd name="T5" fmla="*/ 2147483646 h 218"/>
              <a:gd name="T6" fmla="*/ 0 w 38"/>
              <a:gd name="T7" fmla="*/ 1272067225 h 218"/>
              <a:gd name="T8" fmla="*/ 956698877 w 38"/>
              <a:gd name="T9" fmla="*/ 0 h 218"/>
              <a:gd name="T10" fmla="*/ 1966406284 w 38"/>
              <a:gd name="T11" fmla="*/ 1272067225 h 218"/>
              <a:gd name="T12" fmla="*/ 1966406284 w 38"/>
              <a:gd name="T13" fmla="*/ 2147483646 h 218"/>
              <a:gd name="T14" fmla="*/ 1434906950 w 38"/>
              <a:gd name="T15" fmla="*/ 2147483646 h 218"/>
              <a:gd name="T16" fmla="*/ 1434906950 w 38"/>
              <a:gd name="T17" fmla="*/ 2147483646 h 218"/>
              <a:gd name="T18" fmla="*/ 1434906950 w 38"/>
              <a:gd name="T19" fmla="*/ 1272067225 h 218"/>
              <a:gd name="T20" fmla="*/ 956698877 w 38"/>
              <a:gd name="T21" fmla="*/ 863238378 h 218"/>
              <a:gd name="T22" fmla="*/ 478349439 w 38"/>
              <a:gd name="T23" fmla="*/ 1272067225 h 218"/>
              <a:gd name="T24" fmla="*/ 478349439 w 38"/>
              <a:gd name="T25" fmla="*/ 2147483646 h 218"/>
              <a:gd name="T26" fmla="*/ 956698877 w 38"/>
              <a:gd name="T27" fmla="*/ 2147483646 h 218"/>
              <a:gd name="T28" fmla="*/ 1434906950 w 38"/>
              <a:gd name="T29" fmla="*/ 2147483646 h 218"/>
              <a:gd name="T30" fmla="*/ 1434906950 w 38"/>
              <a:gd name="T31" fmla="*/ 2147483646 h 218"/>
              <a:gd name="T32" fmla="*/ 1434906950 w 38"/>
              <a:gd name="T33" fmla="*/ 2147483646 h 218"/>
              <a:gd name="T34" fmla="*/ 1966406284 w 38"/>
              <a:gd name="T35" fmla="*/ 2147483646 h 218"/>
              <a:gd name="T36" fmla="*/ 1966406284 w 38"/>
              <a:gd name="T37" fmla="*/ 2147483646 h 218"/>
              <a:gd name="T38" fmla="*/ 956698877 w 38"/>
              <a:gd name="T39" fmla="*/ 2147483646 h 21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8" h="218">
                <a:moveTo>
                  <a:pt x="18" y="217"/>
                </a:moveTo>
                <a:lnTo>
                  <a:pt x="18" y="217"/>
                </a:lnTo>
                <a:cubicBezTo>
                  <a:pt x="9" y="217"/>
                  <a:pt x="0" y="208"/>
                  <a:pt x="0" y="19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0"/>
                  <a:pt x="9" y="0"/>
                  <a:pt x="18" y="0"/>
                </a:cubicBezTo>
                <a:cubicBezTo>
                  <a:pt x="27" y="0"/>
                  <a:pt x="37" y="10"/>
                  <a:pt x="37" y="28"/>
                </a:cubicBezTo>
                <a:cubicBezTo>
                  <a:pt x="37" y="55"/>
                  <a:pt x="37" y="55"/>
                  <a:pt x="37" y="55"/>
                </a:cubicBezTo>
                <a:cubicBezTo>
                  <a:pt x="37" y="55"/>
                  <a:pt x="37" y="55"/>
                  <a:pt x="27" y="55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19"/>
                  <a:pt x="18" y="19"/>
                  <a:pt x="18" y="19"/>
                </a:cubicBezTo>
                <a:cubicBezTo>
                  <a:pt x="9" y="19"/>
                  <a:pt x="9" y="19"/>
                  <a:pt x="9" y="28"/>
                </a:cubicBezTo>
                <a:cubicBezTo>
                  <a:pt x="9" y="190"/>
                  <a:pt x="9" y="190"/>
                  <a:pt x="9" y="190"/>
                </a:cubicBezTo>
                <a:cubicBezTo>
                  <a:pt x="9" y="199"/>
                  <a:pt x="9" y="199"/>
                  <a:pt x="18" y="199"/>
                </a:cubicBezTo>
                <a:cubicBezTo>
                  <a:pt x="18" y="199"/>
                  <a:pt x="27" y="199"/>
                  <a:pt x="27" y="190"/>
                </a:cubicBezTo>
                <a:cubicBezTo>
                  <a:pt x="27" y="172"/>
                  <a:pt x="27" y="172"/>
                  <a:pt x="27" y="172"/>
                </a:cubicBezTo>
                <a:cubicBezTo>
                  <a:pt x="27" y="163"/>
                  <a:pt x="27" y="163"/>
                  <a:pt x="27" y="163"/>
                </a:cubicBezTo>
                <a:cubicBezTo>
                  <a:pt x="37" y="163"/>
                  <a:pt x="37" y="163"/>
                  <a:pt x="37" y="172"/>
                </a:cubicBezTo>
                <a:cubicBezTo>
                  <a:pt x="37" y="190"/>
                  <a:pt x="37" y="190"/>
                  <a:pt x="37" y="190"/>
                </a:cubicBezTo>
                <a:cubicBezTo>
                  <a:pt x="37" y="208"/>
                  <a:pt x="27" y="217"/>
                  <a:pt x="18" y="217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9" name="Freeform 582">
            <a:extLst>
              <a:ext uri="{FF2B5EF4-FFF2-40B4-BE49-F238E27FC236}">
                <a16:creationId xmlns:a16="http://schemas.microsoft.com/office/drawing/2014/main" id="{5CA9D202-6D91-C148-975D-C52F07CD8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0676" y="10104786"/>
            <a:ext cx="157795" cy="138671"/>
          </a:xfrm>
          <a:custGeom>
            <a:avLst/>
            <a:gdLst>
              <a:gd name="T0" fmla="*/ 2147483646 w 146"/>
              <a:gd name="T1" fmla="*/ 2147483646 h 127"/>
              <a:gd name="T2" fmla="*/ 2147483646 w 146"/>
              <a:gd name="T3" fmla="*/ 2147483646 h 127"/>
              <a:gd name="T4" fmla="*/ 415728162 w 146"/>
              <a:gd name="T5" fmla="*/ 2147483646 h 127"/>
              <a:gd name="T6" fmla="*/ 0 w 146"/>
              <a:gd name="T7" fmla="*/ 2147483646 h 127"/>
              <a:gd name="T8" fmla="*/ 415728162 w 146"/>
              <a:gd name="T9" fmla="*/ 2147483646 h 127"/>
              <a:gd name="T10" fmla="*/ 2147483646 w 146"/>
              <a:gd name="T11" fmla="*/ 2147483646 h 127"/>
              <a:gd name="T12" fmla="*/ 2147483646 w 146"/>
              <a:gd name="T13" fmla="*/ 428787782 h 127"/>
              <a:gd name="T14" fmla="*/ 415728162 w 146"/>
              <a:gd name="T15" fmla="*/ 428787782 h 127"/>
              <a:gd name="T16" fmla="*/ 0 w 146"/>
              <a:gd name="T17" fmla="*/ 428787782 h 127"/>
              <a:gd name="T18" fmla="*/ 415728162 w 146"/>
              <a:gd name="T19" fmla="*/ 0 h 127"/>
              <a:gd name="T20" fmla="*/ 2147483646 w 146"/>
              <a:gd name="T21" fmla="*/ 0 h 127"/>
              <a:gd name="T22" fmla="*/ 2147483646 w 146"/>
              <a:gd name="T23" fmla="*/ 428787782 h 127"/>
              <a:gd name="T24" fmla="*/ 2147483646 w 146"/>
              <a:gd name="T25" fmla="*/ 2147483646 h 127"/>
              <a:gd name="T26" fmla="*/ 2147483646 w 146"/>
              <a:gd name="T27" fmla="*/ 2147483646 h 127"/>
              <a:gd name="T28" fmla="*/ 2147483646 w 146"/>
              <a:gd name="T29" fmla="*/ 428787782 h 127"/>
              <a:gd name="T30" fmla="*/ 2147483646 w 146"/>
              <a:gd name="T31" fmla="*/ 428787782 h 1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6" h="127">
                <a:moveTo>
                  <a:pt x="136" y="126"/>
                </a:moveTo>
                <a:lnTo>
                  <a:pt x="136" y="126"/>
                </a:lnTo>
                <a:cubicBezTo>
                  <a:pt x="9" y="126"/>
                  <a:pt x="9" y="126"/>
                  <a:pt x="9" y="126"/>
                </a:cubicBezTo>
                <a:cubicBezTo>
                  <a:pt x="9" y="126"/>
                  <a:pt x="0" y="126"/>
                  <a:pt x="0" y="117"/>
                </a:cubicBezTo>
                <a:lnTo>
                  <a:pt x="9" y="117"/>
                </a:lnTo>
                <a:cubicBezTo>
                  <a:pt x="136" y="117"/>
                  <a:pt x="136" y="117"/>
                  <a:pt x="136" y="117"/>
                </a:cubicBezTo>
                <a:cubicBezTo>
                  <a:pt x="136" y="9"/>
                  <a:pt x="136" y="9"/>
                  <a:pt x="136" y="9"/>
                </a:cubicBezTo>
                <a:cubicBezTo>
                  <a:pt x="9" y="9"/>
                  <a:pt x="9" y="9"/>
                  <a:pt x="9" y="9"/>
                </a:cubicBezTo>
                <a:lnTo>
                  <a:pt x="0" y="9"/>
                </a:lnTo>
                <a:cubicBezTo>
                  <a:pt x="0" y="0"/>
                  <a:pt x="9" y="0"/>
                  <a:pt x="9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45" y="0"/>
                  <a:pt x="145" y="9"/>
                </a:cubicBezTo>
                <a:cubicBezTo>
                  <a:pt x="145" y="117"/>
                  <a:pt x="145" y="117"/>
                  <a:pt x="145" y="117"/>
                </a:cubicBezTo>
                <a:cubicBezTo>
                  <a:pt x="145" y="126"/>
                  <a:pt x="145" y="126"/>
                  <a:pt x="136" y="126"/>
                </a:cubicBezTo>
                <a:close/>
                <a:moveTo>
                  <a:pt x="136" y="9"/>
                </a:moveTo>
                <a:lnTo>
                  <a:pt x="136" y="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0" name="Freeform 583">
            <a:extLst>
              <a:ext uri="{FF2B5EF4-FFF2-40B4-BE49-F238E27FC236}">
                <a16:creationId xmlns:a16="http://schemas.microsoft.com/office/drawing/2014/main" id="{C04A3D81-8605-134F-A111-0898A7090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0676" y="10143039"/>
            <a:ext cx="57381" cy="57381"/>
          </a:xfrm>
          <a:custGeom>
            <a:avLst/>
            <a:gdLst>
              <a:gd name="T0" fmla="*/ 1163447577 w 55"/>
              <a:gd name="T1" fmla="*/ 373939377 h 55"/>
              <a:gd name="T2" fmla="*/ 1163447577 w 55"/>
              <a:gd name="T3" fmla="*/ 373939377 h 55"/>
              <a:gd name="T4" fmla="*/ 1911446520 w 55"/>
              <a:gd name="T5" fmla="*/ 1121938666 h 55"/>
              <a:gd name="T6" fmla="*/ 1163447577 w 55"/>
              <a:gd name="T7" fmla="*/ 1869817767 h 55"/>
              <a:gd name="T8" fmla="*/ 747998943 w 55"/>
              <a:gd name="T9" fmla="*/ 1121938666 h 55"/>
              <a:gd name="T10" fmla="*/ 1163447577 w 55"/>
              <a:gd name="T11" fmla="*/ 373939377 h 55"/>
              <a:gd name="T12" fmla="*/ 1163447577 w 55"/>
              <a:gd name="T13" fmla="*/ 0 h 55"/>
              <a:gd name="T14" fmla="*/ 1163447577 w 55"/>
              <a:gd name="T15" fmla="*/ 0 h 55"/>
              <a:gd name="T16" fmla="*/ 0 w 55"/>
              <a:gd name="T17" fmla="*/ 1121938666 h 55"/>
              <a:gd name="T18" fmla="*/ 1163447577 w 55"/>
              <a:gd name="T19" fmla="*/ 2147483646 h 55"/>
              <a:gd name="T20" fmla="*/ 2147483646 w 55"/>
              <a:gd name="T21" fmla="*/ 1121938666 h 55"/>
              <a:gd name="T22" fmla="*/ 1163447577 w 55"/>
              <a:gd name="T23" fmla="*/ 0 h 55"/>
              <a:gd name="T24" fmla="*/ 1163447577 w 55"/>
              <a:gd name="T25" fmla="*/ 373939377 h 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5" h="55">
                <a:moveTo>
                  <a:pt x="28" y="9"/>
                </a:moveTo>
                <a:lnTo>
                  <a:pt x="28" y="9"/>
                </a:lnTo>
                <a:cubicBezTo>
                  <a:pt x="37" y="9"/>
                  <a:pt x="46" y="18"/>
                  <a:pt x="46" y="27"/>
                </a:cubicBezTo>
                <a:cubicBezTo>
                  <a:pt x="46" y="36"/>
                  <a:pt x="37" y="45"/>
                  <a:pt x="28" y="45"/>
                </a:cubicBezTo>
                <a:cubicBezTo>
                  <a:pt x="18" y="45"/>
                  <a:pt x="18" y="36"/>
                  <a:pt x="18" y="27"/>
                </a:cubicBezTo>
                <a:cubicBezTo>
                  <a:pt x="18" y="18"/>
                  <a:pt x="18" y="9"/>
                  <a:pt x="28" y="9"/>
                </a:cubicBezTo>
                <a:lnTo>
                  <a:pt x="28" y="0"/>
                </a:ln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54"/>
                  <a:pt x="28" y="54"/>
                </a:cubicBezTo>
                <a:cubicBezTo>
                  <a:pt x="46" y="54"/>
                  <a:pt x="54" y="45"/>
                  <a:pt x="54" y="27"/>
                </a:cubicBezTo>
                <a:cubicBezTo>
                  <a:pt x="54" y="9"/>
                  <a:pt x="46" y="0"/>
                  <a:pt x="28" y="0"/>
                </a:cubicBezTo>
                <a:lnTo>
                  <a:pt x="28" y="9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1" name="Freeform 584">
            <a:extLst>
              <a:ext uri="{FF2B5EF4-FFF2-40B4-BE49-F238E27FC236}">
                <a16:creationId xmlns:a16="http://schemas.microsoft.com/office/drawing/2014/main" id="{4FE475A0-866C-7A47-AB14-6B6788C8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0676" y="10123913"/>
            <a:ext cx="138668" cy="100418"/>
          </a:xfrm>
          <a:custGeom>
            <a:avLst/>
            <a:gdLst>
              <a:gd name="T0" fmla="*/ 2147483646 w 128"/>
              <a:gd name="T1" fmla="*/ 2147483646 h 91"/>
              <a:gd name="T2" fmla="*/ 2147483646 w 128"/>
              <a:gd name="T3" fmla="*/ 2147483646 h 91"/>
              <a:gd name="T4" fmla="*/ 418732770 w 128"/>
              <a:gd name="T5" fmla="*/ 2147483646 h 91"/>
              <a:gd name="T6" fmla="*/ 0 w 128"/>
              <a:gd name="T7" fmla="*/ 2147483646 h 91"/>
              <a:gd name="T8" fmla="*/ 418732770 w 128"/>
              <a:gd name="T9" fmla="*/ 2147483646 h 91"/>
              <a:gd name="T10" fmla="*/ 2147483646 w 128"/>
              <a:gd name="T11" fmla="*/ 2147483646 h 91"/>
              <a:gd name="T12" fmla="*/ 2147483646 w 128"/>
              <a:gd name="T13" fmla="*/ 2147483646 h 91"/>
              <a:gd name="T14" fmla="*/ 2147483646 w 128"/>
              <a:gd name="T15" fmla="*/ 1327505971 h 91"/>
              <a:gd name="T16" fmla="*/ 2147483646 w 128"/>
              <a:gd name="T17" fmla="*/ 885004103 h 91"/>
              <a:gd name="T18" fmla="*/ 418732770 w 128"/>
              <a:gd name="T19" fmla="*/ 885004103 h 91"/>
              <a:gd name="T20" fmla="*/ 0 w 128"/>
              <a:gd name="T21" fmla="*/ 442501868 h 91"/>
              <a:gd name="T22" fmla="*/ 418732770 w 128"/>
              <a:gd name="T23" fmla="*/ 0 h 91"/>
              <a:gd name="T24" fmla="*/ 2147483646 w 128"/>
              <a:gd name="T25" fmla="*/ 0 h 91"/>
              <a:gd name="T26" fmla="*/ 2147483646 w 128"/>
              <a:gd name="T27" fmla="*/ 442501868 h 91"/>
              <a:gd name="T28" fmla="*/ 2147483646 w 128"/>
              <a:gd name="T29" fmla="*/ 885004103 h 91"/>
              <a:gd name="T30" fmla="*/ 2147483646 w 128"/>
              <a:gd name="T31" fmla="*/ 885004103 h 91"/>
              <a:gd name="T32" fmla="*/ 2147483646 w 128"/>
              <a:gd name="T33" fmla="*/ 2147483646 h 91"/>
              <a:gd name="T34" fmla="*/ 2147483646 w 128"/>
              <a:gd name="T35" fmla="*/ 2147483646 h 91"/>
              <a:gd name="T36" fmla="*/ 2147483646 w 128"/>
              <a:gd name="T37" fmla="*/ 2147483646 h 91"/>
              <a:gd name="T38" fmla="*/ 2147483646 w 128"/>
              <a:gd name="T39" fmla="*/ 2147483646 h 9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28" h="91">
                <a:moveTo>
                  <a:pt x="109" y="90"/>
                </a:moveTo>
                <a:lnTo>
                  <a:pt x="109" y="90"/>
                </a:lnTo>
                <a:cubicBezTo>
                  <a:pt x="9" y="90"/>
                  <a:pt x="9" y="90"/>
                  <a:pt x="9" y="90"/>
                </a:cubicBezTo>
                <a:lnTo>
                  <a:pt x="0" y="81"/>
                </a:lnTo>
                <a:lnTo>
                  <a:pt x="9" y="72"/>
                </a:lnTo>
                <a:cubicBezTo>
                  <a:pt x="109" y="72"/>
                  <a:pt x="109" y="72"/>
                  <a:pt x="109" y="72"/>
                </a:cubicBezTo>
                <a:cubicBezTo>
                  <a:pt x="109" y="72"/>
                  <a:pt x="109" y="63"/>
                  <a:pt x="118" y="63"/>
                </a:cubicBezTo>
                <a:cubicBezTo>
                  <a:pt x="118" y="27"/>
                  <a:pt x="118" y="27"/>
                  <a:pt x="118" y="27"/>
                </a:cubicBezTo>
                <a:cubicBezTo>
                  <a:pt x="109" y="27"/>
                  <a:pt x="109" y="18"/>
                  <a:pt x="109" y="18"/>
                </a:cubicBezTo>
                <a:cubicBezTo>
                  <a:pt x="9" y="18"/>
                  <a:pt x="9" y="18"/>
                  <a:pt x="9" y="18"/>
                </a:cubicBezTo>
                <a:lnTo>
                  <a:pt x="0" y="9"/>
                </a:lnTo>
                <a:lnTo>
                  <a:pt x="9" y="0"/>
                </a:lnTo>
                <a:cubicBezTo>
                  <a:pt x="109" y="0"/>
                  <a:pt x="109" y="0"/>
                  <a:pt x="109" y="0"/>
                </a:cubicBezTo>
                <a:lnTo>
                  <a:pt x="118" y="9"/>
                </a:lnTo>
                <a:lnTo>
                  <a:pt x="118" y="18"/>
                </a:lnTo>
                <a:cubicBezTo>
                  <a:pt x="127" y="18"/>
                  <a:pt x="127" y="18"/>
                  <a:pt x="127" y="18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72"/>
                  <a:pt x="127" y="72"/>
                  <a:pt x="118" y="72"/>
                </a:cubicBezTo>
                <a:lnTo>
                  <a:pt x="118" y="81"/>
                </a:lnTo>
                <a:lnTo>
                  <a:pt x="109" y="90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2" name="Freeform 585">
            <a:extLst>
              <a:ext uri="{FF2B5EF4-FFF2-40B4-BE49-F238E27FC236}">
                <a16:creationId xmlns:a16="http://schemas.microsoft.com/office/drawing/2014/main" id="{3689CDE1-5866-744B-8323-1DE5BCC2E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266" y="9994808"/>
            <a:ext cx="478172" cy="430355"/>
          </a:xfrm>
          <a:custGeom>
            <a:avLst/>
            <a:gdLst>
              <a:gd name="T0" fmla="*/ 2147483646 w 443"/>
              <a:gd name="T1" fmla="*/ 2147483646 h 399"/>
              <a:gd name="T2" fmla="*/ 2147483646 w 443"/>
              <a:gd name="T3" fmla="*/ 2147483646 h 399"/>
              <a:gd name="T4" fmla="*/ 2147483646 w 443"/>
              <a:gd name="T5" fmla="*/ 2147483646 h 399"/>
              <a:gd name="T6" fmla="*/ 0 w 443"/>
              <a:gd name="T7" fmla="*/ 2147483646 h 399"/>
              <a:gd name="T8" fmla="*/ 828284755 w 443"/>
              <a:gd name="T9" fmla="*/ 2147483646 h 399"/>
              <a:gd name="T10" fmla="*/ 2147483646 w 443"/>
              <a:gd name="T11" fmla="*/ 413263610 h 399"/>
              <a:gd name="T12" fmla="*/ 2147483646 w 443"/>
              <a:gd name="T13" fmla="*/ 413263610 h 399"/>
              <a:gd name="T14" fmla="*/ 2147483646 w 443"/>
              <a:gd name="T15" fmla="*/ 1285565975 h 399"/>
              <a:gd name="T16" fmla="*/ 1656698157 w 443"/>
              <a:gd name="T17" fmla="*/ 2147483646 h 399"/>
              <a:gd name="T18" fmla="*/ 828284755 w 443"/>
              <a:gd name="T19" fmla="*/ 2147483646 h 399"/>
              <a:gd name="T20" fmla="*/ 2147483646 w 443"/>
              <a:gd name="T21" fmla="*/ 2147483646 h 399"/>
              <a:gd name="T22" fmla="*/ 2147483646 w 443"/>
              <a:gd name="T23" fmla="*/ 2147483646 h 399"/>
              <a:gd name="T24" fmla="*/ 2147483646 w 443"/>
              <a:gd name="T25" fmla="*/ 2147483646 h 399"/>
              <a:gd name="T26" fmla="*/ 2147483646 w 443"/>
              <a:gd name="T27" fmla="*/ 2147483646 h 399"/>
              <a:gd name="T28" fmla="*/ 2147483646 w 443"/>
              <a:gd name="T29" fmla="*/ 1285565975 h 399"/>
              <a:gd name="T30" fmla="*/ 2147483646 w 443"/>
              <a:gd name="T31" fmla="*/ 413263610 h 399"/>
              <a:gd name="T32" fmla="*/ 2147483646 w 443"/>
              <a:gd name="T33" fmla="*/ 413263610 h 399"/>
              <a:gd name="T34" fmla="*/ 2147483646 w 443"/>
              <a:gd name="T35" fmla="*/ 2147483646 h 399"/>
              <a:gd name="T36" fmla="*/ 2147483646 w 443"/>
              <a:gd name="T37" fmla="*/ 2147483646 h 399"/>
              <a:gd name="T38" fmla="*/ 2147483646 w 443"/>
              <a:gd name="T39" fmla="*/ 2147483646 h 39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43" h="399">
                <a:moveTo>
                  <a:pt x="217" y="398"/>
                </a:moveTo>
                <a:lnTo>
                  <a:pt x="217" y="398"/>
                </a:lnTo>
                <a:cubicBezTo>
                  <a:pt x="163" y="398"/>
                  <a:pt x="108" y="371"/>
                  <a:pt x="63" y="335"/>
                </a:cubicBezTo>
                <a:cubicBezTo>
                  <a:pt x="18" y="290"/>
                  <a:pt x="0" y="235"/>
                  <a:pt x="0" y="172"/>
                </a:cubicBezTo>
                <a:cubicBezTo>
                  <a:pt x="0" y="145"/>
                  <a:pt x="9" y="109"/>
                  <a:pt x="18" y="82"/>
                </a:cubicBezTo>
                <a:cubicBezTo>
                  <a:pt x="27" y="54"/>
                  <a:pt x="45" y="28"/>
                  <a:pt x="72" y="9"/>
                </a:cubicBezTo>
                <a:cubicBezTo>
                  <a:pt x="72" y="9"/>
                  <a:pt x="81" y="9"/>
                  <a:pt x="90" y="9"/>
                </a:cubicBezTo>
                <a:cubicBezTo>
                  <a:pt x="90" y="18"/>
                  <a:pt x="90" y="18"/>
                  <a:pt x="90" y="28"/>
                </a:cubicBezTo>
                <a:cubicBezTo>
                  <a:pt x="63" y="46"/>
                  <a:pt x="54" y="64"/>
                  <a:pt x="36" y="91"/>
                </a:cubicBezTo>
                <a:cubicBezTo>
                  <a:pt x="27" y="118"/>
                  <a:pt x="18" y="145"/>
                  <a:pt x="18" y="172"/>
                </a:cubicBezTo>
                <a:cubicBezTo>
                  <a:pt x="18" y="226"/>
                  <a:pt x="45" y="281"/>
                  <a:pt x="81" y="317"/>
                </a:cubicBezTo>
                <a:cubicBezTo>
                  <a:pt x="117" y="353"/>
                  <a:pt x="171" y="371"/>
                  <a:pt x="217" y="371"/>
                </a:cubicBezTo>
                <a:cubicBezTo>
                  <a:pt x="271" y="371"/>
                  <a:pt x="325" y="353"/>
                  <a:pt x="361" y="317"/>
                </a:cubicBezTo>
                <a:cubicBezTo>
                  <a:pt x="397" y="281"/>
                  <a:pt x="416" y="226"/>
                  <a:pt x="416" y="172"/>
                </a:cubicBezTo>
                <a:cubicBezTo>
                  <a:pt x="416" y="118"/>
                  <a:pt x="397" y="64"/>
                  <a:pt x="352" y="28"/>
                </a:cubicBezTo>
                <a:cubicBezTo>
                  <a:pt x="343" y="18"/>
                  <a:pt x="343" y="9"/>
                  <a:pt x="352" y="9"/>
                </a:cubicBezTo>
                <a:cubicBezTo>
                  <a:pt x="352" y="0"/>
                  <a:pt x="361" y="0"/>
                  <a:pt x="370" y="9"/>
                </a:cubicBezTo>
                <a:cubicBezTo>
                  <a:pt x="416" y="46"/>
                  <a:pt x="442" y="109"/>
                  <a:pt x="442" y="172"/>
                </a:cubicBezTo>
                <a:cubicBezTo>
                  <a:pt x="442" y="235"/>
                  <a:pt x="416" y="290"/>
                  <a:pt x="379" y="335"/>
                </a:cubicBezTo>
                <a:cubicBezTo>
                  <a:pt x="334" y="371"/>
                  <a:pt x="280" y="398"/>
                  <a:pt x="217" y="39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3" name="Freeform 586">
            <a:extLst>
              <a:ext uri="{FF2B5EF4-FFF2-40B4-BE49-F238E27FC236}">
                <a16:creationId xmlns:a16="http://schemas.microsoft.com/office/drawing/2014/main" id="{E35E5569-8E18-8B48-94BD-82F74793C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4591" y="10300838"/>
            <a:ext cx="224739" cy="100415"/>
          </a:xfrm>
          <a:custGeom>
            <a:avLst/>
            <a:gdLst>
              <a:gd name="T0" fmla="*/ 2147483646 w 209"/>
              <a:gd name="T1" fmla="*/ 2147483646 h 91"/>
              <a:gd name="T2" fmla="*/ 2147483646 w 209"/>
              <a:gd name="T3" fmla="*/ 2147483646 h 91"/>
              <a:gd name="T4" fmla="*/ 2147483646 w 209"/>
              <a:gd name="T5" fmla="*/ 2147483646 h 91"/>
              <a:gd name="T6" fmla="*/ 2147483646 w 209"/>
              <a:gd name="T7" fmla="*/ 2147483646 h 91"/>
              <a:gd name="T8" fmla="*/ 2147483646 w 209"/>
              <a:gd name="T9" fmla="*/ 2147483646 h 91"/>
              <a:gd name="T10" fmla="*/ 2147483646 w 209"/>
              <a:gd name="T11" fmla="*/ 1769901994 h 91"/>
              <a:gd name="T12" fmla="*/ 2147483646 w 209"/>
              <a:gd name="T13" fmla="*/ 1769901994 h 91"/>
              <a:gd name="T14" fmla="*/ 2147483646 w 209"/>
              <a:gd name="T15" fmla="*/ 1278307265 h 91"/>
              <a:gd name="T16" fmla="*/ 2147483646 w 209"/>
              <a:gd name="T17" fmla="*/ 884950814 h 91"/>
              <a:gd name="T18" fmla="*/ 2147483646 w 209"/>
              <a:gd name="T19" fmla="*/ 2147483646 h 91"/>
              <a:gd name="T20" fmla="*/ 2147483646 w 209"/>
              <a:gd name="T21" fmla="*/ 2147483646 h 91"/>
              <a:gd name="T22" fmla="*/ 2147483646 w 209"/>
              <a:gd name="T23" fmla="*/ 2147483646 h 91"/>
              <a:gd name="T24" fmla="*/ 2147483646 w 209"/>
              <a:gd name="T25" fmla="*/ 2147483646 h 91"/>
              <a:gd name="T26" fmla="*/ 2147483646 w 209"/>
              <a:gd name="T27" fmla="*/ 2147483646 h 91"/>
              <a:gd name="T28" fmla="*/ 1228448025 w 209"/>
              <a:gd name="T29" fmla="*/ 2147483646 h 91"/>
              <a:gd name="T30" fmla="*/ 818965231 w 209"/>
              <a:gd name="T31" fmla="*/ 2147483646 h 91"/>
              <a:gd name="T32" fmla="*/ 409482794 w 209"/>
              <a:gd name="T33" fmla="*/ 2147483646 h 91"/>
              <a:gd name="T34" fmla="*/ 409482794 w 209"/>
              <a:gd name="T35" fmla="*/ 2147483646 h 91"/>
              <a:gd name="T36" fmla="*/ 0 w 209"/>
              <a:gd name="T37" fmla="*/ 2147483646 h 91"/>
              <a:gd name="T38" fmla="*/ 409482794 w 209"/>
              <a:gd name="T39" fmla="*/ 2147483646 h 91"/>
              <a:gd name="T40" fmla="*/ 2147483646 w 209"/>
              <a:gd name="T41" fmla="*/ 1278307265 h 91"/>
              <a:gd name="T42" fmla="*/ 2147483646 w 209"/>
              <a:gd name="T43" fmla="*/ 1278307265 h 91"/>
              <a:gd name="T44" fmla="*/ 2147483646 w 209"/>
              <a:gd name="T45" fmla="*/ 1278307265 h 91"/>
              <a:gd name="T46" fmla="*/ 2147483646 w 209"/>
              <a:gd name="T47" fmla="*/ 0 h 91"/>
              <a:gd name="T48" fmla="*/ 2147483646 w 209"/>
              <a:gd name="T49" fmla="*/ 442475407 h 91"/>
              <a:gd name="T50" fmla="*/ 2147483646 w 209"/>
              <a:gd name="T51" fmla="*/ 442475407 h 91"/>
              <a:gd name="T52" fmla="*/ 2147483646 w 209"/>
              <a:gd name="T53" fmla="*/ 1769901994 h 91"/>
              <a:gd name="T54" fmla="*/ 2147483646 w 209"/>
              <a:gd name="T55" fmla="*/ 2147483646 h 91"/>
              <a:gd name="T56" fmla="*/ 2147483646 w 209"/>
              <a:gd name="T57" fmla="*/ 2147483646 h 9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09" h="91">
                <a:moveTo>
                  <a:pt x="190" y="90"/>
                </a:moveTo>
                <a:lnTo>
                  <a:pt x="190" y="90"/>
                </a:lnTo>
                <a:cubicBezTo>
                  <a:pt x="190" y="90"/>
                  <a:pt x="190" y="90"/>
                  <a:pt x="181" y="90"/>
                </a:cubicBezTo>
                <a:cubicBezTo>
                  <a:pt x="181" y="81"/>
                  <a:pt x="172" y="81"/>
                  <a:pt x="181" y="72"/>
                </a:cubicBezTo>
                <a:cubicBezTo>
                  <a:pt x="181" y="63"/>
                  <a:pt x="181" y="54"/>
                  <a:pt x="172" y="45"/>
                </a:cubicBezTo>
                <a:cubicBezTo>
                  <a:pt x="163" y="36"/>
                  <a:pt x="154" y="36"/>
                  <a:pt x="145" y="36"/>
                </a:cubicBezTo>
                <a:cubicBezTo>
                  <a:pt x="136" y="36"/>
                  <a:pt x="136" y="36"/>
                  <a:pt x="127" y="26"/>
                </a:cubicBezTo>
                <a:cubicBezTo>
                  <a:pt x="127" y="26"/>
                  <a:pt x="118" y="18"/>
                  <a:pt x="109" y="18"/>
                </a:cubicBezTo>
                <a:cubicBezTo>
                  <a:pt x="91" y="18"/>
                  <a:pt x="82" y="26"/>
                  <a:pt x="82" y="45"/>
                </a:cubicBezTo>
                <a:cubicBezTo>
                  <a:pt x="82" y="45"/>
                  <a:pt x="82" y="45"/>
                  <a:pt x="72" y="54"/>
                </a:cubicBezTo>
                <a:cubicBezTo>
                  <a:pt x="72" y="54"/>
                  <a:pt x="72" y="54"/>
                  <a:pt x="63" y="54"/>
                </a:cubicBezTo>
                <a:cubicBezTo>
                  <a:pt x="63" y="45"/>
                  <a:pt x="63" y="45"/>
                  <a:pt x="54" y="45"/>
                </a:cubicBezTo>
                <a:cubicBezTo>
                  <a:pt x="46" y="45"/>
                  <a:pt x="36" y="54"/>
                  <a:pt x="27" y="54"/>
                </a:cubicBezTo>
                <a:cubicBezTo>
                  <a:pt x="27" y="63"/>
                  <a:pt x="18" y="63"/>
                  <a:pt x="18" y="72"/>
                </a:cubicBezTo>
                <a:cubicBezTo>
                  <a:pt x="18" y="81"/>
                  <a:pt x="18" y="81"/>
                  <a:pt x="9" y="81"/>
                </a:cubicBezTo>
                <a:cubicBezTo>
                  <a:pt x="0" y="81"/>
                  <a:pt x="0" y="81"/>
                  <a:pt x="0" y="72"/>
                </a:cubicBezTo>
                <a:cubicBezTo>
                  <a:pt x="0" y="63"/>
                  <a:pt x="0" y="54"/>
                  <a:pt x="9" y="45"/>
                </a:cubicBezTo>
                <a:cubicBezTo>
                  <a:pt x="18" y="36"/>
                  <a:pt x="36" y="26"/>
                  <a:pt x="54" y="26"/>
                </a:cubicBezTo>
                <a:lnTo>
                  <a:pt x="63" y="26"/>
                </a:lnTo>
                <a:cubicBezTo>
                  <a:pt x="72" y="9"/>
                  <a:pt x="91" y="0"/>
                  <a:pt x="109" y="0"/>
                </a:cubicBezTo>
                <a:cubicBezTo>
                  <a:pt x="118" y="0"/>
                  <a:pt x="136" y="0"/>
                  <a:pt x="145" y="9"/>
                </a:cubicBezTo>
                <a:cubicBezTo>
                  <a:pt x="163" y="9"/>
                  <a:pt x="181" y="18"/>
                  <a:pt x="190" y="36"/>
                </a:cubicBezTo>
                <a:cubicBezTo>
                  <a:pt x="199" y="45"/>
                  <a:pt x="208" y="63"/>
                  <a:pt x="199" y="81"/>
                </a:cubicBezTo>
                <a:lnTo>
                  <a:pt x="190" y="90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4" name="Freeform 587">
            <a:extLst>
              <a:ext uri="{FF2B5EF4-FFF2-40B4-BE49-F238E27FC236}">
                <a16:creationId xmlns:a16="http://schemas.microsoft.com/office/drawing/2014/main" id="{F435741D-1140-5D41-9488-A3D3843F7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4154" y="10367782"/>
            <a:ext cx="4780" cy="478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5" name="Freeform 588">
            <a:extLst>
              <a:ext uri="{FF2B5EF4-FFF2-40B4-BE49-F238E27FC236}">
                <a16:creationId xmlns:a16="http://schemas.microsoft.com/office/drawing/2014/main" id="{E0FF94F1-AE57-FC46-BC51-573AD2CB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4154" y="10367782"/>
            <a:ext cx="4780" cy="478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6" name="Freeform 589">
            <a:extLst>
              <a:ext uri="{FF2B5EF4-FFF2-40B4-BE49-F238E27FC236}">
                <a16:creationId xmlns:a16="http://schemas.microsoft.com/office/drawing/2014/main" id="{6D0A5880-6778-3B47-ABC4-E8A0929FA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9393" y="10229110"/>
            <a:ext cx="196049" cy="109981"/>
          </a:xfrm>
          <a:custGeom>
            <a:avLst/>
            <a:gdLst>
              <a:gd name="T0" fmla="*/ 2147483646 w 182"/>
              <a:gd name="T1" fmla="*/ 2147483646 h 101"/>
              <a:gd name="T2" fmla="*/ 2147483646 w 182"/>
              <a:gd name="T3" fmla="*/ 2147483646 h 101"/>
              <a:gd name="T4" fmla="*/ 2147483646 w 182"/>
              <a:gd name="T5" fmla="*/ 2147483646 h 101"/>
              <a:gd name="T6" fmla="*/ 2147483646 w 182"/>
              <a:gd name="T7" fmla="*/ 2147483646 h 101"/>
              <a:gd name="T8" fmla="*/ 2147483646 w 182"/>
              <a:gd name="T9" fmla="*/ 2147483646 h 101"/>
              <a:gd name="T10" fmla="*/ 2147483646 w 182"/>
              <a:gd name="T11" fmla="*/ 2147483646 h 101"/>
              <a:gd name="T12" fmla="*/ 2147483646 w 182"/>
              <a:gd name="T13" fmla="*/ 2147483646 h 101"/>
              <a:gd name="T14" fmla="*/ 2147483646 w 182"/>
              <a:gd name="T15" fmla="*/ 1275694086 h 101"/>
              <a:gd name="T16" fmla="*/ 2147483646 w 182"/>
              <a:gd name="T17" fmla="*/ 1700969312 h 101"/>
              <a:gd name="T18" fmla="*/ 2058177180 w 182"/>
              <a:gd name="T19" fmla="*/ 1700969312 h 101"/>
              <a:gd name="T20" fmla="*/ 2058177180 w 182"/>
              <a:gd name="T21" fmla="*/ 1700969312 h 101"/>
              <a:gd name="T22" fmla="*/ 823245409 w 182"/>
              <a:gd name="T23" fmla="*/ 1700969312 h 101"/>
              <a:gd name="T24" fmla="*/ 411686719 w 182"/>
              <a:gd name="T25" fmla="*/ 1275694086 h 101"/>
              <a:gd name="T26" fmla="*/ 411686719 w 182"/>
              <a:gd name="T27" fmla="*/ 850419222 h 101"/>
              <a:gd name="T28" fmla="*/ 2058177180 w 182"/>
              <a:gd name="T29" fmla="*/ 425274864 h 101"/>
              <a:gd name="T30" fmla="*/ 2147483646 w 182"/>
              <a:gd name="T31" fmla="*/ 425274864 h 101"/>
              <a:gd name="T32" fmla="*/ 2147483646 w 182"/>
              <a:gd name="T33" fmla="*/ 425274864 h 101"/>
              <a:gd name="T34" fmla="*/ 2147483646 w 182"/>
              <a:gd name="T35" fmla="*/ 2126113669 h 101"/>
              <a:gd name="T36" fmla="*/ 2147483646 w 182"/>
              <a:gd name="T37" fmla="*/ 2126113669 h 101"/>
              <a:gd name="T38" fmla="*/ 2147483646 w 182"/>
              <a:gd name="T39" fmla="*/ 2147483646 h 101"/>
              <a:gd name="T40" fmla="*/ 2147483646 w 182"/>
              <a:gd name="T41" fmla="*/ 2147483646 h 10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2" h="101">
                <a:moveTo>
                  <a:pt x="162" y="100"/>
                </a:moveTo>
                <a:lnTo>
                  <a:pt x="162" y="100"/>
                </a:lnTo>
                <a:cubicBezTo>
                  <a:pt x="162" y="100"/>
                  <a:pt x="153" y="100"/>
                  <a:pt x="153" y="90"/>
                </a:cubicBezTo>
                <a:cubicBezTo>
                  <a:pt x="153" y="82"/>
                  <a:pt x="145" y="73"/>
                  <a:pt x="126" y="73"/>
                </a:cubicBezTo>
                <a:lnTo>
                  <a:pt x="117" y="73"/>
                </a:lnTo>
                <a:cubicBezTo>
                  <a:pt x="108" y="73"/>
                  <a:pt x="108" y="73"/>
                  <a:pt x="108" y="64"/>
                </a:cubicBezTo>
                <a:cubicBezTo>
                  <a:pt x="99" y="64"/>
                  <a:pt x="99" y="64"/>
                  <a:pt x="99" y="54"/>
                </a:cubicBezTo>
                <a:cubicBezTo>
                  <a:pt x="108" y="45"/>
                  <a:pt x="99" y="27"/>
                  <a:pt x="81" y="27"/>
                </a:cubicBezTo>
                <a:cubicBezTo>
                  <a:pt x="72" y="27"/>
                  <a:pt x="63" y="27"/>
                  <a:pt x="63" y="36"/>
                </a:cubicBezTo>
                <a:cubicBezTo>
                  <a:pt x="54" y="36"/>
                  <a:pt x="54" y="36"/>
                  <a:pt x="45" y="36"/>
                </a:cubicBezTo>
                <a:cubicBezTo>
                  <a:pt x="36" y="27"/>
                  <a:pt x="27" y="36"/>
                  <a:pt x="18" y="36"/>
                </a:cubicBezTo>
                <a:cubicBezTo>
                  <a:pt x="18" y="36"/>
                  <a:pt x="9" y="36"/>
                  <a:pt x="9" y="27"/>
                </a:cubicBezTo>
                <a:cubicBezTo>
                  <a:pt x="0" y="27"/>
                  <a:pt x="9" y="18"/>
                  <a:pt x="9" y="18"/>
                </a:cubicBezTo>
                <a:cubicBezTo>
                  <a:pt x="27" y="9"/>
                  <a:pt x="36" y="9"/>
                  <a:pt x="45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63" y="9"/>
                  <a:pt x="72" y="0"/>
                  <a:pt x="90" y="9"/>
                </a:cubicBezTo>
                <a:cubicBezTo>
                  <a:pt x="108" y="9"/>
                  <a:pt x="126" y="27"/>
                  <a:pt x="126" y="45"/>
                </a:cubicBezTo>
                <a:cubicBezTo>
                  <a:pt x="126" y="45"/>
                  <a:pt x="126" y="45"/>
                  <a:pt x="135" y="45"/>
                </a:cubicBezTo>
                <a:cubicBezTo>
                  <a:pt x="162" y="54"/>
                  <a:pt x="171" y="82"/>
                  <a:pt x="171" y="90"/>
                </a:cubicBezTo>
                <a:cubicBezTo>
                  <a:pt x="181" y="90"/>
                  <a:pt x="171" y="100"/>
                  <a:pt x="162" y="10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7" name="Freeform 590">
            <a:extLst>
              <a:ext uri="{FF2B5EF4-FFF2-40B4-BE49-F238E27FC236}">
                <a16:creationId xmlns:a16="http://schemas.microsoft.com/office/drawing/2014/main" id="{773326C9-C39C-5F49-84E8-92B149D99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1950" y="10238674"/>
            <a:ext cx="167362" cy="100418"/>
          </a:xfrm>
          <a:custGeom>
            <a:avLst/>
            <a:gdLst>
              <a:gd name="T0" fmla="*/ 845361099 w 154"/>
              <a:gd name="T1" fmla="*/ 2147483646 h 92"/>
              <a:gd name="T2" fmla="*/ 845361099 w 154"/>
              <a:gd name="T3" fmla="*/ 2147483646 h 92"/>
              <a:gd name="T4" fmla="*/ 422680369 w 154"/>
              <a:gd name="T5" fmla="*/ 2147483646 h 92"/>
              <a:gd name="T6" fmla="*/ 0 w 154"/>
              <a:gd name="T7" fmla="*/ 2147483646 h 92"/>
              <a:gd name="T8" fmla="*/ 2113532815 w 154"/>
              <a:gd name="T9" fmla="*/ 2141300102 h 92"/>
              <a:gd name="T10" fmla="*/ 2113532815 w 154"/>
              <a:gd name="T11" fmla="*/ 1712961158 h 92"/>
              <a:gd name="T12" fmla="*/ 2147483646 w 154"/>
              <a:gd name="T13" fmla="*/ 0 h 92"/>
              <a:gd name="T14" fmla="*/ 2147483646 w 154"/>
              <a:gd name="T15" fmla="*/ 428207404 h 92"/>
              <a:gd name="T16" fmla="*/ 2147483646 w 154"/>
              <a:gd name="T17" fmla="*/ 428207404 h 92"/>
              <a:gd name="T18" fmla="*/ 2147483646 w 154"/>
              <a:gd name="T19" fmla="*/ 428207404 h 92"/>
              <a:gd name="T20" fmla="*/ 2147483646 w 154"/>
              <a:gd name="T21" fmla="*/ 1284753753 h 92"/>
              <a:gd name="T22" fmla="*/ 2147483646 w 154"/>
              <a:gd name="T23" fmla="*/ 1712961158 h 92"/>
              <a:gd name="T24" fmla="*/ 2147483646 w 154"/>
              <a:gd name="T25" fmla="*/ 1284753753 h 92"/>
              <a:gd name="T26" fmla="*/ 2147483646 w 154"/>
              <a:gd name="T27" fmla="*/ 1284753753 h 92"/>
              <a:gd name="T28" fmla="*/ 2147483646 w 154"/>
              <a:gd name="T29" fmla="*/ 1284753753 h 92"/>
              <a:gd name="T30" fmla="*/ 2147483646 w 154"/>
              <a:gd name="T31" fmla="*/ 1284753753 h 92"/>
              <a:gd name="T32" fmla="*/ 2147483646 w 154"/>
              <a:gd name="T33" fmla="*/ 2141300102 h 92"/>
              <a:gd name="T34" fmla="*/ 2147483646 w 154"/>
              <a:gd name="T35" fmla="*/ 2147483646 h 92"/>
              <a:gd name="T36" fmla="*/ 2147483646 w 154"/>
              <a:gd name="T37" fmla="*/ 2147483646 h 92"/>
              <a:gd name="T38" fmla="*/ 2113532815 w 154"/>
              <a:gd name="T39" fmla="*/ 2147483646 h 92"/>
              <a:gd name="T40" fmla="*/ 1268171716 w 154"/>
              <a:gd name="T41" fmla="*/ 2147483646 h 92"/>
              <a:gd name="T42" fmla="*/ 845361099 w 154"/>
              <a:gd name="T43" fmla="*/ 2147483646 h 9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54" h="92">
                <a:moveTo>
                  <a:pt x="18" y="91"/>
                </a:moveTo>
                <a:lnTo>
                  <a:pt x="18" y="91"/>
                </a:lnTo>
                <a:lnTo>
                  <a:pt x="9" y="91"/>
                </a:lnTo>
                <a:cubicBezTo>
                  <a:pt x="9" y="91"/>
                  <a:pt x="0" y="81"/>
                  <a:pt x="0" y="73"/>
                </a:cubicBezTo>
                <a:cubicBezTo>
                  <a:pt x="9" y="64"/>
                  <a:pt x="18" y="45"/>
                  <a:pt x="45" y="45"/>
                </a:cubicBezTo>
                <a:cubicBezTo>
                  <a:pt x="45" y="36"/>
                  <a:pt x="45" y="36"/>
                  <a:pt x="45" y="36"/>
                </a:cubicBezTo>
                <a:cubicBezTo>
                  <a:pt x="54" y="27"/>
                  <a:pt x="63" y="9"/>
                  <a:pt x="81" y="0"/>
                </a:cubicBezTo>
                <a:cubicBezTo>
                  <a:pt x="90" y="0"/>
                  <a:pt x="99" y="0"/>
                  <a:pt x="117" y="9"/>
                </a:cubicBezTo>
                <a:cubicBezTo>
                  <a:pt x="126" y="9"/>
                  <a:pt x="135" y="9"/>
                  <a:pt x="145" y="9"/>
                </a:cubicBezTo>
                <a:cubicBezTo>
                  <a:pt x="153" y="9"/>
                  <a:pt x="153" y="18"/>
                  <a:pt x="153" y="27"/>
                </a:cubicBezTo>
                <a:cubicBezTo>
                  <a:pt x="153" y="36"/>
                  <a:pt x="145" y="36"/>
                  <a:pt x="135" y="36"/>
                </a:cubicBezTo>
                <a:cubicBezTo>
                  <a:pt x="135" y="27"/>
                  <a:pt x="126" y="27"/>
                  <a:pt x="117" y="27"/>
                </a:cubicBezTo>
                <a:cubicBezTo>
                  <a:pt x="108" y="36"/>
                  <a:pt x="108" y="36"/>
                  <a:pt x="108" y="27"/>
                </a:cubicBezTo>
                <a:cubicBezTo>
                  <a:pt x="99" y="27"/>
                  <a:pt x="90" y="27"/>
                  <a:pt x="81" y="27"/>
                </a:cubicBezTo>
                <a:cubicBezTo>
                  <a:pt x="72" y="27"/>
                  <a:pt x="72" y="36"/>
                  <a:pt x="72" y="45"/>
                </a:cubicBezTo>
                <a:cubicBezTo>
                  <a:pt x="72" y="55"/>
                  <a:pt x="72" y="55"/>
                  <a:pt x="63" y="64"/>
                </a:cubicBezTo>
                <a:cubicBezTo>
                  <a:pt x="63" y="64"/>
                  <a:pt x="63" y="64"/>
                  <a:pt x="54" y="64"/>
                </a:cubicBezTo>
                <a:cubicBezTo>
                  <a:pt x="54" y="64"/>
                  <a:pt x="54" y="64"/>
                  <a:pt x="45" y="64"/>
                </a:cubicBezTo>
                <a:cubicBezTo>
                  <a:pt x="36" y="64"/>
                  <a:pt x="27" y="73"/>
                  <a:pt x="27" y="81"/>
                </a:cubicBezTo>
                <a:lnTo>
                  <a:pt x="18" y="91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8" name="Freeform 591">
            <a:extLst>
              <a:ext uri="{FF2B5EF4-FFF2-40B4-BE49-F238E27FC236}">
                <a16:creationId xmlns:a16="http://schemas.microsoft.com/office/drawing/2014/main" id="{A904A93E-B032-414A-BD46-9CFB365F9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6315" y="10104786"/>
            <a:ext cx="90854" cy="167362"/>
          </a:xfrm>
          <a:custGeom>
            <a:avLst/>
            <a:gdLst>
              <a:gd name="T0" fmla="*/ 1775767038 w 83"/>
              <a:gd name="T1" fmla="*/ 2147483646 h 154"/>
              <a:gd name="T2" fmla="*/ 1775767038 w 83"/>
              <a:gd name="T3" fmla="*/ 2147483646 h 154"/>
              <a:gd name="T4" fmla="*/ 431989762 w 83"/>
              <a:gd name="T5" fmla="*/ 2147483646 h 154"/>
              <a:gd name="T6" fmla="*/ 0 w 83"/>
              <a:gd name="T7" fmla="*/ 2113532815 h 154"/>
              <a:gd name="T8" fmla="*/ 0 w 83"/>
              <a:gd name="T9" fmla="*/ 1268171716 h 154"/>
              <a:gd name="T10" fmla="*/ 2147483646 w 83"/>
              <a:gd name="T11" fmla="*/ 0 h 154"/>
              <a:gd name="T12" fmla="*/ 2147483646 w 83"/>
              <a:gd name="T13" fmla="*/ 1268171716 h 154"/>
              <a:gd name="T14" fmla="*/ 2147483646 w 83"/>
              <a:gd name="T15" fmla="*/ 2113532815 h 154"/>
              <a:gd name="T16" fmla="*/ 2147483646 w 83"/>
              <a:gd name="T17" fmla="*/ 2147483646 h 154"/>
              <a:gd name="T18" fmla="*/ 1775767038 w 83"/>
              <a:gd name="T19" fmla="*/ 2147483646 h 154"/>
              <a:gd name="T20" fmla="*/ 2147483646 w 83"/>
              <a:gd name="T21" fmla="*/ 2147483646 h 154"/>
              <a:gd name="T22" fmla="*/ 2147483646 w 83"/>
              <a:gd name="T23" fmla="*/ 2147483646 h 154"/>
              <a:gd name="T24" fmla="*/ 2147483646 w 83"/>
              <a:gd name="T25" fmla="*/ 1268171716 h 154"/>
              <a:gd name="T26" fmla="*/ 2147483646 w 83"/>
              <a:gd name="T27" fmla="*/ 1268171716 h 154"/>
              <a:gd name="T28" fmla="*/ 1343777277 w 83"/>
              <a:gd name="T29" fmla="*/ 1690852085 h 154"/>
              <a:gd name="T30" fmla="*/ 911919796 w 83"/>
              <a:gd name="T31" fmla="*/ 2113532815 h 154"/>
              <a:gd name="T32" fmla="*/ 1343777277 w 83"/>
              <a:gd name="T33" fmla="*/ 2147483646 h 154"/>
              <a:gd name="T34" fmla="*/ 1775767038 w 83"/>
              <a:gd name="T35" fmla="*/ 2147483646 h 154"/>
              <a:gd name="T36" fmla="*/ 2147483646 w 83"/>
              <a:gd name="T37" fmla="*/ 2147483646 h 154"/>
              <a:gd name="T38" fmla="*/ 2147483646 w 83"/>
              <a:gd name="T39" fmla="*/ 2113532815 h 154"/>
              <a:gd name="T40" fmla="*/ 2147483646 w 83"/>
              <a:gd name="T41" fmla="*/ 1690852085 h 154"/>
              <a:gd name="T42" fmla="*/ 2147483646 w 83"/>
              <a:gd name="T43" fmla="*/ 1268171716 h 15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83" h="154">
                <a:moveTo>
                  <a:pt x="37" y="153"/>
                </a:moveTo>
                <a:lnTo>
                  <a:pt x="37" y="153"/>
                </a:lnTo>
                <a:cubicBezTo>
                  <a:pt x="28" y="153"/>
                  <a:pt x="19" y="135"/>
                  <a:pt x="9" y="108"/>
                </a:cubicBezTo>
                <a:cubicBezTo>
                  <a:pt x="0" y="81"/>
                  <a:pt x="0" y="54"/>
                  <a:pt x="0" y="45"/>
                </a:cubicBezTo>
                <a:cubicBezTo>
                  <a:pt x="0" y="36"/>
                  <a:pt x="0" y="36"/>
                  <a:pt x="0" y="27"/>
                </a:cubicBezTo>
                <a:cubicBezTo>
                  <a:pt x="9" y="9"/>
                  <a:pt x="28" y="0"/>
                  <a:pt x="46" y="0"/>
                </a:cubicBezTo>
                <a:cubicBezTo>
                  <a:pt x="55" y="0"/>
                  <a:pt x="73" y="9"/>
                  <a:pt x="82" y="27"/>
                </a:cubicBezTo>
                <a:cubicBezTo>
                  <a:pt x="82" y="36"/>
                  <a:pt x="82" y="36"/>
                  <a:pt x="82" y="45"/>
                </a:cubicBezTo>
                <a:cubicBezTo>
                  <a:pt x="82" y="54"/>
                  <a:pt x="82" y="81"/>
                  <a:pt x="73" y="108"/>
                </a:cubicBezTo>
                <a:cubicBezTo>
                  <a:pt x="64" y="135"/>
                  <a:pt x="55" y="153"/>
                  <a:pt x="37" y="153"/>
                </a:cubicBezTo>
                <a:close/>
                <a:moveTo>
                  <a:pt x="46" y="135"/>
                </a:moveTo>
                <a:lnTo>
                  <a:pt x="46" y="135"/>
                </a:lnTo>
                <a:close/>
                <a:moveTo>
                  <a:pt x="46" y="27"/>
                </a:moveTo>
                <a:lnTo>
                  <a:pt x="46" y="27"/>
                </a:lnTo>
                <a:cubicBezTo>
                  <a:pt x="37" y="27"/>
                  <a:pt x="28" y="27"/>
                  <a:pt x="28" y="36"/>
                </a:cubicBezTo>
                <a:cubicBezTo>
                  <a:pt x="19" y="36"/>
                  <a:pt x="19" y="45"/>
                  <a:pt x="19" y="45"/>
                </a:cubicBezTo>
                <a:cubicBezTo>
                  <a:pt x="19" y="54"/>
                  <a:pt x="28" y="72"/>
                  <a:pt x="28" y="90"/>
                </a:cubicBezTo>
                <a:cubicBezTo>
                  <a:pt x="37" y="117"/>
                  <a:pt x="37" y="126"/>
                  <a:pt x="37" y="126"/>
                </a:cubicBezTo>
                <a:cubicBezTo>
                  <a:pt x="46" y="126"/>
                  <a:pt x="46" y="117"/>
                  <a:pt x="55" y="90"/>
                </a:cubicBezTo>
                <a:cubicBezTo>
                  <a:pt x="64" y="72"/>
                  <a:pt x="64" y="54"/>
                  <a:pt x="64" y="45"/>
                </a:cubicBezTo>
                <a:lnTo>
                  <a:pt x="64" y="36"/>
                </a:lnTo>
                <a:cubicBezTo>
                  <a:pt x="55" y="27"/>
                  <a:pt x="46" y="27"/>
                  <a:pt x="46" y="27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9" name="Freeform 592">
            <a:extLst>
              <a:ext uri="{FF2B5EF4-FFF2-40B4-BE49-F238E27FC236}">
                <a16:creationId xmlns:a16="http://schemas.microsoft.com/office/drawing/2014/main" id="{F066DF71-58B4-4A43-98FA-3B15DCAC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7188" y="9798756"/>
            <a:ext cx="129108" cy="296467"/>
          </a:xfrm>
          <a:custGeom>
            <a:avLst/>
            <a:gdLst>
              <a:gd name="T0" fmla="*/ 2147483646 w 118"/>
              <a:gd name="T1" fmla="*/ 2147483646 h 272"/>
              <a:gd name="T2" fmla="*/ 2147483646 w 118"/>
              <a:gd name="T3" fmla="*/ 2147483646 h 272"/>
              <a:gd name="T4" fmla="*/ 1246112046 w 118"/>
              <a:gd name="T5" fmla="*/ 2147483646 h 272"/>
              <a:gd name="T6" fmla="*/ 814775865 w 118"/>
              <a:gd name="T7" fmla="*/ 2147483646 h 272"/>
              <a:gd name="T8" fmla="*/ 383439321 w 118"/>
              <a:gd name="T9" fmla="*/ 2147483646 h 272"/>
              <a:gd name="T10" fmla="*/ 2147483646 w 118"/>
              <a:gd name="T11" fmla="*/ 426472268 h 272"/>
              <a:gd name="T12" fmla="*/ 2147483646 w 118"/>
              <a:gd name="T13" fmla="*/ 0 h 272"/>
              <a:gd name="T14" fmla="*/ 2147483646 w 118"/>
              <a:gd name="T15" fmla="*/ 0 h 272"/>
              <a:gd name="T16" fmla="*/ 2147483646 w 118"/>
              <a:gd name="T17" fmla="*/ 0 h 272"/>
              <a:gd name="T18" fmla="*/ 2147483646 w 118"/>
              <a:gd name="T19" fmla="*/ 0 h 272"/>
              <a:gd name="T20" fmla="*/ 2147483646 w 118"/>
              <a:gd name="T21" fmla="*/ 2147483646 h 272"/>
              <a:gd name="T22" fmla="*/ 2147483646 w 118"/>
              <a:gd name="T23" fmla="*/ 2147483646 h 272"/>
              <a:gd name="T24" fmla="*/ 2147483646 w 118"/>
              <a:gd name="T25" fmla="*/ 2147483646 h 272"/>
              <a:gd name="T26" fmla="*/ 1246112046 w 118"/>
              <a:gd name="T27" fmla="*/ 2147483646 h 272"/>
              <a:gd name="T28" fmla="*/ 1246112046 w 118"/>
              <a:gd name="T29" fmla="*/ 2147483646 h 272"/>
              <a:gd name="T30" fmla="*/ 2147483646 w 118"/>
              <a:gd name="T31" fmla="*/ 2147483646 h 272"/>
              <a:gd name="T32" fmla="*/ 2147483646 w 118"/>
              <a:gd name="T33" fmla="*/ 2147483646 h 272"/>
              <a:gd name="T34" fmla="*/ 2147483646 w 118"/>
              <a:gd name="T35" fmla="*/ 2147483646 h 272"/>
              <a:gd name="T36" fmla="*/ 2147483646 w 118"/>
              <a:gd name="T37" fmla="*/ 2147483646 h 272"/>
              <a:gd name="T38" fmla="*/ 2147483646 w 118"/>
              <a:gd name="T39" fmla="*/ 852813544 h 272"/>
              <a:gd name="T40" fmla="*/ 1246112046 w 118"/>
              <a:gd name="T41" fmla="*/ 2147483646 h 272"/>
              <a:gd name="T42" fmla="*/ 1246112046 w 118"/>
              <a:gd name="T43" fmla="*/ 2147483646 h 27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18" h="272">
                <a:moveTo>
                  <a:pt x="90" y="271"/>
                </a:moveTo>
                <a:lnTo>
                  <a:pt x="90" y="271"/>
                </a:lnTo>
                <a:cubicBezTo>
                  <a:pt x="26" y="271"/>
                  <a:pt x="26" y="271"/>
                  <a:pt x="26" y="271"/>
                </a:cubicBezTo>
                <a:cubicBezTo>
                  <a:pt x="17" y="271"/>
                  <a:pt x="17" y="271"/>
                  <a:pt x="17" y="271"/>
                </a:cubicBezTo>
                <a:cubicBezTo>
                  <a:pt x="8" y="180"/>
                  <a:pt x="8" y="180"/>
                  <a:pt x="8" y="180"/>
                </a:cubicBezTo>
                <a:cubicBezTo>
                  <a:pt x="0" y="126"/>
                  <a:pt x="17" y="72"/>
                  <a:pt x="45" y="9"/>
                </a:cubicBezTo>
                <a:cubicBezTo>
                  <a:pt x="54" y="0"/>
                  <a:pt x="54" y="0"/>
                  <a:pt x="54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99" y="63"/>
                  <a:pt x="117" y="126"/>
                  <a:pt x="108" y="189"/>
                </a:cubicBezTo>
                <a:cubicBezTo>
                  <a:pt x="99" y="271"/>
                  <a:pt x="99" y="271"/>
                  <a:pt x="99" y="271"/>
                </a:cubicBezTo>
                <a:cubicBezTo>
                  <a:pt x="99" y="271"/>
                  <a:pt x="99" y="271"/>
                  <a:pt x="90" y="271"/>
                </a:cubicBezTo>
                <a:close/>
                <a:moveTo>
                  <a:pt x="26" y="262"/>
                </a:moveTo>
                <a:lnTo>
                  <a:pt x="26" y="262"/>
                </a:lnTo>
                <a:cubicBezTo>
                  <a:pt x="90" y="262"/>
                  <a:pt x="90" y="262"/>
                  <a:pt x="90" y="262"/>
                </a:cubicBezTo>
                <a:cubicBezTo>
                  <a:pt x="90" y="189"/>
                  <a:pt x="90" y="189"/>
                  <a:pt x="90" y="189"/>
                </a:cubicBezTo>
                <a:cubicBezTo>
                  <a:pt x="99" y="189"/>
                  <a:pt x="99" y="189"/>
                  <a:pt x="99" y="189"/>
                </a:cubicBezTo>
                <a:cubicBezTo>
                  <a:pt x="90" y="189"/>
                  <a:pt x="90" y="189"/>
                  <a:pt x="90" y="189"/>
                </a:cubicBezTo>
                <a:cubicBezTo>
                  <a:pt x="99" y="135"/>
                  <a:pt x="90" y="72"/>
                  <a:pt x="54" y="18"/>
                </a:cubicBezTo>
                <a:cubicBezTo>
                  <a:pt x="26" y="72"/>
                  <a:pt x="17" y="126"/>
                  <a:pt x="26" y="180"/>
                </a:cubicBezTo>
                <a:lnTo>
                  <a:pt x="26" y="26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0" name="Freeform 593">
            <a:extLst>
              <a:ext uri="{FF2B5EF4-FFF2-40B4-BE49-F238E27FC236}">
                <a16:creationId xmlns:a16="http://schemas.microsoft.com/office/drawing/2014/main" id="{26ECD443-6F27-DF44-A270-9CC631CB0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3259" y="10013935"/>
            <a:ext cx="71727" cy="129105"/>
          </a:xfrm>
          <a:custGeom>
            <a:avLst/>
            <a:gdLst>
              <a:gd name="T0" fmla="*/ 2147483646 w 64"/>
              <a:gd name="T1" fmla="*/ 2147483646 h 119"/>
              <a:gd name="T2" fmla="*/ 2147483646 w 64"/>
              <a:gd name="T3" fmla="*/ 2147483646 h 119"/>
              <a:gd name="T4" fmla="*/ 2147483646 w 64"/>
              <a:gd name="T5" fmla="*/ 2147483646 h 119"/>
              <a:gd name="T6" fmla="*/ 463642831 w 64"/>
              <a:gd name="T7" fmla="*/ 2147483646 h 119"/>
              <a:gd name="T8" fmla="*/ 463642831 w 64"/>
              <a:gd name="T9" fmla="*/ 2147483646 h 119"/>
              <a:gd name="T10" fmla="*/ 927146876 w 64"/>
              <a:gd name="T11" fmla="*/ 2147483646 h 119"/>
              <a:gd name="T12" fmla="*/ 2147483646 w 64"/>
              <a:gd name="T13" fmla="*/ 2147483646 h 119"/>
              <a:gd name="T14" fmla="*/ 2147483646 w 64"/>
              <a:gd name="T15" fmla="*/ 2147483646 h 119"/>
              <a:gd name="T16" fmla="*/ 463642831 w 64"/>
              <a:gd name="T17" fmla="*/ 467298813 h 119"/>
              <a:gd name="T18" fmla="*/ 927146876 w 64"/>
              <a:gd name="T19" fmla="*/ 0 h 119"/>
              <a:gd name="T20" fmla="*/ 1390789707 w 64"/>
              <a:gd name="T21" fmla="*/ 467298813 h 119"/>
              <a:gd name="T22" fmla="*/ 2147483646 w 64"/>
              <a:gd name="T23" fmla="*/ 2147483646 h 119"/>
              <a:gd name="T24" fmla="*/ 2147483646 w 64"/>
              <a:gd name="T25" fmla="*/ 2147483646 h 119"/>
              <a:gd name="T26" fmla="*/ 2147483646 w 64"/>
              <a:gd name="T27" fmla="*/ 2147483646 h 119"/>
              <a:gd name="T28" fmla="*/ 2147483646 w 64"/>
              <a:gd name="T29" fmla="*/ 2147483646 h 11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4" h="119">
                <a:moveTo>
                  <a:pt x="54" y="118"/>
                </a:moveTo>
                <a:lnTo>
                  <a:pt x="54" y="118"/>
                </a:lnTo>
                <a:lnTo>
                  <a:pt x="45" y="118"/>
                </a:lnTo>
                <a:cubicBezTo>
                  <a:pt x="9" y="73"/>
                  <a:pt x="9" y="73"/>
                  <a:pt x="9" y="73"/>
                </a:cubicBezTo>
                <a:cubicBezTo>
                  <a:pt x="0" y="64"/>
                  <a:pt x="9" y="64"/>
                  <a:pt x="9" y="55"/>
                </a:cubicBezTo>
                <a:cubicBezTo>
                  <a:pt x="9" y="55"/>
                  <a:pt x="18" y="55"/>
                  <a:pt x="18" y="64"/>
                </a:cubicBezTo>
                <a:cubicBezTo>
                  <a:pt x="45" y="91"/>
                  <a:pt x="45" y="91"/>
                  <a:pt x="45" y="91"/>
                </a:cubicBezTo>
                <a:cubicBezTo>
                  <a:pt x="45" y="82"/>
                  <a:pt x="45" y="82"/>
                  <a:pt x="45" y="82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0"/>
                  <a:pt x="18" y="0"/>
                </a:cubicBezTo>
                <a:cubicBezTo>
                  <a:pt x="18" y="0"/>
                  <a:pt x="27" y="0"/>
                  <a:pt x="27" y="10"/>
                </a:cubicBezTo>
                <a:cubicBezTo>
                  <a:pt x="63" y="73"/>
                  <a:pt x="63" y="73"/>
                  <a:pt x="63" y="73"/>
                </a:cubicBezTo>
                <a:cubicBezTo>
                  <a:pt x="63" y="118"/>
                  <a:pt x="63" y="118"/>
                  <a:pt x="63" y="118"/>
                </a:cubicBezTo>
                <a:lnTo>
                  <a:pt x="54" y="118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1" name="Freeform 594">
            <a:extLst>
              <a:ext uri="{FF2B5EF4-FFF2-40B4-BE49-F238E27FC236}">
                <a16:creationId xmlns:a16="http://schemas.microsoft.com/office/drawing/2014/main" id="{33CD7408-63FE-A542-91C9-9ECDF66BF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3281" y="10013935"/>
            <a:ext cx="47817" cy="129105"/>
          </a:xfrm>
          <a:custGeom>
            <a:avLst/>
            <a:gdLst>
              <a:gd name="T0" fmla="*/ 0 w 46"/>
              <a:gd name="T1" fmla="*/ 2147483646 h 119"/>
              <a:gd name="T2" fmla="*/ 0 w 46"/>
              <a:gd name="T3" fmla="*/ 2147483646 h 119"/>
              <a:gd name="T4" fmla="*/ 0 w 46"/>
              <a:gd name="T5" fmla="*/ 2147483646 h 119"/>
              <a:gd name="T6" fmla="*/ 0 w 46"/>
              <a:gd name="T7" fmla="*/ 2147483646 h 119"/>
              <a:gd name="T8" fmla="*/ 0 w 46"/>
              <a:gd name="T9" fmla="*/ 2147483646 h 119"/>
              <a:gd name="T10" fmla="*/ 0 w 46"/>
              <a:gd name="T11" fmla="*/ 2147483646 h 119"/>
              <a:gd name="T12" fmla="*/ 1109773970 w 46"/>
              <a:gd name="T13" fmla="*/ 467298813 h 119"/>
              <a:gd name="T14" fmla="*/ 1479698397 w 46"/>
              <a:gd name="T15" fmla="*/ 467298813 h 119"/>
              <a:gd name="T16" fmla="*/ 1849623168 w 46"/>
              <a:gd name="T17" fmla="*/ 887893534 h 119"/>
              <a:gd name="T18" fmla="*/ 369924772 w 46"/>
              <a:gd name="T19" fmla="*/ 2147483646 h 119"/>
              <a:gd name="T20" fmla="*/ 369924772 w 46"/>
              <a:gd name="T21" fmla="*/ 2147483646 h 119"/>
              <a:gd name="T22" fmla="*/ 1479698397 w 46"/>
              <a:gd name="T23" fmla="*/ 2147483646 h 119"/>
              <a:gd name="T24" fmla="*/ 1849623168 w 46"/>
              <a:gd name="T25" fmla="*/ 2147483646 h 119"/>
              <a:gd name="T26" fmla="*/ 1849623168 w 46"/>
              <a:gd name="T27" fmla="*/ 2147483646 h 119"/>
              <a:gd name="T28" fmla="*/ 369924772 w 46"/>
              <a:gd name="T29" fmla="*/ 2147483646 h 119"/>
              <a:gd name="T30" fmla="*/ 0 w 46"/>
              <a:gd name="T31" fmla="*/ 2147483646 h 1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6" h="119">
                <a:moveTo>
                  <a:pt x="0" y="118"/>
                </a:moveTo>
                <a:lnTo>
                  <a:pt x="0" y="118"/>
                </a:lnTo>
                <a:cubicBezTo>
                  <a:pt x="0" y="73"/>
                  <a:pt x="0" y="73"/>
                  <a:pt x="0" y="73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0"/>
                  <a:pt x="36" y="0"/>
                  <a:pt x="36" y="10"/>
                </a:cubicBezTo>
                <a:cubicBezTo>
                  <a:pt x="45" y="10"/>
                  <a:pt x="45" y="10"/>
                  <a:pt x="45" y="19"/>
                </a:cubicBezTo>
                <a:cubicBezTo>
                  <a:pt x="9" y="82"/>
                  <a:pt x="9" y="82"/>
                  <a:pt x="9" y="82"/>
                </a:cubicBezTo>
                <a:cubicBezTo>
                  <a:pt x="9" y="91"/>
                  <a:pt x="9" y="91"/>
                  <a:pt x="9" y="91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64"/>
                  <a:pt x="45" y="55"/>
                  <a:pt x="45" y="64"/>
                </a:cubicBezTo>
                <a:lnTo>
                  <a:pt x="45" y="73"/>
                </a:lnTo>
                <a:cubicBezTo>
                  <a:pt x="9" y="118"/>
                  <a:pt x="9" y="118"/>
                  <a:pt x="9" y="118"/>
                </a:cubicBezTo>
                <a:cubicBezTo>
                  <a:pt x="9" y="118"/>
                  <a:pt x="9" y="118"/>
                  <a:pt x="0" y="11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2" name="Freeform 595">
            <a:extLst>
              <a:ext uri="{FF2B5EF4-FFF2-40B4-BE49-F238E27FC236}">
                <a16:creationId xmlns:a16="http://schemas.microsoft.com/office/drawing/2014/main" id="{ED20C51B-9FB0-2944-A004-A75FDDD79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5442" y="10085659"/>
            <a:ext cx="47817" cy="28690"/>
          </a:xfrm>
          <a:custGeom>
            <a:avLst/>
            <a:gdLst>
              <a:gd name="T0" fmla="*/ 1479698397 w 46"/>
              <a:gd name="T1" fmla="*/ 1062901554 h 28"/>
              <a:gd name="T2" fmla="*/ 1479698397 w 46"/>
              <a:gd name="T3" fmla="*/ 1062901554 h 28"/>
              <a:gd name="T4" fmla="*/ 369924772 w 46"/>
              <a:gd name="T5" fmla="*/ 1062901554 h 28"/>
              <a:gd name="T6" fmla="*/ 0 w 46"/>
              <a:gd name="T7" fmla="*/ 708562369 h 28"/>
              <a:gd name="T8" fmla="*/ 0 w 46"/>
              <a:gd name="T9" fmla="*/ 0 h 28"/>
              <a:gd name="T10" fmla="*/ 369924772 w 46"/>
              <a:gd name="T11" fmla="*/ 0 h 28"/>
              <a:gd name="T12" fmla="*/ 1479698397 w 46"/>
              <a:gd name="T13" fmla="*/ 0 h 28"/>
              <a:gd name="T14" fmla="*/ 1849623168 w 46"/>
              <a:gd name="T15" fmla="*/ 0 h 28"/>
              <a:gd name="T16" fmla="*/ 1849623168 w 46"/>
              <a:gd name="T17" fmla="*/ 708562369 h 28"/>
              <a:gd name="T18" fmla="*/ 1479698397 w 46"/>
              <a:gd name="T19" fmla="*/ 1062901554 h 28"/>
              <a:gd name="T20" fmla="*/ 369924772 w 46"/>
              <a:gd name="T21" fmla="*/ 354339185 h 28"/>
              <a:gd name="T22" fmla="*/ 369924772 w 46"/>
              <a:gd name="T23" fmla="*/ 354339185 h 28"/>
              <a:gd name="T24" fmla="*/ 1479698397 w 46"/>
              <a:gd name="T25" fmla="*/ 354339185 h 28"/>
              <a:gd name="T26" fmla="*/ 1479698397 w 46"/>
              <a:gd name="T27" fmla="*/ 354339185 h 28"/>
              <a:gd name="T28" fmla="*/ 369924772 w 46"/>
              <a:gd name="T29" fmla="*/ 354339185 h 2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6" h="28">
                <a:moveTo>
                  <a:pt x="36" y="27"/>
                </a:moveTo>
                <a:lnTo>
                  <a:pt x="36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27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8"/>
                  <a:pt x="45" y="18"/>
                  <a:pt x="45" y="18"/>
                </a:cubicBezTo>
                <a:cubicBezTo>
                  <a:pt x="45" y="27"/>
                  <a:pt x="45" y="27"/>
                  <a:pt x="36" y="27"/>
                </a:cubicBezTo>
                <a:close/>
                <a:moveTo>
                  <a:pt x="9" y="9"/>
                </a:moveTo>
                <a:lnTo>
                  <a:pt x="9" y="9"/>
                </a:lnTo>
                <a:cubicBezTo>
                  <a:pt x="36" y="9"/>
                  <a:pt x="36" y="9"/>
                  <a:pt x="36" y="9"/>
                </a:cubicBezTo>
                <a:cubicBezTo>
                  <a:pt x="9" y="9"/>
                  <a:pt x="9" y="9"/>
                  <a:pt x="9" y="9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3" name="Freeform 596">
            <a:extLst>
              <a:ext uri="{FF2B5EF4-FFF2-40B4-BE49-F238E27FC236}">
                <a16:creationId xmlns:a16="http://schemas.microsoft.com/office/drawing/2014/main" id="{DD137450-EE07-E644-AC20-EEFB50B97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5442" y="9889610"/>
            <a:ext cx="47817" cy="47817"/>
          </a:xfrm>
          <a:custGeom>
            <a:avLst/>
            <a:gdLst>
              <a:gd name="T0" fmla="*/ 1109773970 w 46"/>
              <a:gd name="T1" fmla="*/ 1849623168 h 46"/>
              <a:gd name="T2" fmla="*/ 1109773970 w 46"/>
              <a:gd name="T3" fmla="*/ 1849623168 h 46"/>
              <a:gd name="T4" fmla="*/ 0 w 46"/>
              <a:gd name="T5" fmla="*/ 739849198 h 46"/>
              <a:gd name="T6" fmla="*/ 1109773970 w 46"/>
              <a:gd name="T7" fmla="*/ 0 h 46"/>
              <a:gd name="T8" fmla="*/ 1849623168 w 46"/>
              <a:gd name="T9" fmla="*/ 739849198 h 46"/>
              <a:gd name="T10" fmla="*/ 1109773970 w 46"/>
              <a:gd name="T11" fmla="*/ 1849623168 h 46"/>
              <a:gd name="T12" fmla="*/ 1109773970 w 46"/>
              <a:gd name="T13" fmla="*/ 369924772 h 46"/>
              <a:gd name="T14" fmla="*/ 1109773970 w 46"/>
              <a:gd name="T15" fmla="*/ 369924772 h 46"/>
              <a:gd name="T16" fmla="*/ 739849198 w 46"/>
              <a:gd name="T17" fmla="*/ 739849198 h 46"/>
              <a:gd name="T18" fmla="*/ 1109773970 w 46"/>
              <a:gd name="T19" fmla="*/ 1109773970 h 46"/>
              <a:gd name="T20" fmla="*/ 1109773970 w 46"/>
              <a:gd name="T21" fmla="*/ 739849198 h 46"/>
              <a:gd name="T22" fmla="*/ 1109773970 w 46"/>
              <a:gd name="T23" fmla="*/ 369924772 h 4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27"/>
                  <a:pt x="36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18" y="18"/>
                  <a:pt x="18" y="18"/>
                </a:cubicBezTo>
                <a:cubicBezTo>
                  <a:pt x="18" y="27"/>
                  <a:pt x="18" y="27"/>
                  <a:pt x="27" y="27"/>
                </a:cubicBezTo>
                <a:cubicBezTo>
                  <a:pt x="27" y="27"/>
                  <a:pt x="27" y="27"/>
                  <a:pt x="27" y="18"/>
                </a:cubicBezTo>
                <a:lnTo>
                  <a:pt x="27" y="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4" name="Freeform 597">
            <a:extLst>
              <a:ext uri="{FF2B5EF4-FFF2-40B4-BE49-F238E27FC236}">
                <a16:creationId xmlns:a16="http://schemas.microsoft.com/office/drawing/2014/main" id="{14DC60A7-E730-8B45-B49F-7E984319D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4569" y="10013935"/>
            <a:ext cx="9563" cy="129105"/>
          </a:xfrm>
          <a:custGeom>
            <a:avLst/>
            <a:gdLst>
              <a:gd name="T0" fmla="*/ 0 w 10"/>
              <a:gd name="T1" fmla="*/ 2147483646 h 119"/>
              <a:gd name="T2" fmla="*/ 0 w 10"/>
              <a:gd name="T3" fmla="*/ 2147483646 h 119"/>
              <a:gd name="T4" fmla="*/ 0 w 10"/>
              <a:gd name="T5" fmla="*/ 2147483646 h 119"/>
              <a:gd name="T6" fmla="*/ 0 w 10"/>
              <a:gd name="T7" fmla="*/ 467298813 h 119"/>
              <a:gd name="T8" fmla="*/ 0 w 10"/>
              <a:gd name="T9" fmla="*/ 0 h 119"/>
              <a:gd name="T10" fmla="*/ 288104263 w 10"/>
              <a:gd name="T11" fmla="*/ 467298813 h 119"/>
              <a:gd name="T12" fmla="*/ 288104263 w 10"/>
              <a:gd name="T13" fmla="*/ 2147483646 h 119"/>
              <a:gd name="T14" fmla="*/ 0 w 10"/>
              <a:gd name="T15" fmla="*/ 2147483646 h 1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" h="119">
                <a:moveTo>
                  <a:pt x="0" y="118"/>
                </a:moveTo>
                <a:lnTo>
                  <a:pt x="0" y="118"/>
                </a:lnTo>
                <a:cubicBezTo>
                  <a:pt x="0" y="10"/>
                  <a:pt x="0" y="10"/>
                  <a:pt x="0" y="10"/>
                </a:cubicBezTo>
                <a:lnTo>
                  <a:pt x="0" y="0"/>
                </a:lnTo>
                <a:cubicBezTo>
                  <a:pt x="9" y="0"/>
                  <a:pt x="9" y="10"/>
                  <a:pt x="9" y="10"/>
                </a:cubicBezTo>
                <a:cubicBezTo>
                  <a:pt x="9" y="118"/>
                  <a:pt x="9" y="118"/>
                  <a:pt x="9" y="118"/>
                </a:cubicBezTo>
                <a:cubicBezTo>
                  <a:pt x="9" y="118"/>
                  <a:pt x="9" y="118"/>
                  <a:pt x="0" y="11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95" name="Group 1">
            <a:extLst>
              <a:ext uri="{FF2B5EF4-FFF2-40B4-BE49-F238E27FC236}">
                <a16:creationId xmlns:a16="http://schemas.microsoft.com/office/drawing/2014/main" id="{ECBAB757-C045-7A47-BFFB-DA9E70CC6F26}"/>
              </a:ext>
            </a:extLst>
          </p:cNvPr>
          <p:cNvGrpSpPr/>
          <p:nvPr/>
        </p:nvGrpSpPr>
        <p:grpSpPr>
          <a:xfrm>
            <a:off x="2238137" y="5894484"/>
            <a:ext cx="2711096" cy="1053571"/>
            <a:chOff x="12635889" y="2440253"/>
            <a:chExt cx="2711096" cy="1053571"/>
          </a:xfrm>
        </p:grpSpPr>
        <p:sp>
          <p:nvSpPr>
            <p:cNvPr id="796" name="CuadroTexto 395">
              <a:extLst>
                <a:ext uri="{FF2B5EF4-FFF2-40B4-BE49-F238E27FC236}">
                  <a16:creationId xmlns:a16="http://schemas.microsoft.com/office/drawing/2014/main" id="{4E1FE9CF-E0D9-6140-A6FD-F82BE1E94D01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97" name="Rectangle 53">
              <a:extLst>
                <a:ext uri="{FF2B5EF4-FFF2-40B4-BE49-F238E27FC236}">
                  <a16:creationId xmlns:a16="http://schemas.microsoft.com/office/drawing/2014/main" id="{531ED4B6-999D-204E-BE04-2F74E81EEEF4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98" name="Group 1">
            <a:extLst>
              <a:ext uri="{FF2B5EF4-FFF2-40B4-BE49-F238E27FC236}">
                <a16:creationId xmlns:a16="http://schemas.microsoft.com/office/drawing/2014/main" id="{5D4C870E-8A18-A740-9B8D-CB58C202B39F}"/>
              </a:ext>
            </a:extLst>
          </p:cNvPr>
          <p:cNvGrpSpPr/>
          <p:nvPr/>
        </p:nvGrpSpPr>
        <p:grpSpPr>
          <a:xfrm>
            <a:off x="6985092" y="5930343"/>
            <a:ext cx="2711096" cy="1053571"/>
            <a:chOff x="12635889" y="2440253"/>
            <a:chExt cx="2711096" cy="1053571"/>
          </a:xfrm>
        </p:grpSpPr>
        <p:sp>
          <p:nvSpPr>
            <p:cNvPr id="799" name="CuadroTexto 395">
              <a:extLst>
                <a:ext uri="{FF2B5EF4-FFF2-40B4-BE49-F238E27FC236}">
                  <a16:creationId xmlns:a16="http://schemas.microsoft.com/office/drawing/2014/main" id="{72A6C9F5-1031-8C46-AB99-D45EB42129C8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00" name="Rectangle 53">
              <a:extLst>
                <a:ext uri="{FF2B5EF4-FFF2-40B4-BE49-F238E27FC236}">
                  <a16:creationId xmlns:a16="http://schemas.microsoft.com/office/drawing/2014/main" id="{6A7D7D94-080E-904E-8C55-3C552A1FEEFF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01" name="Group 1">
            <a:extLst>
              <a:ext uri="{FF2B5EF4-FFF2-40B4-BE49-F238E27FC236}">
                <a16:creationId xmlns:a16="http://schemas.microsoft.com/office/drawing/2014/main" id="{1F594761-0931-4E42-A27A-2939320A99E9}"/>
              </a:ext>
            </a:extLst>
          </p:cNvPr>
          <p:cNvGrpSpPr/>
          <p:nvPr/>
        </p:nvGrpSpPr>
        <p:grpSpPr>
          <a:xfrm>
            <a:off x="11684271" y="5919830"/>
            <a:ext cx="2711096" cy="1053571"/>
            <a:chOff x="12635889" y="2440253"/>
            <a:chExt cx="2711096" cy="1053571"/>
          </a:xfrm>
        </p:grpSpPr>
        <p:sp>
          <p:nvSpPr>
            <p:cNvPr id="802" name="CuadroTexto 395">
              <a:extLst>
                <a:ext uri="{FF2B5EF4-FFF2-40B4-BE49-F238E27FC236}">
                  <a16:creationId xmlns:a16="http://schemas.microsoft.com/office/drawing/2014/main" id="{3CE94E4A-D1C0-244B-8316-D6C6A84F996A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03" name="Rectangle 53">
              <a:extLst>
                <a:ext uri="{FF2B5EF4-FFF2-40B4-BE49-F238E27FC236}">
                  <a16:creationId xmlns:a16="http://schemas.microsoft.com/office/drawing/2014/main" id="{BB8BFCCF-6647-B441-B95A-7614259AA7C0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04" name="Group 1">
            <a:extLst>
              <a:ext uri="{FF2B5EF4-FFF2-40B4-BE49-F238E27FC236}">
                <a16:creationId xmlns:a16="http://schemas.microsoft.com/office/drawing/2014/main" id="{25E59D3B-6D24-5340-97C3-AB4539D8E677}"/>
              </a:ext>
            </a:extLst>
          </p:cNvPr>
          <p:cNvGrpSpPr/>
          <p:nvPr/>
        </p:nvGrpSpPr>
        <p:grpSpPr>
          <a:xfrm>
            <a:off x="16441959" y="5930194"/>
            <a:ext cx="2711096" cy="1053571"/>
            <a:chOff x="12635889" y="2440253"/>
            <a:chExt cx="2711096" cy="1053571"/>
          </a:xfrm>
        </p:grpSpPr>
        <p:sp>
          <p:nvSpPr>
            <p:cNvPr id="805" name="CuadroTexto 395">
              <a:extLst>
                <a:ext uri="{FF2B5EF4-FFF2-40B4-BE49-F238E27FC236}">
                  <a16:creationId xmlns:a16="http://schemas.microsoft.com/office/drawing/2014/main" id="{CBA15C53-214A-9F48-A72B-80230F0D965B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06" name="Rectangle 53">
              <a:extLst>
                <a:ext uri="{FF2B5EF4-FFF2-40B4-BE49-F238E27FC236}">
                  <a16:creationId xmlns:a16="http://schemas.microsoft.com/office/drawing/2014/main" id="{4C17DA91-AFF6-0346-B589-446D8DE761B2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07" name="Group 1">
            <a:extLst>
              <a:ext uri="{FF2B5EF4-FFF2-40B4-BE49-F238E27FC236}">
                <a16:creationId xmlns:a16="http://schemas.microsoft.com/office/drawing/2014/main" id="{842C7279-5714-D94F-A3F7-A01DD7F711BF}"/>
              </a:ext>
            </a:extLst>
          </p:cNvPr>
          <p:cNvGrpSpPr/>
          <p:nvPr/>
        </p:nvGrpSpPr>
        <p:grpSpPr>
          <a:xfrm>
            <a:off x="2227924" y="10362962"/>
            <a:ext cx="2711096" cy="1053571"/>
            <a:chOff x="12635889" y="2440253"/>
            <a:chExt cx="2711096" cy="1053571"/>
          </a:xfrm>
        </p:grpSpPr>
        <p:sp>
          <p:nvSpPr>
            <p:cNvPr id="808" name="CuadroTexto 395">
              <a:extLst>
                <a:ext uri="{FF2B5EF4-FFF2-40B4-BE49-F238E27FC236}">
                  <a16:creationId xmlns:a16="http://schemas.microsoft.com/office/drawing/2014/main" id="{5B48353D-CF40-A947-936C-5B342B93217F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09" name="Rectangle 53">
              <a:extLst>
                <a:ext uri="{FF2B5EF4-FFF2-40B4-BE49-F238E27FC236}">
                  <a16:creationId xmlns:a16="http://schemas.microsoft.com/office/drawing/2014/main" id="{C4A5EB13-AE31-F54B-8EDF-933078803AB0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10" name="Group 1">
            <a:extLst>
              <a:ext uri="{FF2B5EF4-FFF2-40B4-BE49-F238E27FC236}">
                <a16:creationId xmlns:a16="http://schemas.microsoft.com/office/drawing/2014/main" id="{DB3D28D3-D598-214B-830F-ED7AE01A37B0}"/>
              </a:ext>
            </a:extLst>
          </p:cNvPr>
          <p:cNvGrpSpPr/>
          <p:nvPr/>
        </p:nvGrpSpPr>
        <p:grpSpPr>
          <a:xfrm>
            <a:off x="6974879" y="10398821"/>
            <a:ext cx="2711096" cy="1053571"/>
            <a:chOff x="12635889" y="2440253"/>
            <a:chExt cx="2711096" cy="1053571"/>
          </a:xfrm>
        </p:grpSpPr>
        <p:sp>
          <p:nvSpPr>
            <p:cNvPr id="811" name="CuadroTexto 395">
              <a:extLst>
                <a:ext uri="{FF2B5EF4-FFF2-40B4-BE49-F238E27FC236}">
                  <a16:creationId xmlns:a16="http://schemas.microsoft.com/office/drawing/2014/main" id="{EB1FBD71-E4D7-594B-B6BE-A4A3AC6ED731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12" name="Rectangle 53">
              <a:extLst>
                <a:ext uri="{FF2B5EF4-FFF2-40B4-BE49-F238E27FC236}">
                  <a16:creationId xmlns:a16="http://schemas.microsoft.com/office/drawing/2014/main" id="{48931085-3168-624B-8E06-8BA8AE4CFDCD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13" name="Group 1">
            <a:extLst>
              <a:ext uri="{FF2B5EF4-FFF2-40B4-BE49-F238E27FC236}">
                <a16:creationId xmlns:a16="http://schemas.microsoft.com/office/drawing/2014/main" id="{671266D5-A9EE-B049-867A-B999E222A489}"/>
              </a:ext>
            </a:extLst>
          </p:cNvPr>
          <p:cNvGrpSpPr/>
          <p:nvPr/>
        </p:nvGrpSpPr>
        <p:grpSpPr>
          <a:xfrm>
            <a:off x="11674058" y="10388308"/>
            <a:ext cx="2711096" cy="1053571"/>
            <a:chOff x="12635889" y="2440253"/>
            <a:chExt cx="2711096" cy="1053571"/>
          </a:xfrm>
        </p:grpSpPr>
        <p:sp>
          <p:nvSpPr>
            <p:cNvPr id="814" name="CuadroTexto 395">
              <a:extLst>
                <a:ext uri="{FF2B5EF4-FFF2-40B4-BE49-F238E27FC236}">
                  <a16:creationId xmlns:a16="http://schemas.microsoft.com/office/drawing/2014/main" id="{A1E6FCA6-1853-7D49-BB42-36391FEEFFEE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15" name="Rectangle 53">
              <a:extLst>
                <a:ext uri="{FF2B5EF4-FFF2-40B4-BE49-F238E27FC236}">
                  <a16:creationId xmlns:a16="http://schemas.microsoft.com/office/drawing/2014/main" id="{9F550FAF-C9B2-0346-AD91-6F17F1FE6B01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16" name="Group 1">
            <a:extLst>
              <a:ext uri="{FF2B5EF4-FFF2-40B4-BE49-F238E27FC236}">
                <a16:creationId xmlns:a16="http://schemas.microsoft.com/office/drawing/2014/main" id="{A85C0C21-CFA3-3F4B-8E0E-6EFB66D9CBE3}"/>
              </a:ext>
            </a:extLst>
          </p:cNvPr>
          <p:cNvGrpSpPr/>
          <p:nvPr/>
        </p:nvGrpSpPr>
        <p:grpSpPr>
          <a:xfrm>
            <a:off x="16431746" y="10398672"/>
            <a:ext cx="2711096" cy="1053571"/>
            <a:chOff x="12635889" y="2440253"/>
            <a:chExt cx="2711096" cy="1053571"/>
          </a:xfrm>
        </p:grpSpPr>
        <p:sp>
          <p:nvSpPr>
            <p:cNvPr id="817" name="CuadroTexto 395">
              <a:extLst>
                <a:ext uri="{FF2B5EF4-FFF2-40B4-BE49-F238E27FC236}">
                  <a16:creationId xmlns:a16="http://schemas.microsoft.com/office/drawing/2014/main" id="{8BD8A875-EE0F-0A4F-981B-91B157F71DA7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18" name="Rectangle 53">
              <a:extLst>
                <a:ext uri="{FF2B5EF4-FFF2-40B4-BE49-F238E27FC236}">
                  <a16:creationId xmlns:a16="http://schemas.microsoft.com/office/drawing/2014/main" id="{6EA25DBC-6ABC-6646-9F3B-8CD8FB09A913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sp>
        <p:nvSpPr>
          <p:cNvPr id="819" name="CuadroTexto 395">
            <a:extLst>
              <a:ext uri="{FF2B5EF4-FFF2-40B4-BE49-F238E27FC236}">
                <a16:creationId xmlns:a16="http://schemas.microsoft.com/office/drawing/2014/main" id="{4C821302-959A-F04D-8A0E-8D3B0BC8236B}"/>
              </a:ext>
            </a:extLst>
          </p:cNvPr>
          <p:cNvSpPr txBox="1"/>
          <p:nvPr/>
        </p:nvSpPr>
        <p:spPr>
          <a:xfrm>
            <a:off x="4801980" y="7832888"/>
            <a:ext cx="1081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820" name="CuadroTexto 395">
            <a:extLst>
              <a:ext uri="{FF2B5EF4-FFF2-40B4-BE49-F238E27FC236}">
                <a16:creationId xmlns:a16="http://schemas.microsoft.com/office/drawing/2014/main" id="{475EC77E-578E-BE44-9BFC-12CD17CFBA3C}"/>
              </a:ext>
            </a:extLst>
          </p:cNvPr>
          <p:cNvSpPr txBox="1"/>
          <p:nvPr/>
        </p:nvSpPr>
        <p:spPr>
          <a:xfrm>
            <a:off x="9467190" y="7802187"/>
            <a:ext cx="1081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821" name="CuadroTexto 395">
            <a:extLst>
              <a:ext uri="{FF2B5EF4-FFF2-40B4-BE49-F238E27FC236}">
                <a16:creationId xmlns:a16="http://schemas.microsoft.com/office/drawing/2014/main" id="{A0408D1D-99B8-B049-B75C-F98486364572}"/>
              </a:ext>
            </a:extLst>
          </p:cNvPr>
          <p:cNvSpPr txBox="1"/>
          <p:nvPr/>
        </p:nvSpPr>
        <p:spPr>
          <a:xfrm>
            <a:off x="14119782" y="7828248"/>
            <a:ext cx="1081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822" name="CuadroTexto 395">
            <a:extLst>
              <a:ext uri="{FF2B5EF4-FFF2-40B4-BE49-F238E27FC236}">
                <a16:creationId xmlns:a16="http://schemas.microsoft.com/office/drawing/2014/main" id="{09942063-AD15-6444-BA8A-0D4208A26BEB}"/>
              </a:ext>
            </a:extLst>
          </p:cNvPr>
          <p:cNvSpPr txBox="1"/>
          <p:nvPr/>
        </p:nvSpPr>
        <p:spPr>
          <a:xfrm>
            <a:off x="18777837" y="7816924"/>
            <a:ext cx="1081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52ACD21F-D970-1344-845C-E1395D8B8264}"/>
              </a:ext>
            </a:extLst>
          </p:cNvPr>
          <p:cNvGrpSpPr/>
          <p:nvPr/>
        </p:nvGrpSpPr>
        <p:grpSpPr>
          <a:xfrm>
            <a:off x="2668308" y="813036"/>
            <a:ext cx="19041035" cy="2561450"/>
            <a:chOff x="2668308" y="861425"/>
            <a:chExt cx="19041035" cy="2561450"/>
          </a:xfrm>
        </p:grpSpPr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DDA47036-2169-7341-A07F-FD8AEE8BEB1A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FDA122BD-7758-7847-A04B-D780AABC13C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4623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Line 1">
            <a:extLst>
              <a:ext uri="{FF2B5EF4-FFF2-40B4-BE49-F238E27FC236}">
                <a16:creationId xmlns:a16="http://schemas.microsoft.com/office/drawing/2014/main" id="{FBE8CF72-33D0-884A-BF55-A689210C0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81000" y="4984330"/>
            <a:ext cx="4806" cy="5552608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4" name="Line 2">
            <a:extLst>
              <a:ext uri="{FF2B5EF4-FFF2-40B4-BE49-F238E27FC236}">
                <a16:creationId xmlns:a16="http://schemas.microsoft.com/office/drawing/2014/main" id="{F42DF4C3-C53D-9149-86E2-512CA239E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88552" y="4984330"/>
            <a:ext cx="4806" cy="5552608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5" name="Line 3">
            <a:extLst>
              <a:ext uri="{FF2B5EF4-FFF2-40B4-BE49-F238E27FC236}">
                <a16:creationId xmlns:a16="http://schemas.microsoft.com/office/drawing/2014/main" id="{93AAC72C-F000-1643-BCA1-DD8871086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02292" y="4984330"/>
            <a:ext cx="4806" cy="5552608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6" name="Line 4">
            <a:extLst>
              <a:ext uri="{FF2B5EF4-FFF2-40B4-BE49-F238E27FC236}">
                <a16:creationId xmlns:a16="http://schemas.microsoft.com/office/drawing/2014/main" id="{1E0655F8-E8AB-1547-9B7E-BE4517074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3585" y="4984330"/>
            <a:ext cx="4806" cy="5552608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7" name="Line 5">
            <a:extLst>
              <a:ext uri="{FF2B5EF4-FFF2-40B4-BE49-F238E27FC236}">
                <a16:creationId xmlns:a16="http://schemas.microsoft.com/office/drawing/2014/main" id="{3F8B1E18-4A73-8F4E-BF4A-9C5EE4974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4878" y="4984330"/>
            <a:ext cx="4806" cy="5552608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8" name="Line 6">
            <a:extLst>
              <a:ext uri="{FF2B5EF4-FFF2-40B4-BE49-F238E27FC236}">
                <a16:creationId xmlns:a16="http://schemas.microsoft.com/office/drawing/2014/main" id="{EFAB5037-98E6-5B4B-9F4F-A97B2B182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4878" y="11786876"/>
            <a:ext cx="4806" cy="54805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9" name="Line 7">
            <a:extLst>
              <a:ext uri="{FF2B5EF4-FFF2-40B4-BE49-F238E27FC236}">
                <a16:creationId xmlns:a16="http://schemas.microsoft.com/office/drawing/2014/main" id="{C890723E-E1A4-3848-8719-DF5A9175A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3585" y="11786876"/>
            <a:ext cx="4806" cy="54805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0" name="Line 8">
            <a:extLst>
              <a:ext uri="{FF2B5EF4-FFF2-40B4-BE49-F238E27FC236}">
                <a16:creationId xmlns:a16="http://schemas.microsoft.com/office/drawing/2014/main" id="{006D001D-5DC2-E54E-A99E-99A95F706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02292" y="11786876"/>
            <a:ext cx="4806" cy="54805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1" name="Line 9">
            <a:extLst>
              <a:ext uri="{FF2B5EF4-FFF2-40B4-BE49-F238E27FC236}">
                <a16:creationId xmlns:a16="http://schemas.microsoft.com/office/drawing/2014/main" id="{57F5A170-55A1-094A-880A-8633DAA26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81000" y="11786876"/>
            <a:ext cx="4806" cy="54805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2" name="Line 10">
            <a:extLst>
              <a:ext uri="{FF2B5EF4-FFF2-40B4-BE49-F238E27FC236}">
                <a16:creationId xmlns:a16="http://schemas.microsoft.com/office/drawing/2014/main" id="{8E78DFE2-7F21-6247-971B-BE35BBAE5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59707" y="11786876"/>
            <a:ext cx="4806" cy="54805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3" name="Freeform 11">
            <a:extLst>
              <a:ext uri="{FF2B5EF4-FFF2-40B4-BE49-F238E27FC236}">
                <a16:creationId xmlns:a16="http://schemas.microsoft.com/office/drawing/2014/main" id="{03423F84-5EBC-BC4C-B430-927118E6F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696" y="6469834"/>
            <a:ext cx="471130" cy="1038410"/>
          </a:xfrm>
          <a:custGeom>
            <a:avLst/>
            <a:gdLst>
              <a:gd name="T0" fmla="*/ 2147483646 w 434"/>
              <a:gd name="T1" fmla="*/ 2147483646 h 953"/>
              <a:gd name="T2" fmla="*/ 2147483646 w 434"/>
              <a:gd name="T3" fmla="*/ 2147483646 h 953"/>
              <a:gd name="T4" fmla="*/ 2147483646 w 434"/>
              <a:gd name="T5" fmla="*/ 2147483646 h 953"/>
              <a:gd name="T6" fmla="*/ 0 w 434"/>
              <a:gd name="T7" fmla="*/ 2147483646 h 953"/>
              <a:gd name="T8" fmla="*/ 0 w 434"/>
              <a:gd name="T9" fmla="*/ 2147483646 h 953"/>
              <a:gd name="T10" fmla="*/ 2147483646 w 434"/>
              <a:gd name="T11" fmla="*/ 0 h 953"/>
              <a:gd name="T12" fmla="*/ 2147483646 w 434"/>
              <a:gd name="T13" fmla="*/ 0 h 953"/>
              <a:gd name="T14" fmla="*/ 2147483646 w 434"/>
              <a:gd name="T15" fmla="*/ 2147483646 h 953"/>
              <a:gd name="T16" fmla="*/ 2147483646 w 434"/>
              <a:gd name="T17" fmla="*/ 2147483646 h 953"/>
              <a:gd name="T18" fmla="*/ 2147483646 w 434"/>
              <a:gd name="T19" fmla="*/ 2147483646 h 9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4" h="953">
                <a:moveTo>
                  <a:pt x="217" y="952"/>
                </a:moveTo>
                <a:lnTo>
                  <a:pt x="217" y="952"/>
                </a:lnTo>
                <a:cubicBezTo>
                  <a:pt x="95" y="952"/>
                  <a:pt x="0" y="857"/>
                  <a:pt x="0" y="735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95"/>
                  <a:pt x="95" y="0"/>
                  <a:pt x="217" y="0"/>
                </a:cubicBezTo>
                <a:cubicBezTo>
                  <a:pt x="338" y="0"/>
                  <a:pt x="433" y="95"/>
                  <a:pt x="433" y="216"/>
                </a:cubicBezTo>
                <a:cubicBezTo>
                  <a:pt x="433" y="735"/>
                  <a:pt x="433" y="735"/>
                  <a:pt x="433" y="735"/>
                </a:cubicBezTo>
                <a:cubicBezTo>
                  <a:pt x="433" y="857"/>
                  <a:pt x="338" y="952"/>
                  <a:pt x="217" y="9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12">
            <a:extLst>
              <a:ext uri="{FF2B5EF4-FFF2-40B4-BE49-F238E27FC236}">
                <a16:creationId xmlns:a16="http://schemas.microsoft.com/office/drawing/2014/main" id="{8638B034-2B87-1D4A-9F2D-6F578D78B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8" y="5258356"/>
            <a:ext cx="471130" cy="2249887"/>
          </a:xfrm>
          <a:custGeom>
            <a:avLst/>
            <a:gdLst>
              <a:gd name="T0" fmla="*/ 2147483646 w 434"/>
              <a:gd name="T1" fmla="*/ 2147483646 h 2063"/>
              <a:gd name="T2" fmla="*/ 2147483646 w 434"/>
              <a:gd name="T3" fmla="*/ 2147483646 h 2063"/>
              <a:gd name="T4" fmla="*/ 2147483646 w 434"/>
              <a:gd name="T5" fmla="*/ 2147483646 h 2063"/>
              <a:gd name="T6" fmla="*/ 0 w 434"/>
              <a:gd name="T7" fmla="*/ 2147483646 h 2063"/>
              <a:gd name="T8" fmla="*/ 0 w 434"/>
              <a:gd name="T9" fmla="*/ 2147483646 h 2063"/>
              <a:gd name="T10" fmla="*/ 2147483646 w 434"/>
              <a:gd name="T11" fmla="*/ 0 h 2063"/>
              <a:gd name="T12" fmla="*/ 2147483646 w 434"/>
              <a:gd name="T13" fmla="*/ 0 h 2063"/>
              <a:gd name="T14" fmla="*/ 2147483646 w 434"/>
              <a:gd name="T15" fmla="*/ 2147483646 h 2063"/>
              <a:gd name="T16" fmla="*/ 2147483646 w 434"/>
              <a:gd name="T17" fmla="*/ 2147483646 h 2063"/>
              <a:gd name="T18" fmla="*/ 2147483646 w 434"/>
              <a:gd name="T19" fmla="*/ 2147483646 h 206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4" h="2063">
                <a:moveTo>
                  <a:pt x="217" y="2062"/>
                </a:moveTo>
                <a:lnTo>
                  <a:pt x="217" y="2062"/>
                </a:lnTo>
                <a:cubicBezTo>
                  <a:pt x="95" y="2062"/>
                  <a:pt x="0" y="1967"/>
                  <a:pt x="0" y="1845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04"/>
                  <a:pt x="95" y="0"/>
                  <a:pt x="217" y="0"/>
                </a:cubicBezTo>
                <a:cubicBezTo>
                  <a:pt x="338" y="0"/>
                  <a:pt x="433" y="104"/>
                  <a:pt x="433" y="217"/>
                </a:cubicBezTo>
                <a:cubicBezTo>
                  <a:pt x="433" y="1845"/>
                  <a:pt x="433" y="1845"/>
                  <a:pt x="433" y="1845"/>
                </a:cubicBezTo>
                <a:cubicBezTo>
                  <a:pt x="433" y="1967"/>
                  <a:pt x="338" y="2062"/>
                  <a:pt x="217" y="20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13">
            <a:extLst>
              <a:ext uri="{FF2B5EF4-FFF2-40B4-BE49-F238E27FC236}">
                <a16:creationId xmlns:a16="http://schemas.microsoft.com/office/drawing/2014/main" id="{4C59638D-92FE-4443-8FF9-E11085F81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341" y="6815970"/>
            <a:ext cx="471130" cy="692273"/>
          </a:xfrm>
          <a:custGeom>
            <a:avLst/>
            <a:gdLst>
              <a:gd name="T0" fmla="*/ 2147483646 w 433"/>
              <a:gd name="T1" fmla="*/ 2147483646 h 633"/>
              <a:gd name="T2" fmla="*/ 2147483646 w 433"/>
              <a:gd name="T3" fmla="*/ 2147483646 h 633"/>
              <a:gd name="T4" fmla="*/ 2147483646 w 433"/>
              <a:gd name="T5" fmla="*/ 2147483646 h 633"/>
              <a:gd name="T6" fmla="*/ 0 w 433"/>
              <a:gd name="T7" fmla="*/ 2147483646 h 633"/>
              <a:gd name="T8" fmla="*/ 0 w 433"/>
              <a:gd name="T9" fmla="*/ 2147483646 h 633"/>
              <a:gd name="T10" fmla="*/ 2147483646 w 433"/>
              <a:gd name="T11" fmla="*/ 0 h 633"/>
              <a:gd name="T12" fmla="*/ 2147483646 w 433"/>
              <a:gd name="T13" fmla="*/ 0 h 633"/>
              <a:gd name="T14" fmla="*/ 2147483646 w 433"/>
              <a:gd name="T15" fmla="*/ 2147483646 h 633"/>
              <a:gd name="T16" fmla="*/ 2147483646 w 433"/>
              <a:gd name="T17" fmla="*/ 2147483646 h 633"/>
              <a:gd name="T18" fmla="*/ 2147483646 w 433"/>
              <a:gd name="T19" fmla="*/ 2147483646 h 6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3" h="633">
                <a:moveTo>
                  <a:pt x="217" y="632"/>
                </a:moveTo>
                <a:lnTo>
                  <a:pt x="217" y="632"/>
                </a:lnTo>
                <a:cubicBezTo>
                  <a:pt x="95" y="632"/>
                  <a:pt x="0" y="537"/>
                  <a:pt x="0" y="415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96"/>
                  <a:pt x="95" y="0"/>
                  <a:pt x="217" y="0"/>
                </a:cubicBezTo>
                <a:cubicBezTo>
                  <a:pt x="337" y="0"/>
                  <a:pt x="432" y="96"/>
                  <a:pt x="432" y="217"/>
                </a:cubicBezTo>
                <a:cubicBezTo>
                  <a:pt x="432" y="415"/>
                  <a:pt x="432" y="415"/>
                  <a:pt x="432" y="415"/>
                </a:cubicBezTo>
                <a:cubicBezTo>
                  <a:pt x="432" y="537"/>
                  <a:pt x="337" y="632"/>
                  <a:pt x="217" y="6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14">
            <a:extLst>
              <a:ext uri="{FF2B5EF4-FFF2-40B4-BE49-F238E27FC236}">
                <a16:creationId xmlns:a16="http://schemas.microsoft.com/office/drawing/2014/main" id="{1A213F2E-F950-8346-903E-32289F13A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4663" y="6041969"/>
            <a:ext cx="475939" cy="1466274"/>
          </a:xfrm>
          <a:custGeom>
            <a:avLst/>
            <a:gdLst>
              <a:gd name="T0" fmla="*/ 2147483646 w 435"/>
              <a:gd name="T1" fmla="*/ 2147483646 h 1343"/>
              <a:gd name="T2" fmla="*/ 2147483646 w 435"/>
              <a:gd name="T3" fmla="*/ 2147483646 h 1343"/>
              <a:gd name="T4" fmla="*/ 2147483646 w 435"/>
              <a:gd name="T5" fmla="*/ 2147483646 h 1343"/>
              <a:gd name="T6" fmla="*/ 0 w 435"/>
              <a:gd name="T7" fmla="*/ 2147483646 h 1343"/>
              <a:gd name="T8" fmla="*/ 0 w 435"/>
              <a:gd name="T9" fmla="*/ 2147483646 h 1343"/>
              <a:gd name="T10" fmla="*/ 2147483646 w 435"/>
              <a:gd name="T11" fmla="*/ 0 h 1343"/>
              <a:gd name="T12" fmla="*/ 2147483646 w 435"/>
              <a:gd name="T13" fmla="*/ 0 h 1343"/>
              <a:gd name="T14" fmla="*/ 2147483646 w 435"/>
              <a:gd name="T15" fmla="*/ 2147483646 h 1343"/>
              <a:gd name="T16" fmla="*/ 2147483646 w 435"/>
              <a:gd name="T17" fmla="*/ 2147483646 h 1343"/>
              <a:gd name="T18" fmla="*/ 2147483646 w 435"/>
              <a:gd name="T19" fmla="*/ 2147483646 h 13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5" h="1343">
                <a:moveTo>
                  <a:pt x="217" y="1342"/>
                </a:moveTo>
                <a:lnTo>
                  <a:pt x="217" y="1342"/>
                </a:lnTo>
                <a:cubicBezTo>
                  <a:pt x="95" y="1342"/>
                  <a:pt x="0" y="1247"/>
                  <a:pt x="0" y="1125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104"/>
                  <a:pt x="95" y="0"/>
                  <a:pt x="217" y="0"/>
                </a:cubicBezTo>
                <a:cubicBezTo>
                  <a:pt x="338" y="0"/>
                  <a:pt x="434" y="104"/>
                  <a:pt x="434" y="225"/>
                </a:cubicBezTo>
                <a:cubicBezTo>
                  <a:pt x="434" y="1125"/>
                  <a:pt x="434" y="1125"/>
                  <a:pt x="434" y="1125"/>
                </a:cubicBezTo>
                <a:cubicBezTo>
                  <a:pt x="434" y="1247"/>
                  <a:pt x="338" y="1342"/>
                  <a:pt x="217" y="13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15">
            <a:extLst>
              <a:ext uri="{FF2B5EF4-FFF2-40B4-BE49-F238E27FC236}">
                <a16:creationId xmlns:a16="http://schemas.microsoft.com/office/drawing/2014/main" id="{8B756749-0CA9-BD40-BF5E-920374054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8179" y="5128553"/>
            <a:ext cx="471130" cy="2379690"/>
          </a:xfrm>
          <a:custGeom>
            <a:avLst/>
            <a:gdLst>
              <a:gd name="T0" fmla="*/ 2147483646 w 434"/>
              <a:gd name="T1" fmla="*/ 2147483646 h 2184"/>
              <a:gd name="T2" fmla="*/ 2147483646 w 434"/>
              <a:gd name="T3" fmla="*/ 2147483646 h 2184"/>
              <a:gd name="T4" fmla="*/ 2147483646 w 434"/>
              <a:gd name="T5" fmla="*/ 2147483646 h 2184"/>
              <a:gd name="T6" fmla="*/ 0 w 434"/>
              <a:gd name="T7" fmla="*/ 2147483646 h 2184"/>
              <a:gd name="T8" fmla="*/ 0 w 434"/>
              <a:gd name="T9" fmla="*/ 2147483646 h 2184"/>
              <a:gd name="T10" fmla="*/ 2147483646 w 434"/>
              <a:gd name="T11" fmla="*/ 0 h 2184"/>
              <a:gd name="T12" fmla="*/ 2147483646 w 434"/>
              <a:gd name="T13" fmla="*/ 0 h 2184"/>
              <a:gd name="T14" fmla="*/ 2147483646 w 434"/>
              <a:gd name="T15" fmla="*/ 2147483646 h 2184"/>
              <a:gd name="T16" fmla="*/ 2147483646 w 434"/>
              <a:gd name="T17" fmla="*/ 2147483646 h 2184"/>
              <a:gd name="T18" fmla="*/ 2147483646 w 434"/>
              <a:gd name="T19" fmla="*/ 2147483646 h 21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4" h="2184">
                <a:moveTo>
                  <a:pt x="217" y="2183"/>
                </a:moveTo>
                <a:lnTo>
                  <a:pt x="217" y="2183"/>
                </a:lnTo>
                <a:cubicBezTo>
                  <a:pt x="96" y="2183"/>
                  <a:pt x="0" y="2088"/>
                  <a:pt x="0" y="1966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95"/>
                  <a:pt x="96" y="0"/>
                  <a:pt x="217" y="0"/>
                </a:cubicBezTo>
                <a:cubicBezTo>
                  <a:pt x="338" y="0"/>
                  <a:pt x="433" y="95"/>
                  <a:pt x="433" y="217"/>
                </a:cubicBezTo>
                <a:cubicBezTo>
                  <a:pt x="433" y="1966"/>
                  <a:pt x="433" y="1966"/>
                  <a:pt x="433" y="1966"/>
                </a:cubicBezTo>
                <a:cubicBezTo>
                  <a:pt x="433" y="2088"/>
                  <a:pt x="338" y="2183"/>
                  <a:pt x="217" y="218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388">
            <a:extLst>
              <a:ext uri="{FF2B5EF4-FFF2-40B4-BE49-F238E27FC236}">
                <a16:creationId xmlns:a16="http://schemas.microsoft.com/office/drawing/2014/main" id="{28606505-0B66-9C45-8CC2-588EE0F91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5806" y="6011889"/>
            <a:ext cx="4196904" cy="4600730"/>
          </a:xfrm>
          <a:custGeom>
            <a:avLst/>
            <a:gdLst>
              <a:gd name="T0" fmla="*/ 2147483646 w 3850"/>
              <a:gd name="T1" fmla="*/ 2147483646 h 4221"/>
              <a:gd name="T2" fmla="*/ 2147483646 w 3850"/>
              <a:gd name="T3" fmla="*/ 2147483646 h 4221"/>
              <a:gd name="T4" fmla="*/ 2147483646 w 3850"/>
              <a:gd name="T5" fmla="*/ 2147483646 h 4221"/>
              <a:gd name="T6" fmla="*/ 2147483646 w 3850"/>
              <a:gd name="T7" fmla="*/ 2147483646 h 4221"/>
              <a:gd name="T8" fmla="*/ 2147483646 w 3850"/>
              <a:gd name="T9" fmla="*/ 2147483646 h 4221"/>
              <a:gd name="T10" fmla="*/ 2147483646 w 3850"/>
              <a:gd name="T11" fmla="*/ 2147483646 h 4221"/>
              <a:gd name="T12" fmla="*/ 2147483646 w 3850"/>
              <a:gd name="T13" fmla="*/ 2147483646 h 4221"/>
              <a:gd name="T14" fmla="*/ 2147483646 w 3850"/>
              <a:gd name="T15" fmla="*/ 2147483646 h 4221"/>
              <a:gd name="T16" fmla="*/ 2147483646 w 3850"/>
              <a:gd name="T17" fmla="*/ 2147483646 h 4221"/>
              <a:gd name="T18" fmla="*/ 2147483646 w 3850"/>
              <a:gd name="T19" fmla="*/ 2147483646 h 4221"/>
              <a:gd name="T20" fmla="*/ 2147483646 w 3850"/>
              <a:gd name="T21" fmla="*/ 2147483646 h 4221"/>
              <a:gd name="T22" fmla="*/ 2147483646 w 3850"/>
              <a:gd name="T23" fmla="*/ 2147483646 h 4221"/>
              <a:gd name="T24" fmla="*/ 2147483646 w 3850"/>
              <a:gd name="T25" fmla="*/ 2147483646 h 4221"/>
              <a:gd name="T26" fmla="*/ 2147483646 w 3850"/>
              <a:gd name="T27" fmla="*/ 2147483646 h 4221"/>
              <a:gd name="T28" fmla="*/ 2147483646 w 3850"/>
              <a:gd name="T29" fmla="*/ 2147483646 h 4221"/>
              <a:gd name="T30" fmla="*/ 2147483646 w 3850"/>
              <a:gd name="T31" fmla="*/ 2147483646 h 4221"/>
              <a:gd name="T32" fmla="*/ 2147483646 w 3850"/>
              <a:gd name="T33" fmla="*/ 2147483646 h 4221"/>
              <a:gd name="T34" fmla="*/ 2147483646 w 3850"/>
              <a:gd name="T35" fmla="*/ 2147483646 h 4221"/>
              <a:gd name="T36" fmla="*/ 2147483646 w 3850"/>
              <a:gd name="T37" fmla="*/ 2147483646 h 4221"/>
              <a:gd name="T38" fmla="*/ 2147483646 w 3850"/>
              <a:gd name="T39" fmla="*/ 2147483646 h 4221"/>
              <a:gd name="T40" fmla="*/ 2147483646 w 3850"/>
              <a:gd name="T41" fmla="*/ 2147483646 h 4221"/>
              <a:gd name="T42" fmla="*/ 2147483646 w 3850"/>
              <a:gd name="T43" fmla="*/ 2147483646 h 422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850" h="4221">
                <a:moveTo>
                  <a:pt x="3467" y="1611"/>
                </a:moveTo>
                <a:lnTo>
                  <a:pt x="3467" y="1611"/>
                </a:lnTo>
                <a:cubicBezTo>
                  <a:pt x="876" y="112"/>
                  <a:pt x="876" y="112"/>
                  <a:pt x="876" y="112"/>
                </a:cubicBezTo>
                <a:cubicBezTo>
                  <a:pt x="677" y="0"/>
                  <a:pt x="451" y="17"/>
                  <a:pt x="278" y="130"/>
                </a:cubicBezTo>
                <a:cubicBezTo>
                  <a:pt x="44" y="268"/>
                  <a:pt x="0" y="589"/>
                  <a:pt x="174" y="796"/>
                </a:cubicBezTo>
                <a:cubicBezTo>
                  <a:pt x="391" y="1047"/>
                  <a:pt x="711" y="1550"/>
                  <a:pt x="668" y="2226"/>
                </a:cubicBezTo>
                <a:cubicBezTo>
                  <a:pt x="642" y="2789"/>
                  <a:pt x="373" y="3197"/>
                  <a:pt x="182" y="3422"/>
                </a:cubicBezTo>
                <a:cubicBezTo>
                  <a:pt x="0" y="3630"/>
                  <a:pt x="52" y="3951"/>
                  <a:pt x="278" y="4098"/>
                </a:cubicBezTo>
                <a:cubicBezTo>
                  <a:pt x="287" y="4098"/>
                  <a:pt x="295" y="4107"/>
                  <a:pt x="295" y="4107"/>
                </a:cubicBezTo>
                <a:cubicBezTo>
                  <a:pt x="468" y="4202"/>
                  <a:pt x="685" y="4220"/>
                  <a:pt x="876" y="4107"/>
                </a:cubicBezTo>
                <a:cubicBezTo>
                  <a:pt x="3467" y="2616"/>
                  <a:pt x="3467" y="2616"/>
                  <a:pt x="3467" y="2616"/>
                </a:cubicBezTo>
                <a:cubicBezTo>
                  <a:pt x="3849" y="2391"/>
                  <a:pt x="3849" y="1828"/>
                  <a:pt x="3467" y="1611"/>
                </a:cubicBezTo>
                <a:cubicBezTo>
                  <a:pt x="876" y="112"/>
                  <a:pt x="876" y="112"/>
                  <a:pt x="876" y="112"/>
                </a:cubicBezTo>
                <a:cubicBezTo>
                  <a:pt x="677" y="0"/>
                  <a:pt x="451" y="17"/>
                  <a:pt x="278" y="130"/>
                </a:cubicBezTo>
                <a:cubicBezTo>
                  <a:pt x="44" y="268"/>
                  <a:pt x="0" y="589"/>
                  <a:pt x="174" y="796"/>
                </a:cubicBezTo>
                <a:cubicBezTo>
                  <a:pt x="391" y="1047"/>
                  <a:pt x="711" y="1550"/>
                  <a:pt x="668" y="2226"/>
                </a:cubicBezTo>
                <a:cubicBezTo>
                  <a:pt x="642" y="2789"/>
                  <a:pt x="373" y="3197"/>
                  <a:pt x="182" y="3422"/>
                </a:cubicBezTo>
                <a:cubicBezTo>
                  <a:pt x="0" y="3630"/>
                  <a:pt x="52" y="3951"/>
                  <a:pt x="278" y="4098"/>
                </a:cubicBezTo>
                <a:cubicBezTo>
                  <a:pt x="287" y="4098"/>
                  <a:pt x="295" y="4107"/>
                  <a:pt x="295" y="4107"/>
                </a:cubicBezTo>
                <a:cubicBezTo>
                  <a:pt x="468" y="4202"/>
                  <a:pt x="685" y="4220"/>
                  <a:pt x="876" y="4107"/>
                </a:cubicBezTo>
                <a:cubicBezTo>
                  <a:pt x="3467" y="2616"/>
                  <a:pt x="3467" y="2616"/>
                  <a:pt x="3467" y="2616"/>
                </a:cubicBezTo>
                <a:cubicBezTo>
                  <a:pt x="3849" y="2391"/>
                  <a:pt x="3849" y="1828"/>
                  <a:pt x="3467" y="1611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389">
            <a:extLst>
              <a:ext uri="{FF2B5EF4-FFF2-40B4-BE49-F238E27FC236}">
                <a16:creationId xmlns:a16="http://schemas.microsoft.com/office/drawing/2014/main" id="{EB9DB7AE-6433-634B-B5BD-82B4EFA9B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4748" y="7686118"/>
            <a:ext cx="576894" cy="576894"/>
          </a:xfrm>
          <a:custGeom>
            <a:avLst/>
            <a:gdLst>
              <a:gd name="T0" fmla="*/ 2147483646 w 529"/>
              <a:gd name="T1" fmla="*/ 2147483646 h 530"/>
              <a:gd name="T2" fmla="*/ 2147483646 w 529"/>
              <a:gd name="T3" fmla="*/ 2147483646 h 530"/>
              <a:gd name="T4" fmla="*/ 2147483646 w 529"/>
              <a:gd name="T5" fmla="*/ 2147483646 h 530"/>
              <a:gd name="T6" fmla="*/ 0 w 529"/>
              <a:gd name="T7" fmla="*/ 2147483646 h 530"/>
              <a:gd name="T8" fmla="*/ 2147483646 w 529"/>
              <a:gd name="T9" fmla="*/ 0 h 530"/>
              <a:gd name="T10" fmla="*/ 2147483646 w 529"/>
              <a:gd name="T11" fmla="*/ 2147483646 h 5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9" h="530">
                <a:moveTo>
                  <a:pt x="528" y="268"/>
                </a:moveTo>
                <a:lnTo>
                  <a:pt x="528" y="268"/>
                </a:lnTo>
                <a:cubicBezTo>
                  <a:pt x="528" y="407"/>
                  <a:pt x="407" y="529"/>
                  <a:pt x="260" y="529"/>
                </a:cubicBezTo>
                <a:cubicBezTo>
                  <a:pt x="121" y="529"/>
                  <a:pt x="0" y="407"/>
                  <a:pt x="0" y="268"/>
                </a:cubicBezTo>
                <a:cubicBezTo>
                  <a:pt x="0" y="121"/>
                  <a:pt x="121" y="0"/>
                  <a:pt x="260" y="0"/>
                </a:cubicBezTo>
                <a:cubicBezTo>
                  <a:pt x="407" y="0"/>
                  <a:pt x="528" y="121"/>
                  <a:pt x="528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390">
            <a:extLst>
              <a:ext uri="{FF2B5EF4-FFF2-40B4-BE49-F238E27FC236}">
                <a16:creationId xmlns:a16="http://schemas.microsoft.com/office/drawing/2014/main" id="{E93A33FA-0CB5-FC42-8BC9-67E49E5DD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940" y="6638093"/>
            <a:ext cx="3523864" cy="3865191"/>
          </a:xfrm>
          <a:custGeom>
            <a:avLst/>
            <a:gdLst>
              <a:gd name="T0" fmla="*/ 2147483646 w 3234"/>
              <a:gd name="T1" fmla="*/ 2147483646 h 3545"/>
              <a:gd name="T2" fmla="*/ 2147483646 w 3234"/>
              <a:gd name="T3" fmla="*/ 2147483646 h 3545"/>
              <a:gd name="T4" fmla="*/ 2147483646 w 3234"/>
              <a:gd name="T5" fmla="*/ 2147483646 h 3545"/>
              <a:gd name="T6" fmla="*/ 2147483646 w 3234"/>
              <a:gd name="T7" fmla="*/ 2147483646 h 3545"/>
              <a:gd name="T8" fmla="*/ 2147483646 w 3234"/>
              <a:gd name="T9" fmla="*/ 2147483646 h 3545"/>
              <a:gd name="T10" fmla="*/ 2147483646 w 3234"/>
              <a:gd name="T11" fmla="*/ 2147483646 h 3545"/>
              <a:gd name="T12" fmla="*/ 2147483646 w 3234"/>
              <a:gd name="T13" fmla="*/ 2147483646 h 3545"/>
              <a:gd name="T14" fmla="*/ 2147483646 w 3234"/>
              <a:gd name="T15" fmla="*/ 2147483646 h 3545"/>
              <a:gd name="T16" fmla="*/ 2147483646 w 3234"/>
              <a:gd name="T17" fmla="*/ 2147483646 h 3545"/>
              <a:gd name="T18" fmla="*/ 2147483646 w 3234"/>
              <a:gd name="T19" fmla="*/ 2147483646 h 3545"/>
              <a:gd name="T20" fmla="*/ 2147483646 w 3234"/>
              <a:gd name="T21" fmla="*/ 2147483646 h 3545"/>
              <a:gd name="T22" fmla="*/ 2147483646 w 3234"/>
              <a:gd name="T23" fmla="*/ 2147483646 h 3545"/>
              <a:gd name="T24" fmla="*/ 2147483646 w 3234"/>
              <a:gd name="T25" fmla="*/ 2147483646 h 3545"/>
              <a:gd name="T26" fmla="*/ 2147483646 w 3234"/>
              <a:gd name="T27" fmla="*/ 2147483646 h 3545"/>
              <a:gd name="T28" fmla="*/ 2147483646 w 3234"/>
              <a:gd name="T29" fmla="*/ 2147483646 h 3545"/>
              <a:gd name="T30" fmla="*/ 2147483646 w 3234"/>
              <a:gd name="T31" fmla="*/ 2147483646 h 3545"/>
              <a:gd name="T32" fmla="*/ 2147483646 w 3234"/>
              <a:gd name="T33" fmla="*/ 2147483646 h 3545"/>
              <a:gd name="T34" fmla="*/ 2147483646 w 3234"/>
              <a:gd name="T35" fmla="*/ 2147483646 h 3545"/>
              <a:gd name="T36" fmla="*/ 2147483646 w 3234"/>
              <a:gd name="T37" fmla="*/ 2147483646 h 3545"/>
              <a:gd name="T38" fmla="*/ 2147483646 w 3234"/>
              <a:gd name="T39" fmla="*/ 2147483646 h 3545"/>
              <a:gd name="T40" fmla="*/ 2147483646 w 3234"/>
              <a:gd name="T41" fmla="*/ 2147483646 h 3545"/>
              <a:gd name="T42" fmla="*/ 2147483646 w 3234"/>
              <a:gd name="T43" fmla="*/ 2147483646 h 354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234" h="3545">
                <a:moveTo>
                  <a:pt x="2913" y="1351"/>
                </a:moveTo>
                <a:lnTo>
                  <a:pt x="2913" y="1351"/>
                </a:lnTo>
                <a:cubicBezTo>
                  <a:pt x="737" y="95"/>
                  <a:pt x="737" y="95"/>
                  <a:pt x="737" y="95"/>
                </a:cubicBezTo>
                <a:cubicBezTo>
                  <a:pt x="572" y="0"/>
                  <a:pt x="382" y="17"/>
                  <a:pt x="234" y="104"/>
                </a:cubicBezTo>
                <a:cubicBezTo>
                  <a:pt x="44" y="225"/>
                  <a:pt x="0" y="493"/>
                  <a:pt x="148" y="666"/>
                </a:cubicBezTo>
                <a:cubicBezTo>
                  <a:pt x="330" y="883"/>
                  <a:pt x="598" y="1299"/>
                  <a:pt x="564" y="1871"/>
                </a:cubicBezTo>
                <a:cubicBezTo>
                  <a:pt x="538" y="2347"/>
                  <a:pt x="312" y="2685"/>
                  <a:pt x="156" y="2876"/>
                </a:cubicBezTo>
                <a:cubicBezTo>
                  <a:pt x="9" y="3050"/>
                  <a:pt x="44" y="3318"/>
                  <a:pt x="234" y="3440"/>
                </a:cubicBezTo>
                <a:cubicBezTo>
                  <a:pt x="243" y="3440"/>
                  <a:pt x="243" y="3448"/>
                  <a:pt x="252" y="3448"/>
                </a:cubicBezTo>
                <a:cubicBezTo>
                  <a:pt x="390" y="3535"/>
                  <a:pt x="572" y="3544"/>
                  <a:pt x="737" y="3448"/>
                </a:cubicBezTo>
                <a:cubicBezTo>
                  <a:pt x="2913" y="2192"/>
                  <a:pt x="2913" y="2192"/>
                  <a:pt x="2913" y="2192"/>
                </a:cubicBezTo>
                <a:cubicBezTo>
                  <a:pt x="3233" y="2009"/>
                  <a:pt x="3233" y="1541"/>
                  <a:pt x="2913" y="1351"/>
                </a:cubicBezTo>
                <a:cubicBezTo>
                  <a:pt x="737" y="95"/>
                  <a:pt x="737" y="95"/>
                  <a:pt x="737" y="95"/>
                </a:cubicBezTo>
                <a:cubicBezTo>
                  <a:pt x="572" y="0"/>
                  <a:pt x="382" y="17"/>
                  <a:pt x="234" y="104"/>
                </a:cubicBezTo>
                <a:cubicBezTo>
                  <a:pt x="44" y="225"/>
                  <a:pt x="0" y="493"/>
                  <a:pt x="148" y="666"/>
                </a:cubicBezTo>
                <a:cubicBezTo>
                  <a:pt x="330" y="883"/>
                  <a:pt x="598" y="1299"/>
                  <a:pt x="564" y="1871"/>
                </a:cubicBezTo>
                <a:cubicBezTo>
                  <a:pt x="538" y="2347"/>
                  <a:pt x="312" y="2685"/>
                  <a:pt x="156" y="2876"/>
                </a:cubicBezTo>
                <a:cubicBezTo>
                  <a:pt x="9" y="3050"/>
                  <a:pt x="44" y="3318"/>
                  <a:pt x="234" y="3440"/>
                </a:cubicBezTo>
                <a:cubicBezTo>
                  <a:pt x="243" y="3440"/>
                  <a:pt x="243" y="3448"/>
                  <a:pt x="252" y="3448"/>
                </a:cubicBezTo>
                <a:cubicBezTo>
                  <a:pt x="390" y="3535"/>
                  <a:pt x="572" y="3544"/>
                  <a:pt x="737" y="3448"/>
                </a:cubicBezTo>
                <a:cubicBezTo>
                  <a:pt x="2913" y="2192"/>
                  <a:pt x="2913" y="2192"/>
                  <a:pt x="2913" y="2192"/>
                </a:cubicBezTo>
                <a:cubicBezTo>
                  <a:pt x="3233" y="2009"/>
                  <a:pt x="3233" y="1541"/>
                  <a:pt x="2913" y="135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Line 391">
            <a:extLst>
              <a:ext uri="{FF2B5EF4-FFF2-40B4-BE49-F238E27FC236}">
                <a16:creationId xmlns:a16="http://schemas.microsoft.com/office/drawing/2014/main" id="{036718CB-4ADA-4F40-8A64-C4FE3D581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6306" y="8580304"/>
            <a:ext cx="15033268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3" name="Freeform 392">
            <a:extLst>
              <a:ext uri="{FF2B5EF4-FFF2-40B4-BE49-F238E27FC236}">
                <a16:creationId xmlns:a16="http://schemas.microsoft.com/office/drawing/2014/main" id="{1776C240-BEA7-F147-B2FF-DE20C0043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138" y="7186143"/>
            <a:ext cx="2759477" cy="2769092"/>
          </a:xfrm>
          <a:custGeom>
            <a:avLst/>
            <a:gdLst>
              <a:gd name="T0" fmla="*/ 2147483646 w 2532"/>
              <a:gd name="T1" fmla="*/ 2147483646 h 2541"/>
              <a:gd name="T2" fmla="*/ 2147483646 w 2532"/>
              <a:gd name="T3" fmla="*/ 2147483646 h 2541"/>
              <a:gd name="T4" fmla="*/ 2147483646 w 2532"/>
              <a:gd name="T5" fmla="*/ 2147483646 h 2541"/>
              <a:gd name="T6" fmla="*/ 0 w 2532"/>
              <a:gd name="T7" fmla="*/ 2147483646 h 2541"/>
              <a:gd name="T8" fmla="*/ 2147483646 w 2532"/>
              <a:gd name="T9" fmla="*/ 0 h 2541"/>
              <a:gd name="T10" fmla="*/ 2147483646 w 2532"/>
              <a:gd name="T11" fmla="*/ 2147483646 h 2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2541">
                <a:moveTo>
                  <a:pt x="2531" y="1274"/>
                </a:moveTo>
                <a:lnTo>
                  <a:pt x="2531" y="1274"/>
                </a:lnTo>
                <a:cubicBezTo>
                  <a:pt x="2531" y="1968"/>
                  <a:pt x="1967" y="2540"/>
                  <a:pt x="1265" y="2540"/>
                </a:cubicBezTo>
                <a:cubicBezTo>
                  <a:pt x="563" y="2540"/>
                  <a:pt x="0" y="1968"/>
                  <a:pt x="0" y="1274"/>
                </a:cubicBezTo>
                <a:cubicBezTo>
                  <a:pt x="0" y="573"/>
                  <a:pt x="563" y="0"/>
                  <a:pt x="1265" y="0"/>
                </a:cubicBezTo>
                <a:cubicBezTo>
                  <a:pt x="1967" y="0"/>
                  <a:pt x="2531" y="573"/>
                  <a:pt x="2531" y="1274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393">
            <a:extLst>
              <a:ext uri="{FF2B5EF4-FFF2-40B4-BE49-F238E27FC236}">
                <a16:creationId xmlns:a16="http://schemas.microsoft.com/office/drawing/2014/main" id="{080A69DC-DF4E-C64B-B96A-2D9C21FDE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845" y="7186143"/>
            <a:ext cx="2759477" cy="2769092"/>
          </a:xfrm>
          <a:custGeom>
            <a:avLst/>
            <a:gdLst>
              <a:gd name="T0" fmla="*/ 2147483646 w 2532"/>
              <a:gd name="T1" fmla="*/ 2147483646 h 2541"/>
              <a:gd name="T2" fmla="*/ 2147483646 w 2532"/>
              <a:gd name="T3" fmla="*/ 2147483646 h 2541"/>
              <a:gd name="T4" fmla="*/ 2147483646 w 2532"/>
              <a:gd name="T5" fmla="*/ 2147483646 h 2541"/>
              <a:gd name="T6" fmla="*/ 0 w 2532"/>
              <a:gd name="T7" fmla="*/ 2147483646 h 2541"/>
              <a:gd name="T8" fmla="*/ 2147483646 w 2532"/>
              <a:gd name="T9" fmla="*/ 0 h 2541"/>
              <a:gd name="T10" fmla="*/ 2147483646 w 2532"/>
              <a:gd name="T11" fmla="*/ 2147483646 h 2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2541">
                <a:moveTo>
                  <a:pt x="2531" y="1274"/>
                </a:moveTo>
                <a:lnTo>
                  <a:pt x="2531" y="1274"/>
                </a:lnTo>
                <a:cubicBezTo>
                  <a:pt x="2531" y="1968"/>
                  <a:pt x="1968" y="2540"/>
                  <a:pt x="1266" y="2540"/>
                </a:cubicBezTo>
                <a:cubicBezTo>
                  <a:pt x="564" y="2540"/>
                  <a:pt x="0" y="1968"/>
                  <a:pt x="0" y="1274"/>
                </a:cubicBezTo>
                <a:cubicBezTo>
                  <a:pt x="0" y="573"/>
                  <a:pt x="564" y="0"/>
                  <a:pt x="1266" y="0"/>
                </a:cubicBezTo>
                <a:cubicBezTo>
                  <a:pt x="1968" y="0"/>
                  <a:pt x="2531" y="573"/>
                  <a:pt x="2531" y="1274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394">
            <a:extLst>
              <a:ext uri="{FF2B5EF4-FFF2-40B4-BE49-F238E27FC236}">
                <a16:creationId xmlns:a16="http://schemas.microsoft.com/office/drawing/2014/main" id="{90AE4909-2CC9-B54B-BA50-E10900C21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552" y="7186143"/>
            <a:ext cx="2759477" cy="2769092"/>
          </a:xfrm>
          <a:custGeom>
            <a:avLst/>
            <a:gdLst>
              <a:gd name="T0" fmla="*/ 2147483646 w 2531"/>
              <a:gd name="T1" fmla="*/ 2147483646 h 2541"/>
              <a:gd name="T2" fmla="*/ 2147483646 w 2531"/>
              <a:gd name="T3" fmla="*/ 2147483646 h 2541"/>
              <a:gd name="T4" fmla="*/ 2147483646 w 2531"/>
              <a:gd name="T5" fmla="*/ 2147483646 h 2541"/>
              <a:gd name="T6" fmla="*/ 0 w 2531"/>
              <a:gd name="T7" fmla="*/ 2147483646 h 2541"/>
              <a:gd name="T8" fmla="*/ 2147483646 w 2531"/>
              <a:gd name="T9" fmla="*/ 0 h 2541"/>
              <a:gd name="T10" fmla="*/ 2147483646 w 2531"/>
              <a:gd name="T11" fmla="*/ 2147483646 h 2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1" h="2541">
                <a:moveTo>
                  <a:pt x="2530" y="1274"/>
                </a:moveTo>
                <a:lnTo>
                  <a:pt x="2530" y="1274"/>
                </a:lnTo>
                <a:cubicBezTo>
                  <a:pt x="2530" y="1968"/>
                  <a:pt x="1966" y="2540"/>
                  <a:pt x="1265" y="2540"/>
                </a:cubicBezTo>
                <a:cubicBezTo>
                  <a:pt x="563" y="2540"/>
                  <a:pt x="0" y="1968"/>
                  <a:pt x="0" y="1274"/>
                </a:cubicBezTo>
                <a:cubicBezTo>
                  <a:pt x="0" y="573"/>
                  <a:pt x="563" y="0"/>
                  <a:pt x="1265" y="0"/>
                </a:cubicBezTo>
                <a:cubicBezTo>
                  <a:pt x="1966" y="0"/>
                  <a:pt x="2530" y="573"/>
                  <a:pt x="2530" y="1274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395">
            <a:extLst>
              <a:ext uri="{FF2B5EF4-FFF2-40B4-BE49-F238E27FC236}">
                <a16:creationId xmlns:a16="http://schemas.microsoft.com/office/drawing/2014/main" id="{BDD69D04-AA5C-7A49-A6E9-B76331003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259" y="7186143"/>
            <a:ext cx="2759477" cy="2769092"/>
          </a:xfrm>
          <a:custGeom>
            <a:avLst/>
            <a:gdLst>
              <a:gd name="T0" fmla="*/ 2147483646 w 2532"/>
              <a:gd name="T1" fmla="*/ 2147483646 h 2541"/>
              <a:gd name="T2" fmla="*/ 2147483646 w 2532"/>
              <a:gd name="T3" fmla="*/ 2147483646 h 2541"/>
              <a:gd name="T4" fmla="*/ 2147483646 w 2532"/>
              <a:gd name="T5" fmla="*/ 2147483646 h 2541"/>
              <a:gd name="T6" fmla="*/ 0 w 2532"/>
              <a:gd name="T7" fmla="*/ 2147483646 h 2541"/>
              <a:gd name="T8" fmla="*/ 2147483646 w 2532"/>
              <a:gd name="T9" fmla="*/ 0 h 2541"/>
              <a:gd name="T10" fmla="*/ 2147483646 w 2532"/>
              <a:gd name="T11" fmla="*/ 2147483646 h 2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2541">
                <a:moveTo>
                  <a:pt x="2531" y="1274"/>
                </a:moveTo>
                <a:lnTo>
                  <a:pt x="2531" y="1274"/>
                </a:lnTo>
                <a:cubicBezTo>
                  <a:pt x="2531" y="1968"/>
                  <a:pt x="1968" y="2540"/>
                  <a:pt x="1266" y="2540"/>
                </a:cubicBezTo>
                <a:cubicBezTo>
                  <a:pt x="563" y="2540"/>
                  <a:pt x="0" y="1968"/>
                  <a:pt x="0" y="1274"/>
                </a:cubicBezTo>
                <a:cubicBezTo>
                  <a:pt x="0" y="573"/>
                  <a:pt x="563" y="0"/>
                  <a:pt x="1266" y="0"/>
                </a:cubicBezTo>
                <a:cubicBezTo>
                  <a:pt x="1968" y="0"/>
                  <a:pt x="2531" y="573"/>
                  <a:pt x="2531" y="1274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396">
            <a:extLst>
              <a:ext uri="{FF2B5EF4-FFF2-40B4-BE49-F238E27FC236}">
                <a16:creationId xmlns:a16="http://schemas.microsoft.com/office/drawing/2014/main" id="{7C5CB630-5C42-ED4F-85B4-B57CBADDD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9967" y="7186143"/>
            <a:ext cx="2759477" cy="2769092"/>
          </a:xfrm>
          <a:custGeom>
            <a:avLst/>
            <a:gdLst>
              <a:gd name="T0" fmla="*/ 2147483646 w 2532"/>
              <a:gd name="T1" fmla="*/ 2147483646 h 2541"/>
              <a:gd name="T2" fmla="*/ 2147483646 w 2532"/>
              <a:gd name="T3" fmla="*/ 2147483646 h 2541"/>
              <a:gd name="T4" fmla="*/ 2147483646 w 2532"/>
              <a:gd name="T5" fmla="*/ 2147483646 h 2541"/>
              <a:gd name="T6" fmla="*/ 0 w 2532"/>
              <a:gd name="T7" fmla="*/ 2147483646 h 2541"/>
              <a:gd name="T8" fmla="*/ 2147483646 w 2532"/>
              <a:gd name="T9" fmla="*/ 0 h 2541"/>
              <a:gd name="T10" fmla="*/ 2147483646 w 2532"/>
              <a:gd name="T11" fmla="*/ 2147483646 h 2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2" h="2541">
                <a:moveTo>
                  <a:pt x="2531" y="1274"/>
                </a:moveTo>
                <a:lnTo>
                  <a:pt x="2531" y="1274"/>
                </a:lnTo>
                <a:cubicBezTo>
                  <a:pt x="2531" y="1968"/>
                  <a:pt x="1959" y="2540"/>
                  <a:pt x="1266" y="2540"/>
                </a:cubicBezTo>
                <a:cubicBezTo>
                  <a:pt x="564" y="2540"/>
                  <a:pt x="0" y="1968"/>
                  <a:pt x="0" y="1274"/>
                </a:cubicBezTo>
                <a:cubicBezTo>
                  <a:pt x="0" y="573"/>
                  <a:pt x="564" y="0"/>
                  <a:pt x="1266" y="0"/>
                </a:cubicBezTo>
                <a:cubicBezTo>
                  <a:pt x="1959" y="0"/>
                  <a:pt x="2531" y="573"/>
                  <a:pt x="2531" y="1274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397">
            <a:extLst>
              <a:ext uri="{FF2B5EF4-FFF2-40B4-BE49-F238E27FC236}">
                <a16:creationId xmlns:a16="http://schemas.microsoft.com/office/drawing/2014/main" id="{9123CEBF-02F2-404E-A05D-BFCF0ABB5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828" y="3897846"/>
            <a:ext cx="1096099" cy="1086484"/>
          </a:xfrm>
          <a:custGeom>
            <a:avLst/>
            <a:gdLst>
              <a:gd name="T0" fmla="*/ 2147483646 w 1006"/>
              <a:gd name="T1" fmla="*/ 2147483646 h 998"/>
              <a:gd name="T2" fmla="*/ 2147483646 w 1006"/>
              <a:gd name="T3" fmla="*/ 2147483646 h 998"/>
              <a:gd name="T4" fmla="*/ 2147483646 w 1006"/>
              <a:gd name="T5" fmla="*/ 0 h 998"/>
              <a:gd name="T6" fmla="*/ 0 w 1006"/>
              <a:gd name="T7" fmla="*/ 2147483646 h 998"/>
              <a:gd name="T8" fmla="*/ 2147483646 w 1006"/>
              <a:gd name="T9" fmla="*/ 2147483646 h 998"/>
              <a:gd name="T10" fmla="*/ 2147483646 w 1006"/>
              <a:gd name="T11" fmla="*/ 2147483646 h 9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6" h="998">
                <a:moveTo>
                  <a:pt x="1005" y="503"/>
                </a:moveTo>
                <a:lnTo>
                  <a:pt x="1005" y="503"/>
                </a:lnTo>
                <a:cubicBezTo>
                  <a:pt x="1005" y="225"/>
                  <a:pt x="780" y="0"/>
                  <a:pt x="502" y="0"/>
                </a:cubicBezTo>
                <a:cubicBezTo>
                  <a:pt x="225" y="0"/>
                  <a:pt x="0" y="225"/>
                  <a:pt x="0" y="503"/>
                </a:cubicBezTo>
                <a:cubicBezTo>
                  <a:pt x="0" y="771"/>
                  <a:pt x="225" y="997"/>
                  <a:pt x="502" y="997"/>
                </a:cubicBezTo>
                <a:cubicBezTo>
                  <a:pt x="780" y="997"/>
                  <a:pt x="1005" y="771"/>
                  <a:pt x="1005" y="503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398">
            <a:extLst>
              <a:ext uri="{FF2B5EF4-FFF2-40B4-BE49-F238E27FC236}">
                <a16:creationId xmlns:a16="http://schemas.microsoft.com/office/drawing/2014/main" id="{58D4981A-2BDE-CE40-AFF5-FD5E97ABE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5536" y="3897846"/>
            <a:ext cx="1096099" cy="1086484"/>
          </a:xfrm>
          <a:custGeom>
            <a:avLst/>
            <a:gdLst>
              <a:gd name="T0" fmla="*/ 2147483646 w 1006"/>
              <a:gd name="T1" fmla="*/ 2147483646 h 998"/>
              <a:gd name="T2" fmla="*/ 2147483646 w 1006"/>
              <a:gd name="T3" fmla="*/ 2147483646 h 998"/>
              <a:gd name="T4" fmla="*/ 2147483646 w 1006"/>
              <a:gd name="T5" fmla="*/ 0 h 998"/>
              <a:gd name="T6" fmla="*/ 0 w 1006"/>
              <a:gd name="T7" fmla="*/ 2147483646 h 998"/>
              <a:gd name="T8" fmla="*/ 2147483646 w 1006"/>
              <a:gd name="T9" fmla="*/ 2147483646 h 998"/>
              <a:gd name="T10" fmla="*/ 2147483646 w 1006"/>
              <a:gd name="T11" fmla="*/ 2147483646 h 9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6" h="998">
                <a:moveTo>
                  <a:pt x="1005" y="503"/>
                </a:moveTo>
                <a:lnTo>
                  <a:pt x="1005" y="503"/>
                </a:lnTo>
                <a:cubicBezTo>
                  <a:pt x="1005" y="225"/>
                  <a:pt x="780" y="0"/>
                  <a:pt x="503" y="0"/>
                </a:cubicBezTo>
                <a:cubicBezTo>
                  <a:pt x="225" y="0"/>
                  <a:pt x="0" y="225"/>
                  <a:pt x="0" y="503"/>
                </a:cubicBezTo>
                <a:cubicBezTo>
                  <a:pt x="0" y="771"/>
                  <a:pt x="225" y="997"/>
                  <a:pt x="503" y="997"/>
                </a:cubicBezTo>
                <a:cubicBezTo>
                  <a:pt x="780" y="997"/>
                  <a:pt x="1005" y="771"/>
                  <a:pt x="1005" y="503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399">
            <a:extLst>
              <a:ext uri="{FF2B5EF4-FFF2-40B4-BE49-F238E27FC236}">
                <a16:creationId xmlns:a16="http://schemas.microsoft.com/office/drawing/2014/main" id="{9C98A621-22AC-4D44-9E01-4CE6A33C5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4243" y="3897846"/>
            <a:ext cx="1086484" cy="1086484"/>
          </a:xfrm>
          <a:custGeom>
            <a:avLst/>
            <a:gdLst>
              <a:gd name="T0" fmla="*/ 2147483646 w 997"/>
              <a:gd name="T1" fmla="*/ 2147483646 h 998"/>
              <a:gd name="T2" fmla="*/ 2147483646 w 997"/>
              <a:gd name="T3" fmla="*/ 2147483646 h 998"/>
              <a:gd name="T4" fmla="*/ 2147483646 w 997"/>
              <a:gd name="T5" fmla="*/ 0 h 998"/>
              <a:gd name="T6" fmla="*/ 0 w 997"/>
              <a:gd name="T7" fmla="*/ 2147483646 h 998"/>
              <a:gd name="T8" fmla="*/ 2147483646 w 997"/>
              <a:gd name="T9" fmla="*/ 2147483646 h 998"/>
              <a:gd name="T10" fmla="*/ 2147483646 w 997"/>
              <a:gd name="T11" fmla="*/ 2147483646 h 9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97" h="998">
                <a:moveTo>
                  <a:pt x="996" y="503"/>
                </a:moveTo>
                <a:lnTo>
                  <a:pt x="996" y="503"/>
                </a:lnTo>
                <a:cubicBezTo>
                  <a:pt x="996" y="225"/>
                  <a:pt x="779" y="0"/>
                  <a:pt x="503" y="0"/>
                </a:cubicBezTo>
                <a:cubicBezTo>
                  <a:pt x="226" y="0"/>
                  <a:pt x="0" y="225"/>
                  <a:pt x="0" y="503"/>
                </a:cubicBezTo>
                <a:cubicBezTo>
                  <a:pt x="0" y="771"/>
                  <a:pt x="226" y="997"/>
                  <a:pt x="503" y="997"/>
                </a:cubicBezTo>
                <a:cubicBezTo>
                  <a:pt x="779" y="997"/>
                  <a:pt x="996" y="771"/>
                  <a:pt x="996" y="503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00">
            <a:extLst>
              <a:ext uri="{FF2B5EF4-FFF2-40B4-BE49-F238E27FC236}">
                <a16:creationId xmlns:a16="http://schemas.microsoft.com/office/drawing/2014/main" id="{4C3D6082-EF49-C24B-A771-DA26DC4EC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2950" y="3897846"/>
            <a:ext cx="1086484" cy="1086484"/>
          </a:xfrm>
          <a:custGeom>
            <a:avLst/>
            <a:gdLst>
              <a:gd name="T0" fmla="*/ 2147483646 w 998"/>
              <a:gd name="T1" fmla="*/ 2147483646 h 998"/>
              <a:gd name="T2" fmla="*/ 2147483646 w 998"/>
              <a:gd name="T3" fmla="*/ 2147483646 h 998"/>
              <a:gd name="T4" fmla="*/ 2147483646 w 998"/>
              <a:gd name="T5" fmla="*/ 0 h 998"/>
              <a:gd name="T6" fmla="*/ 0 w 998"/>
              <a:gd name="T7" fmla="*/ 2147483646 h 998"/>
              <a:gd name="T8" fmla="*/ 2147483646 w 998"/>
              <a:gd name="T9" fmla="*/ 2147483646 h 998"/>
              <a:gd name="T10" fmla="*/ 2147483646 w 998"/>
              <a:gd name="T11" fmla="*/ 2147483646 h 9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98" h="998">
                <a:moveTo>
                  <a:pt x="997" y="503"/>
                </a:moveTo>
                <a:lnTo>
                  <a:pt x="997" y="503"/>
                </a:lnTo>
                <a:cubicBezTo>
                  <a:pt x="997" y="225"/>
                  <a:pt x="780" y="0"/>
                  <a:pt x="503" y="0"/>
                </a:cubicBezTo>
                <a:cubicBezTo>
                  <a:pt x="225" y="0"/>
                  <a:pt x="0" y="225"/>
                  <a:pt x="0" y="503"/>
                </a:cubicBezTo>
                <a:cubicBezTo>
                  <a:pt x="0" y="771"/>
                  <a:pt x="225" y="997"/>
                  <a:pt x="503" y="997"/>
                </a:cubicBezTo>
                <a:cubicBezTo>
                  <a:pt x="780" y="997"/>
                  <a:pt x="997" y="771"/>
                  <a:pt x="997" y="503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01">
            <a:extLst>
              <a:ext uri="{FF2B5EF4-FFF2-40B4-BE49-F238E27FC236}">
                <a16:creationId xmlns:a16="http://schemas.microsoft.com/office/drawing/2014/main" id="{682D9559-58CA-CB49-B06A-0CC212E16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1657" y="3897846"/>
            <a:ext cx="1086484" cy="1086484"/>
          </a:xfrm>
          <a:custGeom>
            <a:avLst/>
            <a:gdLst>
              <a:gd name="T0" fmla="*/ 2147483646 w 998"/>
              <a:gd name="T1" fmla="*/ 2147483646 h 998"/>
              <a:gd name="T2" fmla="*/ 2147483646 w 998"/>
              <a:gd name="T3" fmla="*/ 2147483646 h 998"/>
              <a:gd name="T4" fmla="*/ 2147483646 w 998"/>
              <a:gd name="T5" fmla="*/ 0 h 998"/>
              <a:gd name="T6" fmla="*/ 0 w 998"/>
              <a:gd name="T7" fmla="*/ 2147483646 h 998"/>
              <a:gd name="T8" fmla="*/ 2147483646 w 998"/>
              <a:gd name="T9" fmla="*/ 2147483646 h 998"/>
              <a:gd name="T10" fmla="*/ 2147483646 w 998"/>
              <a:gd name="T11" fmla="*/ 2147483646 h 9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98" h="998">
                <a:moveTo>
                  <a:pt x="997" y="503"/>
                </a:moveTo>
                <a:lnTo>
                  <a:pt x="997" y="503"/>
                </a:lnTo>
                <a:cubicBezTo>
                  <a:pt x="997" y="225"/>
                  <a:pt x="780" y="0"/>
                  <a:pt x="503" y="0"/>
                </a:cubicBezTo>
                <a:cubicBezTo>
                  <a:pt x="225" y="0"/>
                  <a:pt x="0" y="225"/>
                  <a:pt x="0" y="503"/>
                </a:cubicBezTo>
                <a:cubicBezTo>
                  <a:pt x="0" y="771"/>
                  <a:pt x="225" y="997"/>
                  <a:pt x="503" y="997"/>
                </a:cubicBezTo>
                <a:cubicBezTo>
                  <a:pt x="780" y="997"/>
                  <a:pt x="997" y="771"/>
                  <a:pt x="997" y="503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02">
            <a:extLst>
              <a:ext uri="{FF2B5EF4-FFF2-40B4-BE49-F238E27FC236}">
                <a16:creationId xmlns:a16="http://schemas.microsoft.com/office/drawing/2014/main" id="{E077A125-608F-514B-B30D-897652FB1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0081" y="12334925"/>
            <a:ext cx="509590" cy="519205"/>
          </a:xfrm>
          <a:custGeom>
            <a:avLst/>
            <a:gdLst>
              <a:gd name="T0" fmla="*/ 2147483646 w 469"/>
              <a:gd name="T1" fmla="*/ 2147483646 h 478"/>
              <a:gd name="T2" fmla="*/ 2147483646 w 469"/>
              <a:gd name="T3" fmla="*/ 2147483646 h 478"/>
              <a:gd name="T4" fmla="*/ 2147483646 w 469"/>
              <a:gd name="T5" fmla="*/ 2147483646 h 478"/>
              <a:gd name="T6" fmla="*/ 0 w 469"/>
              <a:gd name="T7" fmla="*/ 2147483646 h 478"/>
              <a:gd name="T8" fmla="*/ 2147483646 w 469"/>
              <a:gd name="T9" fmla="*/ 0 h 478"/>
              <a:gd name="T10" fmla="*/ 2147483646 w 469"/>
              <a:gd name="T11" fmla="*/ 2147483646 h 4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69" h="478">
                <a:moveTo>
                  <a:pt x="468" y="234"/>
                </a:moveTo>
                <a:lnTo>
                  <a:pt x="468" y="234"/>
                </a:lnTo>
                <a:cubicBezTo>
                  <a:pt x="468" y="364"/>
                  <a:pt x="364" y="477"/>
                  <a:pt x="234" y="477"/>
                </a:cubicBezTo>
                <a:cubicBezTo>
                  <a:pt x="104" y="477"/>
                  <a:pt x="0" y="364"/>
                  <a:pt x="0" y="234"/>
                </a:cubicBezTo>
                <a:cubicBezTo>
                  <a:pt x="0" y="104"/>
                  <a:pt x="104" y="0"/>
                  <a:pt x="234" y="0"/>
                </a:cubicBezTo>
                <a:cubicBezTo>
                  <a:pt x="364" y="0"/>
                  <a:pt x="468" y="104"/>
                  <a:pt x="468" y="23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03">
            <a:extLst>
              <a:ext uri="{FF2B5EF4-FFF2-40B4-BE49-F238E27FC236}">
                <a16:creationId xmlns:a16="http://schemas.microsoft.com/office/drawing/2014/main" id="{981109C8-E968-FB41-9225-583F117D6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8789" y="12334925"/>
            <a:ext cx="509590" cy="519205"/>
          </a:xfrm>
          <a:custGeom>
            <a:avLst/>
            <a:gdLst>
              <a:gd name="T0" fmla="*/ 2147483646 w 469"/>
              <a:gd name="T1" fmla="*/ 2147483646 h 478"/>
              <a:gd name="T2" fmla="*/ 2147483646 w 469"/>
              <a:gd name="T3" fmla="*/ 2147483646 h 478"/>
              <a:gd name="T4" fmla="*/ 2147483646 w 469"/>
              <a:gd name="T5" fmla="*/ 2147483646 h 478"/>
              <a:gd name="T6" fmla="*/ 0 w 469"/>
              <a:gd name="T7" fmla="*/ 2147483646 h 478"/>
              <a:gd name="T8" fmla="*/ 2147483646 w 469"/>
              <a:gd name="T9" fmla="*/ 0 h 478"/>
              <a:gd name="T10" fmla="*/ 2147483646 w 469"/>
              <a:gd name="T11" fmla="*/ 2147483646 h 4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69" h="478">
                <a:moveTo>
                  <a:pt x="468" y="234"/>
                </a:moveTo>
                <a:lnTo>
                  <a:pt x="468" y="234"/>
                </a:lnTo>
                <a:cubicBezTo>
                  <a:pt x="468" y="364"/>
                  <a:pt x="364" y="477"/>
                  <a:pt x="234" y="477"/>
                </a:cubicBezTo>
                <a:cubicBezTo>
                  <a:pt x="104" y="477"/>
                  <a:pt x="0" y="364"/>
                  <a:pt x="0" y="234"/>
                </a:cubicBezTo>
                <a:cubicBezTo>
                  <a:pt x="0" y="104"/>
                  <a:pt x="104" y="0"/>
                  <a:pt x="234" y="0"/>
                </a:cubicBezTo>
                <a:cubicBezTo>
                  <a:pt x="364" y="0"/>
                  <a:pt x="468" y="104"/>
                  <a:pt x="468" y="23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04">
            <a:extLst>
              <a:ext uri="{FF2B5EF4-FFF2-40B4-BE49-F238E27FC236}">
                <a16:creationId xmlns:a16="http://schemas.microsoft.com/office/drawing/2014/main" id="{512AB2FD-EC74-9A4B-B6A0-3B241CEF4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7881" y="12334925"/>
            <a:ext cx="519205" cy="519205"/>
          </a:xfrm>
          <a:custGeom>
            <a:avLst/>
            <a:gdLst>
              <a:gd name="T0" fmla="*/ 2147483646 w 477"/>
              <a:gd name="T1" fmla="*/ 2147483646 h 478"/>
              <a:gd name="T2" fmla="*/ 2147483646 w 477"/>
              <a:gd name="T3" fmla="*/ 2147483646 h 478"/>
              <a:gd name="T4" fmla="*/ 2147483646 w 477"/>
              <a:gd name="T5" fmla="*/ 2147483646 h 478"/>
              <a:gd name="T6" fmla="*/ 0 w 477"/>
              <a:gd name="T7" fmla="*/ 2147483646 h 478"/>
              <a:gd name="T8" fmla="*/ 2147483646 w 477"/>
              <a:gd name="T9" fmla="*/ 0 h 478"/>
              <a:gd name="T10" fmla="*/ 2147483646 w 477"/>
              <a:gd name="T11" fmla="*/ 2147483646 h 4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7" h="478">
                <a:moveTo>
                  <a:pt x="476" y="234"/>
                </a:moveTo>
                <a:lnTo>
                  <a:pt x="476" y="234"/>
                </a:lnTo>
                <a:cubicBezTo>
                  <a:pt x="476" y="364"/>
                  <a:pt x="372" y="477"/>
                  <a:pt x="243" y="477"/>
                </a:cubicBezTo>
                <a:cubicBezTo>
                  <a:pt x="113" y="477"/>
                  <a:pt x="0" y="364"/>
                  <a:pt x="0" y="234"/>
                </a:cubicBezTo>
                <a:cubicBezTo>
                  <a:pt x="0" y="104"/>
                  <a:pt x="113" y="0"/>
                  <a:pt x="243" y="0"/>
                </a:cubicBezTo>
                <a:cubicBezTo>
                  <a:pt x="372" y="0"/>
                  <a:pt x="476" y="104"/>
                  <a:pt x="476" y="23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05">
            <a:extLst>
              <a:ext uri="{FF2B5EF4-FFF2-40B4-BE49-F238E27FC236}">
                <a16:creationId xmlns:a16="http://schemas.microsoft.com/office/drawing/2014/main" id="{02C79031-2DF5-EE49-9AB6-2A3BAC660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6588" y="12334925"/>
            <a:ext cx="519205" cy="519205"/>
          </a:xfrm>
          <a:custGeom>
            <a:avLst/>
            <a:gdLst>
              <a:gd name="T0" fmla="*/ 2147483646 w 478"/>
              <a:gd name="T1" fmla="*/ 2147483646 h 478"/>
              <a:gd name="T2" fmla="*/ 2147483646 w 478"/>
              <a:gd name="T3" fmla="*/ 2147483646 h 478"/>
              <a:gd name="T4" fmla="*/ 2147483646 w 478"/>
              <a:gd name="T5" fmla="*/ 2147483646 h 478"/>
              <a:gd name="T6" fmla="*/ 0 w 478"/>
              <a:gd name="T7" fmla="*/ 2147483646 h 478"/>
              <a:gd name="T8" fmla="*/ 2147483646 w 478"/>
              <a:gd name="T9" fmla="*/ 0 h 478"/>
              <a:gd name="T10" fmla="*/ 2147483646 w 478"/>
              <a:gd name="T11" fmla="*/ 2147483646 h 4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8" h="478">
                <a:moveTo>
                  <a:pt x="477" y="234"/>
                </a:moveTo>
                <a:lnTo>
                  <a:pt x="477" y="234"/>
                </a:lnTo>
                <a:cubicBezTo>
                  <a:pt x="477" y="364"/>
                  <a:pt x="373" y="477"/>
                  <a:pt x="243" y="477"/>
                </a:cubicBezTo>
                <a:cubicBezTo>
                  <a:pt x="112" y="477"/>
                  <a:pt x="0" y="364"/>
                  <a:pt x="0" y="234"/>
                </a:cubicBezTo>
                <a:cubicBezTo>
                  <a:pt x="0" y="104"/>
                  <a:pt x="112" y="0"/>
                  <a:pt x="243" y="0"/>
                </a:cubicBezTo>
                <a:cubicBezTo>
                  <a:pt x="373" y="0"/>
                  <a:pt x="477" y="104"/>
                  <a:pt x="477" y="23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06">
            <a:extLst>
              <a:ext uri="{FF2B5EF4-FFF2-40B4-BE49-F238E27FC236}">
                <a16:creationId xmlns:a16="http://schemas.microsoft.com/office/drawing/2014/main" id="{CFB787D2-190A-F04A-955C-D12665FEC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5296" y="12334925"/>
            <a:ext cx="519205" cy="519205"/>
          </a:xfrm>
          <a:custGeom>
            <a:avLst/>
            <a:gdLst>
              <a:gd name="T0" fmla="*/ 2147483646 w 478"/>
              <a:gd name="T1" fmla="*/ 2147483646 h 478"/>
              <a:gd name="T2" fmla="*/ 2147483646 w 478"/>
              <a:gd name="T3" fmla="*/ 2147483646 h 478"/>
              <a:gd name="T4" fmla="*/ 2147483646 w 478"/>
              <a:gd name="T5" fmla="*/ 2147483646 h 478"/>
              <a:gd name="T6" fmla="*/ 0 w 478"/>
              <a:gd name="T7" fmla="*/ 2147483646 h 478"/>
              <a:gd name="T8" fmla="*/ 2147483646 w 478"/>
              <a:gd name="T9" fmla="*/ 0 h 478"/>
              <a:gd name="T10" fmla="*/ 2147483646 w 478"/>
              <a:gd name="T11" fmla="*/ 2147483646 h 4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8" h="478">
                <a:moveTo>
                  <a:pt x="477" y="234"/>
                </a:moveTo>
                <a:lnTo>
                  <a:pt x="477" y="234"/>
                </a:lnTo>
                <a:cubicBezTo>
                  <a:pt x="477" y="364"/>
                  <a:pt x="373" y="477"/>
                  <a:pt x="243" y="477"/>
                </a:cubicBezTo>
                <a:cubicBezTo>
                  <a:pt x="113" y="477"/>
                  <a:pt x="0" y="364"/>
                  <a:pt x="0" y="234"/>
                </a:cubicBezTo>
                <a:cubicBezTo>
                  <a:pt x="0" y="104"/>
                  <a:pt x="113" y="0"/>
                  <a:pt x="243" y="0"/>
                </a:cubicBezTo>
                <a:cubicBezTo>
                  <a:pt x="373" y="0"/>
                  <a:pt x="477" y="104"/>
                  <a:pt x="477" y="23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07">
            <a:extLst>
              <a:ext uri="{FF2B5EF4-FFF2-40B4-BE49-F238E27FC236}">
                <a16:creationId xmlns:a16="http://schemas.microsoft.com/office/drawing/2014/main" id="{0E5760EA-B86E-944B-A7AC-0DA5A007D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622" y="8734142"/>
            <a:ext cx="634584" cy="57689"/>
          </a:xfrm>
          <a:custGeom>
            <a:avLst/>
            <a:gdLst>
              <a:gd name="T0" fmla="*/ 2147483646 w 581"/>
              <a:gd name="T1" fmla="*/ 2147483646 h 53"/>
              <a:gd name="T2" fmla="*/ 2147483646 w 581"/>
              <a:gd name="T3" fmla="*/ 2147483646 h 53"/>
              <a:gd name="T4" fmla="*/ 2147483646 w 581"/>
              <a:gd name="T5" fmla="*/ 2147483646 h 53"/>
              <a:gd name="T6" fmla="*/ 797543333 w 581"/>
              <a:gd name="T7" fmla="*/ 2147483646 h 53"/>
              <a:gd name="T8" fmla="*/ 0 w 581"/>
              <a:gd name="T9" fmla="*/ 1207306330 h 53"/>
              <a:gd name="T10" fmla="*/ 797543333 w 581"/>
              <a:gd name="T11" fmla="*/ 0 h 53"/>
              <a:gd name="T12" fmla="*/ 797543333 w 581"/>
              <a:gd name="T13" fmla="*/ 0 h 53"/>
              <a:gd name="T14" fmla="*/ 2147483646 w 581"/>
              <a:gd name="T15" fmla="*/ 0 h 53"/>
              <a:gd name="T16" fmla="*/ 2147483646 w 581"/>
              <a:gd name="T17" fmla="*/ 1207306330 h 53"/>
              <a:gd name="T18" fmla="*/ 2147483646 w 581"/>
              <a:gd name="T19" fmla="*/ 2147483646 h 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81" h="53">
                <a:moveTo>
                  <a:pt x="563" y="52"/>
                </a:moveTo>
                <a:lnTo>
                  <a:pt x="563" y="52"/>
                </a:lnTo>
                <a:cubicBezTo>
                  <a:pt x="17" y="52"/>
                  <a:pt x="17" y="52"/>
                  <a:pt x="17" y="52"/>
                </a:cubicBezTo>
                <a:cubicBezTo>
                  <a:pt x="8" y="52"/>
                  <a:pt x="0" y="34"/>
                  <a:pt x="0" y="26"/>
                </a:cubicBezTo>
                <a:cubicBezTo>
                  <a:pt x="0" y="8"/>
                  <a:pt x="8" y="0"/>
                  <a:pt x="17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572" y="0"/>
                  <a:pt x="580" y="17"/>
                  <a:pt x="580" y="26"/>
                </a:cubicBezTo>
                <a:cubicBezTo>
                  <a:pt x="580" y="43"/>
                  <a:pt x="572" y="52"/>
                  <a:pt x="563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08">
            <a:extLst>
              <a:ext uri="{FF2B5EF4-FFF2-40B4-BE49-F238E27FC236}">
                <a16:creationId xmlns:a16="http://schemas.microsoft.com/office/drawing/2014/main" id="{6ACA9BCA-38B9-B840-A4AF-5BC9F720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721" y="8272627"/>
            <a:ext cx="1495119" cy="519205"/>
          </a:xfrm>
          <a:custGeom>
            <a:avLst/>
            <a:gdLst>
              <a:gd name="T0" fmla="*/ 2147483646 w 1370"/>
              <a:gd name="T1" fmla="*/ 2147483646 h 478"/>
              <a:gd name="T2" fmla="*/ 2147483646 w 1370"/>
              <a:gd name="T3" fmla="*/ 2147483646 h 478"/>
              <a:gd name="T4" fmla="*/ 2147483646 w 1370"/>
              <a:gd name="T5" fmla="*/ 2147483646 h 478"/>
              <a:gd name="T6" fmla="*/ 2147483646 w 1370"/>
              <a:gd name="T7" fmla="*/ 2147483646 h 478"/>
              <a:gd name="T8" fmla="*/ 2147483646 w 1370"/>
              <a:gd name="T9" fmla="*/ 2147483646 h 478"/>
              <a:gd name="T10" fmla="*/ 2147483646 w 1370"/>
              <a:gd name="T11" fmla="*/ 2147483646 h 478"/>
              <a:gd name="T12" fmla="*/ 2147483646 w 1370"/>
              <a:gd name="T13" fmla="*/ 2147483646 h 478"/>
              <a:gd name="T14" fmla="*/ 2147483646 w 1370"/>
              <a:gd name="T15" fmla="*/ 2147483646 h 478"/>
              <a:gd name="T16" fmla="*/ 2147483646 w 1370"/>
              <a:gd name="T17" fmla="*/ 2147483646 h 478"/>
              <a:gd name="T18" fmla="*/ 2147483646 w 1370"/>
              <a:gd name="T19" fmla="*/ 2147483646 h 478"/>
              <a:gd name="T20" fmla="*/ 2147483646 w 1370"/>
              <a:gd name="T21" fmla="*/ 2147483646 h 478"/>
              <a:gd name="T22" fmla="*/ 2147483646 w 1370"/>
              <a:gd name="T23" fmla="*/ 2147483646 h 478"/>
              <a:gd name="T24" fmla="*/ 2147483646 w 1370"/>
              <a:gd name="T25" fmla="*/ 2147483646 h 478"/>
              <a:gd name="T26" fmla="*/ 2147483646 w 1370"/>
              <a:gd name="T27" fmla="*/ 2147483646 h 478"/>
              <a:gd name="T28" fmla="*/ 2147483646 w 1370"/>
              <a:gd name="T29" fmla="*/ 1984212012 h 478"/>
              <a:gd name="T30" fmla="*/ 2147483646 w 1370"/>
              <a:gd name="T31" fmla="*/ 1984212012 h 478"/>
              <a:gd name="T32" fmla="*/ 2147483646 w 1370"/>
              <a:gd name="T33" fmla="*/ 1984212012 h 478"/>
              <a:gd name="T34" fmla="*/ 2147483646 w 1370"/>
              <a:gd name="T35" fmla="*/ 1984212012 h 478"/>
              <a:gd name="T36" fmla="*/ 2147483646 w 1370"/>
              <a:gd name="T37" fmla="*/ 1984212012 h 478"/>
              <a:gd name="T38" fmla="*/ 2147483646 w 1370"/>
              <a:gd name="T39" fmla="*/ 2147483646 h 478"/>
              <a:gd name="T40" fmla="*/ 2147483646 w 1370"/>
              <a:gd name="T41" fmla="*/ 2147483646 h 478"/>
              <a:gd name="T42" fmla="*/ 2012461759 w 1370"/>
              <a:gd name="T43" fmla="*/ 2147483646 h 478"/>
              <a:gd name="T44" fmla="*/ 2147483646 w 1370"/>
              <a:gd name="T45" fmla="*/ 2147483646 h 478"/>
              <a:gd name="T46" fmla="*/ 2147483646 w 1370"/>
              <a:gd name="T47" fmla="*/ 2147483646 h 478"/>
              <a:gd name="T48" fmla="*/ 2147483646 w 1370"/>
              <a:gd name="T49" fmla="*/ 2147483646 h 478"/>
              <a:gd name="T50" fmla="*/ 2147483646 w 1370"/>
              <a:gd name="T51" fmla="*/ 2147483646 h 478"/>
              <a:gd name="T52" fmla="*/ 2147483646 w 1370"/>
              <a:gd name="T53" fmla="*/ 2147483646 h 478"/>
              <a:gd name="T54" fmla="*/ 0 w 1370"/>
              <a:gd name="T55" fmla="*/ 2147483646 h 478"/>
              <a:gd name="T56" fmla="*/ 0 w 1370"/>
              <a:gd name="T57" fmla="*/ 2147483646 h 478"/>
              <a:gd name="T58" fmla="*/ 1169996383 w 1370"/>
              <a:gd name="T59" fmla="*/ 2147483646 h 478"/>
              <a:gd name="T60" fmla="*/ 2147483646 w 1370"/>
              <a:gd name="T61" fmla="*/ 0 h 478"/>
              <a:gd name="T62" fmla="*/ 2147483646 w 1370"/>
              <a:gd name="T63" fmla="*/ 0 h 478"/>
              <a:gd name="T64" fmla="*/ 2147483646 w 1370"/>
              <a:gd name="T65" fmla="*/ 0 h 478"/>
              <a:gd name="T66" fmla="*/ 2147483646 w 1370"/>
              <a:gd name="T67" fmla="*/ 0 h 478"/>
              <a:gd name="T68" fmla="*/ 2147483646 w 1370"/>
              <a:gd name="T69" fmla="*/ 0 h 478"/>
              <a:gd name="T70" fmla="*/ 2147483646 w 1370"/>
              <a:gd name="T71" fmla="*/ 1984212012 h 478"/>
              <a:gd name="T72" fmla="*/ 2147483646 w 1370"/>
              <a:gd name="T73" fmla="*/ 2147483646 h 478"/>
              <a:gd name="T74" fmla="*/ 2147483646 w 1370"/>
              <a:gd name="T75" fmla="*/ 2147483646 h 478"/>
              <a:gd name="T76" fmla="*/ 2147483646 w 1370"/>
              <a:gd name="T77" fmla="*/ 2147483646 h 478"/>
              <a:gd name="T78" fmla="*/ 2147483646 w 1370"/>
              <a:gd name="T79" fmla="*/ 2147483646 h 478"/>
              <a:gd name="T80" fmla="*/ 2147483646 w 1370"/>
              <a:gd name="T81" fmla="*/ 2147483646 h 478"/>
              <a:gd name="T82" fmla="*/ 2147483646 w 1370"/>
              <a:gd name="T83" fmla="*/ 2147483646 h 47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370" h="478">
                <a:moveTo>
                  <a:pt x="1291" y="477"/>
                </a:moveTo>
                <a:lnTo>
                  <a:pt x="1291" y="477"/>
                </a:lnTo>
                <a:cubicBezTo>
                  <a:pt x="1248" y="477"/>
                  <a:pt x="1248" y="477"/>
                  <a:pt x="1248" y="477"/>
                </a:cubicBezTo>
                <a:cubicBezTo>
                  <a:pt x="1239" y="477"/>
                  <a:pt x="1222" y="468"/>
                  <a:pt x="1222" y="451"/>
                </a:cubicBezTo>
                <a:cubicBezTo>
                  <a:pt x="1222" y="442"/>
                  <a:pt x="1239" y="433"/>
                  <a:pt x="1248" y="433"/>
                </a:cubicBezTo>
                <a:cubicBezTo>
                  <a:pt x="1291" y="433"/>
                  <a:pt x="1291" y="433"/>
                  <a:pt x="1291" y="433"/>
                </a:cubicBezTo>
                <a:cubicBezTo>
                  <a:pt x="1300" y="433"/>
                  <a:pt x="1308" y="425"/>
                  <a:pt x="1317" y="416"/>
                </a:cubicBezTo>
                <a:cubicBezTo>
                  <a:pt x="1317" y="408"/>
                  <a:pt x="1326" y="399"/>
                  <a:pt x="1326" y="390"/>
                </a:cubicBezTo>
                <a:cubicBezTo>
                  <a:pt x="1308" y="295"/>
                  <a:pt x="1291" y="277"/>
                  <a:pt x="1282" y="269"/>
                </a:cubicBezTo>
                <a:cubicBezTo>
                  <a:pt x="1256" y="260"/>
                  <a:pt x="1248" y="260"/>
                  <a:pt x="1230" y="260"/>
                </a:cubicBezTo>
                <a:cubicBezTo>
                  <a:pt x="1196" y="251"/>
                  <a:pt x="1170" y="243"/>
                  <a:pt x="1126" y="200"/>
                </a:cubicBezTo>
                <a:cubicBezTo>
                  <a:pt x="1074" y="139"/>
                  <a:pt x="1031" y="104"/>
                  <a:pt x="988" y="87"/>
                </a:cubicBezTo>
                <a:cubicBezTo>
                  <a:pt x="936" y="61"/>
                  <a:pt x="875" y="43"/>
                  <a:pt x="806" y="43"/>
                </a:cubicBezTo>
                <a:cubicBezTo>
                  <a:pt x="780" y="43"/>
                  <a:pt x="719" y="43"/>
                  <a:pt x="684" y="43"/>
                </a:cubicBezTo>
                <a:cubicBezTo>
                  <a:pt x="667" y="43"/>
                  <a:pt x="667" y="43"/>
                  <a:pt x="667" y="43"/>
                </a:cubicBezTo>
                <a:cubicBezTo>
                  <a:pt x="95" y="43"/>
                  <a:pt x="95" y="43"/>
                  <a:pt x="95" y="43"/>
                </a:cubicBezTo>
                <a:cubicBezTo>
                  <a:pt x="78" y="43"/>
                  <a:pt x="69" y="61"/>
                  <a:pt x="69" y="69"/>
                </a:cubicBezTo>
                <a:cubicBezTo>
                  <a:pt x="43" y="399"/>
                  <a:pt x="43" y="399"/>
                  <a:pt x="43" y="399"/>
                </a:cubicBezTo>
                <a:cubicBezTo>
                  <a:pt x="43" y="416"/>
                  <a:pt x="60" y="425"/>
                  <a:pt x="69" y="425"/>
                </a:cubicBezTo>
                <a:cubicBezTo>
                  <a:pt x="147" y="425"/>
                  <a:pt x="147" y="425"/>
                  <a:pt x="147" y="425"/>
                </a:cubicBezTo>
                <a:cubicBezTo>
                  <a:pt x="164" y="425"/>
                  <a:pt x="173" y="433"/>
                  <a:pt x="173" y="451"/>
                </a:cubicBezTo>
                <a:cubicBezTo>
                  <a:pt x="173" y="459"/>
                  <a:pt x="164" y="468"/>
                  <a:pt x="147" y="468"/>
                </a:cubicBezTo>
                <a:cubicBezTo>
                  <a:pt x="69" y="468"/>
                  <a:pt x="69" y="468"/>
                  <a:pt x="69" y="468"/>
                </a:cubicBezTo>
                <a:cubicBezTo>
                  <a:pt x="25" y="468"/>
                  <a:pt x="0" y="442"/>
                  <a:pt x="0" y="399"/>
                </a:cubicBezTo>
                <a:cubicBezTo>
                  <a:pt x="25" y="69"/>
                  <a:pt x="25" y="69"/>
                  <a:pt x="25" y="69"/>
                </a:cubicBezTo>
                <a:cubicBezTo>
                  <a:pt x="25" y="35"/>
                  <a:pt x="51" y="0"/>
                  <a:pt x="95" y="0"/>
                </a:cubicBezTo>
                <a:cubicBezTo>
                  <a:pt x="667" y="0"/>
                  <a:pt x="667" y="0"/>
                  <a:pt x="667" y="0"/>
                </a:cubicBezTo>
                <a:cubicBezTo>
                  <a:pt x="684" y="0"/>
                  <a:pt x="684" y="0"/>
                  <a:pt x="684" y="0"/>
                </a:cubicBezTo>
                <a:cubicBezTo>
                  <a:pt x="719" y="0"/>
                  <a:pt x="780" y="0"/>
                  <a:pt x="806" y="0"/>
                </a:cubicBezTo>
                <a:cubicBezTo>
                  <a:pt x="884" y="0"/>
                  <a:pt x="953" y="9"/>
                  <a:pt x="1014" y="43"/>
                </a:cubicBezTo>
                <a:cubicBezTo>
                  <a:pt x="1057" y="69"/>
                  <a:pt x="1109" y="104"/>
                  <a:pt x="1161" y="165"/>
                </a:cubicBezTo>
                <a:cubicBezTo>
                  <a:pt x="1196" y="200"/>
                  <a:pt x="1213" y="200"/>
                  <a:pt x="1239" y="208"/>
                </a:cubicBezTo>
                <a:cubicBezTo>
                  <a:pt x="1256" y="217"/>
                  <a:pt x="1274" y="217"/>
                  <a:pt x="1300" y="225"/>
                </a:cubicBezTo>
                <a:cubicBezTo>
                  <a:pt x="1334" y="243"/>
                  <a:pt x="1360" y="295"/>
                  <a:pt x="1369" y="390"/>
                </a:cubicBezTo>
                <a:cubicBezTo>
                  <a:pt x="1369" y="408"/>
                  <a:pt x="1369" y="433"/>
                  <a:pt x="1352" y="451"/>
                </a:cubicBezTo>
                <a:cubicBezTo>
                  <a:pt x="1334" y="468"/>
                  <a:pt x="1317" y="477"/>
                  <a:pt x="1291" y="4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09">
            <a:extLst>
              <a:ext uri="{FF2B5EF4-FFF2-40B4-BE49-F238E27FC236}">
                <a16:creationId xmlns:a16="http://schemas.microsoft.com/office/drawing/2014/main" id="{789233F3-F4A3-2345-B0D3-72F9BC4DC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716" y="8339931"/>
            <a:ext cx="302868" cy="197107"/>
          </a:xfrm>
          <a:custGeom>
            <a:avLst/>
            <a:gdLst>
              <a:gd name="T0" fmla="*/ 2147483646 w 278"/>
              <a:gd name="T1" fmla="*/ 2147483646 h 183"/>
              <a:gd name="T2" fmla="*/ 2147483646 w 278"/>
              <a:gd name="T3" fmla="*/ 2147483646 h 183"/>
              <a:gd name="T4" fmla="*/ 2147483646 w 278"/>
              <a:gd name="T5" fmla="*/ 2147483646 h 183"/>
              <a:gd name="T6" fmla="*/ 2147483646 w 278"/>
              <a:gd name="T7" fmla="*/ 2147483646 h 183"/>
              <a:gd name="T8" fmla="*/ 419074743 w 278"/>
              <a:gd name="T9" fmla="*/ 2147483646 h 183"/>
              <a:gd name="T10" fmla="*/ 0 w 278"/>
              <a:gd name="T11" fmla="*/ 2147483646 h 183"/>
              <a:gd name="T12" fmla="*/ 0 w 278"/>
              <a:gd name="T13" fmla="*/ 764835217 h 183"/>
              <a:gd name="T14" fmla="*/ 419074743 w 278"/>
              <a:gd name="T15" fmla="*/ 0 h 183"/>
              <a:gd name="T16" fmla="*/ 791556846 w 278"/>
              <a:gd name="T17" fmla="*/ 0 h 183"/>
              <a:gd name="T18" fmla="*/ 2147483646 w 278"/>
              <a:gd name="T19" fmla="*/ 1169770072 h 183"/>
              <a:gd name="T20" fmla="*/ 2147483646 w 278"/>
              <a:gd name="T21" fmla="*/ 2147483646 h 183"/>
              <a:gd name="T22" fmla="*/ 2147483646 w 278"/>
              <a:gd name="T23" fmla="*/ 2147483646 h 183"/>
              <a:gd name="T24" fmla="*/ 2147483646 w 278"/>
              <a:gd name="T25" fmla="*/ 2147483646 h 183"/>
              <a:gd name="T26" fmla="*/ 2147483646 w 278"/>
              <a:gd name="T27" fmla="*/ 2147483646 h 183"/>
              <a:gd name="T28" fmla="*/ 1210631589 w 278"/>
              <a:gd name="T29" fmla="*/ 2147483646 h 183"/>
              <a:gd name="T30" fmla="*/ 1210631589 w 278"/>
              <a:gd name="T31" fmla="*/ 2147483646 h 183"/>
              <a:gd name="T32" fmla="*/ 2147483646 w 278"/>
              <a:gd name="T33" fmla="*/ 2147483646 h 183"/>
              <a:gd name="T34" fmla="*/ 2147483646 w 278"/>
              <a:gd name="T35" fmla="*/ 2147483646 h 183"/>
              <a:gd name="T36" fmla="*/ 2147483646 w 278"/>
              <a:gd name="T37" fmla="*/ 2147483646 h 183"/>
              <a:gd name="T38" fmla="*/ 1210631589 w 278"/>
              <a:gd name="T39" fmla="*/ 1574831547 h 183"/>
              <a:gd name="T40" fmla="*/ 1210631589 w 278"/>
              <a:gd name="T41" fmla="*/ 2147483646 h 18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78" h="183">
                <a:moveTo>
                  <a:pt x="260" y="182"/>
                </a:moveTo>
                <a:lnTo>
                  <a:pt x="260" y="182"/>
                </a:lnTo>
                <a:cubicBezTo>
                  <a:pt x="225" y="182"/>
                  <a:pt x="182" y="182"/>
                  <a:pt x="130" y="173"/>
                </a:cubicBezTo>
                <a:cubicBezTo>
                  <a:pt x="87" y="164"/>
                  <a:pt x="43" y="164"/>
                  <a:pt x="9" y="164"/>
                </a:cubicBezTo>
                <a:cubicBezTo>
                  <a:pt x="0" y="164"/>
                  <a:pt x="0" y="156"/>
                  <a:pt x="0" y="14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52" y="0"/>
                  <a:pt x="78" y="8"/>
                  <a:pt x="113" y="26"/>
                </a:cubicBezTo>
                <a:cubicBezTo>
                  <a:pt x="156" y="43"/>
                  <a:pt x="191" y="78"/>
                  <a:pt x="217" y="95"/>
                </a:cubicBezTo>
                <a:cubicBezTo>
                  <a:pt x="225" y="104"/>
                  <a:pt x="269" y="147"/>
                  <a:pt x="277" y="164"/>
                </a:cubicBezTo>
                <a:cubicBezTo>
                  <a:pt x="277" y="164"/>
                  <a:pt x="277" y="173"/>
                  <a:pt x="269" y="173"/>
                </a:cubicBezTo>
                <a:cubicBezTo>
                  <a:pt x="269" y="182"/>
                  <a:pt x="269" y="182"/>
                  <a:pt x="260" y="182"/>
                </a:cubicBezTo>
                <a:close/>
                <a:moveTo>
                  <a:pt x="26" y="130"/>
                </a:moveTo>
                <a:lnTo>
                  <a:pt x="26" y="130"/>
                </a:lnTo>
                <a:cubicBezTo>
                  <a:pt x="61" y="130"/>
                  <a:pt x="95" y="139"/>
                  <a:pt x="139" y="139"/>
                </a:cubicBezTo>
                <a:cubicBezTo>
                  <a:pt x="165" y="147"/>
                  <a:pt x="199" y="147"/>
                  <a:pt x="225" y="147"/>
                </a:cubicBezTo>
                <a:cubicBezTo>
                  <a:pt x="199" y="121"/>
                  <a:pt x="147" y="78"/>
                  <a:pt x="95" y="52"/>
                </a:cubicBezTo>
                <a:cubicBezTo>
                  <a:pt x="78" y="43"/>
                  <a:pt x="52" y="35"/>
                  <a:pt x="26" y="35"/>
                </a:cubicBezTo>
                <a:lnTo>
                  <a:pt x="26" y="1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10">
            <a:extLst>
              <a:ext uri="{FF2B5EF4-FFF2-40B4-BE49-F238E27FC236}">
                <a16:creationId xmlns:a16="http://schemas.microsoft.com/office/drawing/2014/main" id="{925CE569-5FFE-DC47-9380-16A3837B4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716" y="8546653"/>
            <a:ext cx="96149" cy="38460"/>
          </a:xfrm>
          <a:custGeom>
            <a:avLst/>
            <a:gdLst>
              <a:gd name="T0" fmla="*/ 2147483646 w 88"/>
              <a:gd name="T1" fmla="*/ 1536610747 h 36"/>
              <a:gd name="T2" fmla="*/ 2147483646 w 88"/>
              <a:gd name="T3" fmla="*/ 1536610747 h 36"/>
              <a:gd name="T4" fmla="*/ 422672957 w 88"/>
              <a:gd name="T5" fmla="*/ 1536610747 h 36"/>
              <a:gd name="T6" fmla="*/ 0 w 88"/>
              <a:gd name="T7" fmla="*/ 790271258 h 36"/>
              <a:gd name="T8" fmla="*/ 422672957 w 88"/>
              <a:gd name="T9" fmla="*/ 0 h 36"/>
              <a:gd name="T10" fmla="*/ 2147483646 w 88"/>
              <a:gd name="T11" fmla="*/ 0 h 36"/>
              <a:gd name="T12" fmla="*/ 2147483646 w 88"/>
              <a:gd name="T13" fmla="*/ 790271258 h 36"/>
              <a:gd name="T14" fmla="*/ 2147483646 w 88"/>
              <a:gd name="T15" fmla="*/ 15366107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8" h="36">
                <a:moveTo>
                  <a:pt x="69" y="35"/>
                </a:moveTo>
                <a:lnTo>
                  <a:pt x="69" y="35"/>
                </a:lnTo>
                <a:cubicBezTo>
                  <a:pt x="9" y="35"/>
                  <a:pt x="9" y="35"/>
                  <a:pt x="9" y="35"/>
                </a:cubicBezTo>
                <a:cubicBezTo>
                  <a:pt x="0" y="35"/>
                  <a:pt x="0" y="26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8" y="0"/>
                  <a:pt x="87" y="9"/>
                  <a:pt x="87" y="18"/>
                </a:cubicBezTo>
                <a:cubicBezTo>
                  <a:pt x="87" y="26"/>
                  <a:pt x="78" y="35"/>
                  <a:pt x="69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11">
            <a:extLst>
              <a:ext uri="{FF2B5EF4-FFF2-40B4-BE49-F238E27FC236}">
                <a16:creationId xmlns:a16="http://schemas.microsoft.com/office/drawing/2014/main" id="{374E58A6-4F86-6146-AFEA-5CD1D41A5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435" y="8647608"/>
            <a:ext cx="216337" cy="216337"/>
          </a:xfrm>
          <a:custGeom>
            <a:avLst/>
            <a:gdLst>
              <a:gd name="T0" fmla="*/ 2147483646 w 200"/>
              <a:gd name="T1" fmla="*/ 2147483646 h 200"/>
              <a:gd name="T2" fmla="*/ 2147483646 w 200"/>
              <a:gd name="T3" fmla="*/ 2147483646 h 200"/>
              <a:gd name="T4" fmla="*/ 0 w 200"/>
              <a:gd name="T5" fmla="*/ 2147483646 h 200"/>
              <a:gd name="T6" fmla="*/ 2147483646 w 200"/>
              <a:gd name="T7" fmla="*/ 0 h 200"/>
              <a:gd name="T8" fmla="*/ 2147483646 w 200"/>
              <a:gd name="T9" fmla="*/ 2147483646 h 200"/>
              <a:gd name="T10" fmla="*/ 2147483646 w 200"/>
              <a:gd name="T11" fmla="*/ 2147483646 h 200"/>
              <a:gd name="T12" fmla="*/ 2147483646 w 200"/>
              <a:gd name="T13" fmla="*/ 1959573272 h 200"/>
              <a:gd name="T14" fmla="*/ 2147483646 w 200"/>
              <a:gd name="T15" fmla="*/ 1959573272 h 200"/>
              <a:gd name="T16" fmla="*/ 1959573272 w 200"/>
              <a:gd name="T17" fmla="*/ 2147483646 h 200"/>
              <a:gd name="T18" fmla="*/ 2147483646 w 200"/>
              <a:gd name="T19" fmla="*/ 2147483646 h 200"/>
              <a:gd name="T20" fmla="*/ 2147483646 w 200"/>
              <a:gd name="T21" fmla="*/ 2147483646 h 200"/>
              <a:gd name="T22" fmla="*/ 2147483646 w 200"/>
              <a:gd name="T23" fmla="*/ 1959573272 h 2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00" h="200">
                <a:moveTo>
                  <a:pt x="95" y="199"/>
                </a:moveTo>
                <a:lnTo>
                  <a:pt x="95" y="199"/>
                </a:lnTo>
                <a:cubicBezTo>
                  <a:pt x="43" y="199"/>
                  <a:pt x="0" y="156"/>
                  <a:pt x="0" y="104"/>
                </a:cubicBezTo>
                <a:cubicBezTo>
                  <a:pt x="0" y="43"/>
                  <a:pt x="43" y="0"/>
                  <a:pt x="95" y="0"/>
                </a:cubicBezTo>
                <a:cubicBezTo>
                  <a:pt x="156" y="0"/>
                  <a:pt x="199" y="43"/>
                  <a:pt x="199" y="104"/>
                </a:cubicBezTo>
                <a:cubicBezTo>
                  <a:pt x="199" y="156"/>
                  <a:pt x="156" y="199"/>
                  <a:pt x="95" y="199"/>
                </a:cubicBezTo>
                <a:close/>
                <a:moveTo>
                  <a:pt x="95" y="43"/>
                </a:moveTo>
                <a:lnTo>
                  <a:pt x="95" y="43"/>
                </a:lnTo>
                <a:cubicBezTo>
                  <a:pt x="69" y="43"/>
                  <a:pt x="43" y="69"/>
                  <a:pt x="43" y="104"/>
                </a:cubicBezTo>
                <a:cubicBezTo>
                  <a:pt x="43" y="130"/>
                  <a:pt x="69" y="156"/>
                  <a:pt x="95" y="156"/>
                </a:cubicBezTo>
                <a:cubicBezTo>
                  <a:pt x="130" y="156"/>
                  <a:pt x="156" y="130"/>
                  <a:pt x="156" y="104"/>
                </a:cubicBezTo>
                <a:cubicBezTo>
                  <a:pt x="156" y="69"/>
                  <a:pt x="130" y="43"/>
                  <a:pt x="95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12">
            <a:extLst>
              <a:ext uri="{FF2B5EF4-FFF2-40B4-BE49-F238E27FC236}">
                <a16:creationId xmlns:a16="http://schemas.microsoft.com/office/drawing/2014/main" id="{97A2F2AD-611B-CF42-B1CD-53D7065EB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443" y="8647608"/>
            <a:ext cx="225949" cy="216337"/>
          </a:xfrm>
          <a:custGeom>
            <a:avLst/>
            <a:gdLst>
              <a:gd name="T0" fmla="*/ 2147483646 w 209"/>
              <a:gd name="T1" fmla="*/ 2147483646 h 200"/>
              <a:gd name="T2" fmla="*/ 2147483646 w 209"/>
              <a:gd name="T3" fmla="*/ 2147483646 h 200"/>
              <a:gd name="T4" fmla="*/ 0 w 209"/>
              <a:gd name="T5" fmla="*/ 2147483646 h 200"/>
              <a:gd name="T6" fmla="*/ 2147483646 w 209"/>
              <a:gd name="T7" fmla="*/ 0 h 200"/>
              <a:gd name="T8" fmla="*/ 2147483646 w 209"/>
              <a:gd name="T9" fmla="*/ 2147483646 h 200"/>
              <a:gd name="T10" fmla="*/ 2147483646 w 209"/>
              <a:gd name="T11" fmla="*/ 2147483646 h 200"/>
              <a:gd name="T12" fmla="*/ 2147483646 w 209"/>
              <a:gd name="T13" fmla="*/ 1959573272 h 200"/>
              <a:gd name="T14" fmla="*/ 2147483646 w 209"/>
              <a:gd name="T15" fmla="*/ 1959573272 h 200"/>
              <a:gd name="T16" fmla="*/ 2147483646 w 209"/>
              <a:gd name="T17" fmla="*/ 2147483646 h 200"/>
              <a:gd name="T18" fmla="*/ 2147483646 w 209"/>
              <a:gd name="T19" fmla="*/ 2147483646 h 200"/>
              <a:gd name="T20" fmla="*/ 2147483646 w 209"/>
              <a:gd name="T21" fmla="*/ 2147483646 h 200"/>
              <a:gd name="T22" fmla="*/ 2147483646 w 209"/>
              <a:gd name="T23" fmla="*/ 1959573272 h 2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09" h="200">
                <a:moveTo>
                  <a:pt x="104" y="199"/>
                </a:moveTo>
                <a:lnTo>
                  <a:pt x="104" y="199"/>
                </a:lnTo>
                <a:cubicBezTo>
                  <a:pt x="52" y="199"/>
                  <a:pt x="0" y="156"/>
                  <a:pt x="0" y="104"/>
                </a:cubicBezTo>
                <a:cubicBezTo>
                  <a:pt x="0" y="43"/>
                  <a:pt x="52" y="0"/>
                  <a:pt x="104" y="0"/>
                </a:cubicBezTo>
                <a:cubicBezTo>
                  <a:pt x="165" y="0"/>
                  <a:pt x="208" y="43"/>
                  <a:pt x="208" y="104"/>
                </a:cubicBezTo>
                <a:cubicBezTo>
                  <a:pt x="208" y="156"/>
                  <a:pt x="165" y="199"/>
                  <a:pt x="104" y="199"/>
                </a:cubicBezTo>
                <a:close/>
                <a:moveTo>
                  <a:pt x="104" y="43"/>
                </a:moveTo>
                <a:lnTo>
                  <a:pt x="104" y="43"/>
                </a:lnTo>
                <a:cubicBezTo>
                  <a:pt x="78" y="43"/>
                  <a:pt x="52" y="69"/>
                  <a:pt x="52" y="104"/>
                </a:cubicBezTo>
                <a:cubicBezTo>
                  <a:pt x="52" y="130"/>
                  <a:pt x="78" y="156"/>
                  <a:pt x="104" y="156"/>
                </a:cubicBezTo>
                <a:cubicBezTo>
                  <a:pt x="130" y="156"/>
                  <a:pt x="156" y="130"/>
                  <a:pt x="156" y="104"/>
                </a:cubicBezTo>
                <a:cubicBezTo>
                  <a:pt x="156" y="69"/>
                  <a:pt x="130" y="43"/>
                  <a:pt x="104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13">
            <a:extLst>
              <a:ext uri="{FF2B5EF4-FFF2-40B4-BE49-F238E27FC236}">
                <a16:creationId xmlns:a16="http://schemas.microsoft.com/office/drawing/2014/main" id="{2CCC842C-BC45-E544-B648-BBC58B333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387" y="8676453"/>
            <a:ext cx="153838" cy="38460"/>
          </a:xfrm>
          <a:custGeom>
            <a:avLst/>
            <a:gdLst>
              <a:gd name="T0" fmla="*/ 2147483646 w 139"/>
              <a:gd name="T1" fmla="*/ 1536610747 h 36"/>
              <a:gd name="T2" fmla="*/ 2147483646 w 139"/>
              <a:gd name="T3" fmla="*/ 1536610747 h 36"/>
              <a:gd name="T4" fmla="*/ 2147483646 w 139"/>
              <a:gd name="T5" fmla="*/ 1536610747 h 36"/>
              <a:gd name="T6" fmla="*/ 829849065 w 139"/>
              <a:gd name="T7" fmla="*/ 1141475294 h 36"/>
              <a:gd name="T8" fmla="*/ 0 w 139"/>
              <a:gd name="T9" fmla="*/ 395135453 h 36"/>
              <a:gd name="T10" fmla="*/ 829849065 w 139"/>
              <a:gd name="T11" fmla="*/ 0 h 36"/>
              <a:gd name="T12" fmla="*/ 2147483646 w 139"/>
              <a:gd name="T13" fmla="*/ 0 h 36"/>
              <a:gd name="T14" fmla="*/ 2147483646 w 139"/>
              <a:gd name="T15" fmla="*/ 746339489 h 36"/>
              <a:gd name="T16" fmla="*/ 2147483646 w 139"/>
              <a:gd name="T17" fmla="*/ 1536610747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9" h="36">
                <a:moveTo>
                  <a:pt x="121" y="35"/>
                </a:moveTo>
                <a:lnTo>
                  <a:pt x="121" y="35"/>
                </a:lnTo>
                <a:cubicBezTo>
                  <a:pt x="17" y="26"/>
                  <a:pt x="17" y="26"/>
                  <a:pt x="17" y="26"/>
                </a:cubicBezTo>
                <a:cubicBezTo>
                  <a:pt x="8" y="26"/>
                  <a:pt x="0" y="17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0" y="0"/>
                  <a:pt x="138" y="9"/>
                  <a:pt x="138" y="17"/>
                </a:cubicBezTo>
                <a:cubicBezTo>
                  <a:pt x="138" y="26"/>
                  <a:pt x="130" y="35"/>
                  <a:pt x="121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14">
            <a:extLst>
              <a:ext uri="{FF2B5EF4-FFF2-40B4-BE49-F238E27FC236}">
                <a16:creationId xmlns:a16="http://schemas.microsoft.com/office/drawing/2014/main" id="{B1A9E866-2C4C-D543-8434-989E27BAA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007" y="8647608"/>
            <a:ext cx="634584" cy="48075"/>
          </a:xfrm>
          <a:custGeom>
            <a:avLst/>
            <a:gdLst>
              <a:gd name="T0" fmla="*/ 2147483646 w 582"/>
              <a:gd name="T1" fmla="*/ 2019509622 h 44"/>
              <a:gd name="T2" fmla="*/ 2147483646 w 582"/>
              <a:gd name="T3" fmla="*/ 2019509622 h 44"/>
              <a:gd name="T4" fmla="*/ 2147483646 w 582"/>
              <a:gd name="T5" fmla="*/ 2019509622 h 44"/>
              <a:gd name="T6" fmla="*/ 793508962 w 582"/>
              <a:gd name="T7" fmla="*/ 1643829190 h 44"/>
              <a:gd name="T8" fmla="*/ 0 w 582"/>
              <a:gd name="T9" fmla="*/ 798483276 h 44"/>
              <a:gd name="T10" fmla="*/ 793508962 w 582"/>
              <a:gd name="T11" fmla="*/ 0 h 44"/>
              <a:gd name="T12" fmla="*/ 793508962 w 582"/>
              <a:gd name="T13" fmla="*/ 0 h 44"/>
              <a:gd name="T14" fmla="*/ 2147483646 w 582"/>
              <a:gd name="T15" fmla="*/ 798483276 h 44"/>
              <a:gd name="T16" fmla="*/ 2147483646 w 582"/>
              <a:gd name="T17" fmla="*/ 1643829190 h 44"/>
              <a:gd name="T18" fmla="*/ 2147483646 w 582"/>
              <a:gd name="T19" fmla="*/ 2019509622 h 4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82" h="44">
                <a:moveTo>
                  <a:pt x="572" y="43"/>
                </a:moveTo>
                <a:lnTo>
                  <a:pt x="572" y="43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572" y="17"/>
                  <a:pt x="572" y="17"/>
                  <a:pt x="572" y="17"/>
                </a:cubicBezTo>
                <a:cubicBezTo>
                  <a:pt x="581" y="17"/>
                  <a:pt x="581" y="26"/>
                  <a:pt x="581" y="35"/>
                </a:cubicBezTo>
                <a:cubicBezTo>
                  <a:pt x="581" y="43"/>
                  <a:pt x="581" y="43"/>
                  <a:pt x="572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15">
            <a:extLst>
              <a:ext uri="{FF2B5EF4-FFF2-40B4-BE49-F238E27FC236}">
                <a16:creationId xmlns:a16="http://schemas.microsoft.com/office/drawing/2014/main" id="{C1412BF4-D776-B14A-AB54-376B3A359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566" y="8637993"/>
            <a:ext cx="173068" cy="38460"/>
          </a:xfrm>
          <a:custGeom>
            <a:avLst/>
            <a:gdLst>
              <a:gd name="T0" fmla="*/ 2147483646 w 158"/>
              <a:gd name="T1" fmla="*/ 1536610747 h 36"/>
              <a:gd name="T2" fmla="*/ 2147483646 w 158"/>
              <a:gd name="T3" fmla="*/ 1536610747 h 36"/>
              <a:gd name="T4" fmla="*/ 2147483646 w 158"/>
              <a:gd name="T5" fmla="*/ 1536610747 h 36"/>
              <a:gd name="T6" fmla="*/ 851855474 w 158"/>
              <a:gd name="T7" fmla="*/ 1141475294 h 36"/>
              <a:gd name="T8" fmla="*/ 0 w 158"/>
              <a:gd name="T9" fmla="*/ 746339489 h 36"/>
              <a:gd name="T10" fmla="*/ 851855474 w 158"/>
              <a:gd name="T11" fmla="*/ 0 h 36"/>
              <a:gd name="T12" fmla="*/ 851855474 w 158"/>
              <a:gd name="T13" fmla="*/ 0 h 36"/>
              <a:gd name="T14" fmla="*/ 2147483646 w 158"/>
              <a:gd name="T15" fmla="*/ 0 h 36"/>
              <a:gd name="T16" fmla="*/ 2147483646 w 158"/>
              <a:gd name="T17" fmla="*/ 746339489 h 36"/>
              <a:gd name="T18" fmla="*/ 2147483646 w 158"/>
              <a:gd name="T19" fmla="*/ 1536610747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" h="36">
                <a:moveTo>
                  <a:pt x="139" y="35"/>
                </a:moveTo>
                <a:lnTo>
                  <a:pt x="139" y="35"/>
                </a:lnTo>
                <a:cubicBezTo>
                  <a:pt x="18" y="26"/>
                  <a:pt x="18" y="26"/>
                  <a:pt x="18" y="26"/>
                </a:cubicBezTo>
                <a:cubicBezTo>
                  <a:pt x="9" y="26"/>
                  <a:pt x="0" y="2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8" y="0"/>
                  <a:pt x="157" y="9"/>
                  <a:pt x="157" y="17"/>
                </a:cubicBezTo>
                <a:cubicBezTo>
                  <a:pt x="157" y="26"/>
                  <a:pt x="148" y="35"/>
                  <a:pt x="139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16">
            <a:extLst>
              <a:ext uri="{FF2B5EF4-FFF2-40B4-BE49-F238E27FC236}">
                <a16:creationId xmlns:a16="http://schemas.microsoft.com/office/drawing/2014/main" id="{B0E71B21-5DF0-8B4D-B06C-C50535999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219" y="8205323"/>
            <a:ext cx="57689" cy="730733"/>
          </a:xfrm>
          <a:custGeom>
            <a:avLst/>
            <a:gdLst>
              <a:gd name="T0" fmla="*/ 1207306330 w 53"/>
              <a:gd name="T1" fmla="*/ 2147483646 h 669"/>
              <a:gd name="T2" fmla="*/ 1207306330 w 53"/>
              <a:gd name="T3" fmla="*/ 2147483646 h 669"/>
              <a:gd name="T4" fmla="*/ 1207306330 w 53"/>
              <a:gd name="T5" fmla="*/ 2147483646 h 669"/>
              <a:gd name="T6" fmla="*/ 0 w 53"/>
              <a:gd name="T7" fmla="*/ 2147483646 h 669"/>
              <a:gd name="T8" fmla="*/ 371429352 w 53"/>
              <a:gd name="T9" fmla="*/ 1220035884 h 669"/>
              <a:gd name="T10" fmla="*/ 1207306330 w 53"/>
              <a:gd name="T11" fmla="*/ 0 h 669"/>
              <a:gd name="T12" fmla="*/ 1207306330 w 53"/>
              <a:gd name="T13" fmla="*/ 0 h 669"/>
              <a:gd name="T14" fmla="*/ 2147483646 w 53"/>
              <a:gd name="T15" fmla="*/ 1220035884 h 669"/>
              <a:gd name="T16" fmla="*/ 2147483646 w 53"/>
              <a:gd name="T17" fmla="*/ 2147483646 h 669"/>
              <a:gd name="T18" fmla="*/ 1207306330 w 53"/>
              <a:gd name="T19" fmla="*/ 2147483646 h 6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3" h="669">
                <a:moveTo>
                  <a:pt x="26" y="668"/>
                </a:moveTo>
                <a:lnTo>
                  <a:pt x="26" y="668"/>
                </a:lnTo>
                <a:cubicBezTo>
                  <a:pt x="17" y="668"/>
                  <a:pt x="0" y="659"/>
                  <a:pt x="0" y="642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9"/>
                  <a:pt x="17" y="0"/>
                  <a:pt x="26" y="0"/>
                </a:cubicBezTo>
                <a:cubicBezTo>
                  <a:pt x="43" y="0"/>
                  <a:pt x="52" y="9"/>
                  <a:pt x="52" y="26"/>
                </a:cubicBezTo>
                <a:cubicBezTo>
                  <a:pt x="52" y="651"/>
                  <a:pt x="52" y="651"/>
                  <a:pt x="52" y="651"/>
                </a:cubicBezTo>
                <a:cubicBezTo>
                  <a:pt x="52" y="659"/>
                  <a:pt x="43" y="668"/>
                  <a:pt x="26" y="6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17">
            <a:extLst>
              <a:ext uri="{FF2B5EF4-FFF2-40B4-BE49-F238E27FC236}">
                <a16:creationId xmlns:a16="http://schemas.microsoft.com/office/drawing/2014/main" id="{A53B06B4-8856-774E-95D4-3964B42E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219" y="8883175"/>
            <a:ext cx="740348" cy="48075"/>
          </a:xfrm>
          <a:custGeom>
            <a:avLst/>
            <a:gdLst>
              <a:gd name="T0" fmla="*/ 1224365106 w 677"/>
              <a:gd name="T1" fmla="*/ 1931746553 h 45"/>
              <a:gd name="T2" fmla="*/ 1224365106 w 677"/>
              <a:gd name="T3" fmla="*/ 1931746553 h 45"/>
              <a:gd name="T4" fmla="*/ 0 w 677"/>
              <a:gd name="T5" fmla="*/ 790271258 h 45"/>
              <a:gd name="T6" fmla="*/ 1224365106 w 677"/>
              <a:gd name="T7" fmla="*/ 0 h 45"/>
              <a:gd name="T8" fmla="*/ 2147483646 w 677"/>
              <a:gd name="T9" fmla="*/ 0 h 45"/>
              <a:gd name="T10" fmla="*/ 2147483646 w 677"/>
              <a:gd name="T11" fmla="*/ 790271258 h 45"/>
              <a:gd name="T12" fmla="*/ 2147483646 w 677"/>
              <a:gd name="T13" fmla="*/ 1931746553 h 45"/>
              <a:gd name="T14" fmla="*/ 1224365106 w 677"/>
              <a:gd name="T15" fmla="*/ 1931746553 h 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77" h="45">
                <a:moveTo>
                  <a:pt x="26" y="44"/>
                </a:moveTo>
                <a:lnTo>
                  <a:pt x="26" y="44"/>
                </a:lnTo>
                <a:cubicBezTo>
                  <a:pt x="17" y="44"/>
                  <a:pt x="0" y="35"/>
                  <a:pt x="0" y="18"/>
                </a:cubicBezTo>
                <a:cubicBezTo>
                  <a:pt x="0" y="9"/>
                  <a:pt x="17" y="0"/>
                  <a:pt x="26" y="0"/>
                </a:cubicBezTo>
                <a:cubicBezTo>
                  <a:pt x="650" y="0"/>
                  <a:pt x="650" y="0"/>
                  <a:pt x="650" y="0"/>
                </a:cubicBezTo>
                <a:cubicBezTo>
                  <a:pt x="658" y="0"/>
                  <a:pt x="676" y="9"/>
                  <a:pt x="676" y="18"/>
                </a:cubicBezTo>
                <a:cubicBezTo>
                  <a:pt x="676" y="35"/>
                  <a:pt x="658" y="44"/>
                  <a:pt x="650" y="44"/>
                </a:cubicBezTo>
                <a:lnTo>
                  <a:pt x="26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18">
            <a:extLst>
              <a:ext uri="{FF2B5EF4-FFF2-40B4-BE49-F238E27FC236}">
                <a16:creationId xmlns:a16="http://schemas.microsoft.com/office/drawing/2014/main" id="{19ED6F82-1005-8942-B7F6-411C8FB24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633" y="8613957"/>
            <a:ext cx="177877" cy="322098"/>
          </a:xfrm>
          <a:custGeom>
            <a:avLst/>
            <a:gdLst>
              <a:gd name="T0" fmla="*/ 2147483646 w 165"/>
              <a:gd name="T1" fmla="*/ 2147483646 h 296"/>
              <a:gd name="T2" fmla="*/ 2147483646 w 165"/>
              <a:gd name="T3" fmla="*/ 2147483646 h 296"/>
              <a:gd name="T4" fmla="*/ 766954170 w 165"/>
              <a:gd name="T5" fmla="*/ 2147483646 h 296"/>
              <a:gd name="T6" fmla="*/ 0 w 165"/>
              <a:gd name="T7" fmla="*/ 2147483646 h 296"/>
              <a:gd name="T8" fmla="*/ 0 w 165"/>
              <a:gd name="T9" fmla="*/ 1206357085 h 296"/>
              <a:gd name="T10" fmla="*/ 766954170 w 165"/>
              <a:gd name="T11" fmla="*/ 0 h 296"/>
              <a:gd name="T12" fmla="*/ 2147483646 w 165"/>
              <a:gd name="T13" fmla="*/ 0 h 296"/>
              <a:gd name="T14" fmla="*/ 2147483646 w 165"/>
              <a:gd name="T15" fmla="*/ 1206357085 h 296"/>
              <a:gd name="T16" fmla="*/ 2147483646 w 165"/>
              <a:gd name="T17" fmla="*/ 2147483646 h 296"/>
              <a:gd name="T18" fmla="*/ 2147483646 w 165"/>
              <a:gd name="T19" fmla="*/ 2147483646 h 296"/>
              <a:gd name="T20" fmla="*/ 1939815686 w 165"/>
              <a:gd name="T21" fmla="*/ 2147483646 h 296"/>
              <a:gd name="T22" fmla="*/ 1939815686 w 165"/>
              <a:gd name="T23" fmla="*/ 2147483646 h 296"/>
              <a:gd name="T24" fmla="*/ 2147483646 w 165"/>
              <a:gd name="T25" fmla="*/ 2147483646 h 296"/>
              <a:gd name="T26" fmla="*/ 2147483646 w 165"/>
              <a:gd name="T27" fmla="*/ 2147483646 h 296"/>
              <a:gd name="T28" fmla="*/ 1939815686 w 165"/>
              <a:gd name="T29" fmla="*/ 2147483646 h 296"/>
              <a:gd name="T30" fmla="*/ 1939815686 w 165"/>
              <a:gd name="T31" fmla="*/ 2147483646 h 2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65" h="296">
                <a:moveTo>
                  <a:pt x="147" y="295"/>
                </a:moveTo>
                <a:lnTo>
                  <a:pt x="147" y="295"/>
                </a:lnTo>
                <a:cubicBezTo>
                  <a:pt x="17" y="295"/>
                  <a:pt x="17" y="295"/>
                  <a:pt x="17" y="295"/>
                </a:cubicBezTo>
                <a:cubicBezTo>
                  <a:pt x="8" y="295"/>
                  <a:pt x="0" y="286"/>
                  <a:pt x="0" y="26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8" y="0"/>
                  <a:pt x="1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6" y="0"/>
                  <a:pt x="164" y="17"/>
                  <a:pt x="164" y="26"/>
                </a:cubicBezTo>
                <a:cubicBezTo>
                  <a:pt x="164" y="269"/>
                  <a:pt x="164" y="269"/>
                  <a:pt x="164" y="269"/>
                </a:cubicBezTo>
                <a:cubicBezTo>
                  <a:pt x="164" y="286"/>
                  <a:pt x="156" y="295"/>
                  <a:pt x="147" y="295"/>
                </a:cubicBezTo>
                <a:close/>
                <a:moveTo>
                  <a:pt x="43" y="251"/>
                </a:moveTo>
                <a:lnTo>
                  <a:pt x="43" y="251"/>
                </a:lnTo>
                <a:cubicBezTo>
                  <a:pt x="121" y="251"/>
                  <a:pt x="121" y="251"/>
                  <a:pt x="121" y="251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43" y="52"/>
                  <a:pt x="43" y="52"/>
                  <a:pt x="43" y="52"/>
                </a:cubicBezTo>
                <a:lnTo>
                  <a:pt x="43" y="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19">
            <a:extLst>
              <a:ext uri="{FF2B5EF4-FFF2-40B4-BE49-F238E27FC236}">
                <a16:creationId xmlns:a16="http://schemas.microsoft.com/office/drawing/2014/main" id="{416883BA-E2E2-D545-9890-14F96004B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242" y="8479349"/>
            <a:ext cx="187492" cy="456706"/>
          </a:xfrm>
          <a:custGeom>
            <a:avLst/>
            <a:gdLst>
              <a:gd name="T0" fmla="*/ 2147483646 w 174"/>
              <a:gd name="T1" fmla="*/ 2147483646 h 417"/>
              <a:gd name="T2" fmla="*/ 2147483646 w 174"/>
              <a:gd name="T3" fmla="*/ 2147483646 h 417"/>
              <a:gd name="T4" fmla="*/ 1171261594 w 174"/>
              <a:gd name="T5" fmla="*/ 2147483646 h 417"/>
              <a:gd name="T6" fmla="*/ 0 w 174"/>
              <a:gd name="T7" fmla="*/ 2147483646 h 417"/>
              <a:gd name="T8" fmla="*/ 0 w 174"/>
              <a:gd name="T9" fmla="*/ 1229889581 h 417"/>
              <a:gd name="T10" fmla="*/ 1171261594 w 174"/>
              <a:gd name="T11" fmla="*/ 0 h 417"/>
              <a:gd name="T12" fmla="*/ 2147483646 w 174"/>
              <a:gd name="T13" fmla="*/ 0 h 417"/>
              <a:gd name="T14" fmla="*/ 2147483646 w 174"/>
              <a:gd name="T15" fmla="*/ 1229889581 h 417"/>
              <a:gd name="T16" fmla="*/ 2147483646 w 174"/>
              <a:gd name="T17" fmla="*/ 2147483646 h 417"/>
              <a:gd name="T18" fmla="*/ 2147483646 w 174"/>
              <a:gd name="T19" fmla="*/ 2147483646 h 417"/>
              <a:gd name="T20" fmla="*/ 2147483646 w 174"/>
              <a:gd name="T21" fmla="*/ 2147483646 h 417"/>
              <a:gd name="T22" fmla="*/ 2147483646 w 174"/>
              <a:gd name="T23" fmla="*/ 2147483646 h 417"/>
              <a:gd name="T24" fmla="*/ 2147483646 w 174"/>
              <a:gd name="T25" fmla="*/ 2147483646 h 417"/>
              <a:gd name="T26" fmla="*/ 2147483646 w 174"/>
              <a:gd name="T27" fmla="*/ 2034032908 h 417"/>
              <a:gd name="T28" fmla="*/ 2147483646 w 174"/>
              <a:gd name="T29" fmla="*/ 2034032908 h 417"/>
              <a:gd name="T30" fmla="*/ 2147483646 w 174"/>
              <a:gd name="T31" fmla="*/ 2147483646 h 4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4" h="417">
                <a:moveTo>
                  <a:pt x="147" y="416"/>
                </a:moveTo>
                <a:lnTo>
                  <a:pt x="147" y="416"/>
                </a:lnTo>
                <a:cubicBezTo>
                  <a:pt x="26" y="416"/>
                  <a:pt x="26" y="416"/>
                  <a:pt x="26" y="416"/>
                </a:cubicBezTo>
                <a:cubicBezTo>
                  <a:pt x="8" y="416"/>
                  <a:pt x="0" y="407"/>
                  <a:pt x="0" y="39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26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65" y="0"/>
                  <a:pt x="173" y="9"/>
                  <a:pt x="173" y="26"/>
                </a:cubicBezTo>
                <a:cubicBezTo>
                  <a:pt x="173" y="390"/>
                  <a:pt x="173" y="390"/>
                  <a:pt x="173" y="390"/>
                </a:cubicBezTo>
                <a:cubicBezTo>
                  <a:pt x="173" y="407"/>
                  <a:pt x="165" y="416"/>
                  <a:pt x="147" y="416"/>
                </a:cubicBezTo>
                <a:close/>
                <a:moveTo>
                  <a:pt x="52" y="372"/>
                </a:moveTo>
                <a:lnTo>
                  <a:pt x="52" y="372"/>
                </a:lnTo>
                <a:cubicBezTo>
                  <a:pt x="121" y="372"/>
                  <a:pt x="121" y="372"/>
                  <a:pt x="121" y="372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52" y="43"/>
                  <a:pt x="52" y="43"/>
                  <a:pt x="52" y="43"/>
                </a:cubicBezTo>
                <a:lnTo>
                  <a:pt x="52" y="3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20">
            <a:extLst>
              <a:ext uri="{FF2B5EF4-FFF2-40B4-BE49-F238E27FC236}">
                <a16:creationId xmlns:a16="http://schemas.microsoft.com/office/drawing/2014/main" id="{962A77B2-715B-CC44-845B-27209E051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2045" y="8527423"/>
            <a:ext cx="192298" cy="408632"/>
          </a:xfrm>
          <a:custGeom>
            <a:avLst/>
            <a:gdLst>
              <a:gd name="T0" fmla="*/ 2147483646 w 175"/>
              <a:gd name="T1" fmla="*/ 2147483646 h 374"/>
              <a:gd name="T2" fmla="*/ 2147483646 w 175"/>
              <a:gd name="T3" fmla="*/ 2147483646 h 374"/>
              <a:gd name="T4" fmla="*/ 1242130394 w 175"/>
              <a:gd name="T5" fmla="*/ 2147483646 h 374"/>
              <a:gd name="T6" fmla="*/ 0 w 175"/>
              <a:gd name="T7" fmla="*/ 2147483646 h 374"/>
              <a:gd name="T8" fmla="*/ 0 w 175"/>
              <a:gd name="T9" fmla="*/ 1221147379 h 374"/>
              <a:gd name="T10" fmla="*/ 1242130394 w 175"/>
              <a:gd name="T11" fmla="*/ 0 h 374"/>
              <a:gd name="T12" fmla="*/ 2147483646 w 175"/>
              <a:gd name="T13" fmla="*/ 0 h 374"/>
              <a:gd name="T14" fmla="*/ 2147483646 w 175"/>
              <a:gd name="T15" fmla="*/ 1221147379 h 374"/>
              <a:gd name="T16" fmla="*/ 2147483646 w 175"/>
              <a:gd name="T17" fmla="*/ 2147483646 h 374"/>
              <a:gd name="T18" fmla="*/ 2147483646 w 175"/>
              <a:gd name="T19" fmla="*/ 2147483646 h 374"/>
              <a:gd name="T20" fmla="*/ 2147483646 w 175"/>
              <a:gd name="T21" fmla="*/ 2147483646 h 374"/>
              <a:gd name="T22" fmla="*/ 2147483646 w 175"/>
              <a:gd name="T23" fmla="*/ 2147483646 h 374"/>
              <a:gd name="T24" fmla="*/ 2147483646 w 175"/>
              <a:gd name="T25" fmla="*/ 2147483646 h 374"/>
              <a:gd name="T26" fmla="*/ 2147483646 w 175"/>
              <a:gd name="T27" fmla="*/ 2019494562 h 374"/>
              <a:gd name="T28" fmla="*/ 2147483646 w 175"/>
              <a:gd name="T29" fmla="*/ 2019494562 h 374"/>
              <a:gd name="T30" fmla="*/ 2147483646 w 175"/>
              <a:gd name="T31" fmla="*/ 2147483646 h 37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5" h="374">
                <a:moveTo>
                  <a:pt x="148" y="373"/>
                </a:moveTo>
                <a:lnTo>
                  <a:pt x="148" y="373"/>
                </a:lnTo>
                <a:cubicBezTo>
                  <a:pt x="26" y="373"/>
                  <a:pt x="26" y="373"/>
                  <a:pt x="26" y="373"/>
                </a:cubicBezTo>
                <a:cubicBezTo>
                  <a:pt x="9" y="373"/>
                  <a:pt x="0" y="364"/>
                  <a:pt x="0" y="34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65" y="0"/>
                  <a:pt x="174" y="9"/>
                  <a:pt x="174" y="26"/>
                </a:cubicBezTo>
                <a:cubicBezTo>
                  <a:pt x="174" y="347"/>
                  <a:pt x="174" y="347"/>
                  <a:pt x="174" y="347"/>
                </a:cubicBezTo>
                <a:cubicBezTo>
                  <a:pt x="174" y="364"/>
                  <a:pt x="165" y="373"/>
                  <a:pt x="148" y="373"/>
                </a:cubicBezTo>
                <a:close/>
                <a:moveTo>
                  <a:pt x="52" y="329"/>
                </a:moveTo>
                <a:lnTo>
                  <a:pt x="52" y="329"/>
                </a:lnTo>
                <a:cubicBezTo>
                  <a:pt x="122" y="329"/>
                  <a:pt x="122" y="329"/>
                  <a:pt x="122" y="329"/>
                </a:cubicBezTo>
                <a:cubicBezTo>
                  <a:pt x="122" y="43"/>
                  <a:pt x="122" y="43"/>
                  <a:pt x="122" y="43"/>
                </a:cubicBezTo>
                <a:cubicBezTo>
                  <a:pt x="52" y="43"/>
                  <a:pt x="52" y="43"/>
                  <a:pt x="52" y="43"/>
                </a:cubicBezTo>
                <a:lnTo>
                  <a:pt x="52" y="3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21">
            <a:extLst>
              <a:ext uri="{FF2B5EF4-FFF2-40B4-BE49-F238E27FC236}">
                <a16:creationId xmlns:a16="http://schemas.microsoft.com/office/drawing/2014/main" id="{F8023587-9025-4D40-9350-507CF7C05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938" y="8214937"/>
            <a:ext cx="509590" cy="254796"/>
          </a:xfrm>
          <a:custGeom>
            <a:avLst/>
            <a:gdLst>
              <a:gd name="T0" fmla="*/ 415682305 w 469"/>
              <a:gd name="T1" fmla="*/ 2147483646 h 235"/>
              <a:gd name="T2" fmla="*/ 415682305 w 469"/>
              <a:gd name="T3" fmla="*/ 2147483646 h 235"/>
              <a:gd name="T4" fmla="*/ 0 w 469"/>
              <a:gd name="T5" fmla="*/ 2147483646 h 235"/>
              <a:gd name="T6" fmla="*/ 0 w 469"/>
              <a:gd name="T7" fmla="*/ 2147483646 h 235"/>
              <a:gd name="T8" fmla="*/ 2147483646 w 469"/>
              <a:gd name="T9" fmla="*/ 2147483646 h 235"/>
              <a:gd name="T10" fmla="*/ 2147483646 w 469"/>
              <a:gd name="T11" fmla="*/ 2147483646 h 235"/>
              <a:gd name="T12" fmla="*/ 2147483646 w 469"/>
              <a:gd name="T13" fmla="*/ 2147483646 h 235"/>
              <a:gd name="T14" fmla="*/ 2147483646 w 469"/>
              <a:gd name="T15" fmla="*/ 413023059 h 235"/>
              <a:gd name="T16" fmla="*/ 2147483646 w 469"/>
              <a:gd name="T17" fmla="*/ 413023059 h 235"/>
              <a:gd name="T18" fmla="*/ 2147483646 w 469"/>
              <a:gd name="T19" fmla="*/ 1193305624 h 235"/>
              <a:gd name="T20" fmla="*/ 2147483646 w 469"/>
              <a:gd name="T21" fmla="*/ 2147483646 h 235"/>
              <a:gd name="T22" fmla="*/ 2147483646 w 469"/>
              <a:gd name="T23" fmla="*/ 2147483646 h 235"/>
              <a:gd name="T24" fmla="*/ 2147483646 w 469"/>
              <a:gd name="T25" fmla="*/ 2147483646 h 235"/>
              <a:gd name="T26" fmla="*/ 2147483646 w 469"/>
              <a:gd name="T27" fmla="*/ 2147483646 h 235"/>
              <a:gd name="T28" fmla="*/ 1200960018 w 469"/>
              <a:gd name="T29" fmla="*/ 2147483646 h 235"/>
              <a:gd name="T30" fmla="*/ 415682305 w 469"/>
              <a:gd name="T31" fmla="*/ 2147483646 h 2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69" h="235">
                <a:moveTo>
                  <a:pt x="9" y="234"/>
                </a:moveTo>
                <a:lnTo>
                  <a:pt x="9" y="234"/>
                </a:lnTo>
                <a:cubicBezTo>
                  <a:pt x="9" y="234"/>
                  <a:pt x="9" y="234"/>
                  <a:pt x="0" y="225"/>
                </a:cubicBezTo>
                <a:cubicBezTo>
                  <a:pt x="0" y="225"/>
                  <a:pt x="0" y="217"/>
                  <a:pt x="0" y="208"/>
                </a:cubicBezTo>
                <a:cubicBezTo>
                  <a:pt x="139" y="87"/>
                  <a:pt x="139" y="87"/>
                  <a:pt x="139" y="87"/>
                </a:cubicBezTo>
                <a:cubicBezTo>
                  <a:pt x="139" y="78"/>
                  <a:pt x="148" y="78"/>
                  <a:pt x="156" y="87"/>
                </a:cubicBezTo>
                <a:cubicBezTo>
                  <a:pt x="278" y="199"/>
                  <a:pt x="278" y="199"/>
                  <a:pt x="278" y="199"/>
                </a:cubicBezTo>
                <a:cubicBezTo>
                  <a:pt x="442" y="9"/>
                  <a:pt x="442" y="9"/>
                  <a:pt x="442" y="9"/>
                </a:cubicBezTo>
                <a:cubicBezTo>
                  <a:pt x="451" y="0"/>
                  <a:pt x="460" y="0"/>
                  <a:pt x="468" y="9"/>
                </a:cubicBezTo>
                <a:lnTo>
                  <a:pt x="468" y="26"/>
                </a:lnTo>
                <a:cubicBezTo>
                  <a:pt x="295" y="225"/>
                  <a:pt x="295" y="225"/>
                  <a:pt x="295" y="225"/>
                </a:cubicBezTo>
                <a:cubicBezTo>
                  <a:pt x="286" y="234"/>
                  <a:pt x="286" y="234"/>
                  <a:pt x="278" y="234"/>
                </a:cubicBezTo>
                <a:lnTo>
                  <a:pt x="269" y="234"/>
                </a:lnTo>
                <a:cubicBezTo>
                  <a:pt x="148" y="113"/>
                  <a:pt x="148" y="113"/>
                  <a:pt x="148" y="113"/>
                </a:cubicBezTo>
                <a:cubicBezTo>
                  <a:pt x="26" y="234"/>
                  <a:pt x="26" y="234"/>
                  <a:pt x="26" y="234"/>
                </a:cubicBezTo>
                <a:cubicBezTo>
                  <a:pt x="18" y="234"/>
                  <a:pt x="18" y="234"/>
                  <a:pt x="9" y="2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22">
            <a:extLst>
              <a:ext uri="{FF2B5EF4-FFF2-40B4-BE49-F238E27FC236}">
                <a16:creationId xmlns:a16="http://schemas.microsoft.com/office/drawing/2014/main" id="{A193932C-938F-2B4D-A2AE-052B26B78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683" y="8214937"/>
            <a:ext cx="38460" cy="134609"/>
          </a:xfrm>
          <a:custGeom>
            <a:avLst/>
            <a:gdLst>
              <a:gd name="T0" fmla="*/ 790271258 w 36"/>
              <a:gd name="T1" fmla="*/ 2147483646 h 122"/>
              <a:gd name="T2" fmla="*/ 790271258 w 36"/>
              <a:gd name="T3" fmla="*/ 2147483646 h 122"/>
              <a:gd name="T4" fmla="*/ 0 w 36"/>
              <a:gd name="T5" fmla="*/ 2147483646 h 122"/>
              <a:gd name="T6" fmla="*/ 0 w 36"/>
              <a:gd name="T7" fmla="*/ 822233185 h 122"/>
              <a:gd name="T8" fmla="*/ 395135453 w 36"/>
              <a:gd name="T9" fmla="*/ 0 h 122"/>
              <a:gd name="T10" fmla="*/ 1141475294 w 36"/>
              <a:gd name="T11" fmla="*/ 822233185 h 122"/>
              <a:gd name="T12" fmla="*/ 1536610747 w 36"/>
              <a:gd name="T13" fmla="*/ 2147483646 h 122"/>
              <a:gd name="T14" fmla="*/ 790271258 w 36"/>
              <a:gd name="T15" fmla="*/ 2147483646 h 12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" h="122">
                <a:moveTo>
                  <a:pt x="18" y="121"/>
                </a:moveTo>
                <a:lnTo>
                  <a:pt x="18" y="121"/>
                </a:lnTo>
                <a:cubicBezTo>
                  <a:pt x="9" y="121"/>
                  <a:pt x="9" y="113"/>
                  <a:pt x="0" y="10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6" y="9"/>
                  <a:pt x="26" y="17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13"/>
                  <a:pt x="26" y="121"/>
                  <a:pt x="18" y="1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23">
            <a:extLst>
              <a:ext uri="{FF2B5EF4-FFF2-40B4-BE49-F238E27FC236}">
                <a16:creationId xmlns:a16="http://schemas.microsoft.com/office/drawing/2014/main" id="{D46D75DE-E676-324F-882B-7DB06C85C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9919" y="8214937"/>
            <a:ext cx="134609" cy="38460"/>
          </a:xfrm>
          <a:custGeom>
            <a:avLst/>
            <a:gdLst>
              <a:gd name="T0" fmla="*/ 822233185 w 122"/>
              <a:gd name="T1" fmla="*/ 1536610747 h 36"/>
              <a:gd name="T2" fmla="*/ 822233185 w 122"/>
              <a:gd name="T3" fmla="*/ 1536610747 h 36"/>
              <a:gd name="T4" fmla="*/ 0 w 122"/>
              <a:gd name="T5" fmla="*/ 1141475294 h 36"/>
              <a:gd name="T6" fmla="*/ 822233185 w 122"/>
              <a:gd name="T7" fmla="*/ 395135453 h 36"/>
              <a:gd name="T8" fmla="*/ 2147483646 w 122"/>
              <a:gd name="T9" fmla="*/ 0 h 36"/>
              <a:gd name="T10" fmla="*/ 2147483646 w 122"/>
              <a:gd name="T11" fmla="*/ 746339489 h 36"/>
              <a:gd name="T12" fmla="*/ 2147483646 w 122"/>
              <a:gd name="T13" fmla="*/ 1536610747 h 36"/>
              <a:gd name="T14" fmla="*/ 822233185 w 122"/>
              <a:gd name="T15" fmla="*/ 15366107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2" h="36">
                <a:moveTo>
                  <a:pt x="17" y="35"/>
                </a:moveTo>
                <a:lnTo>
                  <a:pt x="17" y="35"/>
                </a:lnTo>
                <a:cubicBezTo>
                  <a:pt x="9" y="35"/>
                  <a:pt x="0" y="35"/>
                  <a:pt x="0" y="26"/>
                </a:cubicBezTo>
                <a:cubicBezTo>
                  <a:pt x="0" y="17"/>
                  <a:pt x="9" y="9"/>
                  <a:pt x="17" y="9"/>
                </a:cubicBezTo>
                <a:cubicBezTo>
                  <a:pt x="104" y="0"/>
                  <a:pt x="104" y="0"/>
                  <a:pt x="104" y="0"/>
                </a:cubicBezTo>
                <a:cubicBezTo>
                  <a:pt x="113" y="0"/>
                  <a:pt x="121" y="9"/>
                  <a:pt x="121" y="17"/>
                </a:cubicBezTo>
                <a:cubicBezTo>
                  <a:pt x="121" y="26"/>
                  <a:pt x="121" y="35"/>
                  <a:pt x="113" y="35"/>
                </a:cubicBezTo>
                <a:cubicBezTo>
                  <a:pt x="17" y="35"/>
                  <a:pt x="17" y="35"/>
                  <a:pt x="17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24">
            <a:extLst>
              <a:ext uri="{FF2B5EF4-FFF2-40B4-BE49-F238E27FC236}">
                <a16:creationId xmlns:a16="http://schemas.microsoft.com/office/drawing/2014/main" id="{69AA1043-D5ED-ED42-B973-5231C7FA7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2317" y="8186093"/>
            <a:ext cx="999950" cy="192298"/>
          </a:xfrm>
          <a:custGeom>
            <a:avLst/>
            <a:gdLst>
              <a:gd name="T0" fmla="*/ 2147483646 w 919"/>
              <a:gd name="T1" fmla="*/ 2147483646 h 175"/>
              <a:gd name="T2" fmla="*/ 2147483646 w 919"/>
              <a:gd name="T3" fmla="*/ 2147483646 h 175"/>
              <a:gd name="T4" fmla="*/ 2147483646 w 919"/>
              <a:gd name="T5" fmla="*/ 2147483646 h 175"/>
              <a:gd name="T6" fmla="*/ 2147483646 w 919"/>
              <a:gd name="T7" fmla="*/ 2147483646 h 175"/>
              <a:gd name="T8" fmla="*/ 2147483646 w 919"/>
              <a:gd name="T9" fmla="*/ 2147483646 h 175"/>
              <a:gd name="T10" fmla="*/ 2147483646 w 919"/>
              <a:gd name="T11" fmla="*/ 2147483646 h 175"/>
              <a:gd name="T12" fmla="*/ 2147483646 w 919"/>
              <a:gd name="T13" fmla="*/ 2147483646 h 175"/>
              <a:gd name="T14" fmla="*/ 2147483646 w 919"/>
              <a:gd name="T15" fmla="*/ 2147483646 h 175"/>
              <a:gd name="T16" fmla="*/ 2147483646 w 919"/>
              <a:gd name="T17" fmla="*/ 2147483646 h 175"/>
              <a:gd name="T18" fmla="*/ 1994580466 w 919"/>
              <a:gd name="T19" fmla="*/ 2147483646 h 175"/>
              <a:gd name="T20" fmla="*/ 2147483646 w 919"/>
              <a:gd name="T21" fmla="*/ 2147483646 h 175"/>
              <a:gd name="T22" fmla="*/ 2147483646 w 919"/>
              <a:gd name="T23" fmla="*/ 2147483646 h 175"/>
              <a:gd name="T24" fmla="*/ 2147483646 w 919"/>
              <a:gd name="T25" fmla="*/ 2147483646 h 175"/>
              <a:gd name="T26" fmla="*/ 2147483646 w 919"/>
              <a:gd name="T27" fmla="*/ 2147483646 h 175"/>
              <a:gd name="T28" fmla="*/ 2147483646 w 919"/>
              <a:gd name="T29" fmla="*/ 2147483646 h 175"/>
              <a:gd name="T30" fmla="*/ 0 w 919"/>
              <a:gd name="T31" fmla="*/ 2147483646 h 175"/>
              <a:gd name="T32" fmla="*/ 2147483646 w 919"/>
              <a:gd name="T33" fmla="*/ 0 h 175"/>
              <a:gd name="T34" fmla="*/ 2147483646 w 919"/>
              <a:gd name="T35" fmla="*/ 0 h 175"/>
              <a:gd name="T36" fmla="*/ 2147483646 w 919"/>
              <a:gd name="T37" fmla="*/ 2147483646 h 175"/>
              <a:gd name="T38" fmla="*/ 2147483646 w 919"/>
              <a:gd name="T39" fmla="*/ 2147483646 h 1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19" h="175">
                <a:moveTo>
                  <a:pt x="831" y="174"/>
                </a:moveTo>
                <a:lnTo>
                  <a:pt x="831" y="174"/>
                </a:lnTo>
                <a:cubicBezTo>
                  <a:pt x="710" y="174"/>
                  <a:pt x="710" y="174"/>
                  <a:pt x="710" y="174"/>
                </a:cubicBezTo>
                <a:cubicBezTo>
                  <a:pt x="701" y="174"/>
                  <a:pt x="683" y="165"/>
                  <a:pt x="683" y="147"/>
                </a:cubicBezTo>
                <a:cubicBezTo>
                  <a:pt x="683" y="139"/>
                  <a:pt x="701" y="121"/>
                  <a:pt x="710" y="121"/>
                </a:cubicBezTo>
                <a:cubicBezTo>
                  <a:pt x="831" y="121"/>
                  <a:pt x="831" y="121"/>
                  <a:pt x="831" y="121"/>
                </a:cubicBezTo>
                <a:cubicBezTo>
                  <a:pt x="848" y="121"/>
                  <a:pt x="865" y="104"/>
                  <a:pt x="865" y="87"/>
                </a:cubicBezTo>
                <a:cubicBezTo>
                  <a:pt x="865" y="70"/>
                  <a:pt x="848" y="52"/>
                  <a:pt x="831" y="52"/>
                </a:cubicBezTo>
                <a:cubicBezTo>
                  <a:pt x="86" y="52"/>
                  <a:pt x="86" y="52"/>
                  <a:pt x="86" y="52"/>
                </a:cubicBezTo>
                <a:cubicBezTo>
                  <a:pt x="60" y="52"/>
                  <a:pt x="43" y="70"/>
                  <a:pt x="43" y="87"/>
                </a:cubicBezTo>
                <a:cubicBezTo>
                  <a:pt x="43" y="104"/>
                  <a:pt x="60" y="121"/>
                  <a:pt x="86" y="121"/>
                </a:cubicBezTo>
                <a:cubicBezTo>
                  <a:pt x="199" y="121"/>
                  <a:pt x="199" y="121"/>
                  <a:pt x="199" y="121"/>
                </a:cubicBezTo>
                <a:cubicBezTo>
                  <a:pt x="216" y="121"/>
                  <a:pt x="225" y="139"/>
                  <a:pt x="225" y="147"/>
                </a:cubicBezTo>
                <a:cubicBezTo>
                  <a:pt x="225" y="165"/>
                  <a:pt x="216" y="174"/>
                  <a:pt x="199" y="174"/>
                </a:cubicBezTo>
                <a:cubicBezTo>
                  <a:pt x="86" y="174"/>
                  <a:pt x="86" y="174"/>
                  <a:pt x="86" y="174"/>
                </a:cubicBezTo>
                <a:cubicBezTo>
                  <a:pt x="34" y="174"/>
                  <a:pt x="0" y="130"/>
                  <a:pt x="0" y="87"/>
                </a:cubicBezTo>
                <a:cubicBezTo>
                  <a:pt x="0" y="35"/>
                  <a:pt x="34" y="0"/>
                  <a:pt x="86" y="0"/>
                </a:cubicBezTo>
                <a:cubicBezTo>
                  <a:pt x="831" y="0"/>
                  <a:pt x="831" y="0"/>
                  <a:pt x="831" y="0"/>
                </a:cubicBezTo>
                <a:cubicBezTo>
                  <a:pt x="874" y="0"/>
                  <a:pt x="918" y="35"/>
                  <a:pt x="918" y="87"/>
                </a:cubicBezTo>
                <a:cubicBezTo>
                  <a:pt x="918" y="130"/>
                  <a:pt x="874" y="174"/>
                  <a:pt x="831" y="1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25">
            <a:extLst>
              <a:ext uri="{FF2B5EF4-FFF2-40B4-BE49-F238E27FC236}">
                <a16:creationId xmlns:a16="http://schemas.microsoft.com/office/drawing/2014/main" id="{B344E9C4-6019-0A4D-AAC8-5A412588E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9421" y="8263012"/>
            <a:ext cx="596124" cy="692273"/>
          </a:xfrm>
          <a:custGeom>
            <a:avLst/>
            <a:gdLst>
              <a:gd name="T0" fmla="*/ 2147483646 w 546"/>
              <a:gd name="T1" fmla="*/ 2147483646 h 633"/>
              <a:gd name="T2" fmla="*/ 2147483646 w 546"/>
              <a:gd name="T3" fmla="*/ 2147483646 h 633"/>
              <a:gd name="T4" fmla="*/ 2015121723 w 546"/>
              <a:gd name="T5" fmla="*/ 2147483646 h 633"/>
              <a:gd name="T6" fmla="*/ 0 w 546"/>
              <a:gd name="T7" fmla="*/ 2147483646 h 633"/>
              <a:gd name="T8" fmla="*/ 0 w 546"/>
              <a:gd name="T9" fmla="*/ 1177434094 h 633"/>
              <a:gd name="T10" fmla="*/ 1218457876 w 546"/>
              <a:gd name="T11" fmla="*/ 0 h 633"/>
              <a:gd name="T12" fmla="*/ 2147483646 w 546"/>
              <a:gd name="T13" fmla="*/ 1177434094 h 633"/>
              <a:gd name="T14" fmla="*/ 2147483646 w 546"/>
              <a:gd name="T15" fmla="*/ 2147483646 h 633"/>
              <a:gd name="T16" fmla="*/ 2147483646 w 546"/>
              <a:gd name="T17" fmla="*/ 2147483646 h 633"/>
              <a:gd name="T18" fmla="*/ 2147483646 w 546"/>
              <a:gd name="T19" fmla="*/ 1177434094 h 633"/>
              <a:gd name="T20" fmla="*/ 2147483646 w 546"/>
              <a:gd name="T21" fmla="*/ 0 h 633"/>
              <a:gd name="T22" fmla="*/ 2147483646 w 546"/>
              <a:gd name="T23" fmla="*/ 1177434094 h 633"/>
              <a:gd name="T24" fmla="*/ 2147483646 w 546"/>
              <a:gd name="T25" fmla="*/ 2147483646 h 633"/>
              <a:gd name="T26" fmla="*/ 2147483646 w 546"/>
              <a:gd name="T27" fmla="*/ 2147483646 h 6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46" h="633">
                <a:moveTo>
                  <a:pt x="510" y="632"/>
                </a:moveTo>
                <a:lnTo>
                  <a:pt x="510" y="632"/>
                </a:lnTo>
                <a:cubicBezTo>
                  <a:pt x="43" y="632"/>
                  <a:pt x="43" y="632"/>
                  <a:pt x="43" y="632"/>
                </a:cubicBezTo>
                <a:cubicBezTo>
                  <a:pt x="17" y="632"/>
                  <a:pt x="0" y="615"/>
                  <a:pt x="0" y="59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6" y="0"/>
                </a:cubicBezTo>
                <a:cubicBezTo>
                  <a:pt x="43" y="0"/>
                  <a:pt x="52" y="8"/>
                  <a:pt x="52" y="25"/>
                </a:cubicBezTo>
                <a:cubicBezTo>
                  <a:pt x="52" y="589"/>
                  <a:pt x="52" y="589"/>
                  <a:pt x="52" y="589"/>
                </a:cubicBezTo>
                <a:cubicBezTo>
                  <a:pt x="501" y="589"/>
                  <a:pt x="501" y="589"/>
                  <a:pt x="501" y="589"/>
                </a:cubicBezTo>
                <a:cubicBezTo>
                  <a:pt x="501" y="25"/>
                  <a:pt x="501" y="25"/>
                  <a:pt x="501" y="25"/>
                </a:cubicBezTo>
                <a:cubicBezTo>
                  <a:pt x="501" y="8"/>
                  <a:pt x="510" y="0"/>
                  <a:pt x="528" y="0"/>
                </a:cubicBezTo>
                <a:cubicBezTo>
                  <a:pt x="536" y="0"/>
                  <a:pt x="545" y="8"/>
                  <a:pt x="545" y="25"/>
                </a:cubicBezTo>
                <a:cubicBezTo>
                  <a:pt x="545" y="598"/>
                  <a:pt x="545" y="598"/>
                  <a:pt x="545" y="598"/>
                </a:cubicBezTo>
                <a:cubicBezTo>
                  <a:pt x="545" y="615"/>
                  <a:pt x="536" y="632"/>
                  <a:pt x="510" y="6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26">
            <a:extLst>
              <a:ext uri="{FF2B5EF4-FFF2-40B4-BE49-F238E27FC236}">
                <a16:creationId xmlns:a16="http://schemas.microsoft.com/office/drawing/2014/main" id="{B5FDF498-8CD1-B54B-812C-0EAA22050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7299" y="8263012"/>
            <a:ext cx="245179" cy="245182"/>
          </a:xfrm>
          <a:custGeom>
            <a:avLst/>
            <a:gdLst>
              <a:gd name="T0" fmla="*/ 2147483646 w 226"/>
              <a:gd name="T1" fmla="*/ 2147483646 h 226"/>
              <a:gd name="T2" fmla="*/ 2147483646 w 226"/>
              <a:gd name="T3" fmla="*/ 2147483646 h 226"/>
              <a:gd name="T4" fmla="*/ 2147483646 w 226"/>
              <a:gd name="T5" fmla="*/ 2147483646 h 226"/>
              <a:gd name="T6" fmla="*/ 2147483646 w 226"/>
              <a:gd name="T7" fmla="*/ 2147483646 h 226"/>
              <a:gd name="T8" fmla="*/ 2147483646 w 226"/>
              <a:gd name="T9" fmla="*/ 2147483646 h 226"/>
              <a:gd name="T10" fmla="*/ 2147483646 w 226"/>
              <a:gd name="T11" fmla="*/ 2147483646 h 226"/>
              <a:gd name="T12" fmla="*/ 2147483646 w 226"/>
              <a:gd name="T13" fmla="*/ 0 h 226"/>
              <a:gd name="T14" fmla="*/ 2147483646 w 226"/>
              <a:gd name="T15" fmla="*/ 0 h 226"/>
              <a:gd name="T16" fmla="*/ 0 w 226"/>
              <a:gd name="T17" fmla="*/ 2147483646 h 226"/>
              <a:gd name="T18" fmla="*/ 2147483646 w 226"/>
              <a:gd name="T19" fmla="*/ 2147483646 h 226"/>
              <a:gd name="T20" fmla="*/ 2147483646 w 226"/>
              <a:gd name="T21" fmla="*/ 2147483646 h 226"/>
              <a:gd name="T22" fmla="*/ 2147483646 w 226"/>
              <a:gd name="T23" fmla="*/ 0 h 226"/>
              <a:gd name="T24" fmla="*/ 2147483646 w 226"/>
              <a:gd name="T25" fmla="*/ 2147483646 h 22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26" h="226">
                <a:moveTo>
                  <a:pt x="113" y="51"/>
                </a:moveTo>
                <a:lnTo>
                  <a:pt x="113" y="51"/>
                </a:lnTo>
                <a:cubicBezTo>
                  <a:pt x="148" y="51"/>
                  <a:pt x="174" y="77"/>
                  <a:pt x="174" y="112"/>
                </a:cubicBezTo>
                <a:cubicBezTo>
                  <a:pt x="174" y="147"/>
                  <a:pt x="148" y="173"/>
                  <a:pt x="113" y="173"/>
                </a:cubicBezTo>
                <a:cubicBezTo>
                  <a:pt x="78" y="173"/>
                  <a:pt x="53" y="147"/>
                  <a:pt x="53" y="112"/>
                </a:cubicBezTo>
                <a:cubicBezTo>
                  <a:pt x="53" y="77"/>
                  <a:pt x="78" y="51"/>
                  <a:pt x="113" y="51"/>
                </a:cubicBezTo>
                <a:lnTo>
                  <a:pt x="113" y="0"/>
                </a:lnTo>
                <a:cubicBezTo>
                  <a:pt x="53" y="0"/>
                  <a:pt x="0" y="51"/>
                  <a:pt x="0" y="112"/>
                </a:cubicBezTo>
                <a:cubicBezTo>
                  <a:pt x="0" y="173"/>
                  <a:pt x="53" y="225"/>
                  <a:pt x="113" y="225"/>
                </a:cubicBezTo>
                <a:cubicBezTo>
                  <a:pt x="174" y="225"/>
                  <a:pt x="225" y="173"/>
                  <a:pt x="225" y="112"/>
                </a:cubicBezTo>
                <a:cubicBezTo>
                  <a:pt x="225" y="51"/>
                  <a:pt x="174" y="0"/>
                  <a:pt x="113" y="0"/>
                </a:cubicBezTo>
                <a:lnTo>
                  <a:pt x="113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27">
            <a:extLst>
              <a:ext uri="{FF2B5EF4-FFF2-40B4-BE49-F238E27FC236}">
                <a16:creationId xmlns:a16="http://schemas.microsoft.com/office/drawing/2014/main" id="{A6B09475-36A9-D040-A048-5726174EA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5185" y="8263012"/>
            <a:ext cx="399020" cy="586509"/>
          </a:xfrm>
          <a:custGeom>
            <a:avLst/>
            <a:gdLst>
              <a:gd name="T0" fmla="*/ 2147483646 w 364"/>
              <a:gd name="T1" fmla="*/ 2147483646 h 538"/>
              <a:gd name="T2" fmla="*/ 2147483646 w 364"/>
              <a:gd name="T3" fmla="*/ 2147483646 h 538"/>
              <a:gd name="T4" fmla="*/ 2147483646 w 364"/>
              <a:gd name="T5" fmla="*/ 2147483646 h 538"/>
              <a:gd name="T6" fmla="*/ 2039544998 w 364"/>
              <a:gd name="T7" fmla="*/ 2147483646 h 538"/>
              <a:gd name="T8" fmla="*/ 1233292630 w 364"/>
              <a:gd name="T9" fmla="*/ 2147483646 h 538"/>
              <a:gd name="T10" fmla="*/ 0 w 364"/>
              <a:gd name="T11" fmla="*/ 2147483646 h 538"/>
              <a:gd name="T12" fmla="*/ 0 w 364"/>
              <a:gd name="T13" fmla="*/ 1166339649 h 538"/>
              <a:gd name="T14" fmla="*/ 1233292630 w 364"/>
              <a:gd name="T15" fmla="*/ 0 h 538"/>
              <a:gd name="T16" fmla="*/ 2039544998 w 364"/>
              <a:gd name="T17" fmla="*/ 1166339649 h 538"/>
              <a:gd name="T18" fmla="*/ 2039544998 w 364"/>
              <a:gd name="T19" fmla="*/ 2147483646 h 538"/>
              <a:gd name="T20" fmla="*/ 2147483646 w 364"/>
              <a:gd name="T21" fmla="*/ 2147483646 h 538"/>
              <a:gd name="T22" fmla="*/ 2147483646 w 364"/>
              <a:gd name="T23" fmla="*/ 2147483646 h 538"/>
              <a:gd name="T24" fmla="*/ 2147483646 w 364"/>
              <a:gd name="T25" fmla="*/ 2147483646 h 538"/>
              <a:gd name="T26" fmla="*/ 2147483646 w 364"/>
              <a:gd name="T27" fmla="*/ 1166339649 h 538"/>
              <a:gd name="T28" fmla="*/ 2147483646 w 364"/>
              <a:gd name="T29" fmla="*/ 0 h 538"/>
              <a:gd name="T30" fmla="*/ 2147483646 w 364"/>
              <a:gd name="T31" fmla="*/ 1166339649 h 538"/>
              <a:gd name="T32" fmla="*/ 2147483646 w 364"/>
              <a:gd name="T33" fmla="*/ 2147483646 h 538"/>
              <a:gd name="T34" fmla="*/ 2147483646 w 364"/>
              <a:gd name="T35" fmla="*/ 2147483646 h 538"/>
              <a:gd name="T36" fmla="*/ 2147483646 w 364"/>
              <a:gd name="T37" fmla="*/ 2147483646 h 538"/>
              <a:gd name="T38" fmla="*/ 2147483646 w 364"/>
              <a:gd name="T39" fmla="*/ 2147483646 h 53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64" h="538">
                <a:moveTo>
                  <a:pt x="285" y="537"/>
                </a:moveTo>
                <a:lnTo>
                  <a:pt x="285" y="537"/>
                </a:lnTo>
                <a:cubicBezTo>
                  <a:pt x="69" y="537"/>
                  <a:pt x="69" y="537"/>
                  <a:pt x="69" y="537"/>
                </a:cubicBezTo>
                <a:cubicBezTo>
                  <a:pt x="61" y="537"/>
                  <a:pt x="43" y="528"/>
                  <a:pt x="43" y="511"/>
                </a:cubicBezTo>
                <a:cubicBezTo>
                  <a:pt x="43" y="502"/>
                  <a:pt x="35" y="485"/>
                  <a:pt x="26" y="485"/>
                </a:cubicBezTo>
                <a:cubicBezTo>
                  <a:pt x="9" y="485"/>
                  <a:pt x="0" y="476"/>
                  <a:pt x="0" y="46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35" y="0"/>
                  <a:pt x="43" y="8"/>
                  <a:pt x="43" y="25"/>
                </a:cubicBezTo>
                <a:cubicBezTo>
                  <a:pt x="43" y="441"/>
                  <a:pt x="43" y="441"/>
                  <a:pt x="43" y="441"/>
                </a:cubicBezTo>
                <a:cubicBezTo>
                  <a:pt x="69" y="450"/>
                  <a:pt x="87" y="467"/>
                  <a:pt x="95" y="485"/>
                </a:cubicBezTo>
                <a:cubicBezTo>
                  <a:pt x="268" y="485"/>
                  <a:pt x="268" y="485"/>
                  <a:pt x="268" y="485"/>
                </a:cubicBezTo>
                <a:cubicBezTo>
                  <a:pt x="276" y="467"/>
                  <a:pt x="294" y="450"/>
                  <a:pt x="311" y="441"/>
                </a:cubicBezTo>
                <a:cubicBezTo>
                  <a:pt x="311" y="25"/>
                  <a:pt x="311" y="25"/>
                  <a:pt x="311" y="25"/>
                </a:cubicBezTo>
                <a:cubicBezTo>
                  <a:pt x="311" y="8"/>
                  <a:pt x="320" y="0"/>
                  <a:pt x="337" y="0"/>
                </a:cubicBezTo>
                <a:cubicBezTo>
                  <a:pt x="354" y="0"/>
                  <a:pt x="363" y="8"/>
                  <a:pt x="363" y="25"/>
                </a:cubicBezTo>
                <a:cubicBezTo>
                  <a:pt x="363" y="467"/>
                  <a:pt x="363" y="467"/>
                  <a:pt x="363" y="467"/>
                </a:cubicBezTo>
                <a:cubicBezTo>
                  <a:pt x="363" y="476"/>
                  <a:pt x="354" y="485"/>
                  <a:pt x="337" y="485"/>
                </a:cubicBezTo>
                <a:cubicBezTo>
                  <a:pt x="320" y="485"/>
                  <a:pt x="311" y="502"/>
                  <a:pt x="311" y="511"/>
                </a:cubicBezTo>
                <a:cubicBezTo>
                  <a:pt x="311" y="528"/>
                  <a:pt x="302" y="537"/>
                  <a:pt x="285" y="5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28">
            <a:extLst>
              <a:ext uri="{FF2B5EF4-FFF2-40B4-BE49-F238E27FC236}">
                <a16:creationId xmlns:a16="http://schemas.microsoft.com/office/drawing/2014/main" id="{3AAE683C-5DAF-E54A-AA6A-F48CC8686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8514" y="8027448"/>
            <a:ext cx="615354" cy="1096099"/>
          </a:xfrm>
          <a:custGeom>
            <a:avLst/>
            <a:gdLst>
              <a:gd name="T0" fmla="*/ 2147483646 w 564"/>
              <a:gd name="T1" fmla="*/ 2147483646 h 1006"/>
              <a:gd name="T2" fmla="*/ 2147483646 w 564"/>
              <a:gd name="T3" fmla="*/ 2147483646 h 1006"/>
              <a:gd name="T4" fmla="*/ 2147483646 w 564"/>
              <a:gd name="T5" fmla="*/ 2147483646 h 1006"/>
              <a:gd name="T6" fmla="*/ 0 w 564"/>
              <a:gd name="T7" fmla="*/ 2147483646 h 1006"/>
              <a:gd name="T8" fmla="*/ 0 w 564"/>
              <a:gd name="T9" fmla="*/ 2147483646 h 1006"/>
              <a:gd name="T10" fmla="*/ 2147483646 w 564"/>
              <a:gd name="T11" fmla="*/ 0 h 1006"/>
              <a:gd name="T12" fmla="*/ 2147483646 w 564"/>
              <a:gd name="T13" fmla="*/ 0 h 1006"/>
              <a:gd name="T14" fmla="*/ 2147483646 w 564"/>
              <a:gd name="T15" fmla="*/ 2147483646 h 1006"/>
              <a:gd name="T16" fmla="*/ 2147483646 w 564"/>
              <a:gd name="T17" fmla="*/ 2147483646 h 1006"/>
              <a:gd name="T18" fmla="*/ 2147483646 w 564"/>
              <a:gd name="T19" fmla="*/ 2147483646 h 1006"/>
              <a:gd name="T20" fmla="*/ 2147483646 w 564"/>
              <a:gd name="T21" fmla="*/ 1583558594 h 1006"/>
              <a:gd name="T22" fmla="*/ 2147483646 w 564"/>
              <a:gd name="T23" fmla="*/ 1583558594 h 1006"/>
              <a:gd name="T24" fmla="*/ 2010928809 w 564"/>
              <a:gd name="T25" fmla="*/ 2147483646 h 1006"/>
              <a:gd name="T26" fmla="*/ 2010928809 w 564"/>
              <a:gd name="T27" fmla="*/ 2147483646 h 1006"/>
              <a:gd name="T28" fmla="*/ 2147483646 w 564"/>
              <a:gd name="T29" fmla="*/ 2147483646 h 1006"/>
              <a:gd name="T30" fmla="*/ 2147483646 w 564"/>
              <a:gd name="T31" fmla="*/ 2147483646 h 1006"/>
              <a:gd name="T32" fmla="*/ 2147483646 w 564"/>
              <a:gd name="T33" fmla="*/ 2147483646 h 1006"/>
              <a:gd name="T34" fmla="*/ 2147483646 w 564"/>
              <a:gd name="T35" fmla="*/ 2147483646 h 1006"/>
              <a:gd name="T36" fmla="*/ 2147483646 w 564"/>
              <a:gd name="T37" fmla="*/ 1583558594 h 1006"/>
              <a:gd name="T38" fmla="*/ 2147483646 w 564"/>
              <a:gd name="T39" fmla="*/ 1583558594 h 100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64" h="1006">
                <a:moveTo>
                  <a:pt x="476" y="1005"/>
                </a:moveTo>
                <a:lnTo>
                  <a:pt x="476" y="1005"/>
                </a:lnTo>
                <a:cubicBezTo>
                  <a:pt x="95" y="1005"/>
                  <a:pt x="95" y="1005"/>
                  <a:pt x="95" y="1005"/>
                </a:cubicBezTo>
                <a:cubicBezTo>
                  <a:pt x="43" y="1005"/>
                  <a:pt x="0" y="962"/>
                  <a:pt x="0" y="91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34"/>
                  <a:pt x="43" y="0"/>
                  <a:pt x="95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528" y="0"/>
                  <a:pt x="563" y="34"/>
                  <a:pt x="563" y="86"/>
                </a:cubicBezTo>
                <a:cubicBezTo>
                  <a:pt x="563" y="910"/>
                  <a:pt x="563" y="910"/>
                  <a:pt x="563" y="910"/>
                </a:cubicBezTo>
                <a:cubicBezTo>
                  <a:pt x="563" y="962"/>
                  <a:pt x="528" y="1005"/>
                  <a:pt x="476" y="1005"/>
                </a:cubicBezTo>
                <a:close/>
                <a:moveTo>
                  <a:pt x="95" y="34"/>
                </a:moveTo>
                <a:lnTo>
                  <a:pt x="95" y="34"/>
                </a:lnTo>
                <a:cubicBezTo>
                  <a:pt x="60" y="34"/>
                  <a:pt x="43" y="60"/>
                  <a:pt x="43" y="86"/>
                </a:cubicBezTo>
                <a:cubicBezTo>
                  <a:pt x="43" y="910"/>
                  <a:pt x="43" y="910"/>
                  <a:pt x="43" y="910"/>
                </a:cubicBezTo>
                <a:cubicBezTo>
                  <a:pt x="43" y="945"/>
                  <a:pt x="60" y="970"/>
                  <a:pt x="95" y="970"/>
                </a:cubicBezTo>
                <a:cubicBezTo>
                  <a:pt x="476" y="970"/>
                  <a:pt x="476" y="970"/>
                  <a:pt x="476" y="970"/>
                </a:cubicBezTo>
                <a:cubicBezTo>
                  <a:pt x="502" y="970"/>
                  <a:pt x="528" y="945"/>
                  <a:pt x="528" y="910"/>
                </a:cubicBezTo>
                <a:cubicBezTo>
                  <a:pt x="528" y="86"/>
                  <a:pt x="528" y="86"/>
                  <a:pt x="528" y="86"/>
                </a:cubicBezTo>
                <a:cubicBezTo>
                  <a:pt x="528" y="60"/>
                  <a:pt x="502" y="34"/>
                  <a:pt x="476" y="34"/>
                </a:cubicBezTo>
                <a:lnTo>
                  <a:pt x="95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29">
            <a:extLst>
              <a:ext uri="{FF2B5EF4-FFF2-40B4-BE49-F238E27FC236}">
                <a16:creationId xmlns:a16="http://schemas.microsoft.com/office/drawing/2014/main" id="{B4E9B021-B810-3C45-81DE-0BCFBF57E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2155" y="8921634"/>
            <a:ext cx="57689" cy="48075"/>
          </a:xfrm>
          <a:custGeom>
            <a:avLst/>
            <a:gdLst>
              <a:gd name="T0" fmla="*/ 1185406711 w 54"/>
              <a:gd name="T1" fmla="*/ 2019509622 h 44"/>
              <a:gd name="T2" fmla="*/ 1185406711 w 54"/>
              <a:gd name="T3" fmla="*/ 2019509622 h 44"/>
              <a:gd name="T4" fmla="*/ 0 w 54"/>
              <a:gd name="T5" fmla="*/ 845345915 h 44"/>
              <a:gd name="T6" fmla="*/ 1185406711 w 54"/>
              <a:gd name="T7" fmla="*/ 0 h 44"/>
              <a:gd name="T8" fmla="*/ 2147483646 w 54"/>
              <a:gd name="T9" fmla="*/ 845345915 h 44"/>
              <a:gd name="T10" fmla="*/ 1185406711 w 54"/>
              <a:gd name="T11" fmla="*/ 2019509622 h 44"/>
              <a:gd name="T12" fmla="*/ 1185406711 w 54"/>
              <a:gd name="T13" fmla="*/ 422672957 h 44"/>
              <a:gd name="T14" fmla="*/ 1185406711 w 54"/>
              <a:gd name="T15" fmla="*/ 422672957 h 44"/>
              <a:gd name="T16" fmla="*/ 395135453 w 54"/>
              <a:gd name="T17" fmla="*/ 845345915 h 44"/>
              <a:gd name="T18" fmla="*/ 1185406711 w 54"/>
              <a:gd name="T19" fmla="*/ 1643829190 h 44"/>
              <a:gd name="T20" fmla="*/ 1536610747 w 54"/>
              <a:gd name="T21" fmla="*/ 845345915 h 44"/>
              <a:gd name="T22" fmla="*/ 1185406711 w 54"/>
              <a:gd name="T23" fmla="*/ 422672957 h 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4" h="44">
                <a:moveTo>
                  <a:pt x="27" y="43"/>
                </a:moveTo>
                <a:lnTo>
                  <a:pt x="27" y="43"/>
                </a:lnTo>
                <a:cubicBezTo>
                  <a:pt x="9" y="43"/>
                  <a:pt x="0" y="35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5" y="0"/>
                  <a:pt x="53" y="9"/>
                  <a:pt x="53" y="18"/>
                </a:cubicBezTo>
                <a:cubicBezTo>
                  <a:pt x="53" y="35"/>
                  <a:pt x="35" y="43"/>
                  <a:pt x="27" y="43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18"/>
                </a:cubicBezTo>
                <a:cubicBezTo>
                  <a:pt x="9" y="26"/>
                  <a:pt x="18" y="35"/>
                  <a:pt x="27" y="35"/>
                </a:cubicBezTo>
                <a:cubicBezTo>
                  <a:pt x="35" y="35"/>
                  <a:pt x="35" y="26"/>
                  <a:pt x="35" y="18"/>
                </a:cubicBezTo>
                <a:cubicBezTo>
                  <a:pt x="35" y="18"/>
                  <a:pt x="35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30">
            <a:extLst>
              <a:ext uri="{FF2B5EF4-FFF2-40B4-BE49-F238E27FC236}">
                <a16:creationId xmlns:a16="http://schemas.microsoft.com/office/drawing/2014/main" id="{50E5F7EC-69F0-7F4E-9DA9-53C660B38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4465" y="8147633"/>
            <a:ext cx="168259" cy="38460"/>
          </a:xfrm>
          <a:custGeom>
            <a:avLst/>
            <a:gdLst>
              <a:gd name="T0" fmla="*/ 2147483646 w 156"/>
              <a:gd name="T1" fmla="*/ 1624355037 h 35"/>
              <a:gd name="T2" fmla="*/ 2147483646 w 156"/>
              <a:gd name="T3" fmla="*/ 1624355037 h 35"/>
              <a:gd name="T4" fmla="*/ 768105116 w 156"/>
              <a:gd name="T5" fmla="*/ 1624355037 h 35"/>
              <a:gd name="T6" fmla="*/ 0 w 156"/>
              <a:gd name="T7" fmla="*/ 812243377 h 35"/>
              <a:gd name="T8" fmla="*/ 768105116 w 156"/>
              <a:gd name="T9" fmla="*/ 0 h 35"/>
              <a:gd name="T10" fmla="*/ 2147483646 w 156"/>
              <a:gd name="T11" fmla="*/ 0 h 35"/>
              <a:gd name="T12" fmla="*/ 2147483646 w 156"/>
              <a:gd name="T13" fmla="*/ 812243377 h 35"/>
              <a:gd name="T14" fmla="*/ 2147483646 w 156"/>
              <a:gd name="T15" fmla="*/ 1624355037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6" h="35">
                <a:moveTo>
                  <a:pt x="138" y="34"/>
                </a:moveTo>
                <a:lnTo>
                  <a:pt x="138" y="34"/>
                </a:lnTo>
                <a:cubicBezTo>
                  <a:pt x="17" y="34"/>
                  <a:pt x="17" y="34"/>
                  <a:pt x="17" y="34"/>
                </a:cubicBezTo>
                <a:cubicBezTo>
                  <a:pt x="0" y="34"/>
                  <a:pt x="0" y="25"/>
                  <a:pt x="0" y="17"/>
                </a:cubicBezTo>
                <a:cubicBezTo>
                  <a:pt x="0" y="0"/>
                  <a:pt x="0" y="0"/>
                  <a:pt x="17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7" y="0"/>
                  <a:pt x="155" y="0"/>
                  <a:pt x="155" y="17"/>
                </a:cubicBezTo>
                <a:cubicBezTo>
                  <a:pt x="155" y="25"/>
                  <a:pt x="147" y="34"/>
                  <a:pt x="138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31">
            <a:extLst>
              <a:ext uri="{FF2B5EF4-FFF2-40B4-BE49-F238E27FC236}">
                <a16:creationId xmlns:a16="http://schemas.microsoft.com/office/drawing/2014/main" id="{D4D57CD2-B754-9B44-B177-32CA9C446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7161" y="8412044"/>
            <a:ext cx="274023" cy="331713"/>
          </a:xfrm>
          <a:custGeom>
            <a:avLst/>
            <a:gdLst>
              <a:gd name="T0" fmla="*/ 2147483646 w 252"/>
              <a:gd name="T1" fmla="*/ 1637284130 h 304"/>
              <a:gd name="T2" fmla="*/ 2147483646 w 252"/>
              <a:gd name="T3" fmla="*/ 1637284130 h 304"/>
              <a:gd name="T4" fmla="*/ 2147483646 w 252"/>
              <a:gd name="T5" fmla="*/ 421038249 h 304"/>
              <a:gd name="T6" fmla="*/ 2147483646 w 252"/>
              <a:gd name="T7" fmla="*/ 421038249 h 304"/>
              <a:gd name="T8" fmla="*/ 2147483646 w 252"/>
              <a:gd name="T9" fmla="*/ 2147483646 h 304"/>
              <a:gd name="T10" fmla="*/ 1574169304 w 252"/>
              <a:gd name="T11" fmla="*/ 421038249 h 304"/>
              <a:gd name="T12" fmla="*/ 370430797 w 252"/>
              <a:gd name="T13" fmla="*/ 421038249 h 304"/>
              <a:gd name="T14" fmla="*/ 370430797 w 252"/>
              <a:gd name="T15" fmla="*/ 1637284130 h 304"/>
              <a:gd name="T16" fmla="*/ 2147483646 w 252"/>
              <a:gd name="T17" fmla="*/ 2147483646 h 304"/>
              <a:gd name="T18" fmla="*/ 2147483646 w 252"/>
              <a:gd name="T19" fmla="*/ 2147483646 h 304"/>
              <a:gd name="T20" fmla="*/ 2147483646 w 252"/>
              <a:gd name="T21" fmla="*/ 2147483646 h 304"/>
              <a:gd name="T22" fmla="*/ 2147483646 w 252"/>
              <a:gd name="T23" fmla="*/ 2147483646 h 304"/>
              <a:gd name="T24" fmla="*/ 2147483646 w 252"/>
              <a:gd name="T25" fmla="*/ 2147483646 h 304"/>
              <a:gd name="T26" fmla="*/ 2147483646 w 252"/>
              <a:gd name="T27" fmla="*/ 2147483646 h 304"/>
              <a:gd name="T28" fmla="*/ 2147483646 w 252"/>
              <a:gd name="T29" fmla="*/ 2147483646 h 304"/>
              <a:gd name="T30" fmla="*/ 2147483646 w 252"/>
              <a:gd name="T31" fmla="*/ 2147483646 h 304"/>
              <a:gd name="T32" fmla="*/ 2147483646 w 252"/>
              <a:gd name="T33" fmla="*/ 2147483646 h 304"/>
              <a:gd name="T34" fmla="*/ 2147483646 w 252"/>
              <a:gd name="T35" fmla="*/ 2147483646 h 304"/>
              <a:gd name="T36" fmla="*/ 2147483646 w 252"/>
              <a:gd name="T37" fmla="*/ 2147483646 h 304"/>
              <a:gd name="T38" fmla="*/ 2147483646 w 252"/>
              <a:gd name="T39" fmla="*/ 2147483646 h 304"/>
              <a:gd name="T40" fmla="*/ 2147483646 w 252"/>
              <a:gd name="T41" fmla="*/ 2147483646 h 304"/>
              <a:gd name="T42" fmla="*/ 2147483646 w 252"/>
              <a:gd name="T43" fmla="*/ 2147483646 h 304"/>
              <a:gd name="T44" fmla="*/ 2147483646 w 252"/>
              <a:gd name="T45" fmla="*/ 2147483646 h 304"/>
              <a:gd name="T46" fmla="*/ 2147483646 w 252"/>
              <a:gd name="T47" fmla="*/ 2147483646 h 304"/>
              <a:gd name="T48" fmla="*/ 2147483646 w 252"/>
              <a:gd name="T49" fmla="*/ 2147483646 h 304"/>
              <a:gd name="T50" fmla="*/ 2147483646 w 252"/>
              <a:gd name="T51" fmla="*/ 2147483646 h 304"/>
              <a:gd name="T52" fmla="*/ 2147483646 w 252"/>
              <a:gd name="T53" fmla="*/ 2147483646 h 304"/>
              <a:gd name="T54" fmla="*/ 2147483646 w 252"/>
              <a:gd name="T55" fmla="*/ 2147483646 h 304"/>
              <a:gd name="T56" fmla="*/ 2147483646 w 252"/>
              <a:gd name="T57" fmla="*/ 2147483646 h 304"/>
              <a:gd name="T58" fmla="*/ 2147483646 w 252"/>
              <a:gd name="T59" fmla="*/ 2147483646 h 304"/>
              <a:gd name="T60" fmla="*/ 2147483646 w 252"/>
              <a:gd name="T61" fmla="*/ 2147483646 h 304"/>
              <a:gd name="T62" fmla="*/ 2147483646 w 252"/>
              <a:gd name="T63" fmla="*/ 2147483646 h 304"/>
              <a:gd name="T64" fmla="*/ 2147483646 w 252"/>
              <a:gd name="T65" fmla="*/ 2147483646 h 304"/>
              <a:gd name="T66" fmla="*/ 2147483646 w 252"/>
              <a:gd name="T67" fmla="*/ 2147483646 h 304"/>
              <a:gd name="T68" fmla="*/ 2147483646 w 252"/>
              <a:gd name="T69" fmla="*/ 1637284130 h 30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52" h="304">
                <a:moveTo>
                  <a:pt x="243" y="35"/>
                </a:moveTo>
                <a:lnTo>
                  <a:pt x="243" y="35"/>
                </a:lnTo>
                <a:cubicBezTo>
                  <a:pt x="251" y="35"/>
                  <a:pt x="251" y="17"/>
                  <a:pt x="243" y="9"/>
                </a:cubicBezTo>
                <a:cubicBezTo>
                  <a:pt x="234" y="9"/>
                  <a:pt x="225" y="9"/>
                  <a:pt x="216" y="9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34" y="9"/>
                  <a:pt x="34" y="9"/>
                  <a:pt x="34" y="9"/>
                </a:cubicBezTo>
                <a:cubicBezTo>
                  <a:pt x="26" y="0"/>
                  <a:pt x="17" y="0"/>
                  <a:pt x="8" y="9"/>
                </a:cubicBezTo>
                <a:cubicBezTo>
                  <a:pt x="0" y="17"/>
                  <a:pt x="0" y="26"/>
                  <a:pt x="8" y="35"/>
                </a:cubicBezTo>
                <a:cubicBezTo>
                  <a:pt x="104" y="139"/>
                  <a:pt x="104" y="139"/>
                  <a:pt x="104" y="139"/>
                </a:cubicBezTo>
                <a:cubicBezTo>
                  <a:pt x="104" y="165"/>
                  <a:pt x="104" y="165"/>
                  <a:pt x="104" y="165"/>
                </a:cubicBezTo>
                <a:cubicBezTo>
                  <a:pt x="69" y="165"/>
                  <a:pt x="69" y="165"/>
                  <a:pt x="69" y="165"/>
                </a:cubicBezTo>
                <a:cubicBezTo>
                  <a:pt x="61" y="165"/>
                  <a:pt x="52" y="174"/>
                  <a:pt x="52" y="182"/>
                </a:cubicBezTo>
                <a:cubicBezTo>
                  <a:pt x="52" y="191"/>
                  <a:pt x="61" y="199"/>
                  <a:pt x="69" y="199"/>
                </a:cubicBezTo>
                <a:cubicBezTo>
                  <a:pt x="104" y="199"/>
                  <a:pt x="104" y="199"/>
                  <a:pt x="104" y="199"/>
                </a:cubicBezTo>
                <a:cubicBezTo>
                  <a:pt x="104" y="217"/>
                  <a:pt x="104" y="217"/>
                  <a:pt x="104" y="217"/>
                </a:cubicBezTo>
                <a:cubicBezTo>
                  <a:pt x="69" y="217"/>
                  <a:pt x="69" y="217"/>
                  <a:pt x="69" y="217"/>
                </a:cubicBezTo>
                <a:cubicBezTo>
                  <a:pt x="61" y="217"/>
                  <a:pt x="52" y="225"/>
                  <a:pt x="52" y="234"/>
                </a:cubicBezTo>
                <a:cubicBezTo>
                  <a:pt x="52" y="243"/>
                  <a:pt x="61" y="252"/>
                  <a:pt x="69" y="252"/>
                </a:cubicBezTo>
                <a:cubicBezTo>
                  <a:pt x="104" y="252"/>
                  <a:pt x="104" y="252"/>
                  <a:pt x="104" y="252"/>
                </a:cubicBezTo>
                <a:cubicBezTo>
                  <a:pt x="104" y="286"/>
                  <a:pt x="104" y="286"/>
                  <a:pt x="104" y="286"/>
                </a:cubicBezTo>
                <a:cubicBezTo>
                  <a:pt x="104" y="295"/>
                  <a:pt x="112" y="303"/>
                  <a:pt x="130" y="303"/>
                </a:cubicBezTo>
                <a:cubicBezTo>
                  <a:pt x="139" y="303"/>
                  <a:pt x="147" y="295"/>
                  <a:pt x="147" y="286"/>
                </a:cubicBezTo>
                <a:cubicBezTo>
                  <a:pt x="147" y="252"/>
                  <a:pt x="147" y="252"/>
                  <a:pt x="147" y="252"/>
                </a:cubicBezTo>
                <a:cubicBezTo>
                  <a:pt x="182" y="252"/>
                  <a:pt x="182" y="252"/>
                  <a:pt x="182" y="252"/>
                </a:cubicBezTo>
                <a:cubicBezTo>
                  <a:pt x="190" y="252"/>
                  <a:pt x="199" y="243"/>
                  <a:pt x="199" y="234"/>
                </a:cubicBezTo>
                <a:cubicBezTo>
                  <a:pt x="199" y="225"/>
                  <a:pt x="190" y="217"/>
                  <a:pt x="182" y="217"/>
                </a:cubicBezTo>
                <a:cubicBezTo>
                  <a:pt x="147" y="217"/>
                  <a:pt x="147" y="217"/>
                  <a:pt x="147" y="217"/>
                </a:cubicBezTo>
                <a:cubicBezTo>
                  <a:pt x="147" y="199"/>
                  <a:pt x="147" y="199"/>
                  <a:pt x="147" y="199"/>
                </a:cubicBezTo>
                <a:cubicBezTo>
                  <a:pt x="182" y="199"/>
                  <a:pt x="182" y="199"/>
                  <a:pt x="182" y="199"/>
                </a:cubicBezTo>
                <a:cubicBezTo>
                  <a:pt x="190" y="199"/>
                  <a:pt x="199" y="191"/>
                  <a:pt x="199" y="182"/>
                </a:cubicBezTo>
                <a:cubicBezTo>
                  <a:pt x="199" y="174"/>
                  <a:pt x="190" y="165"/>
                  <a:pt x="182" y="165"/>
                </a:cubicBezTo>
                <a:cubicBezTo>
                  <a:pt x="147" y="165"/>
                  <a:pt x="147" y="165"/>
                  <a:pt x="147" y="165"/>
                </a:cubicBezTo>
                <a:cubicBezTo>
                  <a:pt x="147" y="139"/>
                  <a:pt x="147" y="139"/>
                  <a:pt x="147" y="139"/>
                </a:cubicBezTo>
                <a:lnTo>
                  <a:pt x="243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32">
            <a:extLst>
              <a:ext uri="{FF2B5EF4-FFF2-40B4-BE49-F238E27FC236}">
                <a16:creationId xmlns:a16="http://schemas.microsoft.com/office/drawing/2014/main" id="{EC70CFEB-F53D-EE4F-95AF-AEF225C73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4153" y="8017833"/>
            <a:ext cx="956684" cy="1105714"/>
          </a:xfrm>
          <a:custGeom>
            <a:avLst/>
            <a:gdLst>
              <a:gd name="T0" fmla="*/ 2147483646 w 876"/>
              <a:gd name="T1" fmla="*/ 2147483646 h 1015"/>
              <a:gd name="T2" fmla="*/ 2147483646 w 876"/>
              <a:gd name="T3" fmla="*/ 2147483646 h 1015"/>
              <a:gd name="T4" fmla="*/ 2147483646 w 876"/>
              <a:gd name="T5" fmla="*/ 2147483646 h 1015"/>
              <a:gd name="T6" fmla="*/ 2147483646 w 876"/>
              <a:gd name="T7" fmla="*/ 2147483646 h 1015"/>
              <a:gd name="T8" fmla="*/ 2147483646 w 876"/>
              <a:gd name="T9" fmla="*/ 2147483646 h 1015"/>
              <a:gd name="T10" fmla="*/ 0 w 876"/>
              <a:gd name="T11" fmla="*/ 2147483646 h 1015"/>
              <a:gd name="T12" fmla="*/ 797366576 w 876"/>
              <a:gd name="T13" fmla="*/ 2147483646 h 1015"/>
              <a:gd name="T14" fmla="*/ 2147483646 w 876"/>
              <a:gd name="T15" fmla="*/ 2147483646 h 1015"/>
              <a:gd name="T16" fmla="*/ 2147483646 w 876"/>
              <a:gd name="T17" fmla="*/ 837897483 h 1015"/>
              <a:gd name="T18" fmla="*/ 2147483646 w 876"/>
              <a:gd name="T19" fmla="*/ 837897483 h 1015"/>
              <a:gd name="T20" fmla="*/ 2147483646 w 876"/>
              <a:gd name="T21" fmla="*/ 2147483646 h 1015"/>
              <a:gd name="T22" fmla="*/ 2147483646 w 876"/>
              <a:gd name="T23" fmla="*/ 2147483646 h 1015"/>
              <a:gd name="T24" fmla="*/ 2147483646 w 876"/>
              <a:gd name="T25" fmla="*/ 2147483646 h 1015"/>
              <a:gd name="T26" fmla="*/ 2147483646 w 876"/>
              <a:gd name="T27" fmla="*/ 2147483646 h 1015"/>
              <a:gd name="T28" fmla="*/ 2147483646 w 876"/>
              <a:gd name="T29" fmla="*/ 2147483646 h 1015"/>
              <a:gd name="T30" fmla="*/ 2147483646 w 876"/>
              <a:gd name="T31" fmla="*/ 2147483646 h 1015"/>
              <a:gd name="T32" fmla="*/ 2147483646 w 876"/>
              <a:gd name="T33" fmla="*/ 2147483646 h 1015"/>
              <a:gd name="T34" fmla="*/ 2147483646 w 876"/>
              <a:gd name="T35" fmla="*/ 2001636474 h 1015"/>
              <a:gd name="T36" fmla="*/ 2147483646 w 876"/>
              <a:gd name="T37" fmla="*/ 2001636474 h 1015"/>
              <a:gd name="T38" fmla="*/ 2147483646 w 876"/>
              <a:gd name="T39" fmla="*/ 2001636474 h 1015"/>
              <a:gd name="T40" fmla="*/ 2147483646 w 876"/>
              <a:gd name="T41" fmla="*/ 2147483646 h 1015"/>
              <a:gd name="T42" fmla="*/ 2016761545 w 876"/>
              <a:gd name="T43" fmla="*/ 2147483646 h 1015"/>
              <a:gd name="T44" fmla="*/ 1641553189 w 876"/>
              <a:gd name="T45" fmla="*/ 2147483646 h 1015"/>
              <a:gd name="T46" fmla="*/ 2147483646 w 876"/>
              <a:gd name="T47" fmla="*/ 2147483646 h 1015"/>
              <a:gd name="T48" fmla="*/ 2147483646 w 876"/>
              <a:gd name="T49" fmla="*/ 2147483646 h 1015"/>
              <a:gd name="T50" fmla="*/ 2147483646 w 876"/>
              <a:gd name="T51" fmla="*/ 2147483646 h 1015"/>
              <a:gd name="T52" fmla="*/ 2147483646 w 876"/>
              <a:gd name="T53" fmla="*/ 2147483646 h 1015"/>
              <a:gd name="T54" fmla="*/ 2147483646 w 876"/>
              <a:gd name="T55" fmla="*/ 2147483646 h 1015"/>
              <a:gd name="T56" fmla="*/ 2147483646 w 876"/>
              <a:gd name="T57" fmla="*/ 2147483646 h 1015"/>
              <a:gd name="T58" fmla="*/ 2147483646 w 876"/>
              <a:gd name="T59" fmla="*/ 2001636474 h 1015"/>
              <a:gd name="T60" fmla="*/ 2147483646 w 876"/>
              <a:gd name="T61" fmla="*/ 2001636474 h 101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876" h="1015">
                <a:moveTo>
                  <a:pt x="442" y="1014"/>
                </a:moveTo>
                <a:lnTo>
                  <a:pt x="442" y="1014"/>
                </a:lnTo>
                <a:cubicBezTo>
                  <a:pt x="433" y="1014"/>
                  <a:pt x="433" y="1014"/>
                  <a:pt x="433" y="1014"/>
                </a:cubicBezTo>
                <a:cubicBezTo>
                  <a:pt x="425" y="1005"/>
                  <a:pt x="260" y="928"/>
                  <a:pt x="182" y="824"/>
                </a:cubicBezTo>
                <a:cubicBezTo>
                  <a:pt x="130" y="737"/>
                  <a:pt x="86" y="624"/>
                  <a:pt x="52" y="494"/>
                </a:cubicBezTo>
                <a:cubicBezTo>
                  <a:pt x="26" y="381"/>
                  <a:pt x="9" y="277"/>
                  <a:pt x="0" y="208"/>
                </a:cubicBezTo>
                <a:cubicBezTo>
                  <a:pt x="0" y="191"/>
                  <a:pt x="9" y="173"/>
                  <a:pt x="17" y="156"/>
                </a:cubicBezTo>
                <a:cubicBezTo>
                  <a:pt x="35" y="139"/>
                  <a:pt x="52" y="130"/>
                  <a:pt x="69" y="130"/>
                </a:cubicBezTo>
                <a:cubicBezTo>
                  <a:pt x="234" y="122"/>
                  <a:pt x="347" y="52"/>
                  <a:pt x="399" y="18"/>
                </a:cubicBezTo>
                <a:cubicBezTo>
                  <a:pt x="425" y="0"/>
                  <a:pt x="459" y="0"/>
                  <a:pt x="485" y="18"/>
                </a:cubicBezTo>
                <a:cubicBezTo>
                  <a:pt x="537" y="52"/>
                  <a:pt x="641" y="113"/>
                  <a:pt x="806" y="130"/>
                </a:cubicBezTo>
                <a:cubicBezTo>
                  <a:pt x="832" y="130"/>
                  <a:pt x="849" y="139"/>
                  <a:pt x="858" y="156"/>
                </a:cubicBezTo>
                <a:cubicBezTo>
                  <a:pt x="875" y="173"/>
                  <a:pt x="875" y="191"/>
                  <a:pt x="875" y="208"/>
                </a:cubicBezTo>
                <a:cubicBezTo>
                  <a:pt x="867" y="277"/>
                  <a:pt x="858" y="381"/>
                  <a:pt x="832" y="494"/>
                </a:cubicBezTo>
                <a:cubicBezTo>
                  <a:pt x="797" y="624"/>
                  <a:pt x="754" y="737"/>
                  <a:pt x="693" y="824"/>
                </a:cubicBezTo>
                <a:cubicBezTo>
                  <a:pt x="615" y="928"/>
                  <a:pt x="451" y="1005"/>
                  <a:pt x="451" y="1014"/>
                </a:cubicBezTo>
                <a:cubicBezTo>
                  <a:pt x="442" y="1014"/>
                  <a:pt x="442" y="1014"/>
                  <a:pt x="442" y="1014"/>
                </a:cubicBezTo>
                <a:close/>
                <a:moveTo>
                  <a:pt x="442" y="43"/>
                </a:moveTo>
                <a:lnTo>
                  <a:pt x="442" y="43"/>
                </a:lnTo>
                <a:cubicBezTo>
                  <a:pt x="433" y="43"/>
                  <a:pt x="425" y="43"/>
                  <a:pt x="416" y="43"/>
                </a:cubicBezTo>
                <a:cubicBezTo>
                  <a:pt x="364" y="87"/>
                  <a:pt x="251" y="156"/>
                  <a:pt x="69" y="165"/>
                </a:cubicBezTo>
                <a:cubicBezTo>
                  <a:pt x="60" y="165"/>
                  <a:pt x="52" y="173"/>
                  <a:pt x="43" y="182"/>
                </a:cubicBezTo>
                <a:cubicBezTo>
                  <a:pt x="43" y="191"/>
                  <a:pt x="35" y="199"/>
                  <a:pt x="35" y="208"/>
                </a:cubicBezTo>
                <a:cubicBezTo>
                  <a:pt x="78" y="563"/>
                  <a:pt x="173" y="737"/>
                  <a:pt x="217" y="797"/>
                </a:cubicBezTo>
                <a:cubicBezTo>
                  <a:pt x="277" y="893"/>
                  <a:pt x="407" y="962"/>
                  <a:pt x="442" y="979"/>
                </a:cubicBezTo>
                <a:cubicBezTo>
                  <a:pt x="476" y="962"/>
                  <a:pt x="607" y="893"/>
                  <a:pt x="667" y="797"/>
                </a:cubicBezTo>
                <a:cubicBezTo>
                  <a:pt x="702" y="737"/>
                  <a:pt x="806" y="563"/>
                  <a:pt x="841" y="208"/>
                </a:cubicBezTo>
                <a:cubicBezTo>
                  <a:pt x="841" y="199"/>
                  <a:pt x="841" y="182"/>
                  <a:pt x="832" y="182"/>
                </a:cubicBezTo>
                <a:cubicBezTo>
                  <a:pt x="823" y="173"/>
                  <a:pt x="815" y="165"/>
                  <a:pt x="806" y="165"/>
                </a:cubicBezTo>
                <a:cubicBezTo>
                  <a:pt x="633" y="156"/>
                  <a:pt x="511" y="87"/>
                  <a:pt x="459" y="43"/>
                </a:cubicBezTo>
                <a:cubicBezTo>
                  <a:pt x="459" y="43"/>
                  <a:pt x="451" y="43"/>
                  <a:pt x="442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33">
            <a:extLst>
              <a:ext uri="{FF2B5EF4-FFF2-40B4-BE49-F238E27FC236}">
                <a16:creationId xmlns:a16="http://schemas.microsoft.com/office/drawing/2014/main" id="{BF9E8EDD-BBC9-664E-A22B-DF0B6D1BC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5868" y="8666838"/>
            <a:ext cx="144224" cy="144224"/>
          </a:xfrm>
          <a:custGeom>
            <a:avLst/>
            <a:gdLst>
              <a:gd name="T0" fmla="*/ 2147483646 w 131"/>
              <a:gd name="T1" fmla="*/ 2147483646 h 131"/>
              <a:gd name="T2" fmla="*/ 2147483646 w 131"/>
              <a:gd name="T3" fmla="*/ 2147483646 h 131"/>
              <a:gd name="T4" fmla="*/ 0 w 131"/>
              <a:gd name="T5" fmla="*/ 2147483646 h 131"/>
              <a:gd name="T6" fmla="*/ 2147483646 w 131"/>
              <a:gd name="T7" fmla="*/ 0 h 131"/>
              <a:gd name="T8" fmla="*/ 2147483646 w 131"/>
              <a:gd name="T9" fmla="*/ 2147483646 h 131"/>
              <a:gd name="T10" fmla="*/ 2147483646 w 131"/>
              <a:gd name="T11" fmla="*/ 2147483646 h 131"/>
              <a:gd name="T12" fmla="*/ 2147483646 w 131"/>
              <a:gd name="T13" fmla="*/ 1681709642 h 131"/>
              <a:gd name="T14" fmla="*/ 2147483646 w 131"/>
              <a:gd name="T15" fmla="*/ 1681709642 h 131"/>
              <a:gd name="T16" fmla="*/ 1681709642 w 131"/>
              <a:gd name="T17" fmla="*/ 2147483646 h 131"/>
              <a:gd name="T18" fmla="*/ 2147483646 w 131"/>
              <a:gd name="T19" fmla="*/ 2147483646 h 131"/>
              <a:gd name="T20" fmla="*/ 2147483646 w 131"/>
              <a:gd name="T21" fmla="*/ 2147483646 h 131"/>
              <a:gd name="T22" fmla="*/ 2147483646 w 131"/>
              <a:gd name="T23" fmla="*/ 1681709642 h 1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6" y="130"/>
                  <a:pt x="0" y="95"/>
                  <a:pt x="0" y="61"/>
                </a:cubicBezTo>
                <a:cubicBezTo>
                  <a:pt x="0" y="26"/>
                  <a:pt x="26" y="0"/>
                  <a:pt x="61" y="0"/>
                </a:cubicBezTo>
                <a:cubicBezTo>
                  <a:pt x="104" y="0"/>
                  <a:pt x="130" y="26"/>
                  <a:pt x="130" y="61"/>
                </a:cubicBezTo>
                <a:cubicBezTo>
                  <a:pt x="130" y="95"/>
                  <a:pt x="104" y="130"/>
                  <a:pt x="61" y="130"/>
                </a:cubicBezTo>
                <a:close/>
                <a:moveTo>
                  <a:pt x="61" y="35"/>
                </a:moveTo>
                <a:lnTo>
                  <a:pt x="61" y="35"/>
                </a:lnTo>
                <a:cubicBezTo>
                  <a:pt x="52" y="35"/>
                  <a:pt x="35" y="44"/>
                  <a:pt x="35" y="61"/>
                </a:cubicBezTo>
                <a:cubicBezTo>
                  <a:pt x="35" y="78"/>
                  <a:pt x="52" y="95"/>
                  <a:pt x="61" y="95"/>
                </a:cubicBezTo>
                <a:cubicBezTo>
                  <a:pt x="78" y="95"/>
                  <a:pt x="96" y="78"/>
                  <a:pt x="96" y="61"/>
                </a:cubicBezTo>
                <a:cubicBezTo>
                  <a:pt x="96" y="44"/>
                  <a:pt x="78" y="35"/>
                  <a:pt x="61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34">
            <a:extLst>
              <a:ext uri="{FF2B5EF4-FFF2-40B4-BE49-F238E27FC236}">
                <a16:creationId xmlns:a16="http://schemas.microsoft.com/office/drawing/2014/main" id="{798EE0BC-1DDA-E741-9C33-0B968CEC8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3358" y="8666838"/>
            <a:ext cx="144224" cy="144224"/>
          </a:xfrm>
          <a:custGeom>
            <a:avLst/>
            <a:gdLst>
              <a:gd name="T0" fmla="*/ 2147483646 w 132"/>
              <a:gd name="T1" fmla="*/ 2147483646 h 131"/>
              <a:gd name="T2" fmla="*/ 2147483646 w 132"/>
              <a:gd name="T3" fmla="*/ 2147483646 h 131"/>
              <a:gd name="T4" fmla="*/ 0 w 132"/>
              <a:gd name="T5" fmla="*/ 2147483646 h 131"/>
              <a:gd name="T6" fmla="*/ 2147483646 w 132"/>
              <a:gd name="T7" fmla="*/ 0 h 131"/>
              <a:gd name="T8" fmla="*/ 2147483646 w 132"/>
              <a:gd name="T9" fmla="*/ 2147483646 h 131"/>
              <a:gd name="T10" fmla="*/ 2147483646 w 132"/>
              <a:gd name="T11" fmla="*/ 2147483646 h 131"/>
              <a:gd name="T12" fmla="*/ 2147483646 w 132"/>
              <a:gd name="T13" fmla="*/ 1681709642 h 131"/>
              <a:gd name="T14" fmla="*/ 2147483646 w 132"/>
              <a:gd name="T15" fmla="*/ 1681709642 h 131"/>
              <a:gd name="T16" fmla="*/ 1643829190 w 132"/>
              <a:gd name="T17" fmla="*/ 2147483646 h 131"/>
              <a:gd name="T18" fmla="*/ 2147483646 w 132"/>
              <a:gd name="T19" fmla="*/ 2147483646 h 131"/>
              <a:gd name="T20" fmla="*/ 2147483646 w 132"/>
              <a:gd name="T21" fmla="*/ 2147483646 h 131"/>
              <a:gd name="T22" fmla="*/ 2147483646 w 132"/>
              <a:gd name="T23" fmla="*/ 1681709642 h 1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2" h="131">
                <a:moveTo>
                  <a:pt x="61" y="130"/>
                </a:moveTo>
                <a:lnTo>
                  <a:pt x="61" y="130"/>
                </a:lnTo>
                <a:cubicBezTo>
                  <a:pt x="27" y="130"/>
                  <a:pt x="0" y="95"/>
                  <a:pt x="0" y="61"/>
                </a:cubicBezTo>
                <a:cubicBezTo>
                  <a:pt x="0" y="26"/>
                  <a:pt x="27" y="0"/>
                  <a:pt x="61" y="0"/>
                </a:cubicBezTo>
                <a:cubicBezTo>
                  <a:pt x="96" y="0"/>
                  <a:pt x="131" y="26"/>
                  <a:pt x="131" y="61"/>
                </a:cubicBezTo>
                <a:cubicBezTo>
                  <a:pt x="131" y="95"/>
                  <a:pt x="96" y="130"/>
                  <a:pt x="61" y="130"/>
                </a:cubicBezTo>
                <a:close/>
                <a:moveTo>
                  <a:pt x="61" y="35"/>
                </a:moveTo>
                <a:lnTo>
                  <a:pt x="61" y="35"/>
                </a:lnTo>
                <a:cubicBezTo>
                  <a:pt x="44" y="35"/>
                  <a:pt x="35" y="44"/>
                  <a:pt x="35" y="61"/>
                </a:cubicBezTo>
                <a:cubicBezTo>
                  <a:pt x="35" y="78"/>
                  <a:pt x="44" y="95"/>
                  <a:pt x="61" y="95"/>
                </a:cubicBezTo>
                <a:cubicBezTo>
                  <a:pt x="79" y="95"/>
                  <a:pt x="87" y="78"/>
                  <a:pt x="87" y="61"/>
                </a:cubicBezTo>
                <a:cubicBezTo>
                  <a:pt x="87" y="44"/>
                  <a:pt x="79" y="35"/>
                  <a:pt x="61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35">
            <a:extLst>
              <a:ext uri="{FF2B5EF4-FFF2-40B4-BE49-F238E27FC236}">
                <a16:creationId xmlns:a16="http://schemas.microsoft.com/office/drawing/2014/main" id="{0C76AEE0-EDF3-4D46-B123-9FB9CDD78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7409" y="8666838"/>
            <a:ext cx="341328" cy="38460"/>
          </a:xfrm>
          <a:custGeom>
            <a:avLst/>
            <a:gdLst>
              <a:gd name="T0" fmla="*/ 2147483646 w 313"/>
              <a:gd name="T1" fmla="*/ 1536610747 h 36"/>
              <a:gd name="T2" fmla="*/ 2147483646 w 313"/>
              <a:gd name="T3" fmla="*/ 1536610747 h 36"/>
              <a:gd name="T4" fmla="*/ 840544519 w 313"/>
              <a:gd name="T5" fmla="*/ 1536610747 h 36"/>
              <a:gd name="T6" fmla="*/ 0 w 313"/>
              <a:gd name="T7" fmla="*/ 790271258 h 36"/>
              <a:gd name="T8" fmla="*/ 840544519 w 313"/>
              <a:gd name="T9" fmla="*/ 0 h 36"/>
              <a:gd name="T10" fmla="*/ 2147483646 w 313"/>
              <a:gd name="T11" fmla="*/ 0 h 36"/>
              <a:gd name="T12" fmla="*/ 2147483646 w 313"/>
              <a:gd name="T13" fmla="*/ 790271258 h 36"/>
              <a:gd name="T14" fmla="*/ 2147483646 w 313"/>
              <a:gd name="T15" fmla="*/ 15366107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3" h="36">
                <a:moveTo>
                  <a:pt x="295" y="35"/>
                </a:moveTo>
                <a:lnTo>
                  <a:pt x="295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95" y="0"/>
                  <a:pt x="295" y="0"/>
                  <a:pt x="295" y="0"/>
                </a:cubicBezTo>
                <a:cubicBezTo>
                  <a:pt x="304" y="0"/>
                  <a:pt x="312" y="9"/>
                  <a:pt x="312" y="18"/>
                </a:cubicBezTo>
                <a:cubicBezTo>
                  <a:pt x="312" y="26"/>
                  <a:pt x="304" y="35"/>
                  <a:pt x="295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36">
            <a:extLst>
              <a:ext uri="{FF2B5EF4-FFF2-40B4-BE49-F238E27FC236}">
                <a16:creationId xmlns:a16="http://schemas.microsoft.com/office/drawing/2014/main" id="{7D909CBF-5B7F-3B4C-A343-6C2F3823D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4910" y="8301472"/>
            <a:ext cx="86534" cy="48075"/>
          </a:xfrm>
          <a:custGeom>
            <a:avLst/>
            <a:gdLst>
              <a:gd name="T0" fmla="*/ 2147483646 w 79"/>
              <a:gd name="T1" fmla="*/ 2019509622 h 44"/>
              <a:gd name="T2" fmla="*/ 2147483646 w 79"/>
              <a:gd name="T3" fmla="*/ 2019509622 h 44"/>
              <a:gd name="T4" fmla="*/ 804494039 w 79"/>
              <a:gd name="T5" fmla="*/ 2019509622 h 44"/>
              <a:gd name="T6" fmla="*/ 0 w 79"/>
              <a:gd name="T7" fmla="*/ 798483276 h 44"/>
              <a:gd name="T8" fmla="*/ 804494039 w 79"/>
              <a:gd name="T9" fmla="*/ 0 h 44"/>
              <a:gd name="T10" fmla="*/ 2147483646 w 79"/>
              <a:gd name="T11" fmla="*/ 0 h 44"/>
              <a:gd name="T12" fmla="*/ 2147483646 w 79"/>
              <a:gd name="T13" fmla="*/ 798483276 h 44"/>
              <a:gd name="T14" fmla="*/ 2147483646 w 79"/>
              <a:gd name="T15" fmla="*/ 2019509622 h 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9" h="44">
                <a:moveTo>
                  <a:pt x="60" y="43"/>
                </a:moveTo>
                <a:lnTo>
                  <a:pt x="60" y="43"/>
                </a:lnTo>
                <a:cubicBezTo>
                  <a:pt x="17" y="43"/>
                  <a:pt x="17" y="43"/>
                  <a:pt x="17" y="43"/>
                </a:cubicBezTo>
                <a:cubicBezTo>
                  <a:pt x="9" y="43"/>
                  <a:pt x="0" y="35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9" y="0"/>
                  <a:pt x="78" y="9"/>
                  <a:pt x="78" y="17"/>
                </a:cubicBezTo>
                <a:cubicBezTo>
                  <a:pt x="78" y="35"/>
                  <a:pt x="69" y="43"/>
                  <a:pt x="60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37">
            <a:extLst>
              <a:ext uri="{FF2B5EF4-FFF2-40B4-BE49-F238E27FC236}">
                <a16:creationId xmlns:a16="http://schemas.microsoft.com/office/drawing/2014/main" id="{96DF6FAD-6B22-2C42-90E7-CB1F2886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7409" y="8594728"/>
            <a:ext cx="76919" cy="115379"/>
          </a:xfrm>
          <a:custGeom>
            <a:avLst/>
            <a:gdLst>
              <a:gd name="T0" fmla="*/ 824079746 w 71"/>
              <a:gd name="T1" fmla="*/ 2147483646 h 105"/>
              <a:gd name="T2" fmla="*/ 824079746 w 71"/>
              <a:gd name="T3" fmla="*/ 2147483646 h 105"/>
              <a:gd name="T4" fmla="*/ 412103910 w 71"/>
              <a:gd name="T5" fmla="*/ 2147483646 h 105"/>
              <a:gd name="T6" fmla="*/ 0 w 71"/>
              <a:gd name="T7" fmla="*/ 2147483646 h 105"/>
              <a:gd name="T8" fmla="*/ 1602469544 w 71"/>
              <a:gd name="T9" fmla="*/ 430018734 h 105"/>
              <a:gd name="T10" fmla="*/ 2147483646 w 71"/>
              <a:gd name="T11" fmla="*/ 430018734 h 105"/>
              <a:gd name="T12" fmla="*/ 2147483646 w 71"/>
              <a:gd name="T13" fmla="*/ 1624355037 h 105"/>
              <a:gd name="T14" fmla="*/ 1602469544 w 71"/>
              <a:gd name="T15" fmla="*/ 2147483646 h 105"/>
              <a:gd name="T16" fmla="*/ 824079746 w 71"/>
              <a:gd name="T17" fmla="*/ 2147483646 h 1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1" h="105">
                <a:moveTo>
                  <a:pt x="18" y="104"/>
                </a:moveTo>
                <a:lnTo>
                  <a:pt x="18" y="104"/>
                </a:lnTo>
                <a:lnTo>
                  <a:pt x="9" y="104"/>
                </a:lnTo>
                <a:cubicBezTo>
                  <a:pt x="0" y="95"/>
                  <a:pt x="0" y="87"/>
                  <a:pt x="0" y="78"/>
                </a:cubicBezTo>
                <a:cubicBezTo>
                  <a:pt x="35" y="9"/>
                  <a:pt x="35" y="9"/>
                  <a:pt x="35" y="9"/>
                </a:cubicBezTo>
                <a:cubicBezTo>
                  <a:pt x="44" y="0"/>
                  <a:pt x="53" y="0"/>
                  <a:pt x="61" y="9"/>
                </a:cubicBezTo>
                <a:cubicBezTo>
                  <a:pt x="70" y="9"/>
                  <a:pt x="70" y="26"/>
                  <a:pt x="70" y="34"/>
                </a:cubicBezTo>
                <a:cubicBezTo>
                  <a:pt x="35" y="95"/>
                  <a:pt x="35" y="95"/>
                  <a:pt x="35" y="95"/>
                </a:cubicBezTo>
                <a:cubicBezTo>
                  <a:pt x="26" y="104"/>
                  <a:pt x="26" y="104"/>
                  <a:pt x="18" y="1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38">
            <a:extLst>
              <a:ext uri="{FF2B5EF4-FFF2-40B4-BE49-F238E27FC236}">
                <a16:creationId xmlns:a16="http://schemas.microsoft.com/office/drawing/2014/main" id="{258D0A5A-A23A-DB4A-B242-919C6C285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5868" y="8594728"/>
            <a:ext cx="302868" cy="48075"/>
          </a:xfrm>
          <a:custGeom>
            <a:avLst/>
            <a:gdLst>
              <a:gd name="T0" fmla="*/ 2147483646 w 278"/>
              <a:gd name="T1" fmla="*/ 2019509622 h 44"/>
              <a:gd name="T2" fmla="*/ 2147483646 w 278"/>
              <a:gd name="T3" fmla="*/ 2019509622 h 44"/>
              <a:gd name="T4" fmla="*/ 838149487 w 278"/>
              <a:gd name="T5" fmla="*/ 2019509622 h 44"/>
              <a:gd name="T6" fmla="*/ 0 w 278"/>
              <a:gd name="T7" fmla="*/ 1221156233 h 44"/>
              <a:gd name="T8" fmla="*/ 838149487 w 278"/>
              <a:gd name="T9" fmla="*/ 0 h 44"/>
              <a:gd name="T10" fmla="*/ 2147483646 w 278"/>
              <a:gd name="T11" fmla="*/ 0 h 44"/>
              <a:gd name="T12" fmla="*/ 2147483646 w 278"/>
              <a:gd name="T13" fmla="*/ 1221156233 h 44"/>
              <a:gd name="T14" fmla="*/ 2147483646 w 278"/>
              <a:gd name="T15" fmla="*/ 2019509622 h 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8" h="44">
                <a:moveTo>
                  <a:pt x="260" y="43"/>
                </a:moveTo>
                <a:lnTo>
                  <a:pt x="260" y="43"/>
                </a:lnTo>
                <a:cubicBezTo>
                  <a:pt x="18" y="43"/>
                  <a:pt x="18" y="43"/>
                  <a:pt x="18" y="43"/>
                </a:cubicBezTo>
                <a:cubicBezTo>
                  <a:pt x="9" y="43"/>
                  <a:pt x="0" y="34"/>
                  <a:pt x="0" y="26"/>
                </a:cubicBezTo>
                <a:cubicBezTo>
                  <a:pt x="0" y="9"/>
                  <a:pt x="9" y="0"/>
                  <a:pt x="18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9" y="0"/>
                  <a:pt x="277" y="9"/>
                  <a:pt x="277" y="26"/>
                </a:cubicBezTo>
                <a:cubicBezTo>
                  <a:pt x="277" y="34"/>
                  <a:pt x="269" y="43"/>
                  <a:pt x="260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39">
            <a:extLst>
              <a:ext uri="{FF2B5EF4-FFF2-40B4-BE49-F238E27FC236}">
                <a16:creationId xmlns:a16="http://schemas.microsoft.com/office/drawing/2014/main" id="{8A7C3D0F-00AF-7E42-8F92-73A82801D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0277" y="8368776"/>
            <a:ext cx="96149" cy="274026"/>
          </a:xfrm>
          <a:custGeom>
            <a:avLst/>
            <a:gdLst>
              <a:gd name="T0" fmla="*/ 798483276 w 88"/>
              <a:gd name="T1" fmla="*/ 2147483646 h 252"/>
              <a:gd name="T2" fmla="*/ 798483276 w 88"/>
              <a:gd name="T3" fmla="*/ 2147483646 h 252"/>
              <a:gd name="T4" fmla="*/ 798483276 w 88"/>
              <a:gd name="T5" fmla="*/ 2147483646 h 252"/>
              <a:gd name="T6" fmla="*/ 0 w 88"/>
              <a:gd name="T7" fmla="*/ 2147483646 h 252"/>
              <a:gd name="T8" fmla="*/ 2019509622 w 88"/>
              <a:gd name="T9" fmla="*/ 787037334 h 252"/>
              <a:gd name="T10" fmla="*/ 2147483646 w 88"/>
              <a:gd name="T11" fmla="*/ 0 h 252"/>
              <a:gd name="T12" fmla="*/ 2147483646 w 88"/>
              <a:gd name="T13" fmla="*/ 1203765096 h 252"/>
              <a:gd name="T14" fmla="*/ 1596836665 w 88"/>
              <a:gd name="T15" fmla="*/ 2147483646 h 252"/>
              <a:gd name="T16" fmla="*/ 798483276 w 88"/>
              <a:gd name="T17" fmla="*/ 2147483646 h 2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8" h="252">
                <a:moveTo>
                  <a:pt x="17" y="251"/>
                </a:moveTo>
                <a:lnTo>
                  <a:pt x="17" y="251"/>
                </a:lnTo>
                <a:cubicBezTo>
                  <a:pt x="0" y="242"/>
                  <a:pt x="0" y="234"/>
                  <a:pt x="0" y="225"/>
                </a:cubicBezTo>
                <a:cubicBezTo>
                  <a:pt x="43" y="17"/>
                  <a:pt x="43" y="17"/>
                  <a:pt x="43" y="17"/>
                </a:cubicBezTo>
                <a:cubicBezTo>
                  <a:pt x="52" y="9"/>
                  <a:pt x="61" y="0"/>
                  <a:pt x="69" y="0"/>
                </a:cubicBezTo>
                <a:cubicBezTo>
                  <a:pt x="78" y="9"/>
                  <a:pt x="87" y="17"/>
                  <a:pt x="87" y="26"/>
                </a:cubicBezTo>
                <a:cubicBezTo>
                  <a:pt x="34" y="234"/>
                  <a:pt x="34" y="234"/>
                  <a:pt x="34" y="234"/>
                </a:cubicBezTo>
                <a:cubicBezTo>
                  <a:pt x="34" y="242"/>
                  <a:pt x="26" y="251"/>
                  <a:pt x="17" y="2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40">
            <a:extLst>
              <a:ext uri="{FF2B5EF4-FFF2-40B4-BE49-F238E27FC236}">
                <a16:creationId xmlns:a16="http://schemas.microsoft.com/office/drawing/2014/main" id="{5B64B917-26C5-0346-941E-276A5CDB7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5868" y="8368776"/>
            <a:ext cx="360557" cy="48075"/>
          </a:xfrm>
          <a:custGeom>
            <a:avLst/>
            <a:gdLst>
              <a:gd name="T0" fmla="*/ 2147483646 w 331"/>
              <a:gd name="T1" fmla="*/ 2019509622 h 44"/>
              <a:gd name="T2" fmla="*/ 2147483646 w 331"/>
              <a:gd name="T3" fmla="*/ 2019509622 h 44"/>
              <a:gd name="T4" fmla="*/ 837780303 w 331"/>
              <a:gd name="T5" fmla="*/ 2019509622 h 44"/>
              <a:gd name="T6" fmla="*/ 0 w 331"/>
              <a:gd name="T7" fmla="*/ 798483276 h 44"/>
              <a:gd name="T8" fmla="*/ 837780303 w 331"/>
              <a:gd name="T9" fmla="*/ 0 h 44"/>
              <a:gd name="T10" fmla="*/ 2147483646 w 331"/>
              <a:gd name="T11" fmla="*/ 0 h 44"/>
              <a:gd name="T12" fmla="*/ 2147483646 w 331"/>
              <a:gd name="T13" fmla="*/ 798483276 h 44"/>
              <a:gd name="T14" fmla="*/ 2147483646 w 331"/>
              <a:gd name="T15" fmla="*/ 2019509622 h 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1" h="44">
                <a:moveTo>
                  <a:pt x="304" y="43"/>
                </a:moveTo>
                <a:lnTo>
                  <a:pt x="304" y="43"/>
                </a:lnTo>
                <a:cubicBezTo>
                  <a:pt x="18" y="43"/>
                  <a:pt x="18" y="43"/>
                  <a:pt x="18" y="43"/>
                </a:cubicBezTo>
                <a:cubicBezTo>
                  <a:pt x="9" y="43"/>
                  <a:pt x="0" y="34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304" y="0"/>
                  <a:pt x="304" y="0"/>
                  <a:pt x="304" y="0"/>
                </a:cubicBezTo>
                <a:cubicBezTo>
                  <a:pt x="321" y="0"/>
                  <a:pt x="330" y="9"/>
                  <a:pt x="330" y="17"/>
                </a:cubicBezTo>
                <a:cubicBezTo>
                  <a:pt x="330" y="34"/>
                  <a:pt x="321" y="43"/>
                  <a:pt x="304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41">
            <a:extLst>
              <a:ext uri="{FF2B5EF4-FFF2-40B4-BE49-F238E27FC236}">
                <a16:creationId xmlns:a16="http://schemas.microsoft.com/office/drawing/2014/main" id="{632B1F15-B205-3445-AAB0-3F1DC8E2D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8179" y="8301472"/>
            <a:ext cx="105764" cy="341331"/>
          </a:xfrm>
          <a:custGeom>
            <a:avLst/>
            <a:gdLst>
              <a:gd name="T0" fmla="*/ 2147483646 w 97"/>
              <a:gd name="T1" fmla="*/ 2147483646 h 313"/>
              <a:gd name="T2" fmla="*/ 2147483646 w 97"/>
              <a:gd name="T3" fmla="*/ 2147483646 h 313"/>
              <a:gd name="T4" fmla="*/ 2147483646 w 97"/>
              <a:gd name="T5" fmla="*/ 2147483646 h 313"/>
              <a:gd name="T6" fmla="*/ 2147483646 w 97"/>
              <a:gd name="T7" fmla="*/ 2147483646 h 313"/>
              <a:gd name="T8" fmla="*/ 1633687085 w 97"/>
              <a:gd name="T9" fmla="*/ 2147483646 h 313"/>
              <a:gd name="T10" fmla="*/ 420024252 w 97"/>
              <a:gd name="T11" fmla="*/ 1634435368 h 313"/>
              <a:gd name="T12" fmla="*/ 420024252 w 97"/>
              <a:gd name="T13" fmla="*/ 420279769 h 313"/>
              <a:gd name="T14" fmla="*/ 1633687085 w 97"/>
              <a:gd name="T15" fmla="*/ 420279769 h 313"/>
              <a:gd name="T16" fmla="*/ 2147483646 w 97"/>
              <a:gd name="T17" fmla="*/ 2147483646 h 313"/>
              <a:gd name="T18" fmla="*/ 2147483646 w 97"/>
              <a:gd name="T19" fmla="*/ 2147483646 h 313"/>
              <a:gd name="T20" fmla="*/ 2147483646 w 97"/>
              <a:gd name="T21" fmla="*/ 2147483646 h 313"/>
              <a:gd name="T22" fmla="*/ 2147483646 w 97"/>
              <a:gd name="T23" fmla="*/ 2147483646 h 313"/>
              <a:gd name="T24" fmla="*/ 2147483646 w 97"/>
              <a:gd name="T25" fmla="*/ 2147483646 h 313"/>
              <a:gd name="T26" fmla="*/ 2147483646 w 97"/>
              <a:gd name="T27" fmla="*/ 2147483646 h 313"/>
              <a:gd name="T28" fmla="*/ 2147483646 w 97"/>
              <a:gd name="T29" fmla="*/ 2147483646 h 313"/>
              <a:gd name="T30" fmla="*/ 2147483646 w 97"/>
              <a:gd name="T31" fmla="*/ 2147483646 h 313"/>
              <a:gd name="T32" fmla="*/ 2147483646 w 97"/>
              <a:gd name="T33" fmla="*/ 2147483646 h 313"/>
              <a:gd name="T34" fmla="*/ 420024252 w 97"/>
              <a:gd name="T35" fmla="*/ 1634435368 h 313"/>
              <a:gd name="T36" fmla="*/ 420024252 w 97"/>
              <a:gd name="T37" fmla="*/ 1634435368 h 31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7" h="313">
                <a:moveTo>
                  <a:pt x="70" y="312"/>
                </a:moveTo>
                <a:lnTo>
                  <a:pt x="70" y="312"/>
                </a:lnTo>
                <a:cubicBezTo>
                  <a:pt x="70" y="312"/>
                  <a:pt x="70" y="312"/>
                  <a:pt x="61" y="303"/>
                </a:cubicBezTo>
                <a:cubicBezTo>
                  <a:pt x="52" y="303"/>
                  <a:pt x="52" y="295"/>
                  <a:pt x="52" y="286"/>
                </a:cubicBezTo>
                <a:cubicBezTo>
                  <a:pt x="52" y="278"/>
                  <a:pt x="52" y="234"/>
                  <a:pt x="35" y="156"/>
                </a:cubicBezTo>
                <a:cubicBezTo>
                  <a:pt x="26" y="87"/>
                  <a:pt x="9" y="43"/>
                  <a:pt x="9" y="35"/>
                </a:cubicBezTo>
                <a:cubicBezTo>
                  <a:pt x="0" y="26"/>
                  <a:pt x="0" y="17"/>
                  <a:pt x="9" y="9"/>
                </a:cubicBezTo>
                <a:cubicBezTo>
                  <a:pt x="17" y="0"/>
                  <a:pt x="26" y="0"/>
                  <a:pt x="35" y="9"/>
                </a:cubicBezTo>
                <a:cubicBezTo>
                  <a:pt x="35" y="17"/>
                  <a:pt x="43" y="17"/>
                  <a:pt x="52" y="61"/>
                </a:cubicBezTo>
                <a:cubicBezTo>
                  <a:pt x="61" y="87"/>
                  <a:pt x="70" y="121"/>
                  <a:pt x="70" y="147"/>
                </a:cubicBezTo>
                <a:cubicBezTo>
                  <a:pt x="78" y="182"/>
                  <a:pt x="87" y="217"/>
                  <a:pt x="87" y="243"/>
                </a:cubicBezTo>
                <a:cubicBezTo>
                  <a:pt x="96" y="286"/>
                  <a:pt x="87" y="295"/>
                  <a:pt x="87" y="295"/>
                </a:cubicBezTo>
                <a:cubicBezTo>
                  <a:pt x="87" y="303"/>
                  <a:pt x="78" y="312"/>
                  <a:pt x="70" y="312"/>
                </a:cubicBezTo>
                <a:close/>
                <a:moveTo>
                  <a:pt x="52" y="286"/>
                </a:moveTo>
                <a:lnTo>
                  <a:pt x="52" y="286"/>
                </a:lnTo>
                <a:close/>
                <a:moveTo>
                  <a:pt x="52" y="286"/>
                </a:moveTo>
                <a:lnTo>
                  <a:pt x="52" y="286"/>
                </a:lnTo>
                <a:close/>
                <a:moveTo>
                  <a:pt x="9" y="35"/>
                </a:moveTo>
                <a:lnTo>
                  <a:pt x="9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Triángulo 589">
            <a:extLst>
              <a:ext uri="{FF2B5EF4-FFF2-40B4-BE49-F238E27FC236}">
                <a16:creationId xmlns:a16="http://schemas.microsoft.com/office/drawing/2014/main" id="{5FF295B3-C5CB-594D-BBB4-B789D8C48217}"/>
              </a:ext>
            </a:extLst>
          </p:cNvPr>
          <p:cNvSpPr/>
          <p:nvPr/>
        </p:nvSpPr>
        <p:spPr>
          <a:xfrm rot="5400000">
            <a:off x="18422234" y="6916440"/>
            <a:ext cx="5675105" cy="3200426"/>
          </a:xfrm>
          <a:prstGeom prst="triangle">
            <a:avLst/>
          </a:prstGeom>
          <a:solidFill>
            <a:schemeClr val="tx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1" name="Triángulo 590">
            <a:extLst>
              <a:ext uri="{FF2B5EF4-FFF2-40B4-BE49-F238E27FC236}">
                <a16:creationId xmlns:a16="http://schemas.microsoft.com/office/drawing/2014/main" id="{DD470D99-144C-4342-B11D-6B0D22D9BD58}"/>
              </a:ext>
            </a:extLst>
          </p:cNvPr>
          <p:cNvSpPr/>
          <p:nvPr/>
        </p:nvSpPr>
        <p:spPr>
          <a:xfrm rot="5400000">
            <a:off x="1765819" y="7526888"/>
            <a:ext cx="3719593" cy="2097632"/>
          </a:xfrm>
          <a:prstGeom prst="triangle">
            <a:avLst/>
          </a:prstGeom>
          <a:solidFill>
            <a:schemeClr val="tx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2" name="Freeform 403">
            <a:extLst>
              <a:ext uri="{FF2B5EF4-FFF2-40B4-BE49-F238E27FC236}">
                <a16:creationId xmlns:a16="http://schemas.microsoft.com/office/drawing/2014/main" id="{7D5C5E1E-D3C4-8C47-ADF8-64205C2BC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0844" y="7332942"/>
            <a:ext cx="509590" cy="519205"/>
          </a:xfrm>
          <a:custGeom>
            <a:avLst/>
            <a:gdLst>
              <a:gd name="T0" fmla="*/ 2147483646 w 469"/>
              <a:gd name="T1" fmla="*/ 2147483646 h 478"/>
              <a:gd name="T2" fmla="*/ 2147483646 w 469"/>
              <a:gd name="T3" fmla="*/ 2147483646 h 478"/>
              <a:gd name="T4" fmla="*/ 2147483646 w 469"/>
              <a:gd name="T5" fmla="*/ 2147483646 h 478"/>
              <a:gd name="T6" fmla="*/ 0 w 469"/>
              <a:gd name="T7" fmla="*/ 2147483646 h 478"/>
              <a:gd name="T8" fmla="*/ 2147483646 w 469"/>
              <a:gd name="T9" fmla="*/ 0 h 478"/>
              <a:gd name="T10" fmla="*/ 2147483646 w 469"/>
              <a:gd name="T11" fmla="*/ 2147483646 h 4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69" h="478">
                <a:moveTo>
                  <a:pt x="468" y="234"/>
                </a:moveTo>
                <a:lnTo>
                  <a:pt x="468" y="234"/>
                </a:lnTo>
                <a:cubicBezTo>
                  <a:pt x="468" y="364"/>
                  <a:pt x="364" y="477"/>
                  <a:pt x="234" y="477"/>
                </a:cubicBezTo>
                <a:cubicBezTo>
                  <a:pt x="104" y="477"/>
                  <a:pt x="0" y="364"/>
                  <a:pt x="0" y="234"/>
                </a:cubicBezTo>
                <a:cubicBezTo>
                  <a:pt x="0" y="104"/>
                  <a:pt x="104" y="0"/>
                  <a:pt x="234" y="0"/>
                </a:cubicBezTo>
                <a:cubicBezTo>
                  <a:pt x="364" y="0"/>
                  <a:pt x="468" y="104"/>
                  <a:pt x="468" y="2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CuadroTexto 610">
            <a:extLst>
              <a:ext uri="{FF2B5EF4-FFF2-40B4-BE49-F238E27FC236}">
                <a16:creationId xmlns:a16="http://schemas.microsoft.com/office/drawing/2014/main" id="{9D96947E-BDA8-434F-98F5-78D584CC74A2}"/>
              </a:ext>
            </a:extLst>
          </p:cNvPr>
          <p:cNvSpPr txBox="1"/>
          <p:nvPr/>
        </p:nvSpPr>
        <p:spPr>
          <a:xfrm>
            <a:off x="6067445" y="4197449"/>
            <a:ext cx="1039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35%</a:t>
            </a:r>
          </a:p>
        </p:txBody>
      </p:sp>
      <p:sp>
        <p:nvSpPr>
          <p:cNvPr id="612" name="CuadroTexto 611">
            <a:extLst>
              <a:ext uri="{FF2B5EF4-FFF2-40B4-BE49-F238E27FC236}">
                <a16:creationId xmlns:a16="http://schemas.microsoft.com/office/drawing/2014/main" id="{5B399DFF-776E-294B-BD41-E30FEDC96C33}"/>
              </a:ext>
            </a:extLst>
          </p:cNvPr>
          <p:cNvSpPr txBox="1"/>
          <p:nvPr/>
        </p:nvSpPr>
        <p:spPr>
          <a:xfrm>
            <a:off x="8829897" y="4183219"/>
            <a:ext cx="1039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95%</a:t>
            </a:r>
          </a:p>
        </p:txBody>
      </p:sp>
      <p:sp>
        <p:nvSpPr>
          <p:cNvPr id="613" name="CuadroTexto 612">
            <a:extLst>
              <a:ext uri="{FF2B5EF4-FFF2-40B4-BE49-F238E27FC236}">
                <a16:creationId xmlns:a16="http://schemas.microsoft.com/office/drawing/2014/main" id="{85DAB2D2-5CAC-FF4E-B5AB-C2D241CB97F3}"/>
              </a:ext>
            </a:extLst>
          </p:cNvPr>
          <p:cNvSpPr txBox="1"/>
          <p:nvPr/>
        </p:nvSpPr>
        <p:spPr>
          <a:xfrm>
            <a:off x="11615245" y="4184734"/>
            <a:ext cx="1039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20%</a:t>
            </a:r>
          </a:p>
        </p:txBody>
      </p:sp>
      <p:sp>
        <p:nvSpPr>
          <p:cNvPr id="614" name="CuadroTexto 613">
            <a:extLst>
              <a:ext uri="{FF2B5EF4-FFF2-40B4-BE49-F238E27FC236}">
                <a16:creationId xmlns:a16="http://schemas.microsoft.com/office/drawing/2014/main" id="{3B35CEFB-28B5-F542-BD62-F1FC35F4E0C9}"/>
              </a:ext>
            </a:extLst>
          </p:cNvPr>
          <p:cNvSpPr txBox="1"/>
          <p:nvPr/>
        </p:nvSpPr>
        <p:spPr>
          <a:xfrm>
            <a:off x="14383023" y="4183297"/>
            <a:ext cx="1039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615" name="CuadroTexto 614">
            <a:extLst>
              <a:ext uri="{FF2B5EF4-FFF2-40B4-BE49-F238E27FC236}">
                <a16:creationId xmlns:a16="http://schemas.microsoft.com/office/drawing/2014/main" id="{EF808B22-DA5D-A847-AA14-6C13FA20C3F8}"/>
              </a:ext>
            </a:extLst>
          </p:cNvPr>
          <p:cNvSpPr txBox="1"/>
          <p:nvPr/>
        </p:nvSpPr>
        <p:spPr>
          <a:xfrm>
            <a:off x="17144561" y="4186491"/>
            <a:ext cx="1039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98%</a:t>
            </a:r>
          </a:p>
        </p:txBody>
      </p:sp>
      <p:grpSp>
        <p:nvGrpSpPr>
          <p:cNvPr id="96" name="Grupo 95">
            <a:extLst>
              <a:ext uri="{FF2B5EF4-FFF2-40B4-BE49-F238E27FC236}">
                <a16:creationId xmlns:a16="http://schemas.microsoft.com/office/drawing/2014/main" id="{A51C2E92-C068-094D-8891-16A66B18A8A2}"/>
              </a:ext>
            </a:extLst>
          </p:cNvPr>
          <p:cNvGrpSpPr/>
          <p:nvPr/>
        </p:nvGrpSpPr>
        <p:grpSpPr>
          <a:xfrm>
            <a:off x="2668308" y="654008"/>
            <a:ext cx="19041035" cy="2561450"/>
            <a:chOff x="2668308" y="861425"/>
            <a:chExt cx="19041035" cy="2561450"/>
          </a:xfrm>
        </p:grpSpPr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2CBFA8BF-5B0A-2D40-BF37-5B1A248D75FB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01E5205C-6103-4941-BEEE-EE92BC6D50F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2D4A36D2-19B9-B949-9932-F19E6E50F773}"/>
              </a:ext>
            </a:extLst>
          </p:cNvPr>
          <p:cNvGrpSpPr/>
          <p:nvPr/>
        </p:nvGrpSpPr>
        <p:grpSpPr>
          <a:xfrm>
            <a:off x="5477329" y="10687603"/>
            <a:ext cx="2115863" cy="986236"/>
            <a:chOff x="5683386" y="5248184"/>
            <a:chExt cx="2533864" cy="986236"/>
          </a:xfrm>
        </p:grpSpPr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C312B25F-27E0-0046-BD01-E53E8ACB01A1}"/>
                </a:ext>
              </a:extLst>
            </p:cNvPr>
            <p:cNvSpPr txBox="1"/>
            <p:nvPr/>
          </p:nvSpPr>
          <p:spPr>
            <a:xfrm>
              <a:off x="5944405" y="5248184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1" name="Rectangle 52">
              <a:extLst>
                <a:ext uri="{FF2B5EF4-FFF2-40B4-BE49-F238E27FC236}">
                  <a16:creationId xmlns:a16="http://schemas.microsoft.com/office/drawing/2014/main" id="{AC6E0F79-6B8E-3F4E-A8E1-07A79CF81CE5}"/>
                </a:ext>
              </a:extLst>
            </p:cNvPr>
            <p:cNvSpPr/>
            <p:nvPr/>
          </p:nvSpPr>
          <p:spPr>
            <a:xfrm>
              <a:off x="5683386" y="5588089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ADF1D4B9-FDFD-B549-ADA4-0FCE92DF63D8}"/>
              </a:ext>
            </a:extLst>
          </p:cNvPr>
          <p:cNvGrpSpPr/>
          <p:nvPr/>
        </p:nvGrpSpPr>
        <p:grpSpPr>
          <a:xfrm>
            <a:off x="8265651" y="10691038"/>
            <a:ext cx="2115863" cy="986236"/>
            <a:chOff x="5683386" y="5248184"/>
            <a:chExt cx="2533864" cy="986236"/>
          </a:xfrm>
        </p:grpSpPr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DC57380F-C123-E14D-9915-D9DC4A73BC31}"/>
                </a:ext>
              </a:extLst>
            </p:cNvPr>
            <p:cNvSpPr txBox="1"/>
            <p:nvPr/>
          </p:nvSpPr>
          <p:spPr>
            <a:xfrm>
              <a:off x="5944405" y="5248184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4" name="Rectangle 52">
              <a:extLst>
                <a:ext uri="{FF2B5EF4-FFF2-40B4-BE49-F238E27FC236}">
                  <a16:creationId xmlns:a16="http://schemas.microsoft.com/office/drawing/2014/main" id="{0F4EB3A6-E4F1-C347-B13F-2D49661C268A}"/>
                </a:ext>
              </a:extLst>
            </p:cNvPr>
            <p:cNvSpPr/>
            <p:nvPr/>
          </p:nvSpPr>
          <p:spPr>
            <a:xfrm>
              <a:off x="5683386" y="5588089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430DAE23-C22E-A445-96BE-F616414ABB13}"/>
              </a:ext>
            </a:extLst>
          </p:cNvPr>
          <p:cNvGrpSpPr/>
          <p:nvPr/>
        </p:nvGrpSpPr>
        <p:grpSpPr>
          <a:xfrm>
            <a:off x="16673578" y="10672357"/>
            <a:ext cx="2115863" cy="986236"/>
            <a:chOff x="5683386" y="5248184"/>
            <a:chExt cx="2533864" cy="986236"/>
          </a:xfrm>
        </p:grpSpPr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72FB25A4-0C6E-9948-AA6F-860713D08A73}"/>
                </a:ext>
              </a:extLst>
            </p:cNvPr>
            <p:cNvSpPr txBox="1"/>
            <p:nvPr/>
          </p:nvSpPr>
          <p:spPr>
            <a:xfrm>
              <a:off x="5944405" y="5248184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7" name="Rectangle 52">
              <a:extLst>
                <a:ext uri="{FF2B5EF4-FFF2-40B4-BE49-F238E27FC236}">
                  <a16:creationId xmlns:a16="http://schemas.microsoft.com/office/drawing/2014/main" id="{05A580E6-AD11-0341-BB8A-5F269B44FD7C}"/>
                </a:ext>
              </a:extLst>
            </p:cNvPr>
            <p:cNvSpPr/>
            <p:nvPr/>
          </p:nvSpPr>
          <p:spPr>
            <a:xfrm>
              <a:off x="5683386" y="5588089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3B8483E-EDAE-1A4B-9CD0-FACD6850F031}"/>
              </a:ext>
            </a:extLst>
          </p:cNvPr>
          <p:cNvGrpSpPr/>
          <p:nvPr/>
        </p:nvGrpSpPr>
        <p:grpSpPr>
          <a:xfrm>
            <a:off x="13825471" y="10681663"/>
            <a:ext cx="2115863" cy="986236"/>
            <a:chOff x="5683386" y="5248184"/>
            <a:chExt cx="2533864" cy="986236"/>
          </a:xfrm>
        </p:grpSpPr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0380D4F8-91B0-F64F-85A9-CD5524989610}"/>
                </a:ext>
              </a:extLst>
            </p:cNvPr>
            <p:cNvSpPr txBox="1"/>
            <p:nvPr/>
          </p:nvSpPr>
          <p:spPr>
            <a:xfrm>
              <a:off x="5944405" y="5248184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0" name="Rectangle 52">
              <a:extLst>
                <a:ext uri="{FF2B5EF4-FFF2-40B4-BE49-F238E27FC236}">
                  <a16:creationId xmlns:a16="http://schemas.microsoft.com/office/drawing/2014/main" id="{97C8B6B8-93D0-FF41-9240-A02F9F75022F}"/>
                </a:ext>
              </a:extLst>
            </p:cNvPr>
            <p:cNvSpPr/>
            <p:nvPr/>
          </p:nvSpPr>
          <p:spPr>
            <a:xfrm>
              <a:off x="5683386" y="5588089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D97C07D0-6D2F-C041-BDF4-592D9257578D}"/>
              </a:ext>
            </a:extLst>
          </p:cNvPr>
          <p:cNvGrpSpPr/>
          <p:nvPr/>
        </p:nvGrpSpPr>
        <p:grpSpPr>
          <a:xfrm>
            <a:off x="11077265" y="10690725"/>
            <a:ext cx="2115863" cy="986236"/>
            <a:chOff x="5683386" y="5248184"/>
            <a:chExt cx="2533864" cy="986236"/>
          </a:xfrm>
        </p:grpSpPr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E87F08FE-EAEE-F743-AD40-BF6166A9BC1A}"/>
                </a:ext>
              </a:extLst>
            </p:cNvPr>
            <p:cNvSpPr txBox="1"/>
            <p:nvPr/>
          </p:nvSpPr>
          <p:spPr>
            <a:xfrm>
              <a:off x="5944405" y="5248184"/>
              <a:ext cx="200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28" name="Rectangle 52">
              <a:extLst>
                <a:ext uri="{FF2B5EF4-FFF2-40B4-BE49-F238E27FC236}">
                  <a16:creationId xmlns:a16="http://schemas.microsoft.com/office/drawing/2014/main" id="{7019ABA0-5DED-C249-A42A-4DA4B7B7900B}"/>
                </a:ext>
              </a:extLst>
            </p:cNvPr>
            <p:cNvSpPr/>
            <p:nvPr/>
          </p:nvSpPr>
          <p:spPr>
            <a:xfrm>
              <a:off x="5683386" y="5588089"/>
              <a:ext cx="25338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85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Freeform 160">
            <a:extLst>
              <a:ext uri="{FF2B5EF4-FFF2-40B4-BE49-F238E27FC236}">
                <a16:creationId xmlns:a16="http://schemas.microsoft.com/office/drawing/2014/main" id="{14FCE62F-2753-2249-A14C-84ADE680F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4480851"/>
            <a:ext cx="20653375" cy="7844356"/>
          </a:xfrm>
          <a:custGeom>
            <a:avLst/>
            <a:gdLst>
              <a:gd name="T0" fmla="*/ 2147483646 w 19482"/>
              <a:gd name="T1" fmla="*/ 2147483646 h 7401"/>
              <a:gd name="T2" fmla="*/ 2147483646 w 19482"/>
              <a:gd name="T3" fmla="*/ 2147483646 h 7401"/>
              <a:gd name="T4" fmla="*/ 2147483646 w 19482"/>
              <a:gd name="T5" fmla="*/ 1258947234 h 7401"/>
              <a:gd name="T6" fmla="*/ 2147483646 w 19482"/>
              <a:gd name="T7" fmla="*/ 2147483646 h 7401"/>
              <a:gd name="T8" fmla="*/ 2147483646 w 19482"/>
              <a:gd name="T9" fmla="*/ 2147483646 h 7401"/>
              <a:gd name="T10" fmla="*/ 2147483646 w 19482"/>
              <a:gd name="T11" fmla="*/ 2147483646 h 7401"/>
              <a:gd name="T12" fmla="*/ 2147483646 w 19482"/>
              <a:gd name="T13" fmla="*/ 2147483646 h 7401"/>
              <a:gd name="T14" fmla="*/ 2147483646 w 19482"/>
              <a:gd name="T15" fmla="*/ 2147483646 h 7401"/>
              <a:gd name="T16" fmla="*/ 2147483646 w 19482"/>
              <a:gd name="T17" fmla="*/ 2147483646 h 7401"/>
              <a:gd name="T18" fmla="*/ 2147483646 w 19482"/>
              <a:gd name="T19" fmla="*/ 2147483646 h 7401"/>
              <a:gd name="T20" fmla="*/ 2147483646 w 19482"/>
              <a:gd name="T21" fmla="*/ 2147483646 h 7401"/>
              <a:gd name="T22" fmla="*/ 2147483646 w 19482"/>
              <a:gd name="T23" fmla="*/ 2147483646 h 7401"/>
              <a:gd name="T24" fmla="*/ 2147483646 w 19482"/>
              <a:gd name="T25" fmla="*/ 2147483646 h 7401"/>
              <a:gd name="T26" fmla="*/ 839821066 w 19482"/>
              <a:gd name="T27" fmla="*/ 2147483646 h 7401"/>
              <a:gd name="T28" fmla="*/ 2147483646 w 19482"/>
              <a:gd name="T29" fmla="*/ 2147483646 h 7401"/>
              <a:gd name="T30" fmla="*/ 2147483646 w 19482"/>
              <a:gd name="T31" fmla="*/ 2147483646 h 7401"/>
              <a:gd name="T32" fmla="*/ 2147483646 w 19482"/>
              <a:gd name="T33" fmla="*/ 2147483646 h 7401"/>
              <a:gd name="T34" fmla="*/ 2147483646 w 19482"/>
              <a:gd name="T35" fmla="*/ 2147483646 h 7401"/>
              <a:gd name="T36" fmla="*/ 2147483646 w 19482"/>
              <a:gd name="T37" fmla="*/ 2147483646 h 7401"/>
              <a:gd name="T38" fmla="*/ 2147483646 w 19482"/>
              <a:gd name="T39" fmla="*/ 2147483646 h 7401"/>
              <a:gd name="T40" fmla="*/ 2147483646 w 19482"/>
              <a:gd name="T41" fmla="*/ 2147483646 h 7401"/>
              <a:gd name="T42" fmla="*/ 2147483646 w 19482"/>
              <a:gd name="T43" fmla="*/ 2147483646 h 7401"/>
              <a:gd name="T44" fmla="*/ 2147483646 w 19482"/>
              <a:gd name="T45" fmla="*/ 2147483646 h 7401"/>
              <a:gd name="T46" fmla="*/ 2147483646 w 19482"/>
              <a:gd name="T47" fmla="*/ 2147483646 h 7401"/>
              <a:gd name="T48" fmla="*/ 2147483646 w 19482"/>
              <a:gd name="T49" fmla="*/ 2147483646 h 7401"/>
              <a:gd name="T50" fmla="*/ 2147483646 w 19482"/>
              <a:gd name="T51" fmla="*/ 2147483646 h 7401"/>
              <a:gd name="T52" fmla="*/ 2147483646 w 19482"/>
              <a:gd name="T53" fmla="*/ 2147483646 h 7401"/>
              <a:gd name="T54" fmla="*/ 2147483646 w 19482"/>
              <a:gd name="T55" fmla="*/ 2147483646 h 7401"/>
              <a:gd name="T56" fmla="*/ 2147483646 w 19482"/>
              <a:gd name="T57" fmla="*/ 2147483646 h 7401"/>
              <a:gd name="T58" fmla="*/ 2147483646 w 19482"/>
              <a:gd name="T59" fmla="*/ 2147483646 h 7401"/>
              <a:gd name="T60" fmla="*/ 2147483646 w 19482"/>
              <a:gd name="T61" fmla="*/ 2147483646 h 7401"/>
              <a:gd name="T62" fmla="*/ 2147483646 w 19482"/>
              <a:gd name="T63" fmla="*/ 2147483646 h 7401"/>
              <a:gd name="T64" fmla="*/ 2147483646 w 19482"/>
              <a:gd name="T65" fmla="*/ 2147483646 h 74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9482" h="7401">
                <a:moveTo>
                  <a:pt x="19463" y="3160"/>
                </a:moveTo>
                <a:lnTo>
                  <a:pt x="19463" y="3160"/>
                </a:lnTo>
                <a:cubicBezTo>
                  <a:pt x="19256" y="2945"/>
                  <a:pt x="17568" y="1428"/>
                  <a:pt x="11406" y="1554"/>
                </a:cubicBezTo>
                <a:cubicBezTo>
                  <a:pt x="11388" y="1554"/>
                  <a:pt x="11379" y="1545"/>
                  <a:pt x="11370" y="1536"/>
                </a:cubicBezTo>
                <a:cubicBezTo>
                  <a:pt x="10508" y="27"/>
                  <a:pt x="10508" y="27"/>
                  <a:pt x="10508" y="27"/>
                </a:cubicBezTo>
                <a:cubicBezTo>
                  <a:pt x="10499" y="0"/>
                  <a:pt x="10463" y="0"/>
                  <a:pt x="10445" y="27"/>
                </a:cubicBezTo>
                <a:cubicBezTo>
                  <a:pt x="10382" y="99"/>
                  <a:pt x="10247" y="233"/>
                  <a:pt x="10014" y="251"/>
                </a:cubicBezTo>
                <a:cubicBezTo>
                  <a:pt x="9996" y="251"/>
                  <a:pt x="9978" y="260"/>
                  <a:pt x="9978" y="278"/>
                </a:cubicBezTo>
                <a:cubicBezTo>
                  <a:pt x="9960" y="350"/>
                  <a:pt x="9870" y="530"/>
                  <a:pt x="9557" y="548"/>
                </a:cubicBezTo>
                <a:cubicBezTo>
                  <a:pt x="9539" y="548"/>
                  <a:pt x="9521" y="566"/>
                  <a:pt x="9521" y="593"/>
                </a:cubicBezTo>
                <a:cubicBezTo>
                  <a:pt x="9530" y="673"/>
                  <a:pt x="9521" y="853"/>
                  <a:pt x="9269" y="916"/>
                </a:cubicBezTo>
                <a:cubicBezTo>
                  <a:pt x="9251" y="925"/>
                  <a:pt x="9233" y="952"/>
                  <a:pt x="9251" y="970"/>
                </a:cubicBezTo>
                <a:cubicBezTo>
                  <a:pt x="9278" y="1042"/>
                  <a:pt x="9323" y="1176"/>
                  <a:pt x="9180" y="1284"/>
                </a:cubicBezTo>
                <a:cubicBezTo>
                  <a:pt x="9161" y="1293"/>
                  <a:pt x="9153" y="1320"/>
                  <a:pt x="9161" y="1338"/>
                </a:cubicBezTo>
                <a:cubicBezTo>
                  <a:pt x="9215" y="1410"/>
                  <a:pt x="9305" y="1572"/>
                  <a:pt x="9197" y="1635"/>
                </a:cubicBezTo>
                <a:cubicBezTo>
                  <a:pt x="9197" y="1643"/>
                  <a:pt x="9188" y="1643"/>
                  <a:pt x="9180" y="1643"/>
                </a:cubicBezTo>
                <a:cubicBezTo>
                  <a:pt x="9098" y="1652"/>
                  <a:pt x="8452" y="1706"/>
                  <a:pt x="7428" y="1868"/>
                </a:cubicBezTo>
                <a:cubicBezTo>
                  <a:pt x="7419" y="1868"/>
                  <a:pt x="7410" y="1868"/>
                  <a:pt x="7401" y="1859"/>
                </a:cubicBezTo>
                <a:cubicBezTo>
                  <a:pt x="5533" y="763"/>
                  <a:pt x="5533" y="763"/>
                  <a:pt x="5533" y="763"/>
                </a:cubicBezTo>
                <a:cubicBezTo>
                  <a:pt x="5506" y="754"/>
                  <a:pt x="5479" y="772"/>
                  <a:pt x="5479" y="799"/>
                </a:cubicBezTo>
                <a:cubicBezTo>
                  <a:pt x="5488" y="1033"/>
                  <a:pt x="5443" y="1778"/>
                  <a:pt x="4679" y="2262"/>
                </a:cubicBezTo>
                <a:cubicBezTo>
                  <a:pt x="4662" y="2280"/>
                  <a:pt x="4653" y="2307"/>
                  <a:pt x="4679" y="2325"/>
                </a:cubicBezTo>
                <a:cubicBezTo>
                  <a:pt x="4778" y="2415"/>
                  <a:pt x="4778" y="2415"/>
                  <a:pt x="4778" y="2415"/>
                </a:cubicBezTo>
                <a:cubicBezTo>
                  <a:pt x="4805" y="2442"/>
                  <a:pt x="4796" y="2478"/>
                  <a:pt x="4769" y="2487"/>
                </a:cubicBezTo>
                <a:cubicBezTo>
                  <a:pt x="4509" y="2550"/>
                  <a:pt x="3691" y="2756"/>
                  <a:pt x="3422" y="2828"/>
                </a:cubicBezTo>
                <a:cubicBezTo>
                  <a:pt x="3413" y="2837"/>
                  <a:pt x="3404" y="2837"/>
                  <a:pt x="3395" y="2828"/>
                </a:cubicBezTo>
                <a:cubicBezTo>
                  <a:pt x="72" y="961"/>
                  <a:pt x="72" y="961"/>
                  <a:pt x="72" y="961"/>
                </a:cubicBezTo>
                <a:cubicBezTo>
                  <a:pt x="36" y="943"/>
                  <a:pt x="0" y="979"/>
                  <a:pt x="18" y="1015"/>
                </a:cubicBezTo>
                <a:cubicBezTo>
                  <a:pt x="1401" y="3493"/>
                  <a:pt x="1401" y="3493"/>
                  <a:pt x="1401" y="3493"/>
                </a:cubicBezTo>
                <a:cubicBezTo>
                  <a:pt x="1401" y="3502"/>
                  <a:pt x="1401" y="3520"/>
                  <a:pt x="1392" y="3529"/>
                </a:cubicBezTo>
                <a:cubicBezTo>
                  <a:pt x="1284" y="3717"/>
                  <a:pt x="404" y="5181"/>
                  <a:pt x="296" y="5882"/>
                </a:cubicBezTo>
                <a:cubicBezTo>
                  <a:pt x="287" y="5918"/>
                  <a:pt x="314" y="5936"/>
                  <a:pt x="341" y="5927"/>
                </a:cubicBezTo>
                <a:cubicBezTo>
                  <a:pt x="655" y="5855"/>
                  <a:pt x="2191" y="5433"/>
                  <a:pt x="2991" y="4804"/>
                </a:cubicBezTo>
                <a:cubicBezTo>
                  <a:pt x="2991" y="4804"/>
                  <a:pt x="2991" y="4804"/>
                  <a:pt x="3000" y="4804"/>
                </a:cubicBezTo>
                <a:cubicBezTo>
                  <a:pt x="3781" y="4373"/>
                  <a:pt x="3781" y="4373"/>
                  <a:pt x="3781" y="4373"/>
                </a:cubicBezTo>
                <a:cubicBezTo>
                  <a:pt x="3781" y="4373"/>
                  <a:pt x="3790" y="4364"/>
                  <a:pt x="3799" y="4364"/>
                </a:cubicBezTo>
                <a:cubicBezTo>
                  <a:pt x="3880" y="4364"/>
                  <a:pt x="4662" y="4310"/>
                  <a:pt x="5856" y="4606"/>
                </a:cubicBezTo>
                <a:cubicBezTo>
                  <a:pt x="5901" y="4616"/>
                  <a:pt x="5901" y="4678"/>
                  <a:pt x="5856" y="4687"/>
                </a:cubicBezTo>
                <a:cubicBezTo>
                  <a:pt x="5362" y="4786"/>
                  <a:pt x="5362" y="4786"/>
                  <a:pt x="5362" y="4786"/>
                </a:cubicBezTo>
                <a:cubicBezTo>
                  <a:pt x="5326" y="4795"/>
                  <a:pt x="5317" y="4831"/>
                  <a:pt x="5344" y="4858"/>
                </a:cubicBezTo>
                <a:cubicBezTo>
                  <a:pt x="5542" y="5056"/>
                  <a:pt x="6242" y="5774"/>
                  <a:pt x="6395" y="6529"/>
                </a:cubicBezTo>
                <a:cubicBezTo>
                  <a:pt x="6395" y="6556"/>
                  <a:pt x="6440" y="6565"/>
                  <a:pt x="6458" y="6546"/>
                </a:cubicBezTo>
                <a:cubicBezTo>
                  <a:pt x="7850" y="5208"/>
                  <a:pt x="7850" y="5208"/>
                  <a:pt x="7850" y="5208"/>
                </a:cubicBezTo>
                <a:cubicBezTo>
                  <a:pt x="7859" y="5199"/>
                  <a:pt x="7868" y="5190"/>
                  <a:pt x="7877" y="5199"/>
                </a:cubicBezTo>
                <a:cubicBezTo>
                  <a:pt x="8084" y="5199"/>
                  <a:pt x="10238" y="5271"/>
                  <a:pt x="11658" y="5514"/>
                </a:cubicBezTo>
                <a:cubicBezTo>
                  <a:pt x="11684" y="5514"/>
                  <a:pt x="11694" y="5532"/>
                  <a:pt x="11694" y="5559"/>
                </a:cubicBezTo>
                <a:cubicBezTo>
                  <a:pt x="11694" y="5630"/>
                  <a:pt x="11702" y="5819"/>
                  <a:pt x="11828" y="5918"/>
                </a:cubicBezTo>
                <a:cubicBezTo>
                  <a:pt x="11837" y="5927"/>
                  <a:pt x="11846" y="5936"/>
                  <a:pt x="11846" y="5954"/>
                </a:cubicBezTo>
                <a:cubicBezTo>
                  <a:pt x="11783" y="6196"/>
                  <a:pt x="11783" y="6196"/>
                  <a:pt x="11783" y="6196"/>
                </a:cubicBezTo>
                <a:cubicBezTo>
                  <a:pt x="11774" y="6214"/>
                  <a:pt x="11783" y="6223"/>
                  <a:pt x="11792" y="6241"/>
                </a:cubicBezTo>
                <a:cubicBezTo>
                  <a:pt x="12008" y="6466"/>
                  <a:pt x="12008" y="6466"/>
                  <a:pt x="12008" y="6466"/>
                </a:cubicBezTo>
                <a:cubicBezTo>
                  <a:pt x="12017" y="6475"/>
                  <a:pt x="12017" y="6484"/>
                  <a:pt x="12017" y="6493"/>
                </a:cubicBezTo>
                <a:cubicBezTo>
                  <a:pt x="12035" y="6780"/>
                  <a:pt x="12035" y="6780"/>
                  <a:pt x="12035" y="6780"/>
                </a:cubicBezTo>
                <a:cubicBezTo>
                  <a:pt x="12035" y="6798"/>
                  <a:pt x="12044" y="6807"/>
                  <a:pt x="12062" y="6816"/>
                </a:cubicBezTo>
                <a:cubicBezTo>
                  <a:pt x="12178" y="6843"/>
                  <a:pt x="12178" y="6843"/>
                  <a:pt x="12178" y="6843"/>
                </a:cubicBezTo>
                <a:cubicBezTo>
                  <a:pt x="12197" y="6852"/>
                  <a:pt x="12205" y="6870"/>
                  <a:pt x="12205" y="6888"/>
                </a:cubicBezTo>
                <a:cubicBezTo>
                  <a:pt x="12197" y="7346"/>
                  <a:pt x="12197" y="7346"/>
                  <a:pt x="12197" y="7346"/>
                </a:cubicBezTo>
                <a:cubicBezTo>
                  <a:pt x="12197" y="7382"/>
                  <a:pt x="12223" y="7400"/>
                  <a:pt x="12250" y="7382"/>
                </a:cubicBezTo>
                <a:cubicBezTo>
                  <a:pt x="12502" y="7256"/>
                  <a:pt x="13445" y="6699"/>
                  <a:pt x="13580" y="5451"/>
                </a:cubicBezTo>
                <a:cubicBezTo>
                  <a:pt x="13580" y="5433"/>
                  <a:pt x="13589" y="5424"/>
                  <a:pt x="13607" y="5415"/>
                </a:cubicBezTo>
                <a:cubicBezTo>
                  <a:pt x="14029" y="5370"/>
                  <a:pt x="18610" y="4759"/>
                  <a:pt x="19346" y="3511"/>
                </a:cubicBezTo>
                <a:cubicBezTo>
                  <a:pt x="19355" y="3484"/>
                  <a:pt x="19337" y="3448"/>
                  <a:pt x="19310" y="3448"/>
                </a:cubicBezTo>
                <a:cubicBezTo>
                  <a:pt x="19274" y="3448"/>
                  <a:pt x="19256" y="3403"/>
                  <a:pt x="19283" y="3376"/>
                </a:cubicBezTo>
                <a:cubicBezTo>
                  <a:pt x="19346" y="3331"/>
                  <a:pt x="19418" y="3277"/>
                  <a:pt x="19472" y="3214"/>
                </a:cubicBezTo>
                <a:cubicBezTo>
                  <a:pt x="19481" y="3196"/>
                  <a:pt x="19481" y="3178"/>
                  <a:pt x="19463" y="3160"/>
                </a:cubicBezTo>
              </a:path>
            </a:pathLst>
          </a:custGeom>
          <a:solidFill>
            <a:schemeClr val="tx1">
              <a:lumMod val="75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61">
            <a:extLst>
              <a:ext uri="{FF2B5EF4-FFF2-40B4-BE49-F238E27FC236}">
                <a16:creationId xmlns:a16="http://schemas.microsoft.com/office/drawing/2014/main" id="{6B9EC736-C519-B24C-9EB0-64FCC2C8F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2171" y="7519487"/>
            <a:ext cx="724599" cy="724599"/>
          </a:xfrm>
          <a:custGeom>
            <a:avLst/>
            <a:gdLst>
              <a:gd name="T0" fmla="*/ 0 w 683"/>
              <a:gd name="T1" fmla="*/ 2147483646 h 684"/>
              <a:gd name="T2" fmla="*/ 0 w 683"/>
              <a:gd name="T3" fmla="*/ 2147483646 h 684"/>
              <a:gd name="T4" fmla="*/ 2147483646 w 683"/>
              <a:gd name="T5" fmla="*/ 2147483646 h 684"/>
              <a:gd name="T6" fmla="*/ 2147483646 w 683"/>
              <a:gd name="T7" fmla="*/ 2147483646 h 684"/>
              <a:gd name="T8" fmla="*/ 2147483646 w 683"/>
              <a:gd name="T9" fmla="*/ 0 h 684"/>
              <a:gd name="T10" fmla="*/ 0 w 683"/>
              <a:gd name="T11" fmla="*/ 2147483646 h 6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83" h="684">
                <a:moveTo>
                  <a:pt x="0" y="341"/>
                </a:moveTo>
                <a:lnTo>
                  <a:pt x="0" y="341"/>
                </a:lnTo>
                <a:cubicBezTo>
                  <a:pt x="0" y="530"/>
                  <a:pt x="152" y="683"/>
                  <a:pt x="341" y="683"/>
                </a:cubicBezTo>
                <a:cubicBezTo>
                  <a:pt x="530" y="683"/>
                  <a:pt x="682" y="530"/>
                  <a:pt x="682" y="341"/>
                </a:cubicBezTo>
                <a:cubicBezTo>
                  <a:pt x="682" y="153"/>
                  <a:pt x="530" y="0"/>
                  <a:pt x="341" y="0"/>
                </a:cubicBezTo>
                <a:cubicBezTo>
                  <a:pt x="152" y="0"/>
                  <a:pt x="0" y="153"/>
                  <a:pt x="0" y="3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Line 197">
            <a:extLst>
              <a:ext uri="{FF2B5EF4-FFF2-40B4-BE49-F238E27FC236}">
                <a16:creationId xmlns:a16="http://schemas.microsoft.com/office/drawing/2014/main" id="{CBF67F05-7CDE-0942-816E-A55106331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898" y="8290834"/>
            <a:ext cx="16488105" cy="4673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4" name="Line 284">
            <a:extLst>
              <a:ext uri="{FF2B5EF4-FFF2-40B4-BE49-F238E27FC236}">
                <a16:creationId xmlns:a16="http://schemas.microsoft.com/office/drawing/2014/main" id="{F655DC70-49E6-1A4C-BCB3-A8FC15DA1D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39863" y="8678843"/>
            <a:ext cx="4676" cy="3711811"/>
          </a:xfrm>
          <a:prstGeom prst="line">
            <a:avLst/>
          </a:prstGeom>
          <a:noFill/>
          <a:ln w="12960">
            <a:solidFill>
              <a:srgbClr val="E8E8E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5" name="Freeform 285">
            <a:extLst>
              <a:ext uri="{FF2B5EF4-FFF2-40B4-BE49-F238E27FC236}">
                <a16:creationId xmlns:a16="http://schemas.microsoft.com/office/drawing/2014/main" id="{8E6AB4D1-305F-404C-8751-EF3491A9D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5066" y="8547948"/>
            <a:ext cx="154271" cy="191669"/>
          </a:xfrm>
          <a:custGeom>
            <a:avLst/>
            <a:gdLst>
              <a:gd name="T0" fmla="*/ 2147483646 w 144"/>
              <a:gd name="T1" fmla="*/ 0 h 181"/>
              <a:gd name="T2" fmla="*/ 0 w 144"/>
              <a:gd name="T3" fmla="*/ 2147483646 h 181"/>
              <a:gd name="T4" fmla="*/ 2147483646 w 144"/>
              <a:gd name="T5" fmla="*/ 2147483646 h 181"/>
              <a:gd name="T6" fmla="*/ 2147483646 w 144"/>
              <a:gd name="T7" fmla="*/ 2147483646 h 181"/>
              <a:gd name="T8" fmla="*/ 2147483646 w 144"/>
              <a:gd name="T9" fmla="*/ 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" h="181">
                <a:moveTo>
                  <a:pt x="71" y="0"/>
                </a:moveTo>
                <a:lnTo>
                  <a:pt x="0" y="180"/>
                </a:lnTo>
                <a:lnTo>
                  <a:pt x="71" y="135"/>
                </a:lnTo>
                <a:lnTo>
                  <a:pt x="143" y="180"/>
                </a:lnTo>
                <a:lnTo>
                  <a:pt x="71" y="0"/>
                </a:ln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286">
            <a:extLst>
              <a:ext uri="{FF2B5EF4-FFF2-40B4-BE49-F238E27FC236}">
                <a16:creationId xmlns:a16="http://schemas.microsoft.com/office/drawing/2014/main" id="{8618830C-4122-DA4A-93BB-17D5905D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9743" y="12315857"/>
            <a:ext cx="144918" cy="144921"/>
          </a:xfrm>
          <a:custGeom>
            <a:avLst/>
            <a:gdLst>
              <a:gd name="T0" fmla="*/ 0 w 136"/>
              <a:gd name="T1" fmla="*/ 2147483646 h 136"/>
              <a:gd name="T2" fmla="*/ 0 w 136"/>
              <a:gd name="T3" fmla="*/ 2147483646 h 136"/>
              <a:gd name="T4" fmla="*/ 2147483646 w 136"/>
              <a:gd name="T5" fmla="*/ 2147483646 h 136"/>
              <a:gd name="T6" fmla="*/ 2147483646 w 136"/>
              <a:gd name="T7" fmla="*/ 2147483646 h 136"/>
              <a:gd name="T8" fmla="*/ 2147483646 w 136"/>
              <a:gd name="T9" fmla="*/ 0 h 136"/>
              <a:gd name="T10" fmla="*/ 0 w 136"/>
              <a:gd name="T11" fmla="*/ 2147483646 h 1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" h="136">
                <a:moveTo>
                  <a:pt x="0" y="72"/>
                </a:moveTo>
                <a:lnTo>
                  <a:pt x="0" y="72"/>
                </a:lnTo>
                <a:cubicBezTo>
                  <a:pt x="0" y="108"/>
                  <a:pt x="27" y="135"/>
                  <a:pt x="63" y="135"/>
                </a:cubicBezTo>
                <a:cubicBezTo>
                  <a:pt x="99" y="135"/>
                  <a:pt x="135" y="108"/>
                  <a:pt x="135" y="72"/>
                </a:cubicBezTo>
                <a:cubicBezTo>
                  <a:pt x="135" y="36"/>
                  <a:pt x="99" y="0"/>
                  <a:pt x="63" y="0"/>
                </a:cubicBezTo>
                <a:cubicBezTo>
                  <a:pt x="27" y="0"/>
                  <a:pt x="0" y="36"/>
                  <a:pt x="0" y="72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Line 287">
            <a:extLst>
              <a:ext uri="{FF2B5EF4-FFF2-40B4-BE49-F238E27FC236}">
                <a16:creationId xmlns:a16="http://schemas.microsoft.com/office/drawing/2014/main" id="{73D4E4EB-A8CD-4744-A0BE-9B545D1FBF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3648" y="8678843"/>
            <a:ext cx="4676" cy="3711811"/>
          </a:xfrm>
          <a:prstGeom prst="line">
            <a:avLst/>
          </a:prstGeom>
          <a:noFill/>
          <a:ln w="12960">
            <a:solidFill>
              <a:srgbClr val="E8E8E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8" name="Freeform 288">
            <a:extLst>
              <a:ext uri="{FF2B5EF4-FFF2-40B4-BE49-F238E27FC236}">
                <a16:creationId xmlns:a16="http://schemas.microsoft.com/office/drawing/2014/main" id="{1FBB4550-4ED4-1740-B4A4-11C964A78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4177" y="8547948"/>
            <a:ext cx="154268" cy="191669"/>
          </a:xfrm>
          <a:custGeom>
            <a:avLst/>
            <a:gdLst>
              <a:gd name="T0" fmla="*/ 2147483646 w 145"/>
              <a:gd name="T1" fmla="*/ 0 h 181"/>
              <a:gd name="T2" fmla="*/ 0 w 145"/>
              <a:gd name="T3" fmla="*/ 2147483646 h 181"/>
              <a:gd name="T4" fmla="*/ 2147483646 w 145"/>
              <a:gd name="T5" fmla="*/ 2147483646 h 181"/>
              <a:gd name="T6" fmla="*/ 2147483646 w 145"/>
              <a:gd name="T7" fmla="*/ 2147483646 h 181"/>
              <a:gd name="T8" fmla="*/ 2147483646 w 145"/>
              <a:gd name="T9" fmla="*/ 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5" h="181">
                <a:moveTo>
                  <a:pt x="72" y="0"/>
                </a:moveTo>
                <a:lnTo>
                  <a:pt x="0" y="180"/>
                </a:lnTo>
                <a:lnTo>
                  <a:pt x="72" y="135"/>
                </a:lnTo>
                <a:lnTo>
                  <a:pt x="144" y="180"/>
                </a:lnTo>
                <a:lnTo>
                  <a:pt x="72" y="0"/>
                </a:ln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289">
            <a:extLst>
              <a:ext uri="{FF2B5EF4-FFF2-40B4-BE49-F238E27FC236}">
                <a16:creationId xmlns:a16="http://schemas.microsoft.com/office/drawing/2014/main" id="{CC373095-2176-FA43-A67C-3BE4BD62B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4177" y="12315857"/>
            <a:ext cx="144918" cy="144921"/>
          </a:xfrm>
          <a:custGeom>
            <a:avLst/>
            <a:gdLst>
              <a:gd name="T0" fmla="*/ 0 w 136"/>
              <a:gd name="T1" fmla="*/ 2147483646 h 136"/>
              <a:gd name="T2" fmla="*/ 0 w 136"/>
              <a:gd name="T3" fmla="*/ 2147483646 h 136"/>
              <a:gd name="T4" fmla="*/ 2147483646 w 136"/>
              <a:gd name="T5" fmla="*/ 2147483646 h 136"/>
              <a:gd name="T6" fmla="*/ 2147483646 w 136"/>
              <a:gd name="T7" fmla="*/ 2147483646 h 136"/>
              <a:gd name="T8" fmla="*/ 2147483646 w 136"/>
              <a:gd name="T9" fmla="*/ 0 h 136"/>
              <a:gd name="T10" fmla="*/ 0 w 136"/>
              <a:gd name="T11" fmla="*/ 2147483646 h 1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" h="136">
                <a:moveTo>
                  <a:pt x="0" y="72"/>
                </a:moveTo>
                <a:lnTo>
                  <a:pt x="0" y="72"/>
                </a:lnTo>
                <a:cubicBezTo>
                  <a:pt x="0" y="108"/>
                  <a:pt x="36" y="135"/>
                  <a:pt x="72" y="135"/>
                </a:cubicBezTo>
                <a:cubicBezTo>
                  <a:pt x="108" y="135"/>
                  <a:pt x="135" y="108"/>
                  <a:pt x="135" y="72"/>
                </a:cubicBezTo>
                <a:cubicBezTo>
                  <a:pt x="135" y="36"/>
                  <a:pt x="108" y="0"/>
                  <a:pt x="72" y="0"/>
                </a:cubicBezTo>
                <a:cubicBezTo>
                  <a:pt x="36" y="0"/>
                  <a:pt x="0" y="36"/>
                  <a:pt x="0" y="72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8E8E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Line 290">
            <a:extLst>
              <a:ext uri="{FF2B5EF4-FFF2-40B4-BE49-F238E27FC236}">
                <a16:creationId xmlns:a16="http://schemas.microsoft.com/office/drawing/2014/main" id="{887F4DE3-D989-4345-8E33-15E22365C4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39863" y="8678843"/>
            <a:ext cx="4676" cy="3711811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1" name="Freeform 291">
            <a:extLst>
              <a:ext uri="{FF2B5EF4-FFF2-40B4-BE49-F238E27FC236}">
                <a16:creationId xmlns:a16="http://schemas.microsoft.com/office/drawing/2014/main" id="{4629F73C-0253-C648-B6D8-4457DC740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5066" y="8547948"/>
            <a:ext cx="154271" cy="191669"/>
          </a:xfrm>
          <a:custGeom>
            <a:avLst/>
            <a:gdLst>
              <a:gd name="T0" fmla="*/ 2147483646 w 144"/>
              <a:gd name="T1" fmla="*/ 0 h 181"/>
              <a:gd name="T2" fmla="*/ 0 w 144"/>
              <a:gd name="T3" fmla="*/ 2147483646 h 181"/>
              <a:gd name="T4" fmla="*/ 2147483646 w 144"/>
              <a:gd name="T5" fmla="*/ 2147483646 h 181"/>
              <a:gd name="T6" fmla="*/ 2147483646 w 144"/>
              <a:gd name="T7" fmla="*/ 2147483646 h 181"/>
              <a:gd name="T8" fmla="*/ 2147483646 w 144"/>
              <a:gd name="T9" fmla="*/ 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" h="181">
                <a:moveTo>
                  <a:pt x="71" y="0"/>
                </a:moveTo>
                <a:lnTo>
                  <a:pt x="0" y="180"/>
                </a:lnTo>
                <a:lnTo>
                  <a:pt x="71" y="135"/>
                </a:lnTo>
                <a:lnTo>
                  <a:pt x="143" y="180"/>
                </a:lnTo>
                <a:lnTo>
                  <a:pt x="71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292">
            <a:extLst>
              <a:ext uri="{FF2B5EF4-FFF2-40B4-BE49-F238E27FC236}">
                <a16:creationId xmlns:a16="http://schemas.microsoft.com/office/drawing/2014/main" id="{C273017A-82EB-E74A-8989-D99E0D3F1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9743" y="12315857"/>
            <a:ext cx="144918" cy="144921"/>
          </a:xfrm>
          <a:custGeom>
            <a:avLst/>
            <a:gdLst>
              <a:gd name="T0" fmla="*/ 0 w 136"/>
              <a:gd name="T1" fmla="*/ 2147483646 h 136"/>
              <a:gd name="T2" fmla="*/ 0 w 136"/>
              <a:gd name="T3" fmla="*/ 2147483646 h 136"/>
              <a:gd name="T4" fmla="*/ 2147483646 w 136"/>
              <a:gd name="T5" fmla="*/ 2147483646 h 136"/>
              <a:gd name="T6" fmla="*/ 2147483646 w 136"/>
              <a:gd name="T7" fmla="*/ 2147483646 h 136"/>
              <a:gd name="T8" fmla="*/ 2147483646 w 136"/>
              <a:gd name="T9" fmla="*/ 0 h 136"/>
              <a:gd name="T10" fmla="*/ 0 w 136"/>
              <a:gd name="T11" fmla="*/ 2147483646 h 1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" h="136">
                <a:moveTo>
                  <a:pt x="0" y="72"/>
                </a:moveTo>
                <a:lnTo>
                  <a:pt x="0" y="72"/>
                </a:lnTo>
                <a:cubicBezTo>
                  <a:pt x="0" y="108"/>
                  <a:pt x="27" y="135"/>
                  <a:pt x="63" y="135"/>
                </a:cubicBezTo>
                <a:cubicBezTo>
                  <a:pt x="99" y="135"/>
                  <a:pt x="135" y="108"/>
                  <a:pt x="135" y="72"/>
                </a:cubicBezTo>
                <a:cubicBezTo>
                  <a:pt x="135" y="36"/>
                  <a:pt x="99" y="0"/>
                  <a:pt x="63" y="0"/>
                </a:cubicBezTo>
                <a:cubicBezTo>
                  <a:pt x="27" y="0"/>
                  <a:pt x="0" y="36"/>
                  <a:pt x="0" y="7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Line 293">
            <a:extLst>
              <a:ext uri="{FF2B5EF4-FFF2-40B4-BE49-F238E27FC236}">
                <a16:creationId xmlns:a16="http://schemas.microsoft.com/office/drawing/2014/main" id="{1CD151D5-E5A3-8543-AD91-0A4518F56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3648" y="8678843"/>
            <a:ext cx="4676" cy="3711811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4" name="Freeform 294">
            <a:extLst>
              <a:ext uri="{FF2B5EF4-FFF2-40B4-BE49-F238E27FC236}">
                <a16:creationId xmlns:a16="http://schemas.microsoft.com/office/drawing/2014/main" id="{0634C758-DCDB-4246-A208-5397635E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4177" y="8547948"/>
            <a:ext cx="154268" cy="191669"/>
          </a:xfrm>
          <a:custGeom>
            <a:avLst/>
            <a:gdLst>
              <a:gd name="T0" fmla="*/ 2147483646 w 145"/>
              <a:gd name="T1" fmla="*/ 0 h 181"/>
              <a:gd name="T2" fmla="*/ 0 w 145"/>
              <a:gd name="T3" fmla="*/ 2147483646 h 181"/>
              <a:gd name="T4" fmla="*/ 2147483646 w 145"/>
              <a:gd name="T5" fmla="*/ 2147483646 h 181"/>
              <a:gd name="T6" fmla="*/ 2147483646 w 145"/>
              <a:gd name="T7" fmla="*/ 2147483646 h 181"/>
              <a:gd name="T8" fmla="*/ 2147483646 w 145"/>
              <a:gd name="T9" fmla="*/ 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5" h="181">
                <a:moveTo>
                  <a:pt x="72" y="0"/>
                </a:moveTo>
                <a:lnTo>
                  <a:pt x="0" y="180"/>
                </a:lnTo>
                <a:lnTo>
                  <a:pt x="72" y="135"/>
                </a:lnTo>
                <a:lnTo>
                  <a:pt x="144" y="180"/>
                </a:lnTo>
                <a:lnTo>
                  <a:pt x="72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295">
            <a:extLst>
              <a:ext uri="{FF2B5EF4-FFF2-40B4-BE49-F238E27FC236}">
                <a16:creationId xmlns:a16="http://schemas.microsoft.com/office/drawing/2014/main" id="{94EC4D2D-B2A2-3946-BB8F-F9FE79A2E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4177" y="12315857"/>
            <a:ext cx="144918" cy="144921"/>
          </a:xfrm>
          <a:custGeom>
            <a:avLst/>
            <a:gdLst>
              <a:gd name="T0" fmla="*/ 0 w 136"/>
              <a:gd name="T1" fmla="*/ 2147483646 h 136"/>
              <a:gd name="T2" fmla="*/ 0 w 136"/>
              <a:gd name="T3" fmla="*/ 2147483646 h 136"/>
              <a:gd name="T4" fmla="*/ 2147483646 w 136"/>
              <a:gd name="T5" fmla="*/ 2147483646 h 136"/>
              <a:gd name="T6" fmla="*/ 2147483646 w 136"/>
              <a:gd name="T7" fmla="*/ 2147483646 h 136"/>
              <a:gd name="T8" fmla="*/ 2147483646 w 136"/>
              <a:gd name="T9" fmla="*/ 0 h 136"/>
              <a:gd name="T10" fmla="*/ 0 w 136"/>
              <a:gd name="T11" fmla="*/ 2147483646 h 1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" h="136">
                <a:moveTo>
                  <a:pt x="0" y="72"/>
                </a:moveTo>
                <a:lnTo>
                  <a:pt x="0" y="72"/>
                </a:lnTo>
                <a:cubicBezTo>
                  <a:pt x="0" y="108"/>
                  <a:pt x="36" y="135"/>
                  <a:pt x="72" y="135"/>
                </a:cubicBezTo>
                <a:cubicBezTo>
                  <a:pt x="108" y="135"/>
                  <a:pt x="135" y="108"/>
                  <a:pt x="135" y="72"/>
                </a:cubicBezTo>
                <a:cubicBezTo>
                  <a:pt x="135" y="36"/>
                  <a:pt x="108" y="0"/>
                  <a:pt x="72" y="0"/>
                </a:cubicBezTo>
                <a:cubicBezTo>
                  <a:pt x="36" y="0"/>
                  <a:pt x="0" y="36"/>
                  <a:pt x="0" y="7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Line 296">
            <a:extLst>
              <a:ext uri="{FF2B5EF4-FFF2-40B4-BE49-F238E27FC236}">
                <a16:creationId xmlns:a16="http://schemas.microsoft.com/office/drawing/2014/main" id="{0548A18D-F2E9-4244-B7DF-E27412F620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87849" y="4298534"/>
            <a:ext cx="4676" cy="3711811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7" name="Freeform 297">
            <a:extLst>
              <a:ext uri="{FF2B5EF4-FFF2-40B4-BE49-F238E27FC236}">
                <a16:creationId xmlns:a16="http://schemas.microsoft.com/office/drawing/2014/main" id="{991F3E2A-0A06-6543-9728-CEE6946B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8379" y="7954247"/>
            <a:ext cx="154268" cy="191666"/>
          </a:xfrm>
          <a:custGeom>
            <a:avLst/>
            <a:gdLst>
              <a:gd name="T0" fmla="*/ 2147483646 w 144"/>
              <a:gd name="T1" fmla="*/ 2147483646 h 181"/>
              <a:gd name="T2" fmla="*/ 2147483646 w 144"/>
              <a:gd name="T3" fmla="*/ 0 h 181"/>
              <a:gd name="T4" fmla="*/ 2147483646 w 144"/>
              <a:gd name="T5" fmla="*/ 1673915018 h 181"/>
              <a:gd name="T6" fmla="*/ 0 w 144"/>
              <a:gd name="T7" fmla="*/ 0 h 181"/>
              <a:gd name="T8" fmla="*/ 2147483646 w 144"/>
              <a:gd name="T9" fmla="*/ 2147483646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" h="181">
                <a:moveTo>
                  <a:pt x="72" y="180"/>
                </a:moveTo>
                <a:lnTo>
                  <a:pt x="143" y="0"/>
                </a:lnTo>
                <a:lnTo>
                  <a:pt x="72" y="36"/>
                </a:lnTo>
                <a:lnTo>
                  <a:pt x="0" y="0"/>
                </a:lnTo>
                <a:lnTo>
                  <a:pt x="72" y="18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298">
            <a:extLst>
              <a:ext uri="{FF2B5EF4-FFF2-40B4-BE49-F238E27FC236}">
                <a16:creationId xmlns:a16="http://schemas.microsoft.com/office/drawing/2014/main" id="{AC169200-351F-C845-97FB-08B92C613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7728" y="4223737"/>
            <a:ext cx="144918" cy="144918"/>
          </a:xfrm>
          <a:custGeom>
            <a:avLst/>
            <a:gdLst>
              <a:gd name="T0" fmla="*/ 2147483646 w 135"/>
              <a:gd name="T1" fmla="*/ 2147483646 h 136"/>
              <a:gd name="T2" fmla="*/ 2147483646 w 135"/>
              <a:gd name="T3" fmla="*/ 2147483646 h 136"/>
              <a:gd name="T4" fmla="*/ 2147483646 w 135"/>
              <a:gd name="T5" fmla="*/ 0 h 136"/>
              <a:gd name="T6" fmla="*/ 0 w 135"/>
              <a:gd name="T7" fmla="*/ 2147483646 h 136"/>
              <a:gd name="T8" fmla="*/ 2147483646 w 135"/>
              <a:gd name="T9" fmla="*/ 2147483646 h 136"/>
              <a:gd name="T10" fmla="*/ 2147483646 w 135"/>
              <a:gd name="T11" fmla="*/ 2147483646 h 1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" h="136">
                <a:moveTo>
                  <a:pt x="134" y="72"/>
                </a:moveTo>
                <a:lnTo>
                  <a:pt x="134" y="72"/>
                </a:lnTo>
                <a:cubicBezTo>
                  <a:pt x="134" y="36"/>
                  <a:pt x="99" y="0"/>
                  <a:pt x="63" y="0"/>
                </a:cubicBezTo>
                <a:cubicBezTo>
                  <a:pt x="27" y="0"/>
                  <a:pt x="0" y="36"/>
                  <a:pt x="0" y="72"/>
                </a:cubicBezTo>
                <a:cubicBezTo>
                  <a:pt x="0" y="108"/>
                  <a:pt x="27" y="135"/>
                  <a:pt x="63" y="135"/>
                </a:cubicBezTo>
                <a:cubicBezTo>
                  <a:pt x="99" y="135"/>
                  <a:pt x="134" y="108"/>
                  <a:pt x="134" y="7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Line 299">
            <a:extLst>
              <a:ext uri="{FF2B5EF4-FFF2-40B4-BE49-F238E27FC236}">
                <a16:creationId xmlns:a16="http://schemas.microsoft.com/office/drawing/2014/main" id="{C6A79A24-9E00-874F-BC43-6738D8301B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02246" y="4298534"/>
            <a:ext cx="4673" cy="3711811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0" name="Freeform 300">
            <a:extLst>
              <a:ext uri="{FF2B5EF4-FFF2-40B4-BE49-F238E27FC236}">
                <a16:creationId xmlns:a16="http://schemas.microsoft.com/office/drawing/2014/main" id="{2D32743C-7032-234C-B9B1-8EC9A8687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773" y="7954247"/>
            <a:ext cx="154271" cy="191666"/>
          </a:xfrm>
          <a:custGeom>
            <a:avLst/>
            <a:gdLst>
              <a:gd name="T0" fmla="*/ 2147483646 w 145"/>
              <a:gd name="T1" fmla="*/ 2147483646 h 181"/>
              <a:gd name="T2" fmla="*/ 2147483646 w 145"/>
              <a:gd name="T3" fmla="*/ 0 h 181"/>
              <a:gd name="T4" fmla="*/ 2147483646 w 145"/>
              <a:gd name="T5" fmla="*/ 1673915018 h 181"/>
              <a:gd name="T6" fmla="*/ 0 w 145"/>
              <a:gd name="T7" fmla="*/ 0 h 181"/>
              <a:gd name="T8" fmla="*/ 2147483646 w 145"/>
              <a:gd name="T9" fmla="*/ 2147483646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5" h="181">
                <a:moveTo>
                  <a:pt x="72" y="180"/>
                </a:moveTo>
                <a:lnTo>
                  <a:pt x="144" y="0"/>
                </a:lnTo>
                <a:lnTo>
                  <a:pt x="72" y="36"/>
                </a:lnTo>
                <a:lnTo>
                  <a:pt x="0" y="0"/>
                </a:lnTo>
                <a:lnTo>
                  <a:pt x="72" y="18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01">
            <a:extLst>
              <a:ext uri="{FF2B5EF4-FFF2-40B4-BE49-F238E27FC236}">
                <a16:creationId xmlns:a16="http://schemas.microsoft.com/office/drawing/2014/main" id="{828910B4-9DDC-BE40-9A35-A8C586DEC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773" y="4223737"/>
            <a:ext cx="144921" cy="144918"/>
          </a:xfrm>
          <a:custGeom>
            <a:avLst/>
            <a:gdLst>
              <a:gd name="T0" fmla="*/ 2147483646 w 136"/>
              <a:gd name="T1" fmla="*/ 2147483646 h 136"/>
              <a:gd name="T2" fmla="*/ 2147483646 w 136"/>
              <a:gd name="T3" fmla="*/ 2147483646 h 136"/>
              <a:gd name="T4" fmla="*/ 2147483646 w 136"/>
              <a:gd name="T5" fmla="*/ 0 h 136"/>
              <a:gd name="T6" fmla="*/ 0 w 136"/>
              <a:gd name="T7" fmla="*/ 2147483646 h 136"/>
              <a:gd name="T8" fmla="*/ 2147483646 w 136"/>
              <a:gd name="T9" fmla="*/ 2147483646 h 136"/>
              <a:gd name="T10" fmla="*/ 2147483646 w 136"/>
              <a:gd name="T11" fmla="*/ 2147483646 h 1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" h="136">
                <a:moveTo>
                  <a:pt x="135" y="72"/>
                </a:moveTo>
                <a:lnTo>
                  <a:pt x="135" y="72"/>
                </a:lnTo>
                <a:cubicBezTo>
                  <a:pt x="135" y="36"/>
                  <a:pt x="108" y="0"/>
                  <a:pt x="72" y="0"/>
                </a:cubicBezTo>
                <a:cubicBezTo>
                  <a:pt x="36" y="0"/>
                  <a:pt x="0" y="36"/>
                  <a:pt x="0" y="72"/>
                </a:cubicBezTo>
                <a:cubicBezTo>
                  <a:pt x="0" y="108"/>
                  <a:pt x="36" y="135"/>
                  <a:pt x="72" y="135"/>
                </a:cubicBezTo>
                <a:cubicBezTo>
                  <a:pt x="108" y="135"/>
                  <a:pt x="135" y="108"/>
                  <a:pt x="135" y="7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37">
            <a:extLst>
              <a:ext uri="{FF2B5EF4-FFF2-40B4-BE49-F238E27FC236}">
                <a16:creationId xmlns:a16="http://schemas.microsoft.com/office/drawing/2014/main" id="{4A69FE8E-A874-404A-8D66-6A3159C0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6675" y="6710744"/>
            <a:ext cx="229068" cy="229065"/>
          </a:xfrm>
          <a:custGeom>
            <a:avLst/>
            <a:gdLst>
              <a:gd name="T0" fmla="*/ 2147483646 w 217"/>
              <a:gd name="T1" fmla="*/ 2147483646 h 216"/>
              <a:gd name="T2" fmla="*/ 2147483646 w 217"/>
              <a:gd name="T3" fmla="*/ 2147483646 h 216"/>
              <a:gd name="T4" fmla="*/ 2147483646 w 217"/>
              <a:gd name="T5" fmla="*/ 2147483646 h 216"/>
              <a:gd name="T6" fmla="*/ 0 w 217"/>
              <a:gd name="T7" fmla="*/ 2147483646 h 216"/>
              <a:gd name="T8" fmla="*/ 2147483646 w 217"/>
              <a:gd name="T9" fmla="*/ 0 h 216"/>
              <a:gd name="T10" fmla="*/ 2147483646 w 217"/>
              <a:gd name="T11" fmla="*/ 2147483646 h 2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7" h="216">
                <a:moveTo>
                  <a:pt x="216" y="108"/>
                </a:moveTo>
                <a:lnTo>
                  <a:pt x="216" y="108"/>
                </a:lnTo>
                <a:cubicBezTo>
                  <a:pt x="216" y="161"/>
                  <a:pt x="171" y="215"/>
                  <a:pt x="108" y="215"/>
                </a:cubicBezTo>
                <a:cubicBezTo>
                  <a:pt x="54" y="215"/>
                  <a:pt x="0" y="161"/>
                  <a:pt x="0" y="108"/>
                </a:cubicBezTo>
                <a:cubicBezTo>
                  <a:pt x="0" y="45"/>
                  <a:pt x="54" y="0"/>
                  <a:pt x="108" y="0"/>
                </a:cubicBezTo>
                <a:cubicBezTo>
                  <a:pt x="171" y="0"/>
                  <a:pt x="216" y="45"/>
                  <a:pt x="216" y="1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73">
            <a:extLst>
              <a:ext uri="{FF2B5EF4-FFF2-40B4-BE49-F238E27FC236}">
                <a16:creationId xmlns:a16="http://schemas.microsoft.com/office/drawing/2014/main" id="{401DE09F-039E-2B49-881D-E016FCABB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6675" y="5326996"/>
            <a:ext cx="229068" cy="229065"/>
          </a:xfrm>
          <a:custGeom>
            <a:avLst/>
            <a:gdLst>
              <a:gd name="T0" fmla="*/ 2147483646 w 217"/>
              <a:gd name="T1" fmla="*/ 2147483646 h 217"/>
              <a:gd name="T2" fmla="*/ 2147483646 w 217"/>
              <a:gd name="T3" fmla="*/ 2147483646 h 217"/>
              <a:gd name="T4" fmla="*/ 2147483646 w 217"/>
              <a:gd name="T5" fmla="*/ 2147483646 h 217"/>
              <a:gd name="T6" fmla="*/ 0 w 217"/>
              <a:gd name="T7" fmla="*/ 2147483646 h 217"/>
              <a:gd name="T8" fmla="*/ 2147483646 w 217"/>
              <a:gd name="T9" fmla="*/ 0 h 217"/>
              <a:gd name="T10" fmla="*/ 2147483646 w 217"/>
              <a:gd name="T11" fmla="*/ 2147483646 h 2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7" h="217">
                <a:moveTo>
                  <a:pt x="216" y="108"/>
                </a:moveTo>
                <a:lnTo>
                  <a:pt x="216" y="108"/>
                </a:lnTo>
                <a:cubicBezTo>
                  <a:pt x="216" y="171"/>
                  <a:pt x="171" y="216"/>
                  <a:pt x="108" y="216"/>
                </a:cubicBezTo>
                <a:cubicBezTo>
                  <a:pt x="54" y="216"/>
                  <a:pt x="0" y="171"/>
                  <a:pt x="0" y="108"/>
                </a:cubicBezTo>
                <a:cubicBezTo>
                  <a:pt x="0" y="45"/>
                  <a:pt x="54" y="0"/>
                  <a:pt x="108" y="0"/>
                </a:cubicBezTo>
                <a:cubicBezTo>
                  <a:pt x="171" y="0"/>
                  <a:pt x="216" y="45"/>
                  <a:pt x="216" y="1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374">
            <a:extLst>
              <a:ext uri="{FF2B5EF4-FFF2-40B4-BE49-F238E27FC236}">
                <a16:creationId xmlns:a16="http://schemas.microsoft.com/office/drawing/2014/main" id="{F5CC43B2-CFE6-D34B-BF78-485210B08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9679" y="6710744"/>
            <a:ext cx="219715" cy="229065"/>
          </a:xfrm>
          <a:custGeom>
            <a:avLst/>
            <a:gdLst>
              <a:gd name="T0" fmla="*/ 2147483646 w 207"/>
              <a:gd name="T1" fmla="*/ 2147483646 h 216"/>
              <a:gd name="T2" fmla="*/ 2147483646 w 207"/>
              <a:gd name="T3" fmla="*/ 2147483646 h 216"/>
              <a:gd name="T4" fmla="*/ 2147483646 w 207"/>
              <a:gd name="T5" fmla="*/ 2147483646 h 216"/>
              <a:gd name="T6" fmla="*/ 0 w 207"/>
              <a:gd name="T7" fmla="*/ 2147483646 h 216"/>
              <a:gd name="T8" fmla="*/ 2147483646 w 207"/>
              <a:gd name="T9" fmla="*/ 0 h 216"/>
              <a:gd name="T10" fmla="*/ 2147483646 w 207"/>
              <a:gd name="T11" fmla="*/ 2147483646 h 2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7" h="216">
                <a:moveTo>
                  <a:pt x="206" y="108"/>
                </a:moveTo>
                <a:lnTo>
                  <a:pt x="206" y="108"/>
                </a:lnTo>
                <a:cubicBezTo>
                  <a:pt x="206" y="161"/>
                  <a:pt x="161" y="215"/>
                  <a:pt x="108" y="215"/>
                </a:cubicBezTo>
                <a:cubicBezTo>
                  <a:pt x="45" y="215"/>
                  <a:pt x="0" y="161"/>
                  <a:pt x="0" y="108"/>
                </a:cubicBezTo>
                <a:cubicBezTo>
                  <a:pt x="0" y="45"/>
                  <a:pt x="45" y="0"/>
                  <a:pt x="108" y="0"/>
                </a:cubicBezTo>
                <a:cubicBezTo>
                  <a:pt x="161" y="0"/>
                  <a:pt x="206" y="45"/>
                  <a:pt x="206" y="10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375">
            <a:extLst>
              <a:ext uri="{FF2B5EF4-FFF2-40B4-BE49-F238E27FC236}">
                <a16:creationId xmlns:a16="http://schemas.microsoft.com/office/drawing/2014/main" id="{766038A9-F507-554F-8787-AC1EE4F7D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9679" y="5326996"/>
            <a:ext cx="219715" cy="229065"/>
          </a:xfrm>
          <a:custGeom>
            <a:avLst/>
            <a:gdLst>
              <a:gd name="T0" fmla="*/ 2147483646 w 207"/>
              <a:gd name="T1" fmla="*/ 2147483646 h 217"/>
              <a:gd name="T2" fmla="*/ 2147483646 w 207"/>
              <a:gd name="T3" fmla="*/ 2147483646 h 217"/>
              <a:gd name="T4" fmla="*/ 2147483646 w 207"/>
              <a:gd name="T5" fmla="*/ 2147483646 h 217"/>
              <a:gd name="T6" fmla="*/ 0 w 207"/>
              <a:gd name="T7" fmla="*/ 2147483646 h 217"/>
              <a:gd name="T8" fmla="*/ 2147483646 w 207"/>
              <a:gd name="T9" fmla="*/ 0 h 217"/>
              <a:gd name="T10" fmla="*/ 2147483646 w 207"/>
              <a:gd name="T11" fmla="*/ 2147483646 h 2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7" h="217">
                <a:moveTo>
                  <a:pt x="206" y="108"/>
                </a:moveTo>
                <a:lnTo>
                  <a:pt x="206" y="108"/>
                </a:lnTo>
                <a:cubicBezTo>
                  <a:pt x="206" y="171"/>
                  <a:pt x="161" y="216"/>
                  <a:pt x="108" y="216"/>
                </a:cubicBezTo>
                <a:cubicBezTo>
                  <a:pt x="45" y="216"/>
                  <a:pt x="0" y="171"/>
                  <a:pt x="0" y="108"/>
                </a:cubicBezTo>
                <a:cubicBezTo>
                  <a:pt x="0" y="45"/>
                  <a:pt x="45" y="0"/>
                  <a:pt x="108" y="0"/>
                </a:cubicBezTo>
                <a:cubicBezTo>
                  <a:pt x="161" y="0"/>
                  <a:pt x="206" y="45"/>
                  <a:pt x="206" y="10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11">
            <a:extLst>
              <a:ext uri="{FF2B5EF4-FFF2-40B4-BE49-F238E27FC236}">
                <a16:creationId xmlns:a16="http://schemas.microsoft.com/office/drawing/2014/main" id="{05FA92CD-3CD7-724E-B112-6A03AA6BD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778" y="9576410"/>
            <a:ext cx="229065" cy="229068"/>
          </a:xfrm>
          <a:custGeom>
            <a:avLst/>
            <a:gdLst>
              <a:gd name="T0" fmla="*/ 2147483646 w 217"/>
              <a:gd name="T1" fmla="*/ 2147483646 h 217"/>
              <a:gd name="T2" fmla="*/ 2147483646 w 217"/>
              <a:gd name="T3" fmla="*/ 2147483646 h 217"/>
              <a:gd name="T4" fmla="*/ 2147483646 w 217"/>
              <a:gd name="T5" fmla="*/ 0 h 217"/>
              <a:gd name="T6" fmla="*/ 0 w 217"/>
              <a:gd name="T7" fmla="*/ 2147483646 h 217"/>
              <a:gd name="T8" fmla="*/ 2147483646 w 217"/>
              <a:gd name="T9" fmla="*/ 2147483646 h 217"/>
              <a:gd name="T10" fmla="*/ 2147483646 w 217"/>
              <a:gd name="T11" fmla="*/ 2147483646 h 2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7" h="217">
                <a:moveTo>
                  <a:pt x="216" y="108"/>
                </a:moveTo>
                <a:lnTo>
                  <a:pt x="216" y="108"/>
                </a:lnTo>
                <a:cubicBezTo>
                  <a:pt x="216" y="54"/>
                  <a:pt x="162" y="0"/>
                  <a:pt x="108" y="0"/>
                </a:cubicBezTo>
                <a:cubicBezTo>
                  <a:pt x="45" y="0"/>
                  <a:pt x="0" y="54"/>
                  <a:pt x="0" y="108"/>
                </a:cubicBezTo>
                <a:cubicBezTo>
                  <a:pt x="0" y="171"/>
                  <a:pt x="45" y="216"/>
                  <a:pt x="108" y="216"/>
                </a:cubicBezTo>
                <a:cubicBezTo>
                  <a:pt x="162" y="216"/>
                  <a:pt x="216" y="171"/>
                  <a:pt x="216" y="1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12">
            <a:extLst>
              <a:ext uri="{FF2B5EF4-FFF2-40B4-BE49-F238E27FC236}">
                <a16:creationId xmlns:a16="http://schemas.microsoft.com/office/drawing/2014/main" id="{8DB75B64-8CB6-374B-A430-D4820BDCF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0801" y="10955484"/>
            <a:ext cx="229068" cy="229065"/>
          </a:xfrm>
          <a:custGeom>
            <a:avLst/>
            <a:gdLst>
              <a:gd name="T0" fmla="*/ 2147483646 w 216"/>
              <a:gd name="T1" fmla="*/ 2147483646 h 217"/>
              <a:gd name="T2" fmla="*/ 2147483646 w 216"/>
              <a:gd name="T3" fmla="*/ 2147483646 h 217"/>
              <a:gd name="T4" fmla="*/ 2147483646 w 216"/>
              <a:gd name="T5" fmla="*/ 0 h 217"/>
              <a:gd name="T6" fmla="*/ 0 w 216"/>
              <a:gd name="T7" fmla="*/ 2147483646 h 217"/>
              <a:gd name="T8" fmla="*/ 2147483646 w 216"/>
              <a:gd name="T9" fmla="*/ 2147483646 h 217"/>
              <a:gd name="T10" fmla="*/ 2147483646 w 216"/>
              <a:gd name="T11" fmla="*/ 2147483646 h 2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" h="217">
                <a:moveTo>
                  <a:pt x="215" y="108"/>
                </a:moveTo>
                <a:lnTo>
                  <a:pt x="215" y="108"/>
                </a:lnTo>
                <a:cubicBezTo>
                  <a:pt x="215" y="45"/>
                  <a:pt x="170" y="0"/>
                  <a:pt x="107" y="0"/>
                </a:cubicBezTo>
                <a:cubicBezTo>
                  <a:pt x="53" y="0"/>
                  <a:pt x="0" y="45"/>
                  <a:pt x="0" y="108"/>
                </a:cubicBezTo>
                <a:cubicBezTo>
                  <a:pt x="0" y="171"/>
                  <a:pt x="53" y="216"/>
                  <a:pt x="107" y="216"/>
                </a:cubicBezTo>
                <a:cubicBezTo>
                  <a:pt x="170" y="216"/>
                  <a:pt x="215" y="171"/>
                  <a:pt x="215" y="1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448">
            <a:extLst>
              <a:ext uri="{FF2B5EF4-FFF2-40B4-BE49-F238E27FC236}">
                <a16:creationId xmlns:a16="http://schemas.microsoft.com/office/drawing/2014/main" id="{BC3D55FA-C5BC-814D-A2FA-A1E30C0D6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2994" y="10955484"/>
            <a:ext cx="229065" cy="229065"/>
          </a:xfrm>
          <a:custGeom>
            <a:avLst/>
            <a:gdLst>
              <a:gd name="T0" fmla="*/ 2147483646 w 216"/>
              <a:gd name="T1" fmla="*/ 2147483646 h 217"/>
              <a:gd name="T2" fmla="*/ 2147483646 w 216"/>
              <a:gd name="T3" fmla="*/ 2147483646 h 217"/>
              <a:gd name="T4" fmla="*/ 2147483646 w 216"/>
              <a:gd name="T5" fmla="*/ 0 h 217"/>
              <a:gd name="T6" fmla="*/ 0 w 216"/>
              <a:gd name="T7" fmla="*/ 2147483646 h 217"/>
              <a:gd name="T8" fmla="*/ 2147483646 w 216"/>
              <a:gd name="T9" fmla="*/ 2147483646 h 217"/>
              <a:gd name="T10" fmla="*/ 2147483646 w 216"/>
              <a:gd name="T11" fmla="*/ 2147483646 h 2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" h="217">
                <a:moveTo>
                  <a:pt x="215" y="108"/>
                </a:moveTo>
                <a:lnTo>
                  <a:pt x="215" y="108"/>
                </a:lnTo>
                <a:cubicBezTo>
                  <a:pt x="215" y="45"/>
                  <a:pt x="170" y="0"/>
                  <a:pt x="107" y="0"/>
                </a:cubicBezTo>
                <a:cubicBezTo>
                  <a:pt x="54" y="0"/>
                  <a:pt x="0" y="45"/>
                  <a:pt x="0" y="108"/>
                </a:cubicBezTo>
                <a:cubicBezTo>
                  <a:pt x="0" y="171"/>
                  <a:pt x="54" y="216"/>
                  <a:pt x="107" y="216"/>
                </a:cubicBezTo>
                <a:cubicBezTo>
                  <a:pt x="170" y="216"/>
                  <a:pt x="215" y="171"/>
                  <a:pt x="215" y="1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484">
            <a:extLst>
              <a:ext uri="{FF2B5EF4-FFF2-40B4-BE49-F238E27FC236}">
                <a16:creationId xmlns:a16="http://schemas.microsoft.com/office/drawing/2014/main" id="{8ADA4848-2D21-2144-8BA1-C9365A93A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2994" y="9576410"/>
            <a:ext cx="229065" cy="229068"/>
          </a:xfrm>
          <a:custGeom>
            <a:avLst/>
            <a:gdLst>
              <a:gd name="T0" fmla="*/ 2147483646 w 216"/>
              <a:gd name="T1" fmla="*/ 2147483646 h 217"/>
              <a:gd name="T2" fmla="*/ 2147483646 w 216"/>
              <a:gd name="T3" fmla="*/ 2147483646 h 217"/>
              <a:gd name="T4" fmla="*/ 2147483646 w 216"/>
              <a:gd name="T5" fmla="*/ 0 h 217"/>
              <a:gd name="T6" fmla="*/ 0 w 216"/>
              <a:gd name="T7" fmla="*/ 2147483646 h 217"/>
              <a:gd name="T8" fmla="*/ 2147483646 w 216"/>
              <a:gd name="T9" fmla="*/ 2147483646 h 217"/>
              <a:gd name="T10" fmla="*/ 2147483646 w 216"/>
              <a:gd name="T11" fmla="*/ 2147483646 h 2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" h="217">
                <a:moveTo>
                  <a:pt x="215" y="108"/>
                </a:moveTo>
                <a:lnTo>
                  <a:pt x="215" y="108"/>
                </a:lnTo>
                <a:cubicBezTo>
                  <a:pt x="215" y="54"/>
                  <a:pt x="170" y="0"/>
                  <a:pt x="107" y="0"/>
                </a:cubicBezTo>
                <a:cubicBezTo>
                  <a:pt x="54" y="0"/>
                  <a:pt x="0" y="54"/>
                  <a:pt x="0" y="108"/>
                </a:cubicBezTo>
                <a:cubicBezTo>
                  <a:pt x="0" y="171"/>
                  <a:pt x="54" y="216"/>
                  <a:pt x="107" y="216"/>
                </a:cubicBezTo>
                <a:cubicBezTo>
                  <a:pt x="170" y="216"/>
                  <a:pt x="215" y="171"/>
                  <a:pt x="215" y="1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Line 485">
            <a:extLst>
              <a:ext uri="{FF2B5EF4-FFF2-40B4-BE49-F238E27FC236}">
                <a16:creationId xmlns:a16="http://schemas.microsoft.com/office/drawing/2014/main" id="{A675E766-8E9A-1848-8F9A-A0F0698C1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35947" y="4298534"/>
            <a:ext cx="4673" cy="3711811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5" name="Freeform 486">
            <a:extLst>
              <a:ext uri="{FF2B5EF4-FFF2-40B4-BE49-F238E27FC236}">
                <a16:creationId xmlns:a16="http://schemas.microsoft.com/office/drawing/2014/main" id="{569ED32A-986E-1840-A530-7F4C8A58A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49" y="7954247"/>
            <a:ext cx="154268" cy="191666"/>
          </a:xfrm>
          <a:custGeom>
            <a:avLst/>
            <a:gdLst>
              <a:gd name="T0" fmla="*/ 2147483646 w 144"/>
              <a:gd name="T1" fmla="*/ 2147483646 h 181"/>
              <a:gd name="T2" fmla="*/ 2147483646 w 144"/>
              <a:gd name="T3" fmla="*/ 0 h 181"/>
              <a:gd name="T4" fmla="*/ 2147483646 w 144"/>
              <a:gd name="T5" fmla="*/ 1673915018 h 181"/>
              <a:gd name="T6" fmla="*/ 0 w 144"/>
              <a:gd name="T7" fmla="*/ 0 h 181"/>
              <a:gd name="T8" fmla="*/ 2147483646 w 144"/>
              <a:gd name="T9" fmla="*/ 2147483646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" h="181">
                <a:moveTo>
                  <a:pt x="71" y="180"/>
                </a:moveTo>
                <a:lnTo>
                  <a:pt x="143" y="0"/>
                </a:lnTo>
                <a:lnTo>
                  <a:pt x="71" y="36"/>
                </a:lnTo>
                <a:lnTo>
                  <a:pt x="0" y="0"/>
                </a:lnTo>
                <a:lnTo>
                  <a:pt x="71" y="18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487">
            <a:extLst>
              <a:ext uri="{FF2B5EF4-FFF2-40B4-BE49-F238E27FC236}">
                <a16:creationId xmlns:a16="http://schemas.microsoft.com/office/drawing/2014/main" id="{6D99EE06-6510-3B4F-A62E-F964E240E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49" y="4223737"/>
            <a:ext cx="144918" cy="144918"/>
          </a:xfrm>
          <a:custGeom>
            <a:avLst/>
            <a:gdLst>
              <a:gd name="T0" fmla="*/ 2147483646 w 135"/>
              <a:gd name="T1" fmla="*/ 2147483646 h 136"/>
              <a:gd name="T2" fmla="*/ 2147483646 w 135"/>
              <a:gd name="T3" fmla="*/ 2147483646 h 136"/>
              <a:gd name="T4" fmla="*/ 2147483646 w 135"/>
              <a:gd name="T5" fmla="*/ 0 h 136"/>
              <a:gd name="T6" fmla="*/ 0 w 135"/>
              <a:gd name="T7" fmla="*/ 2147483646 h 136"/>
              <a:gd name="T8" fmla="*/ 2147483646 w 135"/>
              <a:gd name="T9" fmla="*/ 2147483646 h 136"/>
              <a:gd name="T10" fmla="*/ 2147483646 w 135"/>
              <a:gd name="T11" fmla="*/ 2147483646 h 1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" h="136">
                <a:moveTo>
                  <a:pt x="134" y="72"/>
                </a:moveTo>
                <a:lnTo>
                  <a:pt x="134" y="72"/>
                </a:lnTo>
                <a:cubicBezTo>
                  <a:pt x="134" y="36"/>
                  <a:pt x="107" y="0"/>
                  <a:pt x="71" y="0"/>
                </a:cubicBezTo>
                <a:cubicBezTo>
                  <a:pt x="36" y="0"/>
                  <a:pt x="0" y="36"/>
                  <a:pt x="0" y="72"/>
                </a:cubicBezTo>
                <a:cubicBezTo>
                  <a:pt x="0" y="108"/>
                  <a:pt x="36" y="135"/>
                  <a:pt x="71" y="135"/>
                </a:cubicBezTo>
                <a:cubicBezTo>
                  <a:pt x="107" y="135"/>
                  <a:pt x="134" y="108"/>
                  <a:pt x="134" y="7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523">
            <a:extLst>
              <a:ext uri="{FF2B5EF4-FFF2-40B4-BE49-F238E27FC236}">
                <a16:creationId xmlns:a16="http://schemas.microsoft.com/office/drawing/2014/main" id="{82D43AF7-C165-E04D-BB95-1C2D84284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052" y="6757492"/>
            <a:ext cx="229065" cy="229065"/>
          </a:xfrm>
          <a:custGeom>
            <a:avLst/>
            <a:gdLst>
              <a:gd name="T0" fmla="*/ 2147483646 w 216"/>
              <a:gd name="T1" fmla="*/ 2147483646 h 216"/>
              <a:gd name="T2" fmla="*/ 2147483646 w 216"/>
              <a:gd name="T3" fmla="*/ 2147483646 h 216"/>
              <a:gd name="T4" fmla="*/ 2147483646 w 216"/>
              <a:gd name="T5" fmla="*/ 2147483646 h 216"/>
              <a:gd name="T6" fmla="*/ 0 w 216"/>
              <a:gd name="T7" fmla="*/ 2147483646 h 216"/>
              <a:gd name="T8" fmla="*/ 2147483646 w 216"/>
              <a:gd name="T9" fmla="*/ 0 h 216"/>
              <a:gd name="T10" fmla="*/ 2147483646 w 216"/>
              <a:gd name="T11" fmla="*/ 2147483646 h 2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" h="216">
                <a:moveTo>
                  <a:pt x="215" y="107"/>
                </a:moveTo>
                <a:lnTo>
                  <a:pt x="215" y="107"/>
                </a:lnTo>
                <a:cubicBezTo>
                  <a:pt x="215" y="170"/>
                  <a:pt x="170" y="215"/>
                  <a:pt x="107" y="215"/>
                </a:cubicBezTo>
                <a:cubicBezTo>
                  <a:pt x="54" y="215"/>
                  <a:pt x="0" y="170"/>
                  <a:pt x="0" y="107"/>
                </a:cubicBezTo>
                <a:cubicBezTo>
                  <a:pt x="0" y="54"/>
                  <a:pt x="54" y="0"/>
                  <a:pt x="107" y="0"/>
                </a:cubicBezTo>
                <a:cubicBezTo>
                  <a:pt x="170" y="0"/>
                  <a:pt x="215" y="54"/>
                  <a:pt x="215" y="1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558">
            <a:extLst>
              <a:ext uri="{FF2B5EF4-FFF2-40B4-BE49-F238E27FC236}">
                <a16:creationId xmlns:a16="http://schemas.microsoft.com/office/drawing/2014/main" id="{41641484-4D59-B443-B91B-EAECD72F9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6513" y="5803828"/>
            <a:ext cx="37399" cy="37399"/>
          </a:xfrm>
          <a:custGeom>
            <a:avLst/>
            <a:gdLst>
              <a:gd name="T0" fmla="*/ 0 w 37"/>
              <a:gd name="T1" fmla="*/ 727866862 h 37"/>
              <a:gd name="T2" fmla="*/ 0 w 37"/>
              <a:gd name="T3" fmla="*/ 727866862 h 37"/>
              <a:gd name="T4" fmla="*/ 363933259 w 37"/>
              <a:gd name="T5" fmla="*/ 1091917854 h 37"/>
              <a:gd name="T6" fmla="*/ 363933259 w 37"/>
              <a:gd name="T7" fmla="*/ 1091917854 h 37"/>
              <a:gd name="T8" fmla="*/ 727866862 w 37"/>
              <a:gd name="T9" fmla="*/ 1455851457 h 37"/>
              <a:gd name="T10" fmla="*/ 1091917854 w 37"/>
              <a:gd name="T11" fmla="*/ 1091917854 h 37"/>
              <a:gd name="T12" fmla="*/ 1091917854 w 37"/>
              <a:gd name="T13" fmla="*/ 1091917854 h 37"/>
              <a:gd name="T14" fmla="*/ 1455851457 w 37"/>
              <a:gd name="T15" fmla="*/ 727866862 h 37"/>
              <a:gd name="T16" fmla="*/ 1455851457 w 37"/>
              <a:gd name="T17" fmla="*/ 727866862 h 37"/>
              <a:gd name="T18" fmla="*/ 1455851457 w 37"/>
              <a:gd name="T19" fmla="*/ 363933259 h 37"/>
              <a:gd name="T20" fmla="*/ 1091917854 w 37"/>
              <a:gd name="T21" fmla="*/ 0 h 37"/>
              <a:gd name="T22" fmla="*/ 1091917854 w 37"/>
              <a:gd name="T23" fmla="*/ 0 h 37"/>
              <a:gd name="T24" fmla="*/ 727866862 w 37"/>
              <a:gd name="T25" fmla="*/ 0 h 37"/>
              <a:gd name="T26" fmla="*/ 363933259 w 37"/>
              <a:gd name="T27" fmla="*/ 0 h 37"/>
              <a:gd name="T28" fmla="*/ 363933259 w 37"/>
              <a:gd name="T29" fmla="*/ 0 h 37"/>
              <a:gd name="T30" fmla="*/ 0 w 37"/>
              <a:gd name="T31" fmla="*/ 363933259 h 37"/>
              <a:gd name="T32" fmla="*/ 0 w 37"/>
              <a:gd name="T33" fmla="*/ 727866862 h 3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7" h="37">
                <a:moveTo>
                  <a:pt x="0" y="18"/>
                </a:moveTo>
                <a:lnTo>
                  <a:pt x="0" y="18"/>
                </a:lnTo>
                <a:cubicBezTo>
                  <a:pt x="0" y="27"/>
                  <a:pt x="9" y="27"/>
                  <a:pt x="9" y="27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27" y="36"/>
                  <a:pt x="27" y="27"/>
                </a:cubicBezTo>
                <a:cubicBezTo>
                  <a:pt x="36" y="27"/>
                  <a:pt x="36" y="27"/>
                  <a:pt x="36" y="18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9"/>
                  <a:pt x="36" y="0"/>
                  <a:pt x="27" y="0"/>
                </a:cubicBezTo>
                <a:lnTo>
                  <a:pt x="18" y="0"/>
                </a:lnTo>
                <a:cubicBezTo>
                  <a:pt x="18" y="0"/>
                  <a:pt x="18" y="0"/>
                  <a:pt x="9" y="0"/>
                </a:cubicBezTo>
                <a:lnTo>
                  <a:pt x="0" y="9"/>
                </a:lnTo>
                <a:cubicBezTo>
                  <a:pt x="0" y="9"/>
                  <a:pt x="0" y="9"/>
                  <a:pt x="0" y="18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D6D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559">
            <a:extLst>
              <a:ext uri="{FF2B5EF4-FFF2-40B4-BE49-F238E27FC236}">
                <a16:creationId xmlns:a16="http://schemas.microsoft.com/office/drawing/2014/main" id="{7A93B08D-9249-0C4C-A8DD-ED02BBBAC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751" y="5387767"/>
            <a:ext cx="229065" cy="229068"/>
          </a:xfrm>
          <a:custGeom>
            <a:avLst/>
            <a:gdLst>
              <a:gd name="T0" fmla="*/ 2147483646 w 216"/>
              <a:gd name="T1" fmla="*/ 2147483646 h 217"/>
              <a:gd name="T2" fmla="*/ 2147483646 w 216"/>
              <a:gd name="T3" fmla="*/ 2147483646 h 217"/>
              <a:gd name="T4" fmla="*/ 2147483646 w 216"/>
              <a:gd name="T5" fmla="*/ 2147483646 h 217"/>
              <a:gd name="T6" fmla="*/ 0 w 216"/>
              <a:gd name="T7" fmla="*/ 2147483646 h 217"/>
              <a:gd name="T8" fmla="*/ 2147483646 w 216"/>
              <a:gd name="T9" fmla="*/ 0 h 217"/>
              <a:gd name="T10" fmla="*/ 2147483646 w 216"/>
              <a:gd name="T11" fmla="*/ 2147483646 h 2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" h="217">
                <a:moveTo>
                  <a:pt x="215" y="108"/>
                </a:moveTo>
                <a:lnTo>
                  <a:pt x="215" y="108"/>
                </a:lnTo>
                <a:cubicBezTo>
                  <a:pt x="215" y="162"/>
                  <a:pt x="161" y="216"/>
                  <a:pt x="107" y="216"/>
                </a:cubicBezTo>
                <a:cubicBezTo>
                  <a:pt x="45" y="216"/>
                  <a:pt x="0" y="162"/>
                  <a:pt x="0" y="108"/>
                </a:cubicBezTo>
                <a:cubicBezTo>
                  <a:pt x="0" y="45"/>
                  <a:pt x="45" y="0"/>
                  <a:pt x="107" y="0"/>
                </a:cubicBezTo>
                <a:cubicBezTo>
                  <a:pt x="161" y="0"/>
                  <a:pt x="215" y="45"/>
                  <a:pt x="215" y="1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1" name="Freeform 582">
            <a:extLst>
              <a:ext uri="{FF2B5EF4-FFF2-40B4-BE49-F238E27FC236}">
                <a16:creationId xmlns:a16="http://schemas.microsoft.com/office/drawing/2014/main" id="{18DEDC54-78DD-2244-8FFF-2A13555EA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4073" y="7622333"/>
            <a:ext cx="1360372" cy="1248180"/>
          </a:xfrm>
          <a:custGeom>
            <a:avLst/>
            <a:gdLst>
              <a:gd name="T0" fmla="*/ 2147483646 w 1285"/>
              <a:gd name="T1" fmla="*/ 2147483646 h 1177"/>
              <a:gd name="T2" fmla="*/ 2147483646 w 1285"/>
              <a:gd name="T3" fmla="*/ 2147483646 h 1177"/>
              <a:gd name="T4" fmla="*/ 2147483646 w 1285"/>
              <a:gd name="T5" fmla="*/ 2147483646 h 1177"/>
              <a:gd name="T6" fmla="*/ 2147483646 w 1285"/>
              <a:gd name="T7" fmla="*/ 2147483646 h 1177"/>
              <a:gd name="T8" fmla="*/ 2147483646 w 1285"/>
              <a:gd name="T9" fmla="*/ 2147483646 h 1177"/>
              <a:gd name="T10" fmla="*/ 2147483646 w 1285"/>
              <a:gd name="T11" fmla="*/ 2147483646 h 1177"/>
              <a:gd name="T12" fmla="*/ 2147483646 w 1285"/>
              <a:gd name="T13" fmla="*/ 2147483646 h 1177"/>
              <a:gd name="T14" fmla="*/ 1672659786 w 1285"/>
              <a:gd name="T15" fmla="*/ 2147483646 h 1177"/>
              <a:gd name="T16" fmla="*/ 1254559371 w 1285"/>
              <a:gd name="T17" fmla="*/ 2147483646 h 1177"/>
              <a:gd name="T18" fmla="*/ 1254559371 w 1285"/>
              <a:gd name="T19" fmla="*/ 2147483646 h 1177"/>
              <a:gd name="T20" fmla="*/ 2147483646 w 1285"/>
              <a:gd name="T21" fmla="*/ 2147483646 h 1177"/>
              <a:gd name="T22" fmla="*/ 2147483646 w 1285"/>
              <a:gd name="T23" fmla="*/ 2147483646 h 1177"/>
              <a:gd name="T24" fmla="*/ 2147483646 w 1285"/>
              <a:gd name="T25" fmla="*/ 2147483646 h 1177"/>
              <a:gd name="T26" fmla="*/ 2147483646 w 1285"/>
              <a:gd name="T27" fmla="*/ 2147483646 h 1177"/>
              <a:gd name="T28" fmla="*/ 2147483646 w 1285"/>
              <a:gd name="T29" fmla="*/ 2147483646 h 1177"/>
              <a:gd name="T30" fmla="*/ 2147483646 w 1285"/>
              <a:gd name="T31" fmla="*/ 2147483646 h 1177"/>
              <a:gd name="T32" fmla="*/ 2147483646 w 1285"/>
              <a:gd name="T33" fmla="*/ 2147483646 h 1177"/>
              <a:gd name="T34" fmla="*/ 1672659786 w 1285"/>
              <a:gd name="T35" fmla="*/ 2147483646 h 1177"/>
              <a:gd name="T36" fmla="*/ 1254559371 w 1285"/>
              <a:gd name="T37" fmla="*/ 2147483646 h 1177"/>
              <a:gd name="T38" fmla="*/ 1254559371 w 1285"/>
              <a:gd name="T39" fmla="*/ 2147483646 h 1177"/>
              <a:gd name="T40" fmla="*/ 2147483646 w 1285"/>
              <a:gd name="T41" fmla="*/ 2147483646 h 1177"/>
              <a:gd name="T42" fmla="*/ 2147483646 w 1285"/>
              <a:gd name="T43" fmla="*/ 2147483646 h 117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285" h="1177">
                <a:moveTo>
                  <a:pt x="790" y="1060"/>
                </a:moveTo>
                <a:lnTo>
                  <a:pt x="790" y="1060"/>
                </a:lnTo>
                <a:cubicBezTo>
                  <a:pt x="1248" y="269"/>
                  <a:pt x="1248" y="269"/>
                  <a:pt x="1248" y="269"/>
                </a:cubicBezTo>
                <a:cubicBezTo>
                  <a:pt x="1284" y="206"/>
                  <a:pt x="1275" y="134"/>
                  <a:pt x="1248" y="90"/>
                </a:cubicBezTo>
                <a:cubicBezTo>
                  <a:pt x="1203" y="18"/>
                  <a:pt x="1104" y="0"/>
                  <a:pt x="1041" y="54"/>
                </a:cubicBezTo>
                <a:cubicBezTo>
                  <a:pt x="961" y="117"/>
                  <a:pt x="808" y="215"/>
                  <a:pt x="601" y="206"/>
                </a:cubicBezTo>
                <a:cubicBezTo>
                  <a:pt x="431" y="197"/>
                  <a:pt x="305" y="117"/>
                  <a:pt x="242" y="54"/>
                </a:cubicBezTo>
                <a:cubicBezTo>
                  <a:pt x="179" y="0"/>
                  <a:pt x="81" y="18"/>
                  <a:pt x="36" y="90"/>
                </a:cubicBezTo>
                <a:cubicBezTo>
                  <a:pt x="36" y="90"/>
                  <a:pt x="36" y="90"/>
                  <a:pt x="27" y="90"/>
                </a:cubicBezTo>
                <a:cubicBezTo>
                  <a:pt x="0" y="144"/>
                  <a:pt x="0" y="206"/>
                  <a:pt x="27" y="269"/>
                </a:cubicBezTo>
                <a:cubicBezTo>
                  <a:pt x="485" y="1060"/>
                  <a:pt x="485" y="1060"/>
                  <a:pt x="485" y="1060"/>
                </a:cubicBezTo>
                <a:cubicBezTo>
                  <a:pt x="557" y="1176"/>
                  <a:pt x="727" y="1176"/>
                  <a:pt x="790" y="1060"/>
                </a:cubicBezTo>
                <a:cubicBezTo>
                  <a:pt x="1248" y="269"/>
                  <a:pt x="1248" y="269"/>
                  <a:pt x="1248" y="269"/>
                </a:cubicBezTo>
                <a:cubicBezTo>
                  <a:pt x="1284" y="206"/>
                  <a:pt x="1275" y="134"/>
                  <a:pt x="1248" y="90"/>
                </a:cubicBezTo>
                <a:cubicBezTo>
                  <a:pt x="1203" y="18"/>
                  <a:pt x="1104" y="0"/>
                  <a:pt x="1041" y="54"/>
                </a:cubicBezTo>
                <a:cubicBezTo>
                  <a:pt x="961" y="117"/>
                  <a:pt x="808" y="215"/>
                  <a:pt x="601" y="206"/>
                </a:cubicBezTo>
                <a:cubicBezTo>
                  <a:pt x="431" y="197"/>
                  <a:pt x="305" y="117"/>
                  <a:pt x="242" y="54"/>
                </a:cubicBezTo>
                <a:cubicBezTo>
                  <a:pt x="179" y="0"/>
                  <a:pt x="81" y="18"/>
                  <a:pt x="36" y="90"/>
                </a:cubicBezTo>
                <a:cubicBezTo>
                  <a:pt x="36" y="90"/>
                  <a:pt x="36" y="90"/>
                  <a:pt x="27" y="90"/>
                </a:cubicBezTo>
                <a:cubicBezTo>
                  <a:pt x="0" y="144"/>
                  <a:pt x="0" y="206"/>
                  <a:pt x="27" y="269"/>
                </a:cubicBezTo>
                <a:cubicBezTo>
                  <a:pt x="485" y="1060"/>
                  <a:pt x="485" y="1060"/>
                  <a:pt x="485" y="1060"/>
                </a:cubicBezTo>
                <a:cubicBezTo>
                  <a:pt x="557" y="1176"/>
                  <a:pt x="727" y="1176"/>
                  <a:pt x="790" y="1060"/>
                </a:cubicBezTo>
              </a:path>
            </a:pathLst>
          </a:custGeom>
          <a:solidFill>
            <a:srgbClr val="E189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D6D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2" name="Freeform 583">
            <a:extLst>
              <a:ext uri="{FF2B5EF4-FFF2-40B4-BE49-F238E27FC236}">
                <a16:creationId xmlns:a16="http://schemas.microsoft.com/office/drawing/2014/main" id="{0CAB82A0-8DC5-384F-A5E2-6AFED1A11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450" y="7748555"/>
            <a:ext cx="1365049" cy="1238827"/>
          </a:xfrm>
          <a:custGeom>
            <a:avLst/>
            <a:gdLst>
              <a:gd name="T0" fmla="*/ 2147483646 w 1286"/>
              <a:gd name="T1" fmla="*/ 2147483646 h 1168"/>
              <a:gd name="T2" fmla="*/ 2147483646 w 1286"/>
              <a:gd name="T3" fmla="*/ 2147483646 h 1168"/>
              <a:gd name="T4" fmla="*/ 2147483646 w 1286"/>
              <a:gd name="T5" fmla="*/ 2147483646 h 1168"/>
              <a:gd name="T6" fmla="*/ 2147483646 w 1286"/>
              <a:gd name="T7" fmla="*/ 2147483646 h 1168"/>
              <a:gd name="T8" fmla="*/ 2147483646 w 1286"/>
              <a:gd name="T9" fmla="*/ 2147483646 h 1168"/>
              <a:gd name="T10" fmla="*/ 2147483646 w 1286"/>
              <a:gd name="T11" fmla="*/ 2147483646 h 1168"/>
              <a:gd name="T12" fmla="*/ 2147483646 w 1286"/>
              <a:gd name="T13" fmla="*/ 2147483646 h 1168"/>
              <a:gd name="T14" fmla="*/ 1686108696 w 1286"/>
              <a:gd name="T15" fmla="*/ 2147483646 h 1168"/>
              <a:gd name="T16" fmla="*/ 1686108696 w 1286"/>
              <a:gd name="T17" fmla="*/ 2147483646 h 1168"/>
              <a:gd name="T18" fmla="*/ 1686108696 w 1286"/>
              <a:gd name="T19" fmla="*/ 2147483646 h 1168"/>
              <a:gd name="T20" fmla="*/ 2147483646 w 1286"/>
              <a:gd name="T21" fmla="*/ 2147483646 h 1168"/>
              <a:gd name="T22" fmla="*/ 2147483646 w 1286"/>
              <a:gd name="T23" fmla="*/ 2147483646 h 1168"/>
              <a:gd name="T24" fmla="*/ 2147483646 w 1286"/>
              <a:gd name="T25" fmla="*/ 2147483646 h 1168"/>
              <a:gd name="T26" fmla="*/ 2147483646 w 1286"/>
              <a:gd name="T27" fmla="*/ 2147483646 h 1168"/>
              <a:gd name="T28" fmla="*/ 2147483646 w 1286"/>
              <a:gd name="T29" fmla="*/ 2147483646 h 1168"/>
              <a:gd name="T30" fmla="*/ 2147483646 w 1286"/>
              <a:gd name="T31" fmla="*/ 2147483646 h 1168"/>
              <a:gd name="T32" fmla="*/ 2147483646 w 1286"/>
              <a:gd name="T33" fmla="*/ 2147483646 h 1168"/>
              <a:gd name="T34" fmla="*/ 1686108696 w 1286"/>
              <a:gd name="T35" fmla="*/ 2147483646 h 1168"/>
              <a:gd name="T36" fmla="*/ 1686108696 w 1286"/>
              <a:gd name="T37" fmla="*/ 2147483646 h 1168"/>
              <a:gd name="T38" fmla="*/ 1686108696 w 1286"/>
              <a:gd name="T39" fmla="*/ 2147483646 h 1168"/>
              <a:gd name="T40" fmla="*/ 2147483646 w 1286"/>
              <a:gd name="T41" fmla="*/ 2147483646 h 1168"/>
              <a:gd name="T42" fmla="*/ 2147483646 w 1286"/>
              <a:gd name="T43" fmla="*/ 2147483646 h 11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286" h="1168">
                <a:moveTo>
                  <a:pt x="800" y="116"/>
                </a:moveTo>
                <a:lnTo>
                  <a:pt x="800" y="116"/>
                </a:lnTo>
                <a:cubicBezTo>
                  <a:pt x="1258" y="907"/>
                  <a:pt x="1258" y="907"/>
                  <a:pt x="1258" y="907"/>
                </a:cubicBezTo>
                <a:cubicBezTo>
                  <a:pt x="1285" y="961"/>
                  <a:pt x="1285" y="1033"/>
                  <a:pt x="1249" y="1086"/>
                </a:cubicBezTo>
                <a:cubicBezTo>
                  <a:pt x="1204" y="1158"/>
                  <a:pt x="1105" y="1167"/>
                  <a:pt x="1042" y="1113"/>
                </a:cubicBezTo>
                <a:cubicBezTo>
                  <a:pt x="970" y="1050"/>
                  <a:pt x="818" y="952"/>
                  <a:pt x="611" y="970"/>
                </a:cubicBezTo>
                <a:cubicBezTo>
                  <a:pt x="441" y="979"/>
                  <a:pt x="315" y="1059"/>
                  <a:pt x="243" y="1113"/>
                </a:cubicBezTo>
                <a:cubicBezTo>
                  <a:pt x="180" y="1167"/>
                  <a:pt x="81" y="1158"/>
                  <a:pt x="36" y="1086"/>
                </a:cubicBezTo>
                <a:cubicBezTo>
                  <a:pt x="36" y="1086"/>
                  <a:pt x="36" y="1086"/>
                  <a:pt x="36" y="1077"/>
                </a:cubicBezTo>
                <a:cubicBezTo>
                  <a:pt x="10" y="1033"/>
                  <a:pt x="0" y="961"/>
                  <a:pt x="36" y="907"/>
                </a:cubicBezTo>
                <a:cubicBezTo>
                  <a:pt x="494" y="116"/>
                  <a:pt x="494" y="116"/>
                  <a:pt x="494" y="116"/>
                </a:cubicBezTo>
                <a:cubicBezTo>
                  <a:pt x="557" y="0"/>
                  <a:pt x="728" y="0"/>
                  <a:pt x="800" y="116"/>
                </a:cubicBezTo>
                <a:cubicBezTo>
                  <a:pt x="1258" y="907"/>
                  <a:pt x="1258" y="907"/>
                  <a:pt x="1258" y="907"/>
                </a:cubicBezTo>
                <a:cubicBezTo>
                  <a:pt x="1285" y="961"/>
                  <a:pt x="1285" y="1033"/>
                  <a:pt x="1249" y="1086"/>
                </a:cubicBezTo>
                <a:cubicBezTo>
                  <a:pt x="1204" y="1158"/>
                  <a:pt x="1105" y="1167"/>
                  <a:pt x="1042" y="1113"/>
                </a:cubicBezTo>
                <a:cubicBezTo>
                  <a:pt x="970" y="1050"/>
                  <a:pt x="818" y="952"/>
                  <a:pt x="611" y="970"/>
                </a:cubicBezTo>
                <a:cubicBezTo>
                  <a:pt x="441" y="979"/>
                  <a:pt x="315" y="1059"/>
                  <a:pt x="243" y="1113"/>
                </a:cubicBezTo>
                <a:cubicBezTo>
                  <a:pt x="180" y="1167"/>
                  <a:pt x="81" y="1158"/>
                  <a:pt x="36" y="1086"/>
                </a:cubicBezTo>
                <a:cubicBezTo>
                  <a:pt x="36" y="1086"/>
                  <a:pt x="36" y="1086"/>
                  <a:pt x="36" y="1077"/>
                </a:cubicBezTo>
                <a:cubicBezTo>
                  <a:pt x="10" y="1033"/>
                  <a:pt x="0" y="961"/>
                  <a:pt x="36" y="907"/>
                </a:cubicBezTo>
                <a:cubicBezTo>
                  <a:pt x="494" y="116"/>
                  <a:pt x="494" y="116"/>
                  <a:pt x="494" y="116"/>
                </a:cubicBezTo>
                <a:cubicBezTo>
                  <a:pt x="557" y="0"/>
                  <a:pt x="728" y="0"/>
                  <a:pt x="800" y="116"/>
                </a:cubicBezTo>
              </a:path>
            </a:pathLst>
          </a:custGeom>
          <a:solidFill>
            <a:srgbClr val="CD37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D6D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3" name="Freeform 584">
            <a:extLst>
              <a:ext uri="{FF2B5EF4-FFF2-40B4-BE49-F238E27FC236}">
                <a16:creationId xmlns:a16="http://schemas.microsoft.com/office/drawing/2014/main" id="{8E5C905B-FEFF-4E48-ADB0-682F6172D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5696" y="7622333"/>
            <a:ext cx="1360375" cy="1248180"/>
          </a:xfrm>
          <a:custGeom>
            <a:avLst/>
            <a:gdLst>
              <a:gd name="T0" fmla="*/ 2147483646 w 1285"/>
              <a:gd name="T1" fmla="*/ 2147483646 h 1177"/>
              <a:gd name="T2" fmla="*/ 2147483646 w 1285"/>
              <a:gd name="T3" fmla="*/ 2147483646 h 1177"/>
              <a:gd name="T4" fmla="*/ 2147483646 w 1285"/>
              <a:gd name="T5" fmla="*/ 2147483646 h 1177"/>
              <a:gd name="T6" fmla="*/ 2147483646 w 1285"/>
              <a:gd name="T7" fmla="*/ 2147483646 h 1177"/>
              <a:gd name="T8" fmla="*/ 2147483646 w 1285"/>
              <a:gd name="T9" fmla="*/ 2147483646 h 1177"/>
              <a:gd name="T10" fmla="*/ 2147483646 w 1285"/>
              <a:gd name="T11" fmla="*/ 2147483646 h 1177"/>
              <a:gd name="T12" fmla="*/ 2147483646 w 1285"/>
              <a:gd name="T13" fmla="*/ 2147483646 h 1177"/>
              <a:gd name="T14" fmla="*/ 1672667002 w 1285"/>
              <a:gd name="T15" fmla="*/ 2147483646 h 1177"/>
              <a:gd name="T16" fmla="*/ 1672667002 w 1285"/>
              <a:gd name="T17" fmla="*/ 2147483646 h 1177"/>
              <a:gd name="T18" fmla="*/ 1672667002 w 1285"/>
              <a:gd name="T19" fmla="*/ 2147483646 h 1177"/>
              <a:gd name="T20" fmla="*/ 2147483646 w 1285"/>
              <a:gd name="T21" fmla="*/ 2147483646 h 1177"/>
              <a:gd name="T22" fmla="*/ 2147483646 w 1285"/>
              <a:gd name="T23" fmla="*/ 2147483646 h 1177"/>
              <a:gd name="T24" fmla="*/ 2147483646 w 1285"/>
              <a:gd name="T25" fmla="*/ 2147483646 h 1177"/>
              <a:gd name="T26" fmla="*/ 2147483646 w 1285"/>
              <a:gd name="T27" fmla="*/ 2147483646 h 1177"/>
              <a:gd name="T28" fmla="*/ 2147483646 w 1285"/>
              <a:gd name="T29" fmla="*/ 2147483646 h 1177"/>
              <a:gd name="T30" fmla="*/ 2147483646 w 1285"/>
              <a:gd name="T31" fmla="*/ 2147483646 h 1177"/>
              <a:gd name="T32" fmla="*/ 2147483646 w 1285"/>
              <a:gd name="T33" fmla="*/ 2147483646 h 1177"/>
              <a:gd name="T34" fmla="*/ 1672667002 w 1285"/>
              <a:gd name="T35" fmla="*/ 2147483646 h 1177"/>
              <a:gd name="T36" fmla="*/ 1672667002 w 1285"/>
              <a:gd name="T37" fmla="*/ 2147483646 h 1177"/>
              <a:gd name="T38" fmla="*/ 1672667002 w 1285"/>
              <a:gd name="T39" fmla="*/ 2147483646 h 1177"/>
              <a:gd name="T40" fmla="*/ 2147483646 w 1285"/>
              <a:gd name="T41" fmla="*/ 2147483646 h 1177"/>
              <a:gd name="T42" fmla="*/ 2147483646 w 1285"/>
              <a:gd name="T43" fmla="*/ 2147483646 h 117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285" h="1177">
                <a:moveTo>
                  <a:pt x="790" y="1060"/>
                </a:moveTo>
                <a:lnTo>
                  <a:pt x="790" y="1060"/>
                </a:lnTo>
                <a:cubicBezTo>
                  <a:pt x="1249" y="269"/>
                  <a:pt x="1249" y="269"/>
                  <a:pt x="1249" y="269"/>
                </a:cubicBezTo>
                <a:cubicBezTo>
                  <a:pt x="1284" y="206"/>
                  <a:pt x="1276" y="134"/>
                  <a:pt x="1249" y="90"/>
                </a:cubicBezTo>
                <a:cubicBezTo>
                  <a:pt x="1204" y="18"/>
                  <a:pt x="1105" y="0"/>
                  <a:pt x="1042" y="54"/>
                </a:cubicBezTo>
                <a:cubicBezTo>
                  <a:pt x="961" y="117"/>
                  <a:pt x="809" y="215"/>
                  <a:pt x="611" y="206"/>
                </a:cubicBezTo>
                <a:cubicBezTo>
                  <a:pt x="431" y="197"/>
                  <a:pt x="306" y="117"/>
                  <a:pt x="243" y="54"/>
                </a:cubicBezTo>
                <a:cubicBezTo>
                  <a:pt x="180" y="0"/>
                  <a:pt x="81" y="18"/>
                  <a:pt x="36" y="90"/>
                </a:cubicBezTo>
                <a:cubicBezTo>
                  <a:pt x="0" y="144"/>
                  <a:pt x="0" y="206"/>
                  <a:pt x="36" y="269"/>
                </a:cubicBezTo>
                <a:cubicBezTo>
                  <a:pt x="485" y="1060"/>
                  <a:pt x="485" y="1060"/>
                  <a:pt x="485" y="1060"/>
                </a:cubicBezTo>
                <a:cubicBezTo>
                  <a:pt x="557" y="1176"/>
                  <a:pt x="728" y="1176"/>
                  <a:pt x="790" y="1060"/>
                </a:cubicBezTo>
                <a:cubicBezTo>
                  <a:pt x="1249" y="269"/>
                  <a:pt x="1249" y="269"/>
                  <a:pt x="1249" y="269"/>
                </a:cubicBezTo>
                <a:cubicBezTo>
                  <a:pt x="1284" y="206"/>
                  <a:pt x="1276" y="134"/>
                  <a:pt x="1249" y="90"/>
                </a:cubicBezTo>
                <a:cubicBezTo>
                  <a:pt x="1204" y="18"/>
                  <a:pt x="1105" y="0"/>
                  <a:pt x="1042" y="54"/>
                </a:cubicBezTo>
                <a:cubicBezTo>
                  <a:pt x="961" y="117"/>
                  <a:pt x="809" y="215"/>
                  <a:pt x="611" y="206"/>
                </a:cubicBezTo>
                <a:cubicBezTo>
                  <a:pt x="431" y="197"/>
                  <a:pt x="306" y="117"/>
                  <a:pt x="243" y="54"/>
                </a:cubicBezTo>
                <a:cubicBezTo>
                  <a:pt x="180" y="0"/>
                  <a:pt x="81" y="18"/>
                  <a:pt x="36" y="90"/>
                </a:cubicBezTo>
                <a:cubicBezTo>
                  <a:pt x="0" y="144"/>
                  <a:pt x="0" y="206"/>
                  <a:pt x="36" y="269"/>
                </a:cubicBezTo>
                <a:cubicBezTo>
                  <a:pt x="485" y="1060"/>
                  <a:pt x="485" y="1060"/>
                  <a:pt x="485" y="1060"/>
                </a:cubicBezTo>
                <a:cubicBezTo>
                  <a:pt x="557" y="1176"/>
                  <a:pt x="728" y="1176"/>
                  <a:pt x="790" y="1060"/>
                </a:cubicBezTo>
              </a:path>
            </a:pathLst>
          </a:custGeom>
          <a:solidFill>
            <a:srgbClr val="EEC1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D6D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4" name="Freeform 585">
            <a:extLst>
              <a:ext uri="{FF2B5EF4-FFF2-40B4-BE49-F238E27FC236}">
                <a16:creationId xmlns:a16="http://schemas.microsoft.com/office/drawing/2014/main" id="{3E32136A-F73E-094E-9CA7-A0677C87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2015" y="7748555"/>
            <a:ext cx="1360372" cy="1238827"/>
          </a:xfrm>
          <a:custGeom>
            <a:avLst/>
            <a:gdLst>
              <a:gd name="T0" fmla="*/ 2147483646 w 1285"/>
              <a:gd name="T1" fmla="*/ 2147483646 h 1168"/>
              <a:gd name="T2" fmla="*/ 2147483646 w 1285"/>
              <a:gd name="T3" fmla="*/ 2147483646 h 1168"/>
              <a:gd name="T4" fmla="*/ 2147483646 w 1285"/>
              <a:gd name="T5" fmla="*/ 2147483646 h 1168"/>
              <a:gd name="T6" fmla="*/ 2147483646 w 1285"/>
              <a:gd name="T7" fmla="*/ 2147483646 h 1168"/>
              <a:gd name="T8" fmla="*/ 2147483646 w 1285"/>
              <a:gd name="T9" fmla="*/ 2147483646 h 1168"/>
              <a:gd name="T10" fmla="*/ 2147483646 w 1285"/>
              <a:gd name="T11" fmla="*/ 2147483646 h 1168"/>
              <a:gd name="T12" fmla="*/ 2147483646 w 1285"/>
              <a:gd name="T13" fmla="*/ 2147483646 h 1168"/>
              <a:gd name="T14" fmla="*/ 1672659786 w 1285"/>
              <a:gd name="T15" fmla="*/ 2147483646 h 1168"/>
              <a:gd name="T16" fmla="*/ 1672659786 w 1285"/>
              <a:gd name="T17" fmla="*/ 2147483646 h 1168"/>
              <a:gd name="T18" fmla="*/ 1672659786 w 1285"/>
              <a:gd name="T19" fmla="*/ 2147483646 h 1168"/>
              <a:gd name="T20" fmla="*/ 2147483646 w 1285"/>
              <a:gd name="T21" fmla="*/ 2147483646 h 1168"/>
              <a:gd name="T22" fmla="*/ 2147483646 w 1285"/>
              <a:gd name="T23" fmla="*/ 2147483646 h 1168"/>
              <a:gd name="T24" fmla="*/ 2147483646 w 1285"/>
              <a:gd name="T25" fmla="*/ 2147483646 h 1168"/>
              <a:gd name="T26" fmla="*/ 2147483646 w 1285"/>
              <a:gd name="T27" fmla="*/ 2147483646 h 1168"/>
              <a:gd name="T28" fmla="*/ 2147483646 w 1285"/>
              <a:gd name="T29" fmla="*/ 2147483646 h 1168"/>
              <a:gd name="T30" fmla="*/ 2147483646 w 1285"/>
              <a:gd name="T31" fmla="*/ 2147483646 h 1168"/>
              <a:gd name="T32" fmla="*/ 2147483646 w 1285"/>
              <a:gd name="T33" fmla="*/ 2147483646 h 1168"/>
              <a:gd name="T34" fmla="*/ 1672659786 w 1285"/>
              <a:gd name="T35" fmla="*/ 2147483646 h 1168"/>
              <a:gd name="T36" fmla="*/ 1672659786 w 1285"/>
              <a:gd name="T37" fmla="*/ 2147483646 h 1168"/>
              <a:gd name="T38" fmla="*/ 1672659786 w 1285"/>
              <a:gd name="T39" fmla="*/ 2147483646 h 1168"/>
              <a:gd name="T40" fmla="*/ 2147483646 w 1285"/>
              <a:gd name="T41" fmla="*/ 2147483646 h 1168"/>
              <a:gd name="T42" fmla="*/ 2147483646 w 1285"/>
              <a:gd name="T43" fmla="*/ 2147483646 h 11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285" h="1168">
                <a:moveTo>
                  <a:pt x="790" y="116"/>
                </a:moveTo>
                <a:lnTo>
                  <a:pt x="790" y="116"/>
                </a:lnTo>
                <a:cubicBezTo>
                  <a:pt x="1248" y="907"/>
                  <a:pt x="1248" y="907"/>
                  <a:pt x="1248" y="907"/>
                </a:cubicBezTo>
                <a:cubicBezTo>
                  <a:pt x="1284" y="961"/>
                  <a:pt x="1275" y="1033"/>
                  <a:pt x="1248" y="1086"/>
                </a:cubicBezTo>
                <a:cubicBezTo>
                  <a:pt x="1203" y="1158"/>
                  <a:pt x="1104" y="1167"/>
                  <a:pt x="1042" y="1113"/>
                </a:cubicBezTo>
                <a:cubicBezTo>
                  <a:pt x="961" y="1050"/>
                  <a:pt x="808" y="952"/>
                  <a:pt x="601" y="970"/>
                </a:cubicBezTo>
                <a:cubicBezTo>
                  <a:pt x="431" y="979"/>
                  <a:pt x="305" y="1059"/>
                  <a:pt x="242" y="1113"/>
                </a:cubicBezTo>
                <a:cubicBezTo>
                  <a:pt x="179" y="1167"/>
                  <a:pt x="81" y="1158"/>
                  <a:pt x="36" y="1086"/>
                </a:cubicBezTo>
                <a:cubicBezTo>
                  <a:pt x="36" y="1086"/>
                  <a:pt x="36" y="1086"/>
                  <a:pt x="36" y="1077"/>
                </a:cubicBezTo>
                <a:cubicBezTo>
                  <a:pt x="0" y="1033"/>
                  <a:pt x="0" y="961"/>
                  <a:pt x="36" y="907"/>
                </a:cubicBezTo>
                <a:cubicBezTo>
                  <a:pt x="485" y="116"/>
                  <a:pt x="485" y="116"/>
                  <a:pt x="485" y="116"/>
                </a:cubicBezTo>
                <a:cubicBezTo>
                  <a:pt x="557" y="0"/>
                  <a:pt x="727" y="0"/>
                  <a:pt x="790" y="116"/>
                </a:cubicBezTo>
                <a:cubicBezTo>
                  <a:pt x="1248" y="907"/>
                  <a:pt x="1248" y="907"/>
                  <a:pt x="1248" y="907"/>
                </a:cubicBezTo>
                <a:cubicBezTo>
                  <a:pt x="1284" y="961"/>
                  <a:pt x="1275" y="1033"/>
                  <a:pt x="1248" y="1086"/>
                </a:cubicBezTo>
                <a:cubicBezTo>
                  <a:pt x="1203" y="1158"/>
                  <a:pt x="1104" y="1167"/>
                  <a:pt x="1042" y="1113"/>
                </a:cubicBezTo>
                <a:cubicBezTo>
                  <a:pt x="961" y="1050"/>
                  <a:pt x="808" y="952"/>
                  <a:pt x="601" y="970"/>
                </a:cubicBezTo>
                <a:cubicBezTo>
                  <a:pt x="431" y="979"/>
                  <a:pt x="305" y="1059"/>
                  <a:pt x="242" y="1113"/>
                </a:cubicBezTo>
                <a:cubicBezTo>
                  <a:pt x="179" y="1167"/>
                  <a:pt x="81" y="1158"/>
                  <a:pt x="36" y="1086"/>
                </a:cubicBezTo>
                <a:cubicBezTo>
                  <a:pt x="36" y="1086"/>
                  <a:pt x="36" y="1086"/>
                  <a:pt x="36" y="1077"/>
                </a:cubicBezTo>
                <a:cubicBezTo>
                  <a:pt x="0" y="1033"/>
                  <a:pt x="0" y="961"/>
                  <a:pt x="36" y="907"/>
                </a:cubicBezTo>
                <a:cubicBezTo>
                  <a:pt x="485" y="116"/>
                  <a:pt x="485" y="116"/>
                  <a:pt x="485" y="116"/>
                </a:cubicBezTo>
                <a:cubicBezTo>
                  <a:pt x="557" y="0"/>
                  <a:pt x="727" y="0"/>
                  <a:pt x="790" y="116"/>
                </a:cubicBezTo>
              </a:path>
            </a:pathLst>
          </a:custGeom>
          <a:solidFill>
            <a:srgbClr val="A82C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D6D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5" name="Freeform 586">
            <a:extLst>
              <a:ext uri="{FF2B5EF4-FFF2-40B4-BE49-F238E27FC236}">
                <a16:creationId xmlns:a16="http://schemas.microsoft.com/office/drawing/2014/main" id="{B1C1CBAA-3BD8-A24E-A07E-3222FA46F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9351" y="7622333"/>
            <a:ext cx="1360372" cy="1248180"/>
          </a:xfrm>
          <a:custGeom>
            <a:avLst/>
            <a:gdLst>
              <a:gd name="T0" fmla="*/ 2147483646 w 1285"/>
              <a:gd name="T1" fmla="*/ 2147483646 h 1177"/>
              <a:gd name="T2" fmla="*/ 2147483646 w 1285"/>
              <a:gd name="T3" fmla="*/ 2147483646 h 1177"/>
              <a:gd name="T4" fmla="*/ 2147483646 w 1285"/>
              <a:gd name="T5" fmla="*/ 2147483646 h 1177"/>
              <a:gd name="T6" fmla="*/ 2147483646 w 1285"/>
              <a:gd name="T7" fmla="*/ 2147483646 h 1177"/>
              <a:gd name="T8" fmla="*/ 2147483646 w 1285"/>
              <a:gd name="T9" fmla="*/ 2147483646 h 1177"/>
              <a:gd name="T10" fmla="*/ 2147483646 w 1285"/>
              <a:gd name="T11" fmla="*/ 2147483646 h 1177"/>
              <a:gd name="T12" fmla="*/ 2147483646 w 1285"/>
              <a:gd name="T13" fmla="*/ 2147483646 h 1177"/>
              <a:gd name="T14" fmla="*/ 1672659786 w 1285"/>
              <a:gd name="T15" fmla="*/ 2147483646 h 1177"/>
              <a:gd name="T16" fmla="*/ 1672659786 w 1285"/>
              <a:gd name="T17" fmla="*/ 2147483646 h 1177"/>
              <a:gd name="T18" fmla="*/ 1672659786 w 1285"/>
              <a:gd name="T19" fmla="*/ 2147483646 h 1177"/>
              <a:gd name="T20" fmla="*/ 2147483646 w 1285"/>
              <a:gd name="T21" fmla="*/ 2147483646 h 1177"/>
              <a:gd name="T22" fmla="*/ 2147483646 w 1285"/>
              <a:gd name="T23" fmla="*/ 2147483646 h 1177"/>
              <a:gd name="T24" fmla="*/ 2147483646 w 1285"/>
              <a:gd name="T25" fmla="*/ 2147483646 h 1177"/>
              <a:gd name="T26" fmla="*/ 2147483646 w 1285"/>
              <a:gd name="T27" fmla="*/ 2147483646 h 1177"/>
              <a:gd name="T28" fmla="*/ 2147483646 w 1285"/>
              <a:gd name="T29" fmla="*/ 2147483646 h 1177"/>
              <a:gd name="T30" fmla="*/ 2147483646 w 1285"/>
              <a:gd name="T31" fmla="*/ 2147483646 h 1177"/>
              <a:gd name="T32" fmla="*/ 2147483646 w 1285"/>
              <a:gd name="T33" fmla="*/ 2147483646 h 1177"/>
              <a:gd name="T34" fmla="*/ 1672659786 w 1285"/>
              <a:gd name="T35" fmla="*/ 2147483646 h 1177"/>
              <a:gd name="T36" fmla="*/ 1672659786 w 1285"/>
              <a:gd name="T37" fmla="*/ 2147483646 h 1177"/>
              <a:gd name="T38" fmla="*/ 1672659786 w 1285"/>
              <a:gd name="T39" fmla="*/ 2147483646 h 1177"/>
              <a:gd name="T40" fmla="*/ 2147483646 w 1285"/>
              <a:gd name="T41" fmla="*/ 2147483646 h 1177"/>
              <a:gd name="T42" fmla="*/ 2147483646 w 1285"/>
              <a:gd name="T43" fmla="*/ 2147483646 h 117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285" h="1177">
                <a:moveTo>
                  <a:pt x="799" y="1060"/>
                </a:moveTo>
                <a:lnTo>
                  <a:pt x="799" y="1060"/>
                </a:lnTo>
                <a:cubicBezTo>
                  <a:pt x="1248" y="269"/>
                  <a:pt x="1248" y="269"/>
                  <a:pt x="1248" y="269"/>
                </a:cubicBezTo>
                <a:cubicBezTo>
                  <a:pt x="1284" y="206"/>
                  <a:pt x="1284" y="134"/>
                  <a:pt x="1248" y="90"/>
                </a:cubicBezTo>
                <a:cubicBezTo>
                  <a:pt x="1203" y="18"/>
                  <a:pt x="1105" y="0"/>
                  <a:pt x="1042" y="54"/>
                </a:cubicBezTo>
                <a:cubicBezTo>
                  <a:pt x="970" y="117"/>
                  <a:pt x="817" y="215"/>
                  <a:pt x="611" y="206"/>
                </a:cubicBezTo>
                <a:cubicBezTo>
                  <a:pt x="431" y="197"/>
                  <a:pt x="314" y="117"/>
                  <a:pt x="242" y="54"/>
                </a:cubicBezTo>
                <a:cubicBezTo>
                  <a:pt x="180" y="0"/>
                  <a:pt x="81" y="18"/>
                  <a:pt x="36" y="90"/>
                </a:cubicBezTo>
                <a:cubicBezTo>
                  <a:pt x="0" y="144"/>
                  <a:pt x="0" y="206"/>
                  <a:pt x="36" y="269"/>
                </a:cubicBezTo>
                <a:cubicBezTo>
                  <a:pt x="485" y="1060"/>
                  <a:pt x="485" y="1060"/>
                  <a:pt x="485" y="1060"/>
                </a:cubicBezTo>
                <a:cubicBezTo>
                  <a:pt x="557" y="1176"/>
                  <a:pt x="728" y="1176"/>
                  <a:pt x="799" y="1060"/>
                </a:cubicBezTo>
                <a:cubicBezTo>
                  <a:pt x="1248" y="269"/>
                  <a:pt x="1248" y="269"/>
                  <a:pt x="1248" y="269"/>
                </a:cubicBezTo>
                <a:cubicBezTo>
                  <a:pt x="1284" y="206"/>
                  <a:pt x="1284" y="134"/>
                  <a:pt x="1248" y="90"/>
                </a:cubicBezTo>
                <a:cubicBezTo>
                  <a:pt x="1203" y="18"/>
                  <a:pt x="1105" y="0"/>
                  <a:pt x="1042" y="54"/>
                </a:cubicBezTo>
                <a:cubicBezTo>
                  <a:pt x="970" y="117"/>
                  <a:pt x="817" y="215"/>
                  <a:pt x="611" y="206"/>
                </a:cubicBezTo>
                <a:cubicBezTo>
                  <a:pt x="431" y="197"/>
                  <a:pt x="314" y="117"/>
                  <a:pt x="242" y="54"/>
                </a:cubicBezTo>
                <a:cubicBezTo>
                  <a:pt x="180" y="0"/>
                  <a:pt x="81" y="18"/>
                  <a:pt x="36" y="90"/>
                </a:cubicBezTo>
                <a:cubicBezTo>
                  <a:pt x="0" y="144"/>
                  <a:pt x="0" y="206"/>
                  <a:pt x="36" y="269"/>
                </a:cubicBezTo>
                <a:cubicBezTo>
                  <a:pt x="485" y="1060"/>
                  <a:pt x="485" y="1060"/>
                  <a:pt x="485" y="1060"/>
                </a:cubicBezTo>
                <a:cubicBezTo>
                  <a:pt x="557" y="1176"/>
                  <a:pt x="728" y="1176"/>
                  <a:pt x="799" y="1060"/>
                </a:cubicBezTo>
              </a:path>
            </a:pathLst>
          </a:custGeom>
          <a:solidFill>
            <a:srgbClr val="2843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D6D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6" name="Freeform 587">
            <a:extLst>
              <a:ext uri="{FF2B5EF4-FFF2-40B4-BE49-F238E27FC236}">
                <a16:creationId xmlns:a16="http://schemas.microsoft.com/office/drawing/2014/main" id="{ABE940F5-7C2F-AB45-BBB6-34343CA4A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585" y="4387354"/>
            <a:ext cx="790047" cy="790047"/>
          </a:xfrm>
          <a:custGeom>
            <a:avLst/>
            <a:gdLst>
              <a:gd name="T0" fmla="*/ 2147483646 w 747"/>
              <a:gd name="T1" fmla="*/ 2147483646 h 746"/>
              <a:gd name="T2" fmla="*/ 2147483646 w 747"/>
              <a:gd name="T3" fmla="*/ 2147483646 h 746"/>
              <a:gd name="T4" fmla="*/ 2147483646 w 747"/>
              <a:gd name="T5" fmla="*/ 2147483646 h 746"/>
              <a:gd name="T6" fmla="*/ 0 w 747"/>
              <a:gd name="T7" fmla="*/ 2147483646 h 746"/>
              <a:gd name="T8" fmla="*/ 2147483646 w 747"/>
              <a:gd name="T9" fmla="*/ 0 h 746"/>
              <a:gd name="T10" fmla="*/ 2147483646 w 747"/>
              <a:gd name="T11" fmla="*/ 2147483646 h 7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47" h="746">
                <a:moveTo>
                  <a:pt x="746" y="377"/>
                </a:moveTo>
                <a:lnTo>
                  <a:pt x="746" y="377"/>
                </a:lnTo>
                <a:cubicBezTo>
                  <a:pt x="746" y="575"/>
                  <a:pt x="575" y="745"/>
                  <a:pt x="377" y="745"/>
                </a:cubicBezTo>
                <a:cubicBezTo>
                  <a:pt x="171" y="745"/>
                  <a:pt x="0" y="575"/>
                  <a:pt x="0" y="377"/>
                </a:cubicBezTo>
                <a:cubicBezTo>
                  <a:pt x="0" y="170"/>
                  <a:pt x="171" y="0"/>
                  <a:pt x="377" y="0"/>
                </a:cubicBezTo>
                <a:cubicBezTo>
                  <a:pt x="575" y="0"/>
                  <a:pt x="746" y="170"/>
                  <a:pt x="746" y="3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7" name="Freeform 588">
            <a:extLst>
              <a:ext uri="{FF2B5EF4-FFF2-40B4-BE49-F238E27FC236}">
                <a16:creationId xmlns:a16="http://schemas.microsoft.com/office/drawing/2014/main" id="{8601952B-777B-7D47-8770-1D08BC12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0862" y="4387354"/>
            <a:ext cx="790044" cy="790047"/>
          </a:xfrm>
          <a:custGeom>
            <a:avLst/>
            <a:gdLst>
              <a:gd name="T0" fmla="*/ 2147483646 w 746"/>
              <a:gd name="T1" fmla="*/ 2147483646 h 746"/>
              <a:gd name="T2" fmla="*/ 2147483646 w 746"/>
              <a:gd name="T3" fmla="*/ 2147483646 h 746"/>
              <a:gd name="T4" fmla="*/ 2147483646 w 746"/>
              <a:gd name="T5" fmla="*/ 2147483646 h 746"/>
              <a:gd name="T6" fmla="*/ 0 w 746"/>
              <a:gd name="T7" fmla="*/ 2147483646 h 746"/>
              <a:gd name="T8" fmla="*/ 2147483646 w 746"/>
              <a:gd name="T9" fmla="*/ 0 h 746"/>
              <a:gd name="T10" fmla="*/ 2147483646 w 746"/>
              <a:gd name="T11" fmla="*/ 2147483646 h 7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46" h="746">
                <a:moveTo>
                  <a:pt x="745" y="377"/>
                </a:moveTo>
                <a:lnTo>
                  <a:pt x="745" y="377"/>
                </a:lnTo>
                <a:cubicBezTo>
                  <a:pt x="745" y="575"/>
                  <a:pt x="574" y="745"/>
                  <a:pt x="368" y="745"/>
                </a:cubicBezTo>
                <a:cubicBezTo>
                  <a:pt x="170" y="745"/>
                  <a:pt x="0" y="575"/>
                  <a:pt x="0" y="377"/>
                </a:cubicBezTo>
                <a:cubicBezTo>
                  <a:pt x="0" y="170"/>
                  <a:pt x="170" y="0"/>
                  <a:pt x="368" y="0"/>
                </a:cubicBezTo>
                <a:cubicBezTo>
                  <a:pt x="574" y="0"/>
                  <a:pt x="745" y="170"/>
                  <a:pt x="745" y="3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8" name="Freeform 589">
            <a:extLst>
              <a:ext uri="{FF2B5EF4-FFF2-40B4-BE49-F238E27FC236}">
                <a16:creationId xmlns:a16="http://schemas.microsoft.com/office/drawing/2014/main" id="{650EF3D3-6EFD-1B4E-9C6F-D9F3E8D8A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4514" y="4387354"/>
            <a:ext cx="790047" cy="790047"/>
          </a:xfrm>
          <a:custGeom>
            <a:avLst/>
            <a:gdLst>
              <a:gd name="T0" fmla="*/ 2147483646 w 747"/>
              <a:gd name="T1" fmla="*/ 2147483646 h 746"/>
              <a:gd name="T2" fmla="*/ 2147483646 w 747"/>
              <a:gd name="T3" fmla="*/ 2147483646 h 746"/>
              <a:gd name="T4" fmla="*/ 2147483646 w 747"/>
              <a:gd name="T5" fmla="*/ 2147483646 h 746"/>
              <a:gd name="T6" fmla="*/ 0 w 747"/>
              <a:gd name="T7" fmla="*/ 2147483646 h 746"/>
              <a:gd name="T8" fmla="*/ 2147483646 w 747"/>
              <a:gd name="T9" fmla="*/ 0 h 746"/>
              <a:gd name="T10" fmla="*/ 2147483646 w 747"/>
              <a:gd name="T11" fmla="*/ 2147483646 h 7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47" h="746">
                <a:moveTo>
                  <a:pt x="746" y="377"/>
                </a:moveTo>
                <a:lnTo>
                  <a:pt x="746" y="377"/>
                </a:lnTo>
                <a:cubicBezTo>
                  <a:pt x="746" y="575"/>
                  <a:pt x="575" y="745"/>
                  <a:pt x="378" y="745"/>
                </a:cubicBezTo>
                <a:cubicBezTo>
                  <a:pt x="171" y="745"/>
                  <a:pt x="0" y="575"/>
                  <a:pt x="0" y="377"/>
                </a:cubicBezTo>
                <a:cubicBezTo>
                  <a:pt x="0" y="170"/>
                  <a:pt x="171" y="0"/>
                  <a:pt x="378" y="0"/>
                </a:cubicBezTo>
                <a:cubicBezTo>
                  <a:pt x="575" y="0"/>
                  <a:pt x="746" y="170"/>
                  <a:pt x="746" y="37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9" name="Freeform 590">
            <a:extLst>
              <a:ext uri="{FF2B5EF4-FFF2-40B4-BE49-F238E27FC236}">
                <a16:creationId xmlns:a16="http://schemas.microsoft.com/office/drawing/2014/main" id="{4BD388D0-0427-F847-B6DE-89EB97718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1613" y="11525813"/>
            <a:ext cx="790047" cy="790044"/>
          </a:xfrm>
          <a:custGeom>
            <a:avLst/>
            <a:gdLst>
              <a:gd name="T0" fmla="*/ 2147483646 w 747"/>
              <a:gd name="T1" fmla="*/ 2147483646 h 747"/>
              <a:gd name="T2" fmla="*/ 2147483646 w 747"/>
              <a:gd name="T3" fmla="*/ 2147483646 h 747"/>
              <a:gd name="T4" fmla="*/ 2147483646 w 747"/>
              <a:gd name="T5" fmla="*/ 2147483646 h 747"/>
              <a:gd name="T6" fmla="*/ 0 w 747"/>
              <a:gd name="T7" fmla="*/ 2147483646 h 747"/>
              <a:gd name="T8" fmla="*/ 2147483646 w 747"/>
              <a:gd name="T9" fmla="*/ 0 h 747"/>
              <a:gd name="T10" fmla="*/ 2147483646 w 747"/>
              <a:gd name="T11" fmla="*/ 2147483646 h 7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47" h="747">
                <a:moveTo>
                  <a:pt x="746" y="378"/>
                </a:moveTo>
                <a:lnTo>
                  <a:pt x="746" y="378"/>
                </a:lnTo>
                <a:cubicBezTo>
                  <a:pt x="746" y="575"/>
                  <a:pt x="584" y="746"/>
                  <a:pt x="377" y="746"/>
                </a:cubicBezTo>
                <a:cubicBezTo>
                  <a:pt x="171" y="746"/>
                  <a:pt x="0" y="575"/>
                  <a:pt x="0" y="378"/>
                </a:cubicBezTo>
                <a:cubicBezTo>
                  <a:pt x="0" y="171"/>
                  <a:pt x="171" y="0"/>
                  <a:pt x="377" y="0"/>
                </a:cubicBezTo>
                <a:cubicBezTo>
                  <a:pt x="584" y="0"/>
                  <a:pt x="746" y="171"/>
                  <a:pt x="746" y="3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0" name="Freeform 591">
            <a:extLst>
              <a:ext uri="{FF2B5EF4-FFF2-40B4-BE49-F238E27FC236}">
                <a16:creationId xmlns:a16="http://schemas.microsoft.com/office/drawing/2014/main" id="{C221321F-BE79-7C42-AE38-E70FC86AE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7178" y="11525813"/>
            <a:ext cx="790047" cy="790044"/>
          </a:xfrm>
          <a:custGeom>
            <a:avLst/>
            <a:gdLst>
              <a:gd name="T0" fmla="*/ 2147483646 w 747"/>
              <a:gd name="T1" fmla="*/ 2147483646 h 747"/>
              <a:gd name="T2" fmla="*/ 2147483646 w 747"/>
              <a:gd name="T3" fmla="*/ 2147483646 h 747"/>
              <a:gd name="T4" fmla="*/ 2147483646 w 747"/>
              <a:gd name="T5" fmla="*/ 2147483646 h 747"/>
              <a:gd name="T6" fmla="*/ 0 w 747"/>
              <a:gd name="T7" fmla="*/ 2147483646 h 747"/>
              <a:gd name="T8" fmla="*/ 2147483646 w 747"/>
              <a:gd name="T9" fmla="*/ 0 h 747"/>
              <a:gd name="T10" fmla="*/ 2147483646 w 747"/>
              <a:gd name="T11" fmla="*/ 2147483646 h 7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47" h="747">
                <a:moveTo>
                  <a:pt x="746" y="378"/>
                </a:moveTo>
                <a:lnTo>
                  <a:pt x="746" y="378"/>
                </a:lnTo>
                <a:cubicBezTo>
                  <a:pt x="746" y="575"/>
                  <a:pt x="575" y="746"/>
                  <a:pt x="368" y="746"/>
                </a:cubicBezTo>
                <a:cubicBezTo>
                  <a:pt x="162" y="746"/>
                  <a:pt x="0" y="575"/>
                  <a:pt x="0" y="378"/>
                </a:cubicBezTo>
                <a:cubicBezTo>
                  <a:pt x="0" y="171"/>
                  <a:pt x="162" y="0"/>
                  <a:pt x="368" y="0"/>
                </a:cubicBezTo>
                <a:cubicBezTo>
                  <a:pt x="575" y="0"/>
                  <a:pt x="746" y="171"/>
                  <a:pt x="746" y="3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1" name="Freeform 592">
            <a:extLst>
              <a:ext uri="{FF2B5EF4-FFF2-40B4-BE49-F238E27FC236}">
                <a16:creationId xmlns:a16="http://schemas.microsoft.com/office/drawing/2014/main" id="{A2D234BE-2B19-BB40-BEFE-F939BDA21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830" y="4653821"/>
            <a:ext cx="504881" cy="257114"/>
          </a:xfrm>
          <a:custGeom>
            <a:avLst/>
            <a:gdLst>
              <a:gd name="T0" fmla="*/ 2147483646 w 477"/>
              <a:gd name="T1" fmla="*/ 2147483646 h 243"/>
              <a:gd name="T2" fmla="*/ 2147483646 w 477"/>
              <a:gd name="T3" fmla="*/ 2147483646 h 243"/>
              <a:gd name="T4" fmla="*/ 835877338 w 477"/>
              <a:gd name="T5" fmla="*/ 2147483646 h 243"/>
              <a:gd name="T6" fmla="*/ 0 w 477"/>
              <a:gd name="T7" fmla="*/ 2147483646 h 243"/>
              <a:gd name="T8" fmla="*/ 0 w 477"/>
              <a:gd name="T9" fmla="*/ 788559226 h 243"/>
              <a:gd name="T10" fmla="*/ 835877338 w 477"/>
              <a:gd name="T11" fmla="*/ 0 h 243"/>
              <a:gd name="T12" fmla="*/ 2147483646 w 477"/>
              <a:gd name="T13" fmla="*/ 0 h 243"/>
              <a:gd name="T14" fmla="*/ 2147483646 w 477"/>
              <a:gd name="T15" fmla="*/ 788559226 h 243"/>
              <a:gd name="T16" fmla="*/ 2147483646 w 477"/>
              <a:gd name="T17" fmla="*/ 2147483646 h 243"/>
              <a:gd name="T18" fmla="*/ 2147483646 w 477"/>
              <a:gd name="T19" fmla="*/ 2147483646 h 243"/>
              <a:gd name="T20" fmla="*/ 1253816007 w 477"/>
              <a:gd name="T21" fmla="*/ 2147483646 h 243"/>
              <a:gd name="T22" fmla="*/ 1253816007 w 477"/>
              <a:gd name="T23" fmla="*/ 2147483646 h 243"/>
              <a:gd name="T24" fmla="*/ 2147483646 w 477"/>
              <a:gd name="T25" fmla="*/ 2147483646 h 243"/>
              <a:gd name="T26" fmla="*/ 2147483646 w 477"/>
              <a:gd name="T27" fmla="*/ 788559226 h 243"/>
              <a:gd name="T28" fmla="*/ 1253816007 w 477"/>
              <a:gd name="T29" fmla="*/ 788559226 h 243"/>
              <a:gd name="T30" fmla="*/ 1253816007 w 477"/>
              <a:gd name="T31" fmla="*/ 2147483646 h 243"/>
              <a:gd name="T32" fmla="*/ 2147483646 w 477"/>
              <a:gd name="T33" fmla="*/ 788559226 h 243"/>
              <a:gd name="T34" fmla="*/ 2147483646 w 477"/>
              <a:gd name="T35" fmla="*/ 788559226 h 24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77" h="243">
                <a:moveTo>
                  <a:pt x="458" y="242"/>
                </a:moveTo>
                <a:lnTo>
                  <a:pt x="458" y="242"/>
                </a:lnTo>
                <a:cubicBezTo>
                  <a:pt x="18" y="242"/>
                  <a:pt x="18" y="242"/>
                  <a:pt x="18" y="242"/>
                </a:cubicBezTo>
                <a:cubicBezTo>
                  <a:pt x="9" y="242"/>
                  <a:pt x="0" y="233"/>
                  <a:pt x="0" y="22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458" y="0"/>
                  <a:pt x="458" y="0"/>
                  <a:pt x="458" y="0"/>
                </a:cubicBezTo>
                <a:cubicBezTo>
                  <a:pt x="467" y="0"/>
                  <a:pt x="476" y="8"/>
                  <a:pt x="476" y="17"/>
                </a:cubicBezTo>
                <a:cubicBezTo>
                  <a:pt x="476" y="224"/>
                  <a:pt x="476" y="224"/>
                  <a:pt x="476" y="224"/>
                </a:cubicBezTo>
                <a:cubicBezTo>
                  <a:pt x="476" y="233"/>
                  <a:pt x="467" y="242"/>
                  <a:pt x="458" y="242"/>
                </a:cubicBezTo>
                <a:close/>
                <a:moveTo>
                  <a:pt x="27" y="224"/>
                </a:moveTo>
                <a:lnTo>
                  <a:pt x="27" y="224"/>
                </a:lnTo>
                <a:cubicBezTo>
                  <a:pt x="449" y="224"/>
                  <a:pt x="449" y="224"/>
                  <a:pt x="449" y="224"/>
                </a:cubicBezTo>
                <a:cubicBezTo>
                  <a:pt x="449" y="17"/>
                  <a:pt x="449" y="17"/>
                  <a:pt x="449" y="17"/>
                </a:cubicBezTo>
                <a:cubicBezTo>
                  <a:pt x="27" y="17"/>
                  <a:pt x="27" y="17"/>
                  <a:pt x="27" y="17"/>
                </a:cubicBezTo>
                <a:lnTo>
                  <a:pt x="27" y="224"/>
                </a:lnTo>
                <a:close/>
                <a:moveTo>
                  <a:pt x="458" y="17"/>
                </a:moveTo>
                <a:lnTo>
                  <a:pt x="458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2" name="Freeform 593">
            <a:extLst>
              <a:ext uri="{FF2B5EF4-FFF2-40B4-BE49-F238E27FC236}">
                <a16:creationId xmlns:a16="http://schemas.microsoft.com/office/drawing/2014/main" id="{BA498C6B-307B-6144-97A6-3CB71F0EA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849" y="4728618"/>
            <a:ext cx="107519" cy="107519"/>
          </a:xfrm>
          <a:custGeom>
            <a:avLst/>
            <a:gdLst>
              <a:gd name="T0" fmla="*/ 2147483646 w 100"/>
              <a:gd name="T1" fmla="*/ 1314195767 h 100"/>
              <a:gd name="T2" fmla="*/ 2147483646 w 100"/>
              <a:gd name="T3" fmla="*/ 1314195767 h 100"/>
              <a:gd name="T4" fmla="*/ 2147483646 w 100"/>
              <a:gd name="T5" fmla="*/ 2147483646 h 100"/>
              <a:gd name="T6" fmla="*/ 2147483646 w 100"/>
              <a:gd name="T7" fmla="*/ 2147483646 h 100"/>
              <a:gd name="T8" fmla="*/ 924789445 w 100"/>
              <a:gd name="T9" fmla="*/ 2147483646 h 100"/>
              <a:gd name="T10" fmla="*/ 2147483646 w 100"/>
              <a:gd name="T11" fmla="*/ 1314195767 h 100"/>
              <a:gd name="T12" fmla="*/ 2147483646 w 100"/>
              <a:gd name="T13" fmla="*/ 0 h 100"/>
              <a:gd name="T14" fmla="*/ 2147483646 w 100"/>
              <a:gd name="T15" fmla="*/ 0 h 100"/>
              <a:gd name="T16" fmla="*/ 0 w 100"/>
              <a:gd name="T17" fmla="*/ 2147483646 h 100"/>
              <a:gd name="T18" fmla="*/ 2147483646 w 100"/>
              <a:gd name="T19" fmla="*/ 2147483646 h 100"/>
              <a:gd name="T20" fmla="*/ 2147483646 w 100"/>
              <a:gd name="T21" fmla="*/ 2147483646 h 100"/>
              <a:gd name="T22" fmla="*/ 2147483646 w 100"/>
              <a:gd name="T23" fmla="*/ 0 h 100"/>
              <a:gd name="T24" fmla="*/ 2147483646 w 100"/>
              <a:gd name="T25" fmla="*/ 1314195767 h 1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" h="100">
                <a:moveTo>
                  <a:pt x="54" y="27"/>
                </a:moveTo>
                <a:lnTo>
                  <a:pt x="54" y="27"/>
                </a:lnTo>
                <a:cubicBezTo>
                  <a:pt x="63" y="27"/>
                  <a:pt x="81" y="36"/>
                  <a:pt x="81" y="54"/>
                </a:cubicBezTo>
                <a:cubicBezTo>
                  <a:pt x="81" y="63"/>
                  <a:pt x="63" y="81"/>
                  <a:pt x="54" y="81"/>
                </a:cubicBezTo>
                <a:cubicBezTo>
                  <a:pt x="36" y="81"/>
                  <a:pt x="19" y="63"/>
                  <a:pt x="19" y="54"/>
                </a:cubicBezTo>
                <a:cubicBezTo>
                  <a:pt x="19" y="36"/>
                  <a:pt x="36" y="27"/>
                  <a:pt x="54" y="27"/>
                </a:cubicBezTo>
                <a:lnTo>
                  <a:pt x="54" y="0"/>
                </a:lnTo>
                <a:cubicBezTo>
                  <a:pt x="27" y="0"/>
                  <a:pt x="0" y="27"/>
                  <a:pt x="0" y="54"/>
                </a:cubicBezTo>
                <a:cubicBezTo>
                  <a:pt x="0" y="81"/>
                  <a:pt x="27" y="99"/>
                  <a:pt x="54" y="99"/>
                </a:cubicBezTo>
                <a:cubicBezTo>
                  <a:pt x="81" y="99"/>
                  <a:pt x="99" y="81"/>
                  <a:pt x="99" y="54"/>
                </a:cubicBezTo>
                <a:cubicBezTo>
                  <a:pt x="99" y="27"/>
                  <a:pt x="81" y="0"/>
                  <a:pt x="54" y="0"/>
                </a:cubicBezTo>
                <a:lnTo>
                  <a:pt x="54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3" name="Freeform 594">
            <a:extLst>
              <a:ext uri="{FF2B5EF4-FFF2-40B4-BE49-F238E27FC236}">
                <a16:creationId xmlns:a16="http://schemas.microsoft.com/office/drawing/2014/main" id="{E319BA0C-FD72-994B-8906-087703D20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228" y="4681870"/>
            <a:ext cx="430084" cy="201016"/>
          </a:xfrm>
          <a:custGeom>
            <a:avLst/>
            <a:gdLst>
              <a:gd name="T0" fmla="*/ 2147483646 w 405"/>
              <a:gd name="T1" fmla="*/ 1252052622 h 190"/>
              <a:gd name="T2" fmla="*/ 2147483646 w 405"/>
              <a:gd name="T3" fmla="*/ 1252052622 h 190"/>
              <a:gd name="T4" fmla="*/ 2147483646 w 405"/>
              <a:gd name="T5" fmla="*/ 2086797363 h 190"/>
              <a:gd name="T6" fmla="*/ 2147483646 w 405"/>
              <a:gd name="T7" fmla="*/ 2147483646 h 190"/>
              <a:gd name="T8" fmla="*/ 2147483646 w 405"/>
              <a:gd name="T9" fmla="*/ 2147483646 h 190"/>
              <a:gd name="T10" fmla="*/ 2110367326 w 405"/>
              <a:gd name="T11" fmla="*/ 2147483646 h 190"/>
              <a:gd name="T12" fmla="*/ 844121038 w 405"/>
              <a:gd name="T13" fmla="*/ 2147483646 h 190"/>
              <a:gd name="T14" fmla="*/ 844121038 w 405"/>
              <a:gd name="T15" fmla="*/ 2086797363 h 190"/>
              <a:gd name="T16" fmla="*/ 2110367326 w 405"/>
              <a:gd name="T17" fmla="*/ 1252052622 h 190"/>
              <a:gd name="T18" fmla="*/ 2147483646 w 405"/>
              <a:gd name="T19" fmla="*/ 1252052622 h 190"/>
              <a:gd name="T20" fmla="*/ 2147483646 w 405"/>
              <a:gd name="T21" fmla="*/ 0 h 190"/>
              <a:gd name="T22" fmla="*/ 2147483646 w 405"/>
              <a:gd name="T23" fmla="*/ 0 h 190"/>
              <a:gd name="T24" fmla="*/ 2110367326 w 405"/>
              <a:gd name="T25" fmla="*/ 0 h 190"/>
              <a:gd name="T26" fmla="*/ 844121038 w 405"/>
              <a:gd name="T27" fmla="*/ 1252052622 h 190"/>
              <a:gd name="T28" fmla="*/ 0 w 405"/>
              <a:gd name="T29" fmla="*/ 2086797363 h 190"/>
              <a:gd name="T30" fmla="*/ 0 w 405"/>
              <a:gd name="T31" fmla="*/ 2147483646 h 190"/>
              <a:gd name="T32" fmla="*/ 844121038 w 405"/>
              <a:gd name="T33" fmla="*/ 2147483646 h 190"/>
              <a:gd name="T34" fmla="*/ 2110367326 w 405"/>
              <a:gd name="T35" fmla="*/ 2147483646 h 190"/>
              <a:gd name="T36" fmla="*/ 2147483646 w 405"/>
              <a:gd name="T37" fmla="*/ 2147483646 h 190"/>
              <a:gd name="T38" fmla="*/ 2147483646 w 405"/>
              <a:gd name="T39" fmla="*/ 2147483646 h 190"/>
              <a:gd name="T40" fmla="*/ 2147483646 w 405"/>
              <a:gd name="T41" fmla="*/ 2147483646 h 190"/>
              <a:gd name="T42" fmla="*/ 2147483646 w 405"/>
              <a:gd name="T43" fmla="*/ 2086797363 h 190"/>
              <a:gd name="T44" fmla="*/ 2147483646 w 405"/>
              <a:gd name="T45" fmla="*/ 1252052622 h 190"/>
              <a:gd name="T46" fmla="*/ 2147483646 w 405"/>
              <a:gd name="T47" fmla="*/ 0 h 190"/>
              <a:gd name="T48" fmla="*/ 2147483646 w 405"/>
              <a:gd name="T49" fmla="*/ 1252052622 h 19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5" h="190">
                <a:moveTo>
                  <a:pt x="359" y="27"/>
                </a:moveTo>
                <a:lnTo>
                  <a:pt x="359" y="27"/>
                </a:lnTo>
                <a:cubicBezTo>
                  <a:pt x="359" y="36"/>
                  <a:pt x="368" y="45"/>
                  <a:pt x="386" y="45"/>
                </a:cubicBezTo>
                <a:cubicBezTo>
                  <a:pt x="386" y="144"/>
                  <a:pt x="386" y="144"/>
                  <a:pt x="386" y="144"/>
                </a:cubicBezTo>
                <a:cubicBezTo>
                  <a:pt x="368" y="144"/>
                  <a:pt x="359" y="153"/>
                  <a:pt x="359" y="162"/>
                </a:cubicBezTo>
                <a:cubicBezTo>
                  <a:pt x="45" y="162"/>
                  <a:pt x="45" y="162"/>
                  <a:pt x="45" y="162"/>
                </a:cubicBezTo>
                <a:cubicBezTo>
                  <a:pt x="45" y="153"/>
                  <a:pt x="36" y="144"/>
                  <a:pt x="18" y="144"/>
                </a:cubicBezTo>
                <a:cubicBezTo>
                  <a:pt x="18" y="45"/>
                  <a:pt x="18" y="45"/>
                  <a:pt x="18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359" y="27"/>
                  <a:pt x="359" y="27"/>
                  <a:pt x="359" y="27"/>
                </a:cubicBezTo>
                <a:lnTo>
                  <a:pt x="359" y="0"/>
                </a:lnTo>
                <a:cubicBezTo>
                  <a:pt x="45" y="0"/>
                  <a:pt x="45" y="0"/>
                  <a:pt x="45" y="0"/>
                </a:cubicBezTo>
                <a:cubicBezTo>
                  <a:pt x="27" y="0"/>
                  <a:pt x="18" y="9"/>
                  <a:pt x="18" y="27"/>
                </a:cubicBezTo>
                <a:cubicBezTo>
                  <a:pt x="9" y="27"/>
                  <a:pt x="0" y="36"/>
                  <a:pt x="0" y="45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53"/>
                  <a:pt x="9" y="162"/>
                  <a:pt x="18" y="162"/>
                </a:cubicBezTo>
                <a:cubicBezTo>
                  <a:pt x="18" y="180"/>
                  <a:pt x="27" y="189"/>
                  <a:pt x="45" y="189"/>
                </a:cubicBezTo>
                <a:cubicBezTo>
                  <a:pt x="359" y="189"/>
                  <a:pt x="359" y="189"/>
                  <a:pt x="359" y="189"/>
                </a:cubicBezTo>
                <a:cubicBezTo>
                  <a:pt x="377" y="189"/>
                  <a:pt x="386" y="180"/>
                  <a:pt x="386" y="162"/>
                </a:cubicBezTo>
                <a:cubicBezTo>
                  <a:pt x="395" y="162"/>
                  <a:pt x="404" y="153"/>
                  <a:pt x="404" y="144"/>
                </a:cubicBezTo>
                <a:cubicBezTo>
                  <a:pt x="404" y="45"/>
                  <a:pt x="404" y="45"/>
                  <a:pt x="404" y="45"/>
                </a:cubicBezTo>
                <a:cubicBezTo>
                  <a:pt x="404" y="36"/>
                  <a:pt x="395" y="27"/>
                  <a:pt x="386" y="27"/>
                </a:cubicBezTo>
                <a:cubicBezTo>
                  <a:pt x="386" y="9"/>
                  <a:pt x="377" y="0"/>
                  <a:pt x="359" y="0"/>
                </a:cubicBezTo>
                <a:lnTo>
                  <a:pt x="359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4" name="Freeform 595">
            <a:extLst>
              <a:ext uri="{FF2B5EF4-FFF2-40B4-BE49-F238E27FC236}">
                <a16:creationId xmlns:a16="http://schemas.microsoft.com/office/drawing/2014/main" id="{E40E725C-F559-BE45-9944-94020C888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5780" y="4597723"/>
            <a:ext cx="504881" cy="373986"/>
          </a:xfrm>
          <a:custGeom>
            <a:avLst/>
            <a:gdLst>
              <a:gd name="T0" fmla="*/ 2147483646 w 477"/>
              <a:gd name="T1" fmla="*/ 2147483646 h 352"/>
              <a:gd name="T2" fmla="*/ 2147483646 w 477"/>
              <a:gd name="T3" fmla="*/ 2147483646 h 352"/>
              <a:gd name="T4" fmla="*/ 1671754316 w 477"/>
              <a:gd name="T5" fmla="*/ 2147483646 h 352"/>
              <a:gd name="T6" fmla="*/ 0 w 477"/>
              <a:gd name="T7" fmla="*/ 2147483646 h 352"/>
              <a:gd name="T8" fmla="*/ 0 w 477"/>
              <a:gd name="T9" fmla="*/ 1315011398 h 352"/>
              <a:gd name="T10" fmla="*/ 1671754316 w 477"/>
              <a:gd name="T11" fmla="*/ 0 h 352"/>
              <a:gd name="T12" fmla="*/ 2147483646 w 477"/>
              <a:gd name="T13" fmla="*/ 0 h 352"/>
              <a:gd name="T14" fmla="*/ 2147483646 w 477"/>
              <a:gd name="T15" fmla="*/ 1315011398 h 352"/>
              <a:gd name="T16" fmla="*/ 2147483646 w 477"/>
              <a:gd name="T17" fmla="*/ 2147483646 h 352"/>
              <a:gd name="T18" fmla="*/ 2147483646 w 477"/>
              <a:gd name="T19" fmla="*/ 2147483646 h 352"/>
              <a:gd name="T20" fmla="*/ 1671754316 w 477"/>
              <a:gd name="T21" fmla="*/ 892338440 h 352"/>
              <a:gd name="T22" fmla="*/ 1671754316 w 477"/>
              <a:gd name="T23" fmla="*/ 892338440 h 352"/>
              <a:gd name="T24" fmla="*/ 1253816007 w 477"/>
              <a:gd name="T25" fmla="*/ 1315011398 h 352"/>
              <a:gd name="T26" fmla="*/ 1253816007 w 477"/>
              <a:gd name="T27" fmla="*/ 2147483646 h 352"/>
              <a:gd name="T28" fmla="*/ 1671754316 w 477"/>
              <a:gd name="T29" fmla="*/ 2147483646 h 352"/>
              <a:gd name="T30" fmla="*/ 2147483646 w 477"/>
              <a:gd name="T31" fmla="*/ 2147483646 h 352"/>
              <a:gd name="T32" fmla="*/ 2147483646 w 477"/>
              <a:gd name="T33" fmla="*/ 2147483646 h 352"/>
              <a:gd name="T34" fmla="*/ 2147483646 w 477"/>
              <a:gd name="T35" fmla="*/ 1315011398 h 352"/>
              <a:gd name="T36" fmla="*/ 2147483646 w 477"/>
              <a:gd name="T37" fmla="*/ 892338440 h 352"/>
              <a:gd name="T38" fmla="*/ 1671754316 w 477"/>
              <a:gd name="T39" fmla="*/ 892338440 h 35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77" h="352">
                <a:moveTo>
                  <a:pt x="440" y="351"/>
                </a:moveTo>
                <a:lnTo>
                  <a:pt x="440" y="351"/>
                </a:lnTo>
                <a:cubicBezTo>
                  <a:pt x="36" y="351"/>
                  <a:pt x="36" y="351"/>
                  <a:pt x="36" y="351"/>
                </a:cubicBezTo>
                <a:cubicBezTo>
                  <a:pt x="18" y="351"/>
                  <a:pt x="0" y="342"/>
                  <a:pt x="0" y="32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8" y="0"/>
                  <a:pt x="36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458" y="0"/>
                  <a:pt x="476" y="9"/>
                  <a:pt x="476" y="28"/>
                </a:cubicBezTo>
                <a:cubicBezTo>
                  <a:pt x="476" y="324"/>
                  <a:pt x="476" y="324"/>
                  <a:pt x="476" y="324"/>
                </a:cubicBezTo>
                <a:cubicBezTo>
                  <a:pt x="476" y="342"/>
                  <a:pt x="458" y="351"/>
                  <a:pt x="440" y="351"/>
                </a:cubicBezTo>
                <a:close/>
                <a:moveTo>
                  <a:pt x="36" y="19"/>
                </a:moveTo>
                <a:lnTo>
                  <a:pt x="36" y="19"/>
                </a:lnTo>
                <a:cubicBezTo>
                  <a:pt x="27" y="19"/>
                  <a:pt x="27" y="28"/>
                  <a:pt x="27" y="28"/>
                </a:cubicBezTo>
                <a:cubicBezTo>
                  <a:pt x="27" y="324"/>
                  <a:pt x="27" y="324"/>
                  <a:pt x="27" y="324"/>
                </a:cubicBezTo>
                <a:cubicBezTo>
                  <a:pt x="27" y="324"/>
                  <a:pt x="27" y="333"/>
                  <a:pt x="36" y="333"/>
                </a:cubicBezTo>
                <a:cubicBezTo>
                  <a:pt x="440" y="333"/>
                  <a:pt x="440" y="333"/>
                  <a:pt x="440" y="333"/>
                </a:cubicBezTo>
                <a:cubicBezTo>
                  <a:pt x="449" y="333"/>
                  <a:pt x="449" y="324"/>
                  <a:pt x="449" y="324"/>
                </a:cubicBezTo>
                <a:cubicBezTo>
                  <a:pt x="449" y="28"/>
                  <a:pt x="449" y="28"/>
                  <a:pt x="449" y="28"/>
                </a:cubicBezTo>
                <a:cubicBezTo>
                  <a:pt x="449" y="28"/>
                  <a:pt x="449" y="19"/>
                  <a:pt x="440" y="19"/>
                </a:cubicBezTo>
                <a:lnTo>
                  <a:pt x="36" y="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5" name="Freeform 596">
            <a:extLst>
              <a:ext uri="{FF2B5EF4-FFF2-40B4-BE49-F238E27FC236}">
                <a16:creationId xmlns:a16="http://schemas.microsoft.com/office/drawing/2014/main" id="{827F39B4-B374-4D4B-9266-95BE08571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5780" y="4653821"/>
            <a:ext cx="504881" cy="18699"/>
          </a:xfrm>
          <a:custGeom>
            <a:avLst/>
            <a:gdLst>
              <a:gd name="T0" fmla="*/ 2147483646 w 477"/>
              <a:gd name="T1" fmla="*/ 746339489 h 18"/>
              <a:gd name="T2" fmla="*/ 2147483646 w 477"/>
              <a:gd name="T3" fmla="*/ 746339489 h 18"/>
              <a:gd name="T4" fmla="*/ 417938669 w 477"/>
              <a:gd name="T5" fmla="*/ 746339489 h 18"/>
              <a:gd name="T6" fmla="*/ 0 w 477"/>
              <a:gd name="T7" fmla="*/ 351204036 h 18"/>
              <a:gd name="T8" fmla="*/ 417938669 w 477"/>
              <a:gd name="T9" fmla="*/ 0 h 18"/>
              <a:gd name="T10" fmla="*/ 2147483646 w 477"/>
              <a:gd name="T11" fmla="*/ 0 h 18"/>
              <a:gd name="T12" fmla="*/ 2147483646 w 477"/>
              <a:gd name="T13" fmla="*/ 351204036 h 18"/>
              <a:gd name="T14" fmla="*/ 2147483646 w 477"/>
              <a:gd name="T15" fmla="*/ 746339489 h 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7" h="18">
                <a:moveTo>
                  <a:pt x="458" y="17"/>
                </a:moveTo>
                <a:lnTo>
                  <a:pt x="458" y="17"/>
                </a:ln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0" y="17"/>
                  <a:pt x="0" y="8"/>
                </a:cubicBezTo>
                <a:cubicBezTo>
                  <a:pt x="0" y="0"/>
                  <a:pt x="9" y="0"/>
                  <a:pt x="9" y="0"/>
                </a:cubicBezTo>
                <a:cubicBezTo>
                  <a:pt x="458" y="0"/>
                  <a:pt x="458" y="0"/>
                  <a:pt x="458" y="0"/>
                </a:cubicBezTo>
                <a:cubicBezTo>
                  <a:pt x="467" y="0"/>
                  <a:pt x="476" y="0"/>
                  <a:pt x="476" y="8"/>
                </a:cubicBezTo>
                <a:cubicBezTo>
                  <a:pt x="476" y="17"/>
                  <a:pt x="467" y="17"/>
                  <a:pt x="458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6" name="Freeform 597">
            <a:extLst>
              <a:ext uri="{FF2B5EF4-FFF2-40B4-BE49-F238E27FC236}">
                <a16:creationId xmlns:a16="http://schemas.microsoft.com/office/drawing/2014/main" id="{80148B81-89D2-0E4A-9B33-4BEC90BEB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5780" y="4709919"/>
            <a:ext cx="504881" cy="28049"/>
          </a:xfrm>
          <a:custGeom>
            <a:avLst/>
            <a:gdLst>
              <a:gd name="T0" fmla="*/ 2147483646 w 477"/>
              <a:gd name="T1" fmla="*/ 1062901554 h 28"/>
              <a:gd name="T2" fmla="*/ 2147483646 w 477"/>
              <a:gd name="T3" fmla="*/ 1062901554 h 28"/>
              <a:gd name="T4" fmla="*/ 417938669 w 477"/>
              <a:gd name="T5" fmla="*/ 1062901554 h 28"/>
              <a:gd name="T6" fmla="*/ 0 w 477"/>
              <a:gd name="T7" fmla="*/ 354339185 h 28"/>
              <a:gd name="T8" fmla="*/ 417938669 w 477"/>
              <a:gd name="T9" fmla="*/ 0 h 28"/>
              <a:gd name="T10" fmla="*/ 2147483646 w 477"/>
              <a:gd name="T11" fmla="*/ 0 h 28"/>
              <a:gd name="T12" fmla="*/ 2147483646 w 477"/>
              <a:gd name="T13" fmla="*/ 354339185 h 28"/>
              <a:gd name="T14" fmla="*/ 2147483646 w 477"/>
              <a:gd name="T15" fmla="*/ 1062901554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7" h="28">
                <a:moveTo>
                  <a:pt x="458" y="27"/>
                </a:moveTo>
                <a:lnTo>
                  <a:pt x="458" y="27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18"/>
                  <a:pt x="0" y="9"/>
                </a:cubicBezTo>
                <a:lnTo>
                  <a:pt x="9" y="0"/>
                </a:lnTo>
                <a:cubicBezTo>
                  <a:pt x="458" y="0"/>
                  <a:pt x="458" y="0"/>
                  <a:pt x="458" y="0"/>
                </a:cubicBezTo>
                <a:cubicBezTo>
                  <a:pt x="467" y="0"/>
                  <a:pt x="476" y="9"/>
                  <a:pt x="476" y="9"/>
                </a:cubicBezTo>
                <a:cubicBezTo>
                  <a:pt x="476" y="18"/>
                  <a:pt x="467" y="27"/>
                  <a:pt x="458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7" name="Freeform 598">
            <a:extLst>
              <a:ext uri="{FF2B5EF4-FFF2-40B4-BE49-F238E27FC236}">
                <a16:creationId xmlns:a16="http://schemas.microsoft.com/office/drawing/2014/main" id="{734DF418-5766-1C4F-9832-EE120DBA8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8344" y="4836138"/>
            <a:ext cx="112196" cy="79473"/>
          </a:xfrm>
          <a:custGeom>
            <a:avLst/>
            <a:gdLst>
              <a:gd name="T0" fmla="*/ 2147483646 w 108"/>
              <a:gd name="T1" fmla="*/ 2147483646 h 73"/>
              <a:gd name="T2" fmla="*/ 2147483646 w 108"/>
              <a:gd name="T3" fmla="*/ 2147483646 h 73"/>
              <a:gd name="T4" fmla="*/ 790271258 w 108"/>
              <a:gd name="T5" fmla="*/ 2147483646 h 73"/>
              <a:gd name="T6" fmla="*/ 0 w 108"/>
              <a:gd name="T7" fmla="*/ 2147483646 h 73"/>
              <a:gd name="T8" fmla="*/ 0 w 108"/>
              <a:gd name="T9" fmla="*/ 454724509 h 73"/>
              <a:gd name="T10" fmla="*/ 790271258 w 108"/>
              <a:gd name="T11" fmla="*/ 0 h 73"/>
              <a:gd name="T12" fmla="*/ 2147483646 w 108"/>
              <a:gd name="T13" fmla="*/ 0 h 73"/>
              <a:gd name="T14" fmla="*/ 2147483646 w 108"/>
              <a:gd name="T15" fmla="*/ 454724509 h 73"/>
              <a:gd name="T16" fmla="*/ 2147483646 w 108"/>
              <a:gd name="T17" fmla="*/ 2147483646 h 73"/>
              <a:gd name="T18" fmla="*/ 2147483646 w 108"/>
              <a:gd name="T19" fmla="*/ 2147483646 h 73"/>
              <a:gd name="T20" fmla="*/ 1185406711 w 108"/>
              <a:gd name="T21" fmla="*/ 2147483646 h 73"/>
              <a:gd name="T22" fmla="*/ 1185406711 w 108"/>
              <a:gd name="T23" fmla="*/ 2147483646 h 73"/>
              <a:gd name="T24" fmla="*/ 2147483646 w 108"/>
              <a:gd name="T25" fmla="*/ 2147483646 h 73"/>
              <a:gd name="T26" fmla="*/ 2147483646 w 108"/>
              <a:gd name="T27" fmla="*/ 909585806 h 73"/>
              <a:gd name="T28" fmla="*/ 1185406711 w 108"/>
              <a:gd name="T29" fmla="*/ 909585806 h 73"/>
              <a:gd name="T30" fmla="*/ 1185406711 w 108"/>
              <a:gd name="T31" fmla="*/ 2147483646 h 7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8" h="73">
                <a:moveTo>
                  <a:pt x="99" y="72"/>
                </a:moveTo>
                <a:lnTo>
                  <a:pt x="99" y="72"/>
                </a:lnTo>
                <a:cubicBezTo>
                  <a:pt x="18" y="72"/>
                  <a:pt x="18" y="72"/>
                  <a:pt x="18" y="72"/>
                </a:cubicBezTo>
                <a:cubicBezTo>
                  <a:pt x="9" y="72"/>
                  <a:pt x="0" y="72"/>
                  <a:pt x="0" y="63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07" y="0"/>
                  <a:pt x="107" y="9"/>
                </a:cubicBezTo>
                <a:cubicBezTo>
                  <a:pt x="107" y="63"/>
                  <a:pt x="107" y="63"/>
                  <a:pt x="107" y="63"/>
                </a:cubicBezTo>
                <a:cubicBezTo>
                  <a:pt x="107" y="72"/>
                  <a:pt x="107" y="72"/>
                  <a:pt x="99" y="72"/>
                </a:cubicBezTo>
                <a:close/>
                <a:moveTo>
                  <a:pt x="27" y="54"/>
                </a:moveTo>
                <a:lnTo>
                  <a:pt x="27" y="54"/>
                </a:lnTo>
                <a:cubicBezTo>
                  <a:pt x="90" y="54"/>
                  <a:pt x="90" y="54"/>
                  <a:pt x="90" y="54"/>
                </a:cubicBezTo>
                <a:cubicBezTo>
                  <a:pt x="90" y="18"/>
                  <a:pt x="90" y="18"/>
                  <a:pt x="90" y="18"/>
                </a:cubicBezTo>
                <a:cubicBezTo>
                  <a:pt x="27" y="18"/>
                  <a:pt x="27" y="18"/>
                  <a:pt x="27" y="18"/>
                </a:cubicBezTo>
                <a:lnTo>
                  <a:pt x="27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8" name="Freeform 599">
            <a:extLst>
              <a:ext uri="{FF2B5EF4-FFF2-40B4-BE49-F238E27FC236}">
                <a16:creationId xmlns:a16="http://schemas.microsoft.com/office/drawing/2014/main" id="{D4BE716B-55A3-DF4F-84F5-5995B9964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228" y="4836138"/>
            <a:ext cx="79473" cy="18699"/>
          </a:xfrm>
          <a:custGeom>
            <a:avLst/>
            <a:gdLst>
              <a:gd name="T0" fmla="*/ 2147483646 w 73"/>
              <a:gd name="T1" fmla="*/ 671967361 h 19"/>
              <a:gd name="T2" fmla="*/ 2147483646 w 73"/>
              <a:gd name="T3" fmla="*/ 671967361 h 19"/>
              <a:gd name="T4" fmla="*/ 454724509 w 73"/>
              <a:gd name="T5" fmla="*/ 671967361 h 19"/>
              <a:gd name="T6" fmla="*/ 0 w 73"/>
              <a:gd name="T7" fmla="*/ 335983513 h 19"/>
              <a:gd name="T8" fmla="*/ 454724509 w 73"/>
              <a:gd name="T9" fmla="*/ 0 h 19"/>
              <a:gd name="T10" fmla="*/ 2147483646 w 73"/>
              <a:gd name="T11" fmla="*/ 0 h 19"/>
              <a:gd name="T12" fmla="*/ 2147483646 w 73"/>
              <a:gd name="T13" fmla="*/ 335983513 h 19"/>
              <a:gd name="T14" fmla="*/ 2147483646 w 73"/>
              <a:gd name="T15" fmla="*/ 67196736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" h="19">
                <a:moveTo>
                  <a:pt x="63" y="18"/>
                </a:moveTo>
                <a:lnTo>
                  <a:pt x="63" y="18"/>
                </a:ln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72" y="0"/>
                  <a:pt x="72" y="0"/>
                  <a:pt x="72" y="9"/>
                </a:cubicBezTo>
                <a:cubicBezTo>
                  <a:pt x="72" y="18"/>
                  <a:pt x="72" y="18"/>
                  <a:pt x="63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9" name="Freeform 600">
            <a:extLst>
              <a:ext uri="{FF2B5EF4-FFF2-40B4-BE49-F238E27FC236}">
                <a16:creationId xmlns:a16="http://schemas.microsoft.com/office/drawing/2014/main" id="{4004796B-B997-B044-B572-CE654A308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228" y="4892236"/>
            <a:ext cx="135571" cy="18699"/>
          </a:xfrm>
          <a:custGeom>
            <a:avLst/>
            <a:gdLst>
              <a:gd name="T0" fmla="*/ 2147483646 w 127"/>
              <a:gd name="T1" fmla="*/ 671967361 h 19"/>
              <a:gd name="T2" fmla="*/ 2147483646 w 127"/>
              <a:gd name="T3" fmla="*/ 671967361 h 19"/>
              <a:gd name="T4" fmla="*/ 428787782 w 127"/>
              <a:gd name="T5" fmla="*/ 671967361 h 19"/>
              <a:gd name="T6" fmla="*/ 0 w 127"/>
              <a:gd name="T7" fmla="*/ 335983513 h 19"/>
              <a:gd name="T8" fmla="*/ 428787782 w 127"/>
              <a:gd name="T9" fmla="*/ 0 h 19"/>
              <a:gd name="T10" fmla="*/ 2147483646 w 127"/>
              <a:gd name="T11" fmla="*/ 0 h 19"/>
              <a:gd name="T12" fmla="*/ 2147483646 w 127"/>
              <a:gd name="T13" fmla="*/ 335983513 h 19"/>
              <a:gd name="T14" fmla="*/ 2147483646 w 127"/>
              <a:gd name="T15" fmla="*/ 67196736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7" h="19">
                <a:moveTo>
                  <a:pt x="117" y="18"/>
                </a:moveTo>
                <a:lnTo>
                  <a:pt x="117" y="18"/>
                </a:ln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26" y="0"/>
                  <a:pt x="126" y="9"/>
                </a:cubicBezTo>
                <a:cubicBezTo>
                  <a:pt x="126" y="18"/>
                  <a:pt x="126" y="18"/>
                  <a:pt x="117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0" name="Freeform 601">
            <a:extLst>
              <a:ext uri="{FF2B5EF4-FFF2-40B4-BE49-F238E27FC236}">
                <a16:creationId xmlns:a16="http://schemas.microsoft.com/office/drawing/2014/main" id="{4E96B894-9E12-AC47-AD9B-238922472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2099" y="11764228"/>
            <a:ext cx="504881" cy="313215"/>
          </a:xfrm>
          <a:custGeom>
            <a:avLst/>
            <a:gdLst>
              <a:gd name="T0" fmla="*/ 2147483646 w 477"/>
              <a:gd name="T1" fmla="*/ 2147483646 h 297"/>
              <a:gd name="T2" fmla="*/ 2147483646 w 477"/>
              <a:gd name="T3" fmla="*/ 2147483646 h 297"/>
              <a:gd name="T4" fmla="*/ 835877338 w 477"/>
              <a:gd name="T5" fmla="*/ 2147483646 h 297"/>
              <a:gd name="T6" fmla="*/ 0 w 477"/>
              <a:gd name="T7" fmla="*/ 2147483646 h 297"/>
              <a:gd name="T8" fmla="*/ 0 w 477"/>
              <a:gd name="T9" fmla="*/ 826720205 h 297"/>
              <a:gd name="T10" fmla="*/ 835877338 w 477"/>
              <a:gd name="T11" fmla="*/ 0 h 297"/>
              <a:gd name="T12" fmla="*/ 2147483646 w 477"/>
              <a:gd name="T13" fmla="*/ 0 h 297"/>
              <a:gd name="T14" fmla="*/ 2147483646 w 477"/>
              <a:gd name="T15" fmla="*/ 826720205 h 297"/>
              <a:gd name="T16" fmla="*/ 2147483646 w 477"/>
              <a:gd name="T17" fmla="*/ 2147483646 h 297"/>
              <a:gd name="T18" fmla="*/ 2147483646 w 477"/>
              <a:gd name="T19" fmla="*/ 2147483646 h 297"/>
              <a:gd name="T20" fmla="*/ 835877338 w 477"/>
              <a:gd name="T21" fmla="*/ 2147483646 h 297"/>
              <a:gd name="T22" fmla="*/ 835877338 w 477"/>
              <a:gd name="T23" fmla="*/ 2147483646 h 297"/>
              <a:gd name="T24" fmla="*/ 2147483646 w 477"/>
              <a:gd name="T25" fmla="*/ 2147483646 h 297"/>
              <a:gd name="T26" fmla="*/ 2147483646 w 477"/>
              <a:gd name="T27" fmla="*/ 826720205 h 297"/>
              <a:gd name="T28" fmla="*/ 835877338 w 477"/>
              <a:gd name="T29" fmla="*/ 826720205 h 297"/>
              <a:gd name="T30" fmla="*/ 835877338 w 477"/>
              <a:gd name="T31" fmla="*/ 2147483646 h 29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77" h="297">
                <a:moveTo>
                  <a:pt x="458" y="296"/>
                </a:moveTo>
                <a:lnTo>
                  <a:pt x="458" y="296"/>
                </a:lnTo>
                <a:cubicBezTo>
                  <a:pt x="18" y="296"/>
                  <a:pt x="18" y="296"/>
                  <a:pt x="18" y="296"/>
                </a:cubicBezTo>
                <a:cubicBezTo>
                  <a:pt x="9" y="296"/>
                  <a:pt x="0" y="287"/>
                  <a:pt x="0" y="2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58" y="0"/>
                  <a:pt x="458" y="0"/>
                  <a:pt x="458" y="0"/>
                </a:cubicBezTo>
                <a:cubicBezTo>
                  <a:pt x="467" y="0"/>
                  <a:pt x="476" y="9"/>
                  <a:pt x="476" y="18"/>
                </a:cubicBezTo>
                <a:cubicBezTo>
                  <a:pt x="476" y="278"/>
                  <a:pt x="476" y="278"/>
                  <a:pt x="476" y="278"/>
                </a:cubicBezTo>
                <a:cubicBezTo>
                  <a:pt x="476" y="287"/>
                  <a:pt x="467" y="296"/>
                  <a:pt x="458" y="296"/>
                </a:cubicBezTo>
                <a:close/>
                <a:moveTo>
                  <a:pt x="18" y="278"/>
                </a:moveTo>
                <a:lnTo>
                  <a:pt x="18" y="278"/>
                </a:lnTo>
                <a:cubicBezTo>
                  <a:pt x="458" y="278"/>
                  <a:pt x="458" y="278"/>
                  <a:pt x="458" y="278"/>
                </a:cubicBezTo>
                <a:cubicBezTo>
                  <a:pt x="458" y="18"/>
                  <a:pt x="458" y="18"/>
                  <a:pt x="458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2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1" name="Freeform 602">
            <a:extLst>
              <a:ext uri="{FF2B5EF4-FFF2-40B4-BE49-F238E27FC236}">
                <a16:creationId xmlns:a16="http://schemas.microsoft.com/office/drawing/2014/main" id="{FDE2D8CF-C09C-A541-B2B8-62D46DBD5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8848" y="11810976"/>
            <a:ext cx="210366" cy="18699"/>
          </a:xfrm>
          <a:custGeom>
            <a:avLst/>
            <a:gdLst>
              <a:gd name="T0" fmla="*/ 2147483646 w 198"/>
              <a:gd name="T1" fmla="*/ 671967361 h 19"/>
              <a:gd name="T2" fmla="*/ 2147483646 w 198"/>
              <a:gd name="T3" fmla="*/ 671967361 h 19"/>
              <a:gd name="T4" fmla="*/ 422667113 w 198"/>
              <a:gd name="T5" fmla="*/ 671967361 h 19"/>
              <a:gd name="T6" fmla="*/ 0 w 198"/>
              <a:gd name="T7" fmla="*/ 335983513 h 19"/>
              <a:gd name="T8" fmla="*/ 422667113 w 198"/>
              <a:gd name="T9" fmla="*/ 0 h 19"/>
              <a:gd name="T10" fmla="*/ 2147483646 w 198"/>
              <a:gd name="T11" fmla="*/ 0 h 19"/>
              <a:gd name="T12" fmla="*/ 2147483646 w 198"/>
              <a:gd name="T13" fmla="*/ 335983513 h 19"/>
              <a:gd name="T14" fmla="*/ 2147483646 w 198"/>
              <a:gd name="T15" fmla="*/ 67196736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8" h="19">
                <a:moveTo>
                  <a:pt x="188" y="18"/>
                </a:moveTo>
                <a:lnTo>
                  <a:pt x="188" y="18"/>
                </a:ln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0" y="18"/>
                  <a:pt x="0" y="9"/>
                </a:cubicBezTo>
                <a:lnTo>
                  <a:pt x="9" y="0"/>
                </a:lnTo>
                <a:cubicBezTo>
                  <a:pt x="188" y="0"/>
                  <a:pt x="188" y="0"/>
                  <a:pt x="188" y="0"/>
                </a:cubicBezTo>
                <a:cubicBezTo>
                  <a:pt x="197" y="0"/>
                  <a:pt x="197" y="9"/>
                  <a:pt x="197" y="9"/>
                </a:cubicBezTo>
                <a:cubicBezTo>
                  <a:pt x="197" y="18"/>
                  <a:pt x="197" y="18"/>
                  <a:pt x="188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2" name="Freeform 603">
            <a:extLst>
              <a:ext uri="{FF2B5EF4-FFF2-40B4-BE49-F238E27FC236}">
                <a16:creationId xmlns:a16="http://schemas.microsoft.com/office/drawing/2014/main" id="{307DA4BC-59B1-0F4F-A1B1-40080F08B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8848" y="11862400"/>
            <a:ext cx="163617" cy="18699"/>
          </a:xfrm>
          <a:custGeom>
            <a:avLst/>
            <a:gdLst>
              <a:gd name="T0" fmla="*/ 2147483646 w 153"/>
              <a:gd name="T1" fmla="*/ 671967361 h 19"/>
              <a:gd name="T2" fmla="*/ 2147483646 w 153"/>
              <a:gd name="T3" fmla="*/ 671967361 h 19"/>
              <a:gd name="T4" fmla="*/ 430977729 w 153"/>
              <a:gd name="T5" fmla="*/ 671967361 h 19"/>
              <a:gd name="T6" fmla="*/ 0 w 153"/>
              <a:gd name="T7" fmla="*/ 335983513 h 19"/>
              <a:gd name="T8" fmla="*/ 430977729 w 153"/>
              <a:gd name="T9" fmla="*/ 0 h 19"/>
              <a:gd name="T10" fmla="*/ 2147483646 w 153"/>
              <a:gd name="T11" fmla="*/ 0 h 19"/>
              <a:gd name="T12" fmla="*/ 2147483646 w 153"/>
              <a:gd name="T13" fmla="*/ 335983513 h 19"/>
              <a:gd name="T14" fmla="*/ 2147483646 w 153"/>
              <a:gd name="T15" fmla="*/ 67196736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3" h="19">
                <a:moveTo>
                  <a:pt x="144" y="18"/>
                </a:moveTo>
                <a:lnTo>
                  <a:pt x="144" y="18"/>
                </a:ln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0" y="18"/>
                  <a:pt x="0" y="9"/>
                </a:cubicBezTo>
                <a:lnTo>
                  <a:pt x="9" y="0"/>
                </a:lnTo>
                <a:cubicBezTo>
                  <a:pt x="144" y="0"/>
                  <a:pt x="144" y="0"/>
                  <a:pt x="144" y="0"/>
                </a:cubicBezTo>
                <a:cubicBezTo>
                  <a:pt x="152" y="0"/>
                  <a:pt x="152" y="9"/>
                  <a:pt x="152" y="9"/>
                </a:cubicBezTo>
                <a:cubicBezTo>
                  <a:pt x="152" y="18"/>
                  <a:pt x="152" y="18"/>
                  <a:pt x="144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3" name="Freeform 604">
            <a:extLst>
              <a:ext uri="{FF2B5EF4-FFF2-40B4-BE49-F238E27FC236}">
                <a16:creationId xmlns:a16="http://schemas.microsoft.com/office/drawing/2014/main" id="{43A0195D-C79D-8749-8209-82CF08B3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6856" y="12011995"/>
            <a:ext cx="18699" cy="18699"/>
          </a:xfrm>
          <a:custGeom>
            <a:avLst/>
            <a:gdLst>
              <a:gd name="T0" fmla="*/ 335983513 w 19"/>
              <a:gd name="T1" fmla="*/ 671967361 h 19"/>
              <a:gd name="T2" fmla="*/ 335983513 w 19"/>
              <a:gd name="T3" fmla="*/ 671967361 h 19"/>
              <a:gd name="T4" fmla="*/ 335983513 w 19"/>
              <a:gd name="T5" fmla="*/ 671967361 h 19"/>
              <a:gd name="T6" fmla="*/ 0 w 19"/>
              <a:gd name="T7" fmla="*/ 335983513 h 19"/>
              <a:gd name="T8" fmla="*/ 335983513 w 19"/>
              <a:gd name="T9" fmla="*/ 0 h 19"/>
              <a:gd name="T10" fmla="*/ 335983513 w 19"/>
              <a:gd name="T11" fmla="*/ 0 h 19"/>
              <a:gd name="T12" fmla="*/ 671967361 w 19"/>
              <a:gd name="T13" fmla="*/ 335983513 h 19"/>
              <a:gd name="T14" fmla="*/ 335983513 w 19"/>
              <a:gd name="T15" fmla="*/ 67196736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19">
                <a:moveTo>
                  <a:pt x="9" y="18"/>
                </a:moveTo>
                <a:lnTo>
                  <a:pt x="9" y="18"/>
                </a:lnTo>
                <a:cubicBezTo>
                  <a:pt x="0" y="18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lnTo>
                  <a:pt x="9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4" name="Freeform 605">
            <a:extLst>
              <a:ext uri="{FF2B5EF4-FFF2-40B4-BE49-F238E27FC236}">
                <a16:creationId xmlns:a16="http://schemas.microsoft.com/office/drawing/2014/main" id="{A52E6489-F141-5C4B-83D9-E9E18CF26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4661" y="12011995"/>
            <a:ext cx="107522" cy="18699"/>
          </a:xfrm>
          <a:custGeom>
            <a:avLst/>
            <a:gdLst>
              <a:gd name="T0" fmla="*/ 2147483646 w 100"/>
              <a:gd name="T1" fmla="*/ 671967361 h 19"/>
              <a:gd name="T2" fmla="*/ 2147483646 w 100"/>
              <a:gd name="T3" fmla="*/ 671967361 h 19"/>
              <a:gd name="T4" fmla="*/ 2147483646 w 100"/>
              <a:gd name="T5" fmla="*/ 671967361 h 19"/>
              <a:gd name="T6" fmla="*/ 2147483646 w 100"/>
              <a:gd name="T7" fmla="*/ 335983513 h 19"/>
              <a:gd name="T8" fmla="*/ 2147483646 w 100"/>
              <a:gd name="T9" fmla="*/ 0 h 19"/>
              <a:gd name="T10" fmla="*/ 2147483646 w 100"/>
              <a:gd name="T11" fmla="*/ 0 h 19"/>
              <a:gd name="T12" fmla="*/ 2147483646 w 100"/>
              <a:gd name="T13" fmla="*/ 335983513 h 19"/>
              <a:gd name="T14" fmla="*/ 2147483646 w 100"/>
              <a:gd name="T15" fmla="*/ 671967361 h 19"/>
              <a:gd name="T16" fmla="*/ 2147483646 w 100"/>
              <a:gd name="T17" fmla="*/ 671967361 h 19"/>
              <a:gd name="T18" fmla="*/ 2147483646 w 100"/>
              <a:gd name="T19" fmla="*/ 671967361 h 19"/>
              <a:gd name="T20" fmla="*/ 2147483646 w 100"/>
              <a:gd name="T21" fmla="*/ 671967361 h 19"/>
              <a:gd name="T22" fmla="*/ 2147483646 w 100"/>
              <a:gd name="T23" fmla="*/ 335983513 h 19"/>
              <a:gd name="T24" fmla="*/ 2147483646 w 100"/>
              <a:gd name="T25" fmla="*/ 0 h 19"/>
              <a:gd name="T26" fmla="*/ 2147483646 w 100"/>
              <a:gd name="T27" fmla="*/ 0 h 19"/>
              <a:gd name="T28" fmla="*/ 2147483646 w 100"/>
              <a:gd name="T29" fmla="*/ 335983513 h 19"/>
              <a:gd name="T30" fmla="*/ 2147483646 w 100"/>
              <a:gd name="T31" fmla="*/ 671967361 h 19"/>
              <a:gd name="T32" fmla="*/ 1752490362 w 100"/>
              <a:gd name="T33" fmla="*/ 671967361 h 19"/>
              <a:gd name="T34" fmla="*/ 1752490362 w 100"/>
              <a:gd name="T35" fmla="*/ 671967361 h 19"/>
              <a:gd name="T36" fmla="*/ 1752490362 w 100"/>
              <a:gd name="T37" fmla="*/ 671967361 h 19"/>
              <a:gd name="T38" fmla="*/ 1314401181 w 100"/>
              <a:gd name="T39" fmla="*/ 335983513 h 19"/>
              <a:gd name="T40" fmla="*/ 1752490362 w 100"/>
              <a:gd name="T41" fmla="*/ 0 h 19"/>
              <a:gd name="T42" fmla="*/ 1752490362 w 100"/>
              <a:gd name="T43" fmla="*/ 0 h 19"/>
              <a:gd name="T44" fmla="*/ 2147483646 w 100"/>
              <a:gd name="T45" fmla="*/ 335983513 h 19"/>
              <a:gd name="T46" fmla="*/ 1752490362 w 100"/>
              <a:gd name="T47" fmla="*/ 671967361 h 19"/>
              <a:gd name="T48" fmla="*/ 438089181 w 100"/>
              <a:gd name="T49" fmla="*/ 671967361 h 19"/>
              <a:gd name="T50" fmla="*/ 438089181 w 100"/>
              <a:gd name="T51" fmla="*/ 671967361 h 19"/>
              <a:gd name="T52" fmla="*/ 438089181 w 100"/>
              <a:gd name="T53" fmla="*/ 671967361 h 19"/>
              <a:gd name="T54" fmla="*/ 0 w 100"/>
              <a:gd name="T55" fmla="*/ 335983513 h 19"/>
              <a:gd name="T56" fmla="*/ 438089181 w 100"/>
              <a:gd name="T57" fmla="*/ 0 h 19"/>
              <a:gd name="T58" fmla="*/ 438089181 w 100"/>
              <a:gd name="T59" fmla="*/ 0 h 19"/>
              <a:gd name="T60" fmla="*/ 876178362 w 100"/>
              <a:gd name="T61" fmla="*/ 335983513 h 19"/>
              <a:gd name="T62" fmla="*/ 438089181 w 100"/>
              <a:gd name="T63" fmla="*/ 671967361 h 1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00" h="19">
                <a:moveTo>
                  <a:pt x="90" y="18"/>
                </a:moveTo>
                <a:lnTo>
                  <a:pt x="90" y="18"/>
                </a:lnTo>
                <a:cubicBezTo>
                  <a:pt x="81" y="18"/>
                  <a:pt x="81" y="9"/>
                  <a:pt x="81" y="9"/>
                </a:cubicBezTo>
                <a:cubicBezTo>
                  <a:pt x="81" y="0"/>
                  <a:pt x="81" y="0"/>
                  <a:pt x="90" y="0"/>
                </a:cubicBezTo>
                <a:cubicBezTo>
                  <a:pt x="90" y="0"/>
                  <a:pt x="99" y="0"/>
                  <a:pt x="99" y="9"/>
                </a:cubicBezTo>
                <a:lnTo>
                  <a:pt x="90" y="18"/>
                </a:lnTo>
                <a:close/>
                <a:moveTo>
                  <a:pt x="63" y="18"/>
                </a:moveTo>
                <a:lnTo>
                  <a:pt x="63" y="18"/>
                </a:lnTo>
                <a:cubicBezTo>
                  <a:pt x="54" y="18"/>
                  <a:pt x="54" y="9"/>
                  <a:pt x="54" y="9"/>
                </a:cubicBezTo>
                <a:cubicBezTo>
                  <a:pt x="54" y="0"/>
                  <a:pt x="54" y="0"/>
                  <a:pt x="63" y="0"/>
                </a:cubicBezTo>
                <a:cubicBezTo>
                  <a:pt x="63" y="0"/>
                  <a:pt x="72" y="0"/>
                  <a:pt x="72" y="9"/>
                </a:cubicBezTo>
                <a:lnTo>
                  <a:pt x="63" y="18"/>
                </a:lnTo>
                <a:close/>
                <a:moveTo>
                  <a:pt x="36" y="18"/>
                </a:moveTo>
                <a:lnTo>
                  <a:pt x="36" y="18"/>
                </a:lnTo>
                <a:cubicBezTo>
                  <a:pt x="27" y="18"/>
                  <a:pt x="27" y="9"/>
                  <a:pt x="27" y="9"/>
                </a:cubicBezTo>
                <a:cubicBezTo>
                  <a:pt x="27" y="0"/>
                  <a:pt x="27" y="0"/>
                  <a:pt x="36" y="0"/>
                </a:cubicBezTo>
                <a:cubicBezTo>
                  <a:pt x="36" y="0"/>
                  <a:pt x="45" y="0"/>
                  <a:pt x="45" y="9"/>
                </a:cubicBezTo>
                <a:lnTo>
                  <a:pt x="36" y="18"/>
                </a:lnTo>
                <a:close/>
                <a:moveTo>
                  <a:pt x="9" y="18"/>
                </a:moveTo>
                <a:lnTo>
                  <a:pt x="9" y="18"/>
                </a:lnTo>
                <a:cubicBezTo>
                  <a:pt x="0" y="18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lnTo>
                  <a:pt x="9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5" name="Freeform 606">
            <a:extLst>
              <a:ext uri="{FF2B5EF4-FFF2-40B4-BE49-F238E27FC236}">
                <a16:creationId xmlns:a16="http://schemas.microsoft.com/office/drawing/2014/main" id="{980EA19C-444C-2D42-A993-D6CFF5CE2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6612" y="12011995"/>
            <a:ext cx="18699" cy="18699"/>
          </a:xfrm>
          <a:custGeom>
            <a:avLst/>
            <a:gdLst>
              <a:gd name="T0" fmla="*/ 335983513 w 19"/>
              <a:gd name="T1" fmla="*/ 671967361 h 19"/>
              <a:gd name="T2" fmla="*/ 335983513 w 19"/>
              <a:gd name="T3" fmla="*/ 671967361 h 19"/>
              <a:gd name="T4" fmla="*/ 335983513 w 19"/>
              <a:gd name="T5" fmla="*/ 671967361 h 19"/>
              <a:gd name="T6" fmla="*/ 0 w 19"/>
              <a:gd name="T7" fmla="*/ 335983513 h 19"/>
              <a:gd name="T8" fmla="*/ 335983513 w 19"/>
              <a:gd name="T9" fmla="*/ 0 h 19"/>
              <a:gd name="T10" fmla="*/ 335983513 w 19"/>
              <a:gd name="T11" fmla="*/ 0 h 19"/>
              <a:gd name="T12" fmla="*/ 671967361 w 19"/>
              <a:gd name="T13" fmla="*/ 335983513 h 19"/>
              <a:gd name="T14" fmla="*/ 335983513 w 19"/>
              <a:gd name="T15" fmla="*/ 67196736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19">
                <a:moveTo>
                  <a:pt x="9" y="18"/>
                </a:moveTo>
                <a:lnTo>
                  <a:pt x="9" y="18"/>
                </a:lnTo>
                <a:cubicBezTo>
                  <a:pt x="0" y="18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lnTo>
                  <a:pt x="9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6" name="Freeform 607">
            <a:extLst>
              <a:ext uri="{FF2B5EF4-FFF2-40B4-BE49-F238E27FC236}">
                <a16:creationId xmlns:a16="http://schemas.microsoft.com/office/drawing/2014/main" id="{E8F08164-1674-9848-9EBE-7E2983F13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7262" y="11965247"/>
            <a:ext cx="172970" cy="9350"/>
          </a:xfrm>
          <a:custGeom>
            <a:avLst/>
            <a:gdLst>
              <a:gd name="T0" fmla="*/ 2147483646 w 163"/>
              <a:gd name="T1" fmla="*/ 288104263 h 10"/>
              <a:gd name="T2" fmla="*/ 2147483646 w 163"/>
              <a:gd name="T3" fmla="*/ 288104263 h 10"/>
              <a:gd name="T4" fmla="*/ 421124073 w 163"/>
              <a:gd name="T5" fmla="*/ 288104263 h 10"/>
              <a:gd name="T6" fmla="*/ 0 w 163"/>
              <a:gd name="T7" fmla="*/ 0 h 10"/>
              <a:gd name="T8" fmla="*/ 421124073 w 163"/>
              <a:gd name="T9" fmla="*/ 0 h 10"/>
              <a:gd name="T10" fmla="*/ 2147483646 w 163"/>
              <a:gd name="T11" fmla="*/ 0 h 10"/>
              <a:gd name="T12" fmla="*/ 2147483646 w 163"/>
              <a:gd name="T13" fmla="*/ 0 h 10"/>
              <a:gd name="T14" fmla="*/ 2147483646 w 163"/>
              <a:gd name="T15" fmla="*/ 288104263 h 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3" h="10">
                <a:moveTo>
                  <a:pt x="153" y="9"/>
                </a:moveTo>
                <a:lnTo>
                  <a:pt x="153" y="9"/>
                </a:lnTo>
                <a:cubicBezTo>
                  <a:pt x="9" y="9"/>
                  <a:pt x="9" y="9"/>
                  <a:pt x="9" y="9"/>
                </a:cubicBezTo>
                <a:cubicBezTo>
                  <a:pt x="9" y="9"/>
                  <a:pt x="0" y="9"/>
                  <a:pt x="0" y="0"/>
                </a:cubicBezTo>
                <a:lnTo>
                  <a:pt x="9" y="0"/>
                </a:lnTo>
                <a:cubicBezTo>
                  <a:pt x="153" y="0"/>
                  <a:pt x="153" y="0"/>
                  <a:pt x="153" y="0"/>
                </a:cubicBezTo>
                <a:lnTo>
                  <a:pt x="162" y="0"/>
                </a:lnTo>
                <a:cubicBezTo>
                  <a:pt x="162" y="9"/>
                  <a:pt x="153" y="9"/>
                  <a:pt x="153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7" name="Freeform 608">
            <a:extLst>
              <a:ext uri="{FF2B5EF4-FFF2-40B4-BE49-F238E27FC236}">
                <a16:creationId xmlns:a16="http://schemas.microsoft.com/office/drawing/2014/main" id="{4BC8A8C0-B8D3-B746-A917-A24E44002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8848" y="11965247"/>
            <a:ext cx="98170" cy="56098"/>
          </a:xfrm>
          <a:custGeom>
            <a:avLst/>
            <a:gdLst>
              <a:gd name="T0" fmla="*/ 2147483646 w 91"/>
              <a:gd name="T1" fmla="*/ 2147483646 h 54"/>
              <a:gd name="T2" fmla="*/ 2147483646 w 91"/>
              <a:gd name="T3" fmla="*/ 2147483646 h 54"/>
              <a:gd name="T4" fmla="*/ 442475407 w 91"/>
              <a:gd name="T5" fmla="*/ 2147483646 h 54"/>
              <a:gd name="T6" fmla="*/ 0 w 91"/>
              <a:gd name="T7" fmla="*/ 2147483646 h 54"/>
              <a:gd name="T8" fmla="*/ 0 w 91"/>
              <a:gd name="T9" fmla="*/ 0 h 54"/>
              <a:gd name="T10" fmla="*/ 442475407 w 91"/>
              <a:gd name="T11" fmla="*/ 0 h 54"/>
              <a:gd name="T12" fmla="*/ 2147483646 w 91"/>
              <a:gd name="T13" fmla="*/ 0 h 54"/>
              <a:gd name="T14" fmla="*/ 2147483646 w 91"/>
              <a:gd name="T15" fmla="*/ 0 h 54"/>
              <a:gd name="T16" fmla="*/ 2147483646 w 91"/>
              <a:gd name="T17" fmla="*/ 2147483646 h 54"/>
              <a:gd name="T18" fmla="*/ 2147483646 w 91"/>
              <a:gd name="T19" fmla="*/ 2147483646 h 54"/>
              <a:gd name="T20" fmla="*/ 884950814 w 91"/>
              <a:gd name="T21" fmla="*/ 1931746553 h 54"/>
              <a:gd name="T22" fmla="*/ 884950814 w 91"/>
              <a:gd name="T23" fmla="*/ 1931746553 h 54"/>
              <a:gd name="T24" fmla="*/ 2147483646 w 91"/>
              <a:gd name="T25" fmla="*/ 1931746553 h 54"/>
              <a:gd name="T26" fmla="*/ 2147483646 w 91"/>
              <a:gd name="T27" fmla="*/ 395135453 h 54"/>
              <a:gd name="T28" fmla="*/ 884950814 w 91"/>
              <a:gd name="T29" fmla="*/ 395135453 h 54"/>
              <a:gd name="T30" fmla="*/ 884950814 w 91"/>
              <a:gd name="T31" fmla="*/ 1931746553 h 5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1" h="54">
                <a:moveTo>
                  <a:pt x="81" y="53"/>
                </a:moveTo>
                <a:lnTo>
                  <a:pt x="81" y="53"/>
                </a:lnTo>
                <a:cubicBezTo>
                  <a:pt x="9" y="53"/>
                  <a:pt x="9" y="53"/>
                  <a:pt x="9" y="53"/>
                </a:cubicBezTo>
                <a:lnTo>
                  <a:pt x="0" y="53"/>
                </a:lnTo>
                <a:cubicBezTo>
                  <a:pt x="0" y="0"/>
                  <a:pt x="0" y="0"/>
                  <a:pt x="0" y="0"/>
                </a:cubicBezTo>
                <a:lnTo>
                  <a:pt x="9" y="0"/>
                </a:lnTo>
                <a:cubicBezTo>
                  <a:pt x="81" y="0"/>
                  <a:pt x="81" y="0"/>
                  <a:pt x="81" y="0"/>
                </a:cubicBezTo>
                <a:lnTo>
                  <a:pt x="90" y="0"/>
                </a:lnTo>
                <a:cubicBezTo>
                  <a:pt x="90" y="53"/>
                  <a:pt x="90" y="53"/>
                  <a:pt x="90" y="53"/>
                </a:cubicBezTo>
                <a:lnTo>
                  <a:pt x="81" y="53"/>
                </a:lnTo>
                <a:close/>
                <a:moveTo>
                  <a:pt x="18" y="44"/>
                </a:moveTo>
                <a:lnTo>
                  <a:pt x="18" y="44"/>
                </a:lnTo>
                <a:cubicBezTo>
                  <a:pt x="72" y="44"/>
                  <a:pt x="72" y="44"/>
                  <a:pt x="72" y="44"/>
                </a:cubicBezTo>
                <a:cubicBezTo>
                  <a:pt x="72" y="9"/>
                  <a:pt x="72" y="9"/>
                  <a:pt x="72" y="9"/>
                </a:cubicBezTo>
                <a:cubicBezTo>
                  <a:pt x="18" y="9"/>
                  <a:pt x="18" y="9"/>
                  <a:pt x="18" y="9"/>
                </a:cubicBezTo>
                <a:lnTo>
                  <a:pt x="18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8" name="Freeform 609">
            <a:extLst>
              <a:ext uri="{FF2B5EF4-FFF2-40B4-BE49-F238E27FC236}">
                <a16:creationId xmlns:a16="http://schemas.microsoft.com/office/drawing/2014/main" id="{2BA37969-C8F0-2144-A1CA-311FF7136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0108" y="11810976"/>
            <a:ext cx="70124" cy="18699"/>
          </a:xfrm>
          <a:custGeom>
            <a:avLst/>
            <a:gdLst>
              <a:gd name="T0" fmla="*/ 2147483646 w 64"/>
              <a:gd name="T1" fmla="*/ 671967361 h 19"/>
              <a:gd name="T2" fmla="*/ 2147483646 w 64"/>
              <a:gd name="T3" fmla="*/ 671967361 h 19"/>
              <a:gd name="T4" fmla="*/ 463642831 w 64"/>
              <a:gd name="T5" fmla="*/ 671967361 h 19"/>
              <a:gd name="T6" fmla="*/ 0 w 64"/>
              <a:gd name="T7" fmla="*/ 335983513 h 19"/>
              <a:gd name="T8" fmla="*/ 463642831 w 64"/>
              <a:gd name="T9" fmla="*/ 0 h 19"/>
              <a:gd name="T10" fmla="*/ 2147483646 w 64"/>
              <a:gd name="T11" fmla="*/ 0 h 19"/>
              <a:gd name="T12" fmla="*/ 2147483646 w 64"/>
              <a:gd name="T13" fmla="*/ 335983513 h 19"/>
              <a:gd name="T14" fmla="*/ 2147483646 w 64"/>
              <a:gd name="T15" fmla="*/ 67196736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" h="19">
                <a:moveTo>
                  <a:pt x="54" y="18"/>
                </a:moveTo>
                <a:lnTo>
                  <a:pt x="54" y="18"/>
                </a:ln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54" y="0"/>
                  <a:pt x="54" y="0"/>
                  <a:pt x="54" y="0"/>
                </a:cubicBezTo>
                <a:lnTo>
                  <a:pt x="63" y="9"/>
                </a:lnTo>
                <a:cubicBezTo>
                  <a:pt x="63" y="18"/>
                  <a:pt x="54" y="18"/>
                  <a:pt x="54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9" name="Freeform 610">
            <a:extLst>
              <a:ext uri="{FF2B5EF4-FFF2-40B4-BE49-F238E27FC236}">
                <a16:creationId xmlns:a16="http://schemas.microsoft.com/office/drawing/2014/main" id="{E3FFA40C-73A7-1F49-94C6-206C6D8D5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184" y="11661382"/>
            <a:ext cx="532930" cy="532930"/>
          </a:xfrm>
          <a:custGeom>
            <a:avLst/>
            <a:gdLst>
              <a:gd name="T0" fmla="*/ 2147483646 w 504"/>
              <a:gd name="T1" fmla="*/ 2147483646 h 504"/>
              <a:gd name="T2" fmla="*/ 2147483646 w 504"/>
              <a:gd name="T3" fmla="*/ 2147483646 h 504"/>
              <a:gd name="T4" fmla="*/ 2147483646 w 504"/>
              <a:gd name="T5" fmla="*/ 2147483646 h 504"/>
              <a:gd name="T6" fmla="*/ 0 w 504"/>
              <a:gd name="T7" fmla="*/ 2147483646 h 504"/>
              <a:gd name="T8" fmla="*/ 2147483646 w 504"/>
              <a:gd name="T9" fmla="*/ 2147483646 h 504"/>
              <a:gd name="T10" fmla="*/ 2147483646 w 504"/>
              <a:gd name="T11" fmla="*/ 0 h 504"/>
              <a:gd name="T12" fmla="*/ 2147483646 w 504"/>
              <a:gd name="T13" fmla="*/ 2147483646 h 504"/>
              <a:gd name="T14" fmla="*/ 2147483646 w 504"/>
              <a:gd name="T15" fmla="*/ 2147483646 h 504"/>
              <a:gd name="T16" fmla="*/ 2147483646 w 504"/>
              <a:gd name="T17" fmla="*/ 2147483646 h 504"/>
              <a:gd name="T18" fmla="*/ 2147483646 w 504"/>
              <a:gd name="T19" fmla="*/ 2147483646 h 504"/>
              <a:gd name="T20" fmla="*/ 2147483646 w 504"/>
              <a:gd name="T21" fmla="*/ 1250039928 h 504"/>
              <a:gd name="T22" fmla="*/ 2147483646 w 504"/>
              <a:gd name="T23" fmla="*/ 1250039928 h 504"/>
              <a:gd name="T24" fmla="*/ 1250039928 w 504"/>
              <a:gd name="T25" fmla="*/ 2147483646 h 504"/>
              <a:gd name="T26" fmla="*/ 2147483646 w 504"/>
              <a:gd name="T27" fmla="*/ 2147483646 h 504"/>
              <a:gd name="T28" fmla="*/ 2147483646 w 504"/>
              <a:gd name="T29" fmla="*/ 2147483646 h 504"/>
              <a:gd name="T30" fmla="*/ 2147483646 w 504"/>
              <a:gd name="T31" fmla="*/ 1250039928 h 5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04" h="504">
                <a:moveTo>
                  <a:pt x="251" y="503"/>
                </a:moveTo>
                <a:lnTo>
                  <a:pt x="251" y="503"/>
                </a:lnTo>
                <a:cubicBezTo>
                  <a:pt x="179" y="503"/>
                  <a:pt x="117" y="476"/>
                  <a:pt x="71" y="422"/>
                </a:cubicBezTo>
                <a:cubicBezTo>
                  <a:pt x="27" y="377"/>
                  <a:pt x="0" y="314"/>
                  <a:pt x="0" y="252"/>
                </a:cubicBezTo>
                <a:cubicBezTo>
                  <a:pt x="0" y="180"/>
                  <a:pt x="27" y="117"/>
                  <a:pt x="71" y="72"/>
                </a:cubicBezTo>
                <a:cubicBezTo>
                  <a:pt x="117" y="18"/>
                  <a:pt x="179" y="0"/>
                  <a:pt x="251" y="0"/>
                </a:cubicBezTo>
                <a:cubicBezTo>
                  <a:pt x="314" y="0"/>
                  <a:pt x="377" y="18"/>
                  <a:pt x="431" y="72"/>
                </a:cubicBezTo>
                <a:cubicBezTo>
                  <a:pt x="476" y="117"/>
                  <a:pt x="503" y="180"/>
                  <a:pt x="503" y="252"/>
                </a:cubicBezTo>
                <a:cubicBezTo>
                  <a:pt x="503" y="314"/>
                  <a:pt x="476" y="377"/>
                  <a:pt x="431" y="422"/>
                </a:cubicBezTo>
                <a:cubicBezTo>
                  <a:pt x="377" y="476"/>
                  <a:pt x="314" y="503"/>
                  <a:pt x="251" y="503"/>
                </a:cubicBezTo>
                <a:close/>
                <a:moveTo>
                  <a:pt x="251" y="27"/>
                </a:moveTo>
                <a:lnTo>
                  <a:pt x="251" y="27"/>
                </a:lnTo>
                <a:cubicBezTo>
                  <a:pt x="125" y="27"/>
                  <a:pt x="27" y="126"/>
                  <a:pt x="27" y="252"/>
                </a:cubicBezTo>
                <a:cubicBezTo>
                  <a:pt x="27" y="368"/>
                  <a:pt x="125" y="467"/>
                  <a:pt x="251" y="467"/>
                </a:cubicBezTo>
                <a:cubicBezTo>
                  <a:pt x="368" y="467"/>
                  <a:pt x="467" y="368"/>
                  <a:pt x="467" y="252"/>
                </a:cubicBezTo>
                <a:cubicBezTo>
                  <a:pt x="467" y="126"/>
                  <a:pt x="368" y="27"/>
                  <a:pt x="251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0" name="Freeform 611">
            <a:extLst>
              <a:ext uri="{FF2B5EF4-FFF2-40B4-BE49-F238E27FC236}">
                <a16:creationId xmlns:a16="http://schemas.microsoft.com/office/drawing/2014/main" id="{ED8A2B47-64D5-AB40-99B9-F6BC8999D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282" y="11717479"/>
            <a:ext cx="411385" cy="411385"/>
          </a:xfrm>
          <a:custGeom>
            <a:avLst/>
            <a:gdLst>
              <a:gd name="T0" fmla="*/ 2147483646 w 387"/>
              <a:gd name="T1" fmla="*/ 2147483646 h 387"/>
              <a:gd name="T2" fmla="*/ 2147483646 w 387"/>
              <a:gd name="T3" fmla="*/ 2147483646 h 387"/>
              <a:gd name="T4" fmla="*/ 0 w 387"/>
              <a:gd name="T5" fmla="*/ 2147483646 h 387"/>
              <a:gd name="T6" fmla="*/ 2147483646 w 387"/>
              <a:gd name="T7" fmla="*/ 0 h 387"/>
              <a:gd name="T8" fmla="*/ 2147483646 w 387"/>
              <a:gd name="T9" fmla="*/ 2147483646 h 387"/>
              <a:gd name="T10" fmla="*/ 2147483646 w 387"/>
              <a:gd name="T11" fmla="*/ 2147483646 h 387"/>
              <a:gd name="T12" fmla="*/ 2147483646 w 387"/>
              <a:gd name="T13" fmla="*/ 1693351711 h 387"/>
              <a:gd name="T14" fmla="*/ 2147483646 w 387"/>
              <a:gd name="T15" fmla="*/ 1693351711 h 387"/>
              <a:gd name="T16" fmla="*/ 1693351711 w 387"/>
              <a:gd name="T17" fmla="*/ 2147483646 h 387"/>
              <a:gd name="T18" fmla="*/ 2147483646 w 387"/>
              <a:gd name="T19" fmla="*/ 2147483646 h 387"/>
              <a:gd name="T20" fmla="*/ 2147483646 w 387"/>
              <a:gd name="T21" fmla="*/ 2147483646 h 387"/>
              <a:gd name="T22" fmla="*/ 2147483646 w 387"/>
              <a:gd name="T23" fmla="*/ 1693351711 h 3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87" h="387">
                <a:moveTo>
                  <a:pt x="197" y="386"/>
                </a:moveTo>
                <a:lnTo>
                  <a:pt x="197" y="386"/>
                </a:lnTo>
                <a:cubicBezTo>
                  <a:pt x="89" y="386"/>
                  <a:pt x="0" y="296"/>
                  <a:pt x="0" y="198"/>
                </a:cubicBezTo>
                <a:cubicBezTo>
                  <a:pt x="0" y="90"/>
                  <a:pt x="89" y="0"/>
                  <a:pt x="197" y="0"/>
                </a:cubicBezTo>
                <a:cubicBezTo>
                  <a:pt x="305" y="0"/>
                  <a:pt x="386" y="90"/>
                  <a:pt x="386" y="198"/>
                </a:cubicBezTo>
                <a:cubicBezTo>
                  <a:pt x="386" y="296"/>
                  <a:pt x="305" y="386"/>
                  <a:pt x="197" y="386"/>
                </a:cubicBezTo>
                <a:close/>
                <a:moveTo>
                  <a:pt x="197" y="36"/>
                </a:moveTo>
                <a:lnTo>
                  <a:pt x="197" y="36"/>
                </a:lnTo>
                <a:cubicBezTo>
                  <a:pt x="107" y="36"/>
                  <a:pt x="36" y="108"/>
                  <a:pt x="36" y="198"/>
                </a:cubicBezTo>
                <a:cubicBezTo>
                  <a:pt x="36" y="278"/>
                  <a:pt x="107" y="359"/>
                  <a:pt x="197" y="359"/>
                </a:cubicBezTo>
                <a:cubicBezTo>
                  <a:pt x="287" y="359"/>
                  <a:pt x="359" y="278"/>
                  <a:pt x="359" y="198"/>
                </a:cubicBezTo>
                <a:cubicBezTo>
                  <a:pt x="359" y="108"/>
                  <a:pt x="287" y="36"/>
                  <a:pt x="197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1" name="Freeform 612">
            <a:extLst>
              <a:ext uri="{FF2B5EF4-FFF2-40B4-BE49-F238E27FC236}">
                <a16:creationId xmlns:a16="http://schemas.microsoft.com/office/drawing/2014/main" id="{B018C5D7-4591-7744-9105-4C351A0C0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3527" y="11820326"/>
            <a:ext cx="126219" cy="201019"/>
          </a:xfrm>
          <a:custGeom>
            <a:avLst/>
            <a:gdLst>
              <a:gd name="T0" fmla="*/ 2147483646 w 118"/>
              <a:gd name="T1" fmla="*/ 2147483646 h 189"/>
              <a:gd name="T2" fmla="*/ 2147483646 w 118"/>
              <a:gd name="T3" fmla="*/ 2147483646 h 189"/>
              <a:gd name="T4" fmla="*/ 431316310 w 118"/>
              <a:gd name="T5" fmla="*/ 2147483646 h 189"/>
              <a:gd name="T6" fmla="*/ 431316310 w 118"/>
              <a:gd name="T7" fmla="*/ 2147483646 h 189"/>
              <a:gd name="T8" fmla="*/ 862632258 w 118"/>
              <a:gd name="T9" fmla="*/ 2147483646 h 189"/>
              <a:gd name="T10" fmla="*/ 2147483646 w 118"/>
              <a:gd name="T11" fmla="*/ 2147483646 h 189"/>
              <a:gd name="T12" fmla="*/ 2147483646 w 118"/>
              <a:gd name="T13" fmla="*/ 2147483646 h 189"/>
              <a:gd name="T14" fmla="*/ 2147483646 w 118"/>
              <a:gd name="T15" fmla="*/ 2147483646 h 189"/>
              <a:gd name="T16" fmla="*/ 1293948568 w 118"/>
              <a:gd name="T17" fmla="*/ 2147483646 h 189"/>
              <a:gd name="T18" fmla="*/ 0 w 118"/>
              <a:gd name="T19" fmla="*/ 2147483646 h 189"/>
              <a:gd name="T20" fmla="*/ 1293948568 w 118"/>
              <a:gd name="T21" fmla="*/ 424095987 h 189"/>
              <a:gd name="T22" fmla="*/ 2147483646 w 118"/>
              <a:gd name="T23" fmla="*/ 424095987 h 189"/>
              <a:gd name="T24" fmla="*/ 2147483646 w 118"/>
              <a:gd name="T25" fmla="*/ 1272157214 h 189"/>
              <a:gd name="T26" fmla="*/ 2147483646 w 118"/>
              <a:gd name="T27" fmla="*/ 1696122815 h 189"/>
              <a:gd name="T28" fmla="*/ 1725396733 w 118"/>
              <a:gd name="T29" fmla="*/ 1696122815 h 189"/>
              <a:gd name="T30" fmla="*/ 1293948568 w 118"/>
              <a:gd name="T31" fmla="*/ 2147483646 h 189"/>
              <a:gd name="T32" fmla="*/ 2147483646 w 118"/>
              <a:gd name="T33" fmla="*/ 2147483646 h 189"/>
              <a:gd name="T34" fmla="*/ 2147483646 w 118"/>
              <a:gd name="T35" fmla="*/ 2147483646 h 189"/>
              <a:gd name="T36" fmla="*/ 2147483646 w 118"/>
              <a:gd name="T37" fmla="*/ 2147483646 h 189"/>
              <a:gd name="T38" fmla="*/ 2147483646 w 118"/>
              <a:gd name="T39" fmla="*/ 2147483646 h 189"/>
              <a:gd name="T40" fmla="*/ 2147483646 w 118"/>
              <a:gd name="T41" fmla="*/ 2147483646 h 1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18" h="189">
                <a:moveTo>
                  <a:pt x="54" y="188"/>
                </a:moveTo>
                <a:lnTo>
                  <a:pt x="54" y="188"/>
                </a:lnTo>
                <a:cubicBezTo>
                  <a:pt x="45" y="188"/>
                  <a:pt x="27" y="179"/>
                  <a:pt x="9" y="179"/>
                </a:cubicBezTo>
                <a:cubicBezTo>
                  <a:pt x="9" y="171"/>
                  <a:pt x="0" y="171"/>
                  <a:pt x="9" y="161"/>
                </a:cubicBezTo>
                <a:cubicBezTo>
                  <a:pt x="9" y="152"/>
                  <a:pt x="18" y="152"/>
                  <a:pt x="18" y="152"/>
                </a:cubicBezTo>
                <a:cubicBezTo>
                  <a:pt x="45" y="161"/>
                  <a:pt x="72" y="161"/>
                  <a:pt x="81" y="152"/>
                </a:cubicBezTo>
                <a:cubicBezTo>
                  <a:pt x="90" y="152"/>
                  <a:pt x="90" y="144"/>
                  <a:pt x="90" y="135"/>
                </a:cubicBezTo>
                <a:cubicBezTo>
                  <a:pt x="90" y="125"/>
                  <a:pt x="72" y="117"/>
                  <a:pt x="54" y="108"/>
                </a:cubicBezTo>
                <a:cubicBezTo>
                  <a:pt x="45" y="99"/>
                  <a:pt x="36" y="90"/>
                  <a:pt x="27" y="81"/>
                </a:cubicBezTo>
                <a:cubicBezTo>
                  <a:pt x="9" y="72"/>
                  <a:pt x="0" y="63"/>
                  <a:pt x="0" y="54"/>
                </a:cubicBezTo>
                <a:cubicBezTo>
                  <a:pt x="0" y="36"/>
                  <a:pt x="9" y="18"/>
                  <a:pt x="27" y="9"/>
                </a:cubicBezTo>
                <a:cubicBezTo>
                  <a:pt x="45" y="0"/>
                  <a:pt x="81" y="0"/>
                  <a:pt x="108" y="9"/>
                </a:cubicBezTo>
                <a:cubicBezTo>
                  <a:pt x="117" y="9"/>
                  <a:pt x="117" y="18"/>
                  <a:pt x="117" y="27"/>
                </a:cubicBezTo>
                <a:cubicBezTo>
                  <a:pt x="117" y="36"/>
                  <a:pt x="108" y="36"/>
                  <a:pt x="99" y="36"/>
                </a:cubicBezTo>
                <a:cubicBezTo>
                  <a:pt x="81" y="18"/>
                  <a:pt x="54" y="18"/>
                  <a:pt x="36" y="36"/>
                </a:cubicBezTo>
                <a:cubicBezTo>
                  <a:pt x="36" y="36"/>
                  <a:pt x="27" y="45"/>
                  <a:pt x="27" y="54"/>
                </a:cubicBezTo>
                <a:cubicBezTo>
                  <a:pt x="27" y="63"/>
                  <a:pt x="45" y="72"/>
                  <a:pt x="63" y="81"/>
                </a:cubicBezTo>
                <a:cubicBezTo>
                  <a:pt x="81" y="90"/>
                  <a:pt x="90" y="99"/>
                  <a:pt x="99" y="99"/>
                </a:cubicBezTo>
                <a:cubicBezTo>
                  <a:pt x="108" y="108"/>
                  <a:pt x="117" y="125"/>
                  <a:pt x="117" y="135"/>
                </a:cubicBezTo>
                <a:cubicBezTo>
                  <a:pt x="117" y="152"/>
                  <a:pt x="108" y="171"/>
                  <a:pt x="99" y="179"/>
                </a:cubicBezTo>
                <a:cubicBezTo>
                  <a:pt x="81" y="179"/>
                  <a:pt x="72" y="188"/>
                  <a:pt x="54" y="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2" name="Freeform 613">
            <a:extLst>
              <a:ext uri="{FF2B5EF4-FFF2-40B4-BE49-F238E27FC236}">
                <a16:creationId xmlns:a16="http://schemas.microsoft.com/office/drawing/2014/main" id="{7CBD9551-BE42-D449-A1C4-3F134529B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948" y="11773577"/>
            <a:ext cx="28049" cy="46748"/>
          </a:xfrm>
          <a:custGeom>
            <a:avLst/>
            <a:gdLst>
              <a:gd name="T0" fmla="*/ 708562369 w 28"/>
              <a:gd name="T1" fmla="*/ 1849623168 h 46"/>
              <a:gd name="T2" fmla="*/ 708562369 w 28"/>
              <a:gd name="T3" fmla="*/ 1849623168 h 46"/>
              <a:gd name="T4" fmla="*/ 0 w 28"/>
              <a:gd name="T5" fmla="*/ 1109773970 h 46"/>
              <a:gd name="T6" fmla="*/ 0 w 28"/>
              <a:gd name="T7" fmla="*/ 369924772 h 46"/>
              <a:gd name="T8" fmla="*/ 708562369 w 28"/>
              <a:gd name="T9" fmla="*/ 0 h 46"/>
              <a:gd name="T10" fmla="*/ 1062901554 w 28"/>
              <a:gd name="T11" fmla="*/ 369924772 h 46"/>
              <a:gd name="T12" fmla="*/ 1062901554 w 28"/>
              <a:gd name="T13" fmla="*/ 1109773970 h 46"/>
              <a:gd name="T14" fmla="*/ 708562369 w 28"/>
              <a:gd name="T15" fmla="*/ 1849623168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9" y="0"/>
                  <a:pt x="18" y="0"/>
                </a:cubicBezTo>
                <a:lnTo>
                  <a:pt x="27" y="9"/>
                </a:ln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45"/>
                  <a:pt x="1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3" name="Freeform 614">
            <a:extLst>
              <a:ext uri="{FF2B5EF4-FFF2-40B4-BE49-F238E27FC236}">
                <a16:creationId xmlns:a16="http://schemas.microsoft.com/office/drawing/2014/main" id="{5E7F0891-D0F8-0B40-A5DC-3B7456D56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948" y="12021344"/>
            <a:ext cx="28049" cy="46748"/>
          </a:xfrm>
          <a:custGeom>
            <a:avLst/>
            <a:gdLst>
              <a:gd name="T0" fmla="*/ 708562369 w 28"/>
              <a:gd name="T1" fmla="*/ 1849623168 h 46"/>
              <a:gd name="T2" fmla="*/ 708562369 w 28"/>
              <a:gd name="T3" fmla="*/ 1849623168 h 46"/>
              <a:gd name="T4" fmla="*/ 0 w 28"/>
              <a:gd name="T5" fmla="*/ 1479698397 h 46"/>
              <a:gd name="T6" fmla="*/ 0 w 28"/>
              <a:gd name="T7" fmla="*/ 780938875 h 46"/>
              <a:gd name="T8" fmla="*/ 708562369 w 28"/>
              <a:gd name="T9" fmla="*/ 0 h 46"/>
              <a:gd name="T10" fmla="*/ 1062901554 w 28"/>
              <a:gd name="T11" fmla="*/ 780938875 h 46"/>
              <a:gd name="T12" fmla="*/ 1062901554 w 28"/>
              <a:gd name="T13" fmla="*/ 1479698397 h 46"/>
              <a:gd name="T14" fmla="*/ 708562369 w 28"/>
              <a:gd name="T15" fmla="*/ 1849623168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3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18" y="0"/>
                  <a:pt x="27" y="9"/>
                  <a:pt x="27" y="19"/>
                </a:cubicBezTo>
                <a:cubicBezTo>
                  <a:pt x="27" y="36"/>
                  <a:pt x="27" y="36"/>
                  <a:pt x="27" y="36"/>
                </a:cubicBezTo>
                <a:lnTo>
                  <a:pt x="18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4" name="Freeform 615">
            <a:extLst>
              <a:ext uri="{FF2B5EF4-FFF2-40B4-BE49-F238E27FC236}">
                <a16:creationId xmlns:a16="http://schemas.microsoft.com/office/drawing/2014/main" id="{570F9AF1-0293-FC43-A5E8-95013B74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2931" y="4663171"/>
            <a:ext cx="313212" cy="373986"/>
          </a:xfrm>
          <a:custGeom>
            <a:avLst/>
            <a:gdLst>
              <a:gd name="T0" fmla="*/ 2147483646 w 297"/>
              <a:gd name="T1" fmla="*/ 2147483646 h 352"/>
              <a:gd name="T2" fmla="*/ 2147483646 w 297"/>
              <a:gd name="T3" fmla="*/ 2147483646 h 352"/>
              <a:gd name="T4" fmla="*/ 0 w 297"/>
              <a:gd name="T5" fmla="*/ 2147483646 h 352"/>
              <a:gd name="T6" fmla="*/ 826704554 w 297"/>
              <a:gd name="T7" fmla="*/ 2147483646 h 352"/>
              <a:gd name="T8" fmla="*/ 2147483646 w 297"/>
              <a:gd name="T9" fmla="*/ 845345915 h 352"/>
              <a:gd name="T10" fmla="*/ 2147483646 w 297"/>
              <a:gd name="T11" fmla="*/ 0 h 352"/>
              <a:gd name="T12" fmla="*/ 2147483646 w 297"/>
              <a:gd name="T13" fmla="*/ 0 h 352"/>
              <a:gd name="T14" fmla="*/ 2147483646 w 297"/>
              <a:gd name="T15" fmla="*/ 845345915 h 352"/>
              <a:gd name="T16" fmla="*/ 2147483646 w 297"/>
              <a:gd name="T17" fmla="*/ 1268018872 h 352"/>
              <a:gd name="T18" fmla="*/ 2066761564 w 297"/>
              <a:gd name="T19" fmla="*/ 2147483646 h 352"/>
              <a:gd name="T20" fmla="*/ 1240057010 w 297"/>
              <a:gd name="T21" fmla="*/ 2147483646 h 352"/>
              <a:gd name="T22" fmla="*/ 2147483646 w 297"/>
              <a:gd name="T23" fmla="*/ 2147483646 h 352"/>
              <a:gd name="T24" fmla="*/ 2147483646 w 297"/>
              <a:gd name="T25" fmla="*/ 2147483646 h 352"/>
              <a:gd name="T26" fmla="*/ 2147483646 w 297"/>
              <a:gd name="T27" fmla="*/ 2147483646 h 352"/>
              <a:gd name="T28" fmla="*/ 2147483646 w 297"/>
              <a:gd name="T29" fmla="*/ 1268018872 h 352"/>
              <a:gd name="T30" fmla="*/ 2147483646 w 297"/>
              <a:gd name="T31" fmla="*/ 845345915 h 352"/>
              <a:gd name="T32" fmla="*/ 2147483646 w 297"/>
              <a:gd name="T33" fmla="*/ 0 h 352"/>
              <a:gd name="T34" fmla="*/ 2147483646 w 297"/>
              <a:gd name="T35" fmla="*/ 0 h 352"/>
              <a:gd name="T36" fmla="*/ 2147483646 w 297"/>
              <a:gd name="T37" fmla="*/ 845345915 h 352"/>
              <a:gd name="T38" fmla="*/ 2147483646 w 297"/>
              <a:gd name="T39" fmla="*/ 2147483646 h 352"/>
              <a:gd name="T40" fmla="*/ 2147483646 w 297"/>
              <a:gd name="T41" fmla="*/ 2147483646 h 352"/>
              <a:gd name="T42" fmla="*/ 2147483646 w 297"/>
              <a:gd name="T43" fmla="*/ 2147483646 h 35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97" h="352">
                <a:moveTo>
                  <a:pt x="153" y="351"/>
                </a:moveTo>
                <a:lnTo>
                  <a:pt x="153" y="351"/>
                </a:lnTo>
                <a:cubicBezTo>
                  <a:pt x="72" y="351"/>
                  <a:pt x="0" y="288"/>
                  <a:pt x="0" y="207"/>
                </a:cubicBezTo>
                <a:cubicBezTo>
                  <a:pt x="0" y="180"/>
                  <a:pt x="9" y="144"/>
                  <a:pt x="18" y="108"/>
                </a:cubicBezTo>
                <a:cubicBezTo>
                  <a:pt x="36" y="72"/>
                  <a:pt x="54" y="36"/>
                  <a:pt x="72" y="18"/>
                </a:cubicBezTo>
                <a:cubicBezTo>
                  <a:pt x="72" y="9"/>
                  <a:pt x="81" y="9"/>
                  <a:pt x="81" y="0"/>
                </a:cubicBezTo>
                <a:cubicBezTo>
                  <a:pt x="81" y="0"/>
                  <a:pt x="90" y="0"/>
                  <a:pt x="99" y="0"/>
                </a:cubicBezTo>
                <a:cubicBezTo>
                  <a:pt x="99" y="9"/>
                  <a:pt x="99" y="9"/>
                  <a:pt x="99" y="18"/>
                </a:cubicBezTo>
                <a:cubicBezTo>
                  <a:pt x="90" y="18"/>
                  <a:pt x="90" y="27"/>
                  <a:pt x="90" y="27"/>
                </a:cubicBezTo>
                <a:cubicBezTo>
                  <a:pt x="72" y="54"/>
                  <a:pt x="54" y="81"/>
                  <a:pt x="45" y="117"/>
                </a:cubicBezTo>
                <a:cubicBezTo>
                  <a:pt x="27" y="153"/>
                  <a:pt x="27" y="180"/>
                  <a:pt x="27" y="207"/>
                </a:cubicBezTo>
                <a:cubicBezTo>
                  <a:pt x="27" y="270"/>
                  <a:pt x="81" y="324"/>
                  <a:pt x="153" y="324"/>
                </a:cubicBezTo>
                <a:cubicBezTo>
                  <a:pt x="215" y="324"/>
                  <a:pt x="269" y="270"/>
                  <a:pt x="269" y="207"/>
                </a:cubicBezTo>
                <a:cubicBezTo>
                  <a:pt x="269" y="180"/>
                  <a:pt x="269" y="153"/>
                  <a:pt x="251" y="117"/>
                </a:cubicBezTo>
                <a:cubicBezTo>
                  <a:pt x="242" y="81"/>
                  <a:pt x="225" y="54"/>
                  <a:pt x="206" y="27"/>
                </a:cubicBezTo>
                <a:cubicBezTo>
                  <a:pt x="206" y="27"/>
                  <a:pt x="206" y="18"/>
                  <a:pt x="198" y="18"/>
                </a:cubicBezTo>
                <a:cubicBezTo>
                  <a:pt x="198" y="18"/>
                  <a:pt x="198" y="9"/>
                  <a:pt x="198" y="0"/>
                </a:cubicBezTo>
                <a:cubicBezTo>
                  <a:pt x="206" y="0"/>
                  <a:pt x="215" y="0"/>
                  <a:pt x="215" y="0"/>
                </a:cubicBezTo>
                <a:cubicBezTo>
                  <a:pt x="215" y="9"/>
                  <a:pt x="225" y="9"/>
                  <a:pt x="225" y="18"/>
                </a:cubicBezTo>
                <a:cubicBezTo>
                  <a:pt x="242" y="36"/>
                  <a:pt x="261" y="72"/>
                  <a:pt x="278" y="108"/>
                </a:cubicBezTo>
                <a:cubicBezTo>
                  <a:pt x="287" y="144"/>
                  <a:pt x="296" y="180"/>
                  <a:pt x="296" y="207"/>
                </a:cubicBezTo>
                <a:cubicBezTo>
                  <a:pt x="296" y="288"/>
                  <a:pt x="225" y="351"/>
                  <a:pt x="153" y="3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5" name="Freeform 616">
            <a:extLst>
              <a:ext uri="{FF2B5EF4-FFF2-40B4-BE49-F238E27FC236}">
                <a16:creationId xmlns:a16="http://schemas.microsoft.com/office/drawing/2014/main" id="{7A538142-11E2-A442-AB9D-8DAD3477B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8379" y="4527599"/>
            <a:ext cx="182317" cy="98173"/>
          </a:xfrm>
          <a:custGeom>
            <a:avLst/>
            <a:gdLst>
              <a:gd name="T0" fmla="*/ 2147483646 w 172"/>
              <a:gd name="T1" fmla="*/ 2147483646 h 91"/>
              <a:gd name="T2" fmla="*/ 2147483646 w 172"/>
              <a:gd name="T3" fmla="*/ 2147483646 h 91"/>
              <a:gd name="T4" fmla="*/ 2147483646 w 172"/>
              <a:gd name="T5" fmla="*/ 2147483646 h 91"/>
              <a:gd name="T6" fmla="*/ 2147483646 w 172"/>
              <a:gd name="T7" fmla="*/ 2147483646 h 91"/>
              <a:gd name="T8" fmla="*/ 2147483646 w 172"/>
              <a:gd name="T9" fmla="*/ 1720885945 h 91"/>
              <a:gd name="T10" fmla="*/ 2147483646 w 172"/>
              <a:gd name="T11" fmla="*/ 1327505971 h 91"/>
              <a:gd name="T12" fmla="*/ 2147483646 w 172"/>
              <a:gd name="T13" fmla="*/ 1327505971 h 91"/>
              <a:gd name="T14" fmla="*/ 1259256964 w 172"/>
              <a:gd name="T15" fmla="*/ 1327505971 h 91"/>
              <a:gd name="T16" fmla="*/ 839461568 w 172"/>
              <a:gd name="T17" fmla="*/ 1327505971 h 91"/>
              <a:gd name="T18" fmla="*/ 839461568 w 172"/>
              <a:gd name="T19" fmla="*/ 1720885945 h 91"/>
              <a:gd name="T20" fmla="*/ 2098718533 w 172"/>
              <a:gd name="T21" fmla="*/ 2147483646 h 91"/>
              <a:gd name="T22" fmla="*/ 1678922777 w 172"/>
              <a:gd name="T23" fmla="*/ 2147483646 h 91"/>
              <a:gd name="T24" fmla="*/ 839461568 w 172"/>
              <a:gd name="T25" fmla="*/ 2147483646 h 91"/>
              <a:gd name="T26" fmla="*/ 0 w 172"/>
              <a:gd name="T27" fmla="*/ 2147483646 h 91"/>
              <a:gd name="T28" fmla="*/ 0 w 172"/>
              <a:gd name="T29" fmla="*/ 885004103 h 91"/>
              <a:gd name="T30" fmla="*/ 1259256964 w 172"/>
              <a:gd name="T31" fmla="*/ 0 h 91"/>
              <a:gd name="T32" fmla="*/ 2147483646 w 172"/>
              <a:gd name="T33" fmla="*/ 0 h 91"/>
              <a:gd name="T34" fmla="*/ 2147483646 w 172"/>
              <a:gd name="T35" fmla="*/ 885004103 h 91"/>
              <a:gd name="T36" fmla="*/ 2147483646 w 172"/>
              <a:gd name="T37" fmla="*/ 2147483646 h 91"/>
              <a:gd name="T38" fmla="*/ 2147483646 w 172"/>
              <a:gd name="T39" fmla="*/ 2147483646 h 91"/>
              <a:gd name="T40" fmla="*/ 2147483646 w 172"/>
              <a:gd name="T41" fmla="*/ 2147483646 h 9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72" h="91">
                <a:moveTo>
                  <a:pt x="143" y="90"/>
                </a:moveTo>
                <a:lnTo>
                  <a:pt x="143" y="90"/>
                </a:lnTo>
                <a:cubicBezTo>
                  <a:pt x="135" y="90"/>
                  <a:pt x="135" y="90"/>
                  <a:pt x="135" y="90"/>
                </a:cubicBezTo>
                <a:cubicBezTo>
                  <a:pt x="126" y="90"/>
                  <a:pt x="126" y="81"/>
                  <a:pt x="126" y="81"/>
                </a:cubicBezTo>
                <a:cubicBezTo>
                  <a:pt x="152" y="35"/>
                  <a:pt x="152" y="35"/>
                  <a:pt x="152" y="35"/>
                </a:cubicBezTo>
                <a:lnTo>
                  <a:pt x="152" y="27"/>
                </a:lnTo>
                <a:lnTo>
                  <a:pt x="143" y="27"/>
                </a:lnTo>
                <a:cubicBezTo>
                  <a:pt x="27" y="27"/>
                  <a:pt x="27" y="27"/>
                  <a:pt x="27" y="27"/>
                </a:cubicBezTo>
                <a:lnTo>
                  <a:pt x="18" y="27"/>
                </a:lnTo>
                <a:lnTo>
                  <a:pt x="18" y="35"/>
                </a:lnTo>
                <a:cubicBezTo>
                  <a:pt x="45" y="81"/>
                  <a:pt x="45" y="81"/>
                  <a:pt x="45" y="81"/>
                </a:cubicBezTo>
                <a:cubicBezTo>
                  <a:pt x="45" y="81"/>
                  <a:pt x="45" y="90"/>
                  <a:pt x="36" y="90"/>
                </a:cubicBezTo>
                <a:cubicBezTo>
                  <a:pt x="27" y="90"/>
                  <a:pt x="27" y="90"/>
                  <a:pt x="18" y="9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35"/>
                  <a:pt x="0" y="27"/>
                  <a:pt x="0" y="18"/>
                </a:cubicBezTo>
                <a:cubicBezTo>
                  <a:pt x="9" y="9"/>
                  <a:pt x="18" y="0"/>
                  <a:pt x="27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52" y="0"/>
                  <a:pt x="162" y="9"/>
                  <a:pt x="171" y="18"/>
                </a:cubicBezTo>
                <a:cubicBezTo>
                  <a:pt x="171" y="27"/>
                  <a:pt x="171" y="35"/>
                  <a:pt x="171" y="45"/>
                </a:cubicBezTo>
                <a:cubicBezTo>
                  <a:pt x="152" y="90"/>
                  <a:pt x="152" y="90"/>
                  <a:pt x="152" y="90"/>
                </a:cubicBezTo>
                <a:cubicBezTo>
                  <a:pt x="143" y="90"/>
                  <a:pt x="143" y="90"/>
                  <a:pt x="143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6" name="Freeform 617">
            <a:extLst>
              <a:ext uri="{FF2B5EF4-FFF2-40B4-BE49-F238E27FC236}">
                <a16:creationId xmlns:a16="http://schemas.microsoft.com/office/drawing/2014/main" id="{7CFDF19E-9E30-B44B-80AB-E5ABDD403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6428" y="4644471"/>
            <a:ext cx="126219" cy="18699"/>
          </a:xfrm>
          <a:custGeom>
            <a:avLst/>
            <a:gdLst>
              <a:gd name="T0" fmla="*/ 2147483646 w 117"/>
              <a:gd name="T1" fmla="*/ 671967361 h 19"/>
              <a:gd name="T2" fmla="*/ 2147483646 w 117"/>
              <a:gd name="T3" fmla="*/ 671967361 h 19"/>
              <a:gd name="T4" fmla="*/ 884956694 w 117"/>
              <a:gd name="T5" fmla="*/ 671967361 h 19"/>
              <a:gd name="T6" fmla="*/ 0 w 117"/>
              <a:gd name="T7" fmla="*/ 373290432 h 19"/>
              <a:gd name="T8" fmla="*/ 884956694 w 117"/>
              <a:gd name="T9" fmla="*/ 0 h 19"/>
              <a:gd name="T10" fmla="*/ 2147483646 w 117"/>
              <a:gd name="T11" fmla="*/ 0 h 19"/>
              <a:gd name="T12" fmla="*/ 2147483646 w 117"/>
              <a:gd name="T13" fmla="*/ 373290432 h 19"/>
              <a:gd name="T14" fmla="*/ 2147483646 w 117"/>
              <a:gd name="T15" fmla="*/ 67196736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7" h="19">
                <a:moveTo>
                  <a:pt x="99" y="18"/>
                </a:moveTo>
                <a:lnTo>
                  <a:pt x="99" y="18"/>
                </a:lnTo>
                <a:cubicBezTo>
                  <a:pt x="18" y="18"/>
                  <a:pt x="18" y="18"/>
                  <a:pt x="18" y="18"/>
                </a:cubicBezTo>
                <a:cubicBezTo>
                  <a:pt x="9" y="18"/>
                  <a:pt x="0" y="10"/>
                  <a:pt x="0" y="10"/>
                </a:cubicBezTo>
                <a:cubicBezTo>
                  <a:pt x="0" y="0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6" y="0"/>
                  <a:pt x="116" y="10"/>
                </a:cubicBezTo>
                <a:cubicBezTo>
                  <a:pt x="116" y="10"/>
                  <a:pt x="108" y="18"/>
                  <a:pt x="99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7" name="Freeform 618">
            <a:extLst>
              <a:ext uri="{FF2B5EF4-FFF2-40B4-BE49-F238E27FC236}">
                <a16:creationId xmlns:a16="http://schemas.microsoft.com/office/drawing/2014/main" id="{78C7297B-6A2B-304E-97AE-CF5489979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5127" y="4784716"/>
            <a:ext cx="88820" cy="126219"/>
          </a:xfrm>
          <a:custGeom>
            <a:avLst/>
            <a:gdLst>
              <a:gd name="T0" fmla="*/ 1791620961 w 82"/>
              <a:gd name="T1" fmla="*/ 2147483646 h 118"/>
              <a:gd name="T2" fmla="*/ 1791620961 w 82"/>
              <a:gd name="T3" fmla="*/ 2147483646 h 118"/>
              <a:gd name="T4" fmla="*/ 447837652 w 82"/>
              <a:gd name="T5" fmla="*/ 2147483646 h 118"/>
              <a:gd name="T6" fmla="*/ 447837652 w 82"/>
              <a:gd name="T7" fmla="*/ 2147483646 h 118"/>
              <a:gd name="T8" fmla="*/ 895810664 w 82"/>
              <a:gd name="T9" fmla="*/ 2147483646 h 118"/>
              <a:gd name="T10" fmla="*/ 2147483646 w 82"/>
              <a:gd name="T11" fmla="*/ 2147483646 h 118"/>
              <a:gd name="T12" fmla="*/ 2147483646 w 82"/>
              <a:gd name="T13" fmla="*/ 2147483646 h 118"/>
              <a:gd name="T14" fmla="*/ 1791620961 w 82"/>
              <a:gd name="T15" fmla="*/ 2147483646 h 118"/>
              <a:gd name="T16" fmla="*/ 895810664 w 82"/>
              <a:gd name="T17" fmla="*/ 2147483646 h 118"/>
              <a:gd name="T18" fmla="*/ 447837652 w 82"/>
              <a:gd name="T19" fmla="*/ 1725396733 h 118"/>
              <a:gd name="T20" fmla="*/ 895810664 w 82"/>
              <a:gd name="T21" fmla="*/ 431316310 h 118"/>
              <a:gd name="T22" fmla="*/ 2147483646 w 82"/>
              <a:gd name="T23" fmla="*/ 431316310 h 118"/>
              <a:gd name="T24" fmla="*/ 2147483646 w 82"/>
              <a:gd name="T25" fmla="*/ 862632258 h 118"/>
              <a:gd name="T26" fmla="*/ 2147483646 w 82"/>
              <a:gd name="T27" fmla="*/ 862632258 h 118"/>
              <a:gd name="T28" fmla="*/ 1343647948 w 82"/>
              <a:gd name="T29" fmla="*/ 862632258 h 118"/>
              <a:gd name="T30" fmla="*/ 895810664 w 82"/>
              <a:gd name="T31" fmla="*/ 1725396733 h 118"/>
              <a:gd name="T32" fmla="*/ 2147483646 w 82"/>
              <a:gd name="T33" fmla="*/ 2147483646 h 118"/>
              <a:gd name="T34" fmla="*/ 2147483646 w 82"/>
              <a:gd name="T35" fmla="*/ 2147483646 h 118"/>
              <a:gd name="T36" fmla="*/ 2147483646 w 82"/>
              <a:gd name="T37" fmla="*/ 2147483646 h 118"/>
              <a:gd name="T38" fmla="*/ 2147483646 w 82"/>
              <a:gd name="T39" fmla="*/ 2147483646 h 118"/>
              <a:gd name="T40" fmla="*/ 1791620961 w 82"/>
              <a:gd name="T41" fmla="*/ 2147483646 h 11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2" h="118">
                <a:moveTo>
                  <a:pt x="36" y="117"/>
                </a:moveTo>
                <a:lnTo>
                  <a:pt x="36" y="117"/>
                </a:lnTo>
                <a:cubicBezTo>
                  <a:pt x="27" y="117"/>
                  <a:pt x="18" y="117"/>
                  <a:pt x="9" y="108"/>
                </a:cubicBezTo>
                <a:cubicBezTo>
                  <a:pt x="9" y="108"/>
                  <a:pt x="0" y="99"/>
                  <a:pt x="9" y="99"/>
                </a:cubicBezTo>
                <a:cubicBezTo>
                  <a:pt x="9" y="99"/>
                  <a:pt x="9" y="90"/>
                  <a:pt x="18" y="99"/>
                </a:cubicBezTo>
                <a:cubicBezTo>
                  <a:pt x="27" y="99"/>
                  <a:pt x="45" y="99"/>
                  <a:pt x="54" y="99"/>
                </a:cubicBezTo>
                <a:cubicBezTo>
                  <a:pt x="63" y="90"/>
                  <a:pt x="63" y="90"/>
                  <a:pt x="63" y="81"/>
                </a:cubicBezTo>
                <a:cubicBezTo>
                  <a:pt x="63" y="72"/>
                  <a:pt x="45" y="72"/>
                  <a:pt x="36" y="63"/>
                </a:cubicBezTo>
                <a:cubicBezTo>
                  <a:pt x="27" y="63"/>
                  <a:pt x="27" y="54"/>
                  <a:pt x="18" y="54"/>
                </a:cubicBezTo>
                <a:cubicBezTo>
                  <a:pt x="9" y="45"/>
                  <a:pt x="9" y="36"/>
                  <a:pt x="9" y="36"/>
                </a:cubicBezTo>
                <a:cubicBezTo>
                  <a:pt x="9" y="18"/>
                  <a:pt x="9" y="9"/>
                  <a:pt x="18" y="9"/>
                </a:cubicBezTo>
                <a:cubicBezTo>
                  <a:pt x="36" y="0"/>
                  <a:pt x="54" y="0"/>
                  <a:pt x="71" y="9"/>
                </a:cubicBezTo>
                <a:cubicBezTo>
                  <a:pt x="71" y="9"/>
                  <a:pt x="81" y="9"/>
                  <a:pt x="71" y="18"/>
                </a:cubicBezTo>
                <a:cubicBezTo>
                  <a:pt x="71" y="18"/>
                  <a:pt x="71" y="18"/>
                  <a:pt x="63" y="18"/>
                </a:cubicBezTo>
                <a:cubicBezTo>
                  <a:pt x="54" y="9"/>
                  <a:pt x="36" y="9"/>
                  <a:pt x="27" y="18"/>
                </a:cubicBezTo>
                <a:cubicBezTo>
                  <a:pt x="27" y="18"/>
                  <a:pt x="18" y="27"/>
                  <a:pt x="18" y="36"/>
                </a:cubicBezTo>
                <a:cubicBezTo>
                  <a:pt x="18" y="36"/>
                  <a:pt x="36" y="45"/>
                  <a:pt x="45" y="54"/>
                </a:cubicBezTo>
                <a:cubicBezTo>
                  <a:pt x="54" y="54"/>
                  <a:pt x="63" y="54"/>
                  <a:pt x="63" y="63"/>
                </a:cubicBezTo>
                <a:cubicBezTo>
                  <a:pt x="71" y="72"/>
                  <a:pt x="71" y="72"/>
                  <a:pt x="71" y="81"/>
                </a:cubicBezTo>
                <a:cubicBezTo>
                  <a:pt x="71" y="90"/>
                  <a:pt x="71" y="99"/>
                  <a:pt x="63" y="108"/>
                </a:cubicBezTo>
                <a:cubicBezTo>
                  <a:pt x="54" y="117"/>
                  <a:pt x="45" y="117"/>
                  <a:pt x="36" y="1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8" name="Freeform 619">
            <a:extLst>
              <a:ext uri="{FF2B5EF4-FFF2-40B4-BE49-F238E27FC236}">
                <a16:creationId xmlns:a16="http://schemas.microsoft.com/office/drawing/2014/main" id="{4AE9264C-01B8-A245-898D-2B16DD645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199" y="4756667"/>
            <a:ext cx="9350" cy="28049"/>
          </a:xfrm>
          <a:custGeom>
            <a:avLst/>
            <a:gdLst>
              <a:gd name="T0" fmla="*/ 288104263 w 10"/>
              <a:gd name="T1" fmla="*/ 1062901554 h 28"/>
              <a:gd name="T2" fmla="*/ 288104263 w 10"/>
              <a:gd name="T3" fmla="*/ 1062901554 h 28"/>
              <a:gd name="T4" fmla="*/ 0 w 10"/>
              <a:gd name="T5" fmla="*/ 708562369 h 28"/>
              <a:gd name="T6" fmla="*/ 0 w 10"/>
              <a:gd name="T7" fmla="*/ 354339185 h 28"/>
              <a:gd name="T8" fmla="*/ 288104263 w 10"/>
              <a:gd name="T9" fmla="*/ 0 h 28"/>
              <a:gd name="T10" fmla="*/ 288104263 w 10"/>
              <a:gd name="T11" fmla="*/ 354339185 h 28"/>
              <a:gd name="T12" fmla="*/ 288104263 w 10"/>
              <a:gd name="T13" fmla="*/ 708562369 h 28"/>
              <a:gd name="T14" fmla="*/ 288104263 w 10"/>
              <a:gd name="T15" fmla="*/ 1062901554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18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9" y="0"/>
                  <a:pt x="9" y="9"/>
                </a:cubicBezTo>
                <a:cubicBezTo>
                  <a:pt x="9" y="18"/>
                  <a:pt x="9" y="18"/>
                  <a:pt x="9" y="18"/>
                </a:cubicBezTo>
                <a:lnTo>
                  <a:pt x="9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9" name="Freeform 620">
            <a:extLst>
              <a:ext uri="{FF2B5EF4-FFF2-40B4-BE49-F238E27FC236}">
                <a16:creationId xmlns:a16="http://schemas.microsoft.com/office/drawing/2014/main" id="{B5E5E0FB-17B0-2D47-9F88-937A08795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199" y="4910935"/>
            <a:ext cx="9350" cy="28049"/>
          </a:xfrm>
          <a:custGeom>
            <a:avLst/>
            <a:gdLst>
              <a:gd name="T0" fmla="*/ 288104263 w 10"/>
              <a:gd name="T1" fmla="*/ 1062901554 h 28"/>
              <a:gd name="T2" fmla="*/ 288104263 w 10"/>
              <a:gd name="T3" fmla="*/ 1062901554 h 28"/>
              <a:gd name="T4" fmla="*/ 0 w 10"/>
              <a:gd name="T5" fmla="*/ 708562369 h 28"/>
              <a:gd name="T6" fmla="*/ 0 w 10"/>
              <a:gd name="T7" fmla="*/ 354339185 h 28"/>
              <a:gd name="T8" fmla="*/ 288104263 w 10"/>
              <a:gd name="T9" fmla="*/ 0 h 28"/>
              <a:gd name="T10" fmla="*/ 288104263 w 10"/>
              <a:gd name="T11" fmla="*/ 354339185 h 28"/>
              <a:gd name="T12" fmla="*/ 288104263 w 10"/>
              <a:gd name="T13" fmla="*/ 708562369 h 28"/>
              <a:gd name="T14" fmla="*/ 288104263 w 10"/>
              <a:gd name="T15" fmla="*/ 1062901554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lnTo>
                  <a:pt x="9" y="9"/>
                </a:lnTo>
                <a:cubicBezTo>
                  <a:pt x="9" y="18"/>
                  <a:pt x="9" y="18"/>
                  <a:pt x="9" y="18"/>
                </a:cubicBezTo>
                <a:cubicBezTo>
                  <a:pt x="9" y="27"/>
                  <a:pt x="9" y="27"/>
                  <a:pt x="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7" name="CuadroTexto 395">
            <a:extLst>
              <a:ext uri="{FF2B5EF4-FFF2-40B4-BE49-F238E27FC236}">
                <a16:creationId xmlns:a16="http://schemas.microsoft.com/office/drawing/2014/main" id="{D3894E23-A99E-5C4D-A44E-D2D7CB808295}"/>
              </a:ext>
            </a:extLst>
          </p:cNvPr>
          <p:cNvSpPr txBox="1"/>
          <p:nvPr/>
        </p:nvSpPr>
        <p:spPr>
          <a:xfrm>
            <a:off x="3871123" y="4458881"/>
            <a:ext cx="1957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818" name="CuadroTexto 395">
            <a:extLst>
              <a:ext uri="{FF2B5EF4-FFF2-40B4-BE49-F238E27FC236}">
                <a16:creationId xmlns:a16="http://schemas.microsoft.com/office/drawing/2014/main" id="{FE3EE552-28B7-034F-B632-E48EA9E46164}"/>
              </a:ext>
            </a:extLst>
          </p:cNvPr>
          <p:cNvSpPr txBox="1"/>
          <p:nvPr/>
        </p:nvSpPr>
        <p:spPr>
          <a:xfrm>
            <a:off x="10446587" y="4434985"/>
            <a:ext cx="1957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819" name="CuadroTexto 395">
            <a:extLst>
              <a:ext uri="{FF2B5EF4-FFF2-40B4-BE49-F238E27FC236}">
                <a16:creationId xmlns:a16="http://schemas.microsoft.com/office/drawing/2014/main" id="{454C3254-9A42-264F-9B59-0193B16D86FB}"/>
              </a:ext>
            </a:extLst>
          </p:cNvPr>
          <p:cNvSpPr txBox="1"/>
          <p:nvPr/>
        </p:nvSpPr>
        <p:spPr>
          <a:xfrm>
            <a:off x="16460748" y="4467911"/>
            <a:ext cx="1957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820" name="CuadroTexto 395">
            <a:extLst>
              <a:ext uri="{FF2B5EF4-FFF2-40B4-BE49-F238E27FC236}">
                <a16:creationId xmlns:a16="http://schemas.microsoft.com/office/drawing/2014/main" id="{162A023E-C15F-424F-BFAA-DE4B3F53282C}"/>
              </a:ext>
            </a:extLst>
          </p:cNvPr>
          <p:cNvSpPr txBox="1"/>
          <p:nvPr/>
        </p:nvSpPr>
        <p:spPr>
          <a:xfrm>
            <a:off x="13372991" y="11668660"/>
            <a:ext cx="1957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821" name="CuadroTexto 395">
            <a:extLst>
              <a:ext uri="{FF2B5EF4-FFF2-40B4-BE49-F238E27FC236}">
                <a16:creationId xmlns:a16="http://schemas.microsoft.com/office/drawing/2014/main" id="{209646CA-75B3-A241-B439-3EC6EEDD83FF}"/>
              </a:ext>
            </a:extLst>
          </p:cNvPr>
          <p:cNvSpPr txBox="1"/>
          <p:nvPr/>
        </p:nvSpPr>
        <p:spPr>
          <a:xfrm>
            <a:off x="7162997" y="11674768"/>
            <a:ext cx="1957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822" name="Rectangle 53">
            <a:extLst>
              <a:ext uri="{FF2B5EF4-FFF2-40B4-BE49-F238E27FC236}">
                <a16:creationId xmlns:a16="http://schemas.microsoft.com/office/drawing/2014/main" id="{1AE83FB8-01F5-CA40-AAB4-45F7CA5E8F23}"/>
              </a:ext>
            </a:extLst>
          </p:cNvPr>
          <p:cNvSpPr/>
          <p:nvPr/>
        </p:nvSpPr>
        <p:spPr>
          <a:xfrm>
            <a:off x="3282418" y="5148592"/>
            <a:ext cx="271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23" name="Rectangle 53">
            <a:extLst>
              <a:ext uri="{FF2B5EF4-FFF2-40B4-BE49-F238E27FC236}">
                <a16:creationId xmlns:a16="http://schemas.microsoft.com/office/drawing/2014/main" id="{6128C755-8EEF-E44F-85E4-5102E3CCF58F}"/>
              </a:ext>
            </a:extLst>
          </p:cNvPr>
          <p:cNvSpPr/>
          <p:nvPr/>
        </p:nvSpPr>
        <p:spPr>
          <a:xfrm>
            <a:off x="3185413" y="6518473"/>
            <a:ext cx="271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24" name="Rectangle 53">
            <a:extLst>
              <a:ext uri="{FF2B5EF4-FFF2-40B4-BE49-F238E27FC236}">
                <a16:creationId xmlns:a16="http://schemas.microsoft.com/office/drawing/2014/main" id="{EA4E1262-7DB7-F340-B985-2BDC106B950A}"/>
              </a:ext>
            </a:extLst>
          </p:cNvPr>
          <p:cNvSpPr/>
          <p:nvPr/>
        </p:nvSpPr>
        <p:spPr>
          <a:xfrm>
            <a:off x="9960104" y="5138637"/>
            <a:ext cx="271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25" name="Rectangle 53">
            <a:extLst>
              <a:ext uri="{FF2B5EF4-FFF2-40B4-BE49-F238E27FC236}">
                <a16:creationId xmlns:a16="http://schemas.microsoft.com/office/drawing/2014/main" id="{90C0E10E-CED2-1642-8C58-7286E0AD4DE4}"/>
              </a:ext>
            </a:extLst>
          </p:cNvPr>
          <p:cNvSpPr/>
          <p:nvPr/>
        </p:nvSpPr>
        <p:spPr>
          <a:xfrm>
            <a:off x="9863099" y="6508518"/>
            <a:ext cx="271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26" name="Rectangle 53">
            <a:extLst>
              <a:ext uri="{FF2B5EF4-FFF2-40B4-BE49-F238E27FC236}">
                <a16:creationId xmlns:a16="http://schemas.microsoft.com/office/drawing/2014/main" id="{B9147C6A-527E-6740-BDBE-05A0FC998A02}"/>
              </a:ext>
            </a:extLst>
          </p:cNvPr>
          <p:cNvSpPr/>
          <p:nvPr/>
        </p:nvSpPr>
        <p:spPr>
          <a:xfrm>
            <a:off x="15853891" y="5154966"/>
            <a:ext cx="271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27" name="Rectangle 53">
            <a:extLst>
              <a:ext uri="{FF2B5EF4-FFF2-40B4-BE49-F238E27FC236}">
                <a16:creationId xmlns:a16="http://schemas.microsoft.com/office/drawing/2014/main" id="{ED904414-EF16-FC42-9C91-FF26A22E5372}"/>
              </a:ext>
            </a:extLst>
          </p:cNvPr>
          <p:cNvSpPr/>
          <p:nvPr/>
        </p:nvSpPr>
        <p:spPr>
          <a:xfrm>
            <a:off x="15756886" y="6524847"/>
            <a:ext cx="271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28" name="Rectangle 53">
            <a:extLst>
              <a:ext uri="{FF2B5EF4-FFF2-40B4-BE49-F238E27FC236}">
                <a16:creationId xmlns:a16="http://schemas.microsoft.com/office/drawing/2014/main" id="{A6B3EB3F-7941-9341-B85F-1B13A9E30A5E}"/>
              </a:ext>
            </a:extLst>
          </p:cNvPr>
          <p:cNvSpPr/>
          <p:nvPr/>
        </p:nvSpPr>
        <p:spPr>
          <a:xfrm>
            <a:off x="6654055" y="9271071"/>
            <a:ext cx="271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29" name="Rectangle 53">
            <a:extLst>
              <a:ext uri="{FF2B5EF4-FFF2-40B4-BE49-F238E27FC236}">
                <a16:creationId xmlns:a16="http://schemas.microsoft.com/office/drawing/2014/main" id="{9686293B-D3B1-EF49-A20B-CD9B80DA9CEC}"/>
              </a:ext>
            </a:extLst>
          </p:cNvPr>
          <p:cNvSpPr/>
          <p:nvPr/>
        </p:nvSpPr>
        <p:spPr>
          <a:xfrm>
            <a:off x="6446106" y="10730521"/>
            <a:ext cx="271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30" name="Rectangle 53">
            <a:extLst>
              <a:ext uri="{FF2B5EF4-FFF2-40B4-BE49-F238E27FC236}">
                <a16:creationId xmlns:a16="http://schemas.microsoft.com/office/drawing/2014/main" id="{7DA1F602-530D-2848-B467-988797912C0E}"/>
              </a:ext>
            </a:extLst>
          </p:cNvPr>
          <p:cNvSpPr/>
          <p:nvPr/>
        </p:nvSpPr>
        <p:spPr>
          <a:xfrm>
            <a:off x="12764049" y="9293626"/>
            <a:ext cx="271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31" name="Rectangle 53">
            <a:extLst>
              <a:ext uri="{FF2B5EF4-FFF2-40B4-BE49-F238E27FC236}">
                <a16:creationId xmlns:a16="http://schemas.microsoft.com/office/drawing/2014/main" id="{EFD13B59-E5FA-DA43-9AD8-8A913FFD7B65}"/>
              </a:ext>
            </a:extLst>
          </p:cNvPr>
          <p:cNvSpPr/>
          <p:nvPr/>
        </p:nvSpPr>
        <p:spPr>
          <a:xfrm>
            <a:off x="12556100" y="10753076"/>
            <a:ext cx="271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32" name="CuadroTexto 395">
            <a:extLst>
              <a:ext uri="{FF2B5EF4-FFF2-40B4-BE49-F238E27FC236}">
                <a16:creationId xmlns:a16="http://schemas.microsoft.com/office/drawing/2014/main" id="{600219E1-23D1-9544-BFC5-C973432D8CF4}"/>
              </a:ext>
            </a:extLst>
          </p:cNvPr>
          <p:cNvSpPr txBox="1"/>
          <p:nvPr/>
        </p:nvSpPr>
        <p:spPr>
          <a:xfrm>
            <a:off x="6047584" y="8077124"/>
            <a:ext cx="567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833" name="CuadroTexto 395">
            <a:extLst>
              <a:ext uri="{FF2B5EF4-FFF2-40B4-BE49-F238E27FC236}">
                <a16:creationId xmlns:a16="http://schemas.microsoft.com/office/drawing/2014/main" id="{5990F9E4-2C11-D34C-98CA-4A0233ACB7E4}"/>
              </a:ext>
            </a:extLst>
          </p:cNvPr>
          <p:cNvSpPr txBox="1"/>
          <p:nvPr/>
        </p:nvSpPr>
        <p:spPr>
          <a:xfrm>
            <a:off x="9337184" y="7836932"/>
            <a:ext cx="567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834" name="CuadroTexto 395">
            <a:extLst>
              <a:ext uri="{FF2B5EF4-FFF2-40B4-BE49-F238E27FC236}">
                <a16:creationId xmlns:a16="http://schemas.microsoft.com/office/drawing/2014/main" id="{BE0BB575-6B4D-E447-9A9E-2D27018409C8}"/>
              </a:ext>
            </a:extLst>
          </p:cNvPr>
          <p:cNvSpPr txBox="1"/>
          <p:nvPr/>
        </p:nvSpPr>
        <p:spPr>
          <a:xfrm>
            <a:off x="12704534" y="8021041"/>
            <a:ext cx="567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835" name="CuadroTexto 395">
            <a:extLst>
              <a:ext uri="{FF2B5EF4-FFF2-40B4-BE49-F238E27FC236}">
                <a16:creationId xmlns:a16="http://schemas.microsoft.com/office/drawing/2014/main" id="{2C117976-C7CB-AF45-B0C0-95DB0058E1E1}"/>
              </a:ext>
            </a:extLst>
          </p:cNvPr>
          <p:cNvSpPr txBox="1"/>
          <p:nvPr/>
        </p:nvSpPr>
        <p:spPr>
          <a:xfrm>
            <a:off x="15553840" y="7861270"/>
            <a:ext cx="567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836" name="CuadroTexto 395">
            <a:extLst>
              <a:ext uri="{FF2B5EF4-FFF2-40B4-BE49-F238E27FC236}">
                <a16:creationId xmlns:a16="http://schemas.microsoft.com/office/drawing/2014/main" id="{72BE478B-7E78-8242-B32A-B21F33B93506}"/>
              </a:ext>
            </a:extLst>
          </p:cNvPr>
          <p:cNvSpPr txBox="1"/>
          <p:nvPr/>
        </p:nvSpPr>
        <p:spPr>
          <a:xfrm>
            <a:off x="18599817" y="8029304"/>
            <a:ext cx="567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F40CABC2-D372-6E4E-A3F3-8EDEF6970835}"/>
              </a:ext>
            </a:extLst>
          </p:cNvPr>
          <p:cNvGrpSpPr/>
          <p:nvPr/>
        </p:nvGrpSpPr>
        <p:grpSpPr>
          <a:xfrm>
            <a:off x="2668308" y="455224"/>
            <a:ext cx="19041035" cy="2561450"/>
            <a:chOff x="2668308" y="861425"/>
            <a:chExt cx="19041035" cy="2561450"/>
          </a:xfrm>
        </p:grpSpPr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CF6F9B53-D4F6-954B-ACB8-8E195F12108E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E22C9BBC-0BD9-E44D-980D-E885878457A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859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reeform 160">
            <a:extLst>
              <a:ext uri="{FF2B5EF4-FFF2-40B4-BE49-F238E27FC236}">
                <a16:creationId xmlns:a16="http://schemas.microsoft.com/office/drawing/2014/main" id="{D35A8F02-2E28-1C49-95BA-EE1AF8F4B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980" y="7035291"/>
            <a:ext cx="2026190" cy="2482084"/>
          </a:xfrm>
          <a:custGeom>
            <a:avLst/>
            <a:gdLst>
              <a:gd name="T0" fmla="*/ 2147483646 w 1941"/>
              <a:gd name="T1" fmla="*/ 2147483646 h 2379"/>
              <a:gd name="T2" fmla="*/ 2147483646 w 1941"/>
              <a:gd name="T3" fmla="*/ 2147483646 h 2379"/>
              <a:gd name="T4" fmla="*/ 0 w 1941"/>
              <a:gd name="T5" fmla="*/ 0 h 2379"/>
              <a:gd name="T6" fmla="*/ 0 w 1941"/>
              <a:gd name="T7" fmla="*/ 2147483646 h 2379"/>
              <a:gd name="T8" fmla="*/ 2147483646 w 1941"/>
              <a:gd name="T9" fmla="*/ 2147483646 h 2379"/>
              <a:gd name="T10" fmla="*/ 2147483646 w 1941"/>
              <a:gd name="T11" fmla="*/ 2147483646 h 2379"/>
              <a:gd name="T12" fmla="*/ 2147483646 w 1941"/>
              <a:gd name="T13" fmla="*/ 2147483646 h 2379"/>
              <a:gd name="T14" fmla="*/ 2147483646 w 1941"/>
              <a:gd name="T15" fmla="*/ 2147483646 h 2379"/>
              <a:gd name="T16" fmla="*/ 2147483646 w 1941"/>
              <a:gd name="T17" fmla="*/ 2147483646 h 2379"/>
              <a:gd name="T18" fmla="*/ 2147483646 w 1941"/>
              <a:gd name="T19" fmla="*/ 2147483646 h 2379"/>
              <a:gd name="T20" fmla="*/ 2147483646 w 1941"/>
              <a:gd name="T21" fmla="*/ 2147483646 h 2379"/>
              <a:gd name="T22" fmla="*/ 2147483646 w 1941"/>
              <a:gd name="T23" fmla="*/ 2147483646 h 2379"/>
              <a:gd name="T24" fmla="*/ 2147483646 w 1941"/>
              <a:gd name="T25" fmla="*/ 2147483646 h 2379"/>
              <a:gd name="T26" fmla="*/ 2147483646 w 1941"/>
              <a:gd name="T27" fmla="*/ 2147483646 h 2379"/>
              <a:gd name="T28" fmla="*/ 2147483646 w 1941"/>
              <a:gd name="T29" fmla="*/ 2147483646 h 2379"/>
              <a:gd name="T30" fmla="*/ 2147483646 w 1941"/>
              <a:gd name="T31" fmla="*/ 2147483646 h 23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41" h="2379">
                <a:moveTo>
                  <a:pt x="1931" y="965"/>
                </a:moveTo>
                <a:lnTo>
                  <a:pt x="1931" y="965"/>
                </a:lnTo>
                <a:cubicBezTo>
                  <a:pt x="1824" y="858"/>
                  <a:pt x="1314" y="402"/>
                  <a:pt x="0" y="0"/>
                </a:cubicBezTo>
                <a:cubicBezTo>
                  <a:pt x="0" y="2378"/>
                  <a:pt x="0" y="2378"/>
                  <a:pt x="0" y="2378"/>
                </a:cubicBezTo>
                <a:cubicBezTo>
                  <a:pt x="841" y="2092"/>
                  <a:pt x="1556" y="1743"/>
                  <a:pt x="1806" y="1314"/>
                </a:cubicBezTo>
                <a:cubicBezTo>
                  <a:pt x="1824" y="1287"/>
                  <a:pt x="1797" y="1251"/>
                  <a:pt x="1770" y="1251"/>
                </a:cubicBezTo>
                <a:cubicBezTo>
                  <a:pt x="1735" y="1251"/>
                  <a:pt x="1717" y="1207"/>
                  <a:pt x="1744" y="1180"/>
                </a:cubicBezTo>
                <a:cubicBezTo>
                  <a:pt x="1806" y="1135"/>
                  <a:pt x="1887" y="1081"/>
                  <a:pt x="1931" y="1019"/>
                </a:cubicBezTo>
                <a:cubicBezTo>
                  <a:pt x="1940" y="1001"/>
                  <a:pt x="1940" y="983"/>
                  <a:pt x="1931" y="965"/>
                </a:cubicBezTo>
                <a:close/>
                <a:moveTo>
                  <a:pt x="841" y="1350"/>
                </a:moveTo>
                <a:lnTo>
                  <a:pt x="841" y="1350"/>
                </a:lnTo>
                <a:cubicBezTo>
                  <a:pt x="653" y="1350"/>
                  <a:pt x="501" y="1198"/>
                  <a:pt x="501" y="1010"/>
                </a:cubicBezTo>
                <a:cubicBezTo>
                  <a:pt x="501" y="822"/>
                  <a:pt x="653" y="670"/>
                  <a:pt x="841" y="670"/>
                </a:cubicBezTo>
                <a:cubicBezTo>
                  <a:pt x="1028" y="670"/>
                  <a:pt x="1180" y="822"/>
                  <a:pt x="1180" y="1010"/>
                </a:cubicBezTo>
                <a:cubicBezTo>
                  <a:pt x="1180" y="1198"/>
                  <a:pt x="1028" y="1350"/>
                  <a:pt x="841" y="1350"/>
                </a:cubicBezTo>
                <a:close/>
              </a:path>
            </a:pathLst>
          </a:custGeom>
          <a:solidFill>
            <a:schemeClr val="tx1">
              <a:lumMod val="75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61">
            <a:extLst>
              <a:ext uri="{FF2B5EF4-FFF2-40B4-BE49-F238E27FC236}">
                <a16:creationId xmlns:a16="http://schemas.microsoft.com/office/drawing/2014/main" id="{D8747C27-9EBA-0E43-9A08-63147D2A5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480" y="5736687"/>
            <a:ext cx="3541229" cy="5189811"/>
          </a:xfrm>
          <a:custGeom>
            <a:avLst/>
            <a:gdLst>
              <a:gd name="T0" fmla="*/ 2147483646 w 3390"/>
              <a:gd name="T1" fmla="*/ 2147483646 h 4971"/>
              <a:gd name="T2" fmla="*/ 2147483646 w 3390"/>
              <a:gd name="T3" fmla="*/ 2147483646 h 4971"/>
              <a:gd name="T4" fmla="*/ 2147483646 w 3390"/>
              <a:gd name="T5" fmla="*/ 839129268 h 4971"/>
              <a:gd name="T6" fmla="*/ 840601486 w 3390"/>
              <a:gd name="T7" fmla="*/ 2147483646 h 4971"/>
              <a:gd name="T8" fmla="*/ 2147483646 w 3390"/>
              <a:gd name="T9" fmla="*/ 2147483646 h 4971"/>
              <a:gd name="T10" fmla="*/ 2147483646 w 3390"/>
              <a:gd name="T11" fmla="*/ 2147483646 h 4971"/>
              <a:gd name="T12" fmla="*/ 2147483646 w 3390"/>
              <a:gd name="T13" fmla="*/ 2147483646 h 4971"/>
              <a:gd name="T14" fmla="*/ 2147483646 w 3390"/>
              <a:gd name="T15" fmla="*/ 2147483646 h 4971"/>
              <a:gd name="T16" fmla="*/ 2147483646 w 3390"/>
              <a:gd name="T17" fmla="*/ 2147483646 h 4971"/>
              <a:gd name="T18" fmla="*/ 2147483646 w 3390"/>
              <a:gd name="T19" fmla="*/ 2147483646 h 4971"/>
              <a:gd name="T20" fmla="*/ 2147483646 w 3390"/>
              <a:gd name="T21" fmla="*/ 2147483646 h 4971"/>
              <a:gd name="T22" fmla="*/ 2147483646 w 3390"/>
              <a:gd name="T23" fmla="*/ 2147483646 h 4971"/>
              <a:gd name="T24" fmla="*/ 2147483646 w 3390"/>
              <a:gd name="T25" fmla="*/ 2147483646 h 4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90" h="4971">
                <a:moveTo>
                  <a:pt x="3380" y="1876"/>
                </a:moveTo>
                <a:lnTo>
                  <a:pt x="3380" y="1876"/>
                </a:lnTo>
                <a:cubicBezTo>
                  <a:pt x="72" y="18"/>
                  <a:pt x="72" y="18"/>
                  <a:pt x="72" y="18"/>
                </a:cubicBezTo>
                <a:cubicBezTo>
                  <a:pt x="45" y="0"/>
                  <a:pt x="0" y="36"/>
                  <a:pt x="18" y="71"/>
                </a:cubicBezTo>
                <a:cubicBezTo>
                  <a:pt x="1395" y="2538"/>
                  <a:pt x="1395" y="2538"/>
                  <a:pt x="1395" y="2538"/>
                </a:cubicBezTo>
                <a:cubicBezTo>
                  <a:pt x="1395" y="2547"/>
                  <a:pt x="1395" y="2565"/>
                  <a:pt x="1395" y="2574"/>
                </a:cubicBezTo>
                <a:cubicBezTo>
                  <a:pt x="1279" y="2762"/>
                  <a:pt x="403" y="4219"/>
                  <a:pt x="295" y="4916"/>
                </a:cubicBezTo>
                <a:cubicBezTo>
                  <a:pt x="295" y="4952"/>
                  <a:pt x="313" y="4970"/>
                  <a:pt x="349" y="4961"/>
                </a:cubicBezTo>
                <a:cubicBezTo>
                  <a:pt x="653" y="4889"/>
                  <a:pt x="2182" y="4469"/>
                  <a:pt x="2978" y="3843"/>
                </a:cubicBezTo>
                <a:lnTo>
                  <a:pt x="2987" y="3843"/>
                </a:lnTo>
                <a:cubicBezTo>
                  <a:pt x="3389" y="3620"/>
                  <a:pt x="3389" y="3620"/>
                  <a:pt x="3389" y="3620"/>
                </a:cubicBezTo>
                <a:cubicBezTo>
                  <a:pt x="3389" y="1885"/>
                  <a:pt x="3389" y="1885"/>
                  <a:pt x="3389" y="1885"/>
                </a:cubicBezTo>
                <a:cubicBezTo>
                  <a:pt x="3389" y="1876"/>
                  <a:pt x="3380" y="1876"/>
                  <a:pt x="3380" y="1876"/>
                </a:cubicBezTo>
              </a:path>
            </a:pathLst>
          </a:custGeom>
          <a:solidFill>
            <a:schemeClr val="tx1">
              <a:lumMod val="75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62">
            <a:extLst>
              <a:ext uri="{FF2B5EF4-FFF2-40B4-BE49-F238E27FC236}">
                <a16:creationId xmlns:a16="http://schemas.microsoft.com/office/drawing/2014/main" id="{1447E2DC-8F43-7448-A9F6-531A4A14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709" y="5543278"/>
            <a:ext cx="3679375" cy="6041730"/>
          </a:xfrm>
          <a:custGeom>
            <a:avLst/>
            <a:gdLst>
              <a:gd name="T0" fmla="*/ 2147483646 w 3524"/>
              <a:gd name="T1" fmla="*/ 2147483646 h 5785"/>
              <a:gd name="T2" fmla="*/ 2147483646 w 3524"/>
              <a:gd name="T3" fmla="*/ 2147483646 h 5785"/>
              <a:gd name="T4" fmla="*/ 2147483646 w 3524"/>
              <a:gd name="T5" fmla="*/ 2147483646 h 5785"/>
              <a:gd name="T6" fmla="*/ 2147483646 w 3524"/>
              <a:gd name="T7" fmla="*/ 2147483646 h 5785"/>
              <a:gd name="T8" fmla="*/ 2147483646 w 3524"/>
              <a:gd name="T9" fmla="*/ 2147483646 h 5785"/>
              <a:gd name="T10" fmla="*/ 2147483646 w 3524"/>
              <a:gd name="T11" fmla="*/ 2147483646 h 5785"/>
              <a:gd name="T12" fmla="*/ 2147483646 w 3524"/>
              <a:gd name="T13" fmla="*/ 2147483646 h 5785"/>
              <a:gd name="T14" fmla="*/ 2147483646 w 3524"/>
              <a:gd name="T15" fmla="*/ 2147483646 h 5785"/>
              <a:gd name="T16" fmla="*/ 2147483646 w 3524"/>
              <a:gd name="T17" fmla="*/ 2147483646 h 5785"/>
              <a:gd name="T18" fmla="*/ 2147483646 w 3524"/>
              <a:gd name="T19" fmla="*/ 2147483646 h 5785"/>
              <a:gd name="T20" fmla="*/ 2147483646 w 3524"/>
              <a:gd name="T21" fmla="*/ 419984649 h 5785"/>
              <a:gd name="T22" fmla="*/ 2147483646 w 3524"/>
              <a:gd name="T23" fmla="*/ 2100182469 h 5785"/>
              <a:gd name="T24" fmla="*/ 2147483646 w 3524"/>
              <a:gd name="T25" fmla="*/ 2147483646 h 5785"/>
              <a:gd name="T26" fmla="*/ 2147483646 w 3524"/>
              <a:gd name="T27" fmla="*/ 2147483646 h 5785"/>
              <a:gd name="T28" fmla="*/ 2147483646 w 3524"/>
              <a:gd name="T29" fmla="*/ 2147483646 h 5785"/>
              <a:gd name="T30" fmla="*/ 2147483646 w 3524"/>
              <a:gd name="T31" fmla="*/ 2147483646 h 5785"/>
              <a:gd name="T32" fmla="*/ 839376680 w 3524"/>
              <a:gd name="T33" fmla="*/ 2147483646 h 5785"/>
              <a:gd name="T34" fmla="*/ 0 w 3524"/>
              <a:gd name="T35" fmla="*/ 2147483646 h 5785"/>
              <a:gd name="T36" fmla="*/ 0 w 3524"/>
              <a:gd name="T37" fmla="*/ 2147483646 h 5785"/>
              <a:gd name="T38" fmla="*/ 2147483646 w 3524"/>
              <a:gd name="T39" fmla="*/ 2147483646 h 5785"/>
              <a:gd name="T40" fmla="*/ 2147483646 w 3524"/>
              <a:gd name="T41" fmla="*/ 2147483646 h 578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524" h="5785">
                <a:moveTo>
                  <a:pt x="393" y="3593"/>
                </a:moveTo>
                <a:lnTo>
                  <a:pt x="393" y="3593"/>
                </a:lnTo>
                <a:cubicBezTo>
                  <a:pt x="483" y="3593"/>
                  <a:pt x="1252" y="3540"/>
                  <a:pt x="2450" y="3835"/>
                </a:cubicBezTo>
                <a:cubicBezTo>
                  <a:pt x="2485" y="3844"/>
                  <a:pt x="2485" y="3906"/>
                  <a:pt x="2441" y="3915"/>
                </a:cubicBezTo>
                <a:cubicBezTo>
                  <a:pt x="1949" y="4013"/>
                  <a:pt x="1949" y="4013"/>
                  <a:pt x="1949" y="4013"/>
                </a:cubicBezTo>
                <a:cubicBezTo>
                  <a:pt x="1922" y="4023"/>
                  <a:pt x="1904" y="4058"/>
                  <a:pt x="1931" y="4085"/>
                </a:cubicBezTo>
                <a:cubicBezTo>
                  <a:pt x="2128" y="4282"/>
                  <a:pt x="2825" y="4997"/>
                  <a:pt x="2977" y="5748"/>
                </a:cubicBezTo>
                <a:cubicBezTo>
                  <a:pt x="2986" y="5775"/>
                  <a:pt x="3022" y="5784"/>
                  <a:pt x="3040" y="5766"/>
                </a:cubicBezTo>
                <a:cubicBezTo>
                  <a:pt x="3523" y="5310"/>
                  <a:pt x="3523" y="5310"/>
                  <a:pt x="3523" y="5310"/>
                </a:cubicBezTo>
                <a:cubicBezTo>
                  <a:pt x="3523" y="831"/>
                  <a:pt x="3523" y="831"/>
                  <a:pt x="3523" y="831"/>
                </a:cubicBezTo>
                <a:cubicBezTo>
                  <a:pt x="2128" y="9"/>
                  <a:pt x="2128" y="9"/>
                  <a:pt x="2128" y="9"/>
                </a:cubicBezTo>
                <a:cubicBezTo>
                  <a:pt x="2101" y="0"/>
                  <a:pt x="2065" y="18"/>
                  <a:pt x="2065" y="45"/>
                </a:cubicBezTo>
                <a:cubicBezTo>
                  <a:pt x="2074" y="277"/>
                  <a:pt x="2030" y="1019"/>
                  <a:pt x="1269" y="1501"/>
                </a:cubicBezTo>
                <a:cubicBezTo>
                  <a:pt x="1252" y="1519"/>
                  <a:pt x="1252" y="1546"/>
                  <a:pt x="1269" y="1564"/>
                </a:cubicBezTo>
                <a:cubicBezTo>
                  <a:pt x="1377" y="1653"/>
                  <a:pt x="1377" y="1653"/>
                  <a:pt x="1377" y="1653"/>
                </a:cubicBezTo>
                <a:cubicBezTo>
                  <a:pt x="1395" y="1680"/>
                  <a:pt x="1386" y="1716"/>
                  <a:pt x="1359" y="1725"/>
                </a:cubicBezTo>
                <a:cubicBezTo>
                  <a:pt x="1109" y="1787"/>
                  <a:pt x="286" y="1993"/>
                  <a:pt x="18" y="2064"/>
                </a:cubicBezTo>
                <a:cubicBezTo>
                  <a:pt x="18" y="2073"/>
                  <a:pt x="9" y="2073"/>
                  <a:pt x="0" y="2073"/>
                </a:cubicBezTo>
                <a:cubicBezTo>
                  <a:pt x="0" y="3808"/>
                  <a:pt x="0" y="3808"/>
                  <a:pt x="0" y="3808"/>
                </a:cubicBezTo>
                <a:cubicBezTo>
                  <a:pt x="375" y="3602"/>
                  <a:pt x="375" y="3602"/>
                  <a:pt x="375" y="3602"/>
                </a:cubicBezTo>
                <a:cubicBezTo>
                  <a:pt x="385" y="3602"/>
                  <a:pt x="385" y="3593"/>
                  <a:pt x="393" y="3593"/>
                </a:cubicBezTo>
              </a:path>
            </a:pathLst>
          </a:custGeom>
          <a:solidFill>
            <a:schemeClr val="tx1">
              <a:lumMod val="75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63">
            <a:extLst>
              <a:ext uri="{FF2B5EF4-FFF2-40B4-BE49-F238E27FC236}">
                <a16:creationId xmlns:a16="http://schemas.microsoft.com/office/drawing/2014/main" id="{B447E9AF-0118-C84F-8B93-1FE88BBFA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084" y="4765039"/>
            <a:ext cx="3670168" cy="6322632"/>
          </a:xfrm>
          <a:custGeom>
            <a:avLst/>
            <a:gdLst>
              <a:gd name="T0" fmla="*/ 2147483646 w 3514"/>
              <a:gd name="T1" fmla="*/ 840496546 h 6053"/>
              <a:gd name="T2" fmla="*/ 2147483646 w 3514"/>
              <a:gd name="T3" fmla="*/ 840496546 h 6053"/>
              <a:gd name="T4" fmla="*/ 2147483646 w 3514"/>
              <a:gd name="T5" fmla="*/ 2147483646 h 6053"/>
              <a:gd name="T6" fmla="*/ 2147483646 w 3514"/>
              <a:gd name="T7" fmla="*/ 2147483646 h 6053"/>
              <a:gd name="T8" fmla="*/ 2147483646 w 3514"/>
              <a:gd name="T9" fmla="*/ 2147483646 h 6053"/>
              <a:gd name="T10" fmla="*/ 2147483646 w 3514"/>
              <a:gd name="T11" fmla="*/ 2147483646 h 6053"/>
              <a:gd name="T12" fmla="*/ 2147483646 w 3514"/>
              <a:gd name="T13" fmla="*/ 2147483646 h 6053"/>
              <a:gd name="T14" fmla="*/ 2147483646 w 3514"/>
              <a:gd name="T15" fmla="*/ 2147483646 h 6053"/>
              <a:gd name="T16" fmla="*/ 2147483646 w 3514"/>
              <a:gd name="T17" fmla="*/ 2147483646 h 6053"/>
              <a:gd name="T18" fmla="*/ 2147483646 w 3514"/>
              <a:gd name="T19" fmla="*/ 2147483646 h 6053"/>
              <a:gd name="T20" fmla="*/ 2147483646 w 3514"/>
              <a:gd name="T21" fmla="*/ 2147483646 h 6053"/>
              <a:gd name="T22" fmla="*/ 2147483646 w 3514"/>
              <a:gd name="T23" fmla="*/ 2147483646 h 6053"/>
              <a:gd name="T24" fmla="*/ 2147483646 w 3514"/>
              <a:gd name="T25" fmla="*/ 2147483646 h 6053"/>
              <a:gd name="T26" fmla="*/ 2147483646 w 3514"/>
              <a:gd name="T27" fmla="*/ 2147483646 h 6053"/>
              <a:gd name="T28" fmla="*/ 0 w 3514"/>
              <a:gd name="T29" fmla="*/ 2147483646 h 6053"/>
              <a:gd name="T30" fmla="*/ 0 w 3514"/>
              <a:gd name="T31" fmla="*/ 2147483646 h 6053"/>
              <a:gd name="T32" fmla="*/ 2147483646 w 3514"/>
              <a:gd name="T33" fmla="*/ 2147483646 h 6053"/>
              <a:gd name="T34" fmla="*/ 2147483646 w 3514"/>
              <a:gd name="T35" fmla="*/ 2147483646 h 6053"/>
              <a:gd name="T36" fmla="*/ 2147483646 w 3514"/>
              <a:gd name="T37" fmla="*/ 2147483646 h 6053"/>
              <a:gd name="T38" fmla="*/ 2147483646 w 3514"/>
              <a:gd name="T39" fmla="*/ 0 h 6053"/>
              <a:gd name="T40" fmla="*/ 2147483646 w 3514"/>
              <a:gd name="T41" fmla="*/ 840496546 h 605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514" h="6053">
                <a:moveTo>
                  <a:pt x="3486" y="18"/>
                </a:moveTo>
                <a:lnTo>
                  <a:pt x="3486" y="18"/>
                </a:lnTo>
                <a:cubicBezTo>
                  <a:pt x="3432" y="89"/>
                  <a:pt x="3289" y="224"/>
                  <a:pt x="3057" y="241"/>
                </a:cubicBezTo>
                <a:cubicBezTo>
                  <a:pt x="3039" y="241"/>
                  <a:pt x="3030" y="250"/>
                  <a:pt x="3021" y="268"/>
                </a:cubicBezTo>
                <a:cubicBezTo>
                  <a:pt x="3003" y="340"/>
                  <a:pt x="2913" y="519"/>
                  <a:pt x="2601" y="536"/>
                </a:cubicBezTo>
                <a:cubicBezTo>
                  <a:pt x="2584" y="536"/>
                  <a:pt x="2566" y="554"/>
                  <a:pt x="2566" y="581"/>
                </a:cubicBezTo>
                <a:cubicBezTo>
                  <a:pt x="2575" y="662"/>
                  <a:pt x="2566" y="840"/>
                  <a:pt x="2324" y="903"/>
                </a:cubicBezTo>
                <a:cubicBezTo>
                  <a:pt x="2298" y="912"/>
                  <a:pt x="2288" y="939"/>
                  <a:pt x="2298" y="957"/>
                </a:cubicBezTo>
                <a:cubicBezTo>
                  <a:pt x="2333" y="1028"/>
                  <a:pt x="2369" y="1162"/>
                  <a:pt x="2226" y="1270"/>
                </a:cubicBezTo>
                <a:cubicBezTo>
                  <a:pt x="2208" y="1279"/>
                  <a:pt x="2199" y="1305"/>
                  <a:pt x="2217" y="1323"/>
                </a:cubicBezTo>
                <a:cubicBezTo>
                  <a:pt x="2262" y="1395"/>
                  <a:pt x="2351" y="1556"/>
                  <a:pt x="2253" y="1618"/>
                </a:cubicBezTo>
                <a:cubicBezTo>
                  <a:pt x="2244" y="1627"/>
                  <a:pt x="2235" y="1627"/>
                  <a:pt x="2235" y="1627"/>
                </a:cubicBezTo>
                <a:cubicBezTo>
                  <a:pt x="2145" y="1636"/>
                  <a:pt x="1502" y="1690"/>
                  <a:pt x="483" y="1851"/>
                </a:cubicBezTo>
                <a:cubicBezTo>
                  <a:pt x="474" y="1851"/>
                  <a:pt x="465" y="1851"/>
                  <a:pt x="456" y="1842"/>
                </a:cubicBezTo>
                <a:cubicBezTo>
                  <a:pt x="0" y="1573"/>
                  <a:pt x="0" y="1573"/>
                  <a:pt x="0" y="1573"/>
                </a:cubicBezTo>
                <a:cubicBezTo>
                  <a:pt x="0" y="6052"/>
                  <a:pt x="0" y="6052"/>
                  <a:pt x="0" y="6052"/>
                </a:cubicBezTo>
                <a:cubicBezTo>
                  <a:pt x="903" y="5176"/>
                  <a:pt x="903" y="5176"/>
                  <a:pt x="903" y="5176"/>
                </a:cubicBezTo>
                <a:cubicBezTo>
                  <a:pt x="912" y="5167"/>
                  <a:pt x="921" y="5158"/>
                  <a:pt x="929" y="5167"/>
                </a:cubicBezTo>
                <a:cubicBezTo>
                  <a:pt x="1091" y="5167"/>
                  <a:pt x="2306" y="5203"/>
                  <a:pt x="3513" y="5328"/>
                </a:cubicBezTo>
                <a:cubicBezTo>
                  <a:pt x="3513" y="0"/>
                  <a:pt x="3513" y="0"/>
                  <a:pt x="3513" y="0"/>
                </a:cubicBezTo>
                <a:cubicBezTo>
                  <a:pt x="3503" y="0"/>
                  <a:pt x="3495" y="9"/>
                  <a:pt x="3486" y="18"/>
                </a:cubicBezTo>
              </a:path>
            </a:pathLst>
          </a:custGeom>
          <a:solidFill>
            <a:schemeClr val="tx1">
              <a:lumMod val="75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64">
            <a:extLst>
              <a:ext uri="{FF2B5EF4-FFF2-40B4-BE49-F238E27FC236}">
                <a16:creationId xmlns:a16="http://schemas.microsoft.com/office/drawing/2014/main" id="{374849E6-C263-DD48-A0E1-C7663F98D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8646" y="4765039"/>
            <a:ext cx="3670168" cy="7685706"/>
          </a:xfrm>
          <a:custGeom>
            <a:avLst/>
            <a:gdLst>
              <a:gd name="T0" fmla="*/ 2147483646 w 3514"/>
              <a:gd name="T1" fmla="*/ 2147483646 h 7358"/>
              <a:gd name="T2" fmla="*/ 2147483646 w 3514"/>
              <a:gd name="T3" fmla="*/ 2147483646 h 7358"/>
              <a:gd name="T4" fmla="*/ 2147483646 w 3514"/>
              <a:gd name="T5" fmla="*/ 2147483646 h 7358"/>
              <a:gd name="T6" fmla="*/ 1633730466 w 3514"/>
              <a:gd name="T7" fmla="*/ 840484053 h 7358"/>
              <a:gd name="T8" fmla="*/ 0 w 3514"/>
              <a:gd name="T9" fmla="*/ 0 h 7358"/>
              <a:gd name="T10" fmla="*/ 0 w 3514"/>
              <a:gd name="T11" fmla="*/ 2147483646 h 7358"/>
              <a:gd name="T12" fmla="*/ 2147483646 w 3514"/>
              <a:gd name="T13" fmla="*/ 2147483646 h 7358"/>
              <a:gd name="T14" fmla="*/ 2147483646 w 3514"/>
              <a:gd name="T15" fmla="*/ 2147483646 h 7358"/>
              <a:gd name="T16" fmla="*/ 2147483646 w 3514"/>
              <a:gd name="T17" fmla="*/ 2147483646 h 7358"/>
              <a:gd name="T18" fmla="*/ 2147483646 w 3514"/>
              <a:gd name="T19" fmla="*/ 2147483646 h 7358"/>
              <a:gd name="T20" fmla="*/ 2147483646 w 3514"/>
              <a:gd name="T21" fmla="*/ 2147483646 h 7358"/>
              <a:gd name="T22" fmla="*/ 2147483646 w 3514"/>
              <a:gd name="T23" fmla="*/ 2147483646 h 7358"/>
              <a:gd name="T24" fmla="*/ 2147483646 w 3514"/>
              <a:gd name="T25" fmla="*/ 2147483646 h 7358"/>
              <a:gd name="T26" fmla="*/ 2147483646 w 3514"/>
              <a:gd name="T27" fmla="*/ 2147483646 h 7358"/>
              <a:gd name="T28" fmla="*/ 2147483646 w 3514"/>
              <a:gd name="T29" fmla="*/ 2147483646 h 7358"/>
              <a:gd name="T30" fmla="*/ 2147483646 w 3514"/>
              <a:gd name="T31" fmla="*/ 2147483646 h 7358"/>
              <a:gd name="T32" fmla="*/ 2147483646 w 3514"/>
              <a:gd name="T33" fmla="*/ 2147483646 h 7358"/>
              <a:gd name="T34" fmla="*/ 2147483646 w 3514"/>
              <a:gd name="T35" fmla="*/ 2147483646 h 7358"/>
              <a:gd name="T36" fmla="*/ 2147483646 w 3514"/>
              <a:gd name="T37" fmla="*/ 2147483646 h 7358"/>
              <a:gd name="T38" fmla="*/ 2147483646 w 3514"/>
              <a:gd name="T39" fmla="*/ 2147483646 h 7358"/>
              <a:gd name="T40" fmla="*/ 2147483646 w 3514"/>
              <a:gd name="T41" fmla="*/ 2147483646 h 7358"/>
              <a:gd name="T42" fmla="*/ 2147483646 w 3514"/>
              <a:gd name="T43" fmla="*/ 2147483646 h 7358"/>
              <a:gd name="T44" fmla="*/ 2147483646 w 3514"/>
              <a:gd name="T45" fmla="*/ 2147483646 h 7358"/>
              <a:gd name="T46" fmla="*/ 2147483646 w 3514"/>
              <a:gd name="T47" fmla="*/ 2147483646 h 7358"/>
              <a:gd name="T48" fmla="*/ 2147483646 w 3514"/>
              <a:gd name="T49" fmla="*/ 2147483646 h 735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514" h="7358">
                <a:moveTo>
                  <a:pt x="929" y="1538"/>
                </a:moveTo>
                <a:lnTo>
                  <a:pt x="929" y="1538"/>
                </a:lnTo>
                <a:cubicBezTo>
                  <a:pt x="911" y="1538"/>
                  <a:pt x="903" y="1529"/>
                  <a:pt x="894" y="1520"/>
                </a:cubicBezTo>
                <a:cubicBezTo>
                  <a:pt x="35" y="18"/>
                  <a:pt x="35" y="18"/>
                  <a:pt x="35" y="18"/>
                </a:cubicBezTo>
                <a:cubicBezTo>
                  <a:pt x="26" y="9"/>
                  <a:pt x="17" y="0"/>
                  <a:pt x="0" y="0"/>
                </a:cubicBezTo>
                <a:cubicBezTo>
                  <a:pt x="0" y="5328"/>
                  <a:pt x="0" y="5328"/>
                  <a:pt x="0" y="5328"/>
                </a:cubicBezTo>
                <a:cubicBezTo>
                  <a:pt x="411" y="5363"/>
                  <a:pt x="822" y="5417"/>
                  <a:pt x="1189" y="5480"/>
                </a:cubicBezTo>
                <a:cubicBezTo>
                  <a:pt x="1206" y="5480"/>
                  <a:pt x="1216" y="5497"/>
                  <a:pt x="1216" y="5524"/>
                </a:cubicBezTo>
                <a:cubicBezTo>
                  <a:pt x="1216" y="5596"/>
                  <a:pt x="1224" y="5784"/>
                  <a:pt x="1349" y="5882"/>
                </a:cubicBezTo>
                <a:cubicBezTo>
                  <a:pt x="1367" y="5891"/>
                  <a:pt x="1367" y="5900"/>
                  <a:pt x="1367" y="5918"/>
                </a:cubicBezTo>
                <a:cubicBezTo>
                  <a:pt x="1305" y="6159"/>
                  <a:pt x="1305" y="6159"/>
                  <a:pt x="1305" y="6159"/>
                </a:cubicBezTo>
                <a:cubicBezTo>
                  <a:pt x="1305" y="6177"/>
                  <a:pt x="1305" y="6186"/>
                  <a:pt x="1314" y="6204"/>
                </a:cubicBezTo>
                <a:cubicBezTo>
                  <a:pt x="1528" y="6427"/>
                  <a:pt x="1528" y="6427"/>
                  <a:pt x="1528" y="6427"/>
                </a:cubicBezTo>
                <a:cubicBezTo>
                  <a:pt x="1537" y="6436"/>
                  <a:pt x="1546" y="6445"/>
                  <a:pt x="1546" y="6454"/>
                </a:cubicBezTo>
                <a:cubicBezTo>
                  <a:pt x="1555" y="6740"/>
                  <a:pt x="1555" y="6740"/>
                  <a:pt x="1555" y="6740"/>
                </a:cubicBezTo>
                <a:cubicBezTo>
                  <a:pt x="1555" y="6758"/>
                  <a:pt x="1573" y="6767"/>
                  <a:pt x="1582" y="6776"/>
                </a:cubicBezTo>
                <a:cubicBezTo>
                  <a:pt x="1698" y="6803"/>
                  <a:pt x="1698" y="6803"/>
                  <a:pt x="1698" y="6803"/>
                </a:cubicBezTo>
                <a:cubicBezTo>
                  <a:pt x="1716" y="6812"/>
                  <a:pt x="1725" y="6830"/>
                  <a:pt x="1725" y="6848"/>
                </a:cubicBezTo>
                <a:cubicBezTo>
                  <a:pt x="1716" y="7304"/>
                  <a:pt x="1716" y="7304"/>
                  <a:pt x="1716" y="7304"/>
                </a:cubicBezTo>
                <a:cubicBezTo>
                  <a:pt x="1716" y="7339"/>
                  <a:pt x="1752" y="7357"/>
                  <a:pt x="1779" y="7339"/>
                </a:cubicBezTo>
                <a:cubicBezTo>
                  <a:pt x="2020" y="7214"/>
                  <a:pt x="2959" y="6660"/>
                  <a:pt x="3093" y="5417"/>
                </a:cubicBezTo>
                <a:cubicBezTo>
                  <a:pt x="3093" y="5399"/>
                  <a:pt x="3111" y="5390"/>
                  <a:pt x="3129" y="5381"/>
                </a:cubicBezTo>
                <a:cubicBezTo>
                  <a:pt x="3183" y="5381"/>
                  <a:pt x="3316" y="5363"/>
                  <a:pt x="3513" y="5328"/>
                </a:cubicBezTo>
                <a:cubicBezTo>
                  <a:pt x="3513" y="1592"/>
                  <a:pt x="3513" y="1592"/>
                  <a:pt x="3513" y="1592"/>
                </a:cubicBezTo>
                <a:cubicBezTo>
                  <a:pt x="2753" y="1538"/>
                  <a:pt x="1895" y="1520"/>
                  <a:pt x="929" y="1538"/>
                </a:cubicBezTo>
              </a:path>
            </a:pathLst>
          </a:custGeom>
          <a:solidFill>
            <a:schemeClr val="tx1">
              <a:lumMod val="75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65">
            <a:extLst>
              <a:ext uri="{FF2B5EF4-FFF2-40B4-BE49-F238E27FC236}">
                <a16:creationId xmlns:a16="http://schemas.microsoft.com/office/drawing/2014/main" id="{DC188CAE-2F15-0745-A777-9A417163D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8815" y="6427434"/>
            <a:ext cx="3670165" cy="3900417"/>
          </a:xfrm>
          <a:custGeom>
            <a:avLst/>
            <a:gdLst>
              <a:gd name="T0" fmla="*/ 0 w 3515"/>
              <a:gd name="T1" fmla="*/ 0 h 3737"/>
              <a:gd name="T2" fmla="*/ 0 w 3515"/>
              <a:gd name="T3" fmla="*/ 0 h 3737"/>
              <a:gd name="T4" fmla="*/ 0 w 3515"/>
              <a:gd name="T5" fmla="*/ 2147483646 h 3737"/>
              <a:gd name="T6" fmla="*/ 2147483646 w 3515"/>
              <a:gd name="T7" fmla="*/ 2147483646 h 3737"/>
              <a:gd name="T8" fmla="*/ 2147483646 w 3515"/>
              <a:gd name="T9" fmla="*/ 2147483646 h 3737"/>
              <a:gd name="T10" fmla="*/ 0 w 3515"/>
              <a:gd name="T11" fmla="*/ 0 h 37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15" h="3737">
                <a:moveTo>
                  <a:pt x="0" y="0"/>
                </a:moveTo>
                <a:lnTo>
                  <a:pt x="0" y="0"/>
                </a:lnTo>
                <a:cubicBezTo>
                  <a:pt x="0" y="3736"/>
                  <a:pt x="0" y="3736"/>
                  <a:pt x="0" y="3736"/>
                </a:cubicBezTo>
                <a:cubicBezTo>
                  <a:pt x="724" y="3628"/>
                  <a:pt x="2262" y="3378"/>
                  <a:pt x="3514" y="2958"/>
                </a:cubicBezTo>
                <a:cubicBezTo>
                  <a:pt x="3514" y="580"/>
                  <a:pt x="3514" y="580"/>
                  <a:pt x="3514" y="580"/>
                </a:cubicBezTo>
                <a:cubicBezTo>
                  <a:pt x="2691" y="330"/>
                  <a:pt x="1556" y="107"/>
                  <a:pt x="0" y="0"/>
                </a:cubicBezTo>
              </a:path>
            </a:pathLst>
          </a:custGeom>
          <a:solidFill>
            <a:schemeClr val="tx1">
              <a:lumMod val="75000"/>
              <a:alpha val="1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66">
            <a:extLst>
              <a:ext uri="{FF2B5EF4-FFF2-40B4-BE49-F238E27FC236}">
                <a16:creationId xmlns:a16="http://schemas.microsoft.com/office/drawing/2014/main" id="{E64B7563-8551-C442-97D5-0B75922A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9344" y="7735247"/>
            <a:ext cx="709166" cy="709167"/>
          </a:xfrm>
          <a:custGeom>
            <a:avLst/>
            <a:gdLst>
              <a:gd name="T0" fmla="*/ 2147483646 w 680"/>
              <a:gd name="T1" fmla="*/ 0 h 681"/>
              <a:gd name="T2" fmla="*/ 2147483646 w 680"/>
              <a:gd name="T3" fmla="*/ 0 h 681"/>
              <a:gd name="T4" fmla="*/ 0 w 680"/>
              <a:gd name="T5" fmla="*/ 2147483646 h 681"/>
              <a:gd name="T6" fmla="*/ 2147483646 w 680"/>
              <a:gd name="T7" fmla="*/ 2147483646 h 681"/>
              <a:gd name="T8" fmla="*/ 2147483646 w 680"/>
              <a:gd name="T9" fmla="*/ 2147483646 h 681"/>
              <a:gd name="T10" fmla="*/ 2147483646 w 680"/>
              <a:gd name="T11" fmla="*/ 0 h 6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80" h="681">
                <a:moveTo>
                  <a:pt x="340" y="0"/>
                </a:moveTo>
                <a:lnTo>
                  <a:pt x="340" y="0"/>
                </a:lnTo>
                <a:cubicBezTo>
                  <a:pt x="152" y="0"/>
                  <a:pt x="0" y="152"/>
                  <a:pt x="0" y="340"/>
                </a:cubicBezTo>
                <a:cubicBezTo>
                  <a:pt x="0" y="528"/>
                  <a:pt x="152" y="680"/>
                  <a:pt x="340" y="680"/>
                </a:cubicBezTo>
                <a:cubicBezTo>
                  <a:pt x="527" y="680"/>
                  <a:pt x="679" y="528"/>
                  <a:pt x="679" y="340"/>
                </a:cubicBezTo>
                <a:cubicBezTo>
                  <a:pt x="679" y="152"/>
                  <a:pt x="527" y="0"/>
                  <a:pt x="340" y="0"/>
                </a:cubicBezTo>
              </a:path>
            </a:pathLst>
          </a:custGeom>
          <a:solidFill>
            <a:schemeClr val="tx1">
              <a:lumMod val="75000"/>
              <a:alpha val="10000"/>
            </a:schemeClr>
          </a:solidFill>
          <a:ln w="381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Line 604">
            <a:extLst>
              <a:ext uri="{FF2B5EF4-FFF2-40B4-BE49-F238E27FC236}">
                <a16:creationId xmlns:a16="http://schemas.microsoft.com/office/drawing/2014/main" id="{1A9EC7CE-B331-6740-AB38-2892AED43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88980" y="4161785"/>
            <a:ext cx="4606" cy="7888328"/>
          </a:xfrm>
          <a:prstGeom prst="line">
            <a:avLst/>
          </a:prstGeom>
          <a:noFill/>
          <a:ln w="1296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5" name="Line 605">
            <a:extLst>
              <a:ext uri="{FF2B5EF4-FFF2-40B4-BE49-F238E27FC236}">
                <a16:creationId xmlns:a16="http://schemas.microsoft.com/office/drawing/2014/main" id="{7206ABD5-F36A-F34C-9C6D-6C7742F7A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18815" y="4161785"/>
            <a:ext cx="4604" cy="7888328"/>
          </a:xfrm>
          <a:prstGeom prst="line">
            <a:avLst/>
          </a:prstGeom>
          <a:noFill/>
          <a:ln w="1296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6" name="Line 606">
            <a:extLst>
              <a:ext uri="{FF2B5EF4-FFF2-40B4-BE49-F238E27FC236}">
                <a16:creationId xmlns:a16="http://schemas.microsoft.com/office/drawing/2014/main" id="{E481083F-8167-4D44-A271-528D5D47E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48646" y="4161785"/>
            <a:ext cx="4606" cy="7888328"/>
          </a:xfrm>
          <a:prstGeom prst="line">
            <a:avLst/>
          </a:prstGeom>
          <a:noFill/>
          <a:ln w="1296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7" name="Line 607">
            <a:extLst>
              <a:ext uri="{FF2B5EF4-FFF2-40B4-BE49-F238E27FC236}">
                <a16:creationId xmlns:a16="http://schemas.microsoft.com/office/drawing/2014/main" id="{223C033D-877C-C747-A99D-958AF0554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83084" y="4161785"/>
            <a:ext cx="4606" cy="7888328"/>
          </a:xfrm>
          <a:prstGeom prst="line">
            <a:avLst/>
          </a:prstGeom>
          <a:noFill/>
          <a:ln w="1296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8" name="Line 608">
            <a:extLst>
              <a:ext uri="{FF2B5EF4-FFF2-40B4-BE49-F238E27FC236}">
                <a16:creationId xmlns:a16="http://schemas.microsoft.com/office/drawing/2014/main" id="{348BB858-A808-2E4F-8E1F-AB1B55CA4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3709" y="4161785"/>
            <a:ext cx="4604" cy="7888328"/>
          </a:xfrm>
          <a:prstGeom prst="line">
            <a:avLst/>
          </a:prstGeom>
          <a:noFill/>
          <a:ln w="12960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9" name="Freeform 609">
            <a:extLst>
              <a:ext uri="{FF2B5EF4-FFF2-40B4-BE49-F238E27FC236}">
                <a16:creationId xmlns:a16="http://schemas.microsoft.com/office/drawing/2014/main" id="{260A1BDB-6876-5540-A458-FCFD49FB6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012" y="7454345"/>
            <a:ext cx="1298604" cy="1298604"/>
          </a:xfrm>
          <a:custGeom>
            <a:avLst/>
            <a:gdLst>
              <a:gd name="T0" fmla="*/ 2147483646 w 1244"/>
              <a:gd name="T1" fmla="*/ 2147483646 h 1244"/>
              <a:gd name="T2" fmla="*/ 2147483646 w 1244"/>
              <a:gd name="T3" fmla="*/ 2147483646 h 1244"/>
              <a:gd name="T4" fmla="*/ 2147483646 w 1244"/>
              <a:gd name="T5" fmla="*/ 2147483646 h 1244"/>
              <a:gd name="T6" fmla="*/ 0 w 1244"/>
              <a:gd name="T7" fmla="*/ 2147483646 h 1244"/>
              <a:gd name="T8" fmla="*/ 2147483646 w 1244"/>
              <a:gd name="T9" fmla="*/ 0 h 1244"/>
              <a:gd name="T10" fmla="*/ 2147483646 w 1244"/>
              <a:gd name="T11" fmla="*/ 2147483646 h 1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44" h="1244">
                <a:moveTo>
                  <a:pt x="1243" y="626"/>
                </a:moveTo>
                <a:lnTo>
                  <a:pt x="1243" y="626"/>
                </a:lnTo>
                <a:cubicBezTo>
                  <a:pt x="1243" y="965"/>
                  <a:pt x="966" y="1243"/>
                  <a:pt x="617" y="1243"/>
                </a:cubicBezTo>
                <a:cubicBezTo>
                  <a:pt x="277" y="1243"/>
                  <a:pt x="0" y="965"/>
                  <a:pt x="0" y="626"/>
                </a:cubicBezTo>
                <a:cubicBezTo>
                  <a:pt x="0" y="277"/>
                  <a:pt x="277" y="0"/>
                  <a:pt x="617" y="0"/>
                </a:cubicBezTo>
                <a:cubicBezTo>
                  <a:pt x="966" y="0"/>
                  <a:pt x="1243" y="277"/>
                  <a:pt x="1243" y="6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610">
            <a:extLst>
              <a:ext uri="{FF2B5EF4-FFF2-40B4-BE49-F238E27FC236}">
                <a16:creationId xmlns:a16="http://schemas.microsoft.com/office/drawing/2014/main" id="{C646A4D6-AFFE-9A4B-A25E-E70CD694A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421" y="4152575"/>
            <a:ext cx="907179" cy="907182"/>
          </a:xfrm>
          <a:custGeom>
            <a:avLst/>
            <a:gdLst>
              <a:gd name="T0" fmla="*/ 2147483646 w 868"/>
              <a:gd name="T1" fmla="*/ 2147483646 h 868"/>
              <a:gd name="T2" fmla="*/ 2147483646 w 868"/>
              <a:gd name="T3" fmla="*/ 2147483646 h 868"/>
              <a:gd name="T4" fmla="*/ 2147483646 w 868"/>
              <a:gd name="T5" fmla="*/ 2147483646 h 868"/>
              <a:gd name="T6" fmla="*/ 0 w 868"/>
              <a:gd name="T7" fmla="*/ 2147483646 h 868"/>
              <a:gd name="T8" fmla="*/ 2147483646 w 868"/>
              <a:gd name="T9" fmla="*/ 0 h 868"/>
              <a:gd name="T10" fmla="*/ 2147483646 w 868"/>
              <a:gd name="T11" fmla="*/ 2147483646 h 8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8" h="868">
                <a:moveTo>
                  <a:pt x="867" y="429"/>
                </a:moveTo>
                <a:lnTo>
                  <a:pt x="867" y="429"/>
                </a:lnTo>
                <a:cubicBezTo>
                  <a:pt x="867" y="670"/>
                  <a:pt x="670" y="867"/>
                  <a:pt x="429" y="867"/>
                </a:cubicBezTo>
                <a:cubicBezTo>
                  <a:pt x="196" y="867"/>
                  <a:pt x="0" y="670"/>
                  <a:pt x="0" y="429"/>
                </a:cubicBezTo>
                <a:cubicBezTo>
                  <a:pt x="0" y="188"/>
                  <a:pt x="196" y="0"/>
                  <a:pt x="429" y="0"/>
                </a:cubicBezTo>
                <a:cubicBezTo>
                  <a:pt x="670" y="0"/>
                  <a:pt x="867" y="188"/>
                  <a:pt x="867" y="429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611">
            <a:extLst>
              <a:ext uri="{FF2B5EF4-FFF2-40B4-BE49-F238E27FC236}">
                <a16:creationId xmlns:a16="http://schemas.microsoft.com/office/drawing/2014/main" id="{BAC3345E-2E77-5042-959F-B7BF47C4D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2587" y="4152575"/>
            <a:ext cx="907182" cy="907182"/>
          </a:xfrm>
          <a:custGeom>
            <a:avLst/>
            <a:gdLst>
              <a:gd name="T0" fmla="*/ 2147483646 w 868"/>
              <a:gd name="T1" fmla="*/ 2147483646 h 868"/>
              <a:gd name="T2" fmla="*/ 2147483646 w 868"/>
              <a:gd name="T3" fmla="*/ 2147483646 h 868"/>
              <a:gd name="T4" fmla="*/ 2147483646 w 868"/>
              <a:gd name="T5" fmla="*/ 2147483646 h 868"/>
              <a:gd name="T6" fmla="*/ 0 w 868"/>
              <a:gd name="T7" fmla="*/ 2147483646 h 868"/>
              <a:gd name="T8" fmla="*/ 2147483646 w 868"/>
              <a:gd name="T9" fmla="*/ 0 h 868"/>
              <a:gd name="T10" fmla="*/ 2147483646 w 868"/>
              <a:gd name="T11" fmla="*/ 2147483646 h 8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8" h="868">
                <a:moveTo>
                  <a:pt x="867" y="429"/>
                </a:moveTo>
                <a:lnTo>
                  <a:pt x="867" y="429"/>
                </a:lnTo>
                <a:cubicBezTo>
                  <a:pt x="867" y="670"/>
                  <a:pt x="670" y="867"/>
                  <a:pt x="438" y="867"/>
                </a:cubicBezTo>
                <a:cubicBezTo>
                  <a:pt x="196" y="867"/>
                  <a:pt x="0" y="670"/>
                  <a:pt x="0" y="429"/>
                </a:cubicBezTo>
                <a:cubicBezTo>
                  <a:pt x="0" y="188"/>
                  <a:pt x="196" y="0"/>
                  <a:pt x="438" y="0"/>
                </a:cubicBezTo>
                <a:cubicBezTo>
                  <a:pt x="670" y="0"/>
                  <a:pt x="867" y="188"/>
                  <a:pt x="867" y="429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612">
            <a:extLst>
              <a:ext uri="{FF2B5EF4-FFF2-40B4-BE49-F238E27FC236}">
                <a16:creationId xmlns:a16="http://schemas.microsoft.com/office/drawing/2014/main" id="{EA6B0018-3F41-A34B-8818-D29E62EAE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2755" y="4152575"/>
            <a:ext cx="907179" cy="907182"/>
          </a:xfrm>
          <a:custGeom>
            <a:avLst/>
            <a:gdLst>
              <a:gd name="T0" fmla="*/ 2147483646 w 869"/>
              <a:gd name="T1" fmla="*/ 2147483646 h 868"/>
              <a:gd name="T2" fmla="*/ 2147483646 w 869"/>
              <a:gd name="T3" fmla="*/ 2147483646 h 868"/>
              <a:gd name="T4" fmla="*/ 2147483646 w 869"/>
              <a:gd name="T5" fmla="*/ 2147483646 h 868"/>
              <a:gd name="T6" fmla="*/ 0 w 869"/>
              <a:gd name="T7" fmla="*/ 2147483646 h 868"/>
              <a:gd name="T8" fmla="*/ 2147483646 w 869"/>
              <a:gd name="T9" fmla="*/ 0 h 868"/>
              <a:gd name="T10" fmla="*/ 2147483646 w 869"/>
              <a:gd name="T11" fmla="*/ 2147483646 h 8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9" h="868">
                <a:moveTo>
                  <a:pt x="868" y="429"/>
                </a:moveTo>
                <a:lnTo>
                  <a:pt x="868" y="429"/>
                </a:lnTo>
                <a:cubicBezTo>
                  <a:pt x="868" y="670"/>
                  <a:pt x="680" y="867"/>
                  <a:pt x="439" y="867"/>
                </a:cubicBezTo>
                <a:cubicBezTo>
                  <a:pt x="197" y="867"/>
                  <a:pt x="0" y="670"/>
                  <a:pt x="0" y="429"/>
                </a:cubicBezTo>
                <a:cubicBezTo>
                  <a:pt x="0" y="188"/>
                  <a:pt x="197" y="0"/>
                  <a:pt x="439" y="0"/>
                </a:cubicBezTo>
                <a:cubicBezTo>
                  <a:pt x="680" y="0"/>
                  <a:pt x="868" y="188"/>
                  <a:pt x="868" y="429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613">
            <a:extLst>
              <a:ext uri="{FF2B5EF4-FFF2-40B4-BE49-F238E27FC236}">
                <a16:creationId xmlns:a16="http://schemas.microsoft.com/office/drawing/2014/main" id="{FF9BE207-2C08-3445-805E-92100AC6F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2130" y="4152575"/>
            <a:ext cx="897972" cy="907182"/>
          </a:xfrm>
          <a:custGeom>
            <a:avLst/>
            <a:gdLst>
              <a:gd name="T0" fmla="*/ 2147483646 w 859"/>
              <a:gd name="T1" fmla="*/ 2147483646 h 868"/>
              <a:gd name="T2" fmla="*/ 2147483646 w 859"/>
              <a:gd name="T3" fmla="*/ 2147483646 h 868"/>
              <a:gd name="T4" fmla="*/ 2147483646 w 859"/>
              <a:gd name="T5" fmla="*/ 2147483646 h 868"/>
              <a:gd name="T6" fmla="*/ 0 w 859"/>
              <a:gd name="T7" fmla="*/ 2147483646 h 868"/>
              <a:gd name="T8" fmla="*/ 2147483646 w 859"/>
              <a:gd name="T9" fmla="*/ 0 h 868"/>
              <a:gd name="T10" fmla="*/ 2147483646 w 859"/>
              <a:gd name="T11" fmla="*/ 2147483646 h 8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9" h="868">
                <a:moveTo>
                  <a:pt x="858" y="429"/>
                </a:moveTo>
                <a:lnTo>
                  <a:pt x="858" y="429"/>
                </a:lnTo>
                <a:cubicBezTo>
                  <a:pt x="858" y="670"/>
                  <a:pt x="671" y="867"/>
                  <a:pt x="429" y="867"/>
                </a:cubicBezTo>
                <a:cubicBezTo>
                  <a:pt x="188" y="867"/>
                  <a:pt x="0" y="670"/>
                  <a:pt x="0" y="429"/>
                </a:cubicBezTo>
                <a:cubicBezTo>
                  <a:pt x="0" y="188"/>
                  <a:pt x="188" y="0"/>
                  <a:pt x="429" y="0"/>
                </a:cubicBezTo>
                <a:cubicBezTo>
                  <a:pt x="671" y="0"/>
                  <a:pt x="858" y="188"/>
                  <a:pt x="858" y="429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614">
            <a:extLst>
              <a:ext uri="{FF2B5EF4-FFF2-40B4-BE49-F238E27FC236}">
                <a16:creationId xmlns:a16="http://schemas.microsoft.com/office/drawing/2014/main" id="{491936E5-840B-E742-B105-24749ED77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7692" y="4152575"/>
            <a:ext cx="907182" cy="907182"/>
          </a:xfrm>
          <a:custGeom>
            <a:avLst/>
            <a:gdLst>
              <a:gd name="T0" fmla="*/ 2147483646 w 868"/>
              <a:gd name="T1" fmla="*/ 2147483646 h 868"/>
              <a:gd name="T2" fmla="*/ 2147483646 w 868"/>
              <a:gd name="T3" fmla="*/ 2147483646 h 868"/>
              <a:gd name="T4" fmla="*/ 2147483646 w 868"/>
              <a:gd name="T5" fmla="*/ 2147483646 h 868"/>
              <a:gd name="T6" fmla="*/ 0 w 868"/>
              <a:gd name="T7" fmla="*/ 2147483646 h 868"/>
              <a:gd name="T8" fmla="*/ 2147483646 w 868"/>
              <a:gd name="T9" fmla="*/ 0 h 868"/>
              <a:gd name="T10" fmla="*/ 2147483646 w 868"/>
              <a:gd name="T11" fmla="*/ 2147483646 h 8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8" h="868">
                <a:moveTo>
                  <a:pt x="867" y="429"/>
                </a:moveTo>
                <a:lnTo>
                  <a:pt x="867" y="429"/>
                </a:lnTo>
                <a:cubicBezTo>
                  <a:pt x="867" y="670"/>
                  <a:pt x="671" y="867"/>
                  <a:pt x="429" y="867"/>
                </a:cubicBezTo>
                <a:cubicBezTo>
                  <a:pt x="197" y="867"/>
                  <a:pt x="0" y="670"/>
                  <a:pt x="0" y="429"/>
                </a:cubicBezTo>
                <a:cubicBezTo>
                  <a:pt x="0" y="188"/>
                  <a:pt x="197" y="0"/>
                  <a:pt x="429" y="0"/>
                </a:cubicBezTo>
                <a:cubicBezTo>
                  <a:pt x="671" y="0"/>
                  <a:pt x="867" y="188"/>
                  <a:pt x="867" y="429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615">
            <a:extLst>
              <a:ext uri="{FF2B5EF4-FFF2-40B4-BE49-F238E27FC236}">
                <a16:creationId xmlns:a16="http://schemas.microsoft.com/office/drawing/2014/main" id="{C2D73727-5904-0848-91E1-26EF02039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421" y="11598825"/>
            <a:ext cx="907179" cy="897969"/>
          </a:xfrm>
          <a:custGeom>
            <a:avLst/>
            <a:gdLst>
              <a:gd name="T0" fmla="*/ 2147483646 w 868"/>
              <a:gd name="T1" fmla="*/ 2147483646 h 860"/>
              <a:gd name="T2" fmla="*/ 2147483646 w 868"/>
              <a:gd name="T3" fmla="*/ 2147483646 h 860"/>
              <a:gd name="T4" fmla="*/ 2147483646 w 868"/>
              <a:gd name="T5" fmla="*/ 2147483646 h 860"/>
              <a:gd name="T6" fmla="*/ 0 w 868"/>
              <a:gd name="T7" fmla="*/ 2147483646 h 860"/>
              <a:gd name="T8" fmla="*/ 2147483646 w 868"/>
              <a:gd name="T9" fmla="*/ 0 h 860"/>
              <a:gd name="T10" fmla="*/ 2147483646 w 868"/>
              <a:gd name="T11" fmla="*/ 2147483646 h 8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8" h="860">
                <a:moveTo>
                  <a:pt x="867" y="430"/>
                </a:moveTo>
                <a:lnTo>
                  <a:pt x="867" y="430"/>
                </a:lnTo>
                <a:cubicBezTo>
                  <a:pt x="867" y="671"/>
                  <a:pt x="670" y="859"/>
                  <a:pt x="429" y="859"/>
                </a:cubicBezTo>
                <a:cubicBezTo>
                  <a:pt x="196" y="859"/>
                  <a:pt x="0" y="671"/>
                  <a:pt x="0" y="430"/>
                </a:cubicBezTo>
                <a:cubicBezTo>
                  <a:pt x="0" y="188"/>
                  <a:pt x="196" y="0"/>
                  <a:pt x="429" y="0"/>
                </a:cubicBezTo>
                <a:cubicBezTo>
                  <a:pt x="670" y="0"/>
                  <a:pt x="867" y="188"/>
                  <a:pt x="867" y="43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616">
            <a:extLst>
              <a:ext uri="{FF2B5EF4-FFF2-40B4-BE49-F238E27FC236}">
                <a16:creationId xmlns:a16="http://schemas.microsoft.com/office/drawing/2014/main" id="{283D18B4-B61B-1C47-A0D6-4B0AEF748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2587" y="11598825"/>
            <a:ext cx="907182" cy="897969"/>
          </a:xfrm>
          <a:custGeom>
            <a:avLst/>
            <a:gdLst>
              <a:gd name="T0" fmla="*/ 2147483646 w 868"/>
              <a:gd name="T1" fmla="*/ 2147483646 h 860"/>
              <a:gd name="T2" fmla="*/ 2147483646 w 868"/>
              <a:gd name="T3" fmla="*/ 2147483646 h 860"/>
              <a:gd name="T4" fmla="*/ 2147483646 w 868"/>
              <a:gd name="T5" fmla="*/ 2147483646 h 860"/>
              <a:gd name="T6" fmla="*/ 0 w 868"/>
              <a:gd name="T7" fmla="*/ 2147483646 h 860"/>
              <a:gd name="T8" fmla="*/ 2147483646 w 868"/>
              <a:gd name="T9" fmla="*/ 0 h 860"/>
              <a:gd name="T10" fmla="*/ 2147483646 w 868"/>
              <a:gd name="T11" fmla="*/ 2147483646 h 8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8" h="860">
                <a:moveTo>
                  <a:pt x="867" y="430"/>
                </a:moveTo>
                <a:lnTo>
                  <a:pt x="867" y="430"/>
                </a:lnTo>
                <a:cubicBezTo>
                  <a:pt x="867" y="671"/>
                  <a:pt x="670" y="859"/>
                  <a:pt x="438" y="859"/>
                </a:cubicBezTo>
                <a:cubicBezTo>
                  <a:pt x="196" y="859"/>
                  <a:pt x="0" y="671"/>
                  <a:pt x="0" y="430"/>
                </a:cubicBezTo>
                <a:cubicBezTo>
                  <a:pt x="0" y="188"/>
                  <a:pt x="196" y="0"/>
                  <a:pt x="438" y="0"/>
                </a:cubicBezTo>
                <a:cubicBezTo>
                  <a:pt x="670" y="0"/>
                  <a:pt x="867" y="188"/>
                  <a:pt x="867" y="43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617">
            <a:extLst>
              <a:ext uri="{FF2B5EF4-FFF2-40B4-BE49-F238E27FC236}">
                <a16:creationId xmlns:a16="http://schemas.microsoft.com/office/drawing/2014/main" id="{BEF7BA5A-883D-C74D-A9A3-7FBA21D78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2755" y="11598825"/>
            <a:ext cx="907179" cy="897969"/>
          </a:xfrm>
          <a:custGeom>
            <a:avLst/>
            <a:gdLst>
              <a:gd name="T0" fmla="*/ 2147483646 w 869"/>
              <a:gd name="T1" fmla="*/ 2147483646 h 860"/>
              <a:gd name="T2" fmla="*/ 2147483646 w 869"/>
              <a:gd name="T3" fmla="*/ 2147483646 h 860"/>
              <a:gd name="T4" fmla="*/ 2147483646 w 869"/>
              <a:gd name="T5" fmla="*/ 2147483646 h 860"/>
              <a:gd name="T6" fmla="*/ 0 w 869"/>
              <a:gd name="T7" fmla="*/ 2147483646 h 860"/>
              <a:gd name="T8" fmla="*/ 2147483646 w 869"/>
              <a:gd name="T9" fmla="*/ 0 h 860"/>
              <a:gd name="T10" fmla="*/ 2147483646 w 869"/>
              <a:gd name="T11" fmla="*/ 2147483646 h 8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9" h="860">
                <a:moveTo>
                  <a:pt x="868" y="430"/>
                </a:moveTo>
                <a:lnTo>
                  <a:pt x="868" y="430"/>
                </a:lnTo>
                <a:cubicBezTo>
                  <a:pt x="868" y="671"/>
                  <a:pt x="680" y="859"/>
                  <a:pt x="439" y="859"/>
                </a:cubicBezTo>
                <a:cubicBezTo>
                  <a:pt x="197" y="859"/>
                  <a:pt x="0" y="671"/>
                  <a:pt x="0" y="430"/>
                </a:cubicBezTo>
                <a:cubicBezTo>
                  <a:pt x="0" y="188"/>
                  <a:pt x="197" y="0"/>
                  <a:pt x="439" y="0"/>
                </a:cubicBezTo>
                <a:cubicBezTo>
                  <a:pt x="680" y="0"/>
                  <a:pt x="868" y="188"/>
                  <a:pt x="868" y="43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618">
            <a:extLst>
              <a:ext uri="{FF2B5EF4-FFF2-40B4-BE49-F238E27FC236}">
                <a16:creationId xmlns:a16="http://schemas.microsoft.com/office/drawing/2014/main" id="{A6734C71-9AF3-2E4C-80CE-8EC75309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2130" y="11598825"/>
            <a:ext cx="897972" cy="897969"/>
          </a:xfrm>
          <a:custGeom>
            <a:avLst/>
            <a:gdLst>
              <a:gd name="T0" fmla="*/ 2147483646 w 859"/>
              <a:gd name="T1" fmla="*/ 2147483646 h 860"/>
              <a:gd name="T2" fmla="*/ 2147483646 w 859"/>
              <a:gd name="T3" fmla="*/ 2147483646 h 860"/>
              <a:gd name="T4" fmla="*/ 2147483646 w 859"/>
              <a:gd name="T5" fmla="*/ 2147483646 h 860"/>
              <a:gd name="T6" fmla="*/ 0 w 859"/>
              <a:gd name="T7" fmla="*/ 2147483646 h 860"/>
              <a:gd name="T8" fmla="*/ 2147483646 w 859"/>
              <a:gd name="T9" fmla="*/ 0 h 860"/>
              <a:gd name="T10" fmla="*/ 2147483646 w 859"/>
              <a:gd name="T11" fmla="*/ 2147483646 h 8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9" h="860">
                <a:moveTo>
                  <a:pt x="858" y="430"/>
                </a:moveTo>
                <a:lnTo>
                  <a:pt x="858" y="430"/>
                </a:lnTo>
                <a:cubicBezTo>
                  <a:pt x="858" y="671"/>
                  <a:pt x="671" y="859"/>
                  <a:pt x="429" y="859"/>
                </a:cubicBezTo>
                <a:cubicBezTo>
                  <a:pt x="188" y="859"/>
                  <a:pt x="0" y="671"/>
                  <a:pt x="0" y="430"/>
                </a:cubicBezTo>
                <a:cubicBezTo>
                  <a:pt x="0" y="188"/>
                  <a:pt x="188" y="0"/>
                  <a:pt x="429" y="0"/>
                </a:cubicBezTo>
                <a:cubicBezTo>
                  <a:pt x="671" y="0"/>
                  <a:pt x="858" y="188"/>
                  <a:pt x="858" y="43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619">
            <a:extLst>
              <a:ext uri="{FF2B5EF4-FFF2-40B4-BE49-F238E27FC236}">
                <a16:creationId xmlns:a16="http://schemas.microsoft.com/office/drawing/2014/main" id="{EED0E2EB-141F-A34C-B790-C708FD62E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7692" y="11598825"/>
            <a:ext cx="907182" cy="897969"/>
          </a:xfrm>
          <a:custGeom>
            <a:avLst/>
            <a:gdLst>
              <a:gd name="T0" fmla="*/ 2147483646 w 868"/>
              <a:gd name="T1" fmla="*/ 2147483646 h 860"/>
              <a:gd name="T2" fmla="*/ 2147483646 w 868"/>
              <a:gd name="T3" fmla="*/ 2147483646 h 860"/>
              <a:gd name="T4" fmla="*/ 2147483646 w 868"/>
              <a:gd name="T5" fmla="*/ 2147483646 h 860"/>
              <a:gd name="T6" fmla="*/ 0 w 868"/>
              <a:gd name="T7" fmla="*/ 2147483646 h 860"/>
              <a:gd name="T8" fmla="*/ 2147483646 w 868"/>
              <a:gd name="T9" fmla="*/ 0 h 860"/>
              <a:gd name="T10" fmla="*/ 2147483646 w 868"/>
              <a:gd name="T11" fmla="*/ 2147483646 h 8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8" h="860">
                <a:moveTo>
                  <a:pt x="867" y="430"/>
                </a:moveTo>
                <a:lnTo>
                  <a:pt x="867" y="430"/>
                </a:lnTo>
                <a:cubicBezTo>
                  <a:pt x="867" y="671"/>
                  <a:pt x="671" y="859"/>
                  <a:pt x="429" y="859"/>
                </a:cubicBezTo>
                <a:cubicBezTo>
                  <a:pt x="197" y="859"/>
                  <a:pt x="0" y="671"/>
                  <a:pt x="0" y="430"/>
                </a:cubicBezTo>
                <a:cubicBezTo>
                  <a:pt x="0" y="188"/>
                  <a:pt x="197" y="0"/>
                  <a:pt x="429" y="0"/>
                </a:cubicBezTo>
                <a:cubicBezTo>
                  <a:pt x="671" y="0"/>
                  <a:pt x="867" y="188"/>
                  <a:pt x="867" y="43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620">
            <a:extLst>
              <a:ext uri="{FF2B5EF4-FFF2-40B4-BE49-F238E27FC236}">
                <a16:creationId xmlns:a16="http://schemas.microsoft.com/office/drawing/2014/main" id="{AE4A7E96-121C-0849-A573-EEFBEA170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178" y="7454345"/>
            <a:ext cx="1298604" cy="1298604"/>
          </a:xfrm>
          <a:custGeom>
            <a:avLst/>
            <a:gdLst>
              <a:gd name="T0" fmla="*/ 2147483646 w 1244"/>
              <a:gd name="T1" fmla="*/ 2147483646 h 1244"/>
              <a:gd name="T2" fmla="*/ 2147483646 w 1244"/>
              <a:gd name="T3" fmla="*/ 2147483646 h 1244"/>
              <a:gd name="T4" fmla="*/ 2147483646 w 1244"/>
              <a:gd name="T5" fmla="*/ 2147483646 h 1244"/>
              <a:gd name="T6" fmla="*/ 0 w 1244"/>
              <a:gd name="T7" fmla="*/ 2147483646 h 1244"/>
              <a:gd name="T8" fmla="*/ 2147483646 w 1244"/>
              <a:gd name="T9" fmla="*/ 0 h 1244"/>
              <a:gd name="T10" fmla="*/ 2147483646 w 1244"/>
              <a:gd name="T11" fmla="*/ 2147483646 h 1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44" h="1244">
                <a:moveTo>
                  <a:pt x="1243" y="626"/>
                </a:moveTo>
                <a:lnTo>
                  <a:pt x="1243" y="626"/>
                </a:lnTo>
                <a:cubicBezTo>
                  <a:pt x="1243" y="965"/>
                  <a:pt x="965" y="1243"/>
                  <a:pt x="626" y="1243"/>
                </a:cubicBezTo>
                <a:cubicBezTo>
                  <a:pt x="277" y="1243"/>
                  <a:pt x="0" y="965"/>
                  <a:pt x="0" y="626"/>
                </a:cubicBezTo>
                <a:cubicBezTo>
                  <a:pt x="0" y="277"/>
                  <a:pt x="277" y="0"/>
                  <a:pt x="626" y="0"/>
                </a:cubicBezTo>
                <a:cubicBezTo>
                  <a:pt x="965" y="0"/>
                  <a:pt x="1243" y="277"/>
                  <a:pt x="1243" y="6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621">
            <a:extLst>
              <a:ext uri="{FF2B5EF4-FFF2-40B4-BE49-F238E27FC236}">
                <a16:creationId xmlns:a16="http://schemas.microsoft.com/office/drawing/2014/main" id="{E2BFA820-65A5-E54E-8EBE-E064106DB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4739" y="7454345"/>
            <a:ext cx="1298604" cy="1298604"/>
          </a:xfrm>
          <a:custGeom>
            <a:avLst/>
            <a:gdLst>
              <a:gd name="T0" fmla="*/ 2147483646 w 1243"/>
              <a:gd name="T1" fmla="*/ 2147483646 h 1244"/>
              <a:gd name="T2" fmla="*/ 2147483646 w 1243"/>
              <a:gd name="T3" fmla="*/ 2147483646 h 1244"/>
              <a:gd name="T4" fmla="*/ 2147483646 w 1243"/>
              <a:gd name="T5" fmla="*/ 2147483646 h 1244"/>
              <a:gd name="T6" fmla="*/ 0 w 1243"/>
              <a:gd name="T7" fmla="*/ 2147483646 h 1244"/>
              <a:gd name="T8" fmla="*/ 2147483646 w 1243"/>
              <a:gd name="T9" fmla="*/ 0 h 1244"/>
              <a:gd name="T10" fmla="*/ 2147483646 w 1243"/>
              <a:gd name="T11" fmla="*/ 2147483646 h 1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43" h="1244">
                <a:moveTo>
                  <a:pt x="1242" y="626"/>
                </a:moveTo>
                <a:lnTo>
                  <a:pt x="1242" y="626"/>
                </a:lnTo>
                <a:cubicBezTo>
                  <a:pt x="1242" y="965"/>
                  <a:pt x="965" y="1243"/>
                  <a:pt x="626" y="1243"/>
                </a:cubicBezTo>
                <a:cubicBezTo>
                  <a:pt x="277" y="1243"/>
                  <a:pt x="0" y="965"/>
                  <a:pt x="0" y="626"/>
                </a:cubicBezTo>
                <a:cubicBezTo>
                  <a:pt x="0" y="277"/>
                  <a:pt x="277" y="0"/>
                  <a:pt x="626" y="0"/>
                </a:cubicBezTo>
                <a:cubicBezTo>
                  <a:pt x="965" y="0"/>
                  <a:pt x="1242" y="277"/>
                  <a:pt x="1242" y="6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4" name="Freeform 622">
            <a:extLst>
              <a:ext uri="{FF2B5EF4-FFF2-40B4-BE49-F238E27FC236}">
                <a16:creationId xmlns:a16="http://schemas.microsoft.com/office/drawing/2014/main" id="{8E58755B-14AC-834C-9906-F218A3D5B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908" y="7454345"/>
            <a:ext cx="1307814" cy="1298604"/>
          </a:xfrm>
          <a:custGeom>
            <a:avLst/>
            <a:gdLst>
              <a:gd name="T0" fmla="*/ 2147483646 w 1253"/>
              <a:gd name="T1" fmla="*/ 2147483646 h 1244"/>
              <a:gd name="T2" fmla="*/ 2147483646 w 1253"/>
              <a:gd name="T3" fmla="*/ 2147483646 h 1244"/>
              <a:gd name="T4" fmla="*/ 2147483646 w 1253"/>
              <a:gd name="T5" fmla="*/ 2147483646 h 1244"/>
              <a:gd name="T6" fmla="*/ 0 w 1253"/>
              <a:gd name="T7" fmla="*/ 2147483646 h 1244"/>
              <a:gd name="T8" fmla="*/ 2147483646 w 1253"/>
              <a:gd name="T9" fmla="*/ 0 h 1244"/>
              <a:gd name="T10" fmla="*/ 2147483646 w 1253"/>
              <a:gd name="T11" fmla="*/ 2147483646 h 1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53" h="1244">
                <a:moveTo>
                  <a:pt x="1252" y="626"/>
                </a:moveTo>
                <a:lnTo>
                  <a:pt x="1252" y="626"/>
                </a:lnTo>
                <a:cubicBezTo>
                  <a:pt x="1252" y="965"/>
                  <a:pt x="966" y="1243"/>
                  <a:pt x="626" y="1243"/>
                </a:cubicBezTo>
                <a:cubicBezTo>
                  <a:pt x="286" y="1243"/>
                  <a:pt x="0" y="965"/>
                  <a:pt x="0" y="626"/>
                </a:cubicBezTo>
                <a:cubicBezTo>
                  <a:pt x="0" y="277"/>
                  <a:pt x="286" y="0"/>
                  <a:pt x="626" y="0"/>
                </a:cubicBezTo>
                <a:cubicBezTo>
                  <a:pt x="966" y="0"/>
                  <a:pt x="1252" y="277"/>
                  <a:pt x="1252" y="62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623">
            <a:extLst>
              <a:ext uri="{FF2B5EF4-FFF2-40B4-BE49-F238E27FC236}">
                <a16:creationId xmlns:a16="http://schemas.microsoft.com/office/drawing/2014/main" id="{F4311ED0-8116-2B4B-830D-E2223F30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4283" y="7454345"/>
            <a:ext cx="1298604" cy="1298604"/>
          </a:xfrm>
          <a:custGeom>
            <a:avLst/>
            <a:gdLst>
              <a:gd name="T0" fmla="*/ 2147483646 w 1244"/>
              <a:gd name="T1" fmla="*/ 2147483646 h 1244"/>
              <a:gd name="T2" fmla="*/ 2147483646 w 1244"/>
              <a:gd name="T3" fmla="*/ 2147483646 h 1244"/>
              <a:gd name="T4" fmla="*/ 2147483646 w 1244"/>
              <a:gd name="T5" fmla="*/ 2147483646 h 1244"/>
              <a:gd name="T6" fmla="*/ 0 w 1244"/>
              <a:gd name="T7" fmla="*/ 2147483646 h 1244"/>
              <a:gd name="T8" fmla="*/ 2147483646 w 1244"/>
              <a:gd name="T9" fmla="*/ 0 h 1244"/>
              <a:gd name="T10" fmla="*/ 2147483646 w 1244"/>
              <a:gd name="T11" fmla="*/ 2147483646 h 1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44" h="1244">
                <a:moveTo>
                  <a:pt x="1243" y="626"/>
                </a:moveTo>
                <a:lnTo>
                  <a:pt x="1243" y="626"/>
                </a:lnTo>
                <a:cubicBezTo>
                  <a:pt x="1243" y="965"/>
                  <a:pt x="966" y="1243"/>
                  <a:pt x="617" y="1243"/>
                </a:cubicBezTo>
                <a:cubicBezTo>
                  <a:pt x="277" y="1243"/>
                  <a:pt x="0" y="965"/>
                  <a:pt x="0" y="626"/>
                </a:cubicBezTo>
                <a:cubicBezTo>
                  <a:pt x="0" y="277"/>
                  <a:pt x="277" y="0"/>
                  <a:pt x="617" y="0"/>
                </a:cubicBezTo>
                <a:cubicBezTo>
                  <a:pt x="966" y="0"/>
                  <a:pt x="1243" y="277"/>
                  <a:pt x="1243" y="62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624">
            <a:extLst>
              <a:ext uri="{FF2B5EF4-FFF2-40B4-BE49-F238E27FC236}">
                <a16:creationId xmlns:a16="http://schemas.microsoft.com/office/drawing/2014/main" id="{944F642B-73FB-7349-89E5-1AB33080D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113" y="6036012"/>
            <a:ext cx="363795" cy="363792"/>
          </a:xfrm>
          <a:custGeom>
            <a:avLst/>
            <a:gdLst>
              <a:gd name="T0" fmla="*/ 2147483646 w 350"/>
              <a:gd name="T1" fmla="*/ 2147483646 h 350"/>
              <a:gd name="T2" fmla="*/ 0 w 350"/>
              <a:gd name="T3" fmla="*/ 2147483646 h 350"/>
              <a:gd name="T4" fmla="*/ 0 w 350"/>
              <a:gd name="T5" fmla="*/ 0 h 350"/>
              <a:gd name="T6" fmla="*/ 2147483646 w 350"/>
              <a:gd name="T7" fmla="*/ 0 h 350"/>
              <a:gd name="T8" fmla="*/ 2147483646 w 350"/>
              <a:gd name="T9" fmla="*/ 2147483646 h 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0" h="350">
                <a:moveTo>
                  <a:pt x="349" y="349"/>
                </a:moveTo>
                <a:lnTo>
                  <a:pt x="0" y="349"/>
                </a:lnTo>
                <a:lnTo>
                  <a:pt x="0" y="0"/>
                </a:lnTo>
                <a:lnTo>
                  <a:pt x="349" y="0"/>
                </a:lnTo>
                <a:lnTo>
                  <a:pt x="349" y="34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625">
            <a:extLst>
              <a:ext uri="{FF2B5EF4-FFF2-40B4-BE49-F238E27FC236}">
                <a16:creationId xmlns:a16="http://schemas.microsoft.com/office/drawing/2014/main" id="{D1212D83-28AA-7047-A0B0-FF96C6BBA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113" y="10217332"/>
            <a:ext cx="363795" cy="363792"/>
          </a:xfrm>
          <a:custGeom>
            <a:avLst/>
            <a:gdLst>
              <a:gd name="T0" fmla="*/ 2147483646 w 350"/>
              <a:gd name="T1" fmla="*/ 2147483646 h 350"/>
              <a:gd name="T2" fmla="*/ 0 w 350"/>
              <a:gd name="T3" fmla="*/ 2147483646 h 350"/>
              <a:gd name="T4" fmla="*/ 0 w 350"/>
              <a:gd name="T5" fmla="*/ 0 h 350"/>
              <a:gd name="T6" fmla="*/ 2147483646 w 350"/>
              <a:gd name="T7" fmla="*/ 0 h 350"/>
              <a:gd name="T8" fmla="*/ 2147483646 w 350"/>
              <a:gd name="T9" fmla="*/ 2147483646 h 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0" h="350">
                <a:moveTo>
                  <a:pt x="349" y="349"/>
                </a:moveTo>
                <a:lnTo>
                  <a:pt x="0" y="349"/>
                </a:lnTo>
                <a:lnTo>
                  <a:pt x="0" y="0"/>
                </a:lnTo>
                <a:lnTo>
                  <a:pt x="349" y="0"/>
                </a:lnTo>
                <a:lnTo>
                  <a:pt x="349" y="34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626">
            <a:extLst>
              <a:ext uri="{FF2B5EF4-FFF2-40B4-BE49-F238E27FC236}">
                <a16:creationId xmlns:a16="http://schemas.microsoft.com/office/drawing/2014/main" id="{D951F073-EE7B-9348-AA85-274ABDDE8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282" y="6036012"/>
            <a:ext cx="363792" cy="363792"/>
          </a:xfrm>
          <a:custGeom>
            <a:avLst/>
            <a:gdLst>
              <a:gd name="T0" fmla="*/ 2147483646 w 350"/>
              <a:gd name="T1" fmla="*/ 2147483646 h 350"/>
              <a:gd name="T2" fmla="*/ 0 w 350"/>
              <a:gd name="T3" fmla="*/ 2147483646 h 350"/>
              <a:gd name="T4" fmla="*/ 0 w 350"/>
              <a:gd name="T5" fmla="*/ 0 h 350"/>
              <a:gd name="T6" fmla="*/ 2147483646 w 350"/>
              <a:gd name="T7" fmla="*/ 0 h 350"/>
              <a:gd name="T8" fmla="*/ 2147483646 w 350"/>
              <a:gd name="T9" fmla="*/ 2147483646 h 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0" h="350">
                <a:moveTo>
                  <a:pt x="349" y="349"/>
                </a:moveTo>
                <a:lnTo>
                  <a:pt x="0" y="349"/>
                </a:lnTo>
                <a:lnTo>
                  <a:pt x="0" y="0"/>
                </a:lnTo>
                <a:lnTo>
                  <a:pt x="349" y="0"/>
                </a:lnTo>
                <a:lnTo>
                  <a:pt x="349" y="34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627">
            <a:extLst>
              <a:ext uri="{FF2B5EF4-FFF2-40B4-BE49-F238E27FC236}">
                <a16:creationId xmlns:a16="http://schemas.microsoft.com/office/drawing/2014/main" id="{5047BBD7-7903-3242-AC37-8F5389FA2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282" y="10217332"/>
            <a:ext cx="363792" cy="363792"/>
          </a:xfrm>
          <a:custGeom>
            <a:avLst/>
            <a:gdLst>
              <a:gd name="T0" fmla="*/ 2147483646 w 350"/>
              <a:gd name="T1" fmla="*/ 2147483646 h 350"/>
              <a:gd name="T2" fmla="*/ 0 w 350"/>
              <a:gd name="T3" fmla="*/ 2147483646 h 350"/>
              <a:gd name="T4" fmla="*/ 0 w 350"/>
              <a:gd name="T5" fmla="*/ 0 h 350"/>
              <a:gd name="T6" fmla="*/ 2147483646 w 350"/>
              <a:gd name="T7" fmla="*/ 0 h 350"/>
              <a:gd name="T8" fmla="*/ 2147483646 w 350"/>
              <a:gd name="T9" fmla="*/ 2147483646 h 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0" h="350">
                <a:moveTo>
                  <a:pt x="349" y="349"/>
                </a:moveTo>
                <a:lnTo>
                  <a:pt x="0" y="349"/>
                </a:lnTo>
                <a:lnTo>
                  <a:pt x="0" y="0"/>
                </a:lnTo>
                <a:lnTo>
                  <a:pt x="349" y="0"/>
                </a:lnTo>
                <a:lnTo>
                  <a:pt x="349" y="34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628">
            <a:extLst>
              <a:ext uri="{FF2B5EF4-FFF2-40B4-BE49-F238E27FC236}">
                <a16:creationId xmlns:a16="http://schemas.microsoft.com/office/drawing/2014/main" id="{9212280C-407B-7242-A4FF-251A7E414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4447" y="6036012"/>
            <a:ext cx="363795" cy="363792"/>
          </a:xfrm>
          <a:custGeom>
            <a:avLst/>
            <a:gdLst>
              <a:gd name="T0" fmla="*/ 2147483646 w 349"/>
              <a:gd name="T1" fmla="*/ 2147483646 h 350"/>
              <a:gd name="T2" fmla="*/ 0 w 349"/>
              <a:gd name="T3" fmla="*/ 2147483646 h 350"/>
              <a:gd name="T4" fmla="*/ 0 w 349"/>
              <a:gd name="T5" fmla="*/ 0 h 350"/>
              <a:gd name="T6" fmla="*/ 2147483646 w 349"/>
              <a:gd name="T7" fmla="*/ 0 h 350"/>
              <a:gd name="T8" fmla="*/ 2147483646 w 349"/>
              <a:gd name="T9" fmla="*/ 2147483646 h 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9" h="350">
                <a:moveTo>
                  <a:pt x="348" y="349"/>
                </a:moveTo>
                <a:lnTo>
                  <a:pt x="0" y="349"/>
                </a:lnTo>
                <a:lnTo>
                  <a:pt x="0" y="0"/>
                </a:lnTo>
                <a:lnTo>
                  <a:pt x="348" y="0"/>
                </a:lnTo>
                <a:lnTo>
                  <a:pt x="348" y="34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629">
            <a:extLst>
              <a:ext uri="{FF2B5EF4-FFF2-40B4-BE49-F238E27FC236}">
                <a16:creationId xmlns:a16="http://schemas.microsoft.com/office/drawing/2014/main" id="{11F2417C-6482-1441-A118-C07788EB2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4447" y="10217332"/>
            <a:ext cx="363795" cy="363792"/>
          </a:xfrm>
          <a:custGeom>
            <a:avLst/>
            <a:gdLst>
              <a:gd name="T0" fmla="*/ 2147483646 w 349"/>
              <a:gd name="T1" fmla="*/ 2147483646 h 350"/>
              <a:gd name="T2" fmla="*/ 0 w 349"/>
              <a:gd name="T3" fmla="*/ 2147483646 h 350"/>
              <a:gd name="T4" fmla="*/ 0 w 349"/>
              <a:gd name="T5" fmla="*/ 0 h 350"/>
              <a:gd name="T6" fmla="*/ 2147483646 w 349"/>
              <a:gd name="T7" fmla="*/ 0 h 350"/>
              <a:gd name="T8" fmla="*/ 2147483646 w 349"/>
              <a:gd name="T9" fmla="*/ 2147483646 h 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9" h="350">
                <a:moveTo>
                  <a:pt x="348" y="349"/>
                </a:moveTo>
                <a:lnTo>
                  <a:pt x="0" y="349"/>
                </a:lnTo>
                <a:lnTo>
                  <a:pt x="0" y="0"/>
                </a:lnTo>
                <a:lnTo>
                  <a:pt x="348" y="0"/>
                </a:lnTo>
                <a:lnTo>
                  <a:pt x="348" y="34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630">
            <a:extLst>
              <a:ext uri="{FF2B5EF4-FFF2-40B4-BE49-F238E27FC236}">
                <a16:creationId xmlns:a16="http://schemas.microsoft.com/office/drawing/2014/main" id="{861CF2ED-5D1D-9F4C-907C-B2F1DFDDF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9219" y="6036012"/>
            <a:ext cx="354585" cy="363792"/>
          </a:xfrm>
          <a:custGeom>
            <a:avLst/>
            <a:gdLst>
              <a:gd name="T0" fmla="*/ 2147483646 w 341"/>
              <a:gd name="T1" fmla="*/ 2147483646 h 350"/>
              <a:gd name="T2" fmla="*/ 0 w 341"/>
              <a:gd name="T3" fmla="*/ 2147483646 h 350"/>
              <a:gd name="T4" fmla="*/ 0 w 341"/>
              <a:gd name="T5" fmla="*/ 0 h 350"/>
              <a:gd name="T6" fmla="*/ 2147483646 w 341"/>
              <a:gd name="T7" fmla="*/ 0 h 350"/>
              <a:gd name="T8" fmla="*/ 2147483646 w 341"/>
              <a:gd name="T9" fmla="*/ 2147483646 h 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1" h="350">
                <a:moveTo>
                  <a:pt x="340" y="349"/>
                </a:moveTo>
                <a:lnTo>
                  <a:pt x="0" y="349"/>
                </a:lnTo>
                <a:lnTo>
                  <a:pt x="0" y="0"/>
                </a:lnTo>
                <a:lnTo>
                  <a:pt x="340" y="0"/>
                </a:lnTo>
                <a:lnTo>
                  <a:pt x="340" y="34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631">
            <a:extLst>
              <a:ext uri="{FF2B5EF4-FFF2-40B4-BE49-F238E27FC236}">
                <a16:creationId xmlns:a16="http://schemas.microsoft.com/office/drawing/2014/main" id="{18C00996-A34C-0646-AE03-A19C7C463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9219" y="10217332"/>
            <a:ext cx="354585" cy="363792"/>
          </a:xfrm>
          <a:custGeom>
            <a:avLst/>
            <a:gdLst>
              <a:gd name="T0" fmla="*/ 2147483646 w 341"/>
              <a:gd name="T1" fmla="*/ 2147483646 h 350"/>
              <a:gd name="T2" fmla="*/ 0 w 341"/>
              <a:gd name="T3" fmla="*/ 2147483646 h 350"/>
              <a:gd name="T4" fmla="*/ 0 w 341"/>
              <a:gd name="T5" fmla="*/ 0 h 350"/>
              <a:gd name="T6" fmla="*/ 2147483646 w 341"/>
              <a:gd name="T7" fmla="*/ 0 h 350"/>
              <a:gd name="T8" fmla="*/ 2147483646 w 341"/>
              <a:gd name="T9" fmla="*/ 2147483646 h 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1" h="350">
                <a:moveTo>
                  <a:pt x="340" y="349"/>
                </a:moveTo>
                <a:lnTo>
                  <a:pt x="0" y="349"/>
                </a:lnTo>
                <a:lnTo>
                  <a:pt x="0" y="0"/>
                </a:lnTo>
                <a:lnTo>
                  <a:pt x="340" y="0"/>
                </a:lnTo>
                <a:lnTo>
                  <a:pt x="340" y="34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632">
            <a:extLst>
              <a:ext uri="{FF2B5EF4-FFF2-40B4-BE49-F238E27FC236}">
                <a16:creationId xmlns:a16="http://schemas.microsoft.com/office/drawing/2014/main" id="{2FF4C31B-1D92-0941-958D-A2409AE67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9387" y="6036012"/>
            <a:ext cx="363792" cy="363792"/>
          </a:xfrm>
          <a:custGeom>
            <a:avLst/>
            <a:gdLst>
              <a:gd name="T0" fmla="*/ 2147483646 w 350"/>
              <a:gd name="T1" fmla="*/ 2147483646 h 350"/>
              <a:gd name="T2" fmla="*/ 0 w 350"/>
              <a:gd name="T3" fmla="*/ 2147483646 h 350"/>
              <a:gd name="T4" fmla="*/ 0 w 350"/>
              <a:gd name="T5" fmla="*/ 0 h 350"/>
              <a:gd name="T6" fmla="*/ 2147483646 w 350"/>
              <a:gd name="T7" fmla="*/ 0 h 350"/>
              <a:gd name="T8" fmla="*/ 2147483646 w 350"/>
              <a:gd name="T9" fmla="*/ 2147483646 h 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0" h="350">
                <a:moveTo>
                  <a:pt x="349" y="349"/>
                </a:moveTo>
                <a:lnTo>
                  <a:pt x="0" y="349"/>
                </a:lnTo>
                <a:lnTo>
                  <a:pt x="0" y="0"/>
                </a:lnTo>
                <a:lnTo>
                  <a:pt x="349" y="0"/>
                </a:lnTo>
                <a:lnTo>
                  <a:pt x="349" y="34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633">
            <a:extLst>
              <a:ext uri="{FF2B5EF4-FFF2-40B4-BE49-F238E27FC236}">
                <a16:creationId xmlns:a16="http://schemas.microsoft.com/office/drawing/2014/main" id="{CD64D139-E4EA-894F-BF44-7E28F4FC9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9387" y="10217332"/>
            <a:ext cx="363792" cy="363792"/>
          </a:xfrm>
          <a:custGeom>
            <a:avLst/>
            <a:gdLst>
              <a:gd name="T0" fmla="*/ 2147483646 w 350"/>
              <a:gd name="T1" fmla="*/ 2147483646 h 350"/>
              <a:gd name="T2" fmla="*/ 0 w 350"/>
              <a:gd name="T3" fmla="*/ 2147483646 h 350"/>
              <a:gd name="T4" fmla="*/ 0 w 350"/>
              <a:gd name="T5" fmla="*/ 0 h 350"/>
              <a:gd name="T6" fmla="*/ 2147483646 w 350"/>
              <a:gd name="T7" fmla="*/ 0 h 350"/>
              <a:gd name="T8" fmla="*/ 2147483646 w 350"/>
              <a:gd name="T9" fmla="*/ 2147483646 h 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0" h="350">
                <a:moveTo>
                  <a:pt x="349" y="349"/>
                </a:moveTo>
                <a:lnTo>
                  <a:pt x="0" y="349"/>
                </a:lnTo>
                <a:lnTo>
                  <a:pt x="0" y="0"/>
                </a:lnTo>
                <a:lnTo>
                  <a:pt x="349" y="0"/>
                </a:lnTo>
                <a:lnTo>
                  <a:pt x="349" y="34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8" name="Freeform 645">
            <a:extLst>
              <a:ext uri="{FF2B5EF4-FFF2-40B4-BE49-F238E27FC236}">
                <a16:creationId xmlns:a16="http://schemas.microsoft.com/office/drawing/2014/main" id="{53CF783E-60F7-3D43-9E9B-6C3F0B489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594" y="7808927"/>
            <a:ext cx="589437" cy="589437"/>
          </a:xfrm>
          <a:custGeom>
            <a:avLst/>
            <a:gdLst>
              <a:gd name="T0" fmla="*/ 2147483646 w 564"/>
              <a:gd name="T1" fmla="*/ 2147483646 h 564"/>
              <a:gd name="T2" fmla="*/ 2147483646 w 564"/>
              <a:gd name="T3" fmla="*/ 2147483646 h 564"/>
              <a:gd name="T4" fmla="*/ 2147483646 w 564"/>
              <a:gd name="T5" fmla="*/ 2147483646 h 564"/>
              <a:gd name="T6" fmla="*/ 0 w 564"/>
              <a:gd name="T7" fmla="*/ 2147483646 h 564"/>
              <a:gd name="T8" fmla="*/ 2147483646 w 564"/>
              <a:gd name="T9" fmla="*/ 2147483646 h 564"/>
              <a:gd name="T10" fmla="*/ 2147483646 w 564"/>
              <a:gd name="T11" fmla="*/ 0 h 564"/>
              <a:gd name="T12" fmla="*/ 2147483646 w 564"/>
              <a:gd name="T13" fmla="*/ 2147483646 h 564"/>
              <a:gd name="T14" fmla="*/ 2147483646 w 564"/>
              <a:gd name="T15" fmla="*/ 2147483646 h 564"/>
              <a:gd name="T16" fmla="*/ 2147483646 w 564"/>
              <a:gd name="T17" fmla="*/ 2147483646 h 564"/>
              <a:gd name="T18" fmla="*/ 2147483646 w 564"/>
              <a:gd name="T19" fmla="*/ 2147483646 h 564"/>
              <a:gd name="T20" fmla="*/ 2147483646 w 564"/>
              <a:gd name="T21" fmla="*/ 1636832565 h 564"/>
              <a:gd name="T22" fmla="*/ 2147483646 w 564"/>
              <a:gd name="T23" fmla="*/ 1636832565 h 564"/>
              <a:gd name="T24" fmla="*/ 1683562079 w 564"/>
              <a:gd name="T25" fmla="*/ 2147483646 h 564"/>
              <a:gd name="T26" fmla="*/ 2147483646 w 564"/>
              <a:gd name="T27" fmla="*/ 2147483646 h 564"/>
              <a:gd name="T28" fmla="*/ 2147483646 w 564"/>
              <a:gd name="T29" fmla="*/ 2147483646 h 564"/>
              <a:gd name="T30" fmla="*/ 2147483646 w 564"/>
              <a:gd name="T31" fmla="*/ 1636832565 h 5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64" h="564">
                <a:moveTo>
                  <a:pt x="277" y="563"/>
                </a:moveTo>
                <a:lnTo>
                  <a:pt x="277" y="563"/>
                </a:lnTo>
                <a:cubicBezTo>
                  <a:pt x="205" y="563"/>
                  <a:pt x="134" y="536"/>
                  <a:pt x="80" y="482"/>
                </a:cubicBezTo>
                <a:cubicBezTo>
                  <a:pt x="27" y="429"/>
                  <a:pt x="0" y="357"/>
                  <a:pt x="0" y="286"/>
                </a:cubicBezTo>
                <a:cubicBezTo>
                  <a:pt x="0" y="205"/>
                  <a:pt x="27" y="134"/>
                  <a:pt x="80" y="80"/>
                </a:cubicBezTo>
                <a:cubicBezTo>
                  <a:pt x="134" y="27"/>
                  <a:pt x="205" y="0"/>
                  <a:pt x="277" y="0"/>
                </a:cubicBezTo>
                <a:cubicBezTo>
                  <a:pt x="357" y="0"/>
                  <a:pt x="429" y="27"/>
                  <a:pt x="483" y="80"/>
                </a:cubicBezTo>
                <a:cubicBezTo>
                  <a:pt x="536" y="134"/>
                  <a:pt x="563" y="205"/>
                  <a:pt x="563" y="286"/>
                </a:cubicBezTo>
                <a:cubicBezTo>
                  <a:pt x="563" y="357"/>
                  <a:pt x="536" y="429"/>
                  <a:pt x="483" y="482"/>
                </a:cubicBezTo>
                <a:cubicBezTo>
                  <a:pt x="429" y="536"/>
                  <a:pt x="357" y="563"/>
                  <a:pt x="277" y="563"/>
                </a:cubicBezTo>
                <a:close/>
                <a:moveTo>
                  <a:pt x="277" y="35"/>
                </a:moveTo>
                <a:lnTo>
                  <a:pt x="277" y="35"/>
                </a:lnTo>
                <a:cubicBezTo>
                  <a:pt x="143" y="35"/>
                  <a:pt x="36" y="143"/>
                  <a:pt x="36" y="286"/>
                </a:cubicBezTo>
                <a:cubicBezTo>
                  <a:pt x="36" y="420"/>
                  <a:pt x="143" y="527"/>
                  <a:pt x="277" y="527"/>
                </a:cubicBezTo>
                <a:cubicBezTo>
                  <a:pt x="420" y="527"/>
                  <a:pt x="527" y="420"/>
                  <a:pt x="527" y="286"/>
                </a:cubicBezTo>
                <a:cubicBezTo>
                  <a:pt x="527" y="143"/>
                  <a:pt x="420" y="35"/>
                  <a:pt x="277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" name="Freeform 646">
            <a:extLst>
              <a:ext uri="{FF2B5EF4-FFF2-40B4-BE49-F238E27FC236}">
                <a16:creationId xmlns:a16="http://schemas.microsoft.com/office/drawing/2014/main" id="{48DBBB33-77C5-CD48-84E0-278A65133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484" y="7882607"/>
            <a:ext cx="423658" cy="96706"/>
          </a:xfrm>
          <a:custGeom>
            <a:avLst/>
            <a:gdLst>
              <a:gd name="T0" fmla="*/ 2147483646 w 404"/>
              <a:gd name="T1" fmla="*/ 2147483646 h 91"/>
              <a:gd name="T2" fmla="*/ 2147483646 w 404"/>
              <a:gd name="T3" fmla="*/ 2147483646 h 91"/>
              <a:gd name="T4" fmla="*/ 2147483646 w 404"/>
              <a:gd name="T5" fmla="*/ 2147483646 h 91"/>
              <a:gd name="T6" fmla="*/ 425263257 w 404"/>
              <a:gd name="T7" fmla="*/ 1327505971 h 91"/>
              <a:gd name="T8" fmla="*/ 425263257 w 404"/>
              <a:gd name="T9" fmla="*/ 442501868 h 91"/>
              <a:gd name="T10" fmla="*/ 1700792016 w 404"/>
              <a:gd name="T11" fmla="*/ 0 h 91"/>
              <a:gd name="T12" fmla="*/ 2147483646 w 404"/>
              <a:gd name="T13" fmla="*/ 2147483646 h 91"/>
              <a:gd name="T14" fmla="*/ 2147483646 w 404"/>
              <a:gd name="T15" fmla="*/ 442501868 h 91"/>
              <a:gd name="T16" fmla="*/ 2147483646 w 404"/>
              <a:gd name="T17" fmla="*/ 442501868 h 91"/>
              <a:gd name="T18" fmla="*/ 2147483646 w 404"/>
              <a:gd name="T19" fmla="*/ 1770142291 h 91"/>
              <a:gd name="T20" fmla="*/ 2147483646 w 404"/>
              <a:gd name="T21" fmla="*/ 2147483646 h 9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04" h="91">
                <a:moveTo>
                  <a:pt x="206" y="90"/>
                </a:moveTo>
                <a:lnTo>
                  <a:pt x="206" y="90"/>
                </a:lnTo>
                <a:lnTo>
                  <a:pt x="197" y="90"/>
                </a:lnTo>
                <a:cubicBezTo>
                  <a:pt x="134" y="90"/>
                  <a:pt x="63" y="72"/>
                  <a:pt x="9" y="27"/>
                </a:cubicBezTo>
                <a:cubicBezTo>
                  <a:pt x="0" y="27"/>
                  <a:pt x="0" y="18"/>
                  <a:pt x="9" y="9"/>
                </a:cubicBezTo>
                <a:cubicBezTo>
                  <a:pt x="9" y="0"/>
                  <a:pt x="27" y="0"/>
                  <a:pt x="36" y="0"/>
                </a:cubicBezTo>
                <a:cubicBezTo>
                  <a:pt x="81" y="36"/>
                  <a:pt x="143" y="54"/>
                  <a:pt x="197" y="54"/>
                </a:cubicBezTo>
                <a:cubicBezTo>
                  <a:pt x="260" y="54"/>
                  <a:pt x="322" y="45"/>
                  <a:pt x="367" y="9"/>
                </a:cubicBezTo>
                <a:cubicBezTo>
                  <a:pt x="376" y="0"/>
                  <a:pt x="385" y="0"/>
                  <a:pt x="394" y="9"/>
                </a:cubicBezTo>
                <a:cubicBezTo>
                  <a:pt x="403" y="18"/>
                  <a:pt x="394" y="27"/>
                  <a:pt x="394" y="36"/>
                </a:cubicBezTo>
                <a:cubicBezTo>
                  <a:pt x="331" y="72"/>
                  <a:pt x="269" y="90"/>
                  <a:pt x="206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0" name="Freeform 647">
            <a:extLst>
              <a:ext uri="{FF2B5EF4-FFF2-40B4-BE49-F238E27FC236}">
                <a16:creationId xmlns:a16="http://schemas.microsoft.com/office/drawing/2014/main" id="{36D2EBB0-14C3-1748-967B-F5DCCAEE6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484" y="8227981"/>
            <a:ext cx="423658" cy="96703"/>
          </a:xfrm>
          <a:custGeom>
            <a:avLst/>
            <a:gdLst>
              <a:gd name="T0" fmla="*/ 2147483646 w 404"/>
              <a:gd name="T1" fmla="*/ 2147483646 h 91"/>
              <a:gd name="T2" fmla="*/ 2147483646 w 404"/>
              <a:gd name="T3" fmla="*/ 2147483646 h 91"/>
              <a:gd name="T4" fmla="*/ 2147483646 w 404"/>
              <a:gd name="T5" fmla="*/ 2147483646 h 91"/>
              <a:gd name="T6" fmla="*/ 2147483646 w 404"/>
              <a:gd name="T7" fmla="*/ 1769901994 h 91"/>
              <a:gd name="T8" fmla="*/ 1700792016 w 404"/>
              <a:gd name="T9" fmla="*/ 2147483646 h 91"/>
              <a:gd name="T10" fmla="*/ 425263257 w 404"/>
              <a:gd name="T11" fmla="*/ 2147483646 h 91"/>
              <a:gd name="T12" fmla="*/ 425263257 w 404"/>
              <a:gd name="T13" fmla="*/ 2147483646 h 91"/>
              <a:gd name="T14" fmla="*/ 2147483646 w 404"/>
              <a:gd name="T15" fmla="*/ 0 h 91"/>
              <a:gd name="T16" fmla="*/ 2147483646 w 404"/>
              <a:gd name="T17" fmla="*/ 2147483646 h 91"/>
              <a:gd name="T18" fmla="*/ 2147483646 w 404"/>
              <a:gd name="T19" fmla="*/ 2147483646 h 91"/>
              <a:gd name="T20" fmla="*/ 2147483646 w 404"/>
              <a:gd name="T21" fmla="*/ 2147483646 h 9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04" h="91">
                <a:moveTo>
                  <a:pt x="376" y="90"/>
                </a:moveTo>
                <a:lnTo>
                  <a:pt x="376" y="90"/>
                </a:lnTo>
                <a:cubicBezTo>
                  <a:pt x="376" y="90"/>
                  <a:pt x="376" y="90"/>
                  <a:pt x="367" y="90"/>
                </a:cubicBezTo>
                <a:cubicBezTo>
                  <a:pt x="322" y="54"/>
                  <a:pt x="260" y="36"/>
                  <a:pt x="206" y="36"/>
                </a:cubicBezTo>
                <a:cubicBezTo>
                  <a:pt x="143" y="36"/>
                  <a:pt x="81" y="54"/>
                  <a:pt x="36" y="90"/>
                </a:cubicBezTo>
                <a:cubicBezTo>
                  <a:pt x="27" y="90"/>
                  <a:pt x="9" y="90"/>
                  <a:pt x="9" y="80"/>
                </a:cubicBezTo>
                <a:cubicBezTo>
                  <a:pt x="0" y="72"/>
                  <a:pt x="9" y="63"/>
                  <a:pt x="9" y="54"/>
                </a:cubicBezTo>
                <a:cubicBezTo>
                  <a:pt x="72" y="18"/>
                  <a:pt x="134" y="0"/>
                  <a:pt x="206" y="0"/>
                </a:cubicBezTo>
                <a:cubicBezTo>
                  <a:pt x="269" y="0"/>
                  <a:pt x="331" y="27"/>
                  <a:pt x="394" y="63"/>
                </a:cubicBezTo>
                <a:cubicBezTo>
                  <a:pt x="394" y="63"/>
                  <a:pt x="403" y="80"/>
                  <a:pt x="394" y="90"/>
                </a:cubicBezTo>
                <a:cubicBezTo>
                  <a:pt x="394" y="90"/>
                  <a:pt x="385" y="90"/>
                  <a:pt x="376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1" name="Freeform 648">
            <a:extLst>
              <a:ext uri="{FF2B5EF4-FFF2-40B4-BE49-F238E27FC236}">
                <a16:creationId xmlns:a16="http://schemas.microsoft.com/office/drawing/2014/main" id="{BF22BD3F-DCBA-BE4C-9586-C2474BB39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594" y="8089832"/>
            <a:ext cx="589437" cy="36840"/>
          </a:xfrm>
          <a:custGeom>
            <a:avLst/>
            <a:gdLst>
              <a:gd name="T0" fmla="*/ 2147483646 w 564"/>
              <a:gd name="T1" fmla="*/ 1455851457 h 37"/>
              <a:gd name="T2" fmla="*/ 2147483646 w 564"/>
              <a:gd name="T3" fmla="*/ 1455851457 h 37"/>
              <a:gd name="T4" fmla="*/ 841781220 w 564"/>
              <a:gd name="T5" fmla="*/ 1455851457 h 37"/>
              <a:gd name="T6" fmla="*/ 0 w 564"/>
              <a:gd name="T7" fmla="*/ 727866862 h 37"/>
              <a:gd name="T8" fmla="*/ 841781220 w 564"/>
              <a:gd name="T9" fmla="*/ 0 h 37"/>
              <a:gd name="T10" fmla="*/ 2147483646 w 564"/>
              <a:gd name="T11" fmla="*/ 0 h 37"/>
              <a:gd name="T12" fmla="*/ 2147483646 w 564"/>
              <a:gd name="T13" fmla="*/ 727866862 h 37"/>
              <a:gd name="T14" fmla="*/ 2147483646 w 564"/>
              <a:gd name="T15" fmla="*/ 145585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64" h="37">
                <a:moveTo>
                  <a:pt x="545" y="36"/>
                </a:moveTo>
                <a:lnTo>
                  <a:pt x="54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545" y="0"/>
                  <a:pt x="545" y="0"/>
                  <a:pt x="545" y="0"/>
                </a:cubicBezTo>
                <a:cubicBezTo>
                  <a:pt x="554" y="0"/>
                  <a:pt x="563" y="9"/>
                  <a:pt x="563" y="18"/>
                </a:cubicBezTo>
                <a:cubicBezTo>
                  <a:pt x="563" y="27"/>
                  <a:pt x="554" y="36"/>
                  <a:pt x="545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2" name="Freeform 649">
            <a:extLst>
              <a:ext uri="{FF2B5EF4-FFF2-40B4-BE49-F238E27FC236}">
                <a16:creationId xmlns:a16="http://schemas.microsoft.com/office/drawing/2014/main" id="{787CFC2B-480A-BE4A-B198-5ABC414F7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113" y="7808927"/>
            <a:ext cx="207225" cy="589437"/>
          </a:xfrm>
          <a:custGeom>
            <a:avLst/>
            <a:gdLst>
              <a:gd name="T0" fmla="*/ 2147483646 w 198"/>
              <a:gd name="T1" fmla="*/ 2147483646 h 564"/>
              <a:gd name="T2" fmla="*/ 2147483646 w 198"/>
              <a:gd name="T3" fmla="*/ 2147483646 h 564"/>
              <a:gd name="T4" fmla="*/ 2147483646 w 198"/>
              <a:gd name="T5" fmla="*/ 2147483646 h 564"/>
              <a:gd name="T6" fmla="*/ 422678802 w 198"/>
              <a:gd name="T7" fmla="*/ 2147483646 h 564"/>
              <a:gd name="T8" fmla="*/ 2147483646 w 198"/>
              <a:gd name="T9" fmla="*/ 420955461 h 564"/>
              <a:gd name="T10" fmla="*/ 2147483646 w 198"/>
              <a:gd name="T11" fmla="*/ 420955461 h 564"/>
              <a:gd name="T12" fmla="*/ 2147483646 w 198"/>
              <a:gd name="T13" fmla="*/ 1636832565 h 564"/>
              <a:gd name="T14" fmla="*/ 2113524259 w 198"/>
              <a:gd name="T15" fmla="*/ 2147483646 h 564"/>
              <a:gd name="T16" fmla="*/ 2147483646 w 198"/>
              <a:gd name="T17" fmla="*/ 2147483646 h 564"/>
              <a:gd name="T18" fmla="*/ 2147483646 w 198"/>
              <a:gd name="T19" fmla="*/ 2147483646 h 564"/>
              <a:gd name="T20" fmla="*/ 2147483646 w 198"/>
              <a:gd name="T21" fmla="*/ 2147483646 h 5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8" h="564">
                <a:moveTo>
                  <a:pt x="161" y="563"/>
                </a:moveTo>
                <a:lnTo>
                  <a:pt x="161" y="563"/>
                </a:lnTo>
                <a:lnTo>
                  <a:pt x="152" y="563"/>
                </a:lnTo>
                <a:cubicBezTo>
                  <a:pt x="54" y="474"/>
                  <a:pt x="0" y="384"/>
                  <a:pt x="9" y="277"/>
                </a:cubicBezTo>
                <a:cubicBezTo>
                  <a:pt x="9" y="179"/>
                  <a:pt x="63" y="89"/>
                  <a:pt x="161" y="9"/>
                </a:cubicBezTo>
                <a:cubicBezTo>
                  <a:pt x="170" y="0"/>
                  <a:pt x="179" y="0"/>
                  <a:pt x="188" y="9"/>
                </a:cubicBezTo>
                <a:cubicBezTo>
                  <a:pt x="197" y="17"/>
                  <a:pt x="188" y="27"/>
                  <a:pt x="188" y="35"/>
                </a:cubicBezTo>
                <a:cubicBezTo>
                  <a:pt x="90" y="107"/>
                  <a:pt x="45" y="187"/>
                  <a:pt x="45" y="277"/>
                </a:cubicBezTo>
                <a:cubicBezTo>
                  <a:pt x="36" y="366"/>
                  <a:pt x="80" y="456"/>
                  <a:pt x="170" y="536"/>
                </a:cubicBezTo>
                <a:cubicBezTo>
                  <a:pt x="179" y="536"/>
                  <a:pt x="179" y="554"/>
                  <a:pt x="179" y="554"/>
                </a:cubicBezTo>
                <a:cubicBezTo>
                  <a:pt x="170" y="563"/>
                  <a:pt x="170" y="563"/>
                  <a:pt x="161" y="5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3" name="Freeform 650">
            <a:extLst>
              <a:ext uri="{FF2B5EF4-FFF2-40B4-BE49-F238E27FC236}">
                <a16:creationId xmlns:a16="http://schemas.microsoft.com/office/drawing/2014/main" id="{714764CB-9BB5-8F42-A378-0CF05CF84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289" y="7808927"/>
            <a:ext cx="198013" cy="589437"/>
          </a:xfrm>
          <a:custGeom>
            <a:avLst/>
            <a:gdLst>
              <a:gd name="T0" fmla="*/ 848036524 w 189"/>
              <a:gd name="T1" fmla="*/ 2147483646 h 564"/>
              <a:gd name="T2" fmla="*/ 848036524 w 189"/>
              <a:gd name="T3" fmla="*/ 2147483646 h 564"/>
              <a:gd name="T4" fmla="*/ 424083634 w 189"/>
              <a:gd name="T5" fmla="*/ 2147483646 h 564"/>
              <a:gd name="T6" fmla="*/ 424083634 w 189"/>
              <a:gd name="T7" fmla="*/ 2147483646 h 564"/>
              <a:gd name="T8" fmla="*/ 2147483646 w 189"/>
              <a:gd name="T9" fmla="*/ 2147483646 h 564"/>
              <a:gd name="T10" fmla="*/ 848036524 w 189"/>
              <a:gd name="T11" fmla="*/ 1636832565 h 564"/>
              <a:gd name="T12" fmla="*/ 848036524 w 189"/>
              <a:gd name="T13" fmla="*/ 420955461 h 564"/>
              <a:gd name="T14" fmla="*/ 2120156681 w 189"/>
              <a:gd name="T15" fmla="*/ 420955461 h 564"/>
              <a:gd name="T16" fmla="*/ 2147483646 w 189"/>
              <a:gd name="T17" fmla="*/ 2147483646 h 564"/>
              <a:gd name="T18" fmla="*/ 1696073047 w 189"/>
              <a:gd name="T19" fmla="*/ 2147483646 h 564"/>
              <a:gd name="T20" fmla="*/ 848036524 w 189"/>
              <a:gd name="T21" fmla="*/ 2147483646 h 5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9" h="564">
                <a:moveTo>
                  <a:pt x="18" y="563"/>
                </a:moveTo>
                <a:lnTo>
                  <a:pt x="18" y="563"/>
                </a:lnTo>
                <a:cubicBezTo>
                  <a:pt x="18" y="563"/>
                  <a:pt x="9" y="563"/>
                  <a:pt x="9" y="554"/>
                </a:cubicBezTo>
                <a:cubicBezTo>
                  <a:pt x="0" y="554"/>
                  <a:pt x="0" y="536"/>
                  <a:pt x="9" y="536"/>
                </a:cubicBezTo>
                <a:cubicBezTo>
                  <a:pt x="98" y="456"/>
                  <a:pt x="152" y="375"/>
                  <a:pt x="152" y="286"/>
                </a:cubicBezTo>
                <a:cubicBezTo>
                  <a:pt x="152" y="196"/>
                  <a:pt x="107" y="107"/>
                  <a:pt x="18" y="35"/>
                </a:cubicBezTo>
                <a:cubicBezTo>
                  <a:pt x="18" y="27"/>
                  <a:pt x="18" y="17"/>
                  <a:pt x="18" y="9"/>
                </a:cubicBezTo>
                <a:cubicBezTo>
                  <a:pt x="27" y="0"/>
                  <a:pt x="36" y="0"/>
                  <a:pt x="45" y="9"/>
                </a:cubicBezTo>
                <a:cubicBezTo>
                  <a:pt x="143" y="89"/>
                  <a:pt x="188" y="187"/>
                  <a:pt x="188" y="286"/>
                </a:cubicBezTo>
                <a:cubicBezTo>
                  <a:pt x="188" y="384"/>
                  <a:pt x="134" y="482"/>
                  <a:pt x="36" y="563"/>
                </a:cubicBezTo>
                <a:cubicBezTo>
                  <a:pt x="27" y="563"/>
                  <a:pt x="27" y="563"/>
                  <a:pt x="18" y="5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4" name="Freeform 651">
            <a:extLst>
              <a:ext uri="{FF2B5EF4-FFF2-40B4-BE49-F238E27FC236}">
                <a16:creationId xmlns:a16="http://schemas.microsoft.com/office/drawing/2014/main" id="{A1EB6A23-85FF-9D43-BB7B-AEF349B39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7961" y="7988523"/>
            <a:ext cx="133543" cy="391422"/>
          </a:xfrm>
          <a:custGeom>
            <a:avLst/>
            <a:gdLst>
              <a:gd name="T0" fmla="*/ 2147483646 w 127"/>
              <a:gd name="T1" fmla="*/ 2147483646 h 376"/>
              <a:gd name="T2" fmla="*/ 2147483646 w 127"/>
              <a:gd name="T3" fmla="*/ 2147483646 h 376"/>
              <a:gd name="T4" fmla="*/ 428637820 w 127"/>
              <a:gd name="T5" fmla="*/ 2147483646 h 376"/>
              <a:gd name="T6" fmla="*/ 0 w 127"/>
              <a:gd name="T7" fmla="*/ 2147483646 h 376"/>
              <a:gd name="T8" fmla="*/ 1714814451 w 127"/>
              <a:gd name="T9" fmla="*/ 2147483646 h 376"/>
              <a:gd name="T10" fmla="*/ 1714814451 w 127"/>
              <a:gd name="T11" fmla="*/ 2147483646 h 376"/>
              <a:gd name="T12" fmla="*/ 1714814451 w 127"/>
              <a:gd name="T13" fmla="*/ 2147483646 h 376"/>
              <a:gd name="T14" fmla="*/ 2147483646 w 127"/>
              <a:gd name="T15" fmla="*/ 2147483646 h 376"/>
              <a:gd name="T16" fmla="*/ 2147483646 w 127"/>
              <a:gd name="T17" fmla="*/ 2147483646 h 376"/>
              <a:gd name="T18" fmla="*/ 2147483646 w 127"/>
              <a:gd name="T19" fmla="*/ 2147483646 h 376"/>
              <a:gd name="T20" fmla="*/ 2147483646 w 127"/>
              <a:gd name="T21" fmla="*/ 785755377 h 376"/>
              <a:gd name="T22" fmla="*/ 2147483646 w 127"/>
              <a:gd name="T23" fmla="*/ 0 h 376"/>
              <a:gd name="T24" fmla="*/ 2147483646 w 127"/>
              <a:gd name="T25" fmla="*/ 0 h 376"/>
              <a:gd name="T26" fmla="*/ 2147483646 w 127"/>
              <a:gd name="T27" fmla="*/ 785755377 h 376"/>
              <a:gd name="T28" fmla="*/ 2147483646 w 127"/>
              <a:gd name="T29" fmla="*/ 2147483646 h 376"/>
              <a:gd name="T30" fmla="*/ 2147483646 w 127"/>
              <a:gd name="T31" fmla="*/ 2147483646 h 376"/>
              <a:gd name="T32" fmla="*/ 2147483646 w 127"/>
              <a:gd name="T33" fmla="*/ 2147483646 h 3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7" h="376">
                <a:moveTo>
                  <a:pt x="63" y="375"/>
                </a:moveTo>
                <a:lnTo>
                  <a:pt x="63" y="375"/>
                </a:lnTo>
                <a:cubicBezTo>
                  <a:pt x="36" y="375"/>
                  <a:pt x="18" y="366"/>
                  <a:pt x="9" y="348"/>
                </a:cubicBezTo>
                <a:cubicBezTo>
                  <a:pt x="0" y="330"/>
                  <a:pt x="0" y="322"/>
                  <a:pt x="0" y="312"/>
                </a:cubicBezTo>
                <a:cubicBezTo>
                  <a:pt x="36" y="312"/>
                  <a:pt x="36" y="312"/>
                  <a:pt x="36" y="312"/>
                </a:cubicBezTo>
                <a:cubicBezTo>
                  <a:pt x="36" y="312"/>
                  <a:pt x="36" y="322"/>
                  <a:pt x="36" y="330"/>
                </a:cubicBezTo>
                <a:cubicBezTo>
                  <a:pt x="36" y="339"/>
                  <a:pt x="45" y="339"/>
                  <a:pt x="63" y="339"/>
                </a:cubicBezTo>
                <a:cubicBezTo>
                  <a:pt x="72" y="339"/>
                  <a:pt x="81" y="339"/>
                  <a:pt x="81" y="330"/>
                </a:cubicBezTo>
                <a:cubicBezTo>
                  <a:pt x="90" y="322"/>
                  <a:pt x="90" y="322"/>
                  <a:pt x="90" y="312"/>
                </a:cubicBezTo>
                <a:cubicBezTo>
                  <a:pt x="90" y="17"/>
                  <a:pt x="90" y="17"/>
                  <a:pt x="90" y="17"/>
                </a:cubicBezTo>
                <a:cubicBezTo>
                  <a:pt x="90" y="9"/>
                  <a:pt x="99" y="0"/>
                  <a:pt x="108" y="0"/>
                </a:cubicBezTo>
                <a:cubicBezTo>
                  <a:pt x="117" y="0"/>
                  <a:pt x="126" y="9"/>
                  <a:pt x="126" y="17"/>
                </a:cubicBezTo>
                <a:cubicBezTo>
                  <a:pt x="117" y="312"/>
                  <a:pt x="117" y="312"/>
                  <a:pt x="117" y="312"/>
                </a:cubicBezTo>
                <a:cubicBezTo>
                  <a:pt x="117" y="322"/>
                  <a:pt x="117" y="330"/>
                  <a:pt x="117" y="348"/>
                </a:cubicBezTo>
                <a:cubicBezTo>
                  <a:pt x="108" y="366"/>
                  <a:pt x="81" y="375"/>
                  <a:pt x="63" y="3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5" name="Freeform 652">
            <a:extLst>
              <a:ext uri="{FF2B5EF4-FFF2-40B4-BE49-F238E27FC236}">
                <a16:creationId xmlns:a16="http://schemas.microsoft.com/office/drawing/2014/main" id="{F5E59E7D-FB2F-4042-B368-DC86924A8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056" y="7854977"/>
            <a:ext cx="773636" cy="198015"/>
          </a:xfrm>
          <a:custGeom>
            <a:avLst/>
            <a:gdLst>
              <a:gd name="T0" fmla="*/ 2147483646 w 743"/>
              <a:gd name="T1" fmla="*/ 2147483646 h 189"/>
              <a:gd name="T2" fmla="*/ 2147483646 w 743"/>
              <a:gd name="T3" fmla="*/ 2147483646 h 189"/>
              <a:gd name="T4" fmla="*/ 2147483646 w 743"/>
              <a:gd name="T5" fmla="*/ 2147483646 h 189"/>
              <a:gd name="T6" fmla="*/ 2147483646 w 743"/>
              <a:gd name="T7" fmla="*/ 2147483646 h 189"/>
              <a:gd name="T8" fmla="*/ 2147483646 w 743"/>
              <a:gd name="T9" fmla="*/ 2147483646 h 189"/>
              <a:gd name="T10" fmla="*/ 2147483646 w 743"/>
              <a:gd name="T11" fmla="*/ 2147483646 h 189"/>
              <a:gd name="T12" fmla="*/ 2147483646 w 743"/>
              <a:gd name="T13" fmla="*/ 2147483646 h 189"/>
              <a:gd name="T14" fmla="*/ 2147483646 w 743"/>
              <a:gd name="T15" fmla="*/ 2147483646 h 189"/>
              <a:gd name="T16" fmla="*/ 2147483646 w 743"/>
              <a:gd name="T17" fmla="*/ 2147483646 h 189"/>
              <a:gd name="T18" fmla="*/ 832469052 w 743"/>
              <a:gd name="T19" fmla="*/ 2147483646 h 189"/>
              <a:gd name="T20" fmla="*/ 0 w 743"/>
              <a:gd name="T21" fmla="*/ 2147483646 h 189"/>
              <a:gd name="T22" fmla="*/ 416298958 w 743"/>
              <a:gd name="T23" fmla="*/ 2147483646 h 189"/>
              <a:gd name="T24" fmla="*/ 2147483646 w 743"/>
              <a:gd name="T25" fmla="*/ 2147483646 h 189"/>
              <a:gd name="T26" fmla="*/ 2147483646 w 743"/>
              <a:gd name="T27" fmla="*/ 0 h 189"/>
              <a:gd name="T28" fmla="*/ 2147483646 w 743"/>
              <a:gd name="T29" fmla="*/ 2147483646 h 189"/>
              <a:gd name="T30" fmla="*/ 2147483646 w 743"/>
              <a:gd name="T31" fmla="*/ 2147483646 h 189"/>
              <a:gd name="T32" fmla="*/ 2147483646 w 743"/>
              <a:gd name="T33" fmla="*/ 2147483646 h 189"/>
              <a:gd name="T34" fmla="*/ 2147483646 w 743"/>
              <a:gd name="T35" fmla="*/ 2147483646 h 189"/>
              <a:gd name="T36" fmla="*/ 2147483646 w 743"/>
              <a:gd name="T37" fmla="*/ 2147483646 h 189"/>
              <a:gd name="T38" fmla="*/ 2147483646 w 743"/>
              <a:gd name="T39" fmla="*/ 2147483646 h 189"/>
              <a:gd name="T40" fmla="*/ 2147483646 w 743"/>
              <a:gd name="T41" fmla="*/ 2147483646 h 189"/>
              <a:gd name="T42" fmla="*/ 2147483646 w 743"/>
              <a:gd name="T43" fmla="*/ 2147483646 h 189"/>
              <a:gd name="T44" fmla="*/ 2147483646 w 743"/>
              <a:gd name="T45" fmla="*/ 2147483646 h 189"/>
              <a:gd name="T46" fmla="*/ 2147483646 w 743"/>
              <a:gd name="T47" fmla="*/ 2147483646 h 189"/>
              <a:gd name="T48" fmla="*/ 2147483646 w 743"/>
              <a:gd name="T49" fmla="*/ 2147483646 h 189"/>
              <a:gd name="T50" fmla="*/ 2147483646 w 743"/>
              <a:gd name="T51" fmla="*/ 2147483646 h 189"/>
              <a:gd name="T52" fmla="*/ 2147483646 w 743"/>
              <a:gd name="T53" fmla="*/ 2147483646 h 189"/>
              <a:gd name="T54" fmla="*/ 2147483646 w 743"/>
              <a:gd name="T55" fmla="*/ 2147483646 h 189"/>
              <a:gd name="T56" fmla="*/ 2147483646 w 743"/>
              <a:gd name="T57" fmla="*/ 2147483646 h 189"/>
              <a:gd name="T58" fmla="*/ 2147483646 w 743"/>
              <a:gd name="T59" fmla="*/ 2147483646 h 189"/>
              <a:gd name="T60" fmla="*/ 2147483646 w 743"/>
              <a:gd name="T61" fmla="*/ 1272157214 h 189"/>
              <a:gd name="T62" fmla="*/ 2147483646 w 743"/>
              <a:gd name="T63" fmla="*/ 2147483646 h 189"/>
              <a:gd name="T64" fmla="*/ 2147483646 w 743"/>
              <a:gd name="T65" fmla="*/ 2147483646 h 189"/>
              <a:gd name="T66" fmla="*/ 2147483646 w 743"/>
              <a:gd name="T67" fmla="*/ 2147483646 h 189"/>
              <a:gd name="T68" fmla="*/ 2147483646 w 743"/>
              <a:gd name="T69" fmla="*/ 2147483646 h 189"/>
              <a:gd name="T70" fmla="*/ 2147483646 w 743"/>
              <a:gd name="T71" fmla="*/ 2147483646 h 189"/>
              <a:gd name="T72" fmla="*/ 2147483646 w 743"/>
              <a:gd name="T73" fmla="*/ 2147483646 h 18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743" h="189">
                <a:moveTo>
                  <a:pt x="599" y="179"/>
                </a:moveTo>
                <a:lnTo>
                  <a:pt x="599" y="179"/>
                </a:lnTo>
                <a:lnTo>
                  <a:pt x="590" y="179"/>
                </a:lnTo>
                <a:cubicBezTo>
                  <a:pt x="554" y="170"/>
                  <a:pt x="447" y="152"/>
                  <a:pt x="376" y="152"/>
                </a:cubicBezTo>
                <a:cubicBezTo>
                  <a:pt x="295" y="152"/>
                  <a:pt x="188" y="170"/>
                  <a:pt x="152" y="179"/>
                </a:cubicBezTo>
                <a:cubicBezTo>
                  <a:pt x="143" y="188"/>
                  <a:pt x="125" y="179"/>
                  <a:pt x="116" y="170"/>
                </a:cubicBezTo>
                <a:cubicBezTo>
                  <a:pt x="99" y="152"/>
                  <a:pt x="99" y="152"/>
                  <a:pt x="99" y="152"/>
                </a:cubicBezTo>
                <a:cubicBezTo>
                  <a:pt x="18" y="152"/>
                  <a:pt x="18" y="152"/>
                  <a:pt x="18" y="152"/>
                </a:cubicBezTo>
                <a:cubicBezTo>
                  <a:pt x="9" y="152"/>
                  <a:pt x="0" y="143"/>
                  <a:pt x="0" y="143"/>
                </a:cubicBezTo>
                <a:cubicBezTo>
                  <a:pt x="0" y="135"/>
                  <a:pt x="0" y="126"/>
                  <a:pt x="9" y="117"/>
                </a:cubicBezTo>
                <a:cubicBezTo>
                  <a:pt x="9" y="117"/>
                  <a:pt x="54" y="90"/>
                  <a:pt x="125" y="63"/>
                </a:cubicBezTo>
                <a:cubicBezTo>
                  <a:pt x="188" y="27"/>
                  <a:pt x="277" y="0"/>
                  <a:pt x="376" y="0"/>
                </a:cubicBezTo>
                <a:cubicBezTo>
                  <a:pt x="465" y="0"/>
                  <a:pt x="564" y="27"/>
                  <a:pt x="626" y="63"/>
                </a:cubicBezTo>
                <a:cubicBezTo>
                  <a:pt x="689" y="90"/>
                  <a:pt x="733" y="117"/>
                  <a:pt x="733" y="117"/>
                </a:cubicBezTo>
                <a:cubicBezTo>
                  <a:pt x="742" y="126"/>
                  <a:pt x="742" y="135"/>
                  <a:pt x="742" y="143"/>
                </a:cubicBezTo>
                <a:cubicBezTo>
                  <a:pt x="742" y="143"/>
                  <a:pt x="733" y="152"/>
                  <a:pt x="724" y="152"/>
                </a:cubicBezTo>
                <a:cubicBezTo>
                  <a:pt x="644" y="152"/>
                  <a:pt x="644" y="152"/>
                  <a:pt x="644" y="152"/>
                </a:cubicBezTo>
                <a:cubicBezTo>
                  <a:pt x="626" y="170"/>
                  <a:pt x="626" y="170"/>
                  <a:pt x="626" y="170"/>
                </a:cubicBezTo>
                <a:cubicBezTo>
                  <a:pt x="617" y="179"/>
                  <a:pt x="608" y="179"/>
                  <a:pt x="599" y="179"/>
                </a:cubicBezTo>
                <a:close/>
                <a:moveTo>
                  <a:pt x="376" y="117"/>
                </a:moveTo>
                <a:lnTo>
                  <a:pt x="376" y="117"/>
                </a:lnTo>
                <a:cubicBezTo>
                  <a:pt x="447" y="117"/>
                  <a:pt x="554" y="135"/>
                  <a:pt x="599" y="143"/>
                </a:cubicBezTo>
                <a:cubicBezTo>
                  <a:pt x="599" y="152"/>
                  <a:pt x="599" y="143"/>
                  <a:pt x="599" y="143"/>
                </a:cubicBezTo>
                <a:cubicBezTo>
                  <a:pt x="617" y="126"/>
                  <a:pt x="617" y="126"/>
                  <a:pt x="617" y="126"/>
                </a:cubicBezTo>
                <a:cubicBezTo>
                  <a:pt x="626" y="126"/>
                  <a:pt x="635" y="117"/>
                  <a:pt x="644" y="117"/>
                </a:cubicBezTo>
                <a:cubicBezTo>
                  <a:pt x="662" y="117"/>
                  <a:pt x="662" y="117"/>
                  <a:pt x="662" y="117"/>
                </a:cubicBezTo>
                <a:cubicBezTo>
                  <a:pt x="653" y="108"/>
                  <a:pt x="626" y="99"/>
                  <a:pt x="608" y="90"/>
                </a:cubicBezTo>
                <a:cubicBezTo>
                  <a:pt x="554" y="63"/>
                  <a:pt x="465" y="27"/>
                  <a:pt x="376" y="27"/>
                </a:cubicBezTo>
                <a:cubicBezTo>
                  <a:pt x="259" y="27"/>
                  <a:pt x="143" y="81"/>
                  <a:pt x="81" y="117"/>
                </a:cubicBezTo>
                <a:cubicBezTo>
                  <a:pt x="99" y="117"/>
                  <a:pt x="99" y="117"/>
                  <a:pt x="99" y="117"/>
                </a:cubicBezTo>
                <a:cubicBezTo>
                  <a:pt x="107" y="117"/>
                  <a:pt x="116" y="126"/>
                  <a:pt x="125" y="126"/>
                </a:cubicBezTo>
                <a:cubicBezTo>
                  <a:pt x="143" y="143"/>
                  <a:pt x="143" y="143"/>
                  <a:pt x="143" y="143"/>
                </a:cubicBezTo>
                <a:cubicBezTo>
                  <a:pt x="143" y="143"/>
                  <a:pt x="143" y="152"/>
                  <a:pt x="152" y="143"/>
                </a:cubicBezTo>
                <a:cubicBezTo>
                  <a:pt x="188" y="135"/>
                  <a:pt x="295" y="117"/>
                  <a:pt x="376" y="1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6" name="Freeform 653">
            <a:extLst>
              <a:ext uri="{FF2B5EF4-FFF2-40B4-BE49-F238E27FC236}">
                <a16:creationId xmlns:a16="http://schemas.microsoft.com/office/drawing/2014/main" id="{38EAFC4F-3F5B-254F-BEAF-95FDE8EE1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0061" y="7827347"/>
            <a:ext cx="36840" cy="55260"/>
          </a:xfrm>
          <a:custGeom>
            <a:avLst/>
            <a:gdLst>
              <a:gd name="T0" fmla="*/ 727866862 w 37"/>
              <a:gd name="T1" fmla="*/ 2147483646 h 55"/>
              <a:gd name="T2" fmla="*/ 727866862 w 37"/>
              <a:gd name="T3" fmla="*/ 2147483646 h 55"/>
              <a:gd name="T4" fmla="*/ 727866862 w 37"/>
              <a:gd name="T5" fmla="*/ 2147483646 h 55"/>
              <a:gd name="T6" fmla="*/ 0 w 37"/>
              <a:gd name="T7" fmla="*/ 1869817767 h 55"/>
              <a:gd name="T8" fmla="*/ 0 w 37"/>
              <a:gd name="T9" fmla="*/ 747998943 h 55"/>
              <a:gd name="T10" fmla="*/ 727866862 w 37"/>
              <a:gd name="T11" fmla="*/ 0 h 55"/>
              <a:gd name="T12" fmla="*/ 727866862 w 37"/>
              <a:gd name="T13" fmla="*/ 0 h 55"/>
              <a:gd name="T14" fmla="*/ 1455851457 w 37"/>
              <a:gd name="T15" fmla="*/ 747998943 h 55"/>
              <a:gd name="T16" fmla="*/ 1455851457 w 37"/>
              <a:gd name="T17" fmla="*/ 1869817767 h 55"/>
              <a:gd name="T18" fmla="*/ 727866862 w 37"/>
              <a:gd name="T19" fmla="*/ 2147483646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0"/>
                  <a:pt x="9" y="0"/>
                  <a:pt x="18" y="0"/>
                </a:cubicBezTo>
                <a:cubicBezTo>
                  <a:pt x="27" y="0"/>
                  <a:pt x="36" y="10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7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7" name="Freeform 654">
            <a:extLst>
              <a:ext uri="{FF2B5EF4-FFF2-40B4-BE49-F238E27FC236}">
                <a16:creationId xmlns:a16="http://schemas.microsoft.com/office/drawing/2014/main" id="{A01BBC55-0AD6-7441-A64E-EBB01E7F9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9707" y="7716828"/>
            <a:ext cx="262485" cy="663117"/>
          </a:xfrm>
          <a:custGeom>
            <a:avLst/>
            <a:gdLst>
              <a:gd name="T0" fmla="*/ 2147483646 w 252"/>
              <a:gd name="T1" fmla="*/ 2147483646 h 636"/>
              <a:gd name="T2" fmla="*/ 2147483646 w 252"/>
              <a:gd name="T3" fmla="*/ 2147483646 h 636"/>
              <a:gd name="T4" fmla="*/ 1666781419 w 252"/>
              <a:gd name="T5" fmla="*/ 2147483646 h 636"/>
              <a:gd name="T6" fmla="*/ 1250053658 w 252"/>
              <a:gd name="T7" fmla="*/ 2147483646 h 636"/>
              <a:gd name="T8" fmla="*/ 416727762 w 252"/>
              <a:gd name="T9" fmla="*/ 2147483646 h 636"/>
              <a:gd name="T10" fmla="*/ 2147483646 w 252"/>
              <a:gd name="T11" fmla="*/ 1671754316 h 636"/>
              <a:gd name="T12" fmla="*/ 2147483646 w 252"/>
              <a:gd name="T13" fmla="*/ 417938669 h 636"/>
              <a:gd name="T14" fmla="*/ 2147483646 w 252"/>
              <a:gd name="T15" fmla="*/ 0 h 636"/>
              <a:gd name="T16" fmla="*/ 2147483646 w 252"/>
              <a:gd name="T17" fmla="*/ 0 h 636"/>
              <a:gd name="T18" fmla="*/ 2147483646 w 252"/>
              <a:gd name="T19" fmla="*/ 417938669 h 636"/>
              <a:gd name="T20" fmla="*/ 2147483646 w 252"/>
              <a:gd name="T21" fmla="*/ 835877338 h 636"/>
              <a:gd name="T22" fmla="*/ 2147483646 w 252"/>
              <a:gd name="T23" fmla="*/ 2147483646 h 636"/>
              <a:gd name="T24" fmla="*/ 2147483646 w 252"/>
              <a:gd name="T25" fmla="*/ 2147483646 h 636"/>
              <a:gd name="T26" fmla="*/ 2147483646 w 252"/>
              <a:gd name="T27" fmla="*/ 2147483646 h 636"/>
              <a:gd name="T28" fmla="*/ 2147483646 w 252"/>
              <a:gd name="T29" fmla="*/ 2147483646 h 636"/>
              <a:gd name="T30" fmla="*/ 2147483646 w 252"/>
              <a:gd name="T31" fmla="*/ 2147483646 h 636"/>
              <a:gd name="T32" fmla="*/ 2147483646 w 252"/>
              <a:gd name="T33" fmla="*/ 2147483646 h 636"/>
              <a:gd name="T34" fmla="*/ 2147483646 w 252"/>
              <a:gd name="T35" fmla="*/ 2147483646 h 636"/>
              <a:gd name="T36" fmla="*/ 2147483646 w 252"/>
              <a:gd name="T37" fmla="*/ 2147483646 h 636"/>
              <a:gd name="T38" fmla="*/ 2147483646 w 252"/>
              <a:gd name="T39" fmla="*/ 2147483646 h 636"/>
              <a:gd name="T40" fmla="*/ 2147483646 w 252"/>
              <a:gd name="T41" fmla="*/ 2147483646 h 636"/>
              <a:gd name="T42" fmla="*/ 2083508822 w 252"/>
              <a:gd name="T43" fmla="*/ 2147483646 h 636"/>
              <a:gd name="T44" fmla="*/ 2147483646 w 252"/>
              <a:gd name="T45" fmla="*/ 2147483646 h 6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52" h="636">
                <a:moveTo>
                  <a:pt x="206" y="635"/>
                </a:moveTo>
                <a:lnTo>
                  <a:pt x="206" y="635"/>
                </a:lnTo>
                <a:cubicBezTo>
                  <a:pt x="36" y="635"/>
                  <a:pt x="36" y="635"/>
                  <a:pt x="36" y="635"/>
                </a:cubicBezTo>
                <a:cubicBezTo>
                  <a:pt x="27" y="635"/>
                  <a:pt x="27" y="635"/>
                  <a:pt x="27" y="626"/>
                </a:cubicBezTo>
                <a:cubicBezTo>
                  <a:pt x="9" y="429"/>
                  <a:pt x="9" y="429"/>
                  <a:pt x="9" y="429"/>
                </a:cubicBezTo>
                <a:cubicBezTo>
                  <a:pt x="0" y="304"/>
                  <a:pt x="27" y="170"/>
                  <a:pt x="90" y="36"/>
                </a:cubicBezTo>
                <a:cubicBezTo>
                  <a:pt x="108" y="9"/>
                  <a:pt x="108" y="9"/>
                  <a:pt x="108" y="9"/>
                </a:cubicBezTo>
                <a:lnTo>
                  <a:pt x="116" y="0"/>
                </a:lnTo>
                <a:cubicBezTo>
                  <a:pt x="116" y="0"/>
                  <a:pt x="116" y="0"/>
                  <a:pt x="126" y="0"/>
                </a:cubicBezTo>
                <a:lnTo>
                  <a:pt x="134" y="9"/>
                </a:lnTo>
                <a:cubicBezTo>
                  <a:pt x="143" y="18"/>
                  <a:pt x="143" y="18"/>
                  <a:pt x="143" y="18"/>
                </a:cubicBezTo>
                <a:cubicBezTo>
                  <a:pt x="215" y="161"/>
                  <a:pt x="251" y="304"/>
                  <a:pt x="233" y="456"/>
                </a:cubicBezTo>
                <a:cubicBezTo>
                  <a:pt x="215" y="456"/>
                  <a:pt x="215" y="456"/>
                  <a:pt x="215" y="456"/>
                </a:cubicBezTo>
                <a:cubicBezTo>
                  <a:pt x="233" y="456"/>
                  <a:pt x="233" y="456"/>
                  <a:pt x="233" y="456"/>
                </a:cubicBezTo>
                <a:cubicBezTo>
                  <a:pt x="215" y="626"/>
                  <a:pt x="215" y="626"/>
                  <a:pt x="215" y="626"/>
                </a:cubicBezTo>
                <a:cubicBezTo>
                  <a:pt x="215" y="635"/>
                  <a:pt x="215" y="635"/>
                  <a:pt x="206" y="635"/>
                </a:cubicBezTo>
                <a:close/>
                <a:moveTo>
                  <a:pt x="54" y="599"/>
                </a:moveTo>
                <a:lnTo>
                  <a:pt x="54" y="599"/>
                </a:lnTo>
                <a:cubicBezTo>
                  <a:pt x="188" y="599"/>
                  <a:pt x="188" y="599"/>
                  <a:pt x="188" y="599"/>
                </a:cubicBezTo>
                <a:cubicBezTo>
                  <a:pt x="197" y="456"/>
                  <a:pt x="197" y="456"/>
                  <a:pt x="197" y="456"/>
                </a:cubicBezTo>
                <a:cubicBezTo>
                  <a:pt x="215" y="313"/>
                  <a:pt x="188" y="179"/>
                  <a:pt x="126" y="54"/>
                </a:cubicBezTo>
                <a:cubicBezTo>
                  <a:pt x="63" y="179"/>
                  <a:pt x="36" y="304"/>
                  <a:pt x="45" y="429"/>
                </a:cubicBezTo>
                <a:lnTo>
                  <a:pt x="54" y="5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8" name="Freeform 655">
            <a:extLst>
              <a:ext uri="{FF2B5EF4-FFF2-40B4-BE49-F238E27FC236}">
                <a16:creationId xmlns:a16="http://schemas.microsoft.com/office/drawing/2014/main" id="{288825BD-6740-8C46-B686-B67806303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3906" y="8200352"/>
            <a:ext cx="142756" cy="290112"/>
          </a:xfrm>
          <a:custGeom>
            <a:avLst/>
            <a:gdLst>
              <a:gd name="T0" fmla="*/ 2147483646 w 135"/>
              <a:gd name="T1" fmla="*/ 2147483646 h 278"/>
              <a:gd name="T2" fmla="*/ 2147483646 w 135"/>
              <a:gd name="T3" fmla="*/ 2147483646 h 278"/>
              <a:gd name="T4" fmla="*/ 2147483646 w 135"/>
              <a:gd name="T5" fmla="*/ 2147483646 h 278"/>
              <a:gd name="T6" fmla="*/ 436011869 w 135"/>
              <a:gd name="T7" fmla="*/ 2147483646 h 278"/>
              <a:gd name="T8" fmla="*/ 436011869 w 135"/>
              <a:gd name="T9" fmla="*/ 2147483646 h 278"/>
              <a:gd name="T10" fmla="*/ 1743914784 w 135"/>
              <a:gd name="T11" fmla="*/ 2147483646 h 278"/>
              <a:gd name="T12" fmla="*/ 2147483646 w 135"/>
              <a:gd name="T13" fmla="*/ 2147483646 h 278"/>
              <a:gd name="T14" fmla="*/ 2147483646 w 135"/>
              <a:gd name="T15" fmla="*/ 2147483646 h 278"/>
              <a:gd name="T16" fmla="*/ 872023739 w 135"/>
              <a:gd name="T17" fmla="*/ 1257094718 h 278"/>
              <a:gd name="T18" fmla="*/ 1308035972 w 135"/>
              <a:gd name="T19" fmla="*/ 419074743 h 278"/>
              <a:gd name="T20" fmla="*/ 2147483646 w 135"/>
              <a:gd name="T21" fmla="*/ 419074743 h 278"/>
              <a:gd name="T22" fmla="*/ 2147483646 w 135"/>
              <a:gd name="T23" fmla="*/ 2147483646 h 278"/>
              <a:gd name="T24" fmla="*/ 2147483646 w 135"/>
              <a:gd name="T25" fmla="*/ 2147483646 h 278"/>
              <a:gd name="T26" fmla="*/ 2147483646 w 135"/>
              <a:gd name="T27" fmla="*/ 2147483646 h 278"/>
              <a:gd name="T28" fmla="*/ 2147483646 w 135"/>
              <a:gd name="T29" fmla="*/ 2147483646 h 27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5" h="278">
                <a:moveTo>
                  <a:pt x="116" y="277"/>
                </a:moveTo>
                <a:lnTo>
                  <a:pt x="116" y="277"/>
                </a:lnTo>
                <a:cubicBezTo>
                  <a:pt x="107" y="277"/>
                  <a:pt x="107" y="277"/>
                  <a:pt x="99" y="268"/>
                </a:cubicBezTo>
                <a:cubicBezTo>
                  <a:pt x="9" y="161"/>
                  <a:pt x="9" y="161"/>
                  <a:pt x="9" y="161"/>
                </a:cubicBezTo>
                <a:cubicBezTo>
                  <a:pt x="0" y="152"/>
                  <a:pt x="9" y="134"/>
                  <a:pt x="9" y="134"/>
                </a:cubicBezTo>
                <a:cubicBezTo>
                  <a:pt x="18" y="125"/>
                  <a:pt x="27" y="125"/>
                  <a:pt x="36" y="134"/>
                </a:cubicBezTo>
                <a:cubicBezTo>
                  <a:pt x="99" y="215"/>
                  <a:pt x="99" y="215"/>
                  <a:pt x="99" y="215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18"/>
                  <a:pt x="18" y="9"/>
                  <a:pt x="27" y="9"/>
                </a:cubicBezTo>
                <a:cubicBezTo>
                  <a:pt x="36" y="0"/>
                  <a:pt x="45" y="0"/>
                  <a:pt x="54" y="9"/>
                </a:cubicBezTo>
                <a:cubicBezTo>
                  <a:pt x="125" y="170"/>
                  <a:pt x="125" y="170"/>
                  <a:pt x="125" y="170"/>
                </a:cubicBezTo>
                <a:cubicBezTo>
                  <a:pt x="134" y="170"/>
                  <a:pt x="134" y="170"/>
                  <a:pt x="134" y="179"/>
                </a:cubicBezTo>
                <a:cubicBezTo>
                  <a:pt x="134" y="260"/>
                  <a:pt x="134" y="260"/>
                  <a:pt x="134" y="260"/>
                </a:cubicBezTo>
                <a:cubicBezTo>
                  <a:pt x="134" y="268"/>
                  <a:pt x="125" y="277"/>
                  <a:pt x="116" y="2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9" name="Freeform 656">
            <a:extLst>
              <a:ext uri="{FF2B5EF4-FFF2-40B4-BE49-F238E27FC236}">
                <a16:creationId xmlns:a16="http://schemas.microsoft.com/office/drawing/2014/main" id="{B9CBE5F2-080B-6D48-BAF8-12F70FA51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5237" y="8209562"/>
            <a:ext cx="124336" cy="280902"/>
          </a:xfrm>
          <a:custGeom>
            <a:avLst/>
            <a:gdLst>
              <a:gd name="T0" fmla="*/ 884998223 w 117"/>
              <a:gd name="T1" fmla="*/ 2147483646 h 269"/>
              <a:gd name="T2" fmla="*/ 884998223 w 117"/>
              <a:gd name="T3" fmla="*/ 2147483646 h 269"/>
              <a:gd name="T4" fmla="*/ 442498928 w 117"/>
              <a:gd name="T5" fmla="*/ 2147483646 h 269"/>
              <a:gd name="T6" fmla="*/ 0 w 117"/>
              <a:gd name="T7" fmla="*/ 2147483646 h 269"/>
              <a:gd name="T8" fmla="*/ 0 w 117"/>
              <a:gd name="T9" fmla="*/ 2147483646 h 269"/>
              <a:gd name="T10" fmla="*/ 0 w 117"/>
              <a:gd name="T11" fmla="*/ 2147483646 h 269"/>
              <a:gd name="T12" fmla="*/ 2147483646 w 117"/>
              <a:gd name="T13" fmla="*/ 419878032 h 269"/>
              <a:gd name="T14" fmla="*/ 2147483646 w 117"/>
              <a:gd name="T15" fmla="*/ 0 h 269"/>
              <a:gd name="T16" fmla="*/ 2147483646 w 117"/>
              <a:gd name="T17" fmla="*/ 1259634097 h 269"/>
              <a:gd name="T18" fmla="*/ 1720874348 w 117"/>
              <a:gd name="T19" fmla="*/ 2147483646 h 269"/>
              <a:gd name="T20" fmla="*/ 1720874348 w 117"/>
              <a:gd name="T21" fmla="*/ 2147483646 h 269"/>
              <a:gd name="T22" fmla="*/ 2147483646 w 117"/>
              <a:gd name="T23" fmla="*/ 2147483646 h 269"/>
              <a:gd name="T24" fmla="*/ 2147483646 w 117"/>
              <a:gd name="T25" fmla="*/ 2147483646 h 269"/>
              <a:gd name="T26" fmla="*/ 2147483646 w 117"/>
              <a:gd name="T27" fmla="*/ 2147483646 h 269"/>
              <a:gd name="T28" fmla="*/ 1327497151 w 117"/>
              <a:gd name="T29" fmla="*/ 2147483646 h 269"/>
              <a:gd name="T30" fmla="*/ 884998223 w 117"/>
              <a:gd name="T31" fmla="*/ 2147483646 h 26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7" h="269">
                <a:moveTo>
                  <a:pt x="18" y="268"/>
                </a:moveTo>
                <a:lnTo>
                  <a:pt x="18" y="268"/>
                </a:lnTo>
                <a:lnTo>
                  <a:pt x="9" y="268"/>
                </a:lnTo>
                <a:cubicBezTo>
                  <a:pt x="0" y="268"/>
                  <a:pt x="0" y="259"/>
                  <a:pt x="0" y="251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61"/>
                  <a:pt x="0" y="161"/>
                  <a:pt x="0" y="161"/>
                </a:cubicBezTo>
                <a:cubicBezTo>
                  <a:pt x="80" y="9"/>
                  <a:pt x="80" y="9"/>
                  <a:pt x="80" y="9"/>
                </a:cubicBezTo>
                <a:cubicBezTo>
                  <a:pt x="80" y="0"/>
                  <a:pt x="89" y="0"/>
                  <a:pt x="98" y="0"/>
                </a:cubicBezTo>
                <a:cubicBezTo>
                  <a:pt x="107" y="9"/>
                  <a:pt x="107" y="18"/>
                  <a:pt x="107" y="27"/>
                </a:cubicBezTo>
                <a:cubicBezTo>
                  <a:pt x="35" y="170"/>
                  <a:pt x="35" y="170"/>
                  <a:pt x="35" y="170"/>
                </a:cubicBezTo>
                <a:cubicBezTo>
                  <a:pt x="35" y="206"/>
                  <a:pt x="35" y="206"/>
                  <a:pt x="35" y="206"/>
                </a:cubicBezTo>
                <a:cubicBezTo>
                  <a:pt x="89" y="134"/>
                  <a:pt x="89" y="134"/>
                  <a:pt x="89" y="134"/>
                </a:cubicBezTo>
                <a:cubicBezTo>
                  <a:pt x="89" y="125"/>
                  <a:pt x="107" y="125"/>
                  <a:pt x="107" y="134"/>
                </a:cubicBezTo>
                <a:cubicBezTo>
                  <a:pt x="116" y="134"/>
                  <a:pt x="116" y="152"/>
                  <a:pt x="116" y="152"/>
                </a:cubicBezTo>
                <a:cubicBezTo>
                  <a:pt x="27" y="259"/>
                  <a:pt x="27" y="259"/>
                  <a:pt x="27" y="259"/>
                </a:cubicBezTo>
                <a:cubicBezTo>
                  <a:pt x="27" y="268"/>
                  <a:pt x="18" y="268"/>
                  <a:pt x="18" y="2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0" name="Freeform 657">
            <a:extLst>
              <a:ext uri="{FF2B5EF4-FFF2-40B4-BE49-F238E27FC236}">
                <a16:creationId xmlns:a16="http://schemas.microsoft.com/office/drawing/2014/main" id="{686B5196-CD40-0D4D-A41B-2A494A800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4177" y="8343104"/>
            <a:ext cx="124336" cy="78286"/>
          </a:xfrm>
          <a:custGeom>
            <a:avLst/>
            <a:gdLst>
              <a:gd name="T0" fmla="*/ 2147483646 w 117"/>
              <a:gd name="T1" fmla="*/ 2147483646 h 73"/>
              <a:gd name="T2" fmla="*/ 2147483646 w 117"/>
              <a:gd name="T3" fmla="*/ 2147483646 h 73"/>
              <a:gd name="T4" fmla="*/ 884998223 w 117"/>
              <a:gd name="T5" fmla="*/ 2147483646 h 73"/>
              <a:gd name="T6" fmla="*/ 0 w 117"/>
              <a:gd name="T7" fmla="*/ 2147483646 h 73"/>
              <a:gd name="T8" fmla="*/ 0 w 117"/>
              <a:gd name="T9" fmla="*/ 909585806 h 73"/>
              <a:gd name="T10" fmla="*/ 884998223 w 117"/>
              <a:gd name="T11" fmla="*/ 0 h 73"/>
              <a:gd name="T12" fmla="*/ 2147483646 w 117"/>
              <a:gd name="T13" fmla="*/ 0 h 73"/>
              <a:gd name="T14" fmla="*/ 2147483646 w 117"/>
              <a:gd name="T15" fmla="*/ 909585806 h 73"/>
              <a:gd name="T16" fmla="*/ 2147483646 w 117"/>
              <a:gd name="T17" fmla="*/ 2147483646 h 73"/>
              <a:gd name="T18" fmla="*/ 2147483646 w 117"/>
              <a:gd name="T19" fmla="*/ 2147483646 h 73"/>
              <a:gd name="T20" fmla="*/ 1770130529 w 117"/>
              <a:gd name="T21" fmla="*/ 1819035194 h 73"/>
              <a:gd name="T22" fmla="*/ 1770130529 w 117"/>
              <a:gd name="T23" fmla="*/ 1819035194 h 73"/>
              <a:gd name="T24" fmla="*/ 2147483646 w 117"/>
              <a:gd name="T25" fmla="*/ 1819035194 h 73"/>
              <a:gd name="T26" fmla="*/ 2147483646 w 117"/>
              <a:gd name="T27" fmla="*/ 1819035194 h 73"/>
              <a:gd name="T28" fmla="*/ 1770130529 w 117"/>
              <a:gd name="T29" fmla="*/ 1819035194 h 7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" h="73">
                <a:moveTo>
                  <a:pt x="98" y="72"/>
                </a:moveTo>
                <a:lnTo>
                  <a:pt x="98" y="72"/>
                </a:lnTo>
                <a:cubicBezTo>
                  <a:pt x="18" y="72"/>
                  <a:pt x="18" y="72"/>
                  <a:pt x="18" y="72"/>
                </a:cubicBezTo>
                <a:cubicBezTo>
                  <a:pt x="9" y="72"/>
                  <a:pt x="0" y="63"/>
                  <a:pt x="0" y="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7" y="0"/>
                  <a:pt x="116" y="9"/>
                  <a:pt x="116" y="18"/>
                </a:cubicBezTo>
                <a:cubicBezTo>
                  <a:pt x="116" y="54"/>
                  <a:pt x="116" y="54"/>
                  <a:pt x="116" y="54"/>
                </a:cubicBezTo>
                <a:cubicBezTo>
                  <a:pt x="116" y="63"/>
                  <a:pt x="107" y="72"/>
                  <a:pt x="98" y="72"/>
                </a:cubicBezTo>
                <a:close/>
                <a:moveTo>
                  <a:pt x="36" y="36"/>
                </a:moveTo>
                <a:lnTo>
                  <a:pt x="36" y="36"/>
                </a:lnTo>
                <a:cubicBezTo>
                  <a:pt x="80" y="36"/>
                  <a:pt x="80" y="36"/>
                  <a:pt x="80" y="36"/>
                </a:cubicBezTo>
                <a:cubicBezTo>
                  <a:pt x="36" y="36"/>
                  <a:pt x="36" y="36"/>
                  <a:pt x="36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1" name="Freeform 658">
            <a:extLst>
              <a:ext uri="{FF2B5EF4-FFF2-40B4-BE49-F238E27FC236}">
                <a16:creationId xmlns:a16="http://schemas.microsoft.com/office/drawing/2014/main" id="{DD981969-6750-144D-9AE8-43BAD4437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3387" y="7910237"/>
            <a:ext cx="101309" cy="110519"/>
          </a:xfrm>
          <a:custGeom>
            <a:avLst/>
            <a:gdLst>
              <a:gd name="T0" fmla="*/ 2147483646 w 99"/>
              <a:gd name="T1" fmla="*/ 2147483646 h 108"/>
              <a:gd name="T2" fmla="*/ 2147483646 w 99"/>
              <a:gd name="T3" fmla="*/ 2147483646 h 108"/>
              <a:gd name="T4" fmla="*/ 0 w 99"/>
              <a:gd name="T5" fmla="*/ 2147483646 h 108"/>
              <a:gd name="T6" fmla="*/ 2147483646 w 99"/>
              <a:gd name="T7" fmla="*/ 0 h 108"/>
              <a:gd name="T8" fmla="*/ 2147483646 w 99"/>
              <a:gd name="T9" fmla="*/ 2147483646 h 108"/>
              <a:gd name="T10" fmla="*/ 2147483646 w 99"/>
              <a:gd name="T11" fmla="*/ 2147483646 h 108"/>
              <a:gd name="T12" fmla="*/ 2147483646 w 99"/>
              <a:gd name="T13" fmla="*/ 1580542517 h 108"/>
              <a:gd name="T14" fmla="*/ 2147483646 w 99"/>
              <a:gd name="T15" fmla="*/ 1580542517 h 108"/>
              <a:gd name="T16" fmla="*/ 1580542517 w 99"/>
              <a:gd name="T17" fmla="*/ 2147483646 h 108"/>
              <a:gd name="T18" fmla="*/ 2147483646 w 99"/>
              <a:gd name="T19" fmla="*/ 2147483646 h 108"/>
              <a:gd name="T20" fmla="*/ 2147483646 w 99"/>
              <a:gd name="T21" fmla="*/ 2147483646 h 108"/>
              <a:gd name="T22" fmla="*/ 2147483646 w 99"/>
              <a:gd name="T23" fmla="*/ 1580542517 h 10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9" h="108">
                <a:moveTo>
                  <a:pt x="54" y="107"/>
                </a:moveTo>
                <a:lnTo>
                  <a:pt x="54" y="107"/>
                </a:lnTo>
                <a:cubicBezTo>
                  <a:pt x="27" y="107"/>
                  <a:pt x="0" y="81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80" y="0"/>
                  <a:pt x="98" y="27"/>
                  <a:pt x="98" y="54"/>
                </a:cubicBezTo>
                <a:cubicBezTo>
                  <a:pt x="98" y="81"/>
                  <a:pt x="80" y="107"/>
                  <a:pt x="54" y="10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4" y="36"/>
                  <a:pt x="36" y="45"/>
                  <a:pt x="36" y="54"/>
                </a:cubicBezTo>
                <a:cubicBezTo>
                  <a:pt x="36" y="63"/>
                  <a:pt x="44" y="72"/>
                  <a:pt x="54" y="72"/>
                </a:cubicBezTo>
                <a:cubicBezTo>
                  <a:pt x="62" y="72"/>
                  <a:pt x="71" y="63"/>
                  <a:pt x="71" y="54"/>
                </a:cubicBezTo>
                <a:cubicBezTo>
                  <a:pt x="71" y="45"/>
                  <a:pt x="62" y="36"/>
                  <a:pt x="5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2" name="Freeform 659">
            <a:extLst>
              <a:ext uri="{FF2B5EF4-FFF2-40B4-BE49-F238E27FC236}">
                <a16:creationId xmlns:a16="http://schemas.microsoft.com/office/drawing/2014/main" id="{E8F2CBD9-E766-4548-8627-04318A5F5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0226" y="8209562"/>
            <a:ext cx="36840" cy="280902"/>
          </a:xfrm>
          <a:custGeom>
            <a:avLst/>
            <a:gdLst>
              <a:gd name="T0" fmla="*/ 790271258 w 36"/>
              <a:gd name="T1" fmla="*/ 2147483646 h 269"/>
              <a:gd name="T2" fmla="*/ 790271258 w 36"/>
              <a:gd name="T3" fmla="*/ 2147483646 h 269"/>
              <a:gd name="T4" fmla="*/ 0 w 36"/>
              <a:gd name="T5" fmla="*/ 2147483646 h 269"/>
              <a:gd name="T6" fmla="*/ 0 w 36"/>
              <a:gd name="T7" fmla="*/ 839756064 h 269"/>
              <a:gd name="T8" fmla="*/ 790271258 w 36"/>
              <a:gd name="T9" fmla="*/ 0 h 269"/>
              <a:gd name="T10" fmla="*/ 1536610747 w 36"/>
              <a:gd name="T11" fmla="*/ 839756064 h 269"/>
              <a:gd name="T12" fmla="*/ 1536610747 w 36"/>
              <a:gd name="T13" fmla="*/ 2147483646 h 269"/>
              <a:gd name="T14" fmla="*/ 790271258 w 36"/>
              <a:gd name="T15" fmla="*/ 2147483646 h 2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" h="269">
                <a:moveTo>
                  <a:pt x="18" y="268"/>
                </a:moveTo>
                <a:lnTo>
                  <a:pt x="18" y="268"/>
                </a:lnTo>
                <a:cubicBezTo>
                  <a:pt x="8" y="268"/>
                  <a:pt x="0" y="259"/>
                  <a:pt x="0" y="25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8" y="0"/>
                </a:cubicBezTo>
                <a:cubicBezTo>
                  <a:pt x="26" y="0"/>
                  <a:pt x="35" y="9"/>
                  <a:pt x="35" y="18"/>
                </a:cubicBezTo>
                <a:cubicBezTo>
                  <a:pt x="35" y="251"/>
                  <a:pt x="35" y="251"/>
                  <a:pt x="35" y="251"/>
                </a:cubicBezTo>
                <a:cubicBezTo>
                  <a:pt x="35" y="259"/>
                  <a:pt x="26" y="268"/>
                  <a:pt x="18" y="2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3" name="Freeform 660">
            <a:extLst>
              <a:ext uri="{FF2B5EF4-FFF2-40B4-BE49-F238E27FC236}">
                <a16:creationId xmlns:a16="http://schemas.microsoft.com/office/drawing/2014/main" id="{D5E88D3E-1E5A-4F48-ABD5-29BE49873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7390" y="7716828"/>
            <a:ext cx="773636" cy="36840"/>
          </a:xfrm>
          <a:custGeom>
            <a:avLst/>
            <a:gdLst>
              <a:gd name="T0" fmla="*/ 2147483646 w 743"/>
              <a:gd name="T1" fmla="*/ 1455851457 h 37"/>
              <a:gd name="T2" fmla="*/ 2147483646 w 743"/>
              <a:gd name="T3" fmla="*/ 1455851457 h 37"/>
              <a:gd name="T4" fmla="*/ 832469052 w 743"/>
              <a:gd name="T5" fmla="*/ 1455851457 h 37"/>
              <a:gd name="T6" fmla="*/ 0 w 743"/>
              <a:gd name="T7" fmla="*/ 727866862 h 37"/>
              <a:gd name="T8" fmla="*/ 832469052 w 743"/>
              <a:gd name="T9" fmla="*/ 0 h 37"/>
              <a:gd name="T10" fmla="*/ 2147483646 w 743"/>
              <a:gd name="T11" fmla="*/ 0 h 37"/>
              <a:gd name="T12" fmla="*/ 2147483646 w 743"/>
              <a:gd name="T13" fmla="*/ 727866862 h 37"/>
              <a:gd name="T14" fmla="*/ 2147483646 w 743"/>
              <a:gd name="T15" fmla="*/ 145585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43" h="37">
                <a:moveTo>
                  <a:pt x="724" y="36"/>
                </a:moveTo>
                <a:lnTo>
                  <a:pt x="72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724" y="0"/>
                  <a:pt x="724" y="0"/>
                  <a:pt x="724" y="0"/>
                </a:cubicBezTo>
                <a:cubicBezTo>
                  <a:pt x="733" y="0"/>
                  <a:pt x="742" y="9"/>
                  <a:pt x="742" y="18"/>
                </a:cubicBezTo>
                <a:cubicBezTo>
                  <a:pt x="742" y="27"/>
                  <a:pt x="733" y="36"/>
                  <a:pt x="72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4" name="Freeform 661">
            <a:extLst>
              <a:ext uri="{FF2B5EF4-FFF2-40B4-BE49-F238E27FC236}">
                <a16:creationId xmlns:a16="http://schemas.microsoft.com/office/drawing/2014/main" id="{A26ED664-54F0-B14C-ACD2-40DD94D13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6600" y="8117462"/>
            <a:ext cx="773636" cy="36840"/>
          </a:xfrm>
          <a:custGeom>
            <a:avLst/>
            <a:gdLst>
              <a:gd name="T0" fmla="*/ 2147483646 w 743"/>
              <a:gd name="T1" fmla="*/ 1536610747 h 36"/>
              <a:gd name="T2" fmla="*/ 2147483646 w 743"/>
              <a:gd name="T3" fmla="*/ 1536610747 h 36"/>
              <a:gd name="T4" fmla="*/ 832469052 w 743"/>
              <a:gd name="T5" fmla="*/ 1536610747 h 36"/>
              <a:gd name="T6" fmla="*/ 0 w 743"/>
              <a:gd name="T7" fmla="*/ 790271258 h 36"/>
              <a:gd name="T8" fmla="*/ 832469052 w 743"/>
              <a:gd name="T9" fmla="*/ 0 h 36"/>
              <a:gd name="T10" fmla="*/ 2147483646 w 743"/>
              <a:gd name="T11" fmla="*/ 0 h 36"/>
              <a:gd name="T12" fmla="*/ 2147483646 w 743"/>
              <a:gd name="T13" fmla="*/ 790271258 h 36"/>
              <a:gd name="T14" fmla="*/ 2147483646 w 743"/>
              <a:gd name="T15" fmla="*/ 15366107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43" h="36">
                <a:moveTo>
                  <a:pt x="724" y="35"/>
                </a:moveTo>
                <a:lnTo>
                  <a:pt x="724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724" y="0"/>
                  <a:pt x="724" y="0"/>
                  <a:pt x="724" y="0"/>
                </a:cubicBezTo>
                <a:cubicBezTo>
                  <a:pt x="733" y="0"/>
                  <a:pt x="742" y="9"/>
                  <a:pt x="742" y="18"/>
                </a:cubicBezTo>
                <a:cubicBezTo>
                  <a:pt x="742" y="27"/>
                  <a:pt x="733" y="35"/>
                  <a:pt x="724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5" name="Freeform 662">
            <a:extLst>
              <a:ext uri="{FF2B5EF4-FFF2-40B4-BE49-F238E27FC236}">
                <a16:creationId xmlns:a16="http://schemas.microsoft.com/office/drawing/2014/main" id="{F9812470-860B-3549-88D8-526E6CBEE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3440" y="7716828"/>
            <a:ext cx="681537" cy="437474"/>
          </a:xfrm>
          <a:custGeom>
            <a:avLst/>
            <a:gdLst>
              <a:gd name="T0" fmla="*/ 2147483646 w 653"/>
              <a:gd name="T1" fmla="*/ 2147483646 h 421"/>
              <a:gd name="T2" fmla="*/ 2147483646 w 653"/>
              <a:gd name="T3" fmla="*/ 2147483646 h 421"/>
              <a:gd name="T4" fmla="*/ 791886562 w 653"/>
              <a:gd name="T5" fmla="*/ 2147483646 h 421"/>
              <a:gd name="T6" fmla="*/ 0 w 653"/>
              <a:gd name="T7" fmla="*/ 2147483646 h 421"/>
              <a:gd name="T8" fmla="*/ 0 w 653"/>
              <a:gd name="T9" fmla="*/ 827443585 h 421"/>
              <a:gd name="T10" fmla="*/ 791886562 w 653"/>
              <a:gd name="T11" fmla="*/ 0 h 421"/>
              <a:gd name="T12" fmla="*/ 2147483646 w 653"/>
              <a:gd name="T13" fmla="*/ 0 h 421"/>
              <a:gd name="T14" fmla="*/ 2147483646 w 653"/>
              <a:gd name="T15" fmla="*/ 827443585 h 421"/>
              <a:gd name="T16" fmla="*/ 2147483646 w 653"/>
              <a:gd name="T17" fmla="*/ 2147483646 h 421"/>
              <a:gd name="T18" fmla="*/ 2147483646 w 653"/>
              <a:gd name="T19" fmla="*/ 2147483646 h 421"/>
              <a:gd name="T20" fmla="*/ 1630248249 w 653"/>
              <a:gd name="T21" fmla="*/ 2147483646 h 421"/>
              <a:gd name="T22" fmla="*/ 1630248249 w 653"/>
              <a:gd name="T23" fmla="*/ 2147483646 h 421"/>
              <a:gd name="T24" fmla="*/ 2147483646 w 653"/>
              <a:gd name="T25" fmla="*/ 2147483646 h 421"/>
              <a:gd name="T26" fmla="*/ 2147483646 w 653"/>
              <a:gd name="T27" fmla="*/ 1654887169 h 421"/>
              <a:gd name="T28" fmla="*/ 1630248249 w 653"/>
              <a:gd name="T29" fmla="*/ 1654887169 h 421"/>
              <a:gd name="T30" fmla="*/ 1630248249 w 653"/>
              <a:gd name="T31" fmla="*/ 2147483646 h 4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53" h="421">
                <a:moveTo>
                  <a:pt x="634" y="420"/>
                </a:moveTo>
                <a:lnTo>
                  <a:pt x="634" y="420"/>
                </a:lnTo>
                <a:cubicBezTo>
                  <a:pt x="17" y="420"/>
                  <a:pt x="17" y="420"/>
                  <a:pt x="17" y="420"/>
                </a:cubicBezTo>
                <a:cubicBezTo>
                  <a:pt x="8" y="420"/>
                  <a:pt x="0" y="412"/>
                  <a:pt x="0" y="40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643" y="0"/>
                  <a:pt x="652" y="9"/>
                  <a:pt x="652" y="18"/>
                </a:cubicBezTo>
                <a:cubicBezTo>
                  <a:pt x="652" y="403"/>
                  <a:pt x="652" y="403"/>
                  <a:pt x="652" y="403"/>
                </a:cubicBezTo>
                <a:cubicBezTo>
                  <a:pt x="652" y="412"/>
                  <a:pt x="643" y="420"/>
                  <a:pt x="634" y="420"/>
                </a:cubicBezTo>
                <a:close/>
                <a:moveTo>
                  <a:pt x="35" y="385"/>
                </a:moveTo>
                <a:lnTo>
                  <a:pt x="35" y="385"/>
                </a:lnTo>
                <a:cubicBezTo>
                  <a:pt x="625" y="385"/>
                  <a:pt x="625" y="385"/>
                  <a:pt x="625" y="385"/>
                </a:cubicBezTo>
                <a:cubicBezTo>
                  <a:pt x="625" y="36"/>
                  <a:pt x="625" y="36"/>
                  <a:pt x="625" y="36"/>
                </a:cubicBezTo>
                <a:cubicBezTo>
                  <a:pt x="35" y="36"/>
                  <a:pt x="35" y="36"/>
                  <a:pt x="35" y="36"/>
                </a:cubicBezTo>
                <a:lnTo>
                  <a:pt x="35" y="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6" name="Freeform 663">
            <a:extLst>
              <a:ext uri="{FF2B5EF4-FFF2-40B4-BE49-F238E27FC236}">
                <a16:creationId xmlns:a16="http://schemas.microsoft.com/office/drawing/2014/main" id="{8FAD7699-3C22-F242-8FCC-0EBC453DE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395" y="8117462"/>
            <a:ext cx="36840" cy="280902"/>
          </a:xfrm>
          <a:custGeom>
            <a:avLst/>
            <a:gdLst>
              <a:gd name="T0" fmla="*/ 727866862 w 37"/>
              <a:gd name="T1" fmla="*/ 2147483646 h 269"/>
              <a:gd name="T2" fmla="*/ 727866862 w 37"/>
              <a:gd name="T3" fmla="*/ 2147483646 h 269"/>
              <a:gd name="T4" fmla="*/ 0 w 37"/>
              <a:gd name="T5" fmla="*/ 2147483646 h 269"/>
              <a:gd name="T6" fmla="*/ 0 w 37"/>
              <a:gd name="T7" fmla="*/ 839756064 h 269"/>
              <a:gd name="T8" fmla="*/ 727866862 w 37"/>
              <a:gd name="T9" fmla="*/ 0 h 269"/>
              <a:gd name="T10" fmla="*/ 1455851457 w 37"/>
              <a:gd name="T11" fmla="*/ 839756064 h 269"/>
              <a:gd name="T12" fmla="*/ 1455851457 w 37"/>
              <a:gd name="T13" fmla="*/ 2147483646 h 269"/>
              <a:gd name="T14" fmla="*/ 727866862 w 37"/>
              <a:gd name="T15" fmla="*/ 2147483646 h 2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" h="269">
                <a:moveTo>
                  <a:pt x="18" y="268"/>
                </a:moveTo>
                <a:lnTo>
                  <a:pt x="18" y="268"/>
                </a:lnTo>
                <a:cubicBezTo>
                  <a:pt x="9" y="268"/>
                  <a:pt x="0" y="259"/>
                  <a:pt x="0" y="25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50"/>
                  <a:pt x="36" y="250"/>
                  <a:pt x="36" y="250"/>
                </a:cubicBezTo>
                <a:cubicBezTo>
                  <a:pt x="36" y="259"/>
                  <a:pt x="27" y="268"/>
                  <a:pt x="18" y="2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7" name="Freeform 664">
            <a:extLst>
              <a:ext uri="{FF2B5EF4-FFF2-40B4-BE49-F238E27FC236}">
                <a16:creationId xmlns:a16="http://schemas.microsoft.com/office/drawing/2014/main" id="{A71571D0-543C-F34A-877E-BE51CDFC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1589" y="8361524"/>
            <a:ext cx="414448" cy="133546"/>
          </a:xfrm>
          <a:custGeom>
            <a:avLst/>
            <a:gdLst>
              <a:gd name="T0" fmla="*/ 851855474 w 395"/>
              <a:gd name="T1" fmla="*/ 2147483646 h 126"/>
              <a:gd name="T2" fmla="*/ 851855474 w 395"/>
              <a:gd name="T3" fmla="*/ 2147483646 h 126"/>
              <a:gd name="T4" fmla="*/ 0 w 395"/>
              <a:gd name="T5" fmla="*/ 2147483646 h 126"/>
              <a:gd name="T6" fmla="*/ 473224064 w 395"/>
              <a:gd name="T7" fmla="*/ 2147483646 h 126"/>
              <a:gd name="T8" fmla="*/ 2147483646 w 395"/>
              <a:gd name="T9" fmla="*/ 0 h 126"/>
              <a:gd name="T10" fmla="*/ 2147483646 w 395"/>
              <a:gd name="T11" fmla="*/ 0 h 126"/>
              <a:gd name="T12" fmla="*/ 2147483646 w 395"/>
              <a:gd name="T13" fmla="*/ 2147483646 h 126"/>
              <a:gd name="T14" fmla="*/ 2147483646 w 395"/>
              <a:gd name="T15" fmla="*/ 2147483646 h 126"/>
              <a:gd name="T16" fmla="*/ 2147483646 w 395"/>
              <a:gd name="T17" fmla="*/ 2147483646 h 126"/>
              <a:gd name="T18" fmla="*/ 2147483646 w 395"/>
              <a:gd name="T19" fmla="*/ 1756101606 h 126"/>
              <a:gd name="T20" fmla="*/ 1277718103 w 395"/>
              <a:gd name="T21" fmla="*/ 2147483646 h 126"/>
              <a:gd name="T22" fmla="*/ 851855474 w 395"/>
              <a:gd name="T23" fmla="*/ 2147483646 h 12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5" h="126">
                <a:moveTo>
                  <a:pt x="18" y="125"/>
                </a:moveTo>
                <a:lnTo>
                  <a:pt x="18" y="125"/>
                </a:lnTo>
                <a:cubicBezTo>
                  <a:pt x="10" y="125"/>
                  <a:pt x="10" y="125"/>
                  <a:pt x="0" y="116"/>
                </a:cubicBezTo>
                <a:cubicBezTo>
                  <a:pt x="0" y="108"/>
                  <a:pt x="0" y="98"/>
                  <a:pt x="10" y="9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7" y="0"/>
                  <a:pt x="206" y="0"/>
                  <a:pt x="206" y="0"/>
                </a:cubicBezTo>
                <a:cubicBezTo>
                  <a:pt x="385" y="90"/>
                  <a:pt x="385" y="90"/>
                  <a:pt x="385" y="90"/>
                </a:cubicBezTo>
                <a:cubicBezTo>
                  <a:pt x="394" y="98"/>
                  <a:pt x="394" y="108"/>
                  <a:pt x="385" y="116"/>
                </a:cubicBezTo>
                <a:cubicBezTo>
                  <a:pt x="385" y="125"/>
                  <a:pt x="376" y="125"/>
                  <a:pt x="367" y="125"/>
                </a:cubicBezTo>
                <a:cubicBezTo>
                  <a:pt x="197" y="36"/>
                  <a:pt x="197" y="36"/>
                  <a:pt x="197" y="36"/>
                </a:cubicBezTo>
                <a:cubicBezTo>
                  <a:pt x="27" y="125"/>
                  <a:pt x="27" y="125"/>
                  <a:pt x="27" y="125"/>
                </a:cubicBezTo>
                <a:lnTo>
                  <a:pt x="18" y="1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8" name="Freeform 665">
            <a:extLst>
              <a:ext uri="{FF2B5EF4-FFF2-40B4-BE49-F238E27FC236}">
                <a16:creationId xmlns:a16="http://schemas.microsoft.com/office/drawing/2014/main" id="{FBF8BFD5-4542-2049-B40A-D045A566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395" y="8407574"/>
            <a:ext cx="36840" cy="82890"/>
          </a:xfrm>
          <a:custGeom>
            <a:avLst/>
            <a:gdLst>
              <a:gd name="T0" fmla="*/ 727866862 w 37"/>
              <a:gd name="T1" fmla="*/ 2147483646 h 81"/>
              <a:gd name="T2" fmla="*/ 727866862 w 37"/>
              <a:gd name="T3" fmla="*/ 2147483646 h 81"/>
              <a:gd name="T4" fmla="*/ 0 w 37"/>
              <a:gd name="T5" fmla="*/ 2147483646 h 81"/>
              <a:gd name="T6" fmla="*/ 0 w 37"/>
              <a:gd name="T7" fmla="*/ 790271258 h 81"/>
              <a:gd name="T8" fmla="*/ 727866862 w 37"/>
              <a:gd name="T9" fmla="*/ 0 h 81"/>
              <a:gd name="T10" fmla="*/ 1455851457 w 37"/>
              <a:gd name="T11" fmla="*/ 790271258 h 81"/>
              <a:gd name="T12" fmla="*/ 1455851457 w 37"/>
              <a:gd name="T13" fmla="*/ 2147483646 h 81"/>
              <a:gd name="T14" fmla="*/ 727866862 w 37"/>
              <a:gd name="T15" fmla="*/ 2147483646 h 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" h="81">
                <a:moveTo>
                  <a:pt x="18" y="80"/>
                </a:moveTo>
                <a:lnTo>
                  <a:pt x="18" y="80"/>
                </a:lnTo>
                <a:cubicBezTo>
                  <a:pt x="9" y="80"/>
                  <a:pt x="0" y="71"/>
                  <a:pt x="0" y="6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63"/>
                  <a:pt x="36" y="63"/>
                  <a:pt x="36" y="63"/>
                </a:cubicBezTo>
                <a:cubicBezTo>
                  <a:pt x="36" y="71"/>
                  <a:pt x="27" y="80"/>
                  <a:pt x="18" y="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9" name="Freeform 666">
            <a:extLst>
              <a:ext uri="{FF2B5EF4-FFF2-40B4-BE49-F238E27FC236}">
                <a16:creationId xmlns:a16="http://schemas.microsoft.com/office/drawing/2014/main" id="{D2DD7C3C-D24E-DC4A-8662-34CF28BFB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7639" y="7799717"/>
            <a:ext cx="280905" cy="290115"/>
          </a:xfrm>
          <a:custGeom>
            <a:avLst/>
            <a:gdLst>
              <a:gd name="T0" fmla="*/ 2147483646 w 269"/>
              <a:gd name="T1" fmla="*/ 2147483646 h 278"/>
              <a:gd name="T2" fmla="*/ 2147483646 w 269"/>
              <a:gd name="T3" fmla="*/ 2147483646 h 278"/>
              <a:gd name="T4" fmla="*/ 2147483646 w 269"/>
              <a:gd name="T5" fmla="*/ 2147483646 h 278"/>
              <a:gd name="T6" fmla="*/ 2147483646 w 269"/>
              <a:gd name="T7" fmla="*/ 838166142 h 278"/>
              <a:gd name="T8" fmla="*/ 2147483646 w 269"/>
              <a:gd name="T9" fmla="*/ 419083251 h 278"/>
              <a:gd name="T10" fmla="*/ 2147483646 w 269"/>
              <a:gd name="T11" fmla="*/ 0 h 278"/>
              <a:gd name="T12" fmla="*/ 2099433440 w 269"/>
              <a:gd name="T13" fmla="*/ 2048692554 h 278"/>
              <a:gd name="T14" fmla="*/ 0 w 269"/>
              <a:gd name="T15" fmla="*/ 2147483646 h 278"/>
              <a:gd name="T16" fmla="*/ 1679546752 w 269"/>
              <a:gd name="T17" fmla="*/ 2147483646 h 278"/>
              <a:gd name="T18" fmla="*/ 2099433440 w 269"/>
              <a:gd name="T19" fmla="*/ 2147483646 h 278"/>
              <a:gd name="T20" fmla="*/ 2099433440 w 269"/>
              <a:gd name="T21" fmla="*/ 2147483646 h 278"/>
              <a:gd name="T22" fmla="*/ 2147483646 w 269"/>
              <a:gd name="T23" fmla="*/ 2147483646 h 278"/>
              <a:gd name="T24" fmla="*/ 2147483646 w 269"/>
              <a:gd name="T25" fmla="*/ 2147483646 h 278"/>
              <a:gd name="T26" fmla="*/ 2147483646 w 269"/>
              <a:gd name="T27" fmla="*/ 2147483646 h 278"/>
              <a:gd name="T28" fmla="*/ 2147483646 w 269"/>
              <a:gd name="T29" fmla="*/ 2147483646 h 278"/>
              <a:gd name="T30" fmla="*/ 2147483646 w 269"/>
              <a:gd name="T31" fmla="*/ 2147483646 h 278"/>
              <a:gd name="T32" fmla="*/ 2147483646 w 269"/>
              <a:gd name="T33" fmla="*/ 2147483646 h 278"/>
              <a:gd name="T34" fmla="*/ 2147483646 w 269"/>
              <a:gd name="T35" fmla="*/ 838166142 h 278"/>
              <a:gd name="T36" fmla="*/ 2147483646 w 269"/>
              <a:gd name="T37" fmla="*/ 838166142 h 278"/>
              <a:gd name="T38" fmla="*/ 2147483646 w 269"/>
              <a:gd name="T39" fmla="*/ 2147483646 h 278"/>
              <a:gd name="T40" fmla="*/ 2099433440 w 269"/>
              <a:gd name="T41" fmla="*/ 2147483646 h 278"/>
              <a:gd name="T42" fmla="*/ 839773376 w 269"/>
              <a:gd name="T43" fmla="*/ 2147483646 h 278"/>
              <a:gd name="T44" fmla="*/ 2147483646 w 269"/>
              <a:gd name="T45" fmla="*/ 2147483646 h 278"/>
              <a:gd name="T46" fmla="*/ 2147483646 w 269"/>
              <a:gd name="T47" fmla="*/ 2147483646 h 278"/>
              <a:gd name="T48" fmla="*/ 2147483646 w 269"/>
              <a:gd name="T49" fmla="*/ 2147483646 h 278"/>
              <a:gd name="T50" fmla="*/ 2147483646 w 269"/>
              <a:gd name="T51" fmla="*/ 2147483646 h 278"/>
              <a:gd name="T52" fmla="*/ 2147483646 w 269"/>
              <a:gd name="T53" fmla="*/ 2147483646 h 278"/>
              <a:gd name="T54" fmla="*/ 2147483646 w 269"/>
              <a:gd name="T55" fmla="*/ 2147483646 h 278"/>
              <a:gd name="T56" fmla="*/ 2147483646 w 269"/>
              <a:gd name="T57" fmla="*/ 2147483646 h 278"/>
              <a:gd name="T58" fmla="*/ 2147483646 w 269"/>
              <a:gd name="T59" fmla="*/ 2147483646 h 27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69" h="278">
                <a:moveTo>
                  <a:pt x="260" y="125"/>
                </a:moveTo>
                <a:lnTo>
                  <a:pt x="260" y="125"/>
                </a:lnTo>
                <a:cubicBezTo>
                  <a:pt x="143" y="125"/>
                  <a:pt x="143" y="125"/>
                  <a:pt x="143" y="125"/>
                </a:cubicBezTo>
                <a:cubicBezTo>
                  <a:pt x="170" y="18"/>
                  <a:pt x="170" y="18"/>
                  <a:pt x="170" y="18"/>
                </a:cubicBezTo>
                <a:cubicBezTo>
                  <a:pt x="170" y="9"/>
                  <a:pt x="161" y="9"/>
                  <a:pt x="161" y="9"/>
                </a:cubicBezTo>
                <a:cubicBezTo>
                  <a:pt x="152" y="0"/>
                  <a:pt x="143" y="0"/>
                  <a:pt x="134" y="0"/>
                </a:cubicBezTo>
                <a:cubicBezTo>
                  <a:pt x="99" y="0"/>
                  <a:pt x="63" y="18"/>
                  <a:pt x="45" y="44"/>
                </a:cubicBezTo>
                <a:cubicBezTo>
                  <a:pt x="18" y="71"/>
                  <a:pt x="0" y="98"/>
                  <a:pt x="0" y="134"/>
                </a:cubicBezTo>
                <a:cubicBezTo>
                  <a:pt x="0" y="170"/>
                  <a:pt x="18" y="205"/>
                  <a:pt x="36" y="232"/>
                </a:cubicBezTo>
                <a:cubicBezTo>
                  <a:pt x="36" y="232"/>
                  <a:pt x="36" y="232"/>
                  <a:pt x="45" y="232"/>
                </a:cubicBezTo>
                <a:cubicBezTo>
                  <a:pt x="72" y="259"/>
                  <a:pt x="99" y="277"/>
                  <a:pt x="134" y="277"/>
                </a:cubicBezTo>
                <a:cubicBezTo>
                  <a:pt x="170" y="277"/>
                  <a:pt x="206" y="259"/>
                  <a:pt x="233" y="232"/>
                </a:cubicBezTo>
                <a:cubicBezTo>
                  <a:pt x="260" y="205"/>
                  <a:pt x="268" y="170"/>
                  <a:pt x="268" y="134"/>
                </a:cubicBezTo>
                <a:cubicBezTo>
                  <a:pt x="268" y="134"/>
                  <a:pt x="268" y="125"/>
                  <a:pt x="260" y="125"/>
                </a:cubicBezTo>
                <a:close/>
                <a:moveTo>
                  <a:pt x="54" y="53"/>
                </a:moveTo>
                <a:lnTo>
                  <a:pt x="54" y="53"/>
                </a:lnTo>
                <a:cubicBezTo>
                  <a:pt x="81" y="36"/>
                  <a:pt x="108" y="18"/>
                  <a:pt x="134" y="18"/>
                </a:cubicBezTo>
                <a:cubicBezTo>
                  <a:pt x="143" y="18"/>
                  <a:pt x="143" y="18"/>
                  <a:pt x="143" y="18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45" y="214"/>
                  <a:pt x="45" y="214"/>
                  <a:pt x="45" y="214"/>
                </a:cubicBezTo>
                <a:cubicBezTo>
                  <a:pt x="27" y="188"/>
                  <a:pt x="18" y="170"/>
                  <a:pt x="18" y="134"/>
                </a:cubicBezTo>
                <a:cubicBezTo>
                  <a:pt x="18" y="107"/>
                  <a:pt x="36" y="80"/>
                  <a:pt x="54" y="53"/>
                </a:cubicBezTo>
                <a:close/>
                <a:moveTo>
                  <a:pt x="215" y="223"/>
                </a:moveTo>
                <a:lnTo>
                  <a:pt x="215" y="223"/>
                </a:lnTo>
                <a:cubicBezTo>
                  <a:pt x="197" y="241"/>
                  <a:pt x="170" y="250"/>
                  <a:pt x="134" y="250"/>
                </a:cubicBezTo>
                <a:cubicBezTo>
                  <a:pt x="108" y="250"/>
                  <a:pt x="81" y="241"/>
                  <a:pt x="63" y="223"/>
                </a:cubicBezTo>
                <a:cubicBezTo>
                  <a:pt x="143" y="143"/>
                  <a:pt x="143" y="143"/>
                  <a:pt x="143" y="143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51" y="179"/>
                  <a:pt x="242" y="196"/>
                  <a:pt x="215" y="2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0" name="Freeform 667">
            <a:extLst>
              <a:ext uri="{FF2B5EF4-FFF2-40B4-BE49-F238E27FC236}">
                <a16:creationId xmlns:a16="http://schemas.microsoft.com/office/drawing/2014/main" id="{03329318-D20D-A845-B037-9BE5F8F82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8025" y="7772087"/>
            <a:ext cx="151963" cy="151966"/>
          </a:xfrm>
          <a:custGeom>
            <a:avLst/>
            <a:gdLst>
              <a:gd name="T0" fmla="*/ 2147483646 w 144"/>
              <a:gd name="T1" fmla="*/ 2147483646 h 144"/>
              <a:gd name="T2" fmla="*/ 2147483646 w 144"/>
              <a:gd name="T3" fmla="*/ 2147483646 h 144"/>
              <a:gd name="T4" fmla="*/ 1733380328 w 144"/>
              <a:gd name="T5" fmla="*/ 0 h 144"/>
              <a:gd name="T6" fmla="*/ 1300068534 w 144"/>
              <a:gd name="T7" fmla="*/ 0 h 144"/>
              <a:gd name="T8" fmla="*/ 1300068534 w 144"/>
              <a:gd name="T9" fmla="*/ 433328433 h 144"/>
              <a:gd name="T10" fmla="*/ 0 w 144"/>
              <a:gd name="T11" fmla="*/ 2147483646 h 144"/>
              <a:gd name="T12" fmla="*/ 0 w 144"/>
              <a:gd name="T13" fmla="*/ 2147483646 h 144"/>
              <a:gd name="T14" fmla="*/ 433312158 w 144"/>
              <a:gd name="T15" fmla="*/ 2147483646 h 144"/>
              <a:gd name="T16" fmla="*/ 2147483646 w 144"/>
              <a:gd name="T17" fmla="*/ 2147483646 h 144"/>
              <a:gd name="T18" fmla="*/ 2147483646 w 144"/>
              <a:gd name="T19" fmla="*/ 2147483646 h 144"/>
              <a:gd name="T20" fmla="*/ 2147483646 w 144"/>
              <a:gd name="T21" fmla="*/ 2147483646 h 144"/>
              <a:gd name="T22" fmla="*/ 866623953 w 144"/>
              <a:gd name="T23" fmla="*/ 2147483646 h 144"/>
              <a:gd name="T24" fmla="*/ 866623953 w 144"/>
              <a:gd name="T25" fmla="*/ 2147483646 h 144"/>
              <a:gd name="T26" fmla="*/ 1733380328 w 144"/>
              <a:gd name="T27" fmla="*/ 1300118089 h 144"/>
              <a:gd name="T28" fmla="*/ 2147483646 w 144"/>
              <a:gd name="T29" fmla="*/ 2147483646 h 144"/>
              <a:gd name="T30" fmla="*/ 2147483646 w 144"/>
              <a:gd name="T31" fmla="*/ 2147483646 h 144"/>
              <a:gd name="T32" fmla="*/ 866623953 w 144"/>
              <a:gd name="T33" fmla="*/ 2147483646 h 1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4" h="144">
                <a:moveTo>
                  <a:pt x="116" y="45"/>
                </a:moveTo>
                <a:lnTo>
                  <a:pt x="116" y="45"/>
                </a:lnTo>
                <a:cubicBezTo>
                  <a:pt x="99" y="27"/>
                  <a:pt x="63" y="9"/>
                  <a:pt x="36" y="0"/>
                </a:cubicBezTo>
                <a:lnTo>
                  <a:pt x="27" y="0"/>
                </a:lnTo>
                <a:cubicBezTo>
                  <a:pt x="27" y="9"/>
                  <a:pt x="27" y="9"/>
                  <a:pt x="27" y="9"/>
                </a:cubicBezTo>
                <a:cubicBezTo>
                  <a:pt x="0" y="134"/>
                  <a:pt x="0" y="134"/>
                  <a:pt x="0" y="134"/>
                </a:cubicBezTo>
                <a:lnTo>
                  <a:pt x="0" y="143"/>
                </a:lnTo>
                <a:cubicBezTo>
                  <a:pt x="9" y="143"/>
                  <a:pt x="9" y="143"/>
                  <a:pt x="9" y="143"/>
                </a:cubicBezTo>
                <a:cubicBezTo>
                  <a:pt x="134" y="143"/>
                  <a:pt x="134" y="143"/>
                  <a:pt x="134" y="143"/>
                </a:cubicBezTo>
                <a:cubicBezTo>
                  <a:pt x="143" y="143"/>
                  <a:pt x="143" y="143"/>
                  <a:pt x="143" y="134"/>
                </a:cubicBezTo>
                <a:cubicBezTo>
                  <a:pt x="143" y="107"/>
                  <a:pt x="134" y="71"/>
                  <a:pt x="116" y="45"/>
                </a:cubicBezTo>
                <a:close/>
                <a:moveTo>
                  <a:pt x="18" y="125"/>
                </a:moveTo>
                <a:lnTo>
                  <a:pt x="18" y="125"/>
                </a:lnTo>
                <a:cubicBezTo>
                  <a:pt x="36" y="27"/>
                  <a:pt x="36" y="27"/>
                  <a:pt x="36" y="27"/>
                </a:cubicBezTo>
                <a:cubicBezTo>
                  <a:pt x="63" y="27"/>
                  <a:pt x="81" y="45"/>
                  <a:pt x="99" y="63"/>
                </a:cubicBezTo>
                <a:cubicBezTo>
                  <a:pt x="116" y="80"/>
                  <a:pt x="126" y="107"/>
                  <a:pt x="126" y="125"/>
                </a:cubicBezTo>
                <a:lnTo>
                  <a:pt x="18" y="1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1" name="Freeform 668">
            <a:extLst>
              <a:ext uri="{FF2B5EF4-FFF2-40B4-BE49-F238E27FC236}">
                <a16:creationId xmlns:a16="http://schemas.microsoft.com/office/drawing/2014/main" id="{77FD7ECF-E56E-604F-99DD-00A4053E5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0967" y="8218772"/>
            <a:ext cx="428261" cy="36840"/>
          </a:xfrm>
          <a:custGeom>
            <a:avLst/>
            <a:gdLst>
              <a:gd name="T0" fmla="*/ 2147483646 w 412"/>
              <a:gd name="T1" fmla="*/ 1455851457 h 37"/>
              <a:gd name="T2" fmla="*/ 2147483646 w 412"/>
              <a:gd name="T3" fmla="*/ 1455851457 h 37"/>
              <a:gd name="T4" fmla="*/ 2147483646 w 412"/>
              <a:gd name="T5" fmla="*/ 1455851457 h 37"/>
              <a:gd name="T6" fmla="*/ 828238912 w 412"/>
              <a:gd name="T7" fmla="*/ 1091917854 h 37"/>
              <a:gd name="T8" fmla="*/ 0 w 412"/>
              <a:gd name="T9" fmla="*/ 727866862 h 37"/>
              <a:gd name="T10" fmla="*/ 828238912 w 412"/>
              <a:gd name="T11" fmla="*/ 0 h 37"/>
              <a:gd name="T12" fmla="*/ 828238912 w 412"/>
              <a:gd name="T13" fmla="*/ 0 h 37"/>
              <a:gd name="T14" fmla="*/ 2147483646 w 412"/>
              <a:gd name="T15" fmla="*/ 0 h 37"/>
              <a:gd name="T16" fmla="*/ 2147483646 w 412"/>
              <a:gd name="T17" fmla="*/ 727866862 h 37"/>
              <a:gd name="T18" fmla="*/ 2147483646 w 412"/>
              <a:gd name="T19" fmla="*/ 14558514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12" h="37">
                <a:moveTo>
                  <a:pt x="394" y="36"/>
                </a:moveTo>
                <a:lnTo>
                  <a:pt x="394" y="36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0"/>
                  <a:pt x="9" y="0"/>
                  <a:pt x="18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403" y="0"/>
                  <a:pt x="411" y="9"/>
                  <a:pt x="411" y="18"/>
                </a:cubicBezTo>
                <a:cubicBezTo>
                  <a:pt x="411" y="27"/>
                  <a:pt x="403" y="36"/>
                  <a:pt x="39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2" name="Freeform 669">
            <a:extLst>
              <a:ext uri="{FF2B5EF4-FFF2-40B4-BE49-F238E27FC236}">
                <a16:creationId xmlns:a16="http://schemas.microsoft.com/office/drawing/2014/main" id="{0CDEB15B-6ECA-BF4A-B3A5-4834C4C9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2433" y="7901027"/>
            <a:ext cx="1017701" cy="354585"/>
          </a:xfrm>
          <a:custGeom>
            <a:avLst/>
            <a:gdLst>
              <a:gd name="T0" fmla="*/ 2147483646 w 976"/>
              <a:gd name="T1" fmla="*/ 2147483646 h 341"/>
              <a:gd name="T2" fmla="*/ 2147483646 w 976"/>
              <a:gd name="T3" fmla="*/ 2147483646 h 341"/>
              <a:gd name="T4" fmla="*/ 2147483646 w 976"/>
              <a:gd name="T5" fmla="*/ 2147483646 h 341"/>
              <a:gd name="T6" fmla="*/ 2147483646 w 976"/>
              <a:gd name="T7" fmla="*/ 2147483646 h 341"/>
              <a:gd name="T8" fmla="*/ 2147483646 w 976"/>
              <a:gd name="T9" fmla="*/ 2147483646 h 341"/>
              <a:gd name="T10" fmla="*/ 2147483646 w 976"/>
              <a:gd name="T11" fmla="*/ 2147483646 h 341"/>
              <a:gd name="T12" fmla="*/ 2147483646 w 976"/>
              <a:gd name="T13" fmla="*/ 2147483646 h 341"/>
              <a:gd name="T14" fmla="*/ 2147483646 w 976"/>
              <a:gd name="T15" fmla="*/ 2147483646 h 341"/>
              <a:gd name="T16" fmla="*/ 2147483646 w 976"/>
              <a:gd name="T17" fmla="*/ 2147483646 h 341"/>
              <a:gd name="T18" fmla="*/ 2147483646 w 976"/>
              <a:gd name="T19" fmla="*/ 2147483646 h 341"/>
              <a:gd name="T20" fmla="*/ 2147483646 w 976"/>
              <a:gd name="T21" fmla="*/ 2147483646 h 341"/>
              <a:gd name="T22" fmla="*/ 2147483646 w 976"/>
              <a:gd name="T23" fmla="*/ 2147483646 h 341"/>
              <a:gd name="T24" fmla="*/ 2147483646 w 976"/>
              <a:gd name="T25" fmla="*/ 2147483646 h 341"/>
              <a:gd name="T26" fmla="*/ 2147483646 w 976"/>
              <a:gd name="T27" fmla="*/ 2147483646 h 341"/>
              <a:gd name="T28" fmla="*/ 2147483646 w 976"/>
              <a:gd name="T29" fmla="*/ 1658294688 h 341"/>
              <a:gd name="T30" fmla="*/ 2147483646 w 976"/>
              <a:gd name="T31" fmla="*/ 1658294688 h 341"/>
              <a:gd name="T32" fmla="*/ 2147483646 w 976"/>
              <a:gd name="T33" fmla="*/ 1658294688 h 341"/>
              <a:gd name="T34" fmla="*/ 2147483646 w 976"/>
              <a:gd name="T35" fmla="*/ 1658294688 h 341"/>
              <a:gd name="T36" fmla="*/ 2147483646 w 976"/>
              <a:gd name="T37" fmla="*/ 1658294688 h 341"/>
              <a:gd name="T38" fmla="*/ 2090184964 w 976"/>
              <a:gd name="T39" fmla="*/ 2147483646 h 341"/>
              <a:gd name="T40" fmla="*/ 2090184964 w 976"/>
              <a:gd name="T41" fmla="*/ 2147483646 h 341"/>
              <a:gd name="T42" fmla="*/ 1672174069 w 976"/>
              <a:gd name="T43" fmla="*/ 2147483646 h 341"/>
              <a:gd name="T44" fmla="*/ 2090184964 w 976"/>
              <a:gd name="T45" fmla="*/ 2147483646 h 341"/>
              <a:gd name="T46" fmla="*/ 2147483646 w 976"/>
              <a:gd name="T47" fmla="*/ 2147483646 h 341"/>
              <a:gd name="T48" fmla="*/ 2147483646 w 976"/>
              <a:gd name="T49" fmla="*/ 2147483646 h 341"/>
              <a:gd name="T50" fmla="*/ 2147483646 w 976"/>
              <a:gd name="T51" fmla="*/ 2147483646 h 341"/>
              <a:gd name="T52" fmla="*/ 2090184964 w 976"/>
              <a:gd name="T53" fmla="*/ 2147483646 h 341"/>
              <a:gd name="T54" fmla="*/ 0 w 976"/>
              <a:gd name="T55" fmla="*/ 2147483646 h 341"/>
              <a:gd name="T56" fmla="*/ 0 w 976"/>
              <a:gd name="T57" fmla="*/ 2147483646 h 341"/>
              <a:gd name="T58" fmla="*/ 836022510 w 976"/>
              <a:gd name="T59" fmla="*/ 2072836367 h 341"/>
              <a:gd name="T60" fmla="*/ 2147483646 w 976"/>
              <a:gd name="T61" fmla="*/ 0 h 341"/>
              <a:gd name="T62" fmla="*/ 2147483646 w 976"/>
              <a:gd name="T63" fmla="*/ 0 h 341"/>
              <a:gd name="T64" fmla="*/ 2147483646 w 976"/>
              <a:gd name="T65" fmla="*/ 0 h 341"/>
              <a:gd name="T66" fmla="*/ 2147483646 w 976"/>
              <a:gd name="T67" fmla="*/ 0 h 341"/>
              <a:gd name="T68" fmla="*/ 2147483646 w 976"/>
              <a:gd name="T69" fmla="*/ 0 h 341"/>
              <a:gd name="T70" fmla="*/ 2147483646 w 976"/>
              <a:gd name="T71" fmla="*/ 1243753010 h 341"/>
              <a:gd name="T72" fmla="*/ 2147483646 w 976"/>
              <a:gd name="T73" fmla="*/ 2147483646 h 341"/>
              <a:gd name="T74" fmla="*/ 2147483646 w 976"/>
              <a:gd name="T75" fmla="*/ 2147483646 h 341"/>
              <a:gd name="T76" fmla="*/ 2147483646 w 976"/>
              <a:gd name="T77" fmla="*/ 2147483646 h 341"/>
              <a:gd name="T78" fmla="*/ 2147483646 w 976"/>
              <a:gd name="T79" fmla="*/ 2147483646 h 341"/>
              <a:gd name="T80" fmla="*/ 2147483646 w 976"/>
              <a:gd name="T81" fmla="*/ 2147483646 h 341"/>
              <a:gd name="T82" fmla="*/ 2147483646 w 976"/>
              <a:gd name="T83" fmla="*/ 2147483646 h 341"/>
              <a:gd name="T84" fmla="*/ 2147483646 w 976"/>
              <a:gd name="T85" fmla="*/ 2147483646 h 34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976" h="341">
                <a:moveTo>
                  <a:pt x="912" y="340"/>
                </a:moveTo>
                <a:lnTo>
                  <a:pt x="912" y="340"/>
                </a:lnTo>
                <a:cubicBezTo>
                  <a:pt x="885" y="340"/>
                  <a:pt x="885" y="340"/>
                  <a:pt x="885" y="340"/>
                </a:cubicBezTo>
                <a:cubicBezTo>
                  <a:pt x="876" y="340"/>
                  <a:pt x="868" y="331"/>
                  <a:pt x="868" y="322"/>
                </a:cubicBezTo>
                <a:cubicBezTo>
                  <a:pt x="868" y="313"/>
                  <a:pt x="876" y="304"/>
                  <a:pt x="885" y="304"/>
                </a:cubicBezTo>
                <a:cubicBezTo>
                  <a:pt x="912" y="304"/>
                  <a:pt x="912" y="304"/>
                  <a:pt x="912" y="304"/>
                </a:cubicBezTo>
                <a:cubicBezTo>
                  <a:pt x="921" y="304"/>
                  <a:pt x="930" y="304"/>
                  <a:pt x="930" y="295"/>
                </a:cubicBezTo>
                <a:cubicBezTo>
                  <a:pt x="939" y="295"/>
                  <a:pt x="939" y="286"/>
                  <a:pt x="939" y="277"/>
                </a:cubicBezTo>
                <a:cubicBezTo>
                  <a:pt x="930" y="206"/>
                  <a:pt x="912" y="197"/>
                  <a:pt x="912" y="188"/>
                </a:cubicBezTo>
                <a:cubicBezTo>
                  <a:pt x="894" y="188"/>
                  <a:pt x="885" y="179"/>
                  <a:pt x="868" y="179"/>
                </a:cubicBezTo>
                <a:cubicBezTo>
                  <a:pt x="850" y="179"/>
                  <a:pt x="832" y="170"/>
                  <a:pt x="796" y="143"/>
                </a:cubicBezTo>
                <a:cubicBezTo>
                  <a:pt x="760" y="98"/>
                  <a:pt x="733" y="72"/>
                  <a:pt x="698" y="63"/>
                </a:cubicBezTo>
                <a:cubicBezTo>
                  <a:pt x="662" y="45"/>
                  <a:pt x="626" y="36"/>
                  <a:pt x="573" y="36"/>
                </a:cubicBezTo>
                <a:cubicBezTo>
                  <a:pt x="555" y="36"/>
                  <a:pt x="510" y="36"/>
                  <a:pt x="492" y="36"/>
                </a:cubicBezTo>
                <a:cubicBezTo>
                  <a:pt x="474" y="36"/>
                  <a:pt x="474" y="36"/>
                  <a:pt x="474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54" y="36"/>
                  <a:pt x="45" y="36"/>
                  <a:pt x="45" y="54"/>
                </a:cubicBezTo>
                <a:cubicBezTo>
                  <a:pt x="36" y="286"/>
                  <a:pt x="36" y="286"/>
                  <a:pt x="36" y="286"/>
                </a:cubicBezTo>
                <a:cubicBezTo>
                  <a:pt x="36" y="295"/>
                  <a:pt x="36" y="295"/>
                  <a:pt x="45" y="295"/>
                </a:cubicBezTo>
                <a:cubicBezTo>
                  <a:pt x="108" y="295"/>
                  <a:pt x="108" y="295"/>
                  <a:pt x="108" y="295"/>
                </a:cubicBezTo>
                <a:cubicBezTo>
                  <a:pt x="117" y="295"/>
                  <a:pt x="125" y="304"/>
                  <a:pt x="125" y="313"/>
                </a:cubicBezTo>
                <a:cubicBezTo>
                  <a:pt x="125" y="322"/>
                  <a:pt x="117" y="331"/>
                  <a:pt x="108" y="331"/>
                </a:cubicBezTo>
                <a:cubicBezTo>
                  <a:pt x="45" y="331"/>
                  <a:pt x="45" y="331"/>
                  <a:pt x="45" y="331"/>
                </a:cubicBezTo>
                <a:cubicBezTo>
                  <a:pt x="18" y="331"/>
                  <a:pt x="0" y="313"/>
                  <a:pt x="0" y="286"/>
                </a:cubicBezTo>
                <a:cubicBezTo>
                  <a:pt x="0" y="277"/>
                  <a:pt x="0" y="277"/>
                  <a:pt x="0" y="277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18"/>
                  <a:pt x="36" y="0"/>
                  <a:pt x="63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510" y="0"/>
                  <a:pt x="555" y="0"/>
                  <a:pt x="573" y="0"/>
                </a:cubicBezTo>
                <a:cubicBezTo>
                  <a:pt x="626" y="0"/>
                  <a:pt x="671" y="9"/>
                  <a:pt x="716" y="27"/>
                </a:cubicBezTo>
                <a:cubicBezTo>
                  <a:pt x="751" y="45"/>
                  <a:pt x="787" y="72"/>
                  <a:pt x="823" y="116"/>
                </a:cubicBezTo>
                <a:cubicBezTo>
                  <a:pt x="850" y="143"/>
                  <a:pt x="859" y="143"/>
                  <a:pt x="876" y="143"/>
                </a:cubicBezTo>
                <a:cubicBezTo>
                  <a:pt x="885" y="152"/>
                  <a:pt x="903" y="152"/>
                  <a:pt x="921" y="161"/>
                </a:cubicBezTo>
                <a:cubicBezTo>
                  <a:pt x="948" y="170"/>
                  <a:pt x="966" y="206"/>
                  <a:pt x="975" y="277"/>
                </a:cubicBezTo>
                <a:cubicBezTo>
                  <a:pt x="975" y="286"/>
                  <a:pt x="966" y="304"/>
                  <a:pt x="957" y="322"/>
                </a:cubicBezTo>
                <a:cubicBezTo>
                  <a:pt x="948" y="331"/>
                  <a:pt x="930" y="340"/>
                  <a:pt x="921" y="340"/>
                </a:cubicBezTo>
                <a:cubicBezTo>
                  <a:pt x="912" y="340"/>
                  <a:pt x="912" y="340"/>
                  <a:pt x="912" y="3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3" name="Freeform 670">
            <a:extLst>
              <a:ext uri="{FF2B5EF4-FFF2-40B4-BE49-F238E27FC236}">
                <a16:creationId xmlns:a16="http://schemas.microsoft.com/office/drawing/2014/main" id="{51A8E5C1-9306-2041-BA47-CC126FC99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0290" y="7951683"/>
            <a:ext cx="207225" cy="133543"/>
          </a:xfrm>
          <a:custGeom>
            <a:avLst/>
            <a:gdLst>
              <a:gd name="T0" fmla="*/ 2147483646 w 198"/>
              <a:gd name="T1" fmla="*/ 2147483646 h 126"/>
              <a:gd name="T2" fmla="*/ 2147483646 w 198"/>
              <a:gd name="T3" fmla="*/ 2147483646 h 126"/>
              <a:gd name="T4" fmla="*/ 2147483646 w 198"/>
              <a:gd name="T5" fmla="*/ 2147483646 h 126"/>
              <a:gd name="T6" fmla="*/ 2147483646 w 198"/>
              <a:gd name="T7" fmla="*/ 2147483646 h 126"/>
              <a:gd name="T8" fmla="*/ 422678802 w 198"/>
              <a:gd name="T9" fmla="*/ 2147483646 h 126"/>
              <a:gd name="T10" fmla="*/ 0 w 198"/>
              <a:gd name="T11" fmla="*/ 2147483646 h 126"/>
              <a:gd name="T12" fmla="*/ 0 w 198"/>
              <a:gd name="T13" fmla="*/ 438939411 h 126"/>
              <a:gd name="T14" fmla="*/ 422678802 w 198"/>
              <a:gd name="T15" fmla="*/ 0 h 126"/>
              <a:gd name="T16" fmla="*/ 422678802 w 198"/>
              <a:gd name="T17" fmla="*/ 0 h 126"/>
              <a:gd name="T18" fmla="*/ 2147483646 w 198"/>
              <a:gd name="T19" fmla="*/ 878012549 h 126"/>
              <a:gd name="T20" fmla="*/ 2147483646 w 198"/>
              <a:gd name="T21" fmla="*/ 2147483646 h 126"/>
              <a:gd name="T22" fmla="*/ 2147483646 w 198"/>
              <a:gd name="T23" fmla="*/ 2147483646 h 126"/>
              <a:gd name="T24" fmla="*/ 2147483646 w 198"/>
              <a:gd name="T25" fmla="*/ 2147483646 h 126"/>
              <a:gd name="T26" fmla="*/ 2147483646 w 198"/>
              <a:gd name="T27" fmla="*/ 2147483646 h 126"/>
              <a:gd name="T28" fmla="*/ 845357604 w 198"/>
              <a:gd name="T29" fmla="*/ 2147483646 h 126"/>
              <a:gd name="T30" fmla="*/ 845357604 w 198"/>
              <a:gd name="T31" fmla="*/ 2147483646 h 126"/>
              <a:gd name="T32" fmla="*/ 2147483646 w 198"/>
              <a:gd name="T33" fmla="*/ 2147483646 h 126"/>
              <a:gd name="T34" fmla="*/ 2147483646 w 198"/>
              <a:gd name="T35" fmla="*/ 2147483646 h 126"/>
              <a:gd name="T36" fmla="*/ 2147483646 w 198"/>
              <a:gd name="T37" fmla="*/ 1755891736 h 126"/>
              <a:gd name="T38" fmla="*/ 845357604 w 198"/>
              <a:gd name="T39" fmla="*/ 878012549 h 126"/>
              <a:gd name="T40" fmla="*/ 845357604 w 198"/>
              <a:gd name="T41" fmla="*/ 2147483646 h 1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98" h="126">
                <a:moveTo>
                  <a:pt x="188" y="125"/>
                </a:moveTo>
                <a:lnTo>
                  <a:pt x="188" y="125"/>
                </a:lnTo>
                <a:cubicBezTo>
                  <a:pt x="161" y="125"/>
                  <a:pt x="135" y="125"/>
                  <a:pt x="99" y="116"/>
                </a:cubicBezTo>
                <a:cubicBezTo>
                  <a:pt x="63" y="116"/>
                  <a:pt x="36" y="107"/>
                  <a:pt x="9" y="107"/>
                </a:cubicBezTo>
                <a:cubicBezTo>
                  <a:pt x="9" y="107"/>
                  <a:pt x="0" y="107"/>
                  <a:pt x="0" y="98"/>
                </a:cubicBez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36" y="0"/>
                  <a:pt x="63" y="9"/>
                  <a:pt x="81" y="18"/>
                </a:cubicBezTo>
                <a:cubicBezTo>
                  <a:pt x="108" y="27"/>
                  <a:pt x="144" y="53"/>
                  <a:pt x="152" y="62"/>
                </a:cubicBezTo>
                <a:cubicBezTo>
                  <a:pt x="161" y="71"/>
                  <a:pt x="188" y="98"/>
                  <a:pt x="197" y="116"/>
                </a:cubicBezTo>
                <a:cubicBezTo>
                  <a:pt x="197" y="116"/>
                  <a:pt x="197" y="116"/>
                  <a:pt x="197" y="125"/>
                </a:cubicBezTo>
                <a:lnTo>
                  <a:pt x="188" y="125"/>
                </a:lnTo>
                <a:close/>
                <a:moveTo>
                  <a:pt x="18" y="89"/>
                </a:moveTo>
                <a:lnTo>
                  <a:pt x="18" y="89"/>
                </a:lnTo>
                <a:cubicBezTo>
                  <a:pt x="45" y="89"/>
                  <a:pt x="72" y="98"/>
                  <a:pt x="99" y="98"/>
                </a:cubicBezTo>
                <a:cubicBezTo>
                  <a:pt x="125" y="98"/>
                  <a:pt x="144" y="98"/>
                  <a:pt x="161" y="107"/>
                </a:cubicBezTo>
                <a:cubicBezTo>
                  <a:pt x="144" y="80"/>
                  <a:pt x="108" y="53"/>
                  <a:pt x="72" y="36"/>
                </a:cubicBezTo>
                <a:cubicBezTo>
                  <a:pt x="54" y="27"/>
                  <a:pt x="36" y="27"/>
                  <a:pt x="18" y="18"/>
                </a:cubicBezTo>
                <a:lnTo>
                  <a:pt x="18" y="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4" name="Freeform 671">
            <a:extLst>
              <a:ext uri="{FF2B5EF4-FFF2-40B4-BE49-F238E27FC236}">
                <a16:creationId xmlns:a16="http://schemas.microsoft.com/office/drawing/2014/main" id="{238296F1-AB95-B549-90AA-1F85503C0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0290" y="8089832"/>
            <a:ext cx="69076" cy="18420"/>
          </a:xfrm>
          <a:custGeom>
            <a:avLst/>
            <a:gdLst>
              <a:gd name="T0" fmla="*/ 2147483646 w 64"/>
              <a:gd name="T1" fmla="*/ 671967361 h 19"/>
              <a:gd name="T2" fmla="*/ 2147483646 w 64"/>
              <a:gd name="T3" fmla="*/ 671967361 h 19"/>
              <a:gd name="T4" fmla="*/ 463642831 w 64"/>
              <a:gd name="T5" fmla="*/ 671967361 h 19"/>
              <a:gd name="T6" fmla="*/ 0 w 64"/>
              <a:gd name="T7" fmla="*/ 335983513 h 19"/>
              <a:gd name="T8" fmla="*/ 463642831 w 64"/>
              <a:gd name="T9" fmla="*/ 0 h 19"/>
              <a:gd name="T10" fmla="*/ 2147483646 w 64"/>
              <a:gd name="T11" fmla="*/ 0 h 19"/>
              <a:gd name="T12" fmla="*/ 2147483646 w 64"/>
              <a:gd name="T13" fmla="*/ 335983513 h 19"/>
              <a:gd name="T14" fmla="*/ 2147483646 w 64"/>
              <a:gd name="T15" fmla="*/ 67196736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" h="19">
                <a:moveTo>
                  <a:pt x="54" y="18"/>
                </a:moveTo>
                <a:lnTo>
                  <a:pt x="54" y="18"/>
                </a:ln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0" y="18"/>
                  <a:pt x="0" y="9"/>
                </a:cubicBezTo>
                <a:lnTo>
                  <a:pt x="9" y="0"/>
                </a:lnTo>
                <a:cubicBezTo>
                  <a:pt x="54" y="0"/>
                  <a:pt x="54" y="0"/>
                  <a:pt x="54" y="0"/>
                </a:cubicBezTo>
                <a:lnTo>
                  <a:pt x="63" y="9"/>
                </a:lnTo>
                <a:cubicBezTo>
                  <a:pt x="63" y="18"/>
                  <a:pt x="54" y="18"/>
                  <a:pt x="54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5" name="Freeform 672">
            <a:extLst>
              <a:ext uri="{FF2B5EF4-FFF2-40B4-BE49-F238E27FC236}">
                <a16:creationId xmlns:a16="http://schemas.microsoft.com/office/drawing/2014/main" id="{27E8876F-F0FB-5640-9928-3C6CD5EE5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3045" y="8154302"/>
            <a:ext cx="151963" cy="151963"/>
          </a:xfrm>
          <a:custGeom>
            <a:avLst/>
            <a:gdLst>
              <a:gd name="T0" fmla="*/ 2147483646 w 144"/>
              <a:gd name="T1" fmla="*/ 2147483646 h 145"/>
              <a:gd name="T2" fmla="*/ 2147483646 w 144"/>
              <a:gd name="T3" fmla="*/ 2147483646 h 145"/>
              <a:gd name="T4" fmla="*/ 0 w 144"/>
              <a:gd name="T5" fmla="*/ 2147483646 h 145"/>
              <a:gd name="T6" fmla="*/ 2147483646 w 144"/>
              <a:gd name="T7" fmla="*/ 0 h 145"/>
              <a:gd name="T8" fmla="*/ 2147483646 w 144"/>
              <a:gd name="T9" fmla="*/ 2147483646 h 145"/>
              <a:gd name="T10" fmla="*/ 2147483646 w 144"/>
              <a:gd name="T11" fmla="*/ 2147483646 h 145"/>
              <a:gd name="T12" fmla="*/ 2147483646 w 144"/>
              <a:gd name="T13" fmla="*/ 1697675883 h 145"/>
              <a:gd name="T14" fmla="*/ 2147483646 w 144"/>
              <a:gd name="T15" fmla="*/ 1697675883 h 145"/>
              <a:gd name="T16" fmla="*/ 1685205389 w 144"/>
              <a:gd name="T17" fmla="*/ 2147483646 h 145"/>
              <a:gd name="T18" fmla="*/ 2147483646 w 144"/>
              <a:gd name="T19" fmla="*/ 2147483646 h 145"/>
              <a:gd name="T20" fmla="*/ 2147483646 w 144"/>
              <a:gd name="T21" fmla="*/ 2147483646 h 145"/>
              <a:gd name="T22" fmla="*/ 2147483646 w 144"/>
              <a:gd name="T23" fmla="*/ 1697675883 h 1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4" h="145">
                <a:moveTo>
                  <a:pt x="71" y="144"/>
                </a:moveTo>
                <a:lnTo>
                  <a:pt x="71" y="144"/>
                </a:lnTo>
                <a:cubicBezTo>
                  <a:pt x="35" y="144"/>
                  <a:pt x="0" y="117"/>
                  <a:pt x="0" y="72"/>
                </a:cubicBezTo>
                <a:cubicBezTo>
                  <a:pt x="0" y="36"/>
                  <a:pt x="35" y="0"/>
                  <a:pt x="71" y="0"/>
                </a:cubicBezTo>
                <a:cubicBezTo>
                  <a:pt x="116" y="0"/>
                  <a:pt x="143" y="36"/>
                  <a:pt x="143" y="72"/>
                </a:cubicBezTo>
                <a:cubicBezTo>
                  <a:pt x="143" y="117"/>
                  <a:pt x="116" y="144"/>
                  <a:pt x="71" y="144"/>
                </a:cubicBezTo>
                <a:close/>
                <a:moveTo>
                  <a:pt x="71" y="36"/>
                </a:moveTo>
                <a:lnTo>
                  <a:pt x="71" y="36"/>
                </a:lnTo>
                <a:cubicBezTo>
                  <a:pt x="53" y="36"/>
                  <a:pt x="35" y="54"/>
                  <a:pt x="35" y="72"/>
                </a:cubicBezTo>
                <a:cubicBezTo>
                  <a:pt x="35" y="99"/>
                  <a:pt x="53" y="117"/>
                  <a:pt x="71" y="117"/>
                </a:cubicBezTo>
                <a:cubicBezTo>
                  <a:pt x="98" y="117"/>
                  <a:pt x="107" y="99"/>
                  <a:pt x="107" y="72"/>
                </a:cubicBezTo>
                <a:cubicBezTo>
                  <a:pt x="107" y="54"/>
                  <a:pt x="98" y="36"/>
                  <a:pt x="71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6" name="Freeform 673">
            <a:extLst>
              <a:ext uri="{FF2B5EF4-FFF2-40B4-BE49-F238E27FC236}">
                <a16:creationId xmlns:a16="http://schemas.microsoft.com/office/drawing/2014/main" id="{A7CF21FB-9EA9-4842-9673-BF20F687A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5188" y="8154302"/>
            <a:ext cx="151963" cy="151963"/>
          </a:xfrm>
          <a:custGeom>
            <a:avLst/>
            <a:gdLst>
              <a:gd name="T0" fmla="*/ 2147483646 w 144"/>
              <a:gd name="T1" fmla="*/ 2147483646 h 145"/>
              <a:gd name="T2" fmla="*/ 2147483646 w 144"/>
              <a:gd name="T3" fmla="*/ 2147483646 h 145"/>
              <a:gd name="T4" fmla="*/ 0 w 144"/>
              <a:gd name="T5" fmla="*/ 2147483646 h 145"/>
              <a:gd name="T6" fmla="*/ 2147483646 w 144"/>
              <a:gd name="T7" fmla="*/ 0 h 145"/>
              <a:gd name="T8" fmla="*/ 2147483646 w 144"/>
              <a:gd name="T9" fmla="*/ 2147483646 h 145"/>
              <a:gd name="T10" fmla="*/ 2147483646 w 144"/>
              <a:gd name="T11" fmla="*/ 2147483646 h 145"/>
              <a:gd name="T12" fmla="*/ 2147483646 w 144"/>
              <a:gd name="T13" fmla="*/ 1697675883 h 145"/>
              <a:gd name="T14" fmla="*/ 2147483646 w 144"/>
              <a:gd name="T15" fmla="*/ 1697675883 h 145"/>
              <a:gd name="T16" fmla="*/ 1733380328 w 144"/>
              <a:gd name="T17" fmla="*/ 2147483646 h 145"/>
              <a:gd name="T18" fmla="*/ 2147483646 w 144"/>
              <a:gd name="T19" fmla="*/ 2147483646 h 145"/>
              <a:gd name="T20" fmla="*/ 2147483646 w 144"/>
              <a:gd name="T21" fmla="*/ 2147483646 h 145"/>
              <a:gd name="T22" fmla="*/ 2147483646 w 144"/>
              <a:gd name="T23" fmla="*/ 1697675883 h 1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4" h="145">
                <a:moveTo>
                  <a:pt x="72" y="144"/>
                </a:moveTo>
                <a:lnTo>
                  <a:pt x="72" y="144"/>
                </a:lnTo>
                <a:cubicBezTo>
                  <a:pt x="36" y="144"/>
                  <a:pt x="0" y="117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17" y="0"/>
                  <a:pt x="143" y="36"/>
                  <a:pt x="143" y="72"/>
                </a:cubicBezTo>
                <a:cubicBezTo>
                  <a:pt x="143" y="117"/>
                  <a:pt x="117" y="144"/>
                  <a:pt x="72" y="144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36" y="54"/>
                  <a:pt x="36" y="72"/>
                </a:cubicBezTo>
                <a:cubicBezTo>
                  <a:pt x="36" y="99"/>
                  <a:pt x="54" y="117"/>
                  <a:pt x="72" y="117"/>
                </a:cubicBezTo>
                <a:cubicBezTo>
                  <a:pt x="99" y="117"/>
                  <a:pt x="117" y="99"/>
                  <a:pt x="117" y="72"/>
                </a:cubicBezTo>
                <a:cubicBezTo>
                  <a:pt x="117" y="54"/>
                  <a:pt x="99" y="36"/>
                  <a:pt x="72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7" name="Freeform 674">
            <a:extLst>
              <a:ext uri="{FF2B5EF4-FFF2-40B4-BE49-F238E27FC236}">
                <a16:creationId xmlns:a16="http://schemas.microsoft.com/office/drawing/2014/main" id="{B1389045-0CA8-1D42-9CF0-85BF6B5C0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9614" y="8172722"/>
            <a:ext cx="101309" cy="27630"/>
          </a:xfrm>
          <a:custGeom>
            <a:avLst/>
            <a:gdLst>
              <a:gd name="T0" fmla="*/ 2147483646 w 99"/>
              <a:gd name="T1" fmla="*/ 1062901554 h 28"/>
              <a:gd name="T2" fmla="*/ 2147483646 w 99"/>
              <a:gd name="T3" fmla="*/ 1062901554 h 28"/>
              <a:gd name="T4" fmla="*/ 2147483646 w 99"/>
              <a:gd name="T5" fmla="*/ 1062901554 h 28"/>
              <a:gd name="T6" fmla="*/ 351204036 w 99"/>
              <a:gd name="T7" fmla="*/ 1062901554 h 28"/>
              <a:gd name="T8" fmla="*/ 0 w 99"/>
              <a:gd name="T9" fmla="*/ 354339185 h 28"/>
              <a:gd name="T10" fmla="*/ 351204036 w 99"/>
              <a:gd name="T11" fmla="*/ 0 h 28"/>
              <a:gd name="T12" fmla="*/ 2147483646 w 99"/>
              <a:gd name="T13" fmla="*/ 0 h 28"/>
              <a:gd name="T14" fmla="*/ 2147483646 w 99"/>
              <a:gd name="T15" fmla="*/ 708562369 h 28"/>
              <a:gd name="T16" fmla="*/ 2147483646 w 99"/>
              <a:gd name="T17" fmla="*/ 1062901554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9" h="28">
                <a:moveTo>
                  <a:pt x="80" y="27"/>
                </a:moveTo>
                <a:lnTo>
                  <a:pt x="80" y="27"/>
                </a:lnTo>
                <a:cubicBezTo>
                  <a:pt x="8" y="27"/>
                  <a:pt x="8" y="27"/>
                  <a:pt x="8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9"/>
                  <a:pt x="0" y="0"/>
                  <a:pt x="8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9" y="0"/>
                  <a:pt x="98" y="9"/>
                  <a:pt x="98" y="18"/>
                </a:cubicBezTo>
                <a:cubicBezTo>
                  <a:pt x="98" y="18"/>
                  <a:pt x="89" y="27"/>
                  <a:pt x="8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8" name="Freeform 675">
            <a:extLst>
              <a:ext uri="{FF2B5EF4-FFF2-40B4-BE49-F238E27FC236}">
                <a16:creationId xmlns:a16="http://schemas.microsoft.com/office/drawing/2014/main" id="{3F24234C-771B-D542-897E-616FA2502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757" y="8154302"/>
            <a:ext cx="437471" cy="36840"/>
          </a:xfrm>
          <a:custGeom>
            <a:avLst/>
            <a:gdLst>
              <a:gd name="T0" fmla="*/ 2147483646 w 421"/>
              <a:gd name="T1" fmla="*/ 1455851457 h 37"/>
              <a:gd name="T2" fmla="*/ 2147483646 w 421"/>
              <a:gd name="T3" fmla="*/ 1455851457 h 37"/>
              <a:gd name="T4" fmla="*/ 2147483646 w 421"/>
              <a:gd name="T5" fmla="*/ 1455851457 h 37"/>
              <a:gd name="T6" fmla="*/ 827432725 w 421"/>
              <a:gd name="T7" fmla="*/ 1091917854 h 37"/>
              <a:gd name="T8" fmla="*/ 0 w 421"/>
              <a:gd name="T9" fmla="*/ 727866862 h 37"/>
              <a:gd name="T10" fmla="*/ 827432725 w 421"/>
              <a:gd name="T11" fmla="*/ 0 h 37"/>
              <a:gd name="T12" fmla="*/ 827432725 w 421"/>
              <a:gd name="T13" fmla="*/ 0 h 37"/>
              <a:gd name="T14" fmla="*/ 2147483646 w 421"/>
              <a:gd name="T15" fmla="*/ 727866862 h 37"/>
              <a:gd name="T16" fmla="*/ 2147483646 w 421"/>
              <a:gd name="T17" fmla="*/ 1091917854 h 37"/>
              <a:gd name="T18" fmla="*/ 2147483646 w 421"/>
              <a:gd name="T19" fmla="*/ 14558514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1" h="37">
                <a:moveTo>
                  <a:pt x="403" y="36"/>
                </a:moveTo>
                <a:lnTo>
                  <a:pt x="403" y="36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03" y="18"/>
                  <a:pt x="403" y="18"/>
                  <a:pt x="403" y="18"/>
                </a:cubicBezTo>
                <a:cubicBezTo>
                  <a:pt x="412" y="18"/>
                  <a:pt x="420" y="18"/>
                  <a:pt x="420" y="27"/>
                </a:cubicBezTo>
                <a:cubicBezTo>
                  <a:pt x="420" y="36"/>
                  <a:pt x="412" y="36"/>
                  <a:pt x="403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9" name="Freeform 676">
            <a:extLst>
              <a:ext uri="{FF2B5EF4-FFF2-40B4-BE49-F238E27FC236}">
                <a16:creationId xmlns:a16="http://schemas.microsoft.com/office/drawing/2014/main" id="{FCEF0996-55CE-C94A-A01A-4919EA9A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852" y="8154302"/>
            <a:ext cx="124336" cy="18420"/>
          </a:xfrm>
          <a:custGeom>
            <a:avLst/>
            <a:gdLst>
              <a:gd name="T0" fmla="*/ 2147483646 w 117"/>
              <a:gd name="T1" fmla="*/ 671967361 h 19"/>
              <a:gd name="T2" fmla="*/ 2147483646 w 117"/>
              <a:gd name="T3" fmla="*/ 671967361 h 19"/>
              <a:gd name="T4" fmla="*/ 2147483646 w 117"/>
              <a:gd name="T5" fmla="*/ 671967361 h 19"/>
              <a:gd name="T6" fmla="*/ 442498928 w 117"/>
              <a:gd name="T7" fmla="*/ 671967361 h 19"/>
              <a:gd name="T8" fmla="*/ 0 w 117"/>
              <a:gd name="T9" fmla="*/ 335983513 h 19"/>
              <a:gd name="T10" fmla="*/ 442498928 w 117"/>
              <a:gd name="T11" fmla="*/ 0 h 19"/>
              <a:gd name="T12" fmla="*/ 442498928 w 117"/>
              <a:gd name="T13" fmla="*/ 0 h 19"/>
              <a:gd name="T14" fmla="*/ 2147483646 w 117"/>
              <a:gd name="T15" fmla="*/ 0 h 19"/>
              <a:gd name="T16" fmla="*/ 2147483646 w 117"/>
              <a:gd name="T17" fmla="*/ 335983513 h 19"/>
              <a:gd name="T18" fmla="*/ 2147483646 w 117"/>
              <a:gd name="T19" fmla="*/ 671967361 h 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7" h="19">
                <a:moveTo>
                  <a:pt x="99" y="18"/>
                </a:moveTo>
                <a:lnTo>
                  <a:pt x="99" y="18"/>
                </a:ln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6" y="0"/>
                  <a:pt x="116" y="9"/>
                </a:cubicBezTo>
                <a:cubicBezTo>
                  <a:pt x="107" y="18"/>
                  <a:pt x="107" y="18"/>
                  <a:pt x="99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72" name="Group 1">
            <a:extLst>
              <a:ext uri="{FF2B5EF4-FFF2-40B4-BE49-F238E27FC236}">
                <a16:creationId xmlns:a16="http://schemas.microsoft.com/office/drawing/2014/main" id="{557A8FFD-B4D0-5945-A37B-0313C3C50330}"/>
              </a:ext>
            </a:extLst>
          </p:cNvPr>
          <p:cNvGrpSpPr/>
          <p:nvPr/>
        </p:nvGrpSpPr>
        <p:grpSpPr>
          <a:xfrm>
            <a:off x="2579184" y="5668781"/>
            <a:ext cx="2711096" cy="1053571"/>
            <a:chOff x="12635889" y="2440253"/>
            <a:chExt cx="2711096" cy="1053571"/>
          </a:xfrm>
        </p:grpSpPr>
        <p:sp>
          <p:nvSpPr>
            <p:cNvPr id="873" name="CuadroTexto 395">
              <a:extLst>
                <a:ext uri="{FF2B5EF4-FFF2-40B4-BE49-F238E27FC236}">
                  <a16:creationId xmlns:a16="http://schemas.microsoft.com/office/drawing/2014/main" id="{6D3DD13D-39B4-BA47-96C8-A0549A6BD51D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74" name="Rectangle 53">
              <a:extLst>
                <a:ext uri="{FF2B5EF4-FFF2-40B4-BE49-F238E27FC236}">
                  <a16:creationId xmlns:a16="http://schemas.microsoft.com/office/drawing/2014/main" id="{02E18929-0674-314B-BB36-FA46E1E83510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75" name="Group 1">
            <a:extLst>
              <a:ext uri="{FF2B5EF4-FFF2-40B4-BE49-F238E27FC236}">
                <a16:creationId xmlns:a16="http://schemas.microsoft.com/office/drawing/2014/main" id="{2747C297-C8AB-2D43-AA14-3D996117A424}"/>
              </a:ext>
            </a:extLst>
          </p:cNvPr>
          <p:cNvGrpSpPr/>
          <p:nvPr/>
        </p:nvGrpSpPr>
        <p:grpSpPr>
          <a:xfrm>
            <a:off x="6211565" y="5664971"/>
            <a:ext cx="2711096" cy="1053571"/>
            <a:chOff x="12635889" y="2440253"/>
            <a:chExt cx="2711096" cy="1053571"/>
          </a:xfrm>
        </p:grpSpPr>
        <p:sp>
          <p:nvSpPr>
            <p:cNvPr id="876" name="CuadroTexto 395">
              <a:extLst>
                <a:ext uri="{FF2B5EF4-FFF2-40B4-BE49-F238E27FC236}">
                  <a16:creationId xmlns:a16="http://schemas.microsoft.com/office/drawing/2014/main" id="{5AA88161-7622-D145-AC55-5CC02AD88563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77" name="Rectangle 53">
              <a:extLst>
                <a:ext uri="{FF2B5EF4-FFF2-40B4-BE49-F238E27FC236}">
                  <a16:creationId xmlns:a16="http://schemas.microsoft.com/office/drawing/2014/main" id="{E00340B1-97C3-0B45-96AA-92A18FBE367E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78" name="Group 1">
            <a:extLst>
              <a:ext uri="{FF2B5EF4-FFF2-40B4-BE49-F238E27FC236}">
                <a16:creationId xmlns:a16="http://schemas.microsoft.com/office/drawing/2014/main" id="{D4AC948F-DB10-AA4E-A5FC-4DA6ACF79F3F}"/>
              </a:ext>
            </a:extLst>
          </p:cNvPr>
          <p:cNvGrpSpPr/>
          <p:nvPr/>
        </p:nvGrpSpPr>
        <p:grpSpPr>
          <a:xfrm>
            <a:off x="9862552" y="5671370"/>
            <a:ext cx="2711096" cy="1053571"/>
            <a:chOff x="12635889" y="2440253"/>
            <a:chExt cx="2711096" cy="1053571"/>
          </a:xfrm>
        </p:grpSpPr>
        <p:sp>
          <p:nvSpPr>
            <p:cNvPr id="879" name="CuadroTexto 395">
              <a:extLst>
                <a:ext uri="{FF2B5EF4-FFF2-40B4-BE49-F238E27FC236}">
                  <a16:creationId xmlns:a16="http://schemas.microsoft.com/office/drawing/2014/main" id="{78F439F8-60C5-5140-9D7B-0DB6DD5079FD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80" name="Rectangle 53">
              <a:extLst>
                <a:ext uri="{FF2B5EF4-FFF2-40B4-BE49-F238E27FC236}">
                  <a16:creationId xmlns:a16="http://schemas.microsoft.com/office/drawing/2014/main" id="{DCC68D8B-65CC-FA48-80D0-9D423CB75570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81" name="Group 1">
            <a:extLst>
              <a:ext uri="{FF2B5EF4-FFF2-40B4-BE49-F238E27FC236}">
                <a16:creationId xmlns:a16="http://schemas.microsoft.com/office/drawing/2014/main" id="{948AD354-564D-F04A-B51B-D8FFC212034B}"/>
              </a:ext>
            </a:extLst>
          </p:cNvPr>
          <p:cNvGrpSpPr/>
          <p:nvPr/>
        </p:nvGrpSpPr>
        <p:grpSpPr>
          <a:xfrm>
            <a:off x="13546310" y="5664971"/>
            <a:ext cx="2711096" cy="1053571"/>
            <a:chOff x="12635889" y="2440253"/>
            <a:chExt cx="2711096" cy="1053571"/>
          </a:xfrm>
        </p:grpSpPr>
        <p:sp>
          <p:nvSpPr>
            <p:cNvPr id="882" name="CuadroTexto 395">
              <a:extLst>
                <a:ext uri="{FF2B5EF4-FFF2-40B4-BE49-F238E27FC236}">
                  <a16:creationId xmlns:a16="http://schemas.microsoft.com/office/drawing/2014/main" id="{D85444C9-F3D6-914C-BBA4-16765BDE1DB2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83" name="Rectangle 53">
              <a:extLst>
                <a:ext uri="{FF2B5EF4-FFF2-40B4-BE49-F238E27FC236}">
                  <a16:creationId xmlns:a16="http://schemas.microsoft.com/office/drawing/2014/main" id="{C93502F1-4902-2249-BDA1-551A92564F90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84" name="Group 1">
            <a:extLst>
              <a:ext uri="{FF2B5EF4-FFF2-40B4-BE49-F238E27FC236}">
                <a16:creationId xmlns:a16="http://schemas.microsoft.com/office/drawing/2014/main" id="{51B60C9B-42D2-634E-BB22-B941C017F2CC}"/>
              </a:ext>
            </a:extLst>
          </p:cNvPr>
          <p:cNvGrpSpPr/>
          <p:nvPr/>
        </p:nvGrpSpPr>
        <p:grpSpPr>
          <a:xfrm>
            <a:off x="17227641" y="5664971"/>
            <a:ext cx="2711096" cy="1053571"/>
            <a:chOff x="12635889" y="2440253"/>
            <a:chExt cx="2711096" cy="1053571"/>
          </a:xfrm>
        </p:grpSpPr>
        <p:sp>
          <p:nvSpPr>
            <p:cNvPr id="885" name="CuadroTexto 395">
              <a:extLst>
                <a:ext uri="{FF2B5EF4-FFF2-40B4-BE49-F238E27FC236}">
                  <a16:creationId xmlns:a16="http://schemas.microsoft.com/office/drawing/2014/main" id="{895520B4-4E80-ED4D-8E49-65295A37A495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86" name="Rectangle 53">
              <a:extLst>
                <a:ext uri="{FF2B5EF4-FFF2-40B4-BE49-F238E27FC236}">
                  <a16:creationId xmlns:a16="http://schemas.microsoft.com/office/drawing/2014/main" id="{4DF40752-58A5-2545-A4E3-2BDE6662FF52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87" name="Group 1">
            <a:extLst>
              <a:ext uri="{FF2B5EF4-FFF2-40B4-BE49-F238E27FC236}">
                <a16:creationId xmlns:a16="http://schemas.microsoft.com/office/drawing/2014/main" id="{84D6E095-CEAC-9242-8FA1-DA85AB30FFB5}"/>
              </a:ext>
            </a:extLst>
          </p:cNvPr>
          <p:cNvGrpSpPr/>
          <p:nvPr/>
        </p:nvGrpSpPr>
        <p:grpSpPr>
          <a:xfrm>
            <a:off x="2556536" y="9855329"/>
            <a:ext cx="2711096" cy="1053571"/>
            <a:chOff x="12635889" y="2440253"/>
            <a:chExt cx="2711096" cy="1053571"/>
          </a:xfrm>
        </p:grpSpPr>
        <p:sp>
          <p:nvSpPr>
            <p:cNvPr id="888" name="CuadroTexto 395">
              <a:extLst>
                <a:ext uri="{FF2B5EF4-FFF2-40B4-BE49-F238E27FC236}">
                  <a16:creationId xmlns:a16="http://schemas.microsoft.com/office/drawing/2014/main" id="{D2871665-66CA-7545-8FA3-2D57D4D5F54F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89" name="Rectangle 53">
              <a:extLst>
                <a:ext uri="{FF2B5EF4-FFF2-40B4-BE49-F238E27FC236}">
                  <a16:creationId xmlns:a16="http://schemas.microsoft.com/office/drawing/2014/main" id="{95B683FA-0B35-6545-A4DE-FE2CF37F3011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90" name="Group 1">
            <a:extLst>
              <a:ext uri="{FF2B5EF4-FFF2-40B4-BE49-F238E27FC236}">
                <a16:creationId xmlns:a16="http://schemas.microsoft.com/office/drawing/2014/main" id="{9E84D903-7E16-4748-8E10-EBCBE9AF81BF}"/>
              </a:ext>
            </a:extLst>
          </p:cNvPr>
          <p:cNvGrpSpPr/>
          <p:nvPr/>
        </p:nvGrpSpPr>
        <p:grpSpPr>
          <a:xfrm>
            <a:off x="6188917" y="9851519"/>
            <a:ext cx="2711096" cy="1053571"/>
            <a:chOff x="12635889" y="2440253"/>
            <a:chExt cx="2711096" cy="1053571"/>
          </a:xfrm>
        </p:grpSpPr>
        <p:sp>
          <p:nvSpPr>
            <p:cNvPr id="891" name="CuadroTexto 395">
              <a:extLst>
                <a:ext uri="{FF2B5EF4-FFF2-40B4-BE49-F238E27FC236}">
                  <a16:creationId xmlns:a16="http://schemas.microsoft.com/office/drawing/2014/main" id="{611622D5-BFDF-234C-9829-83C4B1377EBD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92" name="Rectangle 53">
              <a:extLst>
                <a:ext uri="{FF2B5EF4-FFF2-40B4-BE49-F238E27FC236}">
                  <a16:creationId xmlns:a16="http://schemas.microsoft.com/office/drawing/2014/main" id="{887D1C36-D0E2-BE4C-9B57-0C4DF9E85C69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93" name="Group 1">
            <a:extLst>
              <a:ext uri="{FF2B5EF4-FFF2-40B4-BE49-F238E27FC236}">
                <a16:creationId xmlns:a16="http://schemas.microsoft.com/office/drawing/2014/main" id="{2C23DA1F-67F9-0842-B37C-96FDABB48529}"/>
              </a:ext>
            </a:extLst>
          </p:cNvPr>
          <p:cNvGrpSpPr/>
          <p:nvPr/>
        </p:nvGrpSpPr>
        <p:grpSpPr>
          <a:xfrm>
            <a:off x="9839904" y="9857918"/>
            <a:ext cx="2711096" cy="1053571"/>
            <a:chOff x="12635889" y="2440253"/>
            <a:chExt cx="2711096" cy="1053571"/>
          </a:xfrm>
        </p:grpSpPr>
        <p:sp>
          <p:nvSpPr>
            <p:cNvPr id="894" name="CuadroTexto 395">
              <a:extLst>
                <a:ext uri="{FF2B5EF4-FFF2-40B4-BE49-F238E27FC236}">
                  <a16:creationId xmlns:a16="http://schemas.microsoft.com/office/drawing/2014/main" id="{306B5212-63E4-4E47-AFCF-00D3B42A8DF8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95" name="Rectangle 53">
              <a:extLst>
                <a:ext uri="{FF2B5EF4-FFF2-40B4-BE49-F238E27FC236}">
                  <a16:creationId xmlns:a16="http://schemas.microsoft.com/office/drawing/2014/main" id="{9F509D74-C04D-E043-8365-48E359F08CB5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96" name="Group 1">
            <a:extLst>
              <a:ext uri="{FF2B5EF4-FFF2-40B4-BE49-F238E27FC236}">
                <a16:creationId xmlns:a16="http://schemas.microsoft.com/office/drawing/2014/main" id="{D8054F18-65A2-4842-B82C-323EE96AD467}"/>
              </a:ext>
            </a:extLst>
          </p:cNvPr>
          <p:cNvGrpSpPr/>
          <p:nvPr/>
        </p:nvGrpSpPr>
        <p:grpSpPr>
          <a:xfrm>
            <a:off x="13523662" y="9851519"/>
            <a:ext cx="2711096" cy="1053571"/>
            <a:chOff x="12635889" y="2440253"/>
            <a:chExt cx="2711096" cy="1053571"/>
          </a:xfrm>
        </p:grpSpPr>
        <p:sp>
          <p:nvSpPr>
            <p:cNvPr id="897" name="CuadroTexto 395">
              <a:extLst>
                <a:ext uri="{FF2B5EF4-FFF2-40B4-BE49-F238E27FC236}">
                  <a16:creationId xmlns:a16="http://schemas.microsoft.com/office/drawing/2014/main" id="{7B72AE9B-0510-CE46-B5EA-704080824726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98" name="Rectangle 53">
              <a:extLst>
                <a:ext uri="{FF2B5EF4-FFF2-40B4-BE49-F238E27FC236}">
                  <a16:creationId xmlns:a16="http://schemas.microsoft.com/office/drawing/2014/main" id="{2E81E180-2AF4-9D4A-99B1-D6F867B735A0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99" name="Group 1">
            <a:extLst>
              <a:ext uri="{FF2B5EF4-FFF2-40B4-BE49-F238E27FC236}">
                <a16:creationId xmlns:a16="http://schemas.microsoft.com/office/drawing/2014/main" id="{CBA77D31-6255-1A4B-A9FA-27D9DBBCA2A1}"/>
              </a:ext>
            </a:extLst>
          </p:cNvPr>
          <p:cNvGrpSpPr/>
          <p:nvPr/>
        </p:nvGrpSpPr>
        <p:grpSpPr>
          <a:xfrm>
            <a:off x="17204993" y="9851519"/>
            <a:ext cx="2711096" cy="1053571"/>
            <a:chOff x="12635889" y="2440253"/>
            <a:chExt cx="2711096" cy="1053571"/>
          </a:xfrm>
        </p:grpSpPr>
        <p:sp>
          <p:nvSpPr>
            <p:cNvPr id="900" name="CuadroTexto 395">
              <a:extLst>
                <a:ext uri="{FF2B5EF4-FFF2-40B4-BE49-F238E27FC236}">
                  <a16:creationId xmlns:a16="http://schemas.microsoft.com/office/drawing/2014/main" id="{9E13F91A-299D-6A42-824B-B514495ADF73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01" name="Rectangle 53">
              <a:extLst>
                <a:ext uri="{FF2B5EF4-FFF2-40B4-BE49-F238E27FC236}">
                  <a16:creationId xmlns:a16="http://schemas.microsoft.com/office/drawing/2014/main" id="{C53C9535-4847-5F43-AB92-853789FA6438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sp>
        <p:nvSpPr>
          <p:cNvPr id="902" name="CuadroTexto 901">
            <a:extLst>
              <a:ext uri="{FF2B5EF4-FFF2-40B4-BE49-F238E27FC236}">
                <a16:creationId xmlns:a16="http://schemas.microsoft.com/office/drawing/2014/main" id="{D8DDE9D6-0048-E543-B54B-0FDBEA005D94}"/>
              </a:ext>
            </a:extLst>
          </p:cNvPr>
          <p:cNvSpPr txBox="1"/>
          <p:nvPr/>
        </p:nvSpPr>
        <p:spPr>
          <a:xfrm>
            <a:off x="5343397" y="4161785"/>
            <a:ext cx="542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903" name="CuadroTexto 902">
            <a:extLst>
              <a:ext uri="{FF2B5EF4-FFF2-40B4-BE49-F238E27FC236}">
                <a16:creationId xmlns:a16="http://schemas.microsoft.com/office/drawing/2014/main" id="{969CE7A6-AB8D-474D-816F-C415938A1972}"/>
              </a:ext>
            </a:extLst>
          </p:cNvPr>
          <p:cNvSpPr txBox="1"/>
          <p:nvPr/>
        </p:nvSpPr>
        <p:spPr>
          <a:xfrm>
            <a:off x="9026887" y="4170147"/>
            <a:ext cx="542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904" name="CuadroTexto 903">
            <a:extLst>
              <a:ext uri="{FF2B5EF4-FFF2-40B4-BE49-F238E27FC236}">
                <a16:creationId xmlns:a16="http://schemas.microsoft.com/office/drawing/2014/main" id="{F20AFB94-D700-9442-ADD0-C12749226FD4}"/>
              </a:ext>
            </a:extLst>
          </p:cNvPr>
          <p:cNvSpPr txBox="1"/>
          <p:nvPr/>
        </p:nvSpPr>
        <p:spPr>
          <a:xfrm>
            <a:off x="12684929" y="4170504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sp>
        <p:nvSpPr>
          <p:cNvPr id="905" name="CuadroTexto 904">
            <a:extLst>
              <a:ext uri="{FF2B5EF4-FFF2-40B4-BE49-F238E27FC236}">
                <a16:creationId xmlns:a16="http://schemas.microsoft.com/office/drawing/2014/main" id="{B3F0F2F3-9A7B-2347-B6BA-7B1CC0136220}"/>
              </a:ext>
            </a:extLst>
          </p:cNvPr>
          <p:cNvSpPr txBox="1"/>
          <p:nvPr/>
        </p:nvSpPr>
        <p:spPr>
          <a:xfrm>
            <a:off x="16370037" y="4186943"/>
            <a:ext cx="542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7</a:t>
            </a:r>
          </a:p>
        </p:txBody>
      </p:sp>
      <p:sp>
        <p:nvSpPr>
          <p:cNvPr id="906" name="CuadroTexto 905">
            <a:extLst>
              <a:ext uri="{FF2B5EF4-FFF2-40B4-BE49-F238E27FC236}">
                <a16:creationId xmlns:a16="http://schemas.microsoft.com/office/drawing/2014/main" id="{165C354B-4BCF-FB4F-895C-FDB68BF5331C}"/>
              </a:ext>
            </a:extLst>
          </p:cNvPr>
          <p:cNvSpPr txBox="1"/>
          <p:nvPr/>
        </p:nvSpPr>
        <p:spPr>
          <a:xfrm>
            <a:off x="20029423" y="419547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9</a:t>
            </a:r>
          </a:p>
        </p:txBody>
      </p:sp>
      <p:sp>
        <p:nvSpPr>
          <p:cNvPr id="907" name="CuadroTexto 906">
            <a:extLst>
              <a:ext uri="{FF2B5EF4-FFF2-40B4-BE49-F238E27FC236}">
                <a16:creationId xmlns:a16="http://schemas.microsoft.com/office/drawing/2014/main" id="{F3CC3A22-3EB6-EB47-A983-082C168C7768}"/>
              </a:ext>
            </a:extLst>
          </p:cNvPr>
          <p:cNvSpPr txBox="1"/>
          <p:nvPr/>
        </p:nvSpPr>
        <p:spPr>
          <a:xfrm>
            <a:off x="5332824" y="11612282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908" name="CuadroTexto 907">
            <a:extLst>
              <a:ext uri="{FF2B5EF4-FFF2-40B4-BE49-F238E27FC236}">
                <a16:creationId xmlns:a16="http://schemas.microsoft.com/office/drawing/2014/main" id="{8CD41204-F45E-184C-AEB7-7C7074BC995A}"/>
              </a:ext>
            </a:extLst>
          </p:cNvPr>
          <p:cNvSpPr txBox="1"/>
          <p:nvPr/>
        </p:nvSpPr>
        <p:spPr>
          <a:xfrm>
            <a:off x="9016314" y="11620644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909" name="CuadroTexto 908">
            <a:extLst>
              <a:ext uri="{FF2B5EF4-FFF2-40B4-BE49-F238E27FC236}">
                <a16:creationId xmlns:a16="http://schemas.microsoft.com/office/drawing/2014/main" id="{8E795C18-3009-B642-8131-6489064DAE8D}"/>
              </a:ext>
            </a:extLst>
          </p:cNvPr>
          <p:cNvSpPr txBox="1"/>
          <p:nvPr/>
        </p:nvSpPr>
        <p:spPr>
          <a:xfrm>
            <a:off x="12674357" y="11621001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6</a:t>
            </a:r>
          </a:p>
        </p:txBody>
      </p:sp>
      <p:sp>
        <p:nvSpPr>
          <p:cNvPr id="910" name="CuadroTexto 909">
            <a:extLst>
              <a:ext uri="{FF2B5EF4-FFF2-40B4-BE49-F238E27FC236}">
                <a16:creationId xmlns:a16="http://schemas.microsoft.com/office/drawing/2014/main" id="{4D15A3FB-B2C6-8941-A923-C7E056119F27}"/>
              </a:ext>
            </a:extLst>
          </p:cNvPr>
          <p:cNvSpPr txBox="1"/>
          <p:nvPr/>
        </p:nvSpPr>
        <p:spPr>
          <a:xfrm>
            <a:off x="16359464" y="11637440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8</a:t>
            </a:r>
          </a:p>
        </p:txBody>
      </p:sp>
      <p:sp>
        <p:nvSpPr>
          <p:cNvPr id="911" name="CuadroTexto 910">
            <a:extLst>
              <a:ext uri="{FF2B5EF4-FFF2-40B4-BE49-F238E27FC236}">
                <a16:creationId xmlns:a16="http://schemas.microsoft.com/office/drawing/2014/main" id="{121C9EF7-762D-7F4A-A400-C74AE1092EBD}"/>
              </a:ext>
            </a:extLst>
          </p:cNvPr>
          <p:cNvSpPr txBox="1"/>
          <p:nvPr/>
        </p:nvSpPr>
        <p:spPr>
          <a:xfrm>
            <a:off x="19848506" y="11619748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10</a:t>
            </a:r>
          </a:p>
        </p:txBody>
      </p: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BEAD16A0-DA10-5F4B-830A-624440BACCFA}"/>
              </a:ext>
            </a:extLst>
          </p:cNvPr>
          <p:cNvGrpSpPr/>
          <p:nvPr/>
        </p:nvGrpSpPr>
        <p:grpSpPr>
          <a:xfrm>
            <a:off x="2668308" y="614251"/>
            <a:ext cx="19041035" cy="2561450"/>
            <a:chOff x="2668308" y="861425"/>
            <a:chExt cx="19041035" cy="2561450"/>
          </a:xfrm>
        </p:grpSpPr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CF7C4FD6-9F88-394A-9E57-0F1243D81EC9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B660E885-9EA8-F54C-BA31-39C3A667369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94142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Freeform 160">
            <a:extLst>
              <a:ext uri="{FF2B5EF4-FFF2-40B4-BE49-F238E27FC236}">
                <a16:creationId xmlns:a16="http://schemas.microsoft.com/office/drawing/2014/main" id="{F99B55EA-071F-B842-B226-30280FB8D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8548" y="6705567"/>
            <a:ext cx="2032431" cy="2489729"/>
          </a:xfrm>
          <a:custGeom>
            <a:avLst/>
            <a:gdLst>
              <a:gd name="T0" fmla="*/ 2147483646 w 1942"/>
              <a:gd name="T1" fmla="*/ 2147483646 h 2379"/>
              <a:gd name="T2" fmla="*/ 2147483646 w 1942"/>
              <a:gd name="T3" fmla="*/ 2147483646 h 2379"/>
              <a:gd name="T4" fmla="*/ 0 w 1942"/>
              <a:gd name="T5" fmla="*/ 0 h 2379"/>
              <a:gd name="T6" fmla="*/ 0 w 1942"/>
              <a:gd name="T7" fmla="*/ 2147483646 h 2379"/>
              <a:gd name="T8" fmla="*/ 2147483646 w 1942"/>
              <a:gd name="T9" fmla="*/ 2147483646 h 2379"/>
              <a:gd name="T10" fmla="*/ 2147483646 w 1942"/>
              <a:gd name="T11" fmla="*/ 2147483646 h 2379"/>
              <a:gd name="T12" fmla="*/ 2147483646 w 1942"/>
              <a:gd name="T13" fmla="*/ 2147483646 h 2379"/>
              <a:gd name="T14" fmla="*/ 2147483646 w 1942"/>
              <a:gd name="T15" fmla="*/ 2147483646 h 2379"/>
              <a:gd name="T16" fmla="*/ 2147483646 w 1942"/>
              <a:gd name="T17" fmla="*/ 2147483646 h 2379"/>
              <a:gd name="T18" fmla="*/ 2147483646 w 1942"/>
              <a:gd name="T19" fmla="*/ 2147483646 h 2379"/>
              <a:gd name="T20" fmla="*/ 2147483646 w 1942"/>
              <a:gd name="T21" fmla="*/ 2147483646 h 2379"/>
              <a:gd name="T22" fmla="*/ 2147483646 w 1942"/>
              <a:gd name="T23" fmla="*/ 2147483646 h 2379"/>
              <a:gd name="T24" fmla="*/ 2147483646 w 1942"/>
              <a:gd name="T25" fmla="*/ 2147483646 h 2379"/>
              <a:gd name="T26" fmla="*/ 2147483646 w 1942"/>
              <a:gd name="T27" fmla="*/ 2147483646 h 2379"/>
              <a:gd name="T28" fmla="*/ 2147483646 w 1942"/>
              <a:gd name="T29" fmla="*/ 2147483646 h 2379"/>
              <a:gd name="T30" fmla="*/ 2147483646 w 1942"/>
              <a:gd name="T31" fmla="*/ 2147483646 h 23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42" h="2379">
                <a:moveTo>
                  <a:pt x="1924" y="965"/>
                </a:moveTo>
                <a:lnTo>
                  <a:pt x="1924" y="965"/>
                </a:lnTo>
                <a:cubicBezTo>
                  <a:pt x="1816" y="858"/>
                  <a:pt x="1315" y="401"/>
                  <a:pt x="0" y="0"/>
                </a:cubicBezTo>
                <a:cubicBezTo>
                  <a:pt x="0" y="2378"/>
                  <a:pt x="0" y="2378"/>
                  <a:pt x="0" y="2378"/>
                </a:cubicBezTo>
                <a:cubicBezTo>
                  <a:pt x="832" y="2092"/>
                  <a:pt x="1548" y="1743"/>
                  <a:pt x="1798" y="1314"/>
                </a:cubicBezTo>
                <a:cubicBezTo>
                  <a:pt x="1816" y="1287"/>
                  <a:pt x="1798" y="1251"/>
                  <a:pt x="1762" y="1251"/>
                </a:cubicBezTo>
                <a:cubicBezTo>
                  <a:pt x="1727" y="1251"/>
                  <a:pt x="1709" y="1207"/>
                  <a:pt x="1745" y="1180"/>
                </a:cubicBezTo>
                <a:cubicBezTo>
                  <a:pt x="1807" y="1135"/>
                  <a:pt x="1879" y="1081"/>
                  <a:pt x="1924" y="1019"/>
                </a:cubicBezTo>
                <a:cubicBezTo>
                  <a:pt x="1941" y="1001"/>
                  <a:pt x="1941" y="983"/>
                  <a:pt x="1924" y="965"/>
                </a:cubicBezTo>
                <a:close/>
                <a:moveTo>
                  <a:pt x="832" y="1350"/>
                </a:moveTo>
                <a:lnTo>
                  <a:pt x="832" y="1350"/>
                </a:lnTo>
                <a:cubicBezTo>
                  <a:pt x="644" y="1350"/>
                  <a:pt x="492" y="1198"/>
                  <a:pt x="492" y="1010"/>
                </a:cubicBezTo>
                <a:cubicBezTo>
                  <a:pt x="492" y="822"/>
                  <a:pt x="644" y="670"/>
                  <a:pt x="832" y="670"/>
                </a:cubicBezTo>
                <a:cubicBezTo>
                  <a:pt x="1020" y="670"/>
                  <a:pt x="1181" y="822"/>
                  <a:pt x="1181" y="1010"/>
                </a:cubicBezTo>
                <a:cubicBezTo>
                  <a:pt x="1181" y="1198"/>
                  <a:pt x="1020" y="1350"/>
                  <a:pt x="832" y="1350"/>
                </a:cubicBezTo>
                <a:close/>
              </a:path>
            </a:pathLst>
          </a:custGeom>
          <a:solidFill>
            <a:srgbClr val="FFFFFF"/>
          </a:solidFill>
          <a:ln w="41275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61">
            <a:extLst>
              <a:ext uri="{FF2B5EF4-FFF2-40B4-BE49-F238E27FC236}">
                <a16:creationId xmlns:a16="http://schemas.microsoft.com/office/drawing/2014/main" id="{9D21FE1F-EC04-9542-80C3-C9CC23535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671" y="5402963"/>
            <a:ext cx="3552133" cy="5210413"/>
          </a:xfrm>
          <a:custGeom>
            <a:avLst/>
            <a:gdLst>
              <a:gd name="T0" fmla="*/ 2147483646 w 3392"/>
              <a:gd name="T1" fmla="*/ 2147483646 h 4973"/>
              <a:gd name="T2" fmla="*/ 2147483646 w 3392"/>
              <a:gd name="T3" fmla="*/ 2147483646 h 4973"/>
              <a:gd name="T4" fmla="*/ 2147483646 w 3392"/>
              <a:gd name="T5" fmla="*/ 840461246 h 4973"/>
              <a:gd name="T6" fmla="*/ 839090957 w 3392"/>
              <a:gd name="T7" fmla="*/ 2147483646 h 4973"/>
              <a:gd name="T8" fmla="*/ 2147483646 w 3392"/>
              <a:gd name="T9" fmla="*/ 2147483646 h 4973"/>
              <a:gd name="T10" fmla="*/ 2147483646 w 3392"/>
              <a:gd name="T11" fmla="*/ 2147483646 h 4973"/>
              <a:gd name="T12" fmla="*/ 2147483646 w 3392"/>
              <a:gd name="T13" fmla="*/ 2147483646 h 4973"/>
              <a:gd name="T14" fmla="*/ 2147483646 w 3392"/>
              <a:gd name="T15" fmla="*/ 2147483646 h 4973"/>
              <a:gd name="T16" fmla="*/ 2147483646 w 3392"/>
              <a:gd name="T17" fmla="*/ 2147483646 h 4973"/>
              <a:gd name="T18" fmla="*/ 2147483646 w 3392"/>
              <a:gd name="T19" fmla="*/ 2147483646 h 4973"/>
              <a:gd name="T20" fmla="*/ 2147483646 w 3392"/>
              <a:gd name="T21" fmla="*/ 2147483646 h 4973"/>
              <a:gd name="T22" fmla="*/ 2147483646 w 3392"/>
              <a:gd name="T23" fmla="*/ 2147483646 h 4973"/>
              <a:gd name="T24" fmla="*/ 2147483646 w 3392"/>
              <a:gd name="T25" fmla="*/ 2147483646 h 49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92" h="4973">
                <a:moveTo>
                  <a:pt x="3373" y="1877"/>
                </a:moveTo>
                <a:lnTo>
                  <a:pt x="3373" y="1877"/>
                </a:lnTo>
                <a:cubicBezTo>
                  <a:pt x="72" y="18"/>
                  <a:pt x="72" y="18"/>
                  <a:pt x="72" y="18"/>
                </a:cubicBezTo>
                <a:cubicBezTo>
                  <a:pt x="36" y="0"/>
                  <a:pt x="0" y="35"/>
                  <a:pt x="18" y="71"/>
                </a:cubicBezTo>
                <a:cubicBezTo>
                  <a:pt x="1387" y="2539"/>
                  <a:pt x="1387" y="2539"/>
                  <a:pt x="1387" y="2539"/>
                </a:cubicBezTo>
                <a:cubicBezTo>
                  <a:pt x="1396" y="2548"/>
                  <a:pt x="1396" y="2566"/>
                  <a:pt x="1387" y="2575"/>
                </a:cubicBezTo>
                <a:cubicBezTo>
                  <a:pt x="1270" y="2763"/>
                  <a:pt x="394" y="4220"/>
                  <a:pt x="287" y="4918"/>
                </a:cubicBezTo>
                <a:cubicBezTo>
                  <a:pt x="287" y="4954"/>
                  <a:pt x="313" y="4972"/>
                  <a:pt x="340" y="4963"/>
                </a:cubicBezTo>
                <a:cubicBezTo>
                  <a:pt x="653" y="4891"/>
                  <a:pt x="2183" y="4471"/>
                  <a:pt x="2979" y="3845"/>
                </a:cubicBezTo>
                <a:cubicBezTo>
                  <a:pt x="3391" y="3621"/>
                  <a:pt x="3391" y="3621"/>
                  <a:pt x="3391" y="3621"/>
                </a:cubicBezTo>
                <a:cubicBezTo>
                  <a:pt x="3391" y="1886"/>
                  <a:pt x="3391" y="1886"/>
                  <a:pt x="3391" y="1886"/>
                </a:cubicBezTo>
                <a:cubicBezTo>
                  <a:pt x="3381" y="1877"/>
                  <a:pt x="3381" y="1877"/>
                  <a:pt x="3373" y="1877"/>
                </a:cubicBezTo>
              </a:path>
            </a:pathLst>
          </a:custGeom>
          <a:solidFill>
            <a:srgbClr val="FFFFFF"/>
          </a:solidFill>
          <a:ln w="41275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62">
            <a:extLst>
              <a:ext uri="{FF2B5EF4-FFF2-40B4-BE49-F238E27FC236}">
                <a16:creationId xmlns:a16="http://schemas.microsoft.com/office/drawing/2014/main" id="{2F5DA41F-7284-A947-94DF-BF237AA8A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804" y="5208959"/>
            <a:ext cx="3681473" cy="6060339"/>
          </a:xfrm>
          <a:custGeom>
            <a:avLst/>
            <a:gdLst>
              <a:gd name="T0" fmla="*/ 2147483646 w 3516"/>
              <a:gd name="T1" fmla="*/ 2147483646 h 5787"/>
              <a:gd name="T2" fmla="*/ 2147483646 w 3516"/>
              <a:gd name="T3" fmla="*/ 2147483646 h 5787"/>
              <a:gd name="T4" fmla="*/ 2147483646 w 3516"/>
              <a:gd name="T5" fmla="*/ 2147483646 h 5787"/>
              <a:gd name="T6" fmla="*/ 2147483646 w 3516"/>
              <a:gd name="T7" fmla="*/ 2147483646 h 5787"/>
              <a:gd name="T8" fmla="*/ 2147483646 w 3516"/>
              <a:gd name="T9" fmla="*/ 2147483646 h 5787"/>
              <a:gd name="T10" fmla="*/ 2147483646 w 3516"/>
              <a:gd name="T11" fmla="*/ 2147483646 h 5787"/>
              <a:gd name="T12" fmla="*/ 2147483646 w 3516"/>
              <a:gd name="T13" fmla="*/ 2147483646 h 5787"/>
              <a:gd name="T14" fmla="*/ 2147483646 w 3516"/>
              <a:gd name="T15" fmla="*/ 2147483646 h 5787"/>
              <a:gd name="T16" fmla="*/ 2147483646 w 3516"/>
              <a:gd name="T17" fmla="*/ 2147483646 h 5787"/>
              <a:gd name="T18" fmla="*/ 2147483646 w 3516"/>
              <a:gd name="T19" fmla="*/ 2147483646 h 5787"/>
              <a:gd name="T20" fmla="*/ 2147483646 w 3516"/>
              <a:gd name="T21" fmla="*/ 419564890 h 5787"/>
              <a:gd name="T22" fmla="*/ 2147483646 w 3516"/>
              <a:gd name="T23" fmla="*/ 2097954017 h 5787"/>
              <a:gd name="T24" fmla="*/ 2147483646 w 3516"/>
              <a:gd name="T25" fmla="*/ 2147483646 h 5787"/>
              <a:gd name="T26" fmla="*/ 2147483646 w 3516"/>
              <a:gd name="T27" fmla="*/ 2147483646 h 5787"/>
              <a:gd name="T28" fmla="*/ 2147483646 w 3516"/>
              <a:gd name="T29" fmla="*/ 2147483646 h 5787"/>
              <a:gd name="T30" fmla="*/ 2147483646 w 3516"/>
              <a:gd name="T31" fmla="*/ 2147483646 h 5787"/>
              <a:gd name="T32" fmla="*/ 792109519 w 3516"/>
              <a:gd name="T33" fmla="*/ 2147483646 h 5787"/>
              <a:gd name="T34" fmla="*/ 0 w 3516"/>
              <a:gd name="T35" fmla="*/ 2147483646 h 5787"/>
              <a:gd name="T36" fmla="*/ 0 w 3516"/>
              <a:gd name="T37" fmla="*/ 2147483646 h 5787"/>
              <a:gd name="T38" fmla="*/ 2147483646 w 3516"/>
              <a:gd name="T39" fmla="*/ 2147483646 h 5787"/>
              <a:gd name="T40" fmla="*/ 2147483646 w 3516"/>
              <a:gd name="T41" fmla="*/ 2147483646 h 57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516" h="5787">
                <a:moveTo>
                  <a:pt x="384" y="3595"/>
                </a:moveTo>
                <a:lnTo>
                  <a:pt x="384" y="3595"/>
                </a:lnTo>
                <a:cubicBezTo>
                  <a:pt x="474" y="3595"/>
                  <a:pt x="1252" y="3541"/>
                  <a:pt x="2442" y="3836"/>
                </a:cubicBezTo>
                <a:cubicBezTo>
                  <a:pt x="2486" y="3845"/>
                  <a:pt x="2477" y="3908"/>
                  <a:pt x="2442" y="3917"/>
                </a:cubicBezTo>
                <a:cubicBezTo>
                  <a:pt x="1941" y="4015"/>
                  <a:pt x="1941" y="4015"/>
                  <a:pt x="1941" y="4015"/>
                </a:cubicBezTo>
                <a:cubicBezTo>
                  <a:pt x="1914" y="4024"/>
                  <a:pt x="1905" y="4060"/>
                  <a:pt x="1923" y="4086"/>
                </a:cubicBezTo>
                <a:cubicBezTo>
                  <a:pt x="2128" y="4283"/>
                  <a:pt x="2817" y="4999"/>
                  <a:pt x="2969" y="5750"/>
                </a:cubicBezTo>
                <a:cubicBezTo>
                  <a:pt x="2978" y="5777"/>
                  <a:pt x="3014" y="5786"/>
                  <a:pt x="3041" y="5768"/>
                </a:cubicBezTo>
                <a:cubicBezTo>
                  <a:pt x="3515" y="5312"/>
                  <a:pt x="3515" y="5312"/>
                  <a:pt x="3515" y="5312"/>
                </a:cubicBezTo>
                <a:cubicBezTo>
                  <a:pt x="3515" y="832"/>
                  <a:pt x="3515" y="832"/>
                  <a:pt x="3515" y="832"/>
                </a:cubicBezTo>
                <a:cubicBezTo>
                  <a:pt x="2120" y="9"/>
                  <a:pt x="2120" y="9"/>
                  <a:pt x="2120" y="9"/>
                </a:cubicBezTo>
                <a:cubicBezTo>
                  <a:pt x="2093" y="0"/>
                  <a:pt x="2057" y="18"/>
                  <a:pt x="2057" y="45"/>
                </a:cubicBezTo>
                <a:cubicBezTo>
                  <a:pt x="2066" y="277"/>
                  <a:pt x="2030" y="1020"/>
                  <a:pt x="1270" y="1503"/>
                </a:cubicBezTo>
                <a:cubicBezTo>
                  <a:pt x="1243" y="1521"/>
                  <a:pt x="1243" y="1547"/>
                  <a:pt x="1261" y="1564"/>
                </a:cubicBezTo>
                <a:cubicBezTo>
                  <a:pt x="1368" y="1654"/>
                  <a:pt x="1368" y="1654"/>
                  <a:pt x="1368" y="1654"/>
                </a:cubicBezTo>
                <a:cubicBezTo>
                  <a:pt x="1395" y="1680"/>
                  <a:pt x="1386" y="1716"/>
                  <a:pt x="1350" y="1725"/>
                </a:cubicBezTo>
                <a:cubicBezTo>
                  <a:pt x="1100" y="1788"/>
                  <a:pt x="277" y="1994"/>
                  <a:pt x="17" y="2065"/>
                </a:cubicBezTo>
                <a:cubicBezTo>
                  <a:pt x="8" y="2074"/>
                  <a:pt x="0" y="2074"/>
                  <a:pt x="0" y="2074"/>
                </a:cubicBezTo>
                <a:cubicBezTo>
                  <a:pt x="0" y="3809"/>
                  <a:pt x="0" y="3809"/>
                  <a:pt x="0" y="3809"/>
                </a:cubicBezTo>
                <a:cubicBezTo>
                  <a:pt x="366" y="3604"/>
                  <a:pt x="366" y="3604"/>
                  <a:pt x="366" y="3604"/>
                </a:cubicBezTo>
                <a:cubicBezTo>
                  <a:pt x="375" y="3604"/>
                  <a:pt x="384" y="3595"/>
                  <a:pt x="384" y="3595"/>
                </a:cubicBezTo>
              </a:path>
            </a:pathLst>
          </a:custGeom>
          <a:solidFill>
            <a:srgbClr val="FFFFFF"/>
          </a:solidFill>
          <a:ln w="41275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63">
            <a:extLst>
              <a:ext uri="{FF2B5EF4-FFF2-40B4-BE49-F238E27FC236}">
                <a16:creationId xmlns:a16="http://schemas.microsoft.com/office/drawing/2014/main" id="{A3C7AC57-8428-714B-8C4A-4CCFB2343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0277" y="4428322"/>
            <a:ext cx="3681470" cy="6342106"/>
          </a:xfrm>
          <a:custGeom>
            <a:avLst/>
            <a:gdLst>
              <a:gd name="T0" fmla="*/ 2147483646 w 3515"/>
              <a:gd name="T1" fmla="*/ 839146208 h 6056"/>
              <a:gd name="T2" fmla="*/ 2147483646 w 3515"/>
              <a:gd name="T3" fmla="*/ 839146208 h 6056"/>
              <a:gd name="T4" fmla="*/ 2147483646 w 3515"/>
              <a:gd name="T5" fmla="*/ 2147483646 h 6056"/>
              <a:gd name="T6" fmla="*/ 2147483646 w 3515"/>
              <a:gd name="T7" fmla="*/ 2147483646 h 6056"/>
              <a:gd name="T8" fmla="*/ 2147483646 w 3515"/>
              <a:gd name="T9" fmla="*/ 2147483646 h 6056"/>
              <a:gd name="T10" fmla="*/ 2147483646 w 3515"/>
              <a:gd name="T11" fmla="*/ 2147483646 h 6056"/>
              <a:gd name="T12" fmla="*/ 2147483646 w 3515"/>
              <a:gd name="T13" fmla="*/ 2147483646 h 6056"/>
              <a:gd name="T14" fmla="*/ 2147483646 w 3515"/>
              <a:gd name="T15" fmla="*/ 2147483646 h 6056"/>
              <a:gd name="T16" fmla="*/ 2147483646 w 3515"/>
              <a:gd name="T17" fmla="*/ 2147483646 h 6056"/>
              <a:gd name="T18" fmla="*/ 2147483646 w 3515"/>
              <a:gd name="T19" fmla="*/ 2147483646 h 6056"/>
              <a:gd name="T20" fmla="*/ 2147483646 w 3515"/>
              <a:gd name="T21" fmla="*/ 2147483646 h 6056"/>
              <a:gd name="T22" fmla="*/ 2147483646 w 3515"/>
              <a:gd name="T23" fmla="*/ 2147483646 h 6056"/>
              <a:gd name="T24" fmla="*/ 2147483646 w 3515"/>
              <a:gd name="T25" fmla="*/ 2147483646 h 6056"/>
              <a:gd name="T26" fmla="*/ 2147483646 w 3515"/>
              <a:gd name="T27" fmla="*/ 2147483646 h 6056"/>
              <a:gd name="T28" fmla="*/ 0 w 3515"/>
              <a:gd name="T29" fmla="*/ 2147483646 h 6056"/>
              <a:gd name="T30" fmla="*/ 0 w 3515"/>
              <a:gd name="T31" fmla="*/ 2147483646 h 6056"/>
              <a:gd name="T32" fmla="*/ 2147483646 w 3515"/>
              <a:gd name="T33" fmla="*/ 2147483646 h 6056"/>
              <a:gd name="T34" fmla="*/ 2147483646 w 3515"/>
              <a:gd name="T35" fmla="*/ 2147483646 h 6056"/>
              <a:gd name="T36" fmla="*/ 2147483646 w 3515"/>
              <a:gd name="T37" fmla="*/ 2147483646 h 6056"/>
              <a:gd name="T38" fmla="*/ 2147483646 w 3515"/>
              <a:gd name="T39" fmla="*/ 0 h 6056"/>
              <a:gd name="T40" fmla="*/ 2147483646 w 3515"/>
              <a:gd name="T41" fmla="*/ 839146208 h 605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515" h="6056">
                <a:moveTo>
                  <a:pt x="3487" y="18"/>
                </a:moveTo>
                <a:lnTo>
                  <a:pt x="3487" y="18"/>
                </a:lnTo>
                <a:cubicBezTo>
                  <a:pt x="3434" y="90"/>
                  <a:pt x="3300" y="224"/>
                  <a:pt x="3058" y="242"/>
                </a:cubicBezTo>
                <a:cubicBezTo>
                  <a:pt x="3049" y="242"/>
                  <a:pt x="3031" y="251"/>
                  <a:pt x="3022" y="269"/>
                </a:cubicBezTo>
                <a:cubicBezTo>
                  <a:pt x="3005" y="340"/>
                  <a:pt x="2924" y="519"/>
                  <a:pt x="2612" y="537"/>
                </a:cubicBezTo>
                <a:cubicBezTo>
                  <a:pt x="2585" y="537"/>
                  <a:pt x="2576" y="555"/>
                  <a:pt x="2576" y="582"/>
                </a:cubicBezTo>
                <a:cubicBezTo>
                  <a:pt x="2585" y="662"/>
                  <a:pt x="2567" y="841"/>
                  <a:pt x="2326" y="904"/>
                </a:cubicBezTo>
                <a:cubicBezTo>
                  <a:pt x="2299" y="913"/>
                  <a:pt x="2290" y="940"/>
                  <a:pt x="2299" y="958"/>
                </a:cubicBezTo>
                <a:cubicBezTo>
                  <a:pt x="2335" y="1029"/>
                  <a:pt x="2370" y="1163"/>
                  <a:pt x="2227" y="1271"/>
                </a:cubicBezTo>
                <a:cubicBezTo>
                  <a:pt x="2210" y="1280"/>
                  <a:pt x="2210" y="1306"/>
                  <a:pt x="2218" y="1324"/>
                </a:cubicBezTo>
                <a:cubicBezTo>
                  <a:pt x="2263" y="1396"/>
                  <a:pt x="2353" y="1557"/>
                  <a:pt x="2254" y="1620"/>
                </a:cubicBezTo>
                <a:cubicBezTo>
                  <a:pt x="2245" y="1628"/>
                  <a:pt x="2245" y="1628"/>
                  <a:pt x="2236" y="1628"/>
                </a:cubicBezTo>
                <a:cubicBezTo>
                  <a:pt x="2156" y="1637"/>
                  <a:pt x="1512" y="1691"/>
                  <a:pt x="483" y="1852"/>
                </a:cubicBezTo>
                <a:cubicBezTo>
                  <a:pt x="474" y="1852"/>
                  <a:pt x="465" y="1852"/>
                  <a:pt x="465" y="1843"/>
                </a:cubicBezTo>
                <a:cubicBezTo>
                  <a:pt x="0" y="1575"/>
                  <a:pt x="0" y="1575"/>
                  <a:pt x="0" y="1575"/>
                </a:cubicBezTo>
                <a:cubicBezTo>
                  <a:pt x="0" y="6055"/>
                  <a:pt x="0" y="6055"/>
                  <a:pt x="0" y="6055"/>
                </a:cubicBezTo>
                <a:cubicBezTo>
                  <a:pt x="912" y="5178"/>
                  <a:pt x="912" y="5178"/>
                  <a:pt x="912" y="5178"/>
                </a:cubicBezTo>
                <a:cubicBezTo>
                  <a:pt x="912" y="5169"/>
                  <a:pt x="930" y="5161"/>
                  <a:pt x="939" y="5169"/>
                </a:cubicBezTo>
                <a:cubicBezTo>
                  <a:pt x="1091" y="5169"/>
                  <a:pt x="2317" y="5205"/>
                  <a:pt x="3514" y="5330"/>
                </a:cubicBezTo>
                <a:cubicBezTo>
                  <a:pt x="3514" y="0"/>
                  <a:pt x="3514" y="0"/>
                  <a:pt x="3514" y="0"/>
                </a:cubicBezTo>
                <a:cubicBezTo>
                  <a:pt x="3505" y="0"/>
                  <a:pt x="3497" y="10"/>
                  <a:pt x="3487" y="18"/>
                </a:cubicBezTo>
              </a:path>
            </a:pathLst>
          </a:custGeom>
          <a:solidFill>
            <a:srgbClr val="FFFFFF"/>
          </a:solidFill>
          <a:ln w="41275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64">
            <a:extLst>
              <a:ext uri="{FF2B5EF4-FFF2-40B4-BE49-F238E27FC236}">
                <a16:creationId xmlns:a16="http://schemas.microsoft.com/office/drawing/2014/main" id="{9FCB7041-290A-A44F-BC30-D3CDC89F4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1747" y="4428322"/>
            <a:ext cx="3686090" cy="7709378"/>
          </a:xfrm>
          <a:custGeom>
            <a:avLst/>
            <a:gdLst>
              <a:gd name="T0" fmla="*/ 2147483646 w 3517"/>
              <a:gd name="T1" fmla="*/ 2147483646 h 7362"/>
              <a:gd name="T2" fmla="*/ 2147483646 w 3517"/>
              <a:gd name="T3" fmla="*/ 2147483646 h 7362"/>
              <a:gd name="T4" fmla="*/ 2147483646 w 3517"/>
              <a:gd name="T5" fmla="*/ 2147483646 h 7362"/>
              <a:gd name="T6" fmla="*/ 2103026394 w 3517"/>
              <a:gd name="T7" fmla="*/ 839052800 h 7362"/>
              <a:gd name="T8" fmla="*/ 0 w 3517"/>
              <a:gd name="T9" fmla="*/ 0 h 7362"/>
              <a:gd name="T10" fmla="*/ 0 w 3517"/>
              <a:gd name="T11" fmla="*/ 2147483646 h 7362"/>
              <a:gd name="T12" fmla="*/ 2147483646 w 3517"/>
              <a:gd name="T13" fmla="*/ 2147483646 h 7362"/>
              <a:gd name="T14" fmla="*/ 2147483646 w 3517"/>
              <a:gd name="T15" fmla="*/ 2147483646 h 7362"/>
              <a:gd name="T16" fmla="*/ 2147483646 w 3517"/>
              <a:gd name="T17" fmla="*/ 2147483646 h 7362"/>
              <a:gd name="T18" fmla="*/ 2147483646 w 3517"/>
              <a:gd name="T19" fmla="*/ 2147483646 h 7362"/>
              <a:gd name="T20" fmla="*/ 2147483646 w 3517"/>
              <a:gd name="T21" fmla="*/ 2147483646 h 7362"/>
              <a:gd name="T22" fmla="*/ 2147483646 w 3517"/>
              <a:gd name="T23" fmla="*/ 2147483646 h 7362"/>
              <a:gd name="T24" fmla="*/ 2147483646 w 3517"/>
              <a:gd name="T25" fmla="*/ 2147483646 h 7362"/>
              <a:gd name="T26" fmla="*/ 2147483646 w 3517"/>
              <a:gd name="T27" fmla="*/ 2147483646 h 7362"/>
              <a:gd name="T28" fmla="*/ 2147483646 w 3517"/>
              <a:gd name="T29" fmla="*/ 2147483646 h 7362"/>
              <a:gd name="T30" fmla="*/ 2147483646 w 3517"/>
              <a:gd name="T31" fmla="*/ 2147483646 h 7362"/>
              <a:gd name="T32" fmla="*/ 2147483646 w 3517"/>
              <a:gd name="T33" fmla="*/ 2147483646 h 7362"/>
              <a:gd name="T34" fmla="*/ 2147483646 w 3517"/>
              <a:gd name="T35" fmla="*/ 2147483646 h 7362"/>
              <a:gd name="T36" fmla="*/ 2147483646 w 3517"/>
              <a:gd name="T37" fmla="*/ 2147483646 h 7362"/>
              <a:gd name="T38" fmla="*/ 2147483646 w 3517"/>
              <a:gd name="T39" fmla="*/ 2147483646 h 7362"/>
              <a:gd name="T40" fmla="*/ 2147483646 w 3517"/>
              <a:gd name="T41" fmla="*/ 2147483646 h 7362"/>
              <a:gd name="T42" fmla="*/ 2147483646 w 3517"/>
              <a:gd name="T43" fmla="*/ 2147483646 h 7362"/>
              <a:gd name="T44" fmla="*/ 2147483646 w 3517"/>
              <a:gd name="T45" fmla="*/ 2147483646 h 7362"/>
              <a:gd name="T46" fmla="*/ 2147483646 w 3517"/>
              <a:gd name="T47" fmla="*/ 2147483646 h 7362"/>
              <a:gd name="T48" fmla="*/ 2147483646 w 3517"/>
              <a:gd name="T49" fmla="*/ 2147483646 h 736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517" h="7362">
                <a:moveTo>
                  <a:pt x="931" y="1539"/>
                </a:moveTo>
                <a:lnTo>
                  <a:pt x="931" y="1539"/>
                </a:lnTo>
                <a:cubicBezTo>
                  <a:pt x="922" y="1539"/>
                  <a:pt x="904" y="1530"/>
                  <a:pt x="904" y="1521"/>
                </a:cubicBezTo>
                <a:cubicBezTo>
                  <a:pt x="45" y="18"/>
                  <a:pt x="45" y="18"/>
                  <a:pt x="45" y="18"/>
                </a:cubicBezTo>
                <a:cubicBezTo>
                  <a:pt x="36" y="10"/>
                  <a:pt x="18" y="0"/>
                  <a:pt x="0" y="0"/>
                </a:cubicBezTo>
                <a:cubicBezTo>
                  <a:pt x="0" y="5330"/>
                  <a:pt x="0" y="5330"/>
                  <a:pt x="0" y="5330"/>
                </a:cubicBezTo>
                <a:cubicBezTo>
                  <a:pt x="412" y="5366"/>
                  <a:pt x="823" y="5420"/>
                  <a:pt x="1190" y="5483"/>
                </a:cubicBezTo>
                <a:cubicBezTo>
                  <a:pt x="1208" y="5483"/>
                  <a:pt x="1226" y="5500"/>
                  <a:pt x="1226" y="5527"/>
                </a:cubicBezTo>
                <a:cubicBezTo>
                  <a:pt x="1217" y="5599"/>
                  <a:pt x="1226" y="5787"/>
                  <a:pt x="1351" y="5885"/>
                </a:cubicBezTo>
                <a:cubicBezTo>
                  <a:pt x="1369" y="5894"/>
                  <a:pt x="1378" y="5903"/>
                  <a:pt x="1369" y="5921"/>
                </a:cubicBezTo>
                <a:cubicBezTo>
                  <a:pt x="1306" y="6162"/>
                  <a:pt x="1306" y="6162"/>
                  <a:pt x="1306" y="6162"/>
                </a:cubicBezTo>
                <a:cubicBezTo>
                  <a:pt x="1306" y="6180"/>
                  <a:pt x="1306" y="6189"/>
                  <a:pt x="1315" y="6207"/>
                </a:cubicBezTo>
                <a:cubicBezTo>
                  <a:pt x="1539" y="6431"/>
                  <a:pt x="1539" y="6431"/>
                  <a:pt x="1539" y="6431"/>
                </a:cubicBezTo>
                <a:cubicBezTo>
                  <a:pt x="1539" y="6439"/>
                  <a:pt x="1548" y="6449"/>
                  <a:pt x="1548" y="6457"/>
                </a:cubicBezTo>
                <a:cubicBezTo>
                  <a:pt x="1566" y="6744"/>
                  <a:pt x="1566" y="6744"/>
                  <a:pt x="1566" y="6744"/>
                </a:cubicBezTo>
                <a:cubicBezTo>
                  <a:pt x="1566" y="6761"/>
                  <a:pt x="1575" y="6771"/>
                  <a:pt x="1593" y="6779"/>
                </a:cubicBezTo>
                <a:cubicBezTo>
                  <a:pt x="1700" y="6806"/>
                  <a:pt x="1700" y="6806"/>
                  <a:pt x="1700" y="6806"/>
                </a:cubicBezTo>
                <a:cubicBezTo>
                  <a:pt x="1718" y="6815"/>
                  <a:pt x="1736" y="6833"/>
                  <a:pt x="1736" y="6851"/>
                </a:cubicBezTo>
                <a:cubicBezTo>
                  <a:pt x="1727" y="7307"/>
                  <a:pt x="1727" y="7307"/>
                  <a:pt x="1727" y="7307"/>
                </a:cubicBezTo>
                <a:cubicBezTo>
                  <a:pt x="1727" y="7343"/>
                  <a:pt x="1754" y="7361"/>
                  <a:pt x="1781" y="7343"/>
                </a:cubicBezTo>
                <a:cubicBezTo>
                  <a:pt x="2022" y="7218"/>
                  <a:pt x="2961" y="6663"/>
                  <a:pt x="3096" y="5420"/>
                </a:cubicBezTo>
                <a:cubicBezTo>
                  <a:pt x="3096" y="5402"/>
                  <a:pt x="3113" y="5393"/>
                  <a:pt x="3131" y="5384"/>
                </a:cubicBezTo>
                <a:cubicBezTo>
                  <a:pt x="3185" y="5384"/>
                  <a:pt x="3328" y="5366"/>
                  <a:pt x="3516" y="5330"/>
                </a:cubicBezTo>
                <a:cubicBezTo>
                  <a:pt x="3516" y="1593"/>
                  <a:pt x="3516" y="1593"/>
                  <a:pt x="3516" y="1593"/>
                </a:cubicBezTo>
                <a:cubicBezTo>
                  <a:pt x="2764" y="1539"/>
                  <a:pt x="1906" y="1521"/>
                  <a:pt x="931" y="1539"/>
                </a:cubicBezTo>
              </a:path>
            </a:pathLst>
          </a:custGeom>
          <a:solidFill>
            <a:srgbClr val="FFFFFF"/>
          </a:solidFill>
          <a:ln w="41275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65">
            <a:extLst>
              <a:ext uri="{FF2B5EF4-FFF2-40B4-BE49-F238E27FC236}">
                <a16:creationId xmlns:a16="http://schemas.microsoft.com/office/drawing/2014/main" id="{6BB89839-1DC7-E046-A444-8853AA7D9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7837" y="6095838"/>
            <a:ext cx="3690711" cy="3917048"/>
          </a:xfrm>
          <a:custGeom>
            <a:avLst/>
            <a:gdLst>
              <a:gd name="T0" fmla="*/ 0 w 3525"/>
              <a:gd name="T1" fmla="*/ 0 h 3738"/>
              <a:gd name="T2" fmla="*/ 0 w 3525"/>
              <a:gd name="T3" fmla="*/ 0 h 3738"/>
              <a:gd name="T4" fmla="*/ 0 w 3525"/>
              <a:gd name="T5" fmla="*/ 2147483646 h 3738"/>
              <a:gd name="T6" fmla="*/ 2147483646 w 3525"/>
              <a:gd name="T7" fmla="*/ 2147483646 h 3738"/>
              <a:gd name="T8" fmla="*/ 2147483646 w 3525"/>
              <a:gd name="T9" fmla="*/ 2147483646 h 3738"/>
              <a:gd name="T10" fmla="*/ 0 w 3525"/>
              <a:gd name="T11" fmla="*/ 0 h 37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25" h="3738">
                <a:moveTo>
                  <a:pt x="0" y="0"/>
                </a:moveTo>
                <a:lnTo>
                  <a:pt x="0" y="0"/>
                </a:lnTo>
                <a:cubicBezTo>
                  <a:pt x="0" y="3737"/>
                  <a:pt x="0" y="3737"/>
                  <a:pt x="0" y="3737"/>
                </a:cubicBezTo>
                <a:cubicBezTo>
                  <a:pt x="733" y="3630"/>
                  <a:pt x="2272" y="3380"/>
                  <a:pt x="3524" y="2959"/>
                </a:cubicBezTo>
                <a:cubicBezTo>
                  <a:pt x="3524" y="581"/>
                  <a:pt x="3524" y="581"/>
                  <a:pt x="3524" y="581"/>
                </a:cubicBezTo>
                <a:cubicBezTo>
                  <a:pt x="2701" y="331"/>
                  <a:pt x="1556" y="107"/>
                  <a:pt x="0" y="0"/>
                </a:cubicBezTo>
              </a:path>
            </a:pathLst>
          </a:custGeom>
          <a:solidFill>
            <a:srgbClr val="FFFFFF"/>
          </a:solidFill>
          <a:ln w="41275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66">
            <a:extLst>
              <a:ext uri="{FF2B5EF4-FFF2-40B4-BE49-F238E27FC236}">
                <a16:creationId xmlns:a16="http://schemas.microsoft.com/office/drawing/2014/main" id="{CE3B914E-8A68-4A46-A26C-B419752DC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991" y="3716971"/>
            <a:ext cx="300247" cy="9127462"/>
          </a:xfrm>
          <a:custGeom>
            <a:avLst/>
            <a:gdLst>
              <a:gd name="T0" fmla="*/ 2147483646 w 288"/>
              <a:gd name="T1" fmla="*/ 2147483646 h 8712"/>
              <a:gd name="T2" fmla="*/ 2147483646 w 288"/>
              <a:gd name="T3" fmla="*/ 2147483646 h 8712"/>
              <a:gd name="T4" fmla="*/ 2147483646 w 288"/>
              <a:gd name="T5" fmla="*/ 2147483646 h 8712"/>
              <a:gd name="T6" fmla="*/ 0 w 288"/>
              <a:gd name="T7" fmla="*/ 2147483646 h 8712"/>
              <a:gd name="T8" fmla="*/ 2147483646 w 288"/>
              <a:gd name="T9" fmla="*/ 0 h 8712"/>
              <a:gd name="T10" fmla="*/ 2147483646 w 288"/>
              <a:gd name="T11" fmla="*/ 2147483646 h 8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8" h="8712">
                <a:moveTo>
                  <a:pt x="287" y="4355"/>
                </a:moveTo>
                <a:lnTo>
                  <a:pt x="287" y="4355"/>
                </a:lnTo>
                <a:cubicBezTo>
                  <a:pt x="287" y="6761"/>
                  <a:pt x="224" y="8711"/>
                  <a:pt x="144" y="8711"/>
                </a:cubicBezTo>
                <a:cubicBezTo>
                  <a:pt x="63" y="8711"/>
                  <a:pt x="0" y="6761"/>
                  <a:pt x="0" y="4355"/>
                </a:cubicBezTo>
                <a:cubicBezTo>
                  <a:pt x="0" y="1950"/>
                  <a:pt x="63" y="0"/>
                  <a:pt x="144" y="0"/>
                </a:cubicBezTo>
                <a:cubicBezTo>
                  <a:pt x="224" y="0"/>
                  <a:pt x="287" y="1950"/>
                  <a:pt x="287" y="435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67">
            <a:extLst>
              <a:ext uri="{FF2B5EF4-FFF2-40B4-BE49-F238E27FC236}">
                <a16:creationId xmlns:a16="http://schemas.microsoft.com/office/drawing/2014/main" id="{4F61E984-6CA3-DB47-9342-9C62936AD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464" y="3716971"/>
            <a:ext cx="300244" cy="9127462"/>
          </a:xfrm>
          <a:custGeom>
            <a:avLst/>
            <a:gdLst>
              <a:gd name="T0" fmla="*/ 2147483646 w 287"/>
              <a:gd name="T1" fmla="*/ 2147483646 h 8712"/>
              <a:gd name="T2" fmla="*/ 2147483646 w 287"/>
              <a:gd name="T3" fmla="*/ 2147483646 h 8712"/>
              <a:gd name="T4" fmla="*/ 2147483646 w 287"/>
              <a:gd name="T5" fmla="*/ 2147483646 h 8712"/>
              <a:gd name="T6" fmla="*/ 0 w 287"/>
              <a:gd name="T7" fmla="*/ 2147483646 h 8712"/>
              <a:gd name="T8" fmla="*/ 2147483646 w 287"/>
              <a:gd name="T9" fmla="*/ 0 h 8712"/>
              <a:gd name="T10" fmla="*/ 2147483646 w 287"/>
              <a:gd name="T11" fmla="*/ 2147483646 h 8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7" h="8712">
                <a:moveTo>
                  <a:pt x="286" y="4355"/>
                </a:moveTo>
                <a:lnTo>
                  <a:pt x="286" y="4355"/>
                </a:lnTo>
                <a:cubicBezTo>
                  <a:pt x="286" y="6761"/>
                  <a:pt x="223" y="8711"/>
                  <a:pt x="143" y="8711"/>
                </a:cubicBezTo>
                <a:cubicBezTo>
                  <a:pt x="63" y="8711"/>
                  <a:pt x="0" y="6761"/>
                  <a:pt x="0" y="4355"/>
                </a:cubicBezTo>
                <a:cubicBezTo>
                  <a:pt x="0" y="1950"/>
                  <a:pt x="63" y="0"/>
                  <a:pt x="143" y="0"/>
                </a:cubicBezTo>
                <a:cubicBezTo>
                  <a:pt x="223" y="0"/>
                  <a:pt x="286" y="1950"/>
                  <a:pt x="286" y="435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68">
            <a:extLst>
              <a:ext uri="{FF2B5EF4-FFF2-40B4-BE49-F238E27FC236}">
                <a16:creationId xmlns:a16="http://schemas.microsoft.com/office/drawing/2014/main" id="{AA64CED1-BBA0-A84E-8879-342A7BA5B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3934" y="3716971"/>
            <a:ext cx="300247" cy="9127462"/>
          </a:xfrm>
          <a:custGeom>
            <a:avLst/>
            <a:gdLst>
              <a:gd name="T0" fmla="*/ 2147483646 w 287"/>
              <a:gd name="T1" fmla="*/ 2147483646 h 8712"/>
              <a:gd name="T2" fmla="*/ 2147483646 w 287"/>
              <a:gd name="T3" fmla="*/ 2147483646 h 8712"/>
              <a:gd name="T4" fmla="*/ 2147483646 w 287"/>
              <a:gd name="T5" fmla="*/ 2147483646 h 8712"/>
              <a:gd name="T6" fmla="*/ 0 w 287"/>
              <a:gd name="T7" fmla="*/ 2147483646 h 8712"/>
              <a:gd name="T8" fmla="*/ 2147483646 w 287"/>
              <a:gd name="T9" fmla="*/ 0 h 8712"/>
              <a:gd name="T10" fmla="*/ 2147483646 w 287"/>
              <a:gd name="T11" fmla="*/ 2147483646 h 8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7" h="8712">
                <a:moveTo>
                  <a:pt x="286" y="4355"/>
                </a:moveTo>
                <a:lnTo>
                  <a:pt x="286" y="4355"/>
                </a:lnTo>
                <a:cubicBezTo>
                  <a:pt x="286" y="6761"/>
                  <a:pt x="224" y="8711"/>
                  <a:pt x="143" y="8711"/>
                </a:cubicBezTo>
                <a:cubicBezTo>
                  <a:pt x="63" y="8711"/>
                  <a:pt x="0" y="6761"/>
                  <a:pt x="0" y="4355"/>
                </a:cubicBezTo>
                <a:cubicBezTo>
                  <a:pt x="0" y="1950"/>
                  <a:pt x="63" y="0"/>
                  <a:pt x="143" y="0"/>
                </a:cubicBezTo>
                <a:cubicBezTo>
                  <a:pt x="224" y="0"/>
                  <a:pt x="286" y="1950"/>
                  <a:pt x="286" y="435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69">
            <a:extLst>
              <a:ext uri="{FF2B5EF4-FFF2-40B4-BE49-F238E27FC236}">
                <a16:creationId xmlns:a16="http://schemas.microsoft.com/office/drawing/2014/main" id="{CDAFF606-3FF4-184F-9554-703215BC3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5406" y="3716971"/>
            <a:ext cx="309482" cy="9127462"/>
          </a:xfrm>
          <a:custGeom>
            <a:avLst/>
            <a:gdLst>
              <a:gd name="T0" fmla="*/ 2147483646 w 296"/>
              <a:gd name="T1" fmla="*/ 2147483646 h 8712"/>
              <a:gd name="T2" fmla="*/ 2147483646 w 296"/>
              <a:gd name="T3" fmla="*/ 2147483646 h 8712"/>
              <a:gd name="T4" fmla="*/ 2147483646 w 296"/>
              <a:gd name="T5" fmla="*/ 2147483646 h 8712"/>
              <a:gd name="T6" fmla="*/ 0 w 296"/>
              <a:gd name="T7" fmla="*/ 2147483646 h 8712"/>
              <a:gd name="T8" fmla="*/ 2147483646 w 296"/>
              <a:gd name="T9" fmla="*/ 0 h 8712"/>
              <a:gd name="T10" fmla="*/ 2147483646 w 296"/>
              <a:gd name="T11" fmla="*/ 2147483646 h 8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6" h="8712">
                <a:moveTo>
                  <a:pt x="295" y="4355"/>
                </a:moveTo>
                <a:lnTo>
                  <a:pt x="295" y="4355"/>
                </a:lnTo>
                <a:cubicBezTo>
                  <a:pt x="295" y="6761"/>
                  <a:pt x="223" y="8711"/>
                  <a:pt x="143" y="8711"/>
                </a:cubicBezTo>
                <a:cubicBezTo>
                  <a:pt x="62" y="8711"/>
                  <a:pt x="0" y="6761"/>
                  <a:pt x="0" y="4355"/>
                </a:cubicBezTo>
                <a:cubicBezTo>
                  <a:pt x="0" y="1950"/>
                  <a:pt x="62" y="0"/>
                  <a:pt x="143" y="0"/>
                </a:cubicBezTo>
                <a:cubicBezTo>
                  <a:pt x="223" y="0"/>
                  <a:pt x="295" y="1950"/>
                  <a:pt x="295" y="435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70">
            <a:extLst>
              <a:ext uri="{FF2B5EF4-FFF2-40B4-BE49-F238E27FC236}">
                <a16:creationId xmlns:a16="http://schemas.microsoft.com/office/drawing/2014/main" id="{B52F01E0-6A83-464D-848B-2884AE093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6876" y="3716971"/>
            <a:ext cx="309485" cy="9127462"/>
          </a:xfrm>
          <a:custGeom>
            <a:avLst/>
            <a:gdLst>
              <a:gd name="T0" fmla="*/ 2147483646 w 296"/>
              <a:gd name="T1" fmla="*/ 2147483646 h 8712"/>
              <a:gd name="T2" fmla="*/ 2147483646 w 296"/>
              <a:gd name="T3" fmla="*/ 2147483646 h 8712"/>
              <a:gd name="T4" fmla="*/ 2147483646 w 296"/>
              <a:gd name="T5" fmla="*/ 2147483646 h 8712"/>
              <a:gd name="T6" fmla="*/ 0 w 296"/>
              <a:gd name="T7" fmla="*/ 2147483646 h 8712"/>
              <a:gd name="T8" fmla="*/ 2147483646 w 296"/>
              <a:gd name="T9" fmla="*/ 0 h 8712"/>
              <a:gd name="T10" fmla="*/ 2147483646 w 296"/>
              <a:gd name="T11" fmla="*/ 2147483646 h 8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6" h="8712">
                <a:moveTo>
                  <a:pt x="295" y="4355"/>
                </a:moveTo>
                <a:lnTo>
                  <a:pt x="295" y="4355"/>
                </a:lnTo>
                <a:cubicBezTo>
                  <a:pt x="295" y="6761"/>
                  <a:pt x="233" y="8711"/>
                  <a:pt x="152" y="8711"/>
                </a:cubicBezTo>
                <a:cubicBezTo>
                  <a:pt x="72" y="8711"/>
                  <a:pt x="0" y="6761"/>
                  <a:pt x="0" y="4355"/>
                </a:cubicBezTo>
                <a:cubicBezTo>
                  <a:pt x="0" y="1950"/>
                  <a:pt x="72" y="0"/>
                  <a:pt x="152" y="0"/>
                </a:cubicBezTo>
                <a:cubicBezTo>
                  <a:pt x="233" y="0"/>
                  <a:pt x="295" y="1950"/>
                  <a:pt x="295" y="435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71">
            <a:extLst>
              <a:ext uri="{FF2B5EF4-FFF2-40B4-BE49-F238E27FC236}">
                <a16:creationId xmlns:a16="http://schemas.microsoft.com/office/drawing/2014/main" id="{A2651713-EECE-614E-A038-EEE3E5508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991" y="7717164"/>
            <a:ext cx="15039988" cy="1117837"/>
          </a:xfrm>
          <a:custGeom>
            <a:avLst/>
            <a:gdLst>
              <a:gd name="T0" fmla="*/ 2147483646 w 14357"/>
              <a:gd name="T1" fmla="*/ 2147483646 h 1065"/>
              <a:gd name="T2" fmla="*/ 0 w 14357"/>
              <a:gd name="T3" fmla="*/ 2147483646 h 1065"/>
              <a:gd name="T4" fmla="*/ 0 w 14357"/>
              <a:gd name="T5" fmla="*/ 0 h 1065"/>
              <a:gd name="T6" fmla="*/ 2147483646 w 14357"/>
              <a:gd name="T7" fmla="*/ 0 h 1065"/>
              <a:gd name="T8" fmla="*/ 2147483646 w 14357"/>
              <a:gd name="T9" fmla="*/ 2147483646 h 10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357" h="1065">
                <a:moveTo>
                  <a:pt x="14356" y="1064"/>
                </a:moveTo>
                <a:lnTo>
                  <a:pt x="0" y="1064"/>
                </a:lnTo>
                <a:lnTo>
                  <a:pt x="0" y="0"/>
                </a:lnTo>
                <a:lnTo>
                  <a:pt x="14356" y="0"/>
                </a:lnTo>
                <a:lnTo>
                  <a:pt x="14356" y="106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607">
            <a:extLst>
              <a:ext uri="{FF2B5EF4-FFF2-40B4-BE49-F238E27FC236}">
                <a16:creationId xmlns:a16="http://schemas.microsoft.com/office/drawing/2014/main" id="{F42896C6-0DE0-C947-9DAC-F35C8E36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514" y="6114314"/>
            <a:ext cx="364915" cy="364915"/>
          </a:xfrm>
          <a:custGeom>
            <a:avLst/>
            <a:gdLst>
              <a:gd name="T0" fmla="*/ 2147483646 w 350"/>
              <a:gd name="T1" fmla="*/ 2147483646 h 350"/>
              <a:gd name="T2" fmla="*/ 0 w 350"/>
              <a:gd name="T3" fmla="*/ 2147483646 h 350"/>
              <a:gd name="T4" fmla="*/ 0 w 350"/>
              <a:gd name="T5" fmla="*/ 0 h 350"/>
              <a:gd name="T6" fmla="*/ 2147483646 w 350"/>
              <a:gd name="T7" fmla="*/ 0 h 350"/>
              <a:gd name="T8" fmla="*/ 2147483646 w 350"/>
              <a:gd name="T9" fmla="*/ 2147483646 h 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0" h="350">
                <a:moveTo>
                  <a:pt x="349" y="349"/>
                </a:moveTo>
                <a:lnTo>
                  <a:pt x="0" y="349"/>
                </a:lnTo>
                <a:lnTo>
                  <a:pt x="0" y="0"/>
                </a:lnTo>
                <a:lnTo>
                  <a:pt x="349" y="0"/>
                </a:lnTo>
                <a:lnTo>
                  <a:pt x="349" y="349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608">
            <a:extLst>
              <a:ext uri="{FF2B5EF4-FFF2-40B4-BE49-F238E27FC236}">
                <a16:creationId xmlns:a16="http://schemas.microsoft.com/office/drawing/2014/main" id="{0029ED34-BF27-6143-956B-7460F6936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514" y="10313133"/>
            <a:ext cx="364915" cy="355674"/>
          </a:xfrm>
          <a:custGeom>
            <a:avLst/>
            <a:gdLst>
              <a:gd name="T0" fmla="*/ 2147483646 w 350"/>
              <a:gd name="T1" fmla="*/ 2147483646 h 341"/>
              <a:gd name="T2" fmla="*/ 0 w 350"/>
              <a:gd name="T3" fmla="*/ 2147483646 h 341"/>
              <a:gd name="T4" fmla="*/ 0 w 350"/>
              <a:gd name="T5" fmla="*/ 0 h 341"/>
              <a:gd name="T6" fmla="*/ 2147483646 w 350"/>
              <a:gd name="T7" fmla="*/ 0 h 341"/>
              <a:gd name="T8" fmla="*/ 2147483646 w 350"/>
              <a:gd name="T9" fmla="*/ 2147483646 h 3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0" h="341">
                <a:moveTo>
                  <a:pt x="349" y="340"/>
                </a:moveTo>
                <a:lnTo>
                  <a:pt x="0" y="340"/>
                </a:lnTo>
                <a:lnTo>
                  <a:pt x="0" y="0"/>
                </a:lnTo>
                <a:lnTo>
                  <a:pt x="349" y="0"/>
                </a:lnTo>
                <a:lnTo>
                  <a:pt x="349" y="34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609">
            <a:extLst>
              <a:ext uri="{FF2B5EF4-FFF2-40B4-BE49-F238E27FC236}">
                <a16:creationId xmlns:a16="http://schemas.microsoft.com/office/drawing/2014/main" id="{8B8D1ADC-049A-A744-9EB4-33CA7103A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3226" y="6114314"/>
            <a:ext cx="355674" cy="364915"/>
          </a:xfrm>
          <a:custGeom>
            <a:avLst/>
            <a:gdLst>
              <a:gd name="T0" fmla="*/ 2147483646 w 341"/>
              <a:gd name="T1" fmla="*/ 2147483646 h 350"/>
              <a:gd name="T2" fmla="*/ 0 w 341"/>
              <a:gd name="T3" fmla="*/ 2147483646 h 350"/>
              <a:gd name="T4" fmla="*/ 0 w 341"/>
              <a:gd name="T5" fmla="*/ 0 h 350"/>
              <a:gd name="T6" fmla="*/ 2147483646 w 341"/>
              <a:gd name="T7" fmla="*/ 0 h 350"/>
              <a:gd name="T8" fmla="*/ 2147483646 w 341"/>
              <a:gd name="T9" fmla="*/ 2147483646 h 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1" h="350">
                <a:moveTo>
                  <a:pt x="340" y="349"/>
                </a:moveTo>
                <a:lnTo>
                  <a:pt x="0" y="349"/>
                </a:lnTo>
                <a:lnTo>
                  <a:pt x="0" y="0"/>
                </a:lnTo>
                <a:lnTo>
                  <a:pt x="340" y="0"/>
                </a:lnTo>
                <a:lnTo>
                  <a:pt x="340" y="349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610">
            <a:extLst>
              <a:ext uri="{FF2B5EF4-FFF2-40B4-BE49-F238E27FC236}">
                <a16:creationId xmlns:a16="http://schemas.microsoft.com/office/drawing/2014/main" id="{7B0AFF0B-16C6-1F4E-A061-62A3DBA63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3226" y="10313133"/>
            <a:ext cx="355674" cy="355674"/>
          </a:xfrm>
          <a:custGeom>
            <a:avLst/>
            <a:gdLst>
              <a:gd name="T0" fmla="*/ 2147483646 w 341"/>
              <a:gd name="T1" fmla="*/ 2147483646 h 341"/>
              <a:gd name="T2" fmla="*/ 0 w 341"/>
              <a:gd name="T3" fmla="*/ 2147483646 h 341"/>
              <a:gd name="T4" fmla="*/ 0 w 341"/>
              <a:gd name="T5" fmla="*/ 0 h 341"/>
              <a:gd name="T6" fmla="*/ 2147483646 w 341"/>
              <a:gd name="T7" fmla="*/ 0 h 341"/>
              <a:gd name="T8" fmla="*/ 2147483646 w 341"/>
              <a:gd name="T9" fmla="*/ 2147483646 h 3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1" h="341">
                <a:moveTo>
                  <a:pt x="340" y="340"/>
                </a:moveTo>
                <a:lnTo>
                  <a:pt x="0" y="340"/>
                </a:lnTo>
                <a:lnTo>
                  <a:pt x="0" y="0"/>
                </a:lnTo>
                <a:lnTo>
                  <a:pt x="340" y="0"/>
                </a:lnTo>
                <a:lnTo>
                  <a:pt x="340" y="34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611">
            <a:extLst>
              <a:ext uri="{FF2B5EF4-FFF2-40B4-BE49-F238E27FC236}">
                <a16:creationId xmlns:a16="http://schemas.microsoft.com/office/drawing/2014/main" id="{CF5DC006-7B8B-444B-A5CF-034840780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4695" y="6114314"/>
            <a:ext cx="355677" cy="364915"/>
          </a:xfrm>
          <a:custGeom>
            <a:avLst/>
            <a:gdLst>
              <a:gd name="T0" fmla="*/ 2147483646 w 341"/>
              <a:gd name="T1" fmla="*/ 2147483646 h 350"/>
              <a:gd name="T2" fmla="*/ 0 w 341"/>
              <a:gd name="T3" fmla="*/ 2147483646 h 350"/>
              <a:gd name="T4" fmla="*/ 0 w 341"/>
              <a:gd name="T5" fmla="*/ 0 h 350"/>
              <a:gd name="T6" fmla="*/ 2147483646 w 341"/>
              <a:gd name="T7" fmla="*/ 0 h 350"/>
              <a:gd name="T8" fmla="*/ 2147483646 w 341"/>
              <a:gd name="T9" fmla="*/ 2147483646 h 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1" h="350">
                <a:moveTo>
                  <a:pt x="340" y="349"/>
                </a:moveTo>
                <a:lnTo>
                  <a:pt x="0" y="349"/>
                </a:lnTo>
                <a:lnTo>
                  <a:pt x="0" y="0"/>
                </a:lnTo>
                <a:lnTo>
                  <a:pt x="340" y="0"/>
                </a:lnTo>
                <a:lnTo>
                  <a:pt x="340" y="349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612">
            <a:extLst>
              <a:ext uri="{FF2B5EF4-FFF2-40B4-BE49-F238E27FC236}">
                <a16:creationId xmlns:a16="http://schemas.microsoft.com/office/drawing/2014/main" id="{C035ED90-8364-254E-BED0-878B52500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4695" y="10313133"/>
            <a:ext cx="355677" cy="355674"/>
          </a:xfrm>
          <a:custGeom>
            <a:avLst/>
            <a:gdLst>
              <a:gd name="T0" fmla="*/ 2147483646 w 341"/>
              <a:gd name="T1" fmla="*/ 2147483646 h 341"/>
              <a:gd name="T2" fmla="*/ 0 w 341"/>
              <a:gd name="T3" fmla="*/ 2147483646 h 341"/>
              <a:gd name="T4" fmla="*/ 0 w 341"/>
              <a:gd name="T5" fmla="*/ 0 h 341"/>
              <a:gd name="T6" fmla="*/ 2147483646 w 341"/>
              <a:gd name="T7" fmla="*/ 0 h 341"/>
              <a:gd name="T8" fmla="*/ 2147483646 w 341"/>
              <a:gd name="T9" fmla="*/ 2147483646 h 3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1" h="341">
                <a:moveTo>
                  <a:pt x="340" y="340"/>
                </a:moveTo>
                <a:lnTo>
                  <a:pt x="0" y="340"/>
                </a:lnTo>
                <a:lnTo>
                  <a:pt x="0" y="0"/>
                </a:lnTo>
                <a:lnTo>
                  <a:pt x="340" y="0"/>
                </a:lnTo>
                <a:lnTo>
                  <a:pt x="340" y="34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613">
            <a:extLst>
              <a:ext uri="{FF2B5EF4-FFF2-40B4-BE49-F238E27FC236}">
                <a16:creationId xmlns:a16="http://schemas.microsoft.com/office/drawing/2014/main" id="{251E4606-E962-D243-9AB9-ECC142775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6168" y="6114314"/>
            <a:ext cx="364912" cy="364915"/>
          </a:xfrm>
          <a:custGeom>
            <a:avLst/>
            <a:gdLst>
              <a:gd name="T0" fmla="*/ 2147483646 w 350"/>
              <a:gd name="T1" fmla="*/ 2147483646 h 350"/>
              <a:gd name="T2" fmla="*/ 0 w 350"/>
              <a:gd name="T3" fmla="*/ 2147483646 h 350"/>
              <a:gd name="T4" fmla="*/ 0 w 350"/>
              <a:gd name="T5" fmla="*/ 0 h 350"/>
              <a:gd name="T6" fmla="*/ 2147483646 w 350"/>
              <a:gd name="T7" fmla="*/ 0 h 350"/>
              <a:gd name="T8" fmla="*/ 2147483646 w 350"/>
              <a:gd name="T9" fmla="*/ 2147483646 h 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0" h="350">
                <a:moveTo>
                  <a:pt x="349" y="349"/>
                </a:moveTo>
                <a:lnTo>
                  <a:pt x="0" y="349"/>
                </a:lnTo>
                <a:lnTo>
                  <a:pt x="0" y="0"/>
                </a:lnTo>
                <a:lnTo>
                  <a:pt x="349" y="0"/>
                </a:lnTo>
                <a:lnTo>
                  <a:pt x="349" y="349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614">
            <a:extLst>
              <a:ext uri="{FF2B5EF4-FFF2-40B4-BE49-F238E27FC236}">
                <a16:creationId xmlns:a16="http://schemas.microsoft.com/office/drawing/2014/main" id="{64ABD3F8-9BE3-BE45-98DC-96E1CB648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6168" y="10313133"/>
            <a:ext cx="364912" cy="355674"/>
          </a:xfrm>
          <a:custGeom>
            <a:avLst/>
            <a:gdLst>
              <a:gd name="T0" fmla="*/ 2147483646 w 350"/>
              <a:gd name="T1" fmla="*/ 2147483646 h 341"/>
              <a:gd name="T2" fmla="*/ 0 w 350"/>
              <a:gd name="T3" fmla="*/ 2147483646 h 341"/>
              <a:gd name="T4" fmla="*/ 0 w 350"/>
              <a:gd name="T5" fmla="*/ 0 h 341"/>
              <a:gd name="T6" fmla="*/ 2147483646 w 350"/>
              <a:gd name="T7" fmla="*/ 0 h 341"/>
              <a:gd name="T8" fmla="*/ 2147483646 w 350"/>
              <a:gd name="T9" fmla="*/ 2147483646 h 3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0" h="341">
                <a:moveTo>
                  <a:pt x="349" y="340"/>
                </a:moveTo>
                <a:lnTo>
                  <a:pt x="0" y="340"/>
                </a:lnTo>
                <a:lnTo>
                  <a:pt x="0" y="0"/>
                </a:lnTo>
                <a:lnTo>
                  <a:pt x="349" y="0"/>
                </a:lnTo>
                <a:lnTo>
                  <a:pt x="349" y="34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615">
            <a:extLst>
              <a:ext uri="{FF2B5EF4-FFF2-40B4-BE49-F238E27FC236}">
                <a16:creationId xmlns:a16="http://schemas.microsoft.com/office/drawing/2014/main" id="{E2C2DB77-91E5-714D-B27A-958731F81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7638" y="6114314"/>
            <a:ext cx="364915" cy="364915"/>
          </a:xfrm>
          <a:custGeom>
            <a:avLst/>
            <a:gdLst>
              <a:gd name="T0" fmla="*/ 2147483646 w 350"/>
              <a:gd name="T1" fmla="*/ 2147483646 h 350"/>
              <a:gd name="T2" fmla="*/ 0 w 350"/>
              <a:gd name="T3" fmla="*/ 2147483646 h 350"/>
              <a:gd name="T4" fmla="*/ 0 w 350"/>
              <a:gd name="T5" fmla="*/ 0 h 350"/>
              <a:gd name="T6" fmla="*/ 2147483646 w 350"/>
              <a:gd name="T7" fmla="*/ 0 h 350"/>
              <a:gd name="T8" fmla="*/ 2147483646 w 350"/>
              <a:gd name="T9" fmla="*/ 2147483646 h 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0" h="350">
                <a:moveTo>
                  <a:pt x="349" y="349"/>
                </a:moveTo>
                <a:lnTo>
                  <a:pt x="0" y="349"/>
                </a:lnTo>
                <a:lnTo>
                  <a:pt x="0" y="0"/>
                </a:lnTo>
                <a:lnTo>
                  <a:pt x="349" y="0"/>
                </a:lnTo>
                <a:lnTo>
                  <a:pt x="349" y="349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616">
            <a:extLst>
              <a:ext uri="{FF2B5EF4-FFF2-40B4-BE49-F238E27FC236}">
                <a16:creationId xmlns:a16="http://schemas.microsoft.com/office/drawing/2014/main" id="{561AEA9C-DFBD-EF4E-AA3E-B8619EC85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7638" y="10313133"/>
            <a:ext cx="364915" cy="355674"/>
          </a:xfrm>
          <a:custGeom>
            <a:avLst/>
            <a:gdLst>
              <a:gd name="T0" fmla="*/ 2147483646 w 350"/>
              <a:gd name="T1" fmla="*/ 2147483646 h 341"/>
              <a:gd name="T2" fmla="*/ 0 w 350"/>
              <a:gd name="T3" fmla="*/ 2147483646 h 341"/>
              <a:gd name="T4" fmla="*/ 0 w 350"/>
              <a:gd name="T5" fmla="*/ 0 h 341"/>
              <a:gd name="T6" fmla="*/ 2147483646 w 350"/>
              <a:gd name="T7" fmla="*/ 0 h 341"/>
              <a:gd name="T8" fmla="*/ 2147483646 w 350"/>
              <a:gd name="T9" fmla="*/ 2147483646 h 3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0" h="341">
                <a:moveTo>
                  <a:pt x="349" y="340"/>
                </a:moveTo>
                <a:lnTo>
                  <a:pt x="0" y="340"/>
                </a:lnTo>
                <a:lnTo>
                  <a:pt x="0" y="0"/>
                </a:lnTo>
                <a:lnTo>
                  <a:pt x="349" y="0"/>
                </a:lnTo>
                <a:lnTo>
                  <a:pt x="349" y="34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6" name="CuadroTexto 775">
            <a:extLst>
              <a:ext uri="{FF2B5EF4-FFF2-40B4-BE49-F238E27FC236}">
                <a16:creationId xmlns:a16="http://schemas.microsoft.com/office/drawing/2014/main" id="{BBA05897-C430-B942-A12E-3ACB66A0198B}"/>
              </a:ext>
            </a:extLst>
          </p:cNvPr>
          <p:cNvSpPr txBox="1"/>
          <p:nvPr/>
        </p:nvSpPr>
        <p:spPr>
          <a:xfrm>
            <a:off x="6834116" y="7570432"/>
            <a:ext cx="1374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777" name="CuadroTexto 776">
            <a:extLst>
              <a:ext uri="{FF2B5EF4-FFF2-40B4-BE49-F238E27FC236}">
                <a16:creationId xmlns:a16="http://schemas.microsoft.com/office/drawing/2014/main" id="{6DB94C86-9858-AB46-A071-442F98FDD3E6}"/>
              </a:ext>
            </a:extLst>
          </p:cNvPr>
          <p:cNvSpPr txBox="1"/>
          <p:nvPr/>
        </p:nvSpPr>
        <p:spPr>
          <a:xfrm>
            <a:off x="10420893" y="7577408"/>
            <a:ext cx="1374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778" name="CuadroTexto 777">
            <a:extLst>
              <a:ext uri="{FF2B5EF4-FFF2-40B4-BE49-F238E27FC236}">
                <a16:creationId xmlns:a16="http://schemas.microsoft.com/office/drawing/2014/main" id="{18AFCFE4-5500-D243-B308-B90CCAC0C8D0}"/>
              </a:ext>
            </a:extLst>
          </p:cNvPr>
          <p:cNvSpPr txBox="1"/>
          <p:nvPr/>
        </p:nvSpPr>
        <p:spPr>
          <a:xfrm>
            <a:off x="14194523" y="7577408"/>
            <a:ext cx="1374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779" name="CuadroTexto 778">
            <a:extLst>
              <a:ext uri="{FF2B5EF4-FFF2-40B4-BE49-F238E27FC236}">
                <a16:creationId xmlns:a16="http://schemas.microsoft.com/office/drawing/2014/main" id="{C56B8940-9AF2-2C4A-96E0-E3891FD24804}"/>
              </a:ext>
            </a:extLst>
          </p:cNvPr>
          <p:cNvSpPr txBox="1"/>
          <p:nvPr/>
        </p:nvSpPr>
        <p:spPr>
          <a:xfrm>
            <a:off x="17890431" y="7577408"/>
            <a:ext cx="13740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  <p:grpSp>
        <p:nvGrpSpPr>
          <p:cNvPr id="780" name="Group 1">
            <a:extLst>
              <a:ext uri="{FF2B5EF4-FFF2-40B4-BE49-F238E27FC236}">
                <a16:creationId xmlns:a16="http://schemas.microsoft.com/office/drawing/2014/main" id="{890E3D02-4367-9B40-A19A-B6B3428BA78B}"/>
              </a:ext>
            </a:extLst>
          </p:cNvPr>
          <p:cNvGrpSpPr/>
          <p:nvPr/>
        </p:nvGrpSpPr>
        <p:grpSpPr>
          <a:xfrm>
            <a:off x="2579184" y="5688236"/>
            <a:ext cx="2711096" cy="1053571"/>
            <a:chOff x="12635889" y="2440253"/>
            <a:chExt cx="2711096" cy="1053571"/>
          </a:xfrm>
        </p:grpSpPr>
        <p:sp>
          <p:nvSpPr>
            <p:cNvPr id="781" name="CuadroTexto 395">
              <a:extLst>
                <a:ext uri="{FF2B5EF4-FFF2-40B4-BE49-F238E27FC236}">
                  <a16:creationId xmlns:a16="http://schemas.microsoft.com/office/drawing/2014/main" id="{04572F9F-878F-2D4B-AF99-4F5B2E851A16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82" name="Rectangle 53">
              <a:extLst>
                <a:ext uri="{FF2B5EF4-FFF2-40B4-BE49-F238E27FC236}">
                  <a16:creationId xmlns:a16="http://schemas.microsoft.com/office/drawing/2014/main" id="{89DE7589-DC32-344D-9853-AA3B2642F8A1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83" name="Group 1">
            <a:extLst>
              <a:ext uri="{FF2B5EF4-FFF2-40B4-BE49-F238E27FC236}">
                <a16:creationId xmlns:a16="http://schemas.microsoft.com/office/drawing/2014/main" id="{F43BCBE7-A954-014F-B1ED-E29AD08B02AC}"/>
              </a:ext>
            </a:extLst>
          </p:cNvPr>
          <p:cNvGrpSpPr/>
          <p:nvPr/>
        </p:nvGrpSpPr>
        <p:grpSpPr>
          <a:xfrm>
            <a:off x="6238897" y="5703008"/>
            <a:ext cx="2711096" cy="1053571"/>
            <a:chOff x="12635889" y="2440253"/>
            <a:chExt cx="2711096" cy="1053571"/>
          </a:xfrm>
        </p:grpSpPr>
        <p:sp>
          <p:nvSpPr>
            <p:cNvPr id="784" name="CuadroTexto 395">
              <a:extLst>
                <a:ext uri="{FF2B5EF4-FFF2-40B4-BE49-F238E27FC236}">
                  <a16:creationId xmlns:a16="http://schemas.microsoft.com/office/drawing/2014/main" id="{5342E963-C63E-BA42-94AA-080B98BE5CEB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85" name="Rectangle 53">
              <a:extLst>
                <a:ext uri="{FF2B5EF4-FFF2-40B4-BE49-F238E27FC236}">
                  <a16:creationId xmlns:a16="http://schemas.microsoft.com/office/drawing/2014/main" id="{525578A3-539E-6B42-82BC-174513A9F90F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86" name="Group 1">
            <a:extLst>
              <a:ext uri="{FF2B5EF4-FFF2-40B4-BE49-F238E27FC236}">
                <a16:creationId xmlns:a16="http://schemas.microsoft.com/office/drawing/2014/main" id="{BAF7A221-6A68-FE48-88C5-DFCB928DF9E2}"/>
              </a:ext>
            </a:extLst>
          </p:cNvPr>
          <p:cNvGrpSpPr/>
          <p:nvPr/>
        </p:nvGrpSpPr>
        <p:grpSpPr>
          <a:xfrm>
            <a:off x="9929607" y="5703008"/>
            <a:ext cx="2711096" cy="1053571"/>
            <a:chOff x="12635889" y="2440253"/>
            <a:chExt cx="2711096" cy="1053571"/>
          </a:xfrm>
        </p:grpSpPr>
        <p:sp>
          <p:nvSpPr>
            <p:cNvPr id="787" name="CuadroTexto 395">
              <a:extLst>
                <a:ext uri="{FF2B5EF4-FFF2-40B4-BE49-F238E27FC236}">
                  <a16:creationId xmlns:a16="http://schemas.microsoft.com/office/drawing/2014/main" id="{4C59083D-3596-7140-9750-74BD201D1F18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88" name="Rectangle 53">
              <a:extLst>
                <a:ext uri="{FF2B5EF4-FFF2-40B4-BE49-F238E27FC236}">
                  <a16:creationId xmlns:a16="http://schemas.microsoft.com/office/drawing/2014/main" id="{AF003793-009B-9243-BD0F-D1155C47849C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89" name="Group 1">
            <a:extLst>
              <a:ext uri="{FF2B5EF4-FFF2-40B4-BE49-F238E27FC236}">
                <a16:creationId xmlns:a16="http://schemas.microsoft.com/office/drawing/2014/main" id="{F5F3EA7D-0908-4C43-96D5-030525AECCCE}"/>
              </a:ext>
            </a:extLst>
          </p:cNvPr>
          <p:cNvGrpSpPr/>
          <p:nvPr/>
        </p:nvGrpSpPr>
        <p:grpSpPr>
          <a:xfrm>
            <a:off x="13577059" y="5703986"/>
            <a:ext cx="2711096" cy="1053571"/>
            <a:chOff x="12635889" y="2440253"/>
            <a:chExt cx="2711096" cy="1053571"/>
          </a:xfrm>
        </p:grpSpPr>
        <p:sp>
          <p:nvSpPr>
            <p:cNvPr id="790" name="CuadroTexto 395">
              <a:extLst>
                <a:ext uri="{FF2B5EF4-FFF2-40B4-BE49-F238E27FC236}">
                  <a16:creationId xmlns:a16="http://schemas.microsoft.com/office/drawing/2014/main" id="{947328D8-CD45-1F4F-915F-C7D2D54526CC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91" name="Rectangle 53">
              <a:extLst>
                <a:ext uri="{FF2B5EF4-FFF2-40B4-BE49-F238E27FC236}">
                  <a16:creationId xmlns:a16="http://schemas.microsoft.com/office/drawing/2014/main" id="{9614CB7A-D9EA-EA45-83C7-E9D0A714CF3C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92" name="Group 1">
            <a:extLst>
              <a:ext uri="{FF2B5EF4-FFF2-40B4-BE49-F238E27FC236}">
                <a16:creationId xmlns:a16="http://schemas.microsoft.com/office/drawing/2014/main" id="{69FA1062-3A22-4C4F-8351-7E71E1BF71F5}"/>
              </a:ext>
            </a:extLst>
          </p:cNvPr>
          <p:cNvGrpSpPr/>
          <p:nvPr/>
        </p:nvGrpSpPr>
        <p:grpSpPr>
          <a:xfrm>
            <a:off x="17288729" y="5703008"/>
            <a:ext cx="2711096" cy="1053571"/>
            <a:chOff x="12635889" y="2440253"/>
            <a:chExt cx="2711096" cy="1053571"/>
          </a:xfrm>
        </p:grpSpPr>
        <p:sp>
          <p:nvSpPr>
            <p:cNvPr id="793" name="CuadroTexto 395">
              <a:extLst>
                <a:ext uri="{FF2B5EF4-FFF2-40B4-BE49-F238E27FC236}">
                  <a16:creationId xmlns:a16="http://schemas.microsoft.com/office/drawing/2014/main" id="{B8C26622-A0A6-5642-BEC1-462A7D97EB35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94" name="Rectangle 53">
              <a:extLst>
                <a:ext uri="{FF2B5EF4-FFF2-40B4-BE49-F238E27FC236}">
                  <a16:creationId xmlns:a16="http://schemas.microsoft.com/office/drawing/2014/main" id="{475A8E7A-F2DF-2743-B322-4A182064230F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95" name="Group 1">
            <a:extLst>
              <a:ext uri="{FF2B5EF4-FFF2-40B4-BE49-F238E27FC236}">
                <a16:creationId xmlns:a16="http://schemas.microsoft.com/office/drawing/2014/main" id="{61CF755B-6BC1-9741-911C-460900315643}"/>
              </a:ext>
            </a:extLst>
          </p:cNvPr>
          <p:cNvGrpSpPr/>
          <p:nvPr/>
        </p:nvGrpSpPr>
        <p:grpSpPr>
          <a:xfrm>
            <a:off x="2592156" y="9885211"/>
            <a:ext cx="2711096" cy="1053571"/>
            <a:chOff x="12635889" y="2440253"/>
            <a:chExt cx="2711096" cy="1053571"/>
          </a:xfrm>
        </p:grpSpPr>
        <p:sp>
          <p:nvSpPr>
            <p:cNvPr id="796" name="CuadroTexto 395">
              <a:extLst>
                <a:ext uri="{FF2B5EF4-FFF2-40B4-BE49-F238E27FC236}">
                  <a16:creationId xmlns:a16="http://schemas.microsoft.com/office/drawing/2014/main" id="{892BF864-E617-D94A-82F2-94BEC4E12D02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97" name="Rectangle 53">
              <a:extLst>
                <a:ext uri="{FF2B5EF4-FFF2-40B4-BE49-F238E27FC236}">
                  <a16:creationId xmlns:a16="http://schemas.microsoft.com/office/drawing/2014/main" id="{2235D715-D128-9241-9E6A-46A2A11AFA7E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98" name="Group 1">
            <a:extLst>
              <a:ext uri="{FF2B5EF4-FFF2-40B4-BE49-F238E27FC236}">
                <a16:creationId xmlns:a16="http://schemas.microsoft.com/office/drawing/2014/main" id="{6A675A42-7FBC-C649-B2CF-97C783504BC4}"/>
              </a:ext>
            </a:extLst>
          </p:cNvPr>
          <p:cNvGrpSpPr/>
          <p:nvPr/>
        </p:nvGrpSpPr>
        <p:grpSpPr>
          <a:xfrm>
            <a:off x="6251869" y="9899983"/>
            <a:ext cx="2711096" cy="1053571"/>
            <a:chOff x="12635889" y="2440253"/>
            <a:chExt cx="2711096" cy="1053571"/>
          </a:xfrm>
        </p:grpSpPr>
        <p:sp>
          <p:nvSpPr>
            <p:cNvPr id="799" name="CuadroTexto 395">
              <a:extLst>
                <a:ext uri="{FF2B5EF4-FFF2-40B4-BE49-F238E27FC236}">
                  <a16:creationId xmlns:a16="http://schemas.microsoft.com/office/drawing/2014/main" id="{BA61E01A-C746-2C44-8F80-229153FFA1BB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00" name="Rectangle 53">
              <a:extLst>
                <a:ext uri="{FF2B5EF4-FFF2-40B4-BE49-F238E27FC236}">
                  <a16:creationId xmlns:a16="http://schemas.microsoft.com/office/drawing/2014/main" id="{8C503103-4335-DE4D-BEF1-3B4B84EED55E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01" name="Group 1">
            <a:extLst>
              <a:ext uri="{FF2B5EF4-FFF2-40B4-BE49-F238E27FC236}">
                <a16:creationId xmlns:a16="http://schemas.microsoft.com/office/drawing/2014/main" id="{5FFAFC47-A32C-0544-95B5-FBF931407A3D}"/>
              </a:ext>
            </a:extLst>
          </p:cNvPr>
          <p:cNvGrpSpPr/>
          <p:nvPr/>
        </p:nvGrpSpPr>
        <p:grpSpPr>
          <a:xfrm>
            <a:off x="9942579" y="9899983"/>
            <a:ext cx="2711096" cy="1053571"/>
            <a:chOff x="12635889" y="2440253"/>
            <a:chExt cx="2711096" cy="1053571"/>
          </a:xfrm>
        </p:grpSpPr>
        <p:sp>
          <p:nvSpPr>
            <p:cNvPr id="802" name="CuadroTexto 395">
              <a:extLst>
                <a:ext uri="{FF2B5EF4-FFF2-40B4-BE49-F238E27FC236}">
                  <a16:creationId xmlns:a16="http://schemas.microsoft.com/office/drawing/2014/main" id="{D49ADDE7-A5F2-4F4E-A273-0903B98C4441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03" name="Rectangle 53">
              <a:extLst>
                <a:ext uri="{FF2B5EF4-FFF2-40B4-BE49-F238E27FC236}">
                  <a16:creationId xmlns:a16="http://schemas.microsoft.com/office/drawing/2014/main" id="{335404DE-2C32-D347-8D91-D23AD052E906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04" name="Group 1">
            <a:extLst>
              <a:ext uri="{FF2B5EF4-FFF2-40B4-BE49-F238E27FC236}">
                <a16:creationId xmlns:a16="http://schemas.microsoft.com/office/drawing/2014/main" id="{570728DE-76AE-B145-B5F5-75CC03FAF38D}"/>
              </a:ext>
            </a:extLst>
          </p:cNvPr>
          <p:cNvGrpSpPr/>
          <p:nvPr/>
        </p:nvGrpSpPr>
        <p:grpSpPr>
          <a:xfrm>
            <a:off x="13590031" y="9900961"/>
            <a:ext cx="2711096" cy="1053571"/>
            <a:chOff x="12635889" y="2440253"/>
            <a:chExt cx="2711096" cy="1053571"/>
          </a:xfrm>
        </p:grpSpPr>
        <p:sp>
          <p:nvSpPr>
            <p:cNvPr id="805" name="CuadroTexto 395">
              <a:extLst>
                <a:ext uri="{FF2B5EF4-FFF2-40B4-BE49-F238E27FC236}">
                  <a16:creationId xmlns:a16="http://schemas.microsoft.com/office/drawing/2014/main" id="{8C1754BD-8076-CC4F-82AA-1B1BE8EA1D16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06" name="Rectangle 53">
              <a:extLst>
                <a:ext uri="{FF2B5EF4-FFF2-40B4-BE49-F238E27FC236}">
                  <a16:creationId xmlns:a16="http://schemas.microsoft.com/office/drawing/2014/main" id="{4CCF352A-13F7-8A42-A2A1-633718B0C2F0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07" name="Group 1">
            <a:extLst>
              <a:ext uri="{FF2B5EF4-FFF2-40B4-BE49-F238E27FC236}">
                <a16:creationId xmlns:a16="http://schemas.microsoft.com/office/drawing/2014/main" id="{24FC66AF-A319-C441-98AE-E11AE2EAF30D}"/>
              </a:ext>
            </a:extLst>
          </p:cNvPr>
          <p:cNvGrpSpPr/>
          <p:nvPr/>
        </p:nvGrpSpPr>
        <p:grpSpPr>
          <a:xfrm>
            <a:off x="17301701" y="9899983"/>
            <a:ext cx="2711096" cy="1053571"/>
            <a:chOff x="12635889" y="2440253"/>
            <a:chExt cx="2711096" cy="1053571"/>
          </a:xfrm>
        </p:grpSpPr>
        <p:sp>
          <p:nvSpPr>
            <p:cNvPr id="808" name="CuadroTexto 395">
              <a:extLst>
                <a:ext uri="{FF2B5EF4-FFF2-40B4-BE49-F238E27FC236}">
                  <a16:creationId xmlns:a16="http://schemas.microsoft.com/office/drawing/2014/main" id="{E255A77B-5DB9-304B-9358-2BFF66BC5C70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09" name="Rectangle 53">
              <a:extLst>
                <a:ext uri="{FF2B5EF4-FFF2-40B4-BE49-F238E27FC236}">
                  <a16:creationId xmlns:a16="http://schemas.microsoft.com/office/drawing/2014/main" id="{AAC5A6BD-C299-C94B-9F4A-8DE680132B1C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008E0620-AB2A-E74A-9D74-32E381C94592}"/>
              </a:ext>
            </a:extLst>
          </p:cNvPr>
          <p:cNvGrpSpPr/>
          <p:nvPr/>
        </p:nvGrpSpPr>
        <p:grpSpPr>
          <a:xfrm>
            <a:off x="2668308" y="614251"/>
            <a:ext cx="19041035" cy="2561450"/>
            <a:chOff x="2668308" y="861425"/>
            <a:chExt cx="19041035" cy="2561450"/>
          </a:xfrm>
        </p:grpSpPr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F8D2F93B-EA0E-A545-BF01-D48059DD1C6B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A7D733F3-BDA2-B54B-850E-BEE45281D2B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716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reeform 160">
            <a:extLst>
              <a:ext uri="{FF2B5EF4-FFF2-40B4-BE49-F238E27FC236}">
                <a16:creationId xmlns:a16="http://schemas.microsoft.com/office/drawing/2014/main" id="{4CEDBBB9-844D-9948-BECC-B98B7F5E9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0966" y="6164689"/>
            <a:ext cx="2228647" cy="4461958"/>
          </a:xfrm>
          <a:custGeom>
            <a:avLst/>
            <a:gdLst>
              <a:gd name="T0" fmla="*/ 0 w 2107"/>
              <a:gd name="T1" fmla="*/ 2147483646 h 4221"/>
              <a:gd name="T2" fmla="*/ 0 w 2107"/>
              <a:gd name="T3" fmla="*/ 2147483646 h 4221"/>
              <a:gd name="T4" fmla="*/ 2147483646 w 2107"/>
              <a:gd name="T5" fmla="*/ 2147483646 h 4221"/>
              <a:gd name="T6" fmla="*/ 2147483646 w 2107"/>
              <a:gd name="T7" fmla="*/ 2147483646 h 4221"/>
              <a:gd name="T8" fmla="*/ 2147483646 w 2107"/>
              <a:gd name="T9" fmla="*/ 2147483646 h 4221"/>
              <a:gd name="T10" fmla="*/ 0 w 2107"/>
              <a:gd name="T11" fmla="*/ 2147483646 h 4221"/>
              <a:gd name="T12" fmla="*/ 0 w 2107"/>
              <a:gd name="T13" fmla="*/ 2147483646 h 42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07" h="4221">
                <a:moveTo>
                  <a:pt x="0" y="3795"/>
                </a:moveTo>
                <a:lnTo>
                  <a:pt x="0" y="3795"/>
                </a:lnTo>
                <a:cubicBezTo>
                  <a:pt x="0" y="4039"/>
                  <a:pt x="226" y="4220"/>
                  <a:pt x="470" y="4166"/>
                </a:cubicBezTo>
                <a:cubicBezTo>
                  <a:pt x="1410" y="3958"/>
                  <a:pt x="2106" y="3117"/>
                  <a:pt x="2106" y="2114"/>
                </a:cubicBezTo>
                <a:cubicBezTo>
                  <a:pt x="2106" y="1110"/>
                  <a:pt x="1410" y="271"/>
                  <a:pt x="470" y="54"/>
                </a:cubicBezTo>
                <a:cubicBezTo>
                  <a:pt x="226" y="0"/>
                  <a:pt x="0" y="180"/>
                  <a:pt x="0" y="424"/>
                </a:cubicBezTo>
                <a:lnTo>
                  <a:pt x="0" y="3795"/>
                </a:lnTo>
              </a:path>
            </a:pathLst>
          </a:custGeom>
          <a:solidFill>
            <a:schemeClr val="tx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1">
            <a:extLst>
              <a:ext uri="{FF2B5EF4-FFF2-40B4-BE49-F238E27FC236}">
                <a16:creationId xmlns:a16="http://schemas.microsoft.com/office/drawing/2014/main" id="{259A737B-FF5B-D945-9D22-B9D8B375F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37" y="6822095"/>
            <a:ext cx="1575905" cy="3142486"/>
          </a:xfrm>
          <a:custGeom>
            <a:avLst/>
            <a:gdLst>
              <a:gd name="T0" fmla="*/ 0 w 1492"/>
              <a:gd name="T1" fmla="*/ 2147483646 h 2974"/>
              <a:gd name="T2" fmla="*/ 0 w 1492"/>
              <a:gd name="T3" fmla="*/ 2147483646 h 2974"/>
              <a:gd name="T4" fmla="*/ 2147483646 w 1492"/>
              <a:gd name="T5" fmla="*/ 2147483646 h 2974"/>
              <a:gd name="T6" fmla="*/ 2147483646 w 1492"/>
              <a:gd name="T7" fmla="*/ 2147483646 h 2974"/>
              <a:gd name="T8" fmla="*/ 2147483646 w 1492"/>
              <a:gd name="T9" fmla="*/ 1676494682 h 2974"/>
              <a:gd name="T10" fmla="*/ 0 w 1492"/>
              <a:gd name="T11" fmla="*/ 2147483646 h 2974"/>
              <a:gd name="T12" fmla="*/ 0 w 1492"/>
              <a:gd name="T13" fmla="*/ 2147483646 h 29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92" h="2974">
                <a:moveTo>
                  <a:pt x="0" y="2675"/>
                </a:moveTo>
                <a:lnTo>
                  <a:pt x="0" y="2675"/>
                </a:lnTo>
                <a:cubicBezTo>
                  <a:pt x="0" y="2847"/>
                  <a:pt x="162" y="2973"/>
                  <a:pt x="334" y="2937"/>
                </a:cubicBezTo>
                <a:cubicBezTo>
                  <a:pt x="994" y="2783"/>
                  <a:pt x="1491" y="2196"/>
                  <a:pt x="1491" y="1491"/>
                </a:cubicBezTo>
                <a:cubicBezTo>
                  <a:pt x="1491" y="777"/>
                  <a:pt x="994" y="190"/>
                  <a:pt x="334" y="36"/>
                </a:cubicBezTo>
                <a:cubicBezTo>
                  <a:pt x="162" y="0"/>
                  <a:pt x="0" y="127"/>
                  <a:pt x="0" y="307"/>
                </a:cubicBezTo>
                <a:lnTo>
                  <a:pt x="0" y="2675"/>
                </a:lnTo>
              </a:path>
            </a:pathLst>
          </a:custGeom>
          <a:solidFill>
            <a:schemeClr val="tx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Line 420">
            <a:extLst>
              <a:ext uri="{FF2B5EF4-FFF2-40B4-BE49-F238E27FC236}">
                <a16:creationId xmlns:a16="http://schemas.microsoft.com/office/drawing/2014/main" id="{8D2D65D6-3B29-0B45-A793-9E7B64791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3942" y="8402939"/>
            <a:ext cx="17017024" cy="13526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2" name="Freeform 421">
            <a:extLst>
              <a:ext uri="{FF2B5EF4-FFF2-40B4-BE49-F238E27FC236}">
                <a16:creationId xmlns:a16="http://schemas.microsoft.com/office/drawing/2014/main" id="{FC2A671D-4E63-4347-A3C8-A80DA94D7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8865" y="3856782"/>
            <a:ext cx="382320" cy="9068448"/>
          </a:xfrm>
          <a:custGeom>
            <a:avLst/>
            <a:gdLst>
              <a:gd name="T0" fmla="*/ 2147483646 w 361"/>
              <a:gd name="T1" fmla="*/ 2147483646 h 8579"/>
              <a:gd name="T2" fmla="*/ 2147483646 w 361"/>
              <a:gd name="T3" fmla="*/ 2147483646 h 8579"/>
              <a:gd name="T4" fmla="*/ 0 w 361"/>
              <a:gd name="T5" fmla="*/ 2147483646 h 8579"/>
              <a:gd name="T6" fmla="*/ 2147483646 w 361"/>
              <a:gd name="T7" fmla="*/ 0 h 8579"/>
              <a:gd name="T8" fmla="*/ 2147483646 w 361"/>
              <a:gd name="T9" fmla="*/ 2147483646 h 8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" h="8579">
                <a:moveTo>
                  <a:pt x="360" y="8578"/>
                </a:moveTo>
                <a:lnTo>
                  <a:pt x="360" y="8578"/>
                </a:lnTo>
                <a:cubicBezTo>
                  <a:pt x="162" y="8578"/>
                  <a:pt x="0" y="6661"/>
                  <a:pt x="0" y="4293"/>
                </a:cubicBezTo>
                <a:cubicBezTo>
                  <a:pt x="0" y="1916"/>
                  <a:pt x="162" y="0"/>
                  <a:pt x="360" y="0"/>
                </a:cubicBezTo>
                <a:lnTo>
                  <a:pt x="360" y="857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22">
            <a:extLst>
              <a:ext uri="{FF2B5EF4-FFF2-40B4-BE49-F238E27FC236}">
                <a16:creationId xmlns:a16="http://schemas.microsoft.com/office/drawing/2014/main" id="{A9D67A4A-5232-5F4C-A81E-220CCBB7A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331" y="4882519"/>
            <a:ext cx="382320" cy="7026299"/>
          </a:xfrm>
          <a:custGeom>
            <a:avLst/>
            <a:gdLst>
              <a:gd name="T0" fmla="*/ 2147483646 w 362"/>
              <a:gd name="T1" fmla="*/ 2147483646 h 6644"/>
              <a:gd name="T2" fmla="*/ 2147483646 w 362"/>
              <a:gd name="T3" fmla="*/ 2147483646 h 6644"/>
              <a:gd name="T4" fmla="*/ 0 w 362"/>
              <a:gd name="T5" fmla="*/ 2147483646 h 6644"/>
              <a:gd name="T6" fmla="*/ 2147483646 w 362"/>
              <a:gd name="T7" fmla="*/ 0 h 6644"/>
              <a:gd name="T8" fmla="*/ 2147483646 w 362"/>
              <a:gd name="T9" fmla="*/ 2147483646 h 66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2" h="6644">
                <a:moveTo>
                  <a:pt x="361" y="6643"/>
                </a:moveTo>
                <a:lnTo>
                  <a:pt x="361" y="6643"/>
                </a:lnTo>
                <a:cubicBezTo>
                  <a:pt x="162" y="6643"/>
                  <a:pt x="0" y="5152"/>
                  <a:pt x="0" y="3326"/>
                </a:cubicBezTo>
                <a:cubicBezTo>
                  <a:pt x="0" y="1492"/>
                  <a:pt x="162" y="0"/>
                  <a:pt x="361" y="0"/>
                </a:cubicBezTo>
                <a:lnTo>
                  <a:pt x="361" y="664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23">
            <a:extLst>
              <a:ext uri="{FF2B5EF4-FFF2-40B4-BE49-F238E27FC236}">
                <a16:creationId xmlns:a16="http://schemas.microsoft.com/office/drawing/2014/main" id="{82BC4F96-62EC-0C4F-87A6-508136C8A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3247" y="4919819"/>
            <a:ext cx="382320" cy="7026299"/>
          </a:xfrm>
          <a:custGeom>
            <a:avLst/>
            <a:gdLst>
              <a:gd name="T0" fmla="*/ 2147483646 w 363"/>
              <a:gd name="T1" fmla="*/ 2147483646 h 6645"/>
              <a:gd name="T2" fmla="*/ 2147483646 w 363"/>
              <a:gd name="T3" fmla="*/ 2147483646 h 6645"/>
              <a:gd name="T4" fmla="*/ 0 w 363"/>
              <a:gd name="T5" fmla="*/ 2147483646 h 6645"/>
              <a:gd name="T6" fmla="*/ 2147483646 w 363"/>
              <a:gd name="T7" fmla="*/ 0 h 6645"/>
              <a:gd name="T8" fmla="*/ 2147483646 w 363"/>
              <a:gd name="T9" fmla="*/ 2147483646 h 66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3" h="6645">
                <a:moveTo>
                  <a:pt x="362" y="6644"/>
                </a:moveTo>
                <a:lnTo>
                  <a:pt x="362" y="6644"/>
                </a:lnTo>
                <a:cubicBezTo>
                  <a:pt x="163" y="6644"/>
                  <a:pt x="0" y="5161"/>
                  <a:pt x="0" y="3326"/>
                </a:cubicBezTo>
                <a:cubicBezTo>
                  <a:pt x="0" y="1492"/>
                  <a:pt x="163" y="0"/>
                  <a:pt x="362" y="0"/>
                </a:cubicBezTo>
                <a:lnTo>
                  <a:pt x="362" y="66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24">
            <a:extLst>
              <a:ext uri="{FF2B5EF4-FFF2-40B4-BE49-F238E27FC236}">
                <a16:creationId xmlns:a16="http://schemas.microsoft.com/office/drawing/2014/main" id="{EB9A2744-B9EC-AD47-9E0B-C7C8E94C1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437" y="6267263"/>
            <a:ext cx="1356769" cy="1174935"/>
          </a:xfrm>
          <a:custGeom>
            <a:avLst/>
            <a:gdLst>
              <a:gd name="T0" fmla="*/ 2147483646 w 1285"/>
              <a:gd name="T1" fmla="*/ 0 h 1112"/>
              <a:gd name="T2" fmla="*/ 2147483646 w 1285"/>
              <a:gd name="T3" fmla="*/ 0 h 1112"/>
              <a:gd name="T4" fmla="*/ 0 w 1285"/>
              <a:gd name="T5" fmla="*/ 2147483646 h 1112"/>
              <a:gd name="T6" fmla="*/ 2147483646 w 1285"/>
              <a:gd name="T7" fmla="*/ 2147483646 h 1112"/>
              <a:gd name="T8" fmla="*/ 2147483646 w 1285"/>
              <a:gd name="T9" fmla="*/ 2147483646 h 1112"/>
              <a:gd name="T10" fmla="*/ 2147483646 w 1285"/>
              <a:gd name="T11" fmla="*/ 2147483646 h 1112"/>
              <a:gd name="T12" fmla="*/ 2147483646 w 1285"/>
              <a:gd name="T13" fmla="*/ 0 h 11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85" h="1112">
                <a:moveTo>
                  <a:pt x="958" y="0"/>
                </a:moveTo>
                <a:lnTo>
                  <a:pt x="317" y="0"/>
                </a:lnTo>
                <a:lnTo>
                  <a:pt x="0" y="560"/>
                </a:lnTo>
                <a:lnTo>
                  <a:pt x="317" y="1111"/>
                </a:lnTo>
                <a:lnTo>
                  <a:pt x="958" y="1111"/>
                </a:lnTo>
                <a:lnTo>
                  <a:pt x="1284" y="560"/>
                </a:lnTo>
                <a:lnTo>
                  <a:pt x="958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25">
            <a:extLst>
              <a:ext uri="{FF2B5EF4-FFF2-40B4-BE49-F238E27FC236}">
                <a16:creationId xmlns:a16="http://schemas.microsoft.com/office/drawing/2014/main" id="{4396F9FF-ED56-E748-A81F-1B0CEBC84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437" y="9344475"/>
            <a:ext cx="1356769" cy="1174935"/>
          </a:xfrm>
          <a:custGeom>
            <a:avLst/>
            <a:gdLst>
              <a:gd name="T0" fmla="*/ 2147483646 w 1285"/>
              <a:gd name="T1" fmla="*/ 0 h 1113"/>
              <a:gd name="T2" fmla="*/ 2147483646 w 1285"/>
              <a:gd name="T3" fmla="*/ 0 h 1113"/>
              <a:gd name="T4" fmla="*/ 0 w 1285"/>
              <a:gd name="T5" fmla="*/ 2147483646 h 1113"/>
              <a:gd name="T6" fmla="*/ 2147483646 w 1285"/>
              <a:gd name="T7" fmla="*/ 2147483646 h 1113"/>
              <a:gd name="T8" fmla="*/ 2147483646 w 1285"/>
              <a:gd name="T9" fmla="*/ 2147483646 h 1113"/>
              <a:gd name="T10" fmla="*/ 2147483646 w 1285"/>
              <a:gd name="T11" fmla="*/ 2147483646 h 1113"/>
              <a:gd name="T12" fmla="*/ 2147483646 w 1285"/>
              <a:gd name="T13" fmla="*/ 0 h 11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85" h="1113">
                <a:moveTo>
                  <a:pt x="958" y="0"/>
                </a:moveTo>
                <a:lnTo>
                  <a:pt x="317" y="0"/>
                </a:lnTo>
                <a:lnTo>
                  <a:pt x="0" y="560"/>
                </a:lnTo>
                <a:lnTo>
                  <a:pt x="317" y="1112"/>
                </a:lnTo>
                <a:lnTo>
                  <a:pt x="958" y="1112"/>
                </a:lnTo>
                <a:lnTo>
                  <a:pt x="1284" y="560"/>
                </a:lnTo>
                <a:lnTo>
                  <a:pt x="958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97" name="Freeform 426">
            <a:extLst>
              <a:ext uri="{FF2B5EF4-FFF2-40B4-BE49-F238E27FC236}">
                <a16:creationId xmlns:a16="http://schemas.microsoft.com/office/drawing/2014/main" id="{248BC221-6946-CE43-A17E-1F1A5BFE9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353" y="6267263"/>
            <a:ext cx="1356769" cy="1174935"/>
          </a:xfrm>
          <a:custGeom>
            <a:avLst/>
            <a:gdLst>
              <a:gd name="T0" fmla="*/ 2147483646 w 1285"/>
              <a:gd name="T1" fmla="*/ 0 h 1112"/>
              <a:gd name="T2" fmla="*/ 2147483646 w 1285"/>
              <a:gd name="T3" fmla="*/ 0 h 1112"/>
              <a:gd name="T4" fmla="*/ 0 w 1285"/>
              <a:gd name="T5" fmla="*/ 2147483646 h 1112"/>
              <a:gd name="T6" fmla="*/ 2147483646 w 1285"/>
              <a:gd name="T7" fmla="*/ 2147483646 h 1112"/>
              <a:gd name="T8" fmla="*/ 2147483646 w 1285"/>
              <a:gd name="T9" fmla="*/ 2147483646 h 1112"/>
              <a:gd name="T10" fmla="*/ 2147483646 w 1285"/>
              <a:gd name="T11" fmla="*/ 2147483646 h 1112"/>
              <a:gd name="T12" fmla="*/ 2147483646 w 1285"/>
              <a:gd name="T13" fmla="*/ 0 h 11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85" h="1112">
                <a:moveTo>
                  <a:pt x="968" y="0"/>
                </a:moveTo>
                <a:lnTo>
                  <a:pt x="326" y="0"/>
                </a:lnTo>
                <a:lnTo>
                  <a:pt x="0" y="560"/>
                </a:lnTo>
                <a:lnTo>
                  <a:pt x="326" y="1111"/>
                </a:lnTo>
                <a:lnTo>
                  <a:pt x="968" y="1111"/>
                </a:lnTo>
                <a:lnTo>
                  <a:pt x="1284" y="560"/>
                </a:lnTo>
                <a:lnTo>
                  <a:pt x="968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27">
            <a:extLst>
              <a:ext uri="{FF2B5EF4-FFF2-40B4-BE49-F238E27FC236}">
                <a16:creationId xmlns:a16="http://schemas.microsoft.com/office/drawing/2014/main" id="{70EB26D9-FBC9-9743-BD5B-64B578039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353" y="9344475"/>
            <a:ext cx="1356769" cy="1174935"/>
          </a:xfrm>
          <a:custGeom>
            <a:avLst/>
            <a:gdLst>
              <a:gd name="T0" fmla="*/ 2147483646 w 1285"/>
              <a:gd name="T1" fmla="*/ 0 h 1113"/>
              <a:gd name="T2" fmla="*/ 2147483646 w 1285"/>
              <a:gd name="T3" fmla="*/ 0 h 1113"/>
              <a:gd name="T4" fmla="*/ 0 w 1285"/>
              <a:gd name="T5" fmla="*/ 2147483646 h 1113"/>
              <a:gd name="T6" fmla="*/ 2147483646 w 1285"/>
              <a:gd name="T7" fmla="*/ 2147483646 h 1113"/>
              <a:gd name="T8" fmla="*/ 2147483646 w 1285"/>
              <a:gd name="T9" fmla="*/ 2147483646 h 1113"/>
              <a:gd name="T10" fmla="*/ 2147483646 w 1285"/>
              <a:gd name="T11" fmla="*/ 2147483646 h 1113"/>
              <a:gd name="T12" fmla="*/ 2147483646 w 1285"/>
              <a:gd name="T13" fmla="*/ 0 h 11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85" h="1113">
                <a:moveTo>
                  <a:pt x="968" y="0"/>
                </a:moveTo>
                <a:lnTo>
                  <a:pt x="326" y="0"/>
                </a:lnTo>
                <a:lnTo>
                  <a:pt x="0" y="560"/>
                </a:lnTo>
                <a:lnTo>
                  <a:pt x="326" y="1112"/>
                </a:lnTo>
                <a:lnTo>
                  <a:pt x="968" y="1112"/>
                </a:lnTo>
                <a:lnTo>
                  <a:pt x="1284" y="560"/>
                </a:lnTo>
                <a:lnTo>
                  <a:pt x="968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28">
            <a:extLst>
              <a:ext uri="{FF2B5EF4-FFF2-40B4-BE49-F238E27FC236}">
                <a16:creationId xmlns:a16="http://schemas.microsoft.com/office/drawing/2014/main" id="{91930F86-C34A-954C-A4C9-0A8E5A0C0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9307" y="5292814"/>
            <a:ext cx="1356772" cy="1174935"/>
          </a:xfrm>
          <a:custGeom>
            <a:avLst/>
            <a:gdLst>
              <a:gd name="T0" fmla="*/ 2147483646 w 1284"/>
              <a:gd name="T1" fmla="*/ 0 h 1113"/>
              <a:gd name="T2" fmla="*/ 2147483646 w 1284"/>
              <a:gd name="T3" fmla="*/ 0 h 1113"/>
              <a:gd name="T4" fmla="*/ 0 w 1284"/>
              <a:gd name="T5" fmla="*/ 2147483646 h 1113"/>
              <a:gd name="T6" fmla="*/ 2147483646 w 1284"/>
              <a:gd name="T7" fmla="*/ 2147483646 h 1113"/>
              <a:gd name="T8" fmla="*/ 2147483646 w 1284"/>
              <a:gd name="T9" fmla="*/ 2147483646 h 1113"/>
              <a:gd name="T10" fmla="*/ 2147483646 w 1284"/>
              <a:gd name="T11" fmla="*/ 2147483646 h 1113"/>
              <a:gd name="T12" fmla="*/ 2147483646 w 1284"/>
              <a:gd name="T13" fmla="*/ 0 h 11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84" h="1113">
                <a:moveTo>
                  <a:pt x="967" y="0"/>
                </a:moveTo>
                <a:lnTo>
                  <a:pt x="326" y="0"/>
                </a:lnTo>
                <a:lnTo>
                  <a:pt x="0" y="560"/>
                </a:lnTo>
                <a:lnTo>
                  <a:pt x="326" y="1112"/>
                </a:lnTo>
                <a:lnTo>
                  <a:pt x="967" y="1112"/>
                </a:lnTo>
                <a:lnTo>
                  <a:pt x="1283" y="560"/>
                </a:lnTo>
                <a:lnTo>
                  <a:pt x="967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29">
            <a:extLst>
              <a:ext uri="{FF2B5EF4-FFF2-40B4-BE49-F238E27FC236}">
                <a16:creationId xmlns:a16="http://schemas.microsoft.com/office/drawing/2014/main" id="{F9544189-6868-4246-A566-45F8D241E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9307" y="10384201"/>
            <a:ext cx="1356772" cy="1174935"/>
          </a:xfrm>
          <a:custGeom>
            <a:avLst/>
            <a:gdLst>
              <a:gd name="T0" fmla="*/ 2147483646 w 1284"/>
              <a:gd name="T1" fmla="*/ 0 h 1113"/>
              <a:gd name="T2" fmla="*/ 2147483646 w 1284"/>
              <a:gd name="T3" fmla="*/ 0 h 1113"/>
              <a:gd name="T4" fmla="*/ 0 w 1284"/>
              <a:gd name="T5" fmla="*/ 2147483646 h 1113"/>
              <a:gd name="T6" fmla="*/ 2147483646 w 1284"/>
              <a:gd name="T7" fmla="*/ 2147483646 h 1113"/>
              <a:gd name="T8" fmla="*/ 2147483646 w 1284"/>
              <a:gd name="T9" fmla="*/ 2147483646 h 1113"/>
              <a:gd name="T10" fmla="*/ 2147483646 w 1284"/>
              <a:gd name="T11" fmla="*/ 2147483646 h 1113"/>
              <a:gd name="T12" fmla="*/ 2147483646 w 1284"/>
              <a:gd name="T13" fmla="*/ 0 h 11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84" h="1113">
                <a:moveTo>
                  <a:pt x="967" y="0"/>
                </a:moveTo>
                <a:lnTo>
                  <a:pt x="326" y="0"/>
                </a:lnTo>
                <a:lnTo>
                  <a:pt x="0" y="561"/>
                </a:lnTo>
                <a:lnTo>
                  <a:pt x="326" y="1112"/>
                </a:lnTo>
                <a:lnTo>
                  <a:pt x="967" y="1112"/>
                </a:lnTo>
                <a:lnTo>
                  <a:pt x="1283" y="561"/>
                </a:lnTo>
                <a:lnTo>
                  <a:pt x="967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30">
            <a:extLst>
              <a:ext uri="{FF2B5EF4-FFF2-40B4-BE49-F238E27FC236}">
                <a16:creationId xmlns:a16="http://schemas.microsoft.com/office/drawing/2014/main" id="{83444D27-6D61-5E46-800A-292C331E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782" y="6477074"/>
            <a:ext cx="643417" cy="745991"/>
          </a:xfrm>
          <a:custGeom>
            <a:avLst/>
            <a:gdLst>
              <a:gd name="T0" fmla="*/ 2147483646 w 607"/>
              <a:gd name="T1" fmla="*/ 2147483646 h 705"/>
              <a:gd name="T2" fmla="*/ 2147483646 w 607"/>
              <a:gd name="T3" fmla="*/ 2147483646 h 705"/>
              <a:gd name="T4" fmla="*/ 2147483646 w 607"/>
              <a:gd name="T5" fmla="*/ 2147483646 h 705"/>
              <a:gd name="T6" fmla="*/ 2147483646 w 607"/>
              <a:gd name="T7" fmla="*/ 2147483646 h 705"/>
              <a:gd name="T8" fmla="*/ 0 w 607"/>
              <a:gd name="T9" fmla="*/ 2147483646 h 705"/>
              <a:gd name="T10" fmla="*/ 846163653 w 607"/>
              <a:gd name="T11" fmla="*/ 2147483646 h 705"/>
              <a:gd name="T12" fmla="*/ 2147483646 w 607"/>
              <a:gd name="T13" fmla="*/ 2147483646 h 705"/>
              <a:gd name="T14" fmla="*/ 2147483646 w 607"/>
              <a:gd name="T15" fmla="*/ 841781220 h 705"/>
              <a:gd name="T16" fmla="*/ 2147483646 w 607"/>
              <a:gd name="T17" fmla="*/ 841781220 h 705"/>
              <a:gd name="T18" fmla="*/ 2147483646 w 607"/>
              <a:gd name="T19" fmla="*/ 2147483646 h 705"/>
              <a:gd name="T20" fmla="*/ 2147483646 w 607"/>
              <a:gd name="T21" fmla="*/ 2147483646 h 705"/>
              <a:gd name="T22" fmla="*/ 2147483646 w 607"/>
              <a:gd name="T23" fmla="*/ 2147483646 h 705"/>
              <a:gd name="T24" fmla="*/ 2147483646 w 607"/>
              <a:gd name="T25" fmla="*/ 2147483646 h 705"/>
              <a:gd name="T26" fmla="*/ 2147483646 w 607"/>
              <a:gd name="T27" fmla="*/ 2147483646 h 705"/>
              <a:gd name="T28" fmla="*/ 2147483646 w 607"/>
              <a:gd name="T29" fmla="*/ 2147483646 h 705"/>
              <a:gd name="T30" fmla="*/ 2147483646 w 607"/>
              <a:gd name="T31" fmla="*/ 2147483646 h 705"/>
              <a:gd name="T32" fmla="*/ 2147483646 w 607"/>
              <a:gd name="T33" fmla="*/ 2147483646 h 705"/>
              <a:gd name="T34" fmla="*/ 2147483646 w 607"/>
              <a:gd name="T35" fmla="*/ 2104517540 h 705"/>
              <a:gd name="T36" fmla="*/ 2147483646 w 607"/>
              <a:gd name="T37" fmla="*/ 2104517540 h 705"/>
              <a:gd name="T38" fmla="*/ 2147483646 w 607"/>
              <a:gd name="T39" fmla="*/ 2104517540 h 705"/>
              <a:gd name="T40" fmla="*/ 2147483646 w 607"/>
              <a:gd name="T41" fmla="*/ 2147483646 h 705"/>
              <a:gd name="T42" fmla="*/ 2115539062 w 607"/>
              <a:gd name="T43" fmla="*/ 2147483646 h 705"/>
              <a:gd name="T44" fmla="*/ 1692457236 w 607"/>
              <a:gd name="T45" fmla="*/ 2147483646 h 705"/>
              <a:gd name="T46" fmla="*/ 2147483646 w 607"/>
              <a:gd name="T47" fmla="*/ 2147483646 h 705"/>
              <a:gd name="T48" fmla="*/ 2147483646 w 607"/>
              <a:gd name="T49" fmla="*/ 2147483646 h 705"/>
              <a:gd name="T50" fmla="*/ 2147483646 w 607"/>
              <a:gd name="T51" fmla="*/ 2147483646 h 705"/>
              <a:gd name="T52" fmla="*/ 2147483646 w 607"/>
              <a:gd name="T53" fmla="*/ 2147483646 h 705"/>
              <a:gd name="T54" fmla="*/ 2147483646 w 607"/>
              <a:gd name="T55" fmla="*/ 2147483646 h 705"/>
              <a:gd name="T56" fmla="*/ 2147483646 w 607"/>
              <a:gd name="T57" fmla="*/ 2147483646 h 705"/>
              <a:gd name="T58" fmla="*/ 2147483646 w 607"/>
              <a:gd name="T59" fmla="*/ 2104517540 h 705"/>
              <a:gd name="T60" fmla="*/ 2147483646 w 607"/>
              <a:gd name="T61" fmla="*/ 2104517540 h 70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07" h="705">
                <a:moveTo>
                  <a:pt x="307" y="704"/>
                </a:moveTo>
                <a:lnTo>
                  <a:pt x="307" y="704"/>
                </a:lnTo>
                <a:cubicBezTo>
                  <a:pt x="298" y="704"/>
                  <a:pt x="298" y="704"/>
                  <a:pt x="298" y="704"/>
                </a:cubicBezTo>
                <a:cubicBezTo>
                  <a:pt x="289" y="704"/>
                  <a:pt x="181" y="650"/>
                  <a:pt x="127" y="577"/>
                </a:cubicBezTo>
                <a:cubicBezTo>
                  <a:pt x="36" y="443"/>
                  <a:pt x="9" y="235"/>
                  <a:pt x="0" y="153"/>
                </a:cubicBezTo>
                <a:cubicBezTo>
                  <a:pt x="0" y="144"/>
                  <a:pt x="9" y="126"/>
                  <a:pt x="18" y="117"/>
                </a:cubicBezTo>
                <a:cubicBezTo>
                  <a:pt x="27" y="99"/>
                  <a:pt x="36" y="99"/>
                  <a:pt x="54" y="90"/>
                </a:cubicBezTo>
                <a:cubicBezTo>
                  <a:pt x="163" y="90"/>
                  <a:pt x="235" y="45"/>
                  <a:pt x="271" y="18"/>
                </a:cubicBezTo>
                <a:cubicBezTo>
                  <a:pt x="289" y="0"/>
                  <a:pt x="316" y="0"/>
                  <a:pt x="334" y="18"/>
                </a:cubicBezTo>
                <a:cubicBezTo>
                  <a:pt x="370" y="45"/>
                  <a:pt x="443" y="81"/>
                  <a:pt x="560" y="90"/>
                </a:cubicBezTo>
                <a:cubicBezTo>
                  <a:pt x="569" y="90"/>
                  <a:pt x="587" y="99"/>
                  <a:pt x="597" y="117"/>
                </a:cubicBezTo>
                <a:cubicBezTo>
                  <a:pt x="606" y="126"/>
                  <a:pt x="606" y="135"/>
                  <a:pt x="606" y="153"/>
                </a:cubicBezTo>
                <a:cubicBezTo>
                  <a:pt x="597" y="235"/>
                  <a:pt x="569" y="443"/>
                  <a:pt x="479" y="577"/>
                </a:cubicBezTo>
                <a:cubicBezTo>
                  <a:pt x="434" y="650"/>
                  <a:pt x="316" y="704"/>
                  <a:pt x="316" y="704"/>
                </a:cubicBezTo>
                <a:cubicBezTo>
                  <a:pt x="307" y="704"/>
                  <a:pt x="307" y="704"/>
                  <a:pt x="307" y="704"/>
                </a:cubicBezTo>
                <a:close/>
                <a:moveTo>
                  <a:pt x="298" y="668"/>
                </a:moveTo>
                <a:lnTo>
                  <a:pt x="298" y="668"/>
                </a:lnTo>
                <a:close/>
                <a:moveTo>
                  <a:pt x="307" y="45"/>
                </a:moveTo>
                <a:lnTo>
                  <a:pt x="307" y="45"/>
                </a:lnTo>
                <a:cubicBezTo>
                  <a:pt x="298" y="45"/>
                  <a:pt x="298" y="45"/>
                  <a:pt x="298" y="45"/>
                </a:cubicBezTo>
                <a:cubicBezTo>
                  <a:pt x="262" y="72"/>
                  <a:pt x="181" y="126"/>
                  <a:pt x="54" y="135"/>
                </a:cubicBezTo>
                <a:lnTo>
                  <a:pt x="45" y="135"/>
                </a:lnTo>
                <a:cubicBezTo>
                  <a:pt x="36" y="144"/>
                  <a:pt x="36" y="144"/>
                  <a:pt x="36" y="153"/>
                </a:cubicBezTo>
                <a:cubicBezTo>
                  <a:pt x="45" y="235"/>
                  <a:pt x="72" y="434"/>
                  <a:pt x="163" y="551"/>
                </a:cubicBezTo>
                <a:cubicBezTo>
                  <a:pt x="199" y="613"/>
                  <a:pt x="280" y="650"/>
                  <a:pt x="307" y="668"/>
                </a:cubicBezTo>
                <a:cubicBezTo>
                  <a:pt x="334" y="650"/>
                  <a:pt x="416" y="613"/>
                  <a:pt x="452" y="551"/>
                </a:cubicBezTo>
                <a:cubicBezTo>
                  <a:pt x="533" y="434"/>
                  <a:pt x="560" y="235"/>
                  <a:pt x="569" y="153"/>
                </a:cubicBezTo>
                <a:cubicBezTo>
                  <a:pt x="569" y="144"/>
                  <a:pt x="569" y="144"/>
                  <a:pt x="569" y="135"/>
                </a:cubicBezTo>
                <a:cubicBezTo>
                  <a:pt x="560" y="135"/>
                  <a:pt x="560" y="135"/>
                  <a:pt x="551" y="126"/>
                </a:cubicBezTo>
                <a:cubicBezTo>
                  <a:pt x="434" y="126"/>
                  <a:pt x="352" y="72"/>
                  <a:pt x="316" y="45"/>
                </a:cubicBezTo>
                <a:lnTo>
                  <a:pt x="307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31">
            <a:extLst>
              <a:ext uri="{FF2B5EF4-FFF2-40B4-BE49-F238E27FC236}">
                <a16:creationId xmlns:a16="http://schemas.microsoft.com/office/drawing/2014/main" id="{9C0A0CF3-767C-8647-8CE5-0CA5D0E53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266" y="6840745"/>
            <a:ext cx="237786" cy="172509"/>
          </a:xfrm>
          <a:custGeom>
            <a:avLst/>
            <a:gdLst>
              <a:gd name="T0" fmla="*/ 2147483646 w 227"/>
              <a:gd name="T1" fmla="*/ 2147483646 h 164"/>
              <a:gd name="T2" fmla="*/ 2147483646 w 227"/>
              <a:gd name="T3" fmla="*/ 2147483646 h 164"/>
              <a:gd name="T4" fmla="*/ 1225032963 w 227"/>
              <a:gd name="T5" fmla="*/ 2147483646 h 164"/>
              <a:gd name="T6" fmla="*/ 0 w 227"/>
              <a:gd name="T7" fmla="*/ 2147483646 h 164"/>
              <a:gd name="T8" fmla="*/ 0 w 227"/>
              <a:gd name="T9" fmla="*/ 1240401519 h 164"/>
              <a:gd name="T10" fmla="*/ 1225032963 w 227"/>
              <a:gd name="T11" fmla="*/ 0 h 164"/>
              <a:gd name="T12" fmla="*/ 2147483646 w 227"/>
              <a:gd name="T13" fmla="*/ 0 h 164"/>
              <a:gd name="T14" fmla="*/ 2147483646 w 227"/>
              <a:gd name="T15" fmla="*/ 1240401519 h 164"/>
              <a:gd name="T16" fmla="*/ 2147483646 w 227"/>
              <a:gd name="T17" fmla="*/ 2147483646 h 164"/>
              <a:gd name="T18" fmla="*/ 2147483646 w 227"/>
              <a:gd name="T19" fmla="*/ 2147483646 h 164"/>
              <a:gd name="T20" fmla="*/ 1633377165 w 227"/>
              <a:gd name="T21" fmla="*/ 2147483646 h 164"/>
              <a:gd name="T22" fmla="*/ 1633377165 w 227"/>
              <a:gd name="T23" fmla="*/ 2147483646 h 164"/>
              <a:gd name="T24" fmla="*/ 2147483646 w 227"/>
              <a:gd name="T25" fmla="*/ 2147483646 h 164"/>
              <a:gd name="T26" fmla="*/ 2147483646 w 227"/>
              <a:gd name="T27" fmla="*/ 1699876000 h 164"/>
              <a:gd name="T28" fmla="*/ 1633377165 w 227"/>
              <a:gd name="T29" fmla="*/ 1699876000 h 164"/>
              <a:gd name="T30" fmla="*/ 1633377165 w 227"/>
              <a:gd name="T31" fmla="*/ 2147483646 h 1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27" h="164">
                <a:moveTo>
                  <a:pt x="199" y="163"/>
                </a:moveTo>
                <a:lnTo>
                  <a:pt x="199" y="163"/>
                </a:lnTo>
                <a:cubicBezTo>
                  <a:pt x="27" y="163"/>
                  <a:pt x="27" y="163"/>
                  <a:pt x="27" y="163"/>
                </a:cubicBezTo>
                <a:cubicBezTo>
                  <a:pt x="18" y="163"/>
                  <a:pt x="0" y="145"/>
                  <a:pt x="0" y="13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17" y="0"/>
                  <a:pt x="226" y="9"/>
                  <a:pt x="226" y="27"/>
                </a:cubicBezTo>
                <a:cubicBezTo>
                  <a:pt x="226" y="136"/>
                  <a:pt x="226" y="136"/>
                  <a:pt x="226" y="136"/>
                </a:cubicBezTo>
                <a:cubicBezTo>
                  <a:pt x="226" y="145"/>
                  <a:pt x="217" y="163"/>
                  <a:pt x="199" y="163"/>
                </a:cubicBezTo>
                <a:close/>
                <a:moveTo>
                  <a:pt x="36" y="127"/>
                </a:moveTo>
                <a:lnTo>
                  <a:pt x="36" y="127"/>
                </a:lnTo>
                <a:cubicBezTo>
                  <a:pt x="190" y="127"/>
                  <a:pt x="190" y="127"/>
                  <a:pt x="190" y="127"/>
                </a:cubicBezTo>
                <a:cubicBezTo>
                  <a:pt x="190" y="37"/>
                  <a:pt x="190" y="37"/>
                  <a:pt x="190" y="37"/>
                </a:cubicBezTo>
                <a:cubicBezTo>
                  <a:pt x="36" y="37"/>
                  <a:pt x="36" y="37"/>
                  <a:pt x="36" y="37"/>
                </a:cubicBezTo>
                <a:lnTo>
                  <a:pt x="36" y="1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32">
            <a:extLst>
              <a:ext uri="{FF2B5EF4-FFF2-40B4-BE49-F238E27FC236}">
                <a16:creationId xmlns:a16="http://schemas.microsoft.com/office/drawing/2014/main" id="{EBC5621B-9F5C-A84F-A4C4-B73F154E6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916" y="6696208"/>
            <a:ext cx="200486" cy="181837"/>
          </a:xfrm>
          <a:custGeom>
            <a:avLst/>
            <a:gdLst>
              <a:gd name="T0" fmla="*/ 2147483646 w 191"/>
              <a:gd name="T1" fmla="*/ 2147483646 h 173"/>
              <a:gd name="T2" fmla="*/ 2147483646 w 191"/>
              <a:gd name="T3" fmla="*/ 2147483646 h 173"/>
              <a:gd name="T4" fmla="*/ 2147483646 w 191"/>
              <a:gd name="T5" fmla="*/ 2147483646 h 173"/>
              <a:gd name="T6" fmla="*/ 2147483646 w 191"/>
              <a:gd name="T7" fmla="*/ 2147483646 h 173"/>
              <a:gd name="T8" fmla="*/ 2147483646 w 191"/>
              <a:gd name="T9" fmla="*/ 1650145358 h 173"/>
              <a:gd name="T10" fmla="*/ 1643415999 w 191"/>
              <a:gd name="T11" fmla="*/ 2147483646 h 173"/>
              <a:gd name="T12" fmla="*/ 1643415999 w 191"/>
              <a:gd name="T13" fmla="*/ 2147483646 h 173"/>
              <a:gd name="T14" fmla="*/ 821708178 w 191"/>
              <a:gd name="T15" fmla="*/ 2147483646 h 173"/>
              <a:gd name="T16" fmla="*/ 821708178 w 191"/>
              <a:gd name="T17" fmla="*/ 2147483646 h 173"/>
              <a:gd name="T18" fmla="*/ 0 w 191"/>
              <a:gd name="T19" fmla="*/ 2147483646 h 173"/>
              <a:gd name="T20" fmla="*/ 0 w 191"/>
              <a:gd name="T21" fmla="*/ 2147483646 h 173"/>
              <a:gd name="T22" fmla="*/ 2147483646 w 191"/>
              <a:gd name="T23" fmla="*/ 0 h 173"/>
              <a:gd name="T24" fmla="*/ 2147483646 w 191"/>
              <a:gd name="T25" fmla="*/ 2147483646 h 173"/>
              <a:gd name="T26" fmla="*/ 2147483646 w 191"/>
              <a:gd name="T27" fmla="*/ 2147483646 h 173"/>
              <a:gd name="T28" fmla="*/ 2147483646 w 191"/>
              <a:gd name="T29" fmla="*/ 2147483646 h 17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91" h="173">
                <a:moveTo>
                  <a:pt x="172" y="172"/>
                </a:moveTo>
                <a:lnTo>
                  <a:pt x="172" y="172"/>
                </a:lnTo>
                <a:cubicBezTo>
                  <a:pt x="162" y="172"/>
                  <a:pt x="153" y="162"/>
                  <a:pt x="153" y="153"/>
                </a:cubicBezTo>
                <a:cubicBezTo>
                  <a:pt x="153" y="99"/>
                  <a:pt x="153" y="99"/>
                  <a:pt x="153" y="99"/>
                </a:cubicBezTo>
                <a:cubicBezTo>
                  <a:pt x="153" y="63"/>
                  <a:pt x="126" y="36"/>
                  <a:pt x="99" y="36"/>
                </a:cubicBezTo>
                <a:cubicBezTo>
                  <a:pt x="63" y="36"/>
                  <a:pt x="36" y="63"/>
                  <a:pt x="36" y="99"/>
                </a:cubicBezTo>
                <a:cubicBezTo>
                  <a:pt x="36" y="153"/>
                  <a:pt x="36" y="153"/>
                  <a:pt x="36" y="153"/>
                </a:cubicBezTo>
                <a:cubicBezTo>
                  <a:pt x="36" y="162"/>
                  <a:pt x="27" y="172"/>
                  <a:pt x="18" y="172"/>
                </a:cubicBezTo>
                <a:cubicBezTo>
                  <a:pt x="9" y="172"/>
                  <a:pt x="0" y="162"/>
                  <a:pt x="0" y="153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53" y="0"/>
                  <a:pt x="190" y="45"/>
                  <a:pt x="190" y="99"/>
                </a:cubicBezTo>
                <a:cubicBezTo>
                  <a:pt x="190" y="153"/>
                  <a:pt x="190" y="153"/>
                  <a:pt x="190" y="153"/>
                </a:cubicBezTo>
                <a:cubicBezTo>
                  <a:pt x="190" y="162"/>
                  <a:pt x="190" y="172"/>
                  <a:pt x="172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33">
            <a:extLst>
              <a:ext uri="{FF2B5EF4-FFF2-40B4-BE49-F238E27FC236}">
                <a16:creationId xmlns:a16="http://schemas.microsoft.com/office/drawing/2014/main" id="{6F4048D5-3876-B44D-8624-6253D2042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2240" y="5675134"/>
            <a:ext cx="480230" cy="363670"/>
          </a:xfrm>
          <a:custGeom>
            <a:avLst/>
            <a:gdLst>
              <a:gd name="T0" fmla="*/ 2147483646 w 452"/>
              <a:gd name="T1" fmla="*/ 2147483646 h 345"/>
              <a:gd name="T2" fmla="*/ 2147483646 w 452"/>
              <a:gd name="T3" fmla="*/ 2147483646 h 345"/>
              <a:gd name="T4" fmla="*/ 1751623385 w 452"/>
              <a:gd name="T5" fmla="*/ 2147483646 h 345"/>
              <a:gd name="T6" fmla="*/ 0 w 452"/>
              <a:gd name="T7" fmla="*/ 2147483646 h 345"/>
              <a:gd name="T8" fmla="*/ 0 w 452"/>
              <a:gd name="T9" fmla="*/ 1710710568 h 345"/>
              <a:gd name="T10" fmla="*/ 1751623385 w 452"/>
              <a:gd name="T11" fmla="*/ 0 h 345"/>
              <a:gd name="T12" fmla="*/ 2147483646 w 452"/>
              <a:gd name="T13" fmla="*/ 0 h 345"/>
              <a:gd name="T14" fmla="*/ 2147483646 w 452"/>
              <a:gd name="T15" fmla="*/ 1710710568 h 345"/>
              <a:gd name="T16" fmla="*/ 2147483646 w 452"/>
              <a:gd name="T17" fmla="*/ 2147483646 h 345"/>
              <a:gd name="T18" fmla="*/ 2147483646 w 452"/>
              <a:gd name="T19" fmla="*/ 2147483646 h 345"/>
              <a:gd name="T20" fmla="*/ 1751623385 w 452"/>
              <a:gd name="T21" fmla="*/ 1294626625 h 345"/>
              <a:gd name="T22" fmla="*/ 1751623385 w 452"/>
              <a:gd name="T23" fmla="*/ 1294626625 h 345"/>
              <a:gd name="T24" fmla="*/ 1278155216 w 452"/>
              <a:gd name="T25" fmla="*/ 1710710568 h 345"/>
              <a:gd name="T26" fmla="*/ 1278155216 w 452"/>
              <a:gd name="T27" fmla="*/ 2147483646 h 345"/>
              <a:gd name="T28" fmla="*/ 1751623385 w 452"/>
              <a:gd name="T29" fmla="*/ 2147483646 h 345"/>
              <a:gd name="T30" fmla="*/ 2147483646 w 452"/>
              <a:gd name="T31" fmla="*/ 2147483646 h 345"/>
              <a:gd name="T32" fmla="*/ 2147483646 w 452"/>
              <a:gd name="T33" fmla="*/ 2147483646 h 345"/>
              <a:gd name="T34" fmla="*/ 2147483646 w 452"/>
              <a:gd name="T35" fmla="*/ 1710710568 h 345"/>
              <a:gd name="T36" fmla="*/ 2147483646 w 452"/>
              <a:gd name="T37" fmla="*/ 1294626625 h 345"/>
              <a:gd name="T38" fmla="*/ 1751623385 w 452"/>
              <a:gd name="T39" fmla="*/ 1294626625 h 34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52" h="345">
                <a:moveTo>
                  <a:pt x="415" y="344"/>
                </a:moveTo>
                <a:lnTo>
                  <a:pt x="415" y="344"/>
                </a:lnTo>
                <a:cubicBezTo>
                  <a:pt x="37" y="344"/>
                  <a:pt x="37" y="344"/>
                  <a:pt x="37" y="344"/>
                </a:cubicBezTo>
                <a:cubicBezTo>
                  <a:pt x="18" y="344"/>
                  <a:pt x="0" y="326"/>
                  <a:pt x="0" y="299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18" y="0"/>
                  <a:pt x="37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33" y="0"/>
                  <a:pt x="451" y="19"/>
                  <a:pt x="451" y="37"/>
                </a:cubicBezTo>
                <a:cubicBezTo>
                  <a:pt x="451" y="299"/>
                  <a:pt x="451" y="299"/>
                  <a:pt x="451" y="299"/>
                </a:cubicBezTo>
                <a:cubicBezTo>
                  <a:pt x="451" y="326"/>
                  <a:pt x="433" y="344"/>
                  <a:pt x="415" y="344"/>
                </a:cubicBezTo>
                <a:close/>
                <a:moveTo>
                  <a:pt x="37" y="28"/>
                </a:moveTo>
                <a:lnTo>
                  <a:pt x="37" y="28"/>
                </a:lnTo>
                <a:cubicBezTo>
                  <a:pt x="37" y="28"/>
                  <a:pt x="27" y="28"/>
                  <a:pt x="27" y="37"/>
                </a:cubicBezTo>
                <a:cubicBezTo>
                  <a:pt x="27" y="299"/>
                  <a:pt x="27" y="299"/>
                  <a:pt x="27" y="299"/>
                </a:cubicBezTo>
                <a:cubicBezTo>
                  <a:pt x="27" y="308"/>
                  <a:pt x="37" y="317"/>
                  <a:pt x="37" y="317"/>
                </a:cubicBezTo>
                <a:cubicBezTo>
                  <a:pt x="415" y="317"/>
                  <a:pt x="415" y="317"/>
                  <a:pt x="415" y="317"/>
                </a:cubicBezTo>
                <a:cubicBezTo>
                  <a:pt x="424" y="317"/>
                  <a:pt x="424" y="308"/>
                  <a:pt x="424" y="299"/>
                </a:cubicBezTo>
                <a:cubicBezTo>
                  <a:pt x="424" y="37"/>
                  <a:pt x="424" y="37"/>
                  <a:pt x="424" y="37"/>
                </a:cubicBezTo>
                <a:cubicBezTo>
                  <a:pt x="424" y="28"/>
                  <a:pt x="424" y="28"/>
                  <a:pt x="415" y="28"/>
                </a:cubicBezTo>
                <a:lnTo>
                  <a:pt x="37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34">
            <a:extLst>
              <a:ext uri="{FF2B5EF4-FFF2-40B4-BE49-F238E27FC236}">
                <a16:creationId xmlns:a16="http://schemas.microsoft.com/office/drawing/2014/main" id="{DE98019E-0526-F847-9106-C0ADC3D05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1627" y="5619185"/>
            <a:ext cx="592132" cy="480230"/>
          </a:xfrm>
          <a:custGeom>
            <a:avLst/>
            <a:gdLst>
              <a:gd name="T0" fmla="*/ 2147483646 w 561"/>
              <a:gd name="T1" fmla="*/ 2147483646 h 453"/>
              <a:gd name="T2" fmla="*/ 2147483646 w 561"/>
              <a:gd name="T3" fmla="*/ 2147483646 h 453"/>
              <a:gd name="T4" fmla="*/ 2088695227 w 561"/>
              <a:gd name="T5" fmla="*/ 2147483646 h 453"/>
              <a:gd name="T6" fmla="*/ 0 w 561"/>
              <a:gd name="T7" fmla="*/ 2147483646 h 453"/>
              <a:gd name="T8" fmla="*/ 0 w 561"/>
              <a:gd name="T9" fmla="*/ 1692956324 h 453"/>
              <a:gd name="T10" fmla="*/ 2088695227 w 561"/>
              <a:gd name="T11" fmla="*/ 0 h 453"/>
              <a:gd name="T12" fmla="*/ 2147483646 w 561"/>
              <a:gd name="T13" fmla="*/ 0 h 453"/>
              <a:gd name="T14" fmla="*/ 2147483646 w 561"/>
              <a:gd name="T15" fmla="*/ 1692956324 h 453"/>
              <a:gd name="T16" fmla="*/ 2147483646 w 561"/>
              <a:gd name="T17" fmla="*/ 2147483646 h 453"/>
              <a:gd name="T18" fmla="*/ 2147483646 w 561"/>
              <a:gd name="T19" fmla="*/ 2147483646 h 453"/>
              <a:gd name="T20" fmla="*/ 2088695227 w 561"/>
              <a:gd name="T21" fmla="*/ 1269782215 h 453"/>
              <a:gd name="T22" fmla="*/ 2088695227 w 561"/>
              <a:gd name="T23" fmla="*/ 1269782215 h 453"/>
              <a:gd name="T24" fmla="*/ 1253191189 w 561"/>
              <a:gd name="T25" fmla="*/ 1692956324 h 453"/>
              <a:gd name="T26" fmla="*/ 1253191189 w 561"/>
              <a:gd name="T27" fmla="*/ 2147483646 h 453"/>
              <a:gd name="T28" fmla="*/ 2088695227 w 561"/>
              <a:gd name="T29" fmla="*/ 2147483646 h 453"/>
              <a:gd name="T30" fmla="*/ 2147483646 w 561"/>
              <a:gd name="T31" fmla="*/ 2147483646 h 453"/>
              <a:gd name="T32" fmla="*/ 2147483646 w 561"/>
              <a:gd name="T33" fmla="*/ 2147483646 h 453"/>
              <a:gd name="T34" fmla="*/ 2147483646 w 561"/>
              <a:gd name="T35" fmla="*/ 1692956324 h 453"/>
              <a:gd name="T36" fmla="*/ 2147483646 w 561"/>
              <a:gd name="T37" fmla="*/ 1269782215 h 453"/>
              <a:gd name="T38" fmla="*/ 2088695227 w 561"/>
              <a:gd name="T39" fmla="*/ 1269782215 h 45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61" h="453">
                <a:moveTo>
                  <a:pt x="523" y="452"/>
                </a:moveTo>
                <a:lnTo>
                  <a:pt x="523" y="452"/>
                </a:lnTo>
                <a:cubicBezTo>
                  <a:pt x="45" y="452"/>
                  <a:pt x="45" y="452"/>
                  <a:pt x="45" y="452"/>
                </a:cubicBezTo>
                <a:cubicBezTo>
                  <a:pt x="18" y="452"/>
                  <a:pt x="0" y="434"/>
                  <a:pt x="0" y="40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523" y="0"/>
                  <a:pt x="523" y="0"/>
                  <a:pt x="523" y="0"/>
                </a:cubicBezTo>
                <a:cubicBezTo>
                  <a:pt x="541" y="0"/>
                  <a:pt x="560" y="18"/>
                  <a:pt x="560" y="36"/>
                </a:cubicBezTo>
                <a:cubicBezTo>
                  <a:pt x="560" y="407"/>
                  <a:pt x="560" y="407"/>
                  <a:pt x="560" y="407"/>
                </a:cubicBezTo>
                <a:cubicBezTo>
                  <a:pt x="560" y="434"/>
                  <a:pt x="541" y="452"/>
                  <a:pt x="523" y="452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27"/>
                  <a:pt x="27" y="36"/>
                </a:cubicBezTo>
                <a:cubicBezTo>
                  <a:pt x="27" y="407"/>
                  <a:pt x="27" y="407"/>
                  <a:pt x="27" y="407"/>
                </a:cubicBezTo>
                <a:cubicBezTo>
                  <a:pt x="27" y="416"/>
                  <a:pt x="36" y="425"/>
                  <a:pt x="45" y="425"/>
                </a:cubicBezTo>
                <a:cubicBezTo>
                  <a:pt x="523" y="425"/>
                  <a:pt x="523" y="425"/>
                  <a:pt x="523" y="425"/>
                </a:cubicBezTo>
                <a:cubicBezTo>
                  <a:pt x="523" y="425"/>
                  <a:pt x="532" y="416"/>
                  <a:pt x="532" y="407"/>
                </a:cubicBezTo>
                <a:cubicBezTo>
                  <a:pt x="532" y="36"/>
                  <a:pt x="532" y="36"/>
                  <a:pt x="532" y="36"/>
                </a:cubicBezTo>
                <a:cubicBezTo>
                  <a:pt x="532" y="27"/>
                  <a:pt x="523" y="27"/>
                  <a:pt x="523" y="27"/>
                </a:cubicBezTo>
                <a:lnTo>
                  <a:pt x="45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35">
            <a:extLst>
              <a:ext uri="{FF2B5EF4-FFF2-40B4-BE49-F238E27FC236}">
                <a16:creationId xmlns:a16="http://schemas.microsoft.com/office/drawing/2014/main" id="{EDD63E53-A37C-914D-8BFE-F2281C2E1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2789" y="5810344"/>
            <a:ext cx="88585" cy="88588"/>
          </a:xfrm>
          <a:custGeom>
            <a:avLst/>
            <a:gdLst>
              <a:gd name="T0" fmla="*/ 2147483646 w 82"/>
              <a:gd name="T1" fmla="*/ 2147483646 h 82"/>
              <a:gd name="T2" fmla="*/ 2147483646 w 82"/>
              <a:gd name="T3" fmla="*/ 2147483646 h 82"/>
              <a:gd name="T4" fmla="*/ 0 w 82"/>
              <a:gd name="T5" fmla="*/ 2147483646 h 82"/>
              <a:gd name="T6" fmla="*/ 2147483646 w 82"/>
              <a:gd name="T7" fmla="*/ 0 h 82"/>
              <a:gd name="T8" fmla="*/ 2147483646 w 82"/>
              <a:gd name="T9" fmla="*/ 2147483646 h 82"/>
              <a:gd name="T10" fmla="*/ 2147483646 w 82"/>
              <a:gd name="T11" fmla="*/ 2147483646 h 82"/>
              <a:gd name="T12" fmla="*/ 2147483646 w 82"/>
              <a:gd name="T13" fmla="*/ 1343872370 h 82"/>
              <a:gd name="T14" fmla="*/ 2147483646 w 82"/>
              <a:gd name="T15" fmla="*/ 1343872370 h 82"/>
              <a:gd name="T16" fmla="*/ 1343647948 w 82"/>
              <a:gd name="T17" fmla="*/ 2147483646 h 82"/>
              <a:gd name="T18" fmla="*/ 2147483646 w 82"/>
              <a:gd name="T19" fmla="*/ 2147483646 h 82"/>
              <a:gd name="T20" fmla="*/ 2147483646 w 82"/>
              <a:gd name="T21" fmla="*/ 2147483646 h 82"/>
              <a:gd name="T22" fmla="*/ 2147483646 w 82"/>
              <a:gd name="T23" fmla="*/ 1343872370 h 8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" h="82">
                <a:moveTo>
                  <a:pt x="45" y="81"/>
                </a:moveTo>
                <a:lnTo>
                  <a:pt x="45" y="81"/>
                </a:lnTo>
                <a:cubicBezTo>
                  <a:pt x="18" y="81"/>
                  <a:pt x="0" y="63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63" y="0"/>
                  <a:pt x="81" y="18"/>
                  <a:pt x="81" y="45"/>
                </a:cubicBezTo>
                <a:cubicBezTo>
                  <a:pt x="81" y="63"/>
                  <a:pt x="63" y="81"/>
                  <a:pt x="45" y="81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36"/>
                  <a:pt x="27" y="45"/>
                </a:cubicBezTo>
                <a:cubicBezTo>
                  <a:pt x="27" y="54"/>
                  <a:pt x="36" y="54"/>
                  <a:pt x="45" y="54"/>
                </a:cubicBezTo>
                <a:cubicBezTo>
                  <a:pt x="54" y="54"/>
                  <a:pt x="54" y="54"/>
                  <a:pt x="54" y="45"/>
                </a:cubicBezTo>
                <a:cubicBezTo>
                  <a:pt x="54" y="36"/>
                  <a:pt x="54" y="27"/>
                  <a:pt x="45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36">
            <a:extLst>
              <a:ext uri="{FF2B5EF4-FFF2-40B4-BE49-F238E27FC236}">
                <a16:creationId xmlns:a16="http://schemas.microsoft.com/office/drawing/2014/main" id="{4CF29A9D-7F66-6343-8CB9-110A8EC91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190" y="5731084"/>
            <a:ext cx="251772" cy="251772"/>
          </a:xfrm>
          <a:custGeom>
            <a:avLst/>
            <a:gdLst>
              <a:gd name="T0" fmla="*/ 2147483646 w 236"/>
              <a:gd name="T1" fmla="*/ 2147483646 h 236"/>
              <a:gd name="T2" fmla="*/ 2147483646 w 236"/>
              <a:gd name="T3" fmla="*/ 2147483646 h 236"/>
              <a:gd name="T4" fmla="*/ 0 w 236"/>
              <a:gd name="T5" fmla="*/ 2147483646 h 236"/>
              <a:gd name="T6" fmla="*/ 2147483646 w 236"/>
              <a:gd name="T7" fmla="*/ 0 h 236"/>
              <a:gd name="T8" fmla="*/ 2147483646 w 236"/>
              <a:gd name="T9" fmla="*/ 2147483646 h 236"/>
              <a:gd name="T10" fmla="*/ 2147483646 w 236"/>
              <a:gd name="T11" fmla="*/ 2147483646 h 236"/>
              <a:gd name="T12" fmla="*/ 2147483646 w 236"/>
              <a:gd name="T13" fmla="*/ 862652491 h 236"/>
              <a:gd name="T14" fmla="*/ 2147483646 w 236"/>
              <a:gd name="T15" fmla="*/ 862652491 h 236"/>
              <a:gd name="T16" fmla="*/ 910680286 w 236"/>
              <a:gd name="T17" fmla="*/ 2147483646 h 236"/>
              <a:gd name="T18" fmla="*/ 2147483646 w 236"/>
              <a:gd name="T19" fmla="*/ 2147483646 h 236"/>
              <a:gd name="T20" fmla="*/ 2147483646 w 236"/>
              <a:gd name="T21" fmla="*/ 2147483646 h 236"/>
              <a:gd name="T22" fmla="*/ 2147483646 w 236"/>
              <a:gd name="T23" fmla="*/ 862652491 h 2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36" h="236">
                <a:moveTo>
                  <a:pt x="118" y="235"/>
                </a:moveTo>
                <a:lnTo>
                  <a:pt x="118" y="235"/>
                </a:lnTo>
                <a:cubicBezTo>
                  <a:pt x="46" y="235"/>
                  <a:pt x="0" y="180"/>
                  <a:pt x="0" y="117"/>
                </a:cubicBezTo>
                <a:cubicBezTo>
                  <a:pt x="0" y="45"/>
                  <a:pt x="46" y="0"/>
                  <a:pt x="118" y="0"/>
                </a:cubicBezTo>
                <a:cubicBezTo>
                  <a:pt x="180" y="0"/>
                  <a:pt x="235" y="45"/>
                  <a:pt x="235" y="117"/>
                </a:cubicBezTo>
                <a:cubicBezTo>
                  <a:pt x="235" y="180"/>
                  <a:pt x="180" y="235"/>
                  <a:pt x="118" y="235"/>
                </a:cubicBezTo>
                <a:close/>
                <a:moveTo>
                  <a:pt x="118" y="18"/>
                </a:moveTo>
                <a:lnTo>
                  <a:pt x="118" y="18"/>
                </a:lnTo>
                <a:cubicBezTo>
                  <a:pt x="64" y="18"/>
                  <a:pt x="19" y="63"/>
                  <a:pt x="19" y="117"/>
                </a:cubicBezTo>
                <a:cubicBezTo>
                  <a:pt x="19" y="162"/>
                  <a:pt x="64" y="207"/>
                  <a:pt x="118" y="207"/>
                </a:cubicBezTo>
                <a:cubicBezTo>
                  <a:pt x="162" y="207"/>
                  <a:pt x="207" y="162"/>
                  <a:pt x="207" y="117"/>
                </a:cubicBezTo>
                <a:cubicBezTo>
                  <a:pt x="207" y="63"/>
                  <a:pt x="162" y="18"/>
                  <a:pt x="118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37">
            <a:extLst>
              <a:ext uri="{FF2B5EF4-FFF2-40B4-BE49-F238E27FC236}">
                <a16:creationId xmlns:a16="http://schemas.microsoft.com/office/drawing/2014/main" id="{60C202DD-F961-1B43-9DB5-EA356B0DB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5424" y="5759058"/>
            <a:ext cx="27975" cy="46624"/>
          </a:xfrm>
          <a:custGeom>
            <a:avLst/>
            <a:gdLst>
              <a:gd name="T0" fmla="*/ 708562369 w 28"/>
              <a:gd name="T1" fmla="*/ 1849623168 h 46"/>
              <a:gd name="T2" fmla="*/ 708562369 w 28"/>
              <a:gd name="T3" fmla="*/ 1849623168 h 46"/>
              <a:gd name="T4" fmla="*/ 0 w 28"/>
              <a:gd name="T5" fmla="*/ 1109773970 h 46"/>
              <a:gd name="T6" fmla="*/ 0 w 28"/>
              <a:gd name="T7" fmla="*/ 739849198 h 46"/>
              <a:gd name="T8" fmla="*/ 708562369 w 28"/>
              <a:gd name="T9" fmla="*/ 0 h 46"/>
              <a:gd name="T10" fmla="*/ 1062901554 w 28"/>
              <a:gd name="T11" fmla="*/ 739849198 h 46"/>
              <a:gd name="T12" fmla="*/ 1062901554 w 28"/>
              <a:gd name="T13" fmla="*/ 1109773970 h 46"/>
              <a:gd name="T14" fmla="*/ 708562369 w 28"/>
              <a:gd name="T15" fmla="*/ 1849623168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27" y="45"/>
                  <a:pt x="1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38">
            <a:extLst>
              <a:ext uri="{FF2B5EF4-FFF2-40B4-BE49-F238E27FC236}">
                <a16:creationId xmlns:a16="http://schemas.microsoft.com/office/drawing/2014/main" id="{1B7FB7AE-422A-584A-B94F-85FC3F554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2049" y="5791694"/>
            <a:ext cx="37300" cy="37300"/>
          </a:xfrm>
          <a:custGeom>
            <a:avLst/>
            <a:gdLst>
              <a:gd name="T0" fmla="*/ 395135453 w 36"/>
              <a:gd name="T1" fmla="*/ 1455851457 h 37"/>
              <a:gd name="T2" fmla="*/ 395135453 w 36"/>
              <a:gd name="T3" fmla="*/ 1455851457 h 37"/>
              <a:gd name="T4" fmla="*/ 0 w 36"/>
              <a:gd name="T5" fmla="*/ 1091917854 h 37"/>
              <a:gd name="T6" fmla="*/ 0 w 36"/>
              <a:gd name="T7" fmla="*/ 363933259 h 37"/>
              <a:gd name="T8" fmla="*/ 395135453 w 36"/>
              <a:gd name="T9" fmla="*/ 0 h 37"/>
              <a:gd name="T10" fmla="*/ 1141475294 w 36"/>
              <a:gd name="T11" fmla="*/ 0 h 37"/>
              <a:gd name="T12" fmla="*/ 1141475294 w 36"/>
              <a:gd name="T13" fmla="*/ 727866862 h 37"/>
              <a:gd name="T14" fmla="*/ 746339489 w 36"/>
              <a:gd name="T15" fmla="*/ 1091917854 h 37"/>
              <a:gd name="T16" fmla="*/ 395135453 w 36"/>
              <a:gd name="T17" fmla="*/ 1455851457 h 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6" h="37">
                <a:moveTo>
                  <a:pt x="9" y="36"/>
                </a:moveTo>
                <a:lnTo>
                  <a:pt x="9" y="36"/>
                </a:lnTo>
                <a:cubicBezTo>
                  <a:pt x="9" y="36"/>
                  <a:pt x="9" y="27"/>
                  <a:pt x="0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9" y="0"/>
                  <a:pt x="9" y="0"/>
                  <a:pt x="9" y="0"/>
                </a:cubicBezTo>
                <a:cubicBezTo>
                  <a:pt x="17" y="0"/>
                  <a:pt x="26" y="0"/>
                  <a:pt x="26" y="0"/>
                </a:cubicBezTo>
                <a:cubicBezTo>
                  <a:pt x="35" y="9"/>
                  <a:pt x="35" y="18"/>
                  <a:pt x="26" y="18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7"/>
                  <a:pt x="17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39">
            <a:extLst>
              <a:ext uri="{FF2B5EF4-FFF2-40B4-BE49-F238E27FC236}">
                <a16:creationId xmlns:a16="http://schemas.microsoft.com/office/drawing/2014/main" id="{9F29CE3B-02A3-F04F-A67A-B03D7BAB7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0699" y="5838318"/>
            <a:ext cx="37300" cy="27975"/>
          </a:xfrm>
          <a:custGeom>
            <a:avLst/>
            <a:gdLst>
              <a:gd name="T0" fmla="*/ 1132328911 w 37"/>
              <a:gd name="T1" fmla="*/ 1062901554 h 28"/>
              <a:gd name="T2" fmla="*/ 1132328911 w 37"/>
              <a:gd name="T3" fmla="*/ 1062901554 h 28"/>
              <a:gd name="T4" fmla="*/ 363933259 w 37"/>
              <a:gd name="T5" fmla="*/ 1062901554 h 28"/>
              <a:gd name="T6" fmla="*/ 0 w 37"/>
              <a:gd name="T7" fmla="*/ 708562369 h 28"/>
              <a:gd name="T8" fmla="*/ 363933259 w 37"/>
              <a:gd name="T9" fmla="*/ 0 h 28"/>
              <a:gd name="T10" fmla="*/ 1132328911 w 37"/>
              <a:gd name="T11" fmla="*/ 0 h 28"/>
              <a:gd name="T12" fmla="*/ 1455851457 w 37"/>
              <a:gd name="T13" fmla="*/ 708562369 h 28"/>
              <a:gd name="T14" fmla="*/ 1132328911 w 37"/>
              <a:gd name="T15" fmla="*/ 1062901554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" h="28">
                <a:moveTo>
                  <a:pt x="28" y="27"/>
                </a:moveTo>
                <a:lnTo>
                  <a:pt x="28" y="27"/>
                </a:lnTo>
                <a:cubicBezTo>
                  <a:pt x="9" y="27"/>
                  <a:pt x="9" y="27"/>
                  <a:pt x="9" y="27"/>
                </a:cubicBezTo>
                <a:lnTo>
                  <a:pt x="0" y="18"/>
                </a:lnTo>
                <a:cubicBezTo>
                  <a:pt x="0" y="9"/>
                  <a:pt x="9" y="0"/>
                  <a:pt x="9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6" y="0"/>
                  <a:pt x="36" y="9"/>
                  <a:pt x="36" y="18"/>
                </a:cubicBezTo>
                <a:cubicBezTo>
                  <a:pt x="36" y="18"/>
                  <a:pt x="36" y="27"/>
                  <a:pt x="28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40">
            <a:extLst>
              <a:ext uri="{FF2B5EF4-FFF2-40B4-BE49-F238E27FC236}">
                <a16:creationId xmlns:a16="http://schemas.microsoft.com/office/drawing/2014/main" id="{2760E23F-E0F6-9242-9989-4E94563B8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2049" y="5884943"/>
            <a:ext cx="37300" cy="37300"/>
          </a:xfrm>
          <a:custGeom>
            <a:avLst/>
            <a:gdLst>
              <a:gd name="T0" fmla="*/ 1141475294 w 36"/>
              <a:gd name="T1" fmla="*/ 1455851457 h 37"/>
              <a:gd name="T2" fmla="*/ 1141475294 w 36"/>
              <a:gd name="T3" fmla="*/ 1455851457 h 37"/>
              <a:gd name="T4" fmla="*/ 746339489 w 36"/>
              <a:gd name="T5" fmla="*/ 1091917854 h 37"/>
              <a:gd name="T6" fmla="*/ 395135453 w 36"/>
              <a:gd name="T7" fmla="*/ 727866862 h 37"/>
              <a:gd name="T8" fmla="*/ 395135453 w 36"/>
              <a:gd name="T9" fmla="*/ 0 h 37"/>
              <a:gd name="T10" fmla="*/ 1141475294 w 36"/>
              <a:gd name="T11" fmla="*/ 0 h 37"/>
              <a:gd name="T12" fmla="*/ 1536610747 w 36"/>
              <a:gd name="T13" fmla="*/ 363933259 h 37"/>
              <a:gd name="T14" fmla="*/ 1536610747 w 36"/>
              <a:gd name="T15" fmla="*/ 1091917854 h 37"/>
              <a:gd name="T16" fmla="*/ 1141475294 w 36"/>
              <a:gd name="T17" fmla="*/ 1455851457 h 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6" h="37">
                <a:moveTo>
                  <a:pt x="26" y="36"/>
                </a:moveTo>
                <a:lnTo>
                  <a:pt x="26" y="36"/>
                </a:lnTo>
                <a:cubicBezTo>
                  <a:pt x="17" y="36"/>
                  <a:pt x="17" y="36"/>
                  <a:pt x="17" y="27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9"/>
                  <a:pt x="9" y="0"/>
                </a:cubicBezTo>
                <a:cubicBezTo>
                  <a:pt x="9" y="0"/>
                  <a:pt x="17" y="0"/>
                  <a:pt x="26" y="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18"/>
                  <a:pt x="35" y="27"/>
                  <a:pt x="35" y="27"/>
                </a:cubicBezTo>
                <a:cubicBezTo>
                  <a:pt x="26" y="36"/>
                  <a:pt x="26" y="36"/>
                  <a:pt x="2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41">
            <a:extLst>
              <a:ext uri="{FF2B5EF4-FFF2-40B4-BE49-F238E27FC236}">
                <a16:creationId xmlns:a16="http://schemas.microsoft.com/office/drawing/2014/main" id="{4E3DD8AC-8E21-5C46-A14B-322886B83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4749" y="5903592"/>
            <a:ext cx="18650" cy="41963"/>
          </a:xfrm>
          <a:custGeom>
            <a:avLst/>
            <a:gdLst>
              <a:gd name="T0" fmla="*/ 335983513 w 19"/>
              <a:gd name="T1" fmla="*/ 1966822912 h 38"/>
              <a:gd name="T2" fmla="*/ 335983513 w 19"/>
              <a:gd name="T3" fmla="*/ 1966822912 h 38"/>
              <a:gd name="T4" fmla="*/ 0 w 19"/>
              <a:gd name="T5" fmla="*/ 1488406528 h 38"/>
              <a:gd name="T6" fmla="*/ 0 w 19"/>
              <a:gd name="T7" fmla="*/ 478416384 h 38"/>
              <a:gd name="T8" fmla="*/ 335983513 w 19"/>
              <a:gd name="T9" fmla="*/ 0 h 38"/>
              <a:gd name="T10" fmla="*/ 671967361 w 19"/>
              <a:gd name="T11" fmla="*/ 478416384 h 38"/>
              <a:gd name="T12" fmla="*/ 671967361 w 19"/>
              <a:gd name="T13" fmla="*/ 1488406528 h 38"/>
              <a:gd name="T14" fmla="*/ 335983513 w 19"/>
              <a:gd name="T15" fmla="*/ 1966822912 h 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38">
                <a:moveTo>
                  <a:pt x="9" y="37"/>
                </a:moveTo>
                <a:lnTo>
                  <a:pt x="9" y="37"/>
                </a:lnTo>
                <a:cubicBezTo>
                  <a:pt x="0" y="37"/>
                  <a:pt x="0" y="37"/>
                  <a:pt x="0" y="28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18" y="9"/>
                  <a:pt x="18" y="9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37"/>
                  <a:pt x="18" y="37"/>
                  <a:pt x="9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42">
            <a:extLst>
              <a:ext uri="{FF2B5EF4-FFF2-40B4-BE49-F238E27FC236}">
                <a16:creationId xmlns:a16="http://schemas.microsoft.com/office/drawing/2014/main" id="{156D54A4-8F0C-BF42-A7C1-81876C68A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4139" y="5884943"/>
            <a:ext cx="37300" cy="37300"/>
          </a:xfrm>
          <a:custGeom>
            <a:avLst/>
            <a:gdLst>
              <a:gd name="T0" fmla="*/ 363933259 w 37"/>
              <a:gd name="T1" fmla="*/ 1455851457 h 37"/>
              <a:gd name="T2" fmla="*/ 363933259 w 37"/>
              <a:gd name="T3" fmla="*/ 1455851457 h 37"/>
              <a:gd name="T4" fmla="*/ 0 w 37"/>
              <a:gd name="T5" fmla="*/ 1455851457 h 37"/>
              <a:gd name="T6" fmla="*/ 0 w 37"/>
              <a:gd name="T7" fmla="*/ 727866862 h 37"/>
              <a:gd name="T8" fmla="*/ 363933259 w 37"/>
              <a:gd name="T9" fmla="*/ 363933259 h 37"/>
              <a:gd name="T10" fmla="*/ 1091917854 w 37"/>
              <a:gd name="T11" fmla="*/ 363933259 h 37"/>
              <a:gd name="T12" fmla="*/ 1091917854 w 37"/>
              <a:gd name="T13" fmla="*/ 1091917854 h 37"/>
              <a:gd name="T14" fmla="*/ 727866862 w 37"/>
              <a:gd name="T15" fmla="*/ 1455851457 h 37"/>
              <a:gd name="T16" fmla="*/ 363933259 w 37"/>
              <a:gd name="T17" fmla="*/ 1455851457 h 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7" h="37">
                <a:moveTo>
                  <a:pt x="9" y="36"/>
                </a:moveTo>
                <a:lnTo>
                  <a:pt x="9" y="36"/>
                </a:lnTo>
                <a:cubicBezTo>
                  <a:pt x="9" y="36"/>
                  <a:pt x="9" y="36"/>
                  <a:pt x="0" y="36"/>
                </a:cubicBezTo>
                <a:cubicBezTo>
                  <a:pt x="0" y="27"/>
                  <a:pt x="0" y="18"/>
                  <a:pt x="0" y="18"/>
                </a:cubicBezTo>
                <a:cubicBezTo>
                  <a:pt x="9" y="9"/>
                  <a:pt x="9" y="9"/>
                  <a:pt x="9" y="9"/>
                </a:cubicBezTo>
                <a:cubicBezTo>
                  <a:pt x="18" y="0"/>
                  <a:pt x="27" y="0"/>
                  <a:pt x="27" y="9"/>
                </a:cubicBezTo>
                <a:cubicBezTo>
                  <a:pt x="36" y="9"/>
                  <a:pt x="36" y="18"/>
                  <a:pt x="27" y="27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8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43">
            <a:extLst>
              <a:ext uri="{FF2B5EF4-FFF2-40B4-BE49-F238E27FC236}">
                <a16:creationId xmlns:a16="http://schemas.microsoft.com/office/drawing/2014/main" id="{B55B4715-EC7A-A844-8983-B42325F77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6164" y="5838318"/>
            <a:ext cx="46624" cy="27975"/>
          </a:xfrm>
          <a:custGeom>
            <a:avLst/>
            <a:gdLst>
              <a:gd name="T0" fmla="*/ 1109773970 w 46"/>
              <a:gd name="T1" fmla="*/ 1062901554 h 28"/>
              <a:gd name="T2" fmla="*/ 1109773970 w 46"/>
              <a:gd name="T3" fmla="*/ 1062901554 h 28"/>
              <a:gd name="T4" fmla="*/ 739849198 w 46"/>
              <a:gd name="T5" fmla="*/ 1062901554 h 28"/>
              <a:gd name="T6" fmla="*/ 0 w 46"/>
              <a:gd name="T7" fmla="*/ 708562369 h 28"/>
              <a:gd name="T8" fmla="*/ 739849198 w 46"/>
              <a:gd name="T9" fmla="*/ 0 h 28"/>
              <a:gd name="T10" fmla="*/ 1109773970 w 46"/>
              <a:gd name="T11" fmla="*/ 0 h 28"/>
              <a:gd name="T12" fmla="*/ 1849623168 w 46"/>
              <a:gd name="T13" fmla="*/ 708562369 h 28"/>
              <a:gd name="T14" fmla="*/ 1109773970 w 46"/>
              <a:gd name="T15" fmla="*/ 1062901554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28">
                <a:moveTo>
                  <a:pt x="27" y="27"/>
                </a:moveTo>
                <a:lnTo>
                  <a:pt x="27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27"/>
                  <a:pt x="36" y="27"/>
                  <a:pt x="27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44">
            <a:extLst>
              <a:ext uri="{FF2B5EF4-FFF2-40B4-BE49-F238E27FC236}">
                <a16:creationId xmlns:a16="http://schemas.microsoft.com/office/drawing/2014/main" id="{B8CFCBE1-7FE3-3841-94D3-5DFB0ADB9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4139" y="5791694"/>
            <a:ext cx="37300" cy="37300"/>
          </a:xfrm>
          <a:custGeom>
            <a:avLst/>
            <a:gdLst>
              <a:gd name="T0" fmla="*/ 727866862 w 37"/>
              <a:gd name="T1" fmla="*/ 1455851457 h 37"/>
              <a:gd name="T2" fmla="*/ 727866862 w 37"/>
              <a:gd name="T3" fmla="*/ 1455851457 h 37"/>
              <a:gd name="T4" fmla="*/ 363933259 w 37"/>
              <a:gd name="T5" fmla="*/ 1091917854 h 37"/>
              <a:gd name="T6" fmla="*/ 0 w 37"/>
              <a:gd name="T7" fmla="*/ 727866862 h 37"/>
              <a:gd name="T8" fmla="*/ 0 w 37"/>
              <a:gd name="T9" fmla="*/ 0 h 37"/>
              <a:gd name="T10" fmla="*/ 727866862 w 37"/>
              <a:gd name="T11" fmla="*/ 0 h 37"/>
              <a:gd name="T12" fmla="*/ 1091917854 w 37"/>
              <a:gd name="T13" fmla="*/ 363933259 h 37"/>
              <a:gd name="T14" fmla="*/ 1091917854 w 37"/>
              <a:gd name="T15" fmla="*/ 1091917854 h 37"/>
              <a:gd name="T16" fmla="*/ 727866862 w 37"/>
              <a:gd name="T17" fmla="*/ 1455851457 h 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cubicBezTo>
                  <a:pt x="18" y="36"/>
                  <a:pt x="9" y="36"/>
                  <a:pt x="9" y="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9"/>
                  <a:pt x="0" y="0"/>
                </a:cubicBezTo>
                <a:cubicBezTo>
                  <a:pt x="9" y="0"/>
                  <a:pt x="18" y="0"/>
                  <a:pt x="18" y="0"/>
                </a:cubicBezTo>
                <a:cubicBezTo>
                  <a:pt x="27" y="9"/>
                  <a:pt x="27" y="9"/>
                  <a:pt x="27" y="9"/>
                </a:cubicBezTo>
                <a:cubicBezTo>
                  <a:pt x="36" y="18"/>
                  <a:pt x="36" y="27"/>
                  <a:pt x="27" y="27"/>
                </a:cubicBezTo>
                <a:cubicBezTo>
                  <a:pt x="27" y="36"/>
                  <a:pt x="18" y="36"/>
                  <a:pt x="1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45">
            <a:extLst>
              <a:ext uri="{FF2B5EF4-FFF2-40B4-BE49-F238E27FC236}">
                <a16:creationId xmlns:a16="http://schemas.microsoft.com/office/drawing/2014/main" id="{2A1A902A-1BCB-9E45-A1D0-4FE5183C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3948" y="5838318"/>
            <a:ext cx="116563" cy="27975"/>
          </a:xfrm>
          <a:custGeom>
            <a:avLst/>
            <a:gdLst>
              <a:gd name="T0" fmla="*/ 2147483646 w 109"/>
              <a:gd name="T1" fmla="*/ 1062901554 h 28"/>
              <a:gd name="T2" fmla="*/ 2147483646 w 109"/>
              <a:gd name="T3" fmla="*/ 1062901554 h 28"/>
              <a:gd name="T4" fmla="*/ 434452156 w 109"/>
              <a:gd name="T5" fmla="*/ 1062901554 h 28"/>
              <a:gd name="T6" fmla="*/ 0 w 109"/>
              <a:gd name="T7" fmla="*/ 708562369 h 28"/>
              <a:gd name="T8" fmla="*/ 434452156 w 109"/>
              <a:gd name="T9" fmla="*/ 0 h 28"/>
              <a:gd name="T10" fmla="*/ 2147483646 w 109"/>
              <a:gd name="T11" fmla="*/ 0 h 28"/>
              <a:gd name="T12" fmla="*/ 2147483646 w 109"/>
              <a:gd name="T13" fmla="*/ 708562369 h 28"/>
              <a:gd name="T14" fmla="*/ 2147483646 w 109"/>
              <a:gd name="T15" fmla="*/ 1062901554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9" h="28">
                <a:moveTo>
                  <a:pt x="99" y="27"/>
                </a:moveTo>
                <a:lnTo>
                  <a:pt x="99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08" y="9"/>
                  <a:pt x="108" y="18"/>
                </a:cubicBezTo>
                <a:cubicBezTo>
                  <a:pt x="108" y="18"/>
                  <a:pt x="108" y="27"/>
                  <a:pt x="9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46">
            <a:extLst>
              <a:ext uri="{FF2B5EF4-FFF2-40B4-BE49-F238E27FC236}">
                <a16:creationId xmlns:a16="http://schemas.microsoft.com/office/drawing/2014/main" id="{427F58CD-37DC-D246-A2A6-B5545D52C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2240" y="6066779"/>
            <a:ext cx="200484" cy="79260"/>
          </a:xfrm>
          <a:custGeom>
            <a:avLst/>
            <a:gdLst>
              <a:gd name="T0" fmla="*/ 2147483646 w 191"/>
              <a:gd name="T1" fmla="*/ 2147483646 h 73"/>
              <a:gd name="T2" fmla="*/ 2147483646 w 191"/>
              <a:gd name="T3" fmla="*/ 2147483646 h 73"/>
              <a:gd name="T4" fmla="*/ 2147483646 w 191"/>
              <a:gd name="T5" fmla="*/ 2147483646 h 73"/>
              <a:gd name="T6" fmla="*/ 2147483646 w 191"/>
              <a:gd name="T7" fmla="*/ 2147483646 h 73"/>
              <a:gd name="T8" fmla="*/ 410905789 w 191"/>
              <a:gd name="T9" fmla="*/ 909382048 h 73"/>
              <a:gd name="T10" fmla="*/ 0 w 191"/>
              <a:gd name="T11" fmla="*/ 454691024 h 73"/>
              <a:gd name="T12" fmla="*/ 821683990 w 191"/>
              <a:gd name="T13" fmla="*/ 0 h 73"/>
              <a:gd name="T14" fmla="*/ 2147483646 w 191"/>
              <a:gd name="T15" fmla="*/ 0 h 73"/>
              <a:gd name="T16" fmla="*/ 2147483646 w 191"/>
              <a:gd name="T17" fmla="*/ 454691024 h 73"/>
              <a:gd name="T18" fmla="*/ 2147483646 w 191"/>
              <a:gd name="T19" fmla="*/ 909382048 h 73"/>
              <a:gd name="T20" fmla="*/ 2147483646 w 191"/>
              <a:gd name="T21" fmla="*/ 2147483646 h 73"/>
              <a:gd name="T22" fmla="*/ 2147483646 w 191"/>
              <a:gd name="T23" fmla="*/ 2147483646 h 73"/>
              <a:gd name="T24" fmla="*/ 2099873142 w 191"/>
              <a:gd name="T25" fmla="*/ 1364072702 h 73"/>
              <a:gd name="T26" fmla="*/ 2099873142 w 191"/>
              <a:gd name="T27" fmla="*/ 1364072702 h 73"/>
              <a:gd name="T28" fmla="*/ 2147483646 w 191"/>
              <a:gd name="T29" fmla="*/ 2147483646 h 73"/>
              <a:gd name="T30" fmla="*/ 2147483646 w 191"/>
              <a:gd name="T31" fmla="*/ 2147483646 h 73"/>
              <a:gd name="T32" fmla="*/ 2147483646 w 191"/>
              <a:gd name="T33" fmla="*/ 2147483646 h 73"/>
              <a:gd name="T34" fmla="*/ 2147483646 w 191"/>
              <a:gd name="T35" fmla="*/ 2147483646 h 73"/>
              <a:gd name="T36" fmla="*/ 2147483646 w 191"/>
              <a:gd name="T37" fmla="*/ 1364072702 h 73"/>
              <a:gd name="T38" fmla="*/ 2099873142 w 191"/>
              <a:gd name="T39" fmla="*/ 1364072702 h 7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91" h="73">
                <a:moveTo>
                  <a:pt x="109" y="72"/>
                </a:moveTo>
                <a:lnTo>
                  <a:pt x="109" y="72"/>
                </a:lnTo>
                <a:cubicBezTo>
                  <a:pt x="82" y="72"/>
                  <a:pt x="82" y="72"/>
                  <a:pt x="82" y="72"/>
                </a:cubicBezTo>
                <a:cubicBezTo>
                  <a:pt x="73" y="72"/>
                  <a:pt x="64" y="72"/>
                  <a:pt x="54" y="63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9"/>
                  <a:pt x="0" y="9"/>
                </a:cubicBezTo>
                <a:cubicBezTo>
                  <a:pt x="9" y="0"/>
                  <a:pt x="9" y="0"/>
                  <a:pt x="18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81" y="0"/>
                  <a:pt x="190" y="9"/>
                </a:cubicBezTo>
                <a:cubicBezTo>
                  <a:pt x="190" y="9"/>
                  <a:pt x="190" y="18"/>
                  <a:pt x="181" y="18"/>
                </a:cubicBezTo>
                <a:cubicBezTo>
                  <a:pt x="136" y="63"/>
                  <a:pt x="136" y="63"/>
                  <a:pt x="136" y="63"/>
                </a:cubicBezTo>
                <a:cubicBezTo>
                  <a:pt x="127" y="72"/>
                  <a:pt x="118" y="72"/>
                  <a:pt x="109" y="72"/>
                </a:cubicBezTo>
                <a:close/>
                <a:moveTo>
                  <a:pt x="46" y="27"/>
                </a:moveTo>
                <a:lnTo>
                  <a:pt x="46" y="27"/>
                </a:lnTo>
                <a:cubicBezTo>
                  <a:pt x="73" y="45"/>
                  <a:pt x="73" y="45"/>
                  <a:pt x="73" y="45"/>
                </a:cubicBezTo>
                <a:cubicBezTo>
                  <a:pt x="73" y="45"/>
                  <a:pt x="73" y="54"/>
                  <a:pt x="82" y="54"/>
                </a:cubicBezTo>
                <a:cubicBezTo>
                  <a:pt x="109" y="54"/>
                  <a:pt x="109" y="54"/>
                  <a:pt x="109" y="54"/>
                </a:cubicBezTo>
                <a:cubicBezTo>
                  <a:pt x="118" y="54"/>
                  <a:pt x="118" y="45"/>
                  <a:pt x="118" y="45"/>
                </a:cubicBezTo>
                <a:cubicBezTo>
                  <a:pt x="145" y="27"/>
                  <a:pt x="145" y="27"/>
                  <a:pt x="145" y="27"/>
                </a:cubicBezTo>
                <a:lnTo>
                  <a:pt x="46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47">
            <a:extLst>
              <a:ext uri="{FF2B5EF4-FFF2-40B4-BE49-F238E27FC236}">
                <a16:creationId xmlns:a16="http://schemas.microsoft.com/office/drawing/2014/main" id="{63982BC8-D93C-BF48-82D2-93869304E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6648" y="6066779"/>
            <a:ext cx="191162" cy="79260"/>
          </a:xfrm>
          <a:custGeom>
            <a:avLst/>
            <a:gdLst>
              <a:gd name="T0" fmla="*/ 2147483646 w 182"/>
              <a:gd name="T1" fmla="*/ 2147483646 h 73"/>
              <a:gd name="T2" fmla="*/ 2147483646 w 182"/>
              <a:gd name="T3" fmla="*/ 2147483646 h 73"/>
              <a:gd name="T4" fmla="*/ 2147483646 w 182"/>
              <a:gd name="T5" fmla="*/ 2147483646 h 73"/>
              <a:gd name="T6" fmla="*/ 2104027178 w 182"/>
              <a:gd name="T7" fmla="*/ 2147483646 h 73"/>
              <a:gd name="T8" fmla="*/ 0 w 182"/>
              <a:gd name="T9" fmla="*/ 909382048 h 73"/>
              <a:gd name="T10" fmla="*/ 0 w 182"/>
              <a:gd name="T11" fmla="*/ 454691024 h 73"/>
              <a:gd name="T12" fmla="*/ 457358356 w 182"/>
              <a:gd name="T13" fmla="*/ 0 h 73"/>
              <a:gd name="T14" fmla="*/ 2147483646 w 182"/>
              <a:gd name="T15" fmla="*/ 0 h 73"/>
              <a:gd name="T16" fmla="*/ 2147483646 w 182"/>
              <a:gd name="T17" fmla="*/ 454691024 h 73"/>
              <a:gd name="T18" fmla="*/ 2147483646 w 182"/>
              <a:gd name="T19" fmla="*/ 909382048 h 73"/>
              <a:gd name="T20" fmla="*/ 2147483646 w 182"/>
              <a:gd name="T21" fmla="*/ 2147483646 h 73"/>
              <a:gd name="T22" fmla="*/ 2147483646 w 182"/>
              <a:gd name="T23" fmla="*/ 2147483646 h 73"/>
              <a:gd name="T24" fmla="*/ 2104027178 w 182"/>
              <a:gd name="T25" fmla="*/ 1364072702 h 73"/>
              <a:gd name="T26" fmla="*/ 2104027178 w 182"/>
              <a:gd name="T27" fmla="*/ 1364072702 h 73"/>
              <a:gd name="T28" fmla="*/ 2147483646 w 182"/>
              <a:gd name="T29" fmla="*/ 2147483646 h 73"/>
              <a:gd name="T30" fmla="*/ 2147483646 w 182"/>
              <a:gd name="T31" fmla="*/ 2147483646 h 73"/>
              <a:gd name="T32" fmla="*/ 2147483646 w 182"/>
              <a:gd name="T33" fmla="*/ 2147483646 h 73"/>
              <a:gd name="T34" fmla="*/ 2147483646 w 182"/>
              <a:gd name="T35" fmla="*/ 2147483646 h 73"/>
              <a:gd name="T36" fmla="*/ 2147483646 w 182"/>
              <a:gd name="T37" fmla="*/ 1364072702 h 73"/>
              <a:gd name="T38" fmla="*/ 2104027178 w 182"/>
              <a:gd name="T39" fmla="*/ 1364072702 h 7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2" h="73">
                <a:moveTo>
                  <a:pt x="109" y="72"/>
                </a:moveTo>
                <a:lnTo>
                  <a:pt x="109" y="72"/>
                </a:lnTo>
                <a:cubicBezTo>
                  <a:pt x="73" y="72"/>
                  <a:pt x="73" y="72"/>
                  <a:pt x="73" y="72"/>
                </a:cubicBezTo>
                <a:cubicBezTo>
                  <a:pt x="64" y="72"/>
                  <a:pt x="55" y="72"/>
                  <a:pt x="46" y="63"/>
                </a:cubicBezTo>
                <a:cubicBezTo>
                  <a:pt x="0" y="18"/>
                  <a:pt x="0" y="18"/>
                  <a:pt x="0" y="18"/>
                </a:cubicBezTo>
                <a:lnTo>
                  <a:pt x="0" y="9"/>
                </a:lnTo>
                <a:cubicBezTo>
                  <a:pt x="0" y="0"/>
                  <a:pt x="0" y="0"/>
                  <a:pt x="10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72" y="0"/>
                  <a:pt x="181" y="0"/>
                  <a:pt x="181" y="9"/>
                </a:cubicBezTo>
                <a:lnTo>
                  <a:pt x="181" y="18"/>
                </a:lnTo>
                <a:cubicBezTo>
                  <a:pt x="127" y="63"/>
                  <a:pt x="127" y="63"/>
                  <a:pt x="127" y="63"/>
                </a:cubicBezTo>
                <a:cubicBezTo>
                  <a:pt x="127" y="72"/>
                  <a:pt x="118" y="72"/>
                  <a:pt x="109" y="72"/>
                </a:cubicBezTo>
                <a:close/>
                <a:moveTo>
                  <a:pt x="46" y="27"/>
                </a:moveTo>
                <a:lnTo>
                  <a:pt x="46" y="27"/>
                </a:lnTo>
                <a:cubicBezTo>
                  <a:pt x="64" y="45"/>
                  <a:pt x="64" y="45"/>
                  <a:pt x="64" y="45"/>
                </a:cubicBezTo>
                <a:lnTo>
                  <a:pt x="73" y="54"/>
                </a:lnTo>
                <a:cubicBezTo>
                  <a:pt x="109" y="54"/>
                  <a:pt x="109" y="54"/>
                  <a:pt x="109" y="54"/>
                </a:cubicBezTo>
                <a:lnTo>
                  <a:pt x="109" y="45"/>
                </a:lnTo>
                <a:cubicBezTo>
                  <a:pt x="136" y="27"/>
                  <a:pt x="136" y="27"/>
                  <a:pt x="136" y="27"/>
                </a:cubicBezTo>
                <a:lnTo>
                  <a:pt x="46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48">
            <a:extLst>
              <a:ext uri="{FF2B5EF4-FFF2-40B4-BE49-F238E27FC236}">
                <a16:creationId xmlns:a16="http://schemas.microsoft.com/office/drawing/2014/main" id="{48E403B7-1611-624A-A312-E38581E0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407" y="10015866"/>
            <a:ext cx="144534" cy="237786"/>
          </a:xfrm>
          <a:custGeom>
            <a:avLst/>
            <a:gdLst>
              <a:gd name="T0" fmla="*/ 2147483646 w 137"/>
              <a:gd name="T1" fmla="*/ 2147483646 h 227"/>
              <a:gd name="T2" fmla="*/ 2147483646 w 137"/>
              <a:gd name="T3" fmla="*/ 2147483646 h 227"/>
              <a:gd name="T4" fmla="*/ 834327676 w 137"/>
              <a:gd name="T5" fmla="*/ 2147483646 h 227"/>
              <a:gd name="T6" fmla="*/ 0 w 137"/>
              <a:gd name="T7" fmla="*/ 2147483646 h 227"/>
              <a:gd name="T8" fmla="*/ 0 w 137"/>
              <a:gd name="T9" fmla="*/ 816688761 h 227"/>
              <a:gd name="T10" fmla="*/ 834327676 w 137"/>
              <a:gd name="T11" fmla="*/ 0 h 227"/>
              <a:gd name="T12" fmla="*/ 2147483646 w 137"/>
              <a:gd name="T13" fmla="*/ 0 h 227"/>
              <a:gd name="T14" fmla="*/ 2147483646 w 137"/>
              <a:gd name="T15" fmla="*/ 816688761 h 227"/>
              <a:gd name="T16" fmla="*/ 2147483646 w 137"/>
              <a:gd name="T17" fmla="*/ 2147483646 h 227"/>
              <a:gd name="T18" fmla="*/ 2147483646 w 137"/>
              <a:gd name="T19" fmla="*/ 2147483646 h 227"/>
              <a:gd name="T20" fmla="*/ 1668654992 w 137"/>
              <a:gd name="T21" fmla="*/ 2147483646 h 227"/>
              <a:gd name="T22" fmla="*/ 1668654992 w 137"/>
              <a:gd name="T23" fmla="*/ 2147483646 h 227"/>
              <a:gd name="T24" fmla="*/ 2147483646 w 137"/>
              <a:gd name="T25" fmla="*/ 2147483646 h 227"/>
              <a:gd name="T26" fmla="*/ 2147483646 w 137"/>
              <a:gd name="T27" fmla="*/ 1633377165 h 227"/>
              <a:gd name="T28" fmla="*/ 1668654992 w 137"/>
              <a:gd name="T29" fmla="*/ 1633377165 h 227"/>
              <a:gd name="T30" fmla="*/ 1668654992 w 137"/>
              <a:gd name="T31" fmla="*/ 2147483646 h 2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7" h="227">
                <a:moveTo>
                  <a:pt x="118" y="226"/>
                </a:moveTo>
                <a:lnTo>
                  <a:pt x="118" y="226"/>
                </a:lnTo>
                <a:cubicBezTo>
                  <a:pt x="18" y="226"/>
                  <a:pt x="18" y="226"/>
                  <a:pt x="18" y="226"/>
                </a:cubicBezTo>
                <a:cubicBezTo>
                  <a:pt x="9" y="226"/>
                  <a:pt x="0" y="226"/>
                  <a:pt x="0" y="20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36" y="9"/>
                  <a:pt x="136" y="18"/>
                </a:cubicBezTo>
                <a:cubicBezTo>
                  <a:pt x="136" y="207"/>
                  <a:pt x="136" y="207"/>
                  <a:pt x="136" y="207"/>
                </a:cubicBezTo>
                <a:cubicBezTo>
                  <a:pt x="136" y="226"/>
                  <a:pt x="127" y="226"/>
                  <a:pt x="118" y="226"/>
                </a:cubicBezTo>
                <a:close/>
                <a:moveTo>
                  <a:pt x="36" y="189"/>
                </a:moveTo>
                <a:lnTo>
                  <a:pt x="36" y="189"/>
                </a:lnTo>
                <a:cubicBezTo>
                  <a:pt x="99" y="189"/>
                  <a:pt x="99" y="189"/>
                  <a:pt x="99" y="189"/>
                </a:cubicBezTo>
                <a:cubicBezTo>
                  <a:pt x="99" y="36"/>
                  <a:pt x="99" y="36"/>
                  <a:pt x="99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1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49">
            <a:extLst>
              <a:ext uri="{FF2B5EF4-FFF2-40B4-BE49-F238E27FC236}">
                <a16:creationId xmlns:a16="http://schemas.microsoft.com/office/drawing/2014/main" id="{241305A9-4E79-4D4B-B051-FFA8EA0C2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890" y="9810719"/>
            <a:ext cx="144537" cy="442933"/>
          </a:xfrm>
          <a:custGeom>
            <a:avLst/>
            <a:gdLst>
              <a:gd name="T0" fmla="*/ 2147483646 w 136"/>
              <a:gd name="T1" fmla="*/ 2147483646 h 417"/>
              <a:gd name="T2" fmla="*/ 2147483646 w 136"/>
              <a:gd name="T3" fmla="*/ 2147483646 h 417"/>
              <a:gd name="T4" fmla="*/ 852830894 w 136"/>
              <a:gd name="T5" fmla="*/ 2147483646 h 417"/>
              <a:gd name="T6" fmla="*/ 0 w 136"/>
              <a:gd name="T7" fmla="*/ 2147483646 h 417"/>
              <a:gd name="T8" fmla="*/ 0 w 136"/>
              <a:gd name="T9" fmla="*/ 851503579 h 417"/>
              <a:gd name="T10" fmla="*/ 852830894 w 136"/>
              <a:gd name="T11" fmla="*/ 0 h 417"/>
              <a:gd name="T12" fmla="*/ 2147483646 w 136"/>
              <a:gd name="T13" fmla="*/ 0 h 417"/>
              <a:gd name="T14" fmla="*/ 2147483646 w 136"/>
              <a:gd name="T15" fmla="*/ 851503579 h 417"/>
              <a:gd name="T16" fmla="*/ 2147483646 w 136"/>
              <a:gd name="T17" fmla="*/ 2147483646 h 417"/>
              <a:gd name="T18" fmla="*/ 2147483646 w 136"/>
              <a:gd name="T19" fmla="*/ 2147483646 h 417"/>
              <a:gd name="T20" fmla="*/ 1705792781 w 136"/>
              <a:gd name="T21" fmla="*/ 2147483646 h 417"/>
              <a:gd name="T22" fmla="*/ 1705792781 w 136"/>
              <a:gd name="T23" fmla="*/ 2147483646 h 417"/>
              <a:gd name="T24" fmla="*/ 2147483646 w 136"/>
              <a:gd name="T25" fmla="*/ 2147483646 h 417"/>
              <a:gd name="T26" fmla="*/ 2147483646 w 136"/>
              <a:gd name="T27" fmla="*/ 1703007159 h 417"/>
              <a:gd name="T28" fmla="*/ 1705792781 w 136"/>
              <a:gd name="T29" fmla="*/ 1703007159 h 417"/>
              <a:gd name="T30" fmla="*/ 1705792781 w 136"/>
              <a:gd name="T31" fmla="*/ 2147483646 h 4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6" h="417">
                <a:moveTo>
                  <a:pt x="117" y="416"/>
                </a:moveTo>
                <a:lnTo>
                  <a:pt x="117" y="416"/>
                </a:lnTo>
                <a:cubicBezTo>
                  <a:pt x="18" y="416"/>
                  <a:pt x="18" y="416"/>
                  <a:pt x="18" y="416"/>
                </a:cubicBezTo>
                <a:cubicBezTo>
                  <a:pt x="9" y="416"/>
                  <a:pt x="0" y="416"/>
                  <a:pt x="0" y="39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9"/>
                  <a:pt x="135" y="18"/>
                </a:cubicBezTo>
                <a:cubicBezTo>
                  <a:pt x="135" y="397"/>
                  <a:pt x="135" y="397"/>
                  <a:pt x="135" y="397"/>
                </a:cubicBezTo>
                <a:cubicBezTo>
                  <a:pt x="135" y="416"/>
                  <a:pt x="126" y="416"/>
                  <a:pt x="117" y="416"/>
                </a:cubicBezTo>
                <a:close/>
                <a:moveTo>
                  <a:pt x="36" y="379"/>
                </a:moveTo>
                <a:lnTo>
                  <a:pt x="36" y="379"/>
                </a:lnTo>
                <a:cubicBezTo>
                  <a:pt x="99" y="379"/>
                  <a:pt x="99" y="379"/>
                  <a:pt x="99" y="379"/>
                </a:cubicBezTo>
                <a:cubicBezTo>
                  <a:pt x="99" y="36"/>
                  <a:pt x="99" y="36"/>
                  <a:pt x="99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3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50">
            <a:extLst>
              <a:ext uri="{FF2B5EF4-FFF2-40B4-BE49-F238E27FC236}">
                <a16:creationId xmlns:a16="http://schemas.microsoft.com/office/drawing/2014/main" id="{D91AC3AA-C264-EC41-A50D-EB41440EE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377" y="9610235"/>
            <a:ext cx="144534" cy="643417"/>
          </a:xfrm>
          <a:custGeom>
            <a:avLst/>
            <a:gdLst>
              <a:gd name="T0" fmla="*/ 2147483646 w 136"/>
              <a:gd name="T1" fmla="*/ 2147483646 h 607"/>
              <a:gd name="T2" fmla="*/ 2147483646 w 136"/>
              <a:gd name="T3" fmla="*/ 2147483646 h 607"/>
              <a:gd name="T4" fmla="*/ 852796195 w 136"/>
              <a:gd name="T5" fmla="*/ 2147483646 h 607"/>
              <a:gd name="T6" fmla="*/ 0 w 136"/>
              <a:gd name="T7" fmla="*/ 2147483646 h 607"/>
              <a:gd name="T8" fmla="*/ 0 w 136"/>
              <a:gd name="T9" fmla="*/ 846163653 h 607"/>
              <a:gd name="T10" fmla="*/ 852796195 w 136"/>
              <a:gd name="T11" fmla="*/ 0 h 607"/>
              <a:gd name="T12" fmla="*/ 2147483646 w 136"/>
              <a:gd name="T13" fmla="*/ 0 h 607"/>
              <a:gd name="T14" fmla="*/ 2147483646 w 136"/>
              <a:gd name="T15" fmla="*/ 846163653 h 607"/>
              <a:gd name="T16" fmla="*/ 2147483646 w 136"/>
              <a:gd name="T17" fmla="*/ 2147483646 h 607"/>
              <a:gd name="T18" fmla="*/ 2147483646 w 136"/>
              <a:gd name="T19" fmla="*/ 2147483646 h 607"/>
              <a:gd name="T20" fmla="*/ 1705723382 w 136"/>
              <a:gd name="T21" fmla="*/ 2147483646 h 607"/>
              <a:gd name="T22" fmla="*/ 1705723382 w 136"/>
              <a:gd name="T23" fmla="*/ 2147483646 h 607"/>
              <a:gd name="T24" fmla="*/ 2147483646 w 136"/>
              <a:gd name="T25" fmla="*/ 2147483646 h 607"/>
              <a:gd name="T26" fmla="*/ 2147483646 w 136"/>
              <a:gd name="T27" fmla="*/ 1692457236 h 607"/>
              <a:gd name="T28" fmla="*/ 1705723382 w 136"/>
              <a:gd name="T29" fmla="*/ 1692457236 h 607"/>
              <a:gd name="T30" fmla="*/ 1705723382 w 136"/>
              <a:gd name="T31" fmla="*/ 2147483646 h 60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6" h="607">
                <a:moveTo>
                  <a:pt x="117" y="606"/>
                </a:moveTo>
                <a:lnTo>
                  <a:pt x="117" y="606"/>
                </a:lnTo>
                <a:cubicBezTo>
                  <a:pt x="18" y="606"/>
                  <a:pt x="18" y="606"/>
                  <a:pt x="18" y="606"/>
                </a:cubicBezTo>
                <a:cubicBezTo>
                  <a:pt x="9" y="606"/>
                  <a:pt x="0" y="606"/>
                  <a:pt x="0" y="58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9"/>
                  <a:pt x="135" y="18"/>
                </a:cubicBezTo>
                <a:cubicBezTo>
                  <a:pt x="135" y="587"/>
                  <a:pt x="135" y="587"/>
                  <a:pt x="135" y="587"/>
                </a:cubicBezTo>
                <a:cubicBezTo>
                  <a:pt x="135" y="606"/>
                  <a:pt x="126" y="606"/>
                  <a:pt x="117" y="606"/>
                </a:cubicBezTo>
                <a:close/>
                <a:moveTo>
                  <a:pt x="36" y="569"/>
                </a:moveTo>
                <a:lnTo>
                  <a:pt x="36" y="569"/>
                </a:lnTo>
                <a:cubicBezTo>
                  <a:pt x="99" y="569"/>
                  <a:pt x="99" y="569"/>
                  <a:pt x="99" y="569"/>
                </a:cubicBezTo>
                <a:cubicBezTo>
                  <a:pt x="99" y="36"/>
                  <a:pt x="99" y="36"/>
                  <a:pt x="99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5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51">
            <a:extLst>
              <a:ext uri="{FF2B5EF4-FFF2-40B4-BE49-F238E27FC236}">
                <a16:creationId xmlns:a16="http://schemas.microsoft.com/office/drawing/2014/main" id="{27969A8C-E88F-F340-9E76-EC9DF2EF0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0952" y="10701247"/>
            <a:ext cx="46624" cy="545504"/>
          </a:xfrm>
          <a:custGeom>
            <a:avLst/>
            <a:gdLst>
              <a:gd name="T0" fmla="*/ 1109773970 w 46"/>
              <a:gd name="T1" fmla="*/ 2147483646 h 516"/>
              <a:gd name="T2" fmla="*/ 1109773970 w 46"/>
              <a:gd name="T3" fmla="*/ 2147483646 h 516"/>
              <a:gd name="T4" fmla="*/ 0 w 46"/>
              <a:gd name="T5" fmla="*/ 2147483646 h 516"/>
              <a:gd name="T6" fmla="*/ 0 w 46"/>
              <a:gd name="T7" fmla="*/ 792825944 h 516"/>
              <a:gd name="T8" fmla="*/ 1109773970 w 46"/>
              <a:gd name="T9" fmla="*/ 0 h 516"/>
              <a:gd name="T10" fmla="*/ 1849623168 w 46"/>
              <a:gd name="T11" fmla="*/ 792825944 h 516"/>
              <a:gd name="T12" fmla="*/ 1849623168 w 46"/>
              <a:gd name="T13" fmla="*/ 2147483646 h 516"/>
              <a:gd name="T14" fmla="*/ 1109773970 w 46"/>
              <a:gd name="T15" fmla="*/ 2147483646 h 5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516">
                <a:moveTo>
                  <a:pt x="27" y="515"/>
                </a:moveTo>
                <a:lnTo>
                  <a:pt x="27" y="515"/>
                </a:lnTo>
                <a:cubicBezTo>
                  <a:pt x="9" y="515"/>
                  <a:pt x="0" y="506"/>
                  <a:pt x="0" y="49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27" y="0"/>
                </a:cubicBezTo>
                <a:cubicBezTo>
                  <a:pt x="36" y="0"/>
                  <a:pt x="45" y="8"/>
                  <a:pt x="45" y="17"/>
                </a:cubicBezTo>
                <a:cubicBezTo>
                  <a:pt x="45" y="496"/>
                  <a:pt x="45" y="496"/>
                  <a:pt x="45" y="496"/>
                </a:cubicBezTo>
                <a:cubicBezTo>
                  <a:pt x="45" y="506"/>
                  <a:pt x="36" y="515"/>
                  <a:pt x="27" y="5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52">
            <a:extLst>
              <a:ext uri="{FF2B5EF4-FFF2-40B4-BE49-F238E27FC236}">
                <a16:creationId xmlns:a16="http://schemas.microsoft.com/office/drawing/2014/main" id="{82A16404-E502-F742-8BE3-EEA1FFBBC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0952" y="11209451"/>
            <a:ext cx="545507" cy="37300"/>
          </a:xfrm>
          <a:custGeom>
            <a:avLst/>
            <a:gdLst>
              <a:gd name="T0" fmla="*/ 2147483646 w 515"/>
              <a:gd name="T1" fmla="*/ 1455851457 h 37"/>
              <a:gd name="T2" fmla="*/ 2147483646 w 515"/>
              <a:gd name="T3" fmla="*/ 1455851457 h 37"/>
              <a:gd name="T4" fmla="*/ 1266650570 w 515"/>
              <a:gd name="T5" fmla="*/ 1455851457 h 37"/>
              <a:gd name="T6" fmla="*/ 0 w 515"/>
              <a:gd name="T7" fmla="*/ 687455805 h 37"/>
              <a:gd name="T8" fmla="*/ 1266650570 w 515"/>
              <a:gd name="T9" fmla="*/ 0 h 37"/>
              <a:gd name="T10" fmla="*/ 2147483646 w 515"/>
              <a:gd name="T11" fmla="*/ 0 h 37"/>
              <a:gd name="T12" fmla="*/ 2147483646 w 515"/>
              <a:gd name="T13" fmla="*/ 687455805 h 37"/>
              <a:gd name="T14" fmla="*/ 2147483646 w 515"/>
              <a:gd name="T15" fmla="*/ 145585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15" h="37">
                <a:moveTo>
                  <a:pt x="496" y="36"/>
                </a:moveTo>
                <a:lnTo>
                  <a:pt x="496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7"/>
                  <a:pt x="0" y="17"/>
                </a:cubicBezTo>
                <a:cubicBezTo>
                  <a:pt x="0" y="9"/>
                  <a:pt x="9" y="0"/>
                  <a:pt x="27" y="0"/>
                </a:cubicBezTo>
                <a:cubicBezTo>
                  <a:pt x="496" y="0"/>
                  <a:pt x="496" y="0"/>
                  <a:pt x="496" y="0"/>
                </a:cubicBezTo>
                <a:cubicBezTo>
                  <a:pt x="505" y="0"/>
                  <a:pt x="514" y="9"/>
                  <a:pt x="514" y="17"/>
                </a:cubicBezTo>
                <a:cubicBezTo>
                  <a:pt x="514" y="27"/>
                  <a:pt x="505" y="36"/>
                  <a:pt x="49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53">
            <a:extLst>
              <a:ext uri="{FF2B5EF4-FFF2-40B4-BE49-F238E27FC236}">
                <a16:creationId xmlns:a16="http://schemas.microsoft.com/office/drawing/2014/main" id="{E54EECF3-AE4D-EF47-A8A5-5901905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0215" y="10799156"/>
            <a:ext cx="480230" cy="391645"/>
          </a:xfrm>
          <a:custGeom>
            <a:avLst/>
            <a:gdLst>
              <a:gd name="T0" fmla="*/ 2147483646 w 452"/>
              <a:gd name="T1" fmla="*/ 2147483646 h 371"/>
              <a:gd name="T2" fmla="*/ 2147483646 w 452"/>
              <a:gd name="T3" fmla="*/ 2147483646 h 371"/>
              <a:gd name="T4" fmla="*/ 2147483646 w 452"/>
              <a:gd name="T5" fmla="*/ 2147483646 h 371"/>
              <a:gd name="T6" fmla="*/ 2147483646 w 452"/>
              <a:gd name="T7" fmla="*/ 2147483646 h 371"/>
              <a:gd name="T8" fmla="*/ 1751623385 w 452"/>
              <a:gd name="T9" fmla="*/ 2147483646 h 371"/>
              <a:gd name="T10" fmla="*/ 473468531 w 452"/>
              <a:gd name="T11" fmla="*/ 2147483646 h 371"/>
              <a:gd name="T12" fmla="*/ 473468531 w 452"/>
              <a:gd name="T13" fmla="*/ 2147483646 h 371"/>
              <a:gd name="T14" fmla="*/ 2147483646 w 452"/>
              <a:gd name="T15" fmla="*/ 2147483646 h 371"/>
              <a:gd name="T16" fmla="*/ 2147483646 w 452"/>
              <a:gd name="T17" fmla="*/ 2147483646 h 371"/>
              <a:gd name="T18" fmla="*/ 2147483646 w 452"/>
              <a:gd name="T19" fmla="*/ 2147483646 h 371"/>
              <a:gd name="T20" fmla="*/ 2147483646 w 452"/>
              <a:gd name="T21" fmla="*/ 2147483646 h 371"/>
              <a:gd name="T22" fmla="*/ 2147483646 w 452"/>
              <a:gd name="T23" fmla="*/ 835877338 h 371"/>
              <a:gd name="T24" fmla="*/ 2147483646 w 452"/>
              <a:gd name="T25" fmla="*/ 417938669 h 371"/>
              <a:gd name="T26" fmla="*/ 2147483646 w 452"/>
              <a:gd name="T27" fmla="*/ 1671754316 h 371"/>
              <a:gd name="T28" fmla="*/ 2147483646 w 452"/>
              <a:gd name="T29" fmla="*/ 2147483646 h 371"/>
              <a:gd name="T30" fmla="*/ 2147483646 w 452"/>
              <a:gd name="T31" fmla="*/ 2147483646 h 371"/>
              <a:gd name="T32" fmla="*/ 2147483646 w 452"/>
              <a:gd name="T33" fmla="*/ 2147483646 h 37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52" h="371">
                <a:moveTo>
                  <a:pt x="234" y="370"/>
                </a:moveTo>
                <a:lnTo>
                  <a:pt x="234" y="370"/>
                </a:lnTo>
                <a:lnTo>
                  <a:pt x="225" y="361"/>
                </a:lnTo>
                <a:cubicBezTo>
                  <a:pt x="136" y="244"/>
                  <a:pt x="136" y="244"/>
                  <a:pt x="136" y="244"/>
                </a:cubicBezTo>
                <a:cubicBezTo>
                  <a:pt x="37" y="361"/>
                  <a:pt x="37" y="361"/>
                  <a:pt x="37" y="361"/>
                </a:cubicBezTo>
                <a:cubicBezTo>
                  <a:pt x="27" y="370"/>
                  <a:pt x="19" y="370"/>
                  <a:pt x="10" y="361"/>
                </a:cubicBezTo>
                <a:cubicBezTo>
                  <a:pt x="0" y="352"/>
                  <a:pt x="0" y="343"/>
                  <a:pt x="10" y="334"/>
                </a:cubicBezTo>
                <a:cubicBezTo>
                  <a:pt x="127" y="208"/>
                  <a:pt x="127" y="208"/>
                  <a:pt x="127" y="208"/>
                </a:cubicBezTo>
                <a:cubicBezTo>
                  <a:pt x="127" y="199"/>
                  <a:pt x="136" y="199"/>
                  <a:pt x="145" y="199"/>
                </a:cubicBezTo>
                <a:cubicBezTo>
                  <a:pt x="145" y="199"/>
                  <a:pt x="154" y="199"/>
                  <a:pt x="154" y="208"/>
                </a:cubicBezTo>
                <a:cubicBezTo>
                  <a:pt x="234" y="316"/>
                  <a:pt x="234" y="316"/>
                  <a:pt x="234" y="316"/>
                </a:cubicBezTo>
                <a:cubicBezTo>
                  <a:pt x="415" y="18"/>
                  <a:pt x="415" y="18"/>
                  <a:pt x="415" y="18"/>
                </a:cubicBezTo>
                <a:cubicBezTo>
                  <a:pt x="415" y="9"/>
                  <a:pt x="433" y="0"/>
                  <a:pt x="442" y="9"/>
                </a:cubicBezTo>
                <a:cubicBezTo>
                  <a:pt x="451" y="18"/>
                  <a:pt x="451" y="27"/>
                  <a:pt x="442" y="36"/>
                </a:cubicBezTo>
                <a:cubicBezTo>
                  <a:pt x="253" y="361"/>
                  <a:pt x="253" y="361"/>
                  <a:pt x="253" y="361"/>
                </a:cubicBezTo>
                <a:cubicBezTo>
                  <a:pt x="253" y="361"/>
                  <a:pt x="243" y="361"/>
                  <a:pt x="243" y="370"/>
                </a:cubicBezTo>
                <a:cubicBezTo>
                  <a:pt x="234" y="370"/>
                  <a:pt x="234" y="370"/>
                  <a:pt x="234" y="3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54">
            <a:extLst>
              <a:ext uri="{FF2B5EF4-FFF2-40B4-BE49-F238E27FC236}">
                <a16:creationId xmlns:a16="http://schemas.microsoft.com/office/drawing/2014/main" id="{005CA9DA-3EEC-B947-B364-5B92CBAB1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9160" y="10808481"/>
            <a:ext cx="69935" cy="107238"/>
          </a:xfrm>
          <a:custGeom>
            <a:avLst/>
            <a:gdLst>
              <a:gd name="T0" fmla="*/ 2147483646 w 65"/>
              <a:gd name="T1" fmla="*/ 2147483646 h 100"/>
              <a:gd name="T2" fmla="*/ 2147483646 w 65"/>
              <a:gd name="T3" fmla="*/ 2147483646 h 100"/>
              <a:gd name="T4" fmla="*/ 1327410564 w 65"/>
              <a:gd name="T5" fmla="*/ 2147483646 h 100"/>
              <a:gd name="T6" fmla="*/ 0 w 65"/>
              <a:gd name="T7" fmla="*/ 876178362 h 100"/>
              <a:gd name="T8" fmla="*/ 884940376 w 65"/>
              <a:gd name="T9" fmla="*/ 0 h 100"/>
              <a:gd name="T10" fmla="*/ 1769880752 w 65"/>
              <a:gd name="T11" fmla="*/ 438089181 h 100"/>
              <a:gd name="T12" fmla="*/ 2147483646 w 65"/>
              <a:gd name="T13" fmla="*/ 2147483646 h 100"/>
              <a:gd name="T14" fmla="*/ 2147483646 w 65"/>
              <a:gd name="T15" fmla="*/ 2147483646 h 1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5" h="100">
                <a:moveTo>
                  <a:pt x="45" y="99"/>
                </a:moveTo>
                <a:lnTo>
                  <a:pt x="45" y="99"/>
                </a:lnTo>
                <a:cubicBezTo>
                  <a:pt x="36" y="99"/>
                  <a:pt x="27" y="99"/>
                  <a:pt x="27" y="9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0"/>
                  <a:pt x="36" y="9"/>
                </a:cubicBezTo>
                <a:cubicBezTo>
                  <a:pt x="64" y="81"/>
                  <a:pt x="64" y="81"/>
                  <a:pt x="64" y="81"/>
                </a:cubicBezTo>
                <a:cubicBezTo>
                  <a:pt x="64" y="90"/>
                  <a:pt x="54" y="99"/>
                  <a:pt x="45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55">
            <a:extLst>
              <a:ext uri="{FF2B5EF4-FFF2-40B4-BE49-F238E27FC236}">
                <a16:creationId xmlns:a16="http://schemas.microsoft.com/office/drawing/2014/main" id="{71036B8B-CDA6-B34C-8408-ECF99FBEF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3886" y="10808481"/>
            <a:ext cx="116560" cy="55949"/>
          </a:xfrm>
          <a:custGeom>
            <a:avLst/>
            <a:gdLst>
              <a:gd name="T0" fmla="*/ 868860209 w 109"/>
              <a:gd name="T1" fmla="*/ 2147483646 h 55"/>
              <a:gd name="T2" fmla="*/ 868860209 w 109"/>
              <a:gd name="T3" fmla="*/ 2147483646 h 55"/>
              <a:gd name="T4" fmla="*/ 0 w 109"/>
              <a:gd name="T5" fmla="*/ 1869817767 h 55"/>
              <a:gd name="T6" fmla="*/ 434430287 w 109"/>
              <a:gd name="T7" fmla="*/ 747998943 h 55"/>
              <a:gd name="T8" fmla="*/ 2147483646 w 109"/>
              <a:gd name="T9" fmla="*/ 0 h 55"/>
              <a:gd name="T10" fmla="*/ 2147483646 w 109"/>
              <a:gd name="T11" fmla="*/ 373939377 h 55"/>
              <a:gd name="T12" fmla="*/ 2147483646 w 109"/>
              <a:gd name="T13" fmla="*/ 1495878044 h 55"/>
              <a:gd name="T14" fmla="*/ 1303290496 w 109"/>
              <a:gd name="T15" fmla="*/ 2147483646 h 55"/>
              <a:gd name="T16" fmla="*/ 868860209 w 109"/>
              <a:gd name="T17" fmla="*/ 2147483646 h 5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9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54"/>
                  <a:pt x="0" y="45"/>
                </a:cubicBezTo>
                <a:cubicBezTo>
                  <a:pt x="0" y="36"/>
                  <a:pt x="0" y="18"/>
                  <a:pt x="9" y="18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0"/>
                  <a:pt x="99" y="9"/>
                </a:cubicBezTo>
                <a:cubicBezTo>
                  <a:pt x="108" y="18"/>
                  <a:pt x="99" y="27"/>
                  <a:pt x="90" y="36"/>
                </a:cubicBez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18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56">
            <a:extLst>
              <a:ext uri="{FF2B5EF4-FFF2-40B4-BE49-F238E27FC236}">
                <a16:creationId xmlns:a16="http://schemas.microsoft.com/office/drawing/2014/main" id="{2E8962A8-1042-AE4F-BDAA-FF55C72B7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699" y="6584309"/>
            <a:ext cx="648078" cy="442933"/>
          </a:xfrm>
          <a:custGeom>
            <a:avLst/>
            <a:gdLst>
              <a:gd name="T0" fmla="*/ 2147483646 w 615"/>
              <a:gd name="T1" fmla="*/ 2147483646 h 417"/>
              <a:gd name="T2" fmla="*/ 2147483646 w 615"/>
              <a:gd name="T3" fmla="*/ 2147483646 h 417"/>
              <a:gd name="T4" fmla="*/ 1662901656 w 615"/>
              <a:gd name="T5" fmla="*/ 2147483646 h 417"/>
              <a:gd name="T6" fmla="*/ 0 w 615"/>
              <a:gd name="T7" fmla="*/ 2147483646 h 417"/>
              <a:gd name="T8" fmla="*/ 0 w 615"/>
              <a:gd name="T9" fmla="*/ 1277255188 h 417"/>
              <a:gd name="T10" fmla="*/ 1662901656 w 615"/>
              <a:gd name="T11" fmla="*/ 0 h 417"/>
              <a:gd name="T12" fmla="*/ 2147483646 w 615"/>
              <a:gd name="T13" fmla="*/ 0 h 417"/>
              <a:gd name="T14" fmla="*/ 2147483646 w 615"/>
              <a:gd name="T15" fmla="*/ 1277255188 h 417"/>
              <a:gd name="T16" fmla="*/ 2147483646 w 615"/>
              <a:gd name="T17" fmla="*/ 2147483646 h 417"/>
              <a:gd name="T18" fmla="*/ 2147483646 w 615"/>
              <a:gd name="T19" fmla="*/ 2147483646 h 417"/>
              <a:gd name="T20" fmla="*/ 1662901656 w 615"/>
              <a:gd name="T21" fmla="*/ 2147483646 h 417"/>
              <a:gd name="T22" fmla="*/ 1662901656 w 615"/>
              <a:gd name="T23" fmla="*/ 2147483646 h 417"/>
              <a:gd name="T24" fmla="*/ 2147483646 w 615"/>
              <a:gd name="T25" fmla="*/ 2147483646 h 417"/>
              <a:gd name="T26" fmla="*/ 2147483646 w 615"/>
              <a:gd name="T27" fmla="*/ 1703007159 h 417"/>
              <a:gd name="T28" fmla="*/ 1662901656 w 615"/>
              <a:gd name="T29" fmla="*/ 1703007159 h 417"/>
              <a:gd name="T30" fmla="*/ 1662901656 w 615"/>
              <a:gd name="T31" fmla="*/ 2147483646 h 4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15" h="417">
                <a:moveTo>
                  <a:pt x="587" y="416"/>
                </a:moveTo>
                <a:lnTo>
                  <a:pt x="587" y="416"/>
                </a:lnTo>
                <a:cubicBezTo>
                  <a:pt x="36" y="416"/>
                  <a:pt x="36" y="416"/>
                  <a:pt x="36" y="416"/>
                </a:cubicBezTo>
                <a:cubicBezTo>
                  <a:pt x="18" y="416"/>
                  <a:pt x="0" y="407"/>
                  <a:pt x="0" y="38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36" y="0"/>
                </a:cubicBezTo>
                <a:cubicBezTo>
                  <a:pt x="587" y="0"/>
                  <a:pt x="587" y="0"/>
                  <a:pt x="587" y="0"/>
                </a:cubicBezTo>
                <a:cubicBezTo>
                  <a:pt x="605" y="0"/>
                  <a:pt x="614" y="18"/>
                  <a:pt x="614" y="27"/>
                </a:cubicBezTo>
                <a:cubicBezTo>
                  <a:pt x="614" y="389"/>
                  <a:pt x="614" y="389"/>
                  <a:pt x="614" y="389"/>
                </a:cubicBezTo>
                <a:cubicBezTo>
                  <a:pt x="614" y="407"/>
                  <a:pt x="605" y="416"/>
                  <a:pt x="587" y="416"/>
                </a:cubicBezTo>
                <a:close/>
                <a:moveTo>
                  <a:pt x="36" y="380"/>
                </a:moveTo>
                <a:lnTo>
                  <a:pt x="36" y="380"/>
                </a:lnTo>
                <a:cubicBezTo>
                  <a:pt x="579" y="380"/>
                  <a:pt x="579" y="380"/>
                  <a:pt x="579" y="380"/>
                </a:cubicBezTo>
                <a:cubicBezTo>
                  <a:pt x="579" y="36"/>
                  <a:pt x="579" y="36"/>
                  <a:pt x="579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3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57">
            <a:extLst>
              <a:ext uri="{FF2B5EF4-FFF2-40B4-BE49-F238E27FC236}">
                <a16:creationId xmlns:a16="http://schemas.microsoft.com/office/drawing/2014/main" id="{7B355385-217E-3F4A-9079-7AD07EBE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699" y="6920005"/>
            <a:ext cx="648078" cy="46624"/>
          </a:xfrm>
          <a:custGeom>
            <a:avLst/>
            <a:gdLst>
              <a:gd name="T0" fmla="*/ 2147483646 w 615"/>
              <a:gd name="T1" fmla="*/ 1849623168 h 46"/>
              <a:gd name="T2" fmla="*/ 2147483646 w 615"/>
              <a:gd name="T3" fmla="*/ 1849623168 h 46"/>
              <a:gd name="T4" fmla="*/ 831386244 w 615"/>
              <a:gd name="T5" fmla="*/ 1849623168 h 46"/>
              <a:gd name="T6" fmla="*/ 0 w 615"/>
              <a:gd name="T7" fmla="*/ 739849198 h 46"/>
              <a:gd name="T8" fmla="*/ 831386244 w 615"/>
              <a:gd name="T9" fmla="*/ 0 h 46"/>
              <a:gd name="T10" fmla="*/ 2147483646 w 615"/>
              <a:gd name="T11" fmla="*/ 0 h 46"/>
              <a:gd name="T12" fmla="*/ 2147483646 w 615"/>
              <a:gd name="T13" fmla="*/ 739849198 h 46"/>
              <a:gd name="T14" fmla="*/ 2147483646 w 615"/>
              <a:gd name="T15" fmla="*/ 1849623168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15" h="46">
                <a:moveTo>
                  <a:pt x="596" y="45"/>
                </a:moveTo>
                <a:lnTo>
                  <a:pt x="596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596" y="0"/>
                  <a:pt x="596" y="0"/>
                  <a:pt x="596" y="0"/>
                </a:cubicBezTo>
                <a:cubicBezTo>
                  <a:pt x="605" y="0"/>
                  <a:pt x="614" y="9"/>
                  <a:pt x="614" y="18"/>
                </a:cubicBezTo>
                <a:cubicBezTo>
                  <a:pt x="614" y="36"/>
                  <a:pt x="605" y="45"/>
                  <a:pt x="596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58">
            <a:extLst>
              <a:ext uri="{FF2B5EF4-FFF2-40B4-BE49-F238E27FC236}">
                <a16:creationId xmlns:a16="http://schemas.microsoft.com/office/drawing/2014/main" id="{5522D590-388C-074E-8BCA-99BA23487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5883" y="7097178"/>
            <a:ext cx="335696" cy="27975"/>
          </a:xfrm>
          <a:custGeom>
            <a:avLst/>
            <a:gdLst>
              <a:gd name="T0" fmla="*/ 2147483646 w 317"/>
              <a:gd name="T1" fmla="*/ 1062901554 h 28"/>
              <a:gd name="T2" fmla="*/ 2147483646 w 317"/>
              <a:gd name="T3" fmla="*/ 1062901554 h 28"/>
              <a:gd name="T4" fmla="*/ 421879858 w 317"/>
              <a:gd name="T5" fmla="*/ 1062901554 h 28"/>
              <a:gd name="T6" fmla="*/ 0 w 317"/>
              <a:gd name="T7" fmla="*/ 708562369 h 28"/>
              <a:gd name="T8" fmla="*/ 421879858 w 317"/>
              <a:gd name="T9" fmla="*/ 0 h 28"/>
              <a:gd name="T10" fmla="*/ 2147483646 w 317"/>
              <a:gd name="T11" fmla="*/ 0 h 28"/>
              <a:gd name="T12" fmla="*/ 2147483646 w 317"/>
              <a:gd name="T13" fmla="*/ 708562369 h 28"/>
              <a:gd name="T14" fmla="*/ 2147483646 w 317"/>
              <a:gd name="T15" fmla="*/ 1062901554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7" h="28">
                <a:moveTo>
                  <a:pt x="298" y="27"/>
                </a:moveTo>
                <a:lnTo>
                  <a:pt x="298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18"/>
                </a:cubicBezTo>
                <a:cubicBezTo>
                  <a:pt x="0" y="10"/>
                  <a:pt x="0" y="0"/>
                  <a:pt x="9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307" y="0"/>
                  <a:pt x="316" y="10"/>
                  <a:pt x="316" y="18"/>
                </a:cubicBezTo>
                <a:cubicBezTo>
                  <a:pt x="316" y="18"/>
                  <a:pt x="307" y="27"/>
                  <a:pt x="298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59">
            <a:extLst>
              <a:ext uri="{FF2B5EF4-FFF2-40B4-BE49-F238E27FC236}">
                <a16:creationId xmlns:a16="http://schemas.microsoft.com/office/drawing/2014/main" id="{6E087A2E-5E28-E641-826F-19FE9A933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2507" y="6994604"/>
            <a:ext cx="237786" cy="135212"/>
          </a:xfrm>
          <a:custGeom>
            <a:avLst/>
            <a:gdLst>
              <a:gd name="T0" fmla="*/ 2147483646 w 227"/>
              <a:gd name="T1" fmla="*/ 2147483646 h 126"/>
              <a:gd name="T2" fmla="*/ 2147483646 w 227"/>
              <a:gd name="T3" fmla="*/ 2147483646 h 126"/>
              <a:gd name="T4" fmla="*/ 408344202 w 227"/>
              <a:gd name="T5" fmla="*/ 2147483646 h 126"/>
              <a:gd name="T6" fmla="*/ 0 w 227"/>
              <a:gd name="T7" fmla="*/ 2147483646 h 126"/>
              <a:gd name="T8" fmla="*/ 0 w 227"/>
              <a:gd name="T9" fmla="*/ 2147483646 h 126"/>
              <a:gd name="T10" fmla="*/ 1633377165 w 227"/>
              <a:gd name="T11" fmla="*/ 438958811 h 126"/>
              <a:gd name="T12" fmla="*/ 2147483646 w 227"/>
              <a:gd name="T13" fmla="*/ 0 h 126"/>
              <a:gd name="T14" fmla="*/ 2147483646 w 227"/>
              <a:gd name="T15" fmla="*/ 0 h 126"/>
              <a:gd name="T16" fmla="*/ 2147483646 w 227"/>
              <a:gd name="T17" fmla="*/ 438958811 h 126"/>
              <a:gd name="T18" fmla="*/ 2147483646 w 227"/>
              <a:gd name="T19" fmla="*/ 2147483646 h 126"/>
              <a:gd name="T20" fmla="*/ 2147483646 w 227"/>
              <a:gd name="T21" fmla="*/ 2147483646 h 126"/>
              <a:gd name="T22" fmla="*/ 2147483646 w 227"/>
              <a:gd name="T23" fmla="*/ 2147483646 h 126"/>
              <a:gd name="T24" fmla="*/ 1633377165 w 227"/>
              <a:gd name="T25" fmla="*/ 2147483646 h 126"/>
              <a:gd name="T26" fmla="*/ 1633377165 w 227"/>
              <a:gd name="T27" fmla="*/ 2147483646 h 126"/>
              <a:gd name="T28" fmla="*/ 2147483646 w 227"/>
              <a:gd name="T29" fmla="*/ 2147483646 h 126"/>
              <a:gd name="T30" fmla="*/ 2147483646 w 227"/>
              <a:gd name="T31" fmla="*/ 1317009431 h 126"/>
              <a:gd name="T32" fmla="*/ 2147483646 w 227"/>
              <a:gd name="T33" fmla="*/ 1317009431 h 126"/>
              <a:gd name="T34" fmla="*/ 1633377165 w 227"/>
              <a:gd name="T35" fmla="*/ 2147483646 h 12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27" h="126">
                <a:moveTo>
                  <a:pt x="208" y="125"/>
                </a:moveTo>
                <a:lnTo>
                  <a:pt x="208" y="125"/>
                </a:lnTo>
                <a:cubicBezTo>
                  <a:pt x="9" y="125"/>
                  <a:pt x="9" y="125"/>
                  <a:pt x="9" y="125"/>
                </a:cubicBezTo>
                <a:cubicBezTo>
                  <a:pt x="9" y="125"/>
                  <a:pt x="0" y="125"/>
                  <a:pt x="0" y="116"/>
                </a:cubicBezTo>
                <a:lnTo>
                  <a:pt x="0" y="108"/>
                </a:lnTo>
                <a:cubicBezTo>
                  <a:pt x="36" y="9"/>
                  <a:pt x="36" y="9"/>
                  <a:pt x="36" y="9"/>
                </a:cubicBezTo>
                <a:cubicBezTo>
                  <a:pt x="36" y="0"/>
                  <a:pt x="45" y="0"/>
                  <a:pt x="54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72" y="0"/>
                  <a:pt x="180" y="0"/>
                  <a:pt x="180" y="9"/>
                </a:cubicBezTo>
                <a:cubicBezTo>
                  <a:pt x="217" y="108"/>
                  <a:pt x="217" y="108"/>
                  <a:pt x="217" y="108"/>
                </a:cubicBezTo>
                <a:cubicBezTo>
                  <a:pt x="226" y="108"/>
                  <a:pt x="217" y="116"/>
                  <a:pt x="217" y="116"/>
                </a:cubicBezTo>
                <a:cubicBezTo>
                  <a:pt x="217" y="125"/>
                  <a:pt x="208" y="125"/>
                  <a:pt x="208" y="125"/>
                </a:cubicBezTo>
                <a:close/>
                <a:moveTo>
                  <a:pt x="36" y="98"/>
                </a:moveTo>
                <a:lnTo>
                  <a:pt x="36" y="98"/>
                </a:lnTo>
                <a:cubicBezTo>
                  <a:pt x="189" y="98"/>
                  <a:pt x="189" y="98"/>
                  <a:pt x="189" y="98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63" y="27"/>
                  <a:pt x="63" y="27"/>
                  <a:pt x="63" y="27"/>
                </a:cubicBezTo>
                <a:lnTo>
                  <a:pt x="36" y="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60">
            <a:extLst>
              <a:ext uri="{FF2B5EF4-FFF2-40B4-BE49-F238E27FC236}">
                <a16:creationId xmlns:a16="http://schemas.microsoft.com/office/drawing/2014/main" id="{999FAC3A-80CB-5546-9CAB-4D4A2955F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57" y="6803445"/>
            <a:ext cx="46624" cy="97910"/>
          </a:xfrm>
          <a:custGeom>
            <a:avLst/>
            <a:gdLst>
              <a:gd name="T0" fmla="*/ 1479698397 w 46"/>
              <a:gd name="T1" fmla="*/ 2147483646 h 92"/>
              <a:gd name="T2" fmla="*/ 1479698397 w 46"/>
              <a:gd name="T3" fmla="*/ 2147483646 h 92"/>
              <a:gd name="T4" fmla="*/ 0 w 46"/>
              <a:gd name="T5" fmla="*/ 2147483646 h 92"/>
              <a:gd name="T6" fmla="*/ 0 w 46"/>
              <a:gd name="T7" fmla="*/ 2147483646 h 92"/>
              <a:gd name="T8" fmla="*/ 0 w 46"/>
              <a:gd name="T9" fmla="*/ 428181877 h 92"/>
              <a:gd name="T10" fmla="*/ 0 w 46"/>
              <a:gd name="T11" fmla="*/ 0 h 92"/>
              <a:gd name="T12" fmla="*/ 1479698397 w 46"/>
              <a:gd name="T13" fmla="*/ 0 h 92"/>
              <a:gd name="T14" fmla="*/ 1849623168 w 46"/>
              <a:gd name="T15" fmla="*/ 428181877 h 92"/>
              <a:gd name="T16" fmla="*/ 1849623168 w 46"/>
              <a:gd name="T17" fmla="*/ 2147483646 h 92"/>
              <a:gd name="T18" fmla="*/ 1479698397 w 46"/>
              <a:gd name="T19" fmla="*/ 2147483646 h 92"/>
              <a:gd name="T20" fmla="*/ 369924772 w 46"/>
              <a:gd name="T21" fmla="*/ 2147483646 h 92"/>
              <a:gd name="T22" fmla="*/ 369924772 w 46"/>
              <a:gd name="T23" fmla="*/ 2147483646 h 92"/>
              <a:gd name="T24" fmla="*/ 1479698397 w 46"/>
              <a:gd name="T25" fmla="*/ 2147483646 h 92"/>
              <a:gd name="T26" fmla="*/ 1479698397 w 46"/>
              <a:gd name="T27" fmla="*/ 856363393 h 92"/>
              <a:gd name="T28" fmla="*/ 369924772 w 46"/>
              <a:gd name="T29" fmla="*/ 856363393 h 92"/>
              <a:gd name="T30" fmla="*/ 369924772 w 46"/>
              <a:gd name="T31" fmla="*/ 2147483646 h 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6" h="92">
                <a:moveTo>
                  <a:pt x="36" y="91"/>
                </a:moveTo>
                <a:lnTo>
                  <a:pt x="36" y="91"/>
                </a:lnTo>
                <a:cubicBezTo>
                  <a:pt x="0" y="91"/>
                  <a:pt x="0" y="91"/>
                  <a:pt x="0" y="91"/>
                </a:cubicBezTo>
                <a:cubicBezTo>
                  <a:pt x="0" y="91"/>
                  <a:pt x="0" y="91"/>
                  <a:pt x="0" y="82"/>
                </a:cubicBezTo>
                <a:cubicBezTo>
                  <a:pt x="0" y="9"/>
                  <a:pt x="0" y="9"/>
                  <a:pt x="0" y="9"/>
                </a:cubicBezTo>
                <a:lnTo>
                  <a:pt x="0" y="0"/>
                </a:lnTo>
                <a:cubicBezTo>
                  <a:pt x="36" y="0"/>
                  <a:pt x="36" y="0"/>
                  <a:pt x="36" y="0"/>
                </a:cubicBezTo>
                <a:cubicBezTo>
                  <a:pt x="45" y="0"/>
                  <a:pt x="45" y="9"/>
                  <a:pt x="45" y="9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91"/>
                  <a:pt x="45" y="91"/>
                  <a:pt x="36" y="91"/>
                </a:cubicBezTo>
                <a:close/>
                <a:moveTo>
                  <a:pt x="9" y="73"/>
                </a:moveTo>
                <a:lnTo>
                  <a:pt x="9" y="73"/>
                </a:lnTo>
                <a:cubicBezTo>
                  <a:pt x="36" y="73"/>
                  <a:pt x="36" y="73"/>
                  <a:pt x="36" y="73"/>
                </a:cubicBezTo>
                <a:cubicBezTo>
                  <a:pt x="36" y="18"/>
                  <a:pt x="36" y="18"/>
                  <a:pt x="36" y="18"/>
                </a:cubicBezTo>
                <a:cubicBezTo>
                  <a:pt x="9" y="18"/>
                  <a:pt x="9" y="18"/>
                  <a:pt x="9" y="18"/>
                </a:cubicBezTo>
                <a:lnTo>
                  <a:pt x="9" y="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61">
            <a:extLst>
              <a:ext uri="{FF2B5EF4-FFF2-40B4-BE49-F238E27FC236}">
                <a16:creationId xmlns:a16="http://schemas.microsoft.com/office/drawing/2014/main" id="{BE55AE38-783F-0347-BE06-E5A71D082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5756" y="6724182"/>
            <a:ext cx="46624" cy="172512"/>
          </a:xfrm>
          <a:custGeom>
            <a:avLst/>
            <a:gdLst>
              <a:gd name="T0" fmla="*/ 1479698397 w 46"/>
              <a:gd name="T1" fmla="*/ 2147483646 h 164"/>
              <a:gd name="T2" fmla="*/ 1479698397 w 46"/>
              <a:gd name="T3" fmla="*/ 2147483646 h 164"/>
              <a:gd name="T4" fmla="*/ 0 w 46"/>
              <a:gd name="T5" fmla="*/ 2147483646 h 164"/>
              <a:gd name="T6" fmla="*/ 0 w 46"/>
              <a:gd name="T7" fmla="*/ 2147483646 h 164"/>
              <a:gd name="T8" fmla="*/ 0 w 46"/>
              <a:gd name="T9" fmla="*/ 413438516 h 164"/>
              <a:gd name="T10" fmla="*/ 0 w 46"/>
              <a:gd name="T11" fmla="*/ 0 h 164"/>
              <a:gd name="T12" fmla="*/ 1479698397 w 46"/>
              <a:gd name="T13" fmla="*/ 0 h 164"/>
              <a:gd name="T14" fmla="*/ 1849623168 w 46"/>
              <a:gd name="T15" fmla="*/ 413438516 h 164"/>
              <a:gd name="T16" fmla="*/ 1849623168 w 46"/>
              <a:gd name="T17" fmla="*/ 2147483646 h 164"/>
              <a:gd name="T18" fmla="*/ 1479698397 w 46"/>
              <a:gd name="T19" fmla="*/ 2147483646 h 164"/>
              <a:gd name="T20" fmla="*/ 369924772 w 46"/>
              <a:gd name="T21" fmla="*/ 2147483646 h 164"/>
              <a:gd name="T22" fmla="*/ 369924772 w 46"/>
              <a:gd name="T23" fmla="*/ 2147483646 h 164"/>
              <a:gd name="T24" fmla="*/ 1479698397 w 46"/>
              <a:gd name="T25" fmla="*/ 2147483646 h 164"/>
              <a:gd name="T26" fmla="*/ 1479698397 w 46"/>
              <a:gd name="T27" fmla="*/ 827005253 h 164"/>
              <a:gd name="T28" fmla="*/ 369924772 w 46"/>
              <a:gd name="T29" fmla="*/ 827005253 h 164"/>
              <a:gd name="T30" fmla="*/ 369924772 w 46"/>
              <a:gd name="T31" fmla="*/ 2147483646 h 1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6" h="164">
                <a:moveTo>
                  <a:pt x="36" y="163"/>
                </a:moveTo>
                <a:lnTo>
                  <a:pt x="36" y="163"/>
                </a:lnTo>
                <a:cubicBezTo>
                  <a:pt x="0" y="163"/>
                  <a:pt x="0" y="163"/>
                  <a:pt x="0" y="163"/>
                </a:cubicBezTo>
                <a:cubicBezTo>
                  <a:pt x="0" y="163"/>
                  <a:pt x="0" y="163"/>
                  <a:pt x="0" y="154"/>
                </a:cubicBezTo>
                <a:cubicBezTo>
                  <a:pt x="0" y="9"/>
                  <a:pt x="0" y="9"/>
                  <a:pt x="0" y="9"/>
                </a:cubicBezTo>
                <a:lnTo>
                  <a:pt x="0" y="0"/>
                </a:lnTo>
                <a:cubicBezTo>
                  <a:pt x="36" y="0"/>
                  <a:pt x="36" y="0"/>
                  <a:pt x="36" y="0"/>
                </a:cubicBezTo>
                <a:cubicBezTo>
                  <a:pt x="45" y="0"/>
                  <a:pt x="45" y="9"/>
                  <a:pt x="45" y="9"/>
                </a:cubicBezTo>
                <a:cubicBezTo>
                  <a:pt x="45" y="154"/>
                  <a:pt x="45" y="154"/>
                  <a:pt x="45" y="154"/>
                </a:cubicBezTo>
                <a:cubicBezTo>
                  <a:pt x="45" y="163"/>
                  <a:pt x="45" y="163"/>
                  <a:pt x="36" y="163"/>
                </a:cubicBezTo>
                <a:close/>
                <a:moveTo>
                  <a:pt x="9" y="145"/>
                </a:moveTo>
                <a:lnTo>
                  <a:pt x="9" y="145"/>
                </a:lnTo>
                <a:cubicBezTo>
                  <a:pt x="36" y="145"/>
                  <a:pt x="36" y="145"/>
                  <a:pt x="36" y="145"/>
                </a:cubicBezTo>
                <a:cubicBezTo>
                  <a:pt x="36" y="18"/>
                  <a:pt x="36" y="18"/>
                  <a:pt x="36" y="18"/>
                </a:cubicBezTo>
                <a:cubicBezTo>
                  <a:pt x="9" y="18"/>
                  <a:pt x="9" y="18"/>
                  <a:pt x="9" y="18"/>
                </a:cubicBezTo>
                <a:lnTo>
                  <a:pt x="9" y="1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62">
            <a:extLst>
              <a:ext uri="{FF2B5EF4-FFF2-40B4-BE49-F238E27FC236}">
                <a16:creationId xmlns:a16="http://schemas.microsoft.com/office/drawing/2014/main" id="{E103075B-1696-1D48-911F-8FB971DA0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5694" y="6649583"/>
            <a:ext cx="60610" cy="251772"/>
          </a:xfrm>
          <a:custGeom>
            <a:avLst/>
            <a:gdLst>
              <a:gd name="T0" fmla="*/ 2147483646 w 56"/>
              <a:gd name="T1" fmla="*/ 2147483646 h 236"/>
              <a:gd name="T2" fmla="*/ 2147483646 w 56"/>
              <a:gd name="T3" fmla="*/ 2147483646 h 236"/>
              <a:gd name="T4" fmla="*/ 500442828 w 56"/>
              <a:gd name="T5" fmla="*/ 2147483646 h 236"/>
              <a:gd name="T6" fmla="*/ 0 w 56"/>
              <a:gd name="T7" fmla="*/ 2147483646 h 236"/>
              <a:gd name="T8" fmla="*/ 0 w 56"/>
              <a:gd name="T9" fmla="*/ 431326427 h 236"/>
              <a:gd name="T10" fmla="*/ 500442828 w 56"/>
              <a:gd name="T11" fmla="*/ 0 h 236"/>
              <a:gd name="T12" fmla="*/ 2147483646 w 56"/>
              <a:gd name="T13" fmla="*/ 0 h 236"/>
              <a:gd name="T14" fmla="*/ 2147483646 w 56"/>
              <a:gd name="T15" fmla="*/ 431326427 h 236"/>
              <a:gd name="T16" fmla="*/ 2147483646 w 56"/>
              <a:gd name="T17" fmla="*/ 2147483646 h 236"/>
              <a:gd name="T18" fmla="*/ 2147483646 w 56"/>
              <a:gd name="T19" fmla="*/ 2147483646 h 236"/>
              <a:gd name="T20" fmla="*/ 950909475 w 56"/>
              <a:gd name="T21" fmla="*/ 2147483646 h 236"/>
              <a:gd name="T22" fmla="*/ 950909475 w 56"/>
              <a:gd name="T23" fmla="*/ 2147483646 h 236"/>
              <a:gd name="T24" fmla="*/ 2147483646 w 56"/>
              <a:gd name="T25" fmla="*/ 2147483646 h 236"/>
              <a:gd name="T26" fmla="*/ 2147483646 w 56"/>
              <a:gd name="T27" fmla="*/ 862652491 h 236"/>
              <a:gd name="T28" fmla="*/ 950909475 w 56"/>
              <a:gd name="T29" fmla="*/ 862652491 h 236"/>
              <a:gd name="T30" fmla="*/ 950909475 w 56"/>
              <a:gd name="T31" fmla="*/ 2147483646 h 2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6" h="236">
                <a:moveTo>
                  <a:pt x="46" y="235"/>
                </a:moveTo>
                <a:lnTo>
                  <a:pt x="46" y="235"/>
                </a:lnTo>
                <a:cubicBezTo>
                  <a:pt x="10" y="235"/>
                  <a:pt x="10" y="235"/>
                  <a:pt x="10" y="235"/>
                </a:cubicBezTo>
                <a:cubicBezTo>
                  <a:pt x="10" y="235"/>
                  <a:pt x="0" y="235"/>
                  <a:pt x="0" y="226"/>
                </a:cubicBezTo>
                <a:cubicBezTo>
                  <a:pt x="0" y="9"/>
                  <a:pt x="0" y="9"/>
                  <a:pt x="0" y="9"/>
                </a:cubicBezTo>
                <a:lnTo>
                  <a:pt x="10" y="0"/>
                </a:lnTo>
                <a:cubicBezTo>
                  <a:pt x="46" y="0"/>
                  <a:pt x="46" y="0"/>
                  <a:pt x="46" y="0"/>
                </a:cubicBezTo>
                <a:cubicBezTo>
                  <a:pt x="55" y="0"/>
                  <a:pt x="55" y="9"/>
                  <a:pt x="55" y="9"/>
                </a:cubicBezTo>
                <a:cubicBezTo>
                  <a:pt x="55" y="226"/>
                  <a:pt x="55" y="226"/>
                  <a:pt x="55" y="226"/>
                </a:cubicBezTo>
                <a:cubicBezTo>
                  <a:pt x="55" y="235"/>
                  <a:pt x="55" y="235"/>
                  <a:pt x="46" y="235"/>
                </a:cubicBezTo>
                <a:close/>
                <a:moveTo>
                  <a:pt x="19" y="217"/>
                </a:moveTo>
                <a:lnTo>
                  <a:pt x="19" y="217"/>
                </a:lnTo>
                <a:cubicBezTo>
                  <a:pt x="46" y="217"/>
                  <a:pt x="46" y="217"/>
                  <a:pt x="46" y="217"/>
                </a:cubicBezTo>
                <a:cubicBezTo>
                  <a:pt x="46" y="18"/>
                  <a:pt x="46" y="18"/>
                  <a:pt x="46" y="18"/>
                </a:cubicBezTo>
                <a:cubicBezTo>
                  <a:pt x="19" y="18"/>
                  <a:pt x="19" y="18"/>
                  <a:pt x="19" y="18"/>
                </a:cubicBezTo>
                <a:lnTo>
                  <a:pt x="19" y="2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63">
            <a:extLst>
              <a:ext uri="{FF2B5EF4-FFF2-40B4-BE49-F238E27FC236}">
                <a16:creationId xmlns:a16="http://schemas.microsoft.com/office/drawing/2014/main" id="{94EC5CD8-A156-E845-A75F-F911C49FF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699" y="9680170"/>
            <a:ext cx="648078" cy="442933"/>
          </a:xfrm>
          <a:custGeom>
            <a:avLst/>
            <a:gdLst>
              <a:gd name="T0" fmla="*/ 2147483646 w 615"/>
              <a:gd name="T1" fmla="*/ 2147483646 h 417"/>
              <a:gd name="T2" fmla="*/ 2147483646 w 615"/>
              <a:gd name="T3" fmla="*/ 2147483646 h 417"/>
              <a:gd name="T4" fmla="*/ 1247208175 w 615"/>
              <a:gd name="T5" fmla="*/ 2147483646 h 417"/>
              <a:gd name="T6" fmla="*/ 0 w 615"/>
              <a:gd name="T7" fmla="*/ 2147483646 h 417"/>
              <a:gd name="T8" fmla="*/ 0 w 615"/>
              <a:gd name="T9" fmla="*/ 1277255188 h 417"/>
              <a:gd name="T10" fmla="*/ 1247208175 w 615"/>
              <a:gd name="T11" fmla="*/ 0 h 417"/>
              <a:gd name="T12" fmla="*/ 2147483646 w 615"/>
              <a:gd name="T13" fmla="*/ 0 h 417"/>
              <a:gd name="T14" fmla="*/ 2147483646 w 615"/>
              <a:gd name="T15" fmla="*/ 1277255188 h 417"/>
              <a:gd name="T16" fmla="*/ 2147483646 w 615"/>
              <a:gd name="T17" fmla="*/ 2147483646 h 417"/>
              <a:gd name="T18" fmla="*/ 2147483646 w 615"/>
              <a:gd name="T19" fmla="*/ 2147483646 h 417"/>
              <a:gd name="T20" fmla="*/ 1662901656 w 615"/>
              <a:gd name="T21" fmla="*/ 2147483646 h 417"/>
              <a:gd name="T22" fmla="*/ 1662901656 w 615"/>
              <a:gd name="T23" fmla="*/ 2147483646 h 417"/>
              <a:gd name="T24" fmla="*/ 2147483646 w 615"/>
              <a:gd name="T25" fmla="*/ 2147483646 h 417"/>
              <a:gd name="T26" fmla="*/ 2147483646 w 615"/>
              <a:gd name="T27" fmla="*/ 1703007159 h 417"/>
              <a:gd name="T28" fmla="*/ 1662901656 w 615"/>
              <a:gd name="T29" fmla="*/ 1703007159 h 417"/>
              <a:gd name="T30" fmla="*/ 1662901656 w 615"/>
              <a:gd name="T31" fmla="*/ 2147483646 h 4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15" h="417">
                <a:moveTo>
                  <a:pt x="587" y="416"/>
                </a:moveTo>
                <a:lnTo>
                  <a:pt x="587" y="416"/>
                </a:lnTo>
                <a:cubicBezTo>
                  <a:pt x="27" y="416"/>
                  <a:pt x="27" y="416"/>
                  <a:pt x="27" y="416"/>
                </a:cubicBezTo>
                <a:cubicBezTo>
                  <a:pt x="9" y="416"/>
                  <a:pt x="0" y="407"/>
                  <a:pt x="0" y="38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587" y="0"/>
                  <a:pt x="587" y="0"/>
                  <a:pt x="587" y="0"/>
                </a:cubicBezTo>
                <a:cubicBezTo>
                  <a:pt x="596" y="0"/>
                  <a:pt x="614" y="18"/>
                  <a:pt x="614" y="27"/>
                </a:cubicBezTo>
                <a:cubicBezTo>
                  <a:pt x="614" y="389"/>
                  <a:pt x="614" y="389"/>
                  <a:pt x="614" y="389"/>
                </a:cubicBezTo>
                <a:cubicBezTo>
                  <a:pt x="614" y="407"/>
                  <a:pt x="596" y="416"/>
                  <a:pt x="587" y="416"/>
                </a:cubicBezTo>
                <a:close/>
                <a:moveTo>
                  <a:pt x="36" y="380"/>
                </a:moveTo>
                <a:lnTo>
                  <a:pt x="36" y="380"/>
                </a:lnTo>
                <a:cubicBezTo>
                  <a:pt x="579" y="380"/>
                  <a:pt x="579" y="380"/>
                  <a:pt x="579" y="380"/>
                </a:cubicBezTo>
                <a:cubicBezTo>
                  <a:pt x="579" y="36"/>
                  <a:pt x="579" y="36"/>
                  <a:pt x="579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3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64">
            <a:extLst>
              <a:ext uri="{FF2B5EF4-FFF2-40B4-BE49-F238E27FC236}">
                <a16:creationId xmlns:a16="http://schemas.microsoft.com/office/drawing/2014/main" id="{F105C0F4-E741-8547-9ADC-940B8E819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4786" y="10155739"/>
            <a:ext cx="853228" cy="27975"/>
          </a:xfrm>
          <a:custGeom>
            <a:avLst/>
            <a:gdLst>
              <a:gd name="T0" fmla="*/ 2147483646 w 806"/>
              <a:gd name="T1" fmla="*/ 1062901554 h 28"/>
              <a:gd name="T2" fmla="*/ 2147483646 w 806"/>
              <a:gd name="T3" fmla="*/ 1062901554 h 28"/>
              <a:gd name="T4" fmla="*/ 421446056 w 806"/>
              <a:gd name="T5" fmla="*/ 1062901554 h 28"/>
              <a:gd name="T6" fmla="*/ 0 w 806"/>
              <a:gd name="T7" fmla="*/ 354339185 h 28"/>
              <a:gd name="T8" fmla="*/ 421446056 w 806"/>
              <a:gd name="T9" fmla="*/ 0 h 28"/>
              <a:gd name="T10" fmla="*/ 2147483646 w 806"/>
              <a:gd name="T11" fmla="*/ 0 h 28"/>
              <a:gd name="T12" fmla="*/ 2147483646 w 806"/>
              <a:gd name="T13" fmla="*/ 354339185 h 28"/>
              <a:gd name="T14" fmla="*/ 2147483646 w 806"/>
              <a:gd name="T15" fmla="*/ 1062901554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06" h="28">
                <a:moveTo>
                  <a:pt x="787" y="27"/>
                </a:moveTo>
                <a:lnTo>
                  <a:pt x="787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96" y="0"/>
                  <a:pt x="805" y="0"/>
                  <a:pt x="805" y="9"/>
                </a:cubicBezTo>
                <a:cubicBezTo>
                  <a:pt x="805" y="18"/>
                  <a:pt x="796" y="27"/>
                  <a:pt x="787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65">
            <a:extLst>
              <a:ext uri="{FF2B5EF4-FFF2-40B4-BE49-F238E27FC236}">
                <a16:creationId xmlns:a16="http://schemas.microsoft.com/office/drawing/2014/main" id="{F392BB47-9B55-3B42-9459-E78A2BF3D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9618" y="9945931"/>
            <a:ext cx="79260" cy="88585"/>
          </a:xfrm>
          <a:custGeom>
            <a:avLst/>
            <a:gdLst>
              <a:gd name="T0" fmla="*/ 1364072702 w 73"/>
              <a:gd name="T1" fmla="*/ 2147483646 h 83"/>
              <a:gd name="T2" fmla="*/ 1364072702 w 73"/>
              <a:gd name="T3" fmla="*/ 2147483646 h 83"/>
              <a:gd name="T4" fmla="*/ 1364072702 w 73"/>
              <a:gd name="T5" fmla="*/ 2147483646 h 83"/>
              <a:gd name="T6" fmla="*/ 1364072702 w 73"/>
              <a:gd name="T7" fmla="*/ 2147483646 h 83"/>
              <a:gd name="T8" fmla="*/ 0 w 73"/>
              <a:gd name="T9" fmla="*/ 431961267 h 83"/>
              <a:gd name="T10" fmla="*/ 0 w 73"/>
              <a:gd name="T11" fmla="*/ 431961267 h 83"/>
              <a:gd name="T12" fmla="*/ 454691024 w 73"/>
              <a:gd name="T13" fmla="*/ 431961267 h 83"/>
              <a:gd name="T14" fmla="*/ 2147483646 w 73"/>
              <a:gd name="T15" fmla="*/ 1727580152 h 83"/>
              <a:gd name="T16" fmla="*/ 2147483646 w 73"/>
              <a:gd name="T17" fmla="*/ 2147483646 h 83"/>
              <a:gd name="T18" fmla="*/ 2147483646 w 73"/>
              <a:gd name="T19" fmla="*/ 2147483646 h 83"/>
              <a:gd name="T20" fmla="*/ 2147483646 w 73"/>
              <a:gd name="T21" fmla="*/ 2147483646 h 83"/>
              <a:gd name="T22" fmla="*/ 1818900510 w 73"/>
              <a:gd name="T23" fmla="*/ 2147483646 h 83"/>
              <a:gd name="T24" fmla="*/ 1364072702 w 73"/>
              <a:gd name="T25" fmla="*/ 2147483646 h 83"/>
              <a:gd name="T26" fmla="*/ 909382048 w 73"/>
              <a:gd name="T27" fmla="*/ 863790258 h 83"/>
              <a:gd name="T28" fmla="*/ 909382048 w 73"/>
              <a:gd name="T29" fmla="*/ 863790258 h 83"/>
              <a:gd name="T30" fmla="*/ 1364072702 w 73"/>
              <a:gd name="T31" fmla="*/ 2147483646 h 83"/>
              <a:gd name="T32" fmla="*/ 1818900510 w 73"/>
              <a:gd name="T33" fmla="*/ 2147483646 h 83"/>
              <a:gd name="T34" fmla="*/ 1818900510 w 73"/>
              <a:gd name="T35" fmla="*/ 2147483646 h 83"/>
              <a:gd name="T36" fmla="*/ 2147483646 w 73"/>
              <a:gd name="T37" fmla="*/ 2147483646 h 83"/>
              <a:gd name="T38" fmla="*/ 909382048 w 73"/>
              <a:gd name="T39" fmla="*/ 863790258 h 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3" h="83">
                <a:moveTo>
                  <a:pt x="27" y="82"/>
                </a:moveTo>
                <a:lnTo>
                  <a:pt x="27" y="82"/>
                </a:lnTo>
                <a:cubicBezTo>
                  <a:pt x="0" y="9"/>
                  <a:pt x="0" y="9"/>
                  <a:pt x="0" y="9"/>
                </a:cubicBezTo>
                <a:cubicBezTo>
                  <a:pt x="9" y="9"/>
                  <a:pt x="9" y="0"/>
                  <a:pt x="9" y="9"/>
                </a:cubicBezTo>
                <a:cubicBezTo>
                  <a:pt x="72" y="36"/>
                  <a:pt x="72" y="36"/>
                  <a:pt x="72" y="36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45"/>
                  <a:pt x="72" y="45"/>
                  <a:pt x="72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36" y="82"/>
                  <a:pt x="36" y="82"/>
                  <a:pt x="36" y="82"/>
                </a:cubicBezTo>
                <a:lnTo>
                  <a:pt x="27" y="82"/>
                </a:lnTo>
                <a:close/>
                <a:moveTo>
                  <a:pt x="18" y="18"/>
                </a:moveTo>
                <a:lnTo>
                  <a:pt x="18" y="18"/>
                </a:lnTo>
                <a:cubicBezTo>
                  <a:pt x="27" y="64"/>
                  <a:pt x="27" y="64"/>
                  <a:pt x="27" y="64"/>
                </a:cubicBezTo>
                <a:cubicBezTo>
                  <a:pt x="36" y="45"/>
                  <a:pt x="36" y="45"/>
                  <a:pt x="36" y="45"/>
                </a:cubicBezTo>
                <a:cubicBezTo>
                  <a:pt x="54" y="45"/>
                  <a:pt x="54" y="45"/>
                  <a:pt x="54" y="45"/>
                </a:cubicBezTo>
                <a:lnTo>
                  <a:pt x="18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66">
            <a:extLst>
              <a:ext uri="{FF2B5EF4-FFF2-40B4-BE49-F238E27FC236}">
                <a16:creationId xmlns:a16="http://schemas.microsoft.com/office/drawing/2014/main" id="{0CCFFE68-686F-A94F-A012-4901E6F70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6917" y="9992555"/>
            <a:ext cx="37300" cy="41961"/>
          </a:xfrm>
          <a:custGeom>
            <a:avLst/>
            <a:gdLst>
              <a:gd name="T0" fmla="*/ 1091917854 w 37"/>
              <a:gd name="T1" fmla="*/ 1966406284 h 38"/>
              <a:gd name="T2" fmla="*/ 1091917854 w 37"/>
              <a:gd name="T3" fmla="*/ 1966406284 h 38"/>
              <a:gd name="T4" fmla="*/ 1091917854 w 37"/>
              <a:gd name="T5" fmla="*/ 1966406284 h 38"/>
              <a:gd name="T6" fmla="*/ 0 w 37"/>
              <a:gd name="T7" fmla="*/ 478349439 h 38"/>
              <a:gd name="T8" fmla="*/ 0 w 37"/>
              <a:gd name="T9" fmla="*/ 0 h 38"/>
              <a:gd name="T10" fmla="*/ 363933259 w 37"/>
              <a:gd name="T11" fmla="*/ 0 h 38"/>
              <a:gd name="T12" fmla="*/ 1091917854 w 37"/>
              <a:gd name="T13" fmla="*/ 1488056845 h 38"/>
              <a:gd name="T14" fmla="*/ 1091917854 w 37"/>
              <a:gd name="T15" fmla="*/ 1966406284 h 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" h="38">
                <a:moveTo>
                  <a:pt x="27" y="37"/>
                </a:moveTo>
                <a:lnTo>
                  <a:pt x="27" y="37"/>
                </a:lnTo>
                <a:cubicBezTo>
                  <a:pt x="0" y="9"/>
                  <a:pt x="0" y="9"/>
                  <a:pt x="0" y="9"/>
                </a:cubicBezTo>
                <a:lnTo>
                  <a:pt x="0" y="0"/>
                </a:lnTo>
                <a:lnTo>
                  <a:pt x="9" y="0"/>
                </a:lnTo>
                <a:cubicBezTo>
                  <a:pt x="27" y="28"/>
                  <a:pt x="27" y="28"/>
                  <a:pt x="27" y="28"/>
                </a:cubicBezTo>
                <a:cubicBezTo>
                  <a:pt x="36" y="28"/>
                  <a:pt x="36" y="37"/>
                  <a:pt x="27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67">
            <a:extLst>
              <a:ext uri="{FF2B5EF4-FFF2-40B4-BE49-F238E27FC236}">
                <a16:creationId xmlns:a16="http://schemas.microsoft.com/office/drawing/2014/main" id="{1B1C0115-93BC-8F45-BBC5-B5FB90043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4532" y="9745445"/>
            <a:ext cx="279747" cy="317046"/>
          </a:xfrm>
          <a:custGeom>
            <a:avLst/>
            <a:gdLst>
              <a:gd name="T0" fmla="*/ 2147483646 w 263"/>
              <a:gd name="T1" fmla="*/ 2147483646 h 299"/>
              <a:gd name="T2" fmla="*/ 2147483646 w 263"/>
              <a:gd name="T3" fmla="*/ 2147483646 h 299"/>
              <a:gd name="T4" fmla="*/ 2147483646 w 263"/>
              <a:gd name="T5" fmla="*/ 2147483646 h 299"/>
              <a:gd name="T6" fmla="*/ 2147483646 w 263"/>
              <a:gd name="T7" fmla="*/ 2147483646 h 299"/>
              <a:gd name="T8" fmla="*/ 427598256 w 263"/>
              <a:gd name="T9" fmla="*/ 2147483646 h 299"/>
              <a:gd name="T10" fmla="*/ 427598256 w 263"/>
              <a:gd name="T11" fmla="*/ 2117756962 h 299"/>
              <a:gd name="T12" fmla="*/ 1282664025 w 263"/>
              <a:gd name="T13" fmla="*/ 1694127225 h 299"/>
              <a:gd name="T14" fmla="*/ 2147483646 w 263"/>
              <a:gd name="T15" fmla="*/ 0 h 299"/>
              <a:gd name="T16" fmla="*/ 2147483646 w 263"/>
              <a:gd name="T17" fmla="*/ 0 h 299"/>
              <a:gd name="T18" fmla="*/ 2147483646 w 263"/>
              <a:gd name="T19" fmla="*/ 1694127225 h 299"/>
              <a:gd name="T20" fmla="*/ 2147483646 w 263"/>
              <a:gd name="T21" fmla="*/ 2117756962 h 299"/>
              <a:gd name="T22" fmla="*/ 2147483646 w 263"/>
              <a:gd name="T23" fmla="*/ 2147483646 h 299"/>
              <a:gd name="T24" fmla="*/ 2147483646 w 263"/>
              <a:gd name="T25" fmla="*/ 2147483646 h 299"/>
              <a:gd name="T26" fmla="*/ 2147483646 w 263"/>
              <a:gd name="T27" fmla="*/ 2147483646 h 299"/>
              <a:gd name="T28" fmla="*/ 2147483646 w 263"/>
              <a:gd name="T29" fmla="*/ 1223572453 h 299"/>
              <a:gd name="T30" fmla="*/ 2147483646 w 263"/>
              <a:gd name="T31" fmla="*/ 1223572453 h 299"/>
              <a:gd name="T32" fmla="*/ 2147483646 w 263"/>
              <a:gd name="T33" fmla="*/ 1223572453 h 299"/>
              <a:gd name="T34" fmla="*/ 1710131176 w 263"/>
              <a:gd name="T35" fmla="*/ 2147483646 h 299"/>
              <a:gd name="T36" fmla="*/ 1282664025 w 263"/>
              <a:gd name="T37" fmla="*/ 2147483646 h 299"/>
              <a:gd name="T38" fmla="*/ 1282664025 w 263"/>
              <a:gd name="T39" fmla="*/ 2147483646 h 299"/>
              <a:gd name="T40" fmla="*/ 2147483646 w 263"/>
              <a:gd name="T41" fmla="*/ 2147483646 h 299"/>
              <a:gd name="T42" fmla="*/ 2147483646 w 263"/>
              <a:gd name="T43" fmla="*/ 2147483646 h 299"/>
              <a:gd name="T44" fmla="*/ 2147483646 w 263"/>
              <a:gd name="T45" fmla="*/ 2147483646 h 299"/>
              <a:gd name="T46" fmla="*/ 2147483646 w 263"/>
              <a:gd name="T47" fmla="*/ 2147483646 h 299"/>
              <a:gd name="T48" fmla="*/ 2147483646 w 263"/>
              <a:gd name="T49" fmla="*/ 2147483646 h 299"/>
              <a:gd name="T50" fmla="*/ 2147483646 w 263"/>
              <a:gd name="T51" fmla="*/ 2147483646 h 299"/>
              <a:gd name="T52" fmla="*/ 2147483646 w 263"/>
              <a:gd name="T53" fmla="*/ 1223572453 h 29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63" h="299">
                <a:moveTo>
                  <a:pt x="135" y="298"/>
                </a:moveTo>
                <a:lnTo>
                  <a:pt x="135" y="298"/>
                </a:lnTo>
                <a:lnTo>
                  <a:pt x="126" y="298"/>
                </a:lnTo>
                <a:cubicBezTo>
                  <a:pt x="126" y="289"/>
                  <a:pt x="81" y="271"/>
                  <a:pt x="54" y="234"/>
                </a:cubicBezTo>
                <a:cubicBezTo>
                  <a:pt x="18" y="180"/>
                  <a:pt x="9" y="99"/>
                  <a:pt x="9" y="63"/>
                </a:cubicBezTo>
                <a:cubicBezTo>
                  <a:pt x="0" y="54"/>
                  <a:pt x="9" y="54"/>
                  <a:pt x="9" y="45"/>
                </a:cubicBezTo>
                <a:cubicBezTo>
                  <a:pt x="18" y="36"/>
                  <a:pt x="27" y="36"/>
                  <a:pt x="27" y="36"/>
                </a:cubicBezTo>
                <a:cubicBezTo>
                  <a:pt x="72" y="26"/>
                  <a:pt x="108" y="17"/>
                  <a:pt x="117" y="0"/>
                </a:cubicBezTo>
                <a:cubicBezTo>
                  <a:pt x="126" y="0"/>
                  <a:pt x="144" y="0"/>
                  <a:pt x="153" y="0"/>
                </a:cubicBezTo>
                <a:cubicBezTo>
                  <a:pt x="162" y="17"/>
                  <a:pt x="190" y="26"/>
                  <a:pt x="235" y="36"/>
                </a:cubicBezTo>
                <a:cubicBezTo>
                  <a:pt x="244" y="36"/>
                  <a:pt x="253" y="36"/>
                  <a:pt x="253" y="45"/>
                </a:cubicBezTo>
                <a:cubicBezTo>
                  <a:pt x="262" y="45"/>
                  <a:pt x="262" y="54"/>
                  <a:pt x="262" y="63"/>
                </a:cubicBezTo>
                <a:cubicBezTo>
                  <a:pt x="262" y="99"/>
                  <a:pt x="244" y="180"/>
                  <a:pt x="207" y="234"/>
                </a:cubicBezTo>
                <a:cubicBezTo>
                  <a:pt x="190" y="271"/>
                  <a:pt x="144" y="289"/>
                  <a:pt x="135" y="298"/>
                </a:cubicBezTo>
                <a:close/>
                <a:moveTo>
                  <a:pt x="135" y="26"/>
                </a:moveTo>
                <a:lnTo>
                  <a:pt x="135" y="26"/>
                </a:lnTo>
                <a:cubicBezTo>
                  <a:pt x="117" y="36"/>
                  <a:pt x="81" y="54"/>
                  <a:pt x="36" y="54"/>
                </a:cubicBezTo>
                <a:cubicBezTo>
                  <a:pt x="27" y="54"/>
                  <a:pt x="27" y="63"/>
                  <a:pt x="27" y="63"/>
                </a:cubicBezTo>
                <a:cubicBezTo>
                  <a:pt x="36" y="90"/>
                  <a:pt x="45" y="171"/>
                  <a:pt x="81" y="225"/>
                </a:cubicBezTo>
                <a:cubicBezTo>
                  <a:pt x="90" y="243"/>
                  <a:pt x="126" y="262"/>
                  <a:pt x="135" y="271"/>
                </a:cubicBezTo>
                <a:cubicBezTo>
                  <a:pt x="144" y="262"/>
                  <a:pt x="180" y="243"/>
                  <a:pt x="190" y="225"/>
                </a:cubicBezTo>
                <a:cubicBezTo>
                  <a:pt x="226" y="171"/>
                  <a:pt x="235" y="90"/>
                  <a:pt x="235" y="63"/>
                </a:cubicBezTo>
                <a:cubicBezTo>
                  <a:pt x="244" y="63"/>
                  <a:pt x="235" y="63"/>
                  <a:pt x="235" y="63"/>
                </a:cubicBezTo>
                <a:cubicBezTo>
                  <a:pt x="235" y="54"/>
                  <a:pt x="235" y="54"/>
                  <a:pt x="235" y="54"/>
                </a:cubicBezTo>
                <a:cubicBezTo>
                  <a:pt x="180" y="54"/>
                  <a:pt x="153" y="36"/>
                  <a:pt x="135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68">
            <a:extLst>
              <a:ext uri="{FF2B5EF4-FFF2-40B4-BE49-F238E27FC236}">
                <a16:creationId xmlns:a16="http://schemas.microsoft.com/office/drawing/2014/main" id="{3B622D05-703A-3641-B66D-A11EFD7A4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8456" y="9889982"/>
            <a:ext cx="116563" cy="79260"/>
          </a:xfrm>
          <a:custGeom>
            <a:avLst/>
            <a:gdLst>
              <a:gd name="T0" fmla="*/ 2147483646 w 110"/>
              <a:gd name="T1" fmla="*/ 2147483646 h 73"/>
              <a:gd name="T2" fmla="*/ 2147483646 w 110"/>
              <a:gd name="T3" fmla="*/ 2147483646 h 73"/>
              <a:gd name="T4" fmla="*/ 1268180971 w 110"/>
              <a:gd name="T5" fmla="*/ 2147483646 h 73"/>
              <a:gd name="T6" fmla="*/ 0 w 110"/>
              <a:gd name="T7" fmla="*/ 2147483646 h 73"/>
              <a:gd name="T8" fmla="*/ 0 w 110"/>
              <a:gd name="T9" fmla="*/ 909382048 h 73"/>
              <a:gd name="T10" fmla="*/ 1268180971 w 110"/>
              <a:gd name="T11" fmla="*/ 0 h 73"/>
              <a:gd name="T12" fmla="*/ 2147483646 w 110"/>
              <a:gd name="T13" fmla="*/ 0 h 73"/>
              <a:gd name="T14" fmla="*/ 2147483646 w 110"/>
              <a:gd name="T15" fmla="*/ 909382048 h 73"/>
              <a:gd name="T16" fmla="*/ 2147483646 w 110"/>
              <a:gd name="T17" fmla="*/ 2147483646 h 73"/>
              <a:gd name="T18" fmla="*/ 2147483646 w 110"/>
              <a:gd name="T19" fmla="*/ 2147483646 h 73"/>
              <a:gd name="T20" fmla="*/ 1268180971 w 110"/>
              <a:gd name="T21" fmla="*/ 2147483646 h 73"/>
              <a:gd name="T22" fmla="*/ 1268180971 w 110"/>
              <a:gd name="T23" fmla="*/ 2147483646 h 73"/>
              <a:gd name="T24" fmla="*/ 2147483646 w 110"/>
              <a:gd name="T25" fmla="*/ 2147483646 h 73"/>
              <a:gd name="T26" fmla="*/ 2147483646 w 110"/>
              <a:gd name="T27" fmla="*/ 1364072702 h 73"/>
              <a:gd name="T28" fmla="*/ 1268180971 w 110"/>
              <a:gd name="T29" fmla="*/ 1364072702 h 73"/>
              <a:gd name="T30" fmla="*/ 1268180971 w 110"/>
              <a:gd name="T31" fmla="*/ 2147483646 h 7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0" h="73">
                <a:moveTo>
                  <a:pt x="81" y="72"/>
                </a:moveTo>
                <a:lnTo>
                  <a:pt x="81" y="72"/>
                </a:lnTo>
                <a:cubicBezTo>
                  <a:pt x="27" y="72"/>
                  <a:pt x="27" y="72"/>
                  <a:pt x="27" y="72"/>
                </a:cubicBezTo>
                <a:cubicBezTo>
                  <a:pt x="9" y="72"/>
                  <a:pt x="0" y="63"/>
                  <a:pt x="0" y="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109" y="9"/>
                  <a:pt x="109" y="18"/>
                </a:cubicBezTo>
                <a:cubicBezTo>
                  <a:pt x="109" y="54"/>
                  <a:pt x="109" y="54"/>
                  <a:pt x="109" y="54"/>
                </a:cubicBezTo>
                <a:cubicBezTo>
                  <a:pt x="109" y="63"/>
                  <a:pt x="90" y="72"/>
                  <a:pt x="81" y="72"/>
                </a:cubicBezTo>
                <a:close/>
                <a:moveTo>
                  <a:pt x="27" y="54"/>
                </a:moveTo>
                <a:lnTo>
                  <a:pt x="27" y="54"/>
                </a:lnTo>
                <a:cubicBezTo>
                  <a:pt x="81" y="54"/>
                  <a:pt x="81" y="54"/>
                  <a:pt x="81" y="54"/>
                </a:cubicBezTo>
                <a:cubicBezTo>
                  <a:pt x="81" y="27"/>
                  <a:pt x="81" y="27"/>
                  <a:pt x="81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69">
            <a:extLst>
              <a:ext uri="{FF2B5EF4-FFF2-40B4-BE49-F238E27FC236}">
                <a16:creationId xmlns:a16="http://schemas.microsoft.com/office/drawing/2014/main" id="{A0A2C39E-58C7-B44B-9EA1-B48E172A0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7781" y="9829369"/>
            <a:ext cx="97913" cy="88588"/>
          </a:xfrm>
          <a:custGeom>
            <a:avLst/>
            <a:gdLst>
              <a:gd name="T0" fmla="*/ 2147483646 w 91"/>
              <a:gd name="T1" fmla="*/ 2147483646 h 82"/>
              <a:gd name="T2" fmla="*/ 2147483646 w 91"/>
              <a:gd name="T3" fmla="*/ 2147483646 h 82"/>
              <a:gd name="T4" fmla="*/ 2147483646 w 91"/>
              <a:gd name="T5" fmla="*/ 2147483646 h 82"/>
              <a:gd name="T6" fmla="*/ 2147483646 w 91"/>
              <a:gd name="T7" fmla="*/ 2147483646 h 82"/>
              <a:gd name="T8" fmla="*/ 2147483646 w 91"/>
              <a:gd name="T9" fmla="*/ 1343872370 h 82"/>
              <a:gd name="T10" fmla="*/ 1327505971 w 91"/>
              <a:gd name="T11" fmla="*/ 2147483646 h 82"/>
              <a:gd name="T12" fmla="*/ 1327505971 w 91"/>
              <a:gd name="T13" fmla="*/ 2147483646 h 82"/>
              <a:gd name="T14" fmla="*/ 442501868 w 91"/>
              <a:gd name="T15" fmla="*/ 2147483646 h 82"/>
              <a:gd name="T16" fmla="*/ 442501868 w 91"/>
              <a:gd name="T17" fmla="*/ 2147483646 h 82"/>
              <a:gd name="T18" fmla="*/ 0 w 91"/>
              <a:gd name="T19" fmla="*/ 2147483646 h 82"/>
              <a:gd name="T20" fmla="*/ 0 w 91"/>
              <a:gd name="T21" fmla="*/ 2147483646 h 82"/>
              <a:gd name="T22" fmla="*/ 2147483646 w 91"/>
              <a:gd name="T23" fmla="*/ 0 h 82"/>
              <a:gd name="T24" fmla="*/ 2147483646 w 91"/>
              <a:gd name="T25" fmla="*/ 2147483646 h 82"/>
              <a:gd name="T26" fmla="*/ 2147483646 w 91"/>
              <a:gd name="T27" fmla="*/ 2147483646 h 82"/>
              <a:gd name="T28" fmla="*/ 2147483646 w 91"/>
              <a:gd name="T29" fmla="*/ 2147483646 h 8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1" h="82">
                <a:moveTo>
                  <a:pt x="72" y="81"/>
                </a:moveTo>
                <a:lnTo>
                  <a:pt x="72" y="81"/>
                </a:lnTo>
                <a:cubicBezTo>
                  <a:pt x="72" y="81"/>
                  <a:pt x="63" y="72"/>
                  <a:pt x="63" y="63"/>
                </a:cubicBezTo>
                <a:cubicBezTo>
                  <a:pt x="63" y="45"/>
                  <a:pt x="63" y="45"/>
                  <a:pt x="63" y="45"/>
                </a:cubicBezTo>
                <a:cubicBezTo>
                  <a:pt x="63" y="36"/>
                  <a:pt x="54" y="27"/>
                  <a:pt x="45" y="27"/>
                </a:cubicBezTo>
                <a:cubicBezTo>
                  <a:pt x="36" y="27"/>
                  <a:pt x="27" y="36"/>
                  <a:pt x="27" y="45"/>
                </a:cubicBezTo>
                <a:cubicBezTo>
                  <a:pt x="27" y="63"/>
                  <a:pt x="27" y="63"/>
                  <a:pt x="27" y="63"/>
                </a:cubicBezTo>
                <a:cubicBezTo>
                  <a:pt x="27" y="72"/>
                  <a:pt x="18" y="81"/>
                  <a:pt x="9" y="81"/>
                </a:cubicBezTo>
                <a:cubicBezTo>
                  <a:pt x="9" y="81"/>
                  <a:pt x="0" y="72"/>
                  <a:pt x="0" y="6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63"/>
                  <a:pt x="90" y="63"/>
                  <a:pt x="90" y="63"/>
                </a:cubicBezTo>
                <a:cubicBezTo>
                  <a:pt x="90" y="72"/>
                  <a:pt x="81" y="81"/>
                  <a:pt x="72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43" name="Group 1">
            <a:extLst>
              <a:ext uri="{FF2B5EF4-FFF2-40B4-BE49-F238E27FC236}">
                <a16:creationId xmlns:a16="http://schemas.microsoft.com/office/drawing/2014/main" id="{98A47DF1-5438-F24C-B368-5B34A61E5A06}"/>
              </a:ext>
            </a:extLst>
          </p:cNvPr>
          <p:cNvGrpSpPr/>
          <p:nvPr/>
        </p:nvGrpSpPr>
        <p:grpSpPr>
          <a:xfrm>
            <a:off x="3766217" y="6232436"/>
            <a:ext cx="2711096" cy="1053571"/>
            <a:chOff x="12635889" y="2440253"/>
            <a:chExt cx="2711096" cy="1053571"/>
          </a:xfrm>
        </p:grpSpPr>
        <p:sp>
          <p:nvSpPr>
            <p:cNvPr id="544" name="CuadroTexto 395">
              <a:extLst>
                <a:ext uri="{FF2B5EF4-FFF2-40B4-BE49-F238E27FC236}">
                  <a16:creationId xmlns:a16="http://schemas.microsoft.com/office/drawing/2014/main" id="{975D0886-10FD-E94C-8C9B-BE42F833615B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45" name="Rectangle 53">
              <a:extLst>
                <a:ext uri="{FF2B5EF4-FFF2-40B4-BE49-F238E27FC236}">
                  <a16:creationId xmlns:a16="http://schemas.microsoft.com/office/drawing/2014/main" id="{8DD051CB-DDBD-A940-91FB-2E275E26CACD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46" name="Group 1">
            <a:extLst>
              <a:ext uri="{FF2B5EF4-FFF2-40B4-BE49-F238E27FC236}">
                <a16:creationId xmlns:a16="http://schemas.microsoft.com/office/drawing/2014/main" id="{1DDD7674-3833-7243-8CCB-C63292285963}"/>
              </a:ext>
            </a:extLst>
          </p:cNvPr>
          <p:cNvGrpSpPr/>
          <p:nvPr/>
        </p:nvGrpSpPr>
        <p:grpSpPr>
          <a:xfrm>
            <a:off x="3796098" y="9431469"/>
            <a:ext cx="2711096" cy="1053571"/>
            <a:chOff x="12635889" y="2440253"/>
            <a:chExt cx="2711096" cy="1053571"/>
          </a:xfrm>
        </p:grpSpPr>
        <p:sp>
          <p:nvSpPr>
            <p:cNvPr id="547" name="CuadroTexto 395">
              <a:extLst>
                <a:ext uri="{FF2B5EF4-FFF2-40B4-BE49-F238E27FC236}">
                  <a16:creationId xmlns:a16="http://schemas.microsoft.com/office/drawing/2014/main" id="{9C8B934D-1CF8-B042-A9C1-0CA8BAA34D5E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48" name="Rectangle 53">
              <a:extLst>
                <a:ext uri="{FF2B5EF4-FFF2-40B4-BE49-F238E27FC236}">
                  <a16:creationId xmlns:a16="http://schemas.microsoft.com/office/drawing/2014/main" id="{027B7484-42C0-1D4D-8F6D-C297EF6A9A1F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49" name="Group 1">
            <a:extLst>
              <a:ext uri="{FF2B5EF4-FFF2-40B4-BE49-F238E27FC236}">
                <a16:creationId xmlns:a16="http://schemas.microsoft.com/office/drawing/2014/main" id="{8FAF8D2B-4A09-B54F-8921-CB9C3C9367F8}"/>
              </a:ext>
            </a:extLst>
          </p:cNvPr>
          <p:cNvGrpSpPr/>
          <p:nvPr/>
        </p:nvGrpSpPr>
        <p:grpSpPr>
          <a:xfrm>
            <a:off x="9076300" y="5395529"/>
            <a:ext cx="2711096" cy="1053571"/>
            <a:chOff x="12635889" y="2440253"/>
            <a:chExt cx="2711096" cy="1053571"/>
          </a:xfrm>
        </p:grpSpPr>
        <p:sp>
          <p:nvSpPr>
            <p:cNvPr id="550" name="CuadroTexto 395">
              <a:extLst>
                <a:ext uri="{FF2B5EF4-FFF2-40B4-BE49-F238E27FC236}">
                  <a16:creationId xmlns:a16="http://schemas.microsoft.com/office/drawing/2014/main" id="{A70C0845-FED7-3B49-9AF2-1B58284E2DB5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51" name="Rectangle 53">
              <a:extLst>
                <a:ext uri="{FF2B5EF4-FFF2-40B4-BE49-F238E27FC236}">
                  <a16:creationId xmlns:a16="http://schemas.microsoft.com/office/drawing/2014/main" id="{831C9188-15C1-874E-85B8-6F16F2153831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52" name="Group 1">
            <a:extLst>
              <a:ext uri="{FF2B5EF4-FFF2-40B4-BE49-F238E27FC236}">
                <a16:creationId xmlns:a16="http://schemas.microsoft.com/office/drawing/2014/main" id="{4DB8473D-3130-1B4F-AA87-5E7C419AF970}"/>
              </a:ext>
            </a:extLst>
          </p:cNvPr>
          <p:cNvGrpSpPr/>
          <p:nvPr/>
        </p:nvGrpSpPr>
        <p:grpSpPr>
          <a:xfrm>
            <a:off x="9081752" y="10468192"/>
            <a:ext cx="2711096" cy="1053571"/>
            <a:chOff x="12635889" y="2440253"/>
            <a:chExt cx="2711096" cy="1053571"/>
          </a:xfrm>
        </p:grpSpPr>
        <p:sp>
          <p:nvSpPr>
            <p:cNvPr id="553" name="CuadroTexto 395">
              <a:extLst>
                <a:ext uri="{FF2B5EF4-FFF2-40B4-BE49-F238E27FC236}">
                  <a16:creationId xmlns:a16="http://schemas.microsoft.com/office/drawing/2014/main" id="{1C845F4C-4D40-1245-8346-C19953E20FEF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54" name="Rectangle 53">
              <a:extLst>
                <a:ext uri="{FF2B5EF4-FFF2-40B4-BE49-F238E27FC236}">
                  <a16:creationId xmlns:a16="http://schemas.microsoft.com/office/drawing/2014/main" id="{90A3A7E3-CF53-2D4A-9E18-B6231037BA05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55" name="Group 1">
            <a:extLst>
              <a:ext uri="{FF2B5EF4-FFF2-40B4-BE49-F238E27FC236}">
                <a16:creationId xmlns:a16="http://schemas.microsoft.com/office/drawing/2014/main" id="{3DD03886-F7D1-8348-B44C-AE32B003096C}"/>
              </a:ext>
            </a:extLst>
          </p:cNvPr>
          <p:cNvGrpSpPr/>
          <p:nvPr/>
        </p:nvGrpSpPr>
        <p:grpSpPr>
          <a:xfrm>
            <a:off x="14538791" y="6245954"/>
            <a:ext cx="2711096" cy="1053571"/>
            <a:chOff x="12635889" y="2440253"/>
            <a:chExt cx="2711096" cy="1053571"/>
          </a:xfrm>
        </p:grpSpPr>
        <p:sp>
          <p:nvSpPr>
            <p:cNvPr id="556" name="CuadroTexto 395">
              <a:extLst>
                <a:ext uri="{FF2B5EF4-FFF2-40B4-BE49-F238E27FC236}">
                  <a16:creationId xmlns:a16="http://schemas.microsoft.com/office/drawing/2014/main" id="{BF7FAC3C-84EB-7D4A-8530-32730B4409EB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57" name="Rectangle 53">
              <a:extLst>
                <a:ext uri="{FF2B5EF4-FFF2-40B4-BE49-F238E27FC236}">
                  <a16:creationId xmlns:a16="http://schemas.microsoft.com/office/drawing/2014/main" id="{AF0DD71B-0D20-734D-B7A8-4092A4A0B6EF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58" name="Group 1">
            <a:extLst>
              <a:ext uri="{FF2B5EF4-FFF2-40B4-BE49-F238E27FC236}">
                <a16:creationId xmlns:a16="http://schemas.microsoft.com/office/drawing/2014/main" id="{4897C0EE-3B39-3843-B7A9-92D0D7F2A1B4}"/>
              </a:ext>
            </a:extLst>
          </p:cNvPr>
          <p:cNvGrpSpPr/>
          <p:nvPr/>
        </p:nvGrpSpPr>
        <p:grpSpPr>
          <a:xfrm>
            <a:off x="14568672" y="9444987"/>
            <a:ext cx="2711096" cy="1053571"/>
            <a:chOff x="12635889" y="2440253"/>
            <a:chExt cx="2711096" cy="1053571"/>
          </a:xfrm>
        </p:grpSpPr>
        <p:sp>
          <p:nvSpPr>
            <p:cNvPr id="559" name="CuadroTexto 395">
              <a:extLst>
                <a:ext uri="{FF2B5EF4-FFF2-40B4-BE49-F238E27FC236}">
                  <a16:creationId xmlns:a16="http://schemas.microsoft.com/office/drawing/2014/main" id="{F7EA14E7-C6E3-154D-BBB5-0E004B80D74B}"/>
                </a:ext>
              </a:extLst>
            </p:cNvPr>
            <p:cNvSpPr txBox="1"/>
            <p:nvPr/>
          </p:nvSpPr>
          <p:spPr>
            <a:xfrm>
              <a:off x="12954097" y="2440253"/>
              <a:ext cx="23826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60" name="Rectangle 53">
              <a:extLst>
                <a:ext uri="{FF2B5EF4-FFF2-40B4-BE49-F238E27FC236}">
                  <a16:creationId xmlns:a16="http://schemas.microsoft.com/office/drawing/2014/main" id="{3C2E8D71-DFAC-B149-8681-1FEFBB9F2020}"/>
                </a:ext>
              </a:extLst>
            </p:cNvPr>
            <p:cNvSpPr/>
            <p:nvPr/>
          </p:nvSpPr>
          <p:spPr>
            <a:xfrm>
              <a:off x="12635889" y="2847493"/>
              <a:ext cx="2711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662A394C-F854-1346-B8A7-BC29A6BF6D78}"/>
              </a:ext>
            </a:extLst>
          </p:cNvPr>
          <p:cNvGrpSpPr/>
          <p:nvPr/>
        </p:nvGrpSpPr>
        <p:grpSpPr>
          <a:xfrm>
            <a:off x="2668308" y="654008"/>
            <a:ext cx="19041035" cy="2561450"/>
            <a:chOff x="2668308" y="861425"/>
            <a:chExt cx="19041035" cy="2561450"/>
          </a:xfrm>
        </p:grpSpPr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88E5B29E-5FFE-BA4F-B1AC-ED25EBEDAFC0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4789C3CD-D4DE-5749-B632-3B12E5347E0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93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reeform 160">
            <a:extLst>
              <a:ext uri="{FF2B5EF4-FFF2-40B4-BE49-F238E27FC236}">
                <a16:creationId xmlns:a16="http://schemas.microsoft.com/office/drawing/2014/main" id="{B803E3C7-7787-EC4E-B60F-107B5C224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6691" y="6152472"/>
            <a:ext cx="3986573" cy="4370161"/>
          </a:xfrm>
          <a:custGeom>
            <a:avLst/>
            <a:gdLst>
              <a:gd name="T0" fmla="*/ 2147483646 w 3850"/>
              <a:gd name="T1" fmla="*/ 2147483646 h 4221"/>
              <a:gd name="T2" fmla="*/ 2147483646 w 3850"/>
              <a:gd name="T3" fmla="*/ 2147483646 h 4221"/>
              <a:gd name="T4" fmla="*/ 2147483646 w 3850"/>
              <a:gd name="T5" fmla="*/ 2147483646 h 4221"/>
              <a:gd name="T6" fmla="*/ 2147483646 w 3850"/>
              <a:gd name="T7" fmla="*/ 2147483646 h 4221"/>
              <a:gd name="T8" fmla="*/ 2147483646 w 3850"/>
              <a:gd name="T9" fmla="*/ 2147483646 h 4221"/>
              <a:gd name="T10" fmla="*/ 2147483646 w 3850"/>
              <a:gd name="T11" fmla="*/ 2147483646 h 4221"/>
              <a:gd name="T12" fmla="*/ 2147483646 w 3850"/>
              <a:gd name="T13" fmla="*/ 2147483646 h 4221"/>
              <a:gd name="T14" fmla="*/ 2147483646 w 3850"/>
              <a:gd name="T15" fmla="*/ 2147483646 h 4221"/>
              <a:gd name="T16" fmla="*/ 2147483646 w 3850"/>
              <a:gd name="T17" fmla="*/ 2147483646 h 4221"/>
              <a:gd name="T18" fmla="*/ 2147483646 w 3850"/>
              <a:gd name="T19" fmla="*/ 2147483646 h 4221"/>
              <a:gd name="T20" fmla="*/ 2147483646 w 3850"/>
              <a:gd name="T21" fmla="*/ 2147483646 h 4221"/>
              <a:gd name="T22" fmla="*/ 2147483646 w 3850"/>
              <a:gd name="T23" fmla="*/ 2147483646 h 4221"/>
              <a:gd name="T24" fmla="*/ 2147483646 w 3850"/>
              <a:gd name="T25" fmla="*/ 2147483646 h 4221"/>
              <a:gd name="T26" fmla="*/ 2147483646 w 3850"/>
              <a:gd name="T27" fmla="*/ 2147483646 h 4221"/>
              <a:gd name="T28" fmla="*/ 2147483646 w 3850"/>
              <a:gd name="T29" fmla="*/ 2147483646 h 4221"/>
              <a:gd name="T30" fmla="*/ 2147483646 w 3850"/>
              <a:gd name="T31" fmla="*/ 2147483646 h 4221"/>
              <a:gd name="T32" fmla="*/ 2147483646 w 3850"/>
              <a:gd name="T33" fmla="*/ 2147483646 h 4221"/>
              <a:gd name="T34" fmla="*/ 2147483646 w 3850"/>
              <a:gd name="T35" fmla="*/ 2147483646 h 4221"/>
              <a:gd name="T36" fmla="*/ 2147483646 w 3850"/>
              <a:gd name="T37" fmla="*/ 2147483646 h 4221"/>
              <a:gd name="T38" fmla="*/ 2147483646 w 3850"/>
              <a:gd name="T39" fmla="*/ 2147483646 h 4221"/>
              <a:gd name="T40" fmla="*/ 2147483646 w 3850"/>
              <a:gd name="T41" fmla="*/ 2147483646 h 4221"/>
              <a:gd name="T42" fmla="*/ 2147483646 w 3850"/>
              <a:gd name="T43" fmla="*/ 2147483646 h 422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850" h="4221">
                <a:moveTo>
                  <a:pt x="3459" y="1611"/>
                </a:moveTo>
                <a:lnTo>
                  <a:pt x="3459" y="1611"/>
                </a:lnTo>
                <a:cubicBezTo>
                  <a:pt x="867" y="121"/>
                  <a:pt x="867" y="121"/>
                  <a:pt x="867" y="121"/>
                </a:cubicBezTo>
                <a:cubicBezTo>
                  <a:pt x="668" y="0"/>
                  <a:pt x="442" y="17"/>
                  <a:pt x="269" y="130"/>
                </a:cubicBezTo>
                <a:cubicBezTo>
                  <a:pt x="44" y="277"/>
                  <a:pt x="0" y="589"/>
                  <a:pt x="173" y="796"/>
                </a:cubicBezTo>
                <a:cubicBezTo>
                  <a:pt x="382" y="1056"/>
                  <a:pt x="702" y="1550"/>
                  <a:pt x="668" y="2226"/>
                </a:cubicBezTo>
                <a:cubicBezTo>
                  <a:pt x="633" y="2790"/>
                  <a:pt x="364" y="3206"/>
                  <a:pt x="173" y="3431"/>
                </a:cubicBezTo>
                <a:cubicBezTo>
                  <a:pt x="0" y="3631"/>
                  <a:pt x="44" y="3951"/>
                  <a:pt x="269" y="4099"/>
                </a:cubicBezTo>
                <a:cubicBezTo>
                  <a:pt x="278" y="4099"/>
                  <a:pt x="286" y="4107"/>
                  <a:pt x="286" y="4107"/>
                </a:cubicBezTo>
                <a:cubicBezTo>
                  <a:pt x="460" y="4211"/>
                  <a:pt x="676" y="4220"/>
                  <a:pt x="867" y="4107"/>
                </a:cubicBezTo>
                <a:cubicBezTo>
                  <a:pt x="3459" y="2616"/>
                  <a:pt x="3459" y="2616"/>
                  <a:pt x="3459" y="2616"/>
                </a:cubicBezTo>
                <a:cubicBezTo>
                  <a:pt x="3849" y="2391"/>
                  <a:pt x="3849" y="1836"/>
                  <a:pt x="3459" y="1611"/>
                </a:cubicBezTo>
                <a:cubicBezTo>
                  <a:pt x="867" y="121"/>
                  <a:pt x="867" y="121"/>
                  <a:pt x="867" y="121"/>
                </a:cubicBezTo>
                <a:cubicBezTo>
                  <a:pt x="668" y="0"/>
                  <a:pt x="442" y="17"/>
                  <a:pt x="269" y="130"/>
                </a:cubicBezTo>
                <a:cubicBezTo>
                  <a:pt x="44" y="277"/>
                  <a:pt x="0" y="589"/>
                  <a:pt x="173" y="796"/>
                </a:cubicBezTo>
                <a:cubicBezTo>
                  <a:pt x="382" y="1056"/>
                  <a:pt x="702" y="1550"/>
                  <a:pt x="668" y="2226"/>
                </a:cubicBezTo>
                <a:cubicBezTo>
                  <a:pt x="633" y="2790"/>
                  <a:pt x="364" y="3206"/>
                  <a:pt x="173" y="3431"/>
                </a:cubicBezTo>
                <a:cubicBezTo>
                  <a:pt x="0" y="3631"/>
                  <a:pt x="44" y="3951"/>
                  <a:pt x="269" y="4099"/>
                </a:cubicBezTo>
                <a:cubicBezTo>
                  <a:pt x="278" y="4099"/>
                  <a:pt x="286" y="4107"/>
                  <a:pt x="286" y="4107"/>
                </a:cubicBezTo>
                <a:cubicBezTo>
                  <a:pt x="460" y="4211"/>
                  <a:pt x="676" y="4220"/>
                  <a:pt x="867" y="4107"/>
                </a:cubicBezTo>
                <a:cubicBezTo>
                  <a:pt x="3459" y="2616"/>
                  <a:pt x="3459" y="2616"/>
                  <a:pt x="3459" y="2616"/>
                </a:cubicBezTo>
                <a:cubicBezTo>
                  <a:pt x="3849" y="2391"/>
                  <a:pt x="3849" y="1836"/>
                  <a:pt x="3459" y="1611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61">
            <a:extLst>
              <a:ext uri="{FF2B5EF4-FFF2-40B4-BE49-F238E27FC236}">
                <a16:creationId xmlns:a16="http://schemas.microsoft.com/office/drawing/2014/main" id="{4EA82F88-533B-E544-934B-9CAE27A06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1334" y="7508730"/>
            <a:ext cx="547982" cy="538849"/>
          </a:xfrm>
          <a:custGeom>
            <a:avLst/>
            <a:gdLst>
              <a:gd name="T0" fmla="*/ 2147483646 w 530"/>
              <a:gd name="T1" fmla="*/ 2147483646 h 521"/>
              <a:gd name="T2" fmla="*/ 2147483646 w 530"/>
              <a:gd name="T3" fmla="*/ 2147483646 h 521"/>
              <a:gd name="T4" fmla="*/ 2147483646 w 530"/>
              <a:gd name="T5" fmla="*/ 2147483646 h 521"/>
              <a:gd name="T6" fmla="*/ 0 w 530"/>
              <a:gd name="T7" fmla="*/ 2147483646 h 521"/>
              <a:gd name="T8" fmla="*/ 2147483646 w 530"/>
              <a:gd name="T9" fmla="*/ 0 h 521"/>
              <a:gd name="T10" fmla="*/ 2147483646 w 530"/>
              <a:gd name="T11" fmla="*/ 2147483646 h 5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30" h="521">
                <a:moveTo>
                  <a:pt x="529" y="260"/>
                </a:moveTo>
                <a:lnTo>
                  <a:pt x="529" y="260"/>
                </a:lnTo>
                <a:cubicBezTo>
                  <a:pt x="529" y="407"/>
                  <a:pt x="407" y="520"/>
                  <a:pt x="269" y="520"/>
                </a:cubicBezTo>
                <a:cubicBezTo>
                  <a:pt x="121" y="520"/>
                  <a:pt x="0" y="407"/>
                  <a:pt x="0" y="260"/>
                </a:cubicBezTo>
                <a:cubicBezTo>
                  <a:pt x="0" y="112"/>
                  <a:pt x="121" y="0"/>
                  <a:pt x="269" y="0"/>
                </a:cubicBezTo>
                <a:cubicBezTo>
                  <a:pt x="407" y="0"/>
                  <a:pt x="529" y="112"/>
                  <a:pt x="529" y="2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62">
            <a:extLst>
              <a:ext uri="{FF2B5EF4-FFF2-40B4-BE49-F238E27FC236}">
                <a16:creationId xmlns:a16="http://schemas.microsoft.com/office/drawing/2014/main" id="{E0370CB2-9EF2-434F-8A1C-7491A13DC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387" y="6504096"/>
            <a:ext cx="3347258" cy="3671482"/>
          </a:xfrm>
          <a:custGeom>
            <a:avLst/>
            <a:gdLst>
              <a:gd name="T0" fmla="*/ 2147483646 w 3234"/>
              <a:gd name="T1" fmla="*/ 2147483646 h 3545"/>
              <a:gd name="T2" fmla="*/ 2147483646 w 3234"/>
              <a:gd name="T3" fmla="*/ 2147483646 h 3545"/>
              <a:gd name="T4" fmla="*/ 2147483646 w 3234"/>
              <a:gd name="T5" fmla="*/ 2147483646 h 3545"/>
              <a:gd name="T6" fmla="*/ 2147483646 w 3234"/>
              <a:gd name="T7" fmla="*/ 2147483646 h 3545"/>
              <a:gd name="T8" fmla="*/ 2147483646 w 3234"/>
              <a:gd name="T9" fmla="*/ 2147483646 h 3545"/>
              <a:gd name="T10" fmla="*/ 2147483646 w 3234"/>
              <a:gd name="T11" fmla="*/ 2147483646 h 3545"/>
              <a:gd name="T12" fmla="*/ 2147483646 w 3234"/>
              <a:gd name="T13" fmla="*/ 2147483646 h 3545"/>
              <a:gd name="T14" fmla="*/ 2147483646 w 3234"/>
              <a:gd name="T15" fmla="*/ 2147483646 h 3545"/>
              <a:gd name="T16" fmla="*/ 2147483646 w 3234"/>
              <a:gd name="T17" fmla="*/ 2147483646 h 3545"/>
              <a:gd name="T18" fmla="*/ 2147483646 w 3234"/>
              <a:gd name="T19" fmla="*/ 2147483646 h 3545"/>
              <a:gd name="T20" fmla="*/ 2147483646 w 3234"/>
              <a:gd name="T21" fmla="*/ 2147483646 h 3545"/>
              <a:gd name="T22" fmla="*/ 2147483646 w 3234"/>
              <a:gd name="T23" fmla="*/ 2147483646 h 3545"/>
              <a:gd name="T24" fmla="*/ 2147483646 w 3234"/>
              <a:gd name="T25" fmla="*/ 2147483646 h 3545"/>
              <a:gd name="T26" fmla="*/ 2147483646 w 3234"/>
              <a:gd name="T27" fmla="*/ 2147483646 h 3545"/>
              <a:gd name="T28" fmla="*/ 2147483646 w 3234"/>
              <a:gd name="T29" fmla="*/ 2147483646 h 3545"/>
              <a:gd name="T30" fmla="*/ 2147483646 w 3234"/>
              <a:gd name="T31" fmla="*/ 2147483646 h 3545"/>
              <a:gd name="T32" fmla="*/ 2147483646 w 3234"/>
              <a:gd name="T33" fmla="*/ 2147483646 h 3545"/>
              <a:gd name="T34" fmla="*/ 2147483646 w 3234"/>
              <a:gd name="T35" fmla="*/ 2147483646 h 3545"/>
              <a:gd name="T36" fmla="*/ 2147483646 w 3234"/>
              <a:gd name="T37" fmla="*/ 2147483646 h 3545"/>
              <a:gd name="T38" fmla="*/ 2147483646 w 3234"/>
              <a:gd name="T39" fmla="*/ 2147483646 h 3545"/>
              <a:gd name="T40" fmla="*/ 2147483646 w 3234"/>
              <a:gd name="T41" fmla="*/ 2147483646 h 3545"/>
              <a:gd name="T42" fmla="*/ 2147483646 w 3234"/>
              <a:gd name="T43" fmla="*/ 2147483646 h 354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234" h="3545">
                <a:moveTo>
                  <a:pt x="2904" y="1351"/>
                </a:moveTo>
                <a:lnTo>
                  <a:pt x="2904" y="1351"/>
                </a:lnTo>
                <a:cubicBezTo>
                  <a:pt x="728" y="95"/>
                  <a:pt x="728" y="95"/>
                  <a:pt x="728" y="95"/>
                </a:cubicBezTo>
                <a:cubicBezTo>
                  <a:pt x="563" y="0"/>
                  <a:pt x="373" y="17"/>
                  <a:pt x="225" y="113"/>
                </a:cubicBezTo>
                <a:cubicBezTo>
                  <a:pt x="35" y="234"/>
                  <a:pt x="0" y="493"/>
                  <a:pt x="147" y="675"/>
                </a:cubicBezTo>
                <a:cubicBezTo>
                  <a:pt x="321" y="883"/>
                  <a:pt x="590" y="1299"/>
                  <a:pt x="563" y="1871"/>
                </a:cubicBezTo>
                <a:cubicBezTo>
                  <a:pt x="537" y="2348"/>
                  <a:pt x="304" y="2694"/>
                  <a:pt x="147" y="2877"/>
                </a:cubicBezTo>
                <a:cubicBezTo>
                  <a:pt x="0" y="3050"/>
                  <a:pt x="35" y="3318"/>
                  <a:pt x="234" y="3440"/>
                </a:cubicBezTo>
                <a:cubicBezTo>
                  <a:pt x="234" y="3449"/>
                  <a:pt x="243" y="3449"/>
                  <a:pt x="243" y="3449"/>
                </a:cubicBezTo>
                <a:cubicBezTo>
                  <a:pt x="390" y="3535"/>
                  <a:pt x="572" y="3544"/>
                  <a:pt x="728" y="3449"/>
                </a:cubicBezTo>
                <a:cubicBezTo>
                  <a:pt x="2904" y="2200"/>
                  <a:pt x="2904" y="2200"/>
                  <a:pt x="2904" y="2200"/>
                </a:cubicBezTo>
                <a:cubicBezTo>
                  <a:pt x="3233" y="2010"/>
                  <a:pt x="3233" y="1542"/>
                  <a:pt x="2904" y="1351"/>
                </a:cubicBezTo>
                <a:cubicBezTo>
                  <a:pt x="728" y="95"/>
                  <a:pt x="728" y="95"/>
                  <a:pt x="728" y="95"/>
                </a:cubicBezTo>
                <a:cubicBezTo>
                  <a:pt x="563" y="0"/>
                  <a:pt x="373" y="17"/>
                  <a:pt x="225" y="113"/>
                </a:cubicBezTo>
                <a:cubicBezTo>
                  <a:pt x="35" y="234"/>
                  <a:pt x="0" y="493"/>
                  <a:pt x="147" y="675"/>
                </a:cubicBezTo>
                <a:cubicBezTo>
                  <a:pt x="321" y="883"/>
                  <a:pt x="590" y="1299"/>
                  <a:pt x="563" y="1871"/>
                </a:cubicBezTo>
                <a:cubicBezTo>
                  <a:pt x="537" y="2348"/>
                  <a:pt x="304" y="2694"/>
                  <a:pt x="147" y="2877"/>
                </a:cubicBezTo>
                <a:cubicBezTo>
                  <a:pt x="0" y="3050"/>
                  <a:pt x="35" y="3318"/>
                  <a:pt x="234" y="3440"/>
                </a:cubicBezTo>
                <a:cubicBezTo>
                  <a:pt x="234" y="3449"/>
                  <a:pt x="243" y="3449"/>
                  <a:pt x="243" y="3449"/>
                </a:cubicBezTo>
                <a:cubicBezTo>
                  <a:pt x="390" y="3535"/>
                  <a:pt x="572" y="3544"/>
                  <a:pt x="728" y="3449"/>
                </a:cubicBezTo>
                <a:cubicBezTo>
                  <a:pt x="2904" y="2200"/>
                  <a:pt x="2904" y="2200"/>
                  <a:pt x="2904" y="2200"/>
                </a:cubicBezTo>
                <a:cubicBezTo>
                  <a:pt x="3233" y="2010"/>
                  <a:pt x="3233" y="1542"/>
                  <a:pt x="2904" y="1351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3">
            <a:extLst>
              <a:ext uri="{FF2B5EF4-FFF2-40B4-BE49-F238E27FC236}">
                <a16:creationId xmlns:a16="http://schemas.microsoft.com/office/drawing/2014/main" id="{C685D4E0-6E83-9541-85CD-04AD6466A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842" y="6207271"/>
            <a:ext cx="296825" cy="4219465"/>
          </a:xfrm>
          <a:custGeom>
            <a:avLst/>
            <a:gdLst>
              <a:gd name="T0" fmla="*/ 2147483646 w 287"/>
              <a:gd name="T1" fmla="*/ 2147483646 h 4074"/>
              <a:gd name="T2" fmla="*/ 2147483646 w 287"/>
              <a:gd name="T3" fmla="*/ 2147483646 h 4074"/>
              <a:gd name="T4" fmla="*/ 2147483646 w 287"/>
              <a:gd name="T5" fmla="*/ 2147483646 h 4074"/>
              <a:gd name="T6" fmla="*/ 0 w 287"/>
              <a:gd name="T7" fmla="*/ 2147483646 h 4074"/>
              <a:gd name="T8" fmla="*/ 2147483646 w 287"/>
              <a:gd name="T9" fmla="*/ 0 h 4074"/>
              <a:gd name="T10" fmla="*/ 2147483646 w 287"/>
              <a:gd name="T11" fmla="*/ 2147483646 h 40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7" h="4074">
                <a:moveTo>
                  <a:pt x="286" y="2036"/>
                </a:moveTo>
                <a:lnTo>
                  <a:pt x="286" y="2036"/>
                </a:lnTo>
                <a:cubicBezTo>
                  <a:pt x="286" y="3163"/>
                  <a:pt x="217" y="4073"/>
                  <a:pt x="139" y="4073"/>
                </a:cubicBezTo>
                <a:cubicBezTo>
                  <a:pt x="61" y="4073"/>
                  <a:pt x="0" y="3163"/>
                  <a:pt x="0" y="2036"/>
                </a:cubicBezTo>
                <a:cubicBezTo>
                  <a:pt x="0" y="909"/>
                  <a:pt x="61" y="0"/>
                  <a:pt x="139" y="0"/>
                </a:cubicBezTo>
                <a:cubicBezTo>
                  <a:pt x="217" y="0"/>
                  <a:pt x="286" y="909"/>
                  <a:pt x="286" y="203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4">
            <a:extLst>
              <a:ext uri="{FF2B5EF4-FFF2-40B4-BE49-F238E27FC236}">
                <a16:creationId xmlns:a16="http://schemas.microsoft.com/office/drawing/2014/main" id="{5BDE71E8-AD7F-744E-AF5C-FB78E90A3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8105" y="6207271"/>
            <a:ext cx="287692" cy="4219465"/>
          </a:xfrm>
          <a:custGeom>
            <a:avLst/>
            <a:gdLst>
              <a:gd name="T0" fmla="*/ 2147483646 w 279"/>
              <a:gd name="T1" fmla="*/ 2147483646 h 4074"/>
              <a:gd name="T2" fmla="*/ 2147483646 w 279"/>
              <a:gd name="T3" fmla="*/ 2147483646 h 4074"/>
              <a:gd name="T4" fmla="*/ 2147483646 w 279"/>
              <a:gd name="T5" fmla="*/ 2147483646 h 4074"/>
              <a:gd name="T6" fmla="*/ 0 w 279"/>
              <a:gd name="T7" fmla="*/ 2147483646 h 4074"/>
              <a:gd name="T8" fmla="*/ 2147483646 w 279"/>
              <a:gd name="T9" fmla="*/ 0 h 4074"/>
              <a:gd name="T10" fmla="*/ 2147483646 w 279"/>
              <a:gd name="T11" fmla="*/ 2147483646 h 40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9" h="4074">
                <a:moveTo>
                  <a:pt x="278" y="2036"/>
                </a:moveTo>
                <a:lnTo>
                  <a:pt x="278" y="2036"/>
                </a:lnTo>
                <a:cubicBezTo>
                  <a:pt x="278" y="3163"/>
                  <a:pt x="217" y="4073"/>
                  <a:pt x="139" y="4073"/>
                </a:cubicBezTo>
                <a:cubicBezTo>
                  <a:pt x="61" y="4073"/>
                  <a:pt x="0" y="3163"/>
                  <a:pt x="0" y="2036"/>
                </a:cubicBezTo>
                <a:cubicBezTo>
                  <a:pt x="0" y="909"/>
                  <a:pt x="61" y="0"/>
                  <a:pt x="139" y="0"/>
                </a:cubicBezTo>
                <a:cubicBezTo>
                  <a:pt x="217" y="0"/>
                  <a:pt x="278" y="909"/>
                  <a:pt x="278" y="203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5">
            <a:extLst>
              <a:ext uri="{FF2B5EF4-FFF2-40B4-BE49-F238E27FC236}">
                <a16:creationId xmlns:a16="http://schemas.microsoft.com/office/drawing/2014/main" id="{7232E2B3-0889-2C47-A3F0-CD23C505E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552" y="8180007"/>
            <a:ext cx="13599097" cy="269426"/>
          </a:xfrm>
          <a:custGeom>
            <a:avLst/>
            <a:gdLst>
              <a:gd name="T0" fmla="*/ 2147483646 w 13132"/>
              <a:gd name="T1" fmla="*/ 0 h 261"/>
              <a:gd name="T2" fmla="*/ 2147483646 w 13132"/>
              <a:gd name="T3" fmla="*/ 0 h 261"/>
              <a:gd name="T4" fmla="*/ 2147483646 w 13132"/>
              <a:gd name="T5" fmla="*/ 2147483646 h 261"/>
              <a:gd name="T6" fmla="*/ 2147483646 w 13132"/>
              <a:gd name="T7" fmla="*/ 2147483646 h 261"/>
              <a:gd name="T8" fmla="*/ 0 w 13132"/>
              <a:gd name="T9" fmla="*/ 2147483646 h 261"/>
              <a:gd name="T10" fmla="*/ 2147483646 w 13132"/>
              <a:gd name="T11" fmla="*/ 0 h 2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132" h="261">
                <a:moveTo>
                  <a:pt x="6050" y="0"/>
                </a:moveTo>
                <a:lnTo>
                  <a:pt x="6050" y="0"/>
                </a:lnTo>
                <a:cubicBezTo>
                  <a:pt x="7193" y="0"/>
                  <a:pt x="13131" y="60"/>
                  <a:pt x="13131" y="130"/>
                </a:cubicBezTo>
                <a:cubicBezTo>
                  <a:pt x="13131" y="199"/>
                  <a:pt x="7193" y="260"/>
                  <a:pt x="6050" y="260"/>
                </a:cubicBezTo>
                <a:cubicBezTo>
                  <a:pt x="4915" y="260"/>
                  <a:pt x="0" y="199"/>
                  <a:pt x="0" y="130"/>
                </a:cubicBezTo>
                <a:cubicBezTo>
                  <a:pt x="0" y="60"/>
                  <a:pt x="4915" y="0"/>
                  <a:pt x="6050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6">
            <a:extLst>
              <a:ext uri="{FF2B5EF4-FFF2-40B4-BE49-F238E27FC236}">
                <a16:creationId xmlns:a16="http://schemas.microsoft.com/office/drawing/2014/main" id="{B2C6DF07-0DD7-214C-A40A-B01D67235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8670" y="6207271"/>
            <a:ext cx="296822" cy="4219465"/>
          </a:xfrm>
          <a:custGeom>
            <a:avLst/>
            <a:gdLst>
              <a:gd name="T0" fmla="*/ 2147483646 w 287"/>
              <a:gd name="T1" fmla="*/ 2147483646 h 4074"/>
              <a:gd name="T2" fmla="*/ 2147483646 w 287"/>
              <a:gd name="T3" fmla="*/ 2147483646 h 4074"/>
              <a:gd name="T4" fmla="*/ 2147483646 w 287"/>
              <a:gd name="T5" fmla="*/ 2147483646 h 4074"/>
              <a:gd name="T6" fmla="*/ 0 w 287"/>
              <a:gd name="T7" fmla="*/ 2147483646 h 4074"/>
              <a:gd name="T8" fmla="*/ 2147483646 w 287"/>
              <a:gd name="T9" fmla="*/ 0 h 4074"/>
              <a:gd name="T10" fmla="*/ 2147483646 w 287"/>
              <a:gd name="T11" fmla="*/ 2147483646 h 40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7" h="4074">
                <a:moveTo>
                  <a:pt x="286" y="2036"/>
                </a:moveTo>
                <a:lnTo>
                  <a:pt x="286" y="2036"/>
                </a:lnTo>
                <a:cubicBezTo>
                  <a:pt x="286" y="3163"/>
                  <a:pt x="225" y="4073"/>
                  <a:pt x="147" y="4073"/>
                </a:cubicBezTo>
                <a:cubicBezTo>
                  <a:pt x="69" y="4073"/>
                  <a:pt x="0" y="3163"/>
                  <a:pt x="0" y="2036"/>
                </a:cubicBezTo>
                <a:cubicBezTo>
                  <a:pt x="0" y="909"/>
                  <a:pt x="69" y="0"/>
                  <a:pt x="147" y="0"/>
                </a:cubicBezTo>
                <a:cubicBezTo>
                  <a:pt x="225" y="0"/>
                  <a:pt x="286" y="909"/>
                  <a:pt x="286" y="203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7">
            <a:extLst>
              <a:ext uri="{FF2B5EF4-FFF2-40B4-BE49-F238E27FC236}">
                <a16:creationId xmlns:a16="http://schemas.microsoft.com/office/drawing/2014/main" id="{AFAA2BE3-AB20-0B41-8C8D-9E6191B5A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2932" y="6207271"/>
            <a:ext cx="296822" cy="4219465"/>
          </a:xfrm>
          <a:custGeom>
            <a:avLst/>
            <a:gdLst>
              <a:gd name="T0" fmla="*/ 2147483646 w 286"/>
              <a:gd name="T1" fmla="*/ 2147483646 h 4074"/>
              <a:gd name="T2" fmla="*/ 2147483646 w 286"/>
              <a:gd name="T3" fmla="*/ 2147483646 h 4074"/>
              <a:gd name="T4" fmla="*/ 2147483646 w 286"/>
              <a:gd name="T5" fmla="*/ 2147483646 h 4074"/>
              <a:gd name="T6" fmla="*/ 0 w 286"/>
              <a:gd name="T7" fmla="*/ 2147483646 h 4074"/>
              <a:gd name="T8" fmla="*/ 2147483646 w 286"/>
              <a:gd name="T9" fmla="*/ 0 h 4074"/>
              <a:gd name="T10" fmla="*/ 2147483646 w 286"/>
              <a:gd name="T11" fmla="*/ 2147483646 h 40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6" h="4074">
                <a:moveTo>
                  <a:pt x="285" y="2036"/>
                </a:moveTo>
                <a:lnTo>
                  <a:pt x="285" y="2036"/>
                </a:lnTo>
                <a:cubicBezTo>
                  <a:pt x="285" y="3163"/>
                  <a:pt x="216" y="4073"/>
                  <a:pt x="138" y="4073"/>
                </a:cubicBezTo>
                <a:cubicBezTo>
                  <a:pt x="60" y="4073"/>
                  <a:pt x="0" y="3163"/>
                  <a:pt x="0" y="2036"/>
                </a:cubicBezTo>
                <a:cubicBezTo>
                  <a:pt x="0" y="909"/>
                  <a:pt x="60" y="0"/>
                  <a:pt x="138" y="0"/>
                </a:cubicBezTo>
                <a:cubicBezTo>
                  <a:pt x="216" y="0"/>
                  <a:pt x="285" y="909"/>
                  <a:pt x="285" y="203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68">
            <a:extLst>
              <a:ext uri="{FF2B5EF4-FFF2-40B4-BE49-F238E27FC236}">
                <a16:creationId xmlns:a16="http://schemas.microsoft.com/office/drawing/2014/main" id="{9814B3BB-1E5F-EC4E-9DCD-0AF6B8906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259" y="7686823"/>
            <a:ext cx="1255794" cy="1260360"/>
          </a:xfrm>
          <a:custGeom>
            <a:avLst/>
            <a:gdLst>
              <a:gd name="T0" fmla="*/ 2147483646 w 1214"/>
              <a:gd name="T1" fmla="*/ 2147483646 h 1215"/>
              <a:gd name="T2" fmla="*/ 2147483646 w 1214"/>
              <a:gd name="T3" fmla="*/ 2147483646 h 1215"/>
              <a:gd name="T4" fmla="*/ 2147483646 w 1214"/>
              <a:gd name="T5" fmla="*/ 2147483646 h 1215"/>
              <a:gd name="T6" fmla="*/ 0 w 1214"/>
              <a:gd name="T7" fmla="*/ 2147483646 h 1215"/>
              <a:gd name="T8" fmla="*/ 2147483646 w 1214"/>
              <a:gd name="T9" fmla="*/ 0 h 1215"/>
              <a:gd name="T10" fmla="*/ 2147483646 w 1214"/>
              <a:gd name="T11" fmla="*/ 2147483646 h 12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14" h="1215">
                <a:moveTo>
                  <a:pt x="1213" y="607"/>
                </a:moveTo>
                <a:lnTo>
                  <a:pt x="1213" y="607"/>
                </a:lnTo>
                <a:cubicBezTo>
                  <a:pt x="1213" y="945"/>
                  <a:pt x="944" y="1214"/>
                  <a:pt x="606" y="1214"/>
                </a:cubicBezTo>
                <a:cubicBezTo>
                  <a:pt x="268" y="1214"/>
                  <a:pt x="0" y="945"/>
                  <a:pt x="0" y="607"/>
                </a:cubicBezTo>
                <a:cubicBezTo>
                  <a:pt x="0" y="269"/>
                  <a:pt x="268" y="0"/>
                  <a:pt x="606" y="0"/>
                </a:cubicBezTo>
                <a:cubicBezTo>
                  <a:pt x="944" y="0"/>
                  <a:pt x="1213" y="269"/>
                  <a:pt x="1213" y="6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69">
            <a:extLst>
              <a:ext uri="{FF2B5EF4-FFF2-40B4-BE49-F238E27FC236}">
                <a16:creationId xmlns:a16="http://schemas.microsoft.com/office/drawing/2014/main" id="{83007BF0-4F74-A84F-8FC6-B53CAC179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310" y="6207271"/>
            <a:ext cx="369890" cy="369890"/>
          </a:xfrm>
          <a:custGeom>
            <a:avLst/>
            <a:gdLst>
              <a:gd name="T0" fmla="*/ 2147483646 w 356"/>
              <a:gd name="T1" fmla="*/ 2147483646 h 356"/>
              <a:gd name="T2" fmla="*/ 2147483646 w 356"/>
              <a:gd name="T3" fmla="*/ 2147483646 h 356"/>
              <a:gd name="T4" fmla="*/ 2147483646 w 356"/>
              <a:gd name="T5" fmla="*/ 2147483646 h 356"/>
              <a:gd name="T6" fmla="*/ 0 w 356"/>
              <a:gd name="T7" fmla="*/ 2147483646 h 356"/>
              <a:gd name="T8" fmla="*/ 2147483646 w 356"/>
              <a:gd name="T9" fmla="*/ 0 h 356"/>
              <a:gd name="T10" fmla="*/ 2147483646 w 356"/>
              <a:gd name="T11" fmla="*/ 2147483646 h 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6" h="356">
                <a:moveTo>
                  <a:pt x="355" y="173"/>
                </a:moveTo>
                <a:lnTo>
                  <a:pt x="355" y="173"/>
                </a:lnTo>
                <a:cubicBezTo>
                  <a:pt x="355" y="277"/>
                  <a:pt x="277" y="355"/>
                  <a:pt x="173" y="355"/>
                </a:cubicBezTo>
                <a:cubicBezTo>
                  <a:pt x="78" y="355"/>
                  <a:pt x="0" y="277"/>
                  <a:pt x="0" y="173"/>
                </a:cubicBezTo>
                <a:cubicBezTo>
                  <a:pt x="0" y="78"/>
                  <a:pt x="78" y="0"/>
                  <a:pt x="173" y="0"/>
                </a:cubicBezTo>
                <a:cubicBezTo>
                  <a:pt x="277" y="0"/>
                  <a:pt x="355" y="78"/>
                  <a:pt x="355" y="17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70">
            <a:extLst>
              <a:ext uri="{FF2B5EF4-FFF2-40B4-BE49-F238E27FC236}">
                <a16:creationId xmlns:a16="http://schemas.microsoft.com/office/drawing/2014/main" id="{30A01D77-6C5E-7C4B-994B-B451E16F1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310" y="10221243"/>
            <a:ext cx="369890" cy="369887"/>
          </a:xfrm>
          <a:custGeom>
            <a:avLst/>
            <a:gdLst>
              <a:gd name="T0" fmla="*/ 2147483646 w 356"/>
              <a:gd name="T1" fmla="*/ 2147483646 h 357"/>
              <a:gd name="T2" fmla="*/ 2147483646 w 356"/>
              <a:gd name="T3" fmla="*/ 2147483646 h 357"/>
              <a:gd name="T4" fmla="*/ 2147483646 w 356"/>
              <a:gd name="T5" fmla="*/ 2147483646 h 357"/>
              <a:gd name="T6" fmla="*/ 0 w 356"/>
              <a:gd name="T7" fmla="*/ 2147483646 h 357"/>
              <a:gd name="T8" fmla="*/ 2147483646 w 356"/>
              <a:gd name="T9" fmla="*/ 0 h 357"/>
              <a:gd name="T10" fmla="*/ 2147483646 w 356"/>
              <a:gd name="T11" fmla="*/ 2147483646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6" h="357">
                <a:moveTo>
                  <a:pt x="355" y="174"/>
                </a:moveTo>
                <a:lnTo>
                  <a:pt x="355" y="174"/>
                </a:lnTo>
                <a:cubicBezTo>
                  <a:pt x="355" y="278"/>
                  <a:pt x="277" y="356"/>
                  <a:pt x="173" y="356"/>
                </a:cubicBezTo>
                <a:cubicBezTo>
                  <a:pt x="78" y="356"/>
                  <a:pt x="0" y="278"/>
                  <a:pt x="0" y="174"/>
                </a:cubicBezTo>
                <a:cubicBezTo>
                  <a:pt x="0" y="78"/>
                  <a:pt x="78" y="0"/>
                  <a:pt x="173" y="0"/>
                </a:cubicBezTo>
                <a:cubicBezTo>
                  <a:pt x="277" y="0"/>
                  <a:pt x="355" y="78"/>
                  <a:pt x="355" y="17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71">
            <a:extLst>
              <a:ext uri="{FF2B5EF4-FFF2-40B4-BE49-F238E27FC236}">
                <a16:creationId xmlns:a16="http://schemas.microsoft.com/office/drawing/2014/main" id="{1CD871D2-546D-E342-8FE3-E2F2CFC11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1573" y="6207271"/>
            <a:ext cx="369890" cy="369890"/>
          </a:xfrm>
          <a:custGeom>
            <a:avLst/>
            <a:gdLst>
              <a:gd name="T0" fmla="*/ 2147483646 w 357"/>
              <a:gd name="T1" fmla="*/ 2147483646 h 356"/>
              <a:gd name="T2" fmla="*/ 2147483646 w 357"/>
              <a:gd name="T3" fmla="*/ 2147483646 h 356"/>
              <a:gd name="T4" fmla="*/ 2147483646 w 357"/>
              <a:gd name="T5" fmla="*/ 2147483646 h 356"/>
              <a:gd name="T6" fmla="*/ 0 w 357"/>
              <a:gd name="T7" fmla="*/ 2147483646 h 356"/>
              <a:gd name="T8" fmla="*/ 2147483646 w 357"/>
              <a:gd name="T9" fmla="*/ 0 h 356"/>
              <a:gd name="T10" fmla="*/ 2147483646 w 357"/>
              <a:gd name="T11" fmla="*/ 2147483646 h 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7" h="356">
                <a:moveTo>
                  <a:pt x="356" y="173"/>
                </a:moveTo>
                <a:lnTo>
                  <a:pt x="356" y="173"/>
                </a:lnTo>
                <a:cubicBezTo>
                  <a:pt x="356" y="277"/>
                  <a:pt x="269" y="355"/>
                  <a:pt x="174" y="355"/>
                </a:cubicBezTo>
                <a:cubicBezTo>
                  <a:pt x="79" y="355"/>
                  <a:pt x="0" y="277"/>
                  <a:pt x="0" y="173"/>
                </a:cubicBezTo>
                <a:cubicBezTo>
                  <a:pt x="0" y="78"/>
                  <a:pt x="79" y="0"/>
                  <a:pt x="174" y="0"/>
                </a:cubicBezTo>
                <a:cubicBezTo>
                  <a:pt x="269" y="0"/>
                  <a:pt x="356" y="78"/>
                  <a:pt x="356" y="1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72">
            <a:extLst>
              <a:ext uri="{FF2B5EF4-FFF2-40B4-BE49-F238E27FC236}">
                <a16:creationId xmlns:a16="http://schemas.microsoft.com/office/drawing/2014/main" id="{095E26A8-37A9-7146-A55D-2E4EF43CE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1573" y="10221243"/>
            <a:ext cx="369890" cy="369887"/>
          </a:xfrm>
          <a:custGeom>
            <a:avLst/>
            <a:gdLst>
              <a:gd name="T0" fmla="*/ 2147483646 w 357"/>
              <a:gd name="T1" fmla="*/ 2147483646 h 357"/>
              <a:gd name="T2" fmla="*/ 2147483646 w 357"/>
              <a:gd name="T3" fmla="*/ 2147483646 h 357"/>
              <a:gd name="T4" fmla="*/ 2147483646 w 357"/>
              <a:gd name="T5" fmla="*/ 2147483646 h 357"/>
              <a:gd name="T6" fmla="*/ 0 w 357"/>
              <a:gd name="T7" fmla="*/ 2147483646 h 357"/>
              <a:gd name="T8" fmla="*/ 2147483646 w 357"/>
              <a:gd name="T9" fmla="*/ 0 h 357"/>
              <a:gd name="T10" fmla="*/ 2147483646 w 357"/>
              <a:gd name="T11" fmla="*/ 2147483646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7" h="357">
                <a:moveTo>
                  <a:pt x="356" y="174"/>
                </a:moveTo>
                <a:lnTo>
                  <a:pt x="356" y="174"/>
                </a:lnTo>
                <a:cubicBezTo>
                  <a:pt x="356" y="278"/>
                  <a:pt x="269" y="356"/>
                  <a:pt x="174" y="356"/>
                </a:cubicBezTo>
                <a:cubicBezTo>
                  <a:pt x="79" y="356"/>
                  <a:pt x="0" y="278"/>
                  <a:pt x="0" y="174"/>
                </a:cubicBezTo>
                <a:cubicBezTo>
                  <a:pt x="0" y="78"/>
                  <a:pt x="79" y="0"/>
                  <a:pt x="174" y="0"/>
                </a:cubicBezTo>
                <a:cubicBezTo>
                  <a:pt x="269" y="0"/>
                  <a:pt x="356" y="78"/>
                  <a:pt x="356" y="1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73">
            <a:extLst>
              <a:ext uri="{FF2B5EF4-FFF2-40B4-BE49-F238E27FC236}">
                <a16:creationId xmlns:a16="http://schemas.microsoft.com/office/drawing/2014/main" id="{300EFBF0-8BB9-9745-BA9C-E70976167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2137" y="6207271"/>
            <a:ext cx="379020" cy="369890"/>
          </a:xfrm>
          <a:custGeom>
            <a:avLst/>
            <a:gdLst>
              <a:gd name="T0" fmla="*/ 2147483646 w 365"/>
              <a:gd name="T1" fmla="*/ 2147483646 h 356"/>
              <a:gd name="T2" fmla="*/ 2147483646 w 365"/>
              <a:gd name="T3" fmla="*/ 2147483646 h 356"/>
              <a:gd name="T4" fmla="*/ 2147483646 w 365"/>
              <a:gd name="T5" fmla="*/ 2147483646 h 356"/>
              <a:gd name="T6" fmla="*/ 0 w 365"/>
              <a:gd name="T7" fmla="*/ 2147483646 h 356"/>
              <a:gd name="T8" fmla="*/ 2147483646 w 365"/>
              <a:gd name="T9" fmla="*/ 0 h 356"/>
              <a:gd name="T10" fmla="*/ 2147483646 w 365"/>
              <a:gd name="T11" fmla="*/ 2147483646 h 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5" h="356">
                <a:moveTo>
                  <a:pt x="364" y="173"/>
                </a:moveTo>
                <a:lnTo>
                  <a:pt x="364" y="173"/>
                </a:lnTo>
                <a:cubicBezTo>
                  <a:pt x="364" y="277"/>
                  <a:pt x="277" y="355"/>
                  <a:pt x="182" y="355"/>
                </a:cubicBezTo>
                <a:cubicBezTo>
                  <a:pt x="87" y="355"/>
                  <a:pt x="0" y="277"/>
                  <a:pt x="0" y="173"/>
                </a:cubicBezTo>
                <a:cubicBezTo>
                  <a:pt x="0" y="78"/>
                  <a:pt x="87" y="0"/>
                  <a:pt x="182" y="0"/>
                </a:cubicBezTo>
                <a:cubicBezTo>
                  <a:pt x="277" y="0"/>
                  <a:pt x="364" y="78"/>
                  <a:pt x="364" y="1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74">
            <a:extLst>
              <a:ext uri="{FF2B5EF4-FFF2-40B4-BE49-F238E27FC236}">
                <a16:creationId xmlns:a16="http://schemas.microsoft.com/office/drawing/2014/main" id="{EC202DBA-E531-ED46-8E78-C5F28FD0C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2137" y="10221243"/>
            <a:ext cx="379020" cy="369887"/>
          </a:xfrm>
          <a:custGeom>
            <a:avLst/>
            <a:gdLst>
              <a:gd name="T0" fmla="*/ 2147483646 w 365"/>
              <a:gd name="T1" fmla="*/ 2147483646 h 357"/>
              <a:gd name="T2" fmla="*/ 2147483646 w 365"/>
              <a:gd name="T3" fmla="*/ 2147483646 h 357"/>
              <a:gd name="T4" fmla="*/ 2147483646 w 365"/>
              <a:gd name="T5" fmla="*/ 2147483646 h 357"/>
              <a:gd name="T6" fmla="*/ 0 w 365"/>
              <a:gd name="T7" fmla="*/ 2147483646 h 357"/>
              <a:gd name="T8" fmla="*/ 2147483646 w 365"/>
              <a:gd name="T9" fmla="*/ 0 h 357"/>
              <a:gd name="T10" fmla="*/ 2147483646 w 365"/>
              <a:gd name="T11" fmla="*/ 2147483646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5" h="357">
                <a:moveTo>
                  <a:pt x="364" y="174"/>
                </a:moveTo>
                <a:lnTo>
                  <a:pt x="364" y="174"/>
                </a:lnTo>
                <a:cubicBezTo>
                  <a:pt x="364" y="278"/>
                  <a:pt x="277" y="356"/>
                  <a:pt x="182" y="356"/>
                </a:cubicBezTo>
                <a:cubicBezTo>
                  <a:pt x="87" y="356"/>
                  <a:pt x="0" y="278"/>
                  <a:pt x="0" y="174"/>
                </a:cubicBezTo>
                <a:cubicBezTo>
                  <a:pt x="0" y="78"/>
                  <a:pt x="87" y="0"/>
                  <a:pt x="182" y="0"/>
                </a:cubicBezTo>
                <a:cubicBezTo>
                  <a:pt x="277" y="0"/>
                  <a:pt x="364" y="78"/>
                  <a:pt x="364" y="17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75">
            <a:extLst>
              <a:ext uri="{FF2B5EF4-FFF2-40B4-BE49-F238E27FC236}">
                <a16:creationId xmlns:a16="http://schemas.microsoft.com/office/drawing/2014/main" id="{488BA6AC-6705-6145-822D-9C9BEAE75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6400" y="6207271"/>
            <a:ext cx="369887" cy="369890"/>
          </a:xfrm>
          <a:custGeom>
            <a:avLst/>
            <a:gdLst>
              <a:gd name="T0" fmla="*/ 2147483646 w 356"/>
              <a:gd name="T1" fmla="*/ 2147483646 h 356"/>
              <a:gd name="T2" fmla="*/ 2147483646 w 356"/>
              <a:gd name="T3" fmla="*/ 2147483646 h 356"/>
              <a:gd name="T4" fmla="*/ 2147483646 w 356"/>
              <a:gd name="T5" fmla="*/ 2147483646 h 356"/>
              <a:gd name="T6" fmla="*/ 0 w 356"/>
              <a:gd name="T7" fmla="*/ 2147483646 h 356"/>
              <a:gd name="T8" fmla="*/ 2147483646 w 356"/>
              <a:gd name="T9" fmla="*/ 0 h 356"/>
              <a:gd name="T10" fmla="*/ 2147483646 w 356"/>
              <a:gd name="T11" fmla="*/ 2147483646 h 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6" h="356">
                <a:moveTo>
                  <a:pt x="355" y="173"/>
                </a:moveTo>
                <a:lnTo>
                  <a:pt x="355" y="173"/>
                </a:lnTo>
                <a:cubicBezTo>
                  <a:pt x="355" y="277"/>
                  <a:pt x="277" y="355"/>
                  <a:pt x="182" y="355"/>
                </a:cubicBezTo>
                <a:cubicBezTo>
                  <a:pt x="87" y="355"/>
                  <a:pt x="0" y="277"/>
                  <a:pt x="0" y="173"/>
                </a:cubicBezTo>
                <a:cubicBezTo>
                  <a:pt x="0" y="78"/>
                  <a:pt x="87" y="0"/>
                  <a:pt x="182" y="0"/>
                </a:cubicBezTo>
                <a:cubicBezTo>
                  <a:pt x="277" y="0"/>
                  <a:pt x="355" y="78"/>
                  <a:pt x="355" y="17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76">
            <a:extLst>
              <a:ext uri="{FF2B5EF4-FFF2-40B4-BE49-F238E27FC236}">
                <a16:creationId xmlns:a16="http://schemas.microsoft.com/office/drawing/2014/main" id="{6B49FF96-2197-BD4F-BE14-6013BB045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6400" y="10221243"/>
            <a:ext cx="369887" cy="369887"/>
          </a:xfrm>
          <a:custGeom>
            <a:avLst/>
            <a:gdLst>
              <a:gd name="T0" fmla="*/ 2147483646 w 356"/>
              <a:gd name="T1" fmla="*/ 2147483646 h 357"/>
              <a:gd name="T2" fmla="*/ 2147483646 w 356"/>
              <a:gd name="T3" fmla="*/ 2147483646 h 357"/>
              <a:gd name="T4" fmla="*/ 2147483646 w 356"/>
              <a:gd name="T5" fmla="*/ 2147483646 h 357"/>
              <a:gd name="T6" fmla="*/ 0 w 356"/>
              <a:gd name="T7" fmla="*/ 2147483646 h 357"/>
              <a:gd name="T8" fmla="*/ 2147483646 w 356"/>
              <a:gd name="T9" fmla="*/ 0 h 357"/>
              <a:gd name="T10" fmla="*/ 2147483646 w 356"/>
              <a:gd name="T11" fmla="*/ 2147483646 h 3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6" h="357">
                <a:moveTo>
                  <a:pt x="355" y="174"/>
                </a:moveTo>
                <a:lnTo>
                  <a:pt x="355" y="174"/>
                </a:lnTo>
                <a:cubicBezTo>
                  <a:pt x="355" y="278"/>
                  <a:pt x="277" y="356"/>
                  <a:pt x="182" y="356"/>
                </a:cubicBezTo>
                <a:cubicBezTo>
                  <a:pt x="87" y="356"/>
                  <a:pt x="0" y="278"/>
                  <a:pt x="0" y="174"/>
                </a:cubicBezTo>
                <a:cubicBezTo>
                  <a:pt x="0" y="78"/>
                  <a:pt x="87" y="0"/>
                  <a:pt x="182" y="0"/>
                </a:cubicBezTo>
                <a:cubicBezTo>
                  <a:pt x="277" y="0"/>
                  <a:pt x="355" y="78"/>
                  <a:pt x="355" y="1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77">
            <a:extLst>
              <a:ext uri="{FF2B5EF4-FFF2-40B4-BE49-F238E27FC236}">
                <a16:creationId xmlns:a16="http://schemas.microsoft.com/office/drawing/2014/main" id="{492990DB-F462-DD4A-90AB-819218B3E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522" y="7686823"/>
            <a:ext cx="1255794" cy="1260360"/>
          </a:xfrm>
          <a:custGeom>
            <a:avLst/>
            <a:gdLst>
              <a:gd name="T0" fmla="*/ 2147483646 w 1214"/>
              <a:gd name="T1" fmla="*/ 2147483646 h 1215"/>
              <a:gd name="T2" fmla="*/ 2147483646 w 1214"/>
              <a:gd name="T3" fmla="*/ 2147483646 h 1215"/>
              <a:gd name="T4" fmla="*/ 2147483646 w 1214"/>
              <a:gd name="T5" fmla="*/ 2147483646 h 1215"/>
              <a:gd name="T6" fmla="*/ 0 w 1214"/>
              <a:gd name="T7" fmla="*/ 2147483646 h 1215"/>
              <a:gd name="T8" fmla="*/ 2147483646 w 1214"/>
              <a:gd name="T9" fmla="*/ 0 h 1215"/>
              <a:gd name="T10" fmla="*/ 2147483646 w 1214"/>
              <a:gd name="T11" fmla="*/ 2147483646 h 12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14" h="1215">
                <a:moveTo>
                  <a:pt x="1213" y="607"/>
                </a:moveTo>
                <a:lnTo>
                  <a:pt x="1213" y="607"/>
                </a:lnTo>
                <a:cubicBezTo>
                  <a:pt x="1213" y="945"/>
                  <a:pt x="944" y="1214"/>
                  <a:pt x="606" y="1214"/>
                </a:cubicBezTo>
                <a:cubicBezTo>
                  <a:pt x="268" y="1214"/>
                  <a:pt x="0" y="945"/>
                  <a:pt x="0" y="607"/>
                </a:cubicBezTo>
                <a:cubicBezTo>
                  <a:pt x="0" y="269"/>
                  <a:pt x="268" y="0"/>
                  <a:pt x="606" y="0"/>
                </a:cubicBezTo>
                <a:cubicBezTo>
                  <a:pt x="944" y="0"/>
                  <a:pt x="1213" y="269"/>
                  <a:pt x="1213" y="6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78">
            <a:extLst>
              <a:ext uri="{FF2B5EF4-FFF2-40B4-BE49-F238E27FC236}">
                <a16:creationId xmlns:a16="http://schemas.microsoft.com/office/drawing/2014/main" id="{C08FA708-E366-184E-9077-CA5168E5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8086" y="7686823"/>
            <a:ext cx="1264925" cy="1260360"/>
          </a:xfrm>
          <a:custGeom>
            <a:avLst/>
            <a:gdLst>
              <a:gd name="T0" fmla="*/ 2147483646 w 1223"/>
              <a:gd name="T1" fmla="*/ 2147483646 h 1215"/>
              <a:gd name="T2" fmla="*/ 2147483646 w 1223"/>
              <a:gd name="T3" fmla="*/ 2147483646 h 1215"/>
              <a:gd name="T4" fmla="*/ 2147483646 w 1223"/>
              <a:gd name="T5" fmla="*/ 2147483646 h 1215"/>
              <a:gd name="T6" fmla="*/ 0 w 1223"/>
              <a:gd name="T7" fmla="*/ 2147483646 h 1215"/>
              <a:gd name="T8" fmla="*/ 2147483646 w 1223"/>
              <a:gd name="T9" fmla="*/ 0 h 1215"/>
              <a:gd name="T10" fmla="*/ 2147483646 w 1223"/>
              <a:gd name="T11" fmla="*/ 2147483646 h 12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3" h="1215">
                <a:moveTo>
                  <a:pt x="1222" y="607"/>
                </a:moveTo>
                <a:lnTo>
                  <a:pt x="1222" y="607"/>
                </a:lnTo>
                <a:cubicBezTo>
                  <a:pt x="1222" y="945"/>
                  <a:pt x="945" y="1214"/>
                  <a:pt x="607" y="1214"/>
                </a:cubicBezTo>
                <a:cubicBezTo>
                  <a:pt x="277" y="1214"/>
                  <a:pt x="0" y="945"/>
                  <a:pt x="0" y="607"/>
                </a:cubicBezTo>
                <a:cubicBezTo>
                  <a:pt x="0" y="269"/>
                  <a:pt x="277" y="0"/>
                  <a:pt x="607" y="0"/>
                </a:cubicBezTo>
                <a:cubicBezTo>
                  <a:pt x="945" y="0"/>
                  <a:pt x="1222" y="269"/>
                  <a:pt x="1222" y="6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79">
            <a:extLst>
              <a:ext uri="{FF2B5EF4-FFF2-40B4-BE49-F238E27FC236}">
                <a16:creationId xmlns:a16="http://schemas.microsoft.com/office/drawing/2014/main" id="{3165BA4B-C572-BA47-9C2F-147C3E218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2349" y="7686823"/>
            <a:ext cx="1255792" cy="1260360"/>
          </a:xfrm>
          <a:custGeom>
            <a:avLst/>
            <a:gdLst>
              <a:gd name="T0" fmla="*/ 2147483646 w 1214"/>
              <a:gd name="T1" fmla="*/ 2147483646 h 1215"/>
              <a:gd name="T2" fmla="*/ 2147483646 w 1214"/>
              <a:gd name="T3" fmla="*/ 2147483646 h 1215"/>
              <a:gd name="T4" fmla="*/ 2147483646 w 1214"/>
              <a:gd name="T5" fmla="*/ 2147483646 h 1215"/>
              <a:gd name="T6" fmla="*/ 0 w 1214"/>
              <a:gd name="T7" fmla="*/ 2147483646 h 1215"/>
              <a:gd name="T8" fmla="*/ 2147483646 w 1214"/>
              <a:gd name="T9" fmla="*/ 0 h 1215"/>
              <a:gd name="T10" fmla="*/ 2147483646 w 1214"/>
              <a:gd name="T11" fmla="*/ 2147483646 h 12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14" h="1215">
                <a:moveTo>
                  <a:pt x="1213" y="607"/>
                </a:moveTo>
                <a:lnTo>
                  <a:pt x="1213" y="607"/>
                </a:lnTo>
                <a:cubicBezTo>
                  <a:pt x="1213" y="945"/>
                  <a:pt x="945" y="1214"/>
                  <a:pt x="607" y="1214"/>
                </a:cubicBezTo>
                <a:cubicBezTo>
                  <a:pt x="268" y="1214"/>
                  <a:pt x="0" y="945"/>
                  <a:pt x="0" y="607"/>
                </a:cubicBezTo>
                <a:cubicBezTo>
                  <a:pt x="0" y="269"/>
                  <a:pt x="268" y="0"/>
                  <a:pt x="607" y="0"/>
                </a:cubicBezTo>
                <a:cubicBezTo>
                  <a:pt x="945" y="0"/>
                  <a:pt x="1213" y="269"/>
                  <a:pt x="1213" y="6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37">
            <a:extLst>
              <a:ext uri="{FF2B5EF4-FFF2-40B4-BE49-F238E27FC236}">
                <a16:creationId xmlns:a16="http://schemas.microsoft.com/office/drawing/2014/main" id="{02A91688-30BC-C54E-8FB1-C3226E995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44" y="4988011"/>
            <a:ext cx="406422" cy="333355"/>
          </a:xfrm>
          <a:custGeom>
            <a:avLst/>
            <a:gdLst>
              <a:gd name="T0" fmla="*/ 2147483646 w 391"/>
              <a:gd name="T1" fmla="*/ 2147483646 h 322"/>
              <a:gd name="T2" fmla="*/ 2147483646 w 391"/>
              <a:gd name="T3" fmla="*/ 2147483646 h 322"/>
              <a:gd name="T4" fmla="*/ 2147483646 w 391"/>
              <a:gd name="T5" fmla="*/ 2147483646 h 322"/>
              <a:gd name="T6" fmla="*/ 2147483646 w 391"/>
              <a:gd name="T7" fmla="*/ 2147483646 h 322"/>
              <a:gd name="T8" fmla="*/ 424626811 w 391"/>
              <a:gd name="T9" fmla="*/ 2147483646 h 322"/>
              <a:gd name="T10" fmla="*/ 424626811 w 391"/>
              <a:gd name="T11" fmla="*/ 2147483646 h 322"/>
              <a:gd name="T12" fmla="*/ 2147483646 w 391"/>
              <a:gd name="T13" fmla="*/ 419535413 h 322"/>
              <a:gd name="T14" fmla="*/ 2147483646 w 391"/>
              <a:gd name="T15" fmla="*/ 0 h 322"/>
              <a:gd name="T16" fmla="*/ 2147483646 w 391"/>
              <a:gd name="T17" fmla="*/ 0 h 322"/>
              <a:gd name="T18" fmla="*/ 2147483646 w 391"/>
              <a:gd name="T19" fmla="*/ 0 h 322"/>
              <a:gd name="T20" fmla="*/ 2147483646 w 391"/>
              <a:gd name="T21" fmla="*/ 419535413 h 322"/>
              <a:gd name="T22" fmla="*/ 2147483646 w 391"/>
              <a:gd name="T23" fmla="*/ 2147483646 h 322"/>
              <a:gd name="T24" fmla="*/ 2147483646 w 391"/>
              <a:gd name="T25" fmla="*/ 2147483646 h 322"/>
              <a:gd name="T26" fmla="*/ 2147483646 w 391"/>
              <a:gd name="T27" fmla="*/ 2147483646 h 322"/>
              <a:gd name="T28" fmla="*/ 2147483646 w 391"/>
              <a:gd name="T29" fmla="*/ 2147483646 h 322"/>
              <a:gd name="T30" fmla="*/ 1226743720 w 391"/>
              <a:gd name="T31" fmla="*/ 2147483646 h 322"/>
              <a:gd name="T32" fmla="*/ 1226743720 w 391"/>
              <a:gd name="T33" fmla="*/ 2147483646 h 322"/>
              <a:gd name="T34" fmla="*/ 2147483646 w 391"/>
              <a:gd name="T35" fmla="*/ 2147483646 h 322"/>
              <a:gd name="T36" fmla="*/ 2147483646 w 391"/>
              <a:gd name="T37" fmla="*/ 2147483646 h 322"/>
              <a:gd name="T38" fmla="*/ 2147483646 w 391"/>
              <a:gd name="T39" fmla="*/ 792441424 h 322"/>
              <a:gd name="T40" fmla="*/ 2147483646 w 391"/>
              <a:gd name="T41" fmla="*/ 792441424 h 322"/>
              <a:gd name="T42" fmla="*/ 1226743720 w 391"/>
              <a:gd name="T43" fmla="*/ 2147483646 h 32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91" h="322">
                <a:moveTo>
                  <a:pt x="191" y="321"/>
                </a:moveTo>
                <a:lnTo>
                  <a:pt x="191" y="321"/>
                </a:lnTo>
                <a:cubicBezTo>
                  <a:pt x="9" y="78"/>
                  <a:pt x="9" y="78"/>
                  <a:pt x="9" y="78"/>
                </a:cubicBezTo>
                <a:cubicBezTo>
                  <a:pt x="0" y="69"/>
                  <a:pt x="0" y="69"/>
                  <a:pt x="9" y="69"/>
                </a:cubicBezTo>
                <a:cubicBezTo>
                  <a:pt x="70" y="9"/>
                  <a:pt x="70" y="9"/>
                  <a:pt x="70" y="9"/>
                </a:cubicBezTo>
                <a:cubicBezTo>
                  <a:pt x="70" y="0"/>
                  <a:pt x="70" y="0"/>
                  <a:pt x="78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321" y="0"/>
                  <a:pt x="321" y="0"/>
                  <a:pt x="321" y="9"/>
                </a:cubicBezTo>
                <a:cubicBezTo>
                  <a:pt x="382" y="69"/>
                  <a:pt x="382" y="69"/>
                  <a:pt x="382" y="69"/>
                </a:cubicBezTo>
                <a:cubicBezTo>
                  <a:pt x="382" y="69"/>
                  <a:pt x="390" y="78"/>
                  <a:pt x="382" y="78"/>
                </a:cubicBezTo>
                <a:cubicBezTo>
                  <a:pt x="200" y="321"/>
                  <a:pt x="200" y="321"/>
                  <a:pt x="200" y="321"/>
                </a:cubicBezTo>
                <a:cubicBezTo>
                  <a:pt x="200" y="321"/>
                  <a:pt x="200" y="321"/>
                  <a:pt x="191" y="321"/>
                </a:cubicBezTo>
                <a:close/>
                <a:moveTo>
                  <a:pt x="26" y="69"/>
                </a:moveTo>
                <a:lnTo>
                  <a:pt x="26" y="69"/>
                </a:lnTo>
                <a:cubicBezTo>
                  <a:pt x="191" y="303"/>
                  <a:pt x="191" y="303"/>
                  <a:pt x="191" y="303"/>
                </a:cubicBezTo>
                <a:cubicBezTo>
                  <a:pt x="364" y="69"/>
                  <a:pt x="364" y="69"/>
                  <a:pt x="364" y="69"/>
                </a:cubicBezTo>
                <a:cubicBezTo>
                  <a:pt x="312" y="17"/>
                  <a:pt x="312" y="17"/>
                  <a:pt x="312" y="17"/>
                </a:cubicBezTo>
                <a:cubicBezTo>
                  <a:pt x="78" y="17"/>
                  <a:pt x="78" y="17"/>
                  <a:pt x="78" y="17"/>
                </a:cubicBezTo>
                <a:lnTo>
                  <a:pt x="26" y="6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38">
            <a:extLst>
              <a:ext uri="{FF2B5EF4-FFF2-40B4-BE49-F238E27FC236}">
                <a16:creationId xmlns:a16="http://schemas.microsoft.com/office/drawing/2014/main" id="{6565D435-F7F7-1842-A03E-2A52C3203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975" y="4988011"/>
            <a:ext cx="278559" cy="82197"/>
          </a:xfrm>
          <a:custGeom>
            <a:avLst/>
            <a:gdLst>
              <a:gd name="T0" fmla="*/ 2147483646 w 270"/>
              <a:gd name="T1" fmla="*/ 2147483646 h 79"/>
              <a:gd name="T2" fmla="*/ 2147483646 w 270"/>
              <a:gd name="T3" fmla="*/ 2147483646 h 79"/>
              <a:gd name="T4" fmla="*/ 2147483646 w 270"/>
              <a:gd name="T5" fmla="*/ 2147483646 h 79"/>
              <a:gd name="T6" fmla="*/ 415238475 w 270"/>
              <a:gd name="T7" fmla="*/ 804494039 h 79"/>
              <a:gd name="T8" fmla="*/ 415238475 w 270"/>
              <a:gd name="T9" fmla="*/ 425862268 h 79"/>
              <a:gd name="T10" fmla="*/ 784296701 w 270"/>
              <a:gd name="T11" fmla="*/ 425862268 h 79"/>
              <a:gd name="T12" fmla="*/ 2147483646 w 270"/>
              <a:gd name="T13" fmla="*/ 2147483646 h 79"/>
              <a:gd name="T14" fmla="*/ 2147483646 w 270"/>
              <a:gd name="T15" fmla="*/ 425862268 h 79"/>
              <a:gd name="T16" fmla="*/ 2147483646 w 270"/>
              <a:gd name="T17" fmla="*/ 425862268 h 79"/>
              <a:gd name="T18" fmla="*/ 2147483646 w 270"/>
              <a:gd name="T19" fmla="*/ 2147483646 h 79"/>
              <a:gd name="T20" fmla="*/ 2147483646 w 270"/>
              <a:gd name="T21" fmla="*/ 425862268 h 79"/>
              <a:gd name="T22" fmla="*/ 2147483646 w 270"/>
              <a:gd name="T23" fmla="*/ 425862268 h 79"/>
              <a:gd name="T24" fmla="*/ 2147483646 w 270"/>
              <a:gd name="T25" fmla="*/ 804494039 h 79"/>
              <a:gd name="T26" fmla="*/ 2147483646 w 270"/>
              <a:gd name="T27" fmla="*/ 2147483646 h 79"/>
              <a:gd name="T28" fmla="*/ 2147483646 w 270"/>
              <a:gd name="T29" fmla="*/ 2147483646 h 79"/>
              <a:gd name="T30" fmla="*/ 2147483646 w 270"/>
              <a:gd name="T31" fmla="*/ 1230356307 h 79"/>
              <a:gd name="T32" fmla="*/ 2147483646 w 270"/>
              <a:gd name="T33" fmla="*/ 2147483646 h 79"/>
              <a:gd name="T34" fmla="*/ 2147483646 w 270"/>
              <a:gd name="T35" fmla="*/ 2147483646 h 7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70" h="79">
                <a:moveTo>
                  <a:pt x="69" y="78"/>
                </a:moveTo>
                <a:lnTo>
                  <a:pt x="69" y="78"/>
                </a:lnTo>
                <a:cubicBezTo>
                  <a:pt x="9" y="17"/>
                  <a:pt x="9" y="17"/>
                  <a:pt x="9" y="17"/>
                </a:cubicBezTo>
                <a:cubicBezTo>
                  <a:pt x="0" y="17"/>
                  <a:pt x="0" y="9"/>
                  <a:pt x="9" y="9"/>
                </a:cubicBezTo>
                <a:cubicBezTo>
                  <a:pt x="9" y="0"/>
                  <a:pt x="17" y="0"/>
                  <a:pt x="17" y="9"/>
                </a:cubicBezTo>
                <a:cubicBezTo>
                  <a:pt x="69" y="61"/>
                  <a:pt x="69" y="61"/>
                  <a:pt x="69" y="61"/>
                </a:cubicBezTo>
                <a:cubicBezTo>
                  <a:pt x="130" y="9"/>
                  <a:pt x="130" y="9"/>
                  <a:pt x="130" y="9"/>
                </a:cubicBezTo>
                <a:cubicBezTo>
                  <a:pt x="130" y="0"/>
                  <a:pt x="139" y="0"/>
                  <a:pt x="139" y="9"/>
                </a:cubicBezTo>
                <a:cubicBezTo>
                  <a:pt x="191" y="61"/>
                  <a:pt x="191" y="61"/>
                  <a:pt x="191" y="61"/>
                </a:cubicBezTo>
                <a:cubicBezTo>
                  <a:pt x="251" y="9"/>
                  <a:pt x="251" y="9"/>
                  <a:pt x="251" y="9"/>
                </a:cubicBezTo>
                <a:cubicBezTo>
                  <a:pt x="251" y="0"/>
                  <a:pt x="260" y="0"/>
                  <a:pt x="260" y="9"/>
                </a:cubicBezTo>
                <a:cubicBezTo>
                  <a:pt x="269" y="9"/>
                  <a:pt x="269" y="17"/>
                  <a:pt x="260" y="17"/>
                </a:cubicBezTo>
                <a:cubicBezTo>
                  <a:pt x="199" y="78"/>
                  <a:pt x="199" y="78"/>
                  <a:pt x="199" y="78"/>
                </a:cubicBezTo>
                <a:lnTo>
                  <a:pt x="191" y="78"/>
                </a:lnTo>
                <a:cubicBezTo>
                  <a:pt x="130" y="26"/>
                  <a:pt x="130" y="26"/>
                  <a:pt x="130" y="2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8"/>
                  <a:pt x="78" y="78"/>
                  <a:pt x="69" y="7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39">
            <a:extLst>
              <a:ext uri="{FF2B5EF4-FFF2-40B4-BE49-F238E27FC236}">
                <a16:creationId xmlns:a16="http://schemas.microsoft.com/office/drawing/2014/main" id="{66ABD4D8-EFEC-9B43-8425-CC982BD40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906" y="5051943"/>
            <a:ext cx="155262" cy="269423"/>
          </a:xfrm>
          <a:custGeom>
            <a:avLst/>
            <a:gdLst>
              <a:gd name="T0" fmla="*/ 2147483646 w 148"/>
              <a:gd name="T1" fmla="*/ 2147483646 h 261"/>
              <a:gd name="T2" fmla="*/ 2147483646 w 148"/>
              <a:gd name="T3" fmla="*/ 2147483646 h 261"/>
              <a:gd name="T4" fmla="*/ 2147483646 w 148"/>
              <a:gd name="T5" fmla="*/ 2147483646 h 261"/>
              <a:gd name="T6" fmla="*/ 388103226 w 148"/>
              <a:gd name="T7" fmla="*/ 369725183 h 261"/>
              <a:gd name="T8" fmla="*/ 388103226 w 148"/>
              <a:gd name="T9" fmla="*/ 0 h 261"/>
              <a:gd name="T10" fmla="*/ 824619474 w 148"/>
              <a:gd name="T11" fmla="*/ 369725183 h 261"/>
              <a:gd name="T12" fmla="*/ 2147483646 w 148"/>
              <a:gd name="T13" fmla="*/ 2147483646 h 261"/>
              <a:gd name="T14" fmla="*/ 2147483646 w 148"/>
              <a:gd name="T15" fmla="*/ 369725183 h 261"/>
              <a:gd name="T16" fmla="*/ 2147483646 w 148"/>
              <a:gd name="T17" fmla="*/ 0 h 261"/>
              <a:gd name="T18" fmla="*/ 2147483646 w 148"/>
              <a:gd name="T19" fmla="*/ 369725183 h 261"/>
              <a:gd name="T20" fmla="*/ 2147483646 w 148"/>
              <a:gd name="T21" fmla="*/ 2147483646 h 261"/>
              <a:gd name="T22" fmla="*/ 2147483646 w 148"/>
              <a:gd name="T23" fmla="*/ 2147483646 h 2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8" h="261">
                <a:moveTo>
                  <a:pt x="69" y="260"/>
                </a:moveTo>
                <a:lnTo>
                  <a:pt x="69" y="260"/>
                </a:lnTo>
                <a:cubicBezTo>
                  <a:pt x="69" y="260"/>
                  <a:pt x="69" y="260"/>
                  <a:pt x="69" y="251"/>
                </a:cubicBezTo>
                <a:cubicBezTo>
                  <a:pt x="8" y="8"/>
                  <a:pt x="8" y="8"/>
                  <a:pt x="8" y="8"/>
                </a:cubicBezTo>
                <a:cubicBezTo>
                  <a:pt x="0" y="8"/>
                  <a:pt x="8" y="0"/>
                  <a:pt x="8" y="0"/>
                </a:cubicBezTo>
                <a:cubicBezTo>
                  <a:pt x="17" y="0"/>
                  <a:pt x="17" y="0"/>
                  <a:pt x="17" y="8"/>
                </a:cubicBezTo>
                <a:cubicBezTo>
                  <a:pt x="69" y="216"/>
                  <a:pt x="69" y="216"/>
                  <a:pt x="69" y="216"/>
                </a:cubicBezTo>
                <a:cubicBezTo>
                  <a:pt x="121" y="8"/>
                  <a:pt x="121" y="8"/>
                  <a:pt x="121" y="8"/>
                </a:cubicBezTo>
                <a:cubicBezTo>
                  <a:pt x="130" y="0"/>
                  <a:pt x="130" y="0"/>
                  <a:pt x="138" y="0"/>
                </a:cubicBezTo>
                <a:cubicBezTo>
                  <a:pt x="138" y="0"/>
                  <a:pt x="147" y="8"/>
                  <a:pt x="138" y="8"/>
                </a:cubicBezTo>
                <a:cubicBezTo>
                  <a:pt x="78" y="251"/>
                  <a:pt x="78" y="251"/>
                  <a:pt x="78" y="251"/>
                </a:cubicBezTo>
                <a:cubicBezTo>
                  <a:pt x="78" y="260"/>
                  <a:pt x="78" y="260"/>
                  <a:pt x="69" y="26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40">
            <a:extLst>
              <a:ext uri="{FF2B5EF4-FFF2-40B4-BE49-F238E27FC236}">
                <a16:creationId xmlns:a16="http://schemas.microsoft.com/office/drawing/2014/main" id="{9C255DC4-BD13-9547-88C6-9B1B2DDD3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44" y="5051943"/>
            <a:ext cx="397289" cy="18266"/>
          </a:xfrm>
          <a:custGeom>
            <a:avLst/>
            <a:gdLst>
              <a:gd name="T0" fmla="*/ 2147483646 w 383"/>
              <a:gd name="T1" fmla="*/ 746339489 h 18"/>
              <a:gd name="T2" fmla="*/ 2147483646 w 383"/>
              <a:gd name="T3" fmla="*/ 746339489 h 18"/>
              <a:gd name="T4" fmla="*/ 2147483646 w 383"/>
              <a:gd name="T5" fmla="*/ 746339489 h 18"/>
              <a:gd name="T6" fmla="*/ 844079222 w 383"/>
              <a:gd name="T7" fmla="*/ 746339489 h 18"/>
              <a:gd name="T8" fmla="*/ 0 w 383"/>
              <a:gd name="T9" fmla="*/ 351204036 h 18"/>
              <a:gd name="T10" fmla="*/ 844079222 w 383"/>
              <a:gd name="T11" fmla="*/ 0 h 18"/>
              <a:gd name="T12" fmla="*/ 844079222 w 383"/>
              <a:gd name="T13" fmla="*/ 0 h 18"/>
              <a:gd name="T14" fmla="*/ 2147483646 w 383"/>
              <a:gd name="T15" fmla="*/ 0 h 18"/>
              <a:gd name="T16" fmla="*/ 2147483646 w 383"/>
              <a:gd name="T17" fmla="*/ 351204036 h 18"/>
              <a:gd name="T18" fmla="*/ 2147483646 w 383"/>
              <a:gd name="T19" fmla="*/ 746339489 h 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3" h="18">
                <a:moveTo>
                  <a:pt x="373" y="17"/>
                </a:moveTo>
                <a:lnTo>
                  <a:pt x="373" y="17"/>
                </a:lnTo>
                <a:cubicBezTo>
                  <a:pt x="18" y="17"/>
                  <a:pt x="18" y="17"/>
                  <a:pt x="18" y="17"/>
                </a:cubicBezTo>
                <a:cubicBezTo>
                  <a:pt x="9" y="17"/>
                  <a:pt x="0" y="17"/>
                  <a:pt x="0" y="8"/>
                </a:cubicBezTo>
                <a:cubicBezTo>
                  <a:pt x="0" y="8"/>
                  <a:pt x="9" y="0"/>
                  <a:pt x="18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82" y="0"/>
                  <a:pt x="382" y="8"/>
                  <a:pt x="382" y="8"/>
                </a:cubicBezTo>
                <a:cubicBezTo>
                  <a:pt x="382" y="17"/>
                  <a:pt x="382" y="17"/>
                  <a:pt x="373" y="17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41">
            <a:extLst>
              <a:ext uri="{FF2B5EF4-FFF2-40B4-BE49-F238E27FC236}">
                <a16:creationId xmlns:a16="http://schemas.microsoft.com/office/drawing/2014/main" id="{2B09E843-C3DA-0C44-AC7F-93CC28943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908" y="4800782"/>
            <a:ext cx="452087" cy="529716"/>
          </a:xfrm>
          <a:custGeom>
            <a:avLst/>
            <a:gdLst>
              <a:gd name="T0" fmla="*/ 2147483646 w 435"/>
              <a:gd name="T1" fmla="*/ 2147483646 h 512"/>
              <a:gd name="T2" fmla="*/ 2147483646 w 435"/>
              <a:gd name="T3" fmla="*/ 2147483646 h 512"/>
              <a:gd name="T4" fmla="*/ 801736876 w 435"/>
              <a:gd name="T5" fmla="*/ 2147483646 h 512"/>
              <a:gd name="T6" fmla="*/ 0 w 435"/>
              <a:gd name="T7" fmla="*/ 2147483646 h 512"/>
              <a:gd name="T8" fmla="*/ 0 w 435"/>
              <a:gd name="T9" fmla="*/ 790913460 h 512"/>
              <a:gd name="T10" fmla="*/ 801736876 w 435"/>
              <a:gd name="T11" fmla="*/ 0 h 512"/>
              <a:gd name="T12" fmla="*/ 2147483646 w 435"/>
              <a:gd name="T13" fmla="*/ 0 h 512"/>
              <a:gd name="T14" fmla="*/ 2147483646 w 435"/>
              <a:gd name="T15" fmla="*/ 418741634 h 512"/>
              <a:gd name="T16" fmla="*/ 2147483646 w 435"/>
              <a:gd name="T17" fmla="*/ 790913460 h 512"/>
              <a:gd name="T18" fmla="*/ 1226231972 w 435"/>
              <a:gd name="T19" fmla="*/ 790913460 h 512"/>
              <a:gd name="T20" fmla="*/ 1226231972 w 435"/>
              <a:gd name="T21" fmla="*/ 2147483646 h 512"/>
              <a:gd name="T22" fmla="*/ 2147483646 w 435"/>
              <a:gd name="T23" fmla="*/ 2147483646 h 512"/>
              <a:gd name="T24" fmla="*/ 2147483646 w 435"/>
              <a:gd name="T25" fmla="*/ 790913460 h 512"/>
              <a:gd name="T26" fmla="*/ 2147483646 w 435"/>
              <a:gd name="T27" fmla="*/ 790913460 h 512"/>
              <a:gd name="T28" fmla="*/ 2147483646 w 435"/>
              <a:gd name="T29" fmla="*/ 418741634 h 512"/>
              <a:gd name="T30" fmla="*/ 2147483646 w 435"/>
              <a:gd name="T31" fmla="*/ 0 h 512"/>
              <a:gd name="T32" fmla="*/ 2147483646 w 435"/>
              <a:gd name="T33" fmla="*/ 0 h 512"/>
              <a:gd name="T34" fmla="*/ 2147483646 w 435"/>
              <a:gd name="T35" fmla="*/ 790913460 h 512"/>
              <a:gd name="T36" fmla="*/ 2147483646 w 435"/>
              <a:gd name="T37" fmla="*/ 2147483646 h 512"/>
              <a:gd name="T38" fmla="*/ 2147483646 w 435"/>
              <a:gd name="T39" fmla="*/ 2147483646 h 512"/>
              <a:gd name="T40" fmla="*/ 2147483646 w 435"/>
              <a:gd name="T41" fmla="*/ 790913460 h 512"/>
              <a:gd name="T42" fmla="*/ 2147483646 w 435"/>
              <a:gd name="T43" fmla="*/ 790913460 h 51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35" h="512">
                <a:moveTo>
                  <a:pt x="416" y="511"/>
                </a:moveTo>
                <a:lnTo>
                  <a:pt x="416" y="511"/>
                </a:lnTo>
                <a:cubicBezTo>
                  <a:pt x="17" y="511"/>
                  <a:pt x="17" y="511"/>
                  <a:pt x="17" y="511"/>
                </a:cubicBezTo>
                <a:cubicBezTo>
                  <a:pt x="9" y="511"/>
                  <a:pt x="0" y="503"/>
                  <a:pt x="0" y="49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04" y="0"/>
                  <a:pt x="104" y="0"/>
                  <a:pt x="104" y="9"/>
                </a:cubicBezTo>
                <a:cubicBezTo>
                  <a:pt x="104" y="17"/>
                  <a:pt x="104" y="17"/>
                  <a:pt x="9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485"/>
                  <a:pt x="26" y="485"/>
                  <a:pt x="26" y="485"/>
                </a:cubicBezTo>
                <a:cubicBezTo>
                  <a:pt x="408" y="485"/>
                  <a:pt x="408" y="485"/>
                  <a:pt x="408" y="485"/>
                </a:cubicBezTo>
                <a:cubicBezTo>
                  <a:pt x="408" y="17"/>
                  <a:pt x="408" y="17"/>
                  <a:pt x="408" y="17"/>
                </a:cubicBezTo>
                <a:cubicBezTo>
                  <a:pt x="338" y="17"/>
                  <a:pt x="338" y="17"/>
                  <a:pt x="338" y="17"/>
                </a:cubicBezTo>
                <a:cubicBezTo>
                  <a:pt x="330" y="17"/>
                  <a:pt x="330" y="17"/>
                  <a:pt x="330" y="9"/>
                </a:cubicBezTo>
                <a:cubicBezTo>
                  <a:pt x="330" y="0"/>
                  <a:pt x="330" y="0"/>
                  <a:pt x="338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25" y="0"/>
                  <a:pt x="434" y="9"/>
                  <a:pt x="434" y="17"/>
                </a:cubicBezTo>
                <a:cubicBezTo>
                  <a:pt x="434" y="494"/>
                  <a:pt x="434" y="494"/>
                  <a:pt x="434" y="494"/>
                </a:cubicBezTo>
                <a:cubicBezTo>
                  <a:pt x="434" y="503"/>
                  <a:pt x="425" y="511"/>
                  <a:pt x="416" y="511"/>
                </a:cubicBezTo>
                <a:close/>
                <a:moveTo>
                  <a:pt x="416" y="17"/>
                </a:moveTo>
                <a:lnTo>
                  <a:pt x="416" y="17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42">
            <a:extLst>
              <a:ext uri="{FF2B5EF4-FFF2-40B4-BE49-F238E27FC236}">
                <a16:creationId xmlns:a16="http://schemas.microsoft.com/office/drawing/2014/main" id="{D93BB81F-238B-5C4D-95AE-F9A62C7B1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238" y="4924080"/>
            <a:ext cx="82197" cy="82197"/>
          </a:xfrm>
          <a:custGeom>
            <a:avLst/>
            <a:gdLst>
              <a:gd name="T0" fmla="*/ 2147483646 w 79"/>
              <a:gd name="T1" fmla="*/ 2147483646 h 79"/>
              <a:gd name="T2" fmla="*/ 2147483646 w 79"/>
              <a:gd name="T3" fmla="*/ 2147483646 h 79"/>
              <a:gd name="T4" fmla="*/ 425862268 w 79"/>
              <a:gd name="T5" fmla="*/ 2147483646 h 79"/>
              <a:gd name="T6" fmla="*/ 0 w 79"/>
              <a:gd name="T7" fmla="*/ 2147483646 h 79"/>
              <a:gd name="T8" fmla="*/ 0 w 79"/>
              <a:gd name="T9" fmla="*/ 425862268 h 79"/>
              <a:gd name="T10" fmla="*/ 425862268 w 79"/>
              <a:gd name="T11" fmla="*/ 0 h 79"/>
              <a:gd name="T12" fmla="*/ 2147483646 w 79"/>
              <a:gd name="T13" fmla="*/ 0 h 79"/>
              <a:gd name="T14" fmla="*/ 2147483646 w 79"/>
              <a:gd name="T15" fmla="*/ 425862268 h 79"/>
              <a:gd name="T16" fmla="*/ 2147483646 w 79"/>
              <a:gd name="T17" fmla="*/ 2147483646 h 79"/>
              <a:gd name="T18" fmla="*/ 2147483646 w 79"/>
              <a:gd name="T19" fmla="*/ 2147483646 h 79"/>
              <a:gd name="T20" fmla="*/ 804494039 w 79"/>
              <a:gd name="T21" fmla="*/ 2147483646 h 79"/>
              <a:gd name="T22" fmla="*/ 804494039 w 79"/>
              <a:gd name="T23" fmla="*/ 2147483646 h 79"/>
              <a:gd name="T24" fmla="*/ 2147483646 w 79"/>
              <a:gd name="T25" fmla="*/ 2147483646 h 79"/>
              <a:gd name="T26" fmla="*/ 2147483646 w 79"/>
              <a:gd name="T27" fmla="*/ 851855474 h 79"/>
              <a:gd name="T28" fmla="*/ 804494039 w 79"/>
              <a:gd name="T29" fmla="*/ 851855474 h 79"/>
              <a:gd name="T30" fmla="*/ 804494039 w 79"/>
              <a:gd name="T31" fmla="*/ 2147483646 h 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9" h="79">
                <a:moveTo>
                  <a:pt x="69" y="78"/>
                </a:moveTo>
                <a:lnTo>
                  <a:pt x="69" y="78"/>
                </a:lnTo>
                <a:cubicBezTo>
                  <a:pt x="9" y="78"/>
                  <a:pt x="9" y="78"/>
                  <a:pt x="9" y="78"/>
                </a:cubicBezTo>
                <a:cubicBezTo>
                  <a:pt x="0" y="78"/>
                  <a:pt x="0" y="78"/>
                  <a:pt x="0" y="70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8" y="0"/>
                  <a:pt x="78" y="0"/>
                  <a:pt x="78" y="9"/>
                </a:cubicBezTo>
                <a:cubicBezTo>
                  <a:pt x="78" y="70"/>
                  <a:pt x="78" y="70"/>
                  <a:pt x="78" y="70"/>
                </a:cubicBezTo>
                <a:cubicBezTo>
                  <a:pt x="78" y="78"/>
                  <a:pt x="78" y="78"/>
                  <a:pt x="69" y="78"/>
                </a:cubicBezTo>
                <a:close/>
                <a:moveTo>
                  <a:pt x="17" y="61"/>
                </a:moveTo>
                <a:lnTo>
                  <a:pt x="17" y="61"/>
                </a:lnTo>
                <a:cubicBezTo>
                  <a:pt x="60" y="61"/>
                  <a:pt x="60" y="61"/>
                  <a:pt x="60" y="61"/>
                </a:cubicBezTo>
                <a:cubicBezTo>
                  <a:pt x="60" y="18"/>
                  <a:pt x="60" y="18"/>
                  <a:pt x="60" y="18"/>
                </a:cubicBezTo>
                <a:cubicBezTo>
                  <a:pt x="17" y="18"/>
                  <a:pt x="17" y="18"/>
                  <a:pt x="17" y="18"/>
                </a:cubicBezTo>
                <a:lnTo>
                  <a:pt x="17" y="61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43">
            <a:extLst>
              <a:ext uri="{FF2B5EF4-FFF2-40B4-BE49-F238E27FC236}">
                <a16:creationId xmlns:a16="http://schemas.microsoft.com/office/drawing/2014/main" id="{1CD8E650-1730-714B-ACAB-4351F376B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238" y="5051943"/>
            <a:ext cx="82197" cy="82197"/>
          </a:xfrm>
          <a:custGeom>
            <a:avLst/>
            <a:gdLst>
              <a:gd name="T0" fmla="*/ 2147483646 w 79"/>
              <a:gd name="T1" fmla="*/ 2147483646 h 79"/>
              <a:gd name="T2" fmla="*/ 2147483646 w 79"/>
              <a:gd name="T3" fmla="*/ 2147483646 h 79"/>
              <a:gd name="T4" fmla="*/ 425862268 w 79"/>
              <a:gd name="T5" fmla="*/ 2147483646 h 79"/>
              <a:gd name="T6" fmla="*/ 0 w 79"/>
              <a:gd name="T7" fmla="*/ 2147483646 h 79"/>
              <a:gd name="T8" fmla="*/ 0 w 79"/>
              <a:gd name="T9" fmla="*/ 378631410 h 79"/>
              <a:gd name="T10" fmla="*/ 425862268 w 79"/>
              <a:gd name="T11" fmla="*/ 0 h 79"/>
              <a:gd name="T12" fmla="*/ 2147483646 w 79"/>
              <a:gd name="T13" fmla="*/ 0 h 79"/>
              <a:gd name="T14" fmla="*/ 2147483646 w 79"/>
              <a:gd name="T15" fmla="*/ 378631410 h 79"/>
              <a:gd name="T16" fmla="*/ 2147483646 w 79"/>
              <a:gd name="T17" fmla="*/ 2147483646 h 79"/>
              <a:gd name="T18" fmla="*/ 2147483646 w 79"/>
              <a:gd name="T19" fmla="*/ 2147483646 h 79"/>
              <a:gd name="T20" fmla="*/ 804494039 w 79"/>
              <a:gd name="T21" fmla="*/ 2147483646 h 79"/>
              <a:gd name="T22" fmla="*/ 804494039 w 79"/>
              <a:gd name="T23" fmla="*/ 2147483646 h 79"/>
              <a:gd name="T24" fmla="*/ 2147483646 w 79"/>
              <a:gd name="T25" fmla="*/ 2147483646 h 79"/>
              <a:gd name="T26" fmla="*/ 2147483646 w 79"/>
              <a:gd name="T27" fmla="*/ 804494039 h 79"/>
              <a:gd name="T28" fmla="*/ 804494039 w 79"/>
              <a:gd name="T29" fmla="*/ 804494039 h 79"/>
              <a:gd name="T30" fmla="*/ 804494039 w 79"/>
              <a:gd name="T31" fmla="*/ 2147483646 h 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9" h="79">
                <a:moveTo>
                  <a:pt x="69" y="78"/>
                </a:moveTo>
                <a:lnTo>
                  <a:pt x="69" y="78"/>
                </a:lnTo>
                <a:cubicBezTo>
                  <a:pt x="9" y="78"/>
                  <a:pt x="9" y="78"/>
                  <a:pt x="9" y="78"/>
                </a:cubicBezTo>
                <a:cubicBezTo>
                  <a:pt x="0" y="78"/>
                  <a:pt x="0" y="78"/>
                  <a:pt x="0" y="69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8" y="0"/>
                  <a:pt x="78" y="0"/>
                  <a:pt x="78" y="8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78"/>
                  <a:pt x="78" y="78"/>
                  <a:pt x="69" y="78"/>
                </a:cubicBezTo>
                <a:close/>
                <a:moveTo>
                  <a:pt x="17" y="60"/>
                </a:moveTo>
                <a:lnTo>
                  <a:pt x="17" y="60"/>
                </a:lnTo>
                <a:cubicBezTo>
                  <a:pt x="60" y="60"/>
                  <a:pt x="60" y="60"/>
                  <a:pt x="60" y="60"/>
                </a:cubicBezTo>
                <a:cubicBezTo>
                  <a:pt x="60" y="17"/>
                  <a:pt x="60" y="17"/>
                  <a:pt x="60" y="17"/>
                </a:cubicBezTo>
                <a:cubicBezTo>
                  <a:pt x="17" y="17"/>
                  <a:pt x="17" y="17"/>
                  <a:pt x="17" y="17"/>
                </a:cubicBezTo>
                <a:lnTo>
                  <a:pt x="17" y="60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44">
            <a:extLst>
              <a:ext uri="{FF2B5EF4-FFF2-40B4-BE49-F238E27FC236}">
                <a16:creationId xmlns:a16="http://schemas.microsoft.com/office/drawing/2014/main" id="{6755BC1C-E21A-F44C-AD1F-5177C755C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238" y="5175237"/>
            <a:ext cx="82197" cy="82197"/>
          </a:xfrm>
          <a:custGeom>
            <a:avLst/>
            <a:gdLst>
              <a:gd name="T0" fmla="*/ 2147483646 w 79"/>
              <a:gd name="T1" fmla="*/ 2147483646 h 79"/>
              <a:gd name="T2" fmla="*/ 2147483646 w 79"/>
              <a:gd name="T3" fmla="*/ 2147483646 h 79"/>
              <a:gd name="T4" fmla="*/ 425862268 w 79"/>
              <a:gd name="T5" fmla="*/ 2147483646 h 79"/>
              <a:gd name="T6" fmla="*/ 0 w 79"/>
              <a:gd name="T7" fmla="*/ 2147483646 h 79"/>
              <a:gd name="T8" fmla="*/ 0 w 79"/>
              <a:gd name="T9" fmla="*/ 425862268 h 79"/>
              <a:gd name="T10" fmla="*/ 425862268 w 79"/>
              <a:gd name="T11" fmla="*/ 0 h 79"/>
              <a:gd name="T12" fmla="*/ 2147483646 w 79"/>
              <a:gd name="T13" fmla="*/ 0 h 79"/>
              <a:gd name="T14" fmla="*/ 2147483646 w 79"/>
              <a:gd name="T15" fmla="*/ 425862268 h 79"/>
              <a:gd name="T16" fmla="*/ 2147483646 w 79"/>
              <a:gd name="T17" fmla="*/ 2147483646 h 79"/>
              <a:gd name="T18" fmla="*/ 2147483646 w 79"/>
              <a:gd name="T19" fmla="*/ 2147483646 h 79"/>
              <a:gd name="T20" fmla="*/ 804494039 w 79"/>
              <a:gd name="T21" fmla="*/ 2147483646 h 79"/>
              <a:gd name="T22" fmla="*/ 804494039 w 79"/>
              <a:gd name="T23" fmla="*/ 2147483646 h 79"/>
              <a:gd name="T24" fmla="*/ 2147483646 w 79"/>
              <a:gd name="T25" fmla="*/ 2147483646 h 79"/>
              <a:gd name="T26" fmla="*/ 2147483646 w 79"/>
              <a:gd name="T27" fmla="*/ 804494039 h 79"/>
              <a:gd name="T28" fmla="*/ 804494039 w 79"/>
              <a:gd name="T29" fmla="*/ 804494039 h 79"/>
              <a:gd name="T30" fmla="*/ 804494039 w 79"/>
              <a:gd name="T31" fmla="*/ 2147483646 h 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9" h="79">
                <a:moveTo>
                  <a:pt x="69" y="78"/>
                </a:moveTo>
                <a:lnTo>
                  <a:pt x="69" y="78"/>
                </a:lnTo>
                <a:cubicBezTo>
                  <a:pt x="9" y="78"/>
                  <a:pt x="9" y="78"/>
                  <a:pt x="9" y="78"/>
                </a:cubicBezTo>
                <a:cubicBezTo>
                  <a:pt x="0" y="78"/>
                  <a:pt x="0" y="78"/>
                  <a:pt x="0" y="6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8" y="0"/>
                  <a:pt x="78" y="0"/>
                  <a:pt x="78" y="9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78"/>
                  <a:pt x="78" y="78"/>
                  <a:pt x="69" y="78"/>
                </a:cubicBezTo>
                <a:close/>
                <a:moveTo>
                  <a:pt x="17" y="61"/>
                </a:moveTo>
                <a:lnTo>
                  <a:pt x="17" y="61"/>
                </a:lnTo>
                <a:cubicBezTo>
                  <a:pt x="60" y="61"/>
                  <a:pt x="60" y="61"/>
                  <a:pt x="60" y="61"/>
                </a:cubicBezTo>
                <a:cubicBezTo>
                  <a:pt x="60" y="17"/>
                  <a:pt x="60" y="17"/>
                  <a:pt x="60" y="17"/>
                </a:cubicBezTo>
                <a:cubicBezTo>
                  <a:pt x="17" y="17"/>
                  <a:pt x="17" y="17"/>
                  <a:pt x="17" y="17"/>
                </a:cubicBezTo>
                <a:lnTo>
                  <a:pt x="17" y="61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45">
            <a:extLst>
              <a:ext uri="{FF2B5EF4-FFF2-40B4-BE49-F238E27FC236}">
                <a16:creationId xmlns:a16="http://schemas.microsoft.com/office/drawing/2014/main" id="{28CB5124-911A-0E43-8946-7459DC415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0535" y="4951479"/>
            <a:ext cx="146129" cy="27399"/>
          </a:xfrm>
          <a:custGeom>
            <a:avLst/>
            <a:gdLst>
              <a:gd name="T0" fmla="*/ 2147483646 w 140"/>
              <a:gd name="T1" fmla="*/ 1141475294 h 27"/>
              <a:gd name="T2" fmla="*/ 2147483646 w 140"/>
              <a:gd name="T3" fmla="*/ 1141475294 h 27"/>
              <a:gd name="T4" fmla="*/ 430018734 w 140"/>
              <a:gd name="T5" fmla="*/ 1141475294 h 27"/>
              <a:gd name="T6" fmla="*/ 0 w 140"/>
              <a:gd name="T7" fmla="*/ 395135453 h 27"/>
              <a:gd name="T8" fmla="*/ 430018734 w 140"/>
              <a:gd name="T9" fmla="*/ 0 h 27"/>
              <a:gd name="T10" fmla="*/ 2147483646 w 140"/>
              <a:gd name="T11" fmla="*/ 0 h 27"/>
              <a:gd name="T12" fmla="*/ 2147483646 w 140"/>
              <a:gd name="T13" fmla="*/ 395135453 h 27"/>
              <a:gd name="T14" fmla="*/ 2147483646 w 140"/>
              <a:gd name="T15" fmla="*/ 1141475294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0" h="27">
                <a:moveTo>
                  <a:pt x="130" y="26"/>
                </a:moveTo>
                <a:lnTo>
                  <a:pt x="130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8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9" y="0"/>
                  <a:pt x="139" y="9"/>
                  <a:pt x="139" y="9"/>
                </a:cubicBezTo>
                <a:cubicBezTo>
                  <a:pt x="139" y="18"/>
                  <a:pt x="139" y="26"/>
                  <a:pt x="130" y="2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46">
            <a:extLst>
              <a:ext uri="{FF2B5EF4-FFF2-40B4-BE49-F238E27FC236}">
                <a16:creationId xmlns:a16="http://schemas.microsoft.com/office/drawing/2014/main" id="{FD190EDB-B902-284C-867A-4E440D601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0535" y="5079342"/>
            <a:ext cx="146129" cy="27399"/>
          </a:xfrm>
          <a:custGeom>
            <a:avLst/>
            <a:gdLst>
              <a:gd name="T0" fmla="*/ 2147483646 w 140"/>
              <a:gd name="T1" fmla="*/ 1141475294 h 27"/>
              <a:gd name="T2" fmla="*/ 2147483646 w 140"/>
              <a:gd name="T3" fmla="*/ 1141475294 h 27"/>
              <a:gd name="T4" fmla="*/ 430018734 w 140"/>
              <a:gd name="T5" fmla="*/ 1141475294 h 27"/>
              <a:gd name="T6" fmla="*/ 0 w 140"/>
              <a:gd name="T7" fmla="*/ 351204036 h 27"/>
              <a:gd name="T8" fmla="*/ 430018734 w 140"/>
              <a:gd name="T9" fmla="*/ 0 h 27"/>
              <a:gd name="T10" fmla="*/ 2147483646 w 140"/>
              <a:gd name="T11" fmla="*/ 0 h 27"/>
              <a:gd name="T12" fmla="*/ 2147483646 w 140"/>
              <a:gd name="T13" fmla="*/ 351204036 h 27"/>
              <a:gd name="T14" fmla="*/ 2147483646 w 140"/>
              <a:gd name="T15" fmla="*/ 1141475294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0" h="27">
                <a:moveTo>
                  <a:pt x="130" y="26"/>
                </a:moveTo>
                <a:lnTo>
                  <a:pt x="130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7"/>
                  <a:pt x="0" y="8"/>
                </a:cubicBezTo>
                <a:cubicBezTo>
                  <a:pt x="0" y="8"/>
                  <a:pt x="0" y="0"/>
                  <a:pt x="9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9" y="0"/>
                  <a:pt x="139" y="8"/>
                  <a:pt x="139" y="8"/>
                </a:cubicBezTo>
                <a:cubicBezTo>
                  <a:pt x="139" y="17"/>
                  <a:pt x="139" y="26"/>
                  <a:pt x="130" y="2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47">
            <a:extLst>
              <a:ext uri="{FF2B5EF4-FFF2-40B4-BE49-F238E27FC236}">
                <a16:creationId xmlns:a16="http://schemas.microsoft.com/office/drawing/2014/main" id="{CEE68BCA-A8FE-9643-8220-0A53CBFD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0535" y="5202636"/>
            <a:ext cx="146129" cy="27399"/>
          </a:xfrm>
          <a:custGeom>
            <a:avLst/>
            <a:gdLst>
              <a:gd name="T0" fmla="*/ 2147483646 w 140"/>
              <a:gd name="T1" fmla="*/ 1141475294 h 27"/>
              <a:gd name="T2" fmla="*/ 2147483646 w 140"/>
              <a:gd name="T3" fmla="*/ 1141475294 h 27"/>
              <a:gd name="T4" fmla="*/ 430018734 w 140"/>
              <a:gd name="T5" fmla="*/ 1141475294 h 27"/>
              <a:gd name="T6" fmla="*/ 0 w 140"/>
              <a:gd name="T7" fmla="*/ 746339489 h 27"/>
              <a:gd name="T8" fmla="*/ 430018734 w 140"/>
              <a:gd name="T9" fmla="*/ 0 h 27"/>
              <a:gd name="T10" fmla="*/ 2147483646 w 140"/>
              <a:gd name="T11" fmla="*/ 0 h 27"/>
              <a:gd name="T12" fmla="*/ 2147483646 w 140"/>
              <a:gd name="T13" fmla="*/ 746339489 h 27"/>
              <a:gd name="T14" fmla="*/ 2147483646 w 140"/>
              <a:gd name="T15" fmla="*/ 1141475294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0" h="27">
                <a:moveTo>
                  <a:pt x="130" y="26"/>
                </a:moveTo>
                <a:lnTo>
                  <a:pt x="130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7"/>
                  <a:pt x="0" y="17"/>
                </a:cubicBezTo>
                <a:cubicBezTo>
                  <a:pt x="0" y="9"/>
                  <a:pt x="0" y="0"/>
                  <a:pt x="9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9" y="0"/>
                  <a:pt x="139" y="9"/>
                  <a:pt x="139" y="17"/>
                </a:cubicBezTo>
                <a:cubicBezTo>
                  <a:pt x="139" y="17"/>
                  <a:pt x="139" y="26"/>
                  <a:pt x="130" y="2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48">
            <a:extLst>
              <a:ext uri="{FF2B5EF4-FFF2-40B4-BE49-F238E27FC236}">
                <a16:creationId xmlns:a16="http://schemas.microsoft.com/office/drawing/2014/main" id="{3A8ADAC6-8C1B-1540-B33F-377F6046D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637" y="4736851"/>
            <a:ext cx="214628" cy="136996"/>
          </a:xfrm>
          <a:custGeom>
            <a:avLst/>
            <a:gdLst>
              <a:gd name="T0" fmla="*/ 2147483646 w 209"/>
              <a:gd name="T1" fmla="*/ 2147483646 h 131"/>
              <a:gd name="T2" fmla="*/ 2147483646 w 209"/>
              <a:gd name="T3" fmla="*/ 2147483646 h 131"/>
              <a:gd name="T4" fmla="*/ 773487981 w 209"/>
              <a:gd name="T5" fmla="*/ 2147483646 h 131"/>
              <a:gd name="T6" fmla="*/ 0 w 209"/>
              <a:gd name="T7" fmla="*/ 2147483646 h 131"/>
              <a:gd name="T8" fmla="*/ 0 w 209"/>
              <a:gd name="T9" fmla="*/ 2147483646 h 131"/>
              <a:gd name="T10" fmla="*/ 0 w 209"/>
              <a:gd name="T11" fmla="*/ 2147483646 h 131"/>
              <a:gd name="T12" fmla="*/ 1956469599 w 209"/>
              <a:gd name="T13" fmla="*/ 864909627 h 131"/>
              <a:gd name="T14" fmla="*/ 2147483646 w 209"/>
              <a:gd name="T15" fmla="*/ 0 h 131"/>
              <a:gd name="T16" fmla="*/ 2147483646 w 209"/>
              <a:gd name="T17" fmla="*/ 864909627 h 131"/>
              <a:gd name="T18" fmla="*/ 2147483646 w 209"/>
              <a:gd name="T19" fmla="*/ 2147483646 h 131"/>
              <a:gd name="T20" fmla="*/ 2147483646 w 209"/>
              <a:gd name="T21" fmla="*/ 2147483646 h 131"/>
              <a:gd name="T22" fmla="*/ 2147483646 w 209"/>
              <a:gd name="T23" fmla="*/ 2147483646 h 131"/>
              <a:gd name="T24" fmla="*/ 2147483646 w 209"/>
              <a:gd name="T25" fmla="*/ 2147483646 h 131"/>
              <a:gd name="T26" fmla="*/ 1182981618 w 209"/>
              <a:gd name="T27" fmla="*/ 2147483646 h 131"/>
              <a:gd name="T28" fmla="*/ 1182981618 w 209"/>
              <a:gd name="T29" fmla="*/ 2147483646 h 131"/>
              <a:gd name="T30" fmla="*/ 2147483646 w 209"/>
              <a:gd name="T31" fmla="*/ 2147483646 h 131"/>
              <a:gd name="T32" fmla="*/ 2147483646 w 209"/>
              <a:gd name="T33" fmla="*/ 2147483646 h 131"/>
              <a:gd name="T34" fmla="*/ 2147483646 w 209"/>
              <a:gd name="T35" fmla="*/ 1681709642 h 131"/>
              <a:gd name="T36" fmla="*/ 2147483646 w 209"/>
              <a:gd name="T37" fmla="*/ 864909627 h 131"/>
              <a:gd name="T38" fmla="*/ 2147483646 w 209"/>
              <a:gd name="T39" fmla="*/ 1681709642 h 131"/>
              <a:gd name="T40" fmla="*/ 1182981618 w 209"/>
              <a:gd name="T41" fmla="*/ 2147483646 h 131"/>
              <a:gd name="T42" fmla="*/ 1182981618 w 209"/>
              <a:gd name="T43" fmla="*/ 2147483646 h 13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09" h="131">
                <a:moveTo>
                  <a:pt x="191" y="130"/>
                </a:moveTo>
                <a:lnTo>
                  <a:pt x="191" y="130"/>
                </a:lnTo>
                <a:cubicBezTo>
                  <a:pt x="17" y="130"/>
                  <a:pt x="17" y="130"/>
                  <a:pt x="17" y="130"/>
                </a:cubicBezTo>
                <a:cubicBezTo>
                  <a:pt x="9" y="130"/>
                  <a:pt x="0" y="130"/>
                  <a:pt x="0" y="122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61"/>
                </a:cubicBezTo>
                <a:cubicBezTo>
                  <a:pt x="9" y="44"/>
                  <a:pt x="26" y="26"/>
                  <a:pt x="43" y="18"/>
                </a:cubicBezTo>
                <a:cubicBezTo>
                  <a:pt x="61" y="9"/>
                  <a:pt x="87" y="0"/>
                  <a:pt x="104" y="0"/>
                </a:cubicBezTo>
                <a:cubicBezTo>
                  <a:pt x="130" y="0"/>
                  <a:pt x="147" y="9"/>
                  <a:pt x="165" y="18"/>
                </a:cubicBezTo>
                <a:cubicBezTo>
                  <a:pt x="182" y="26"/>
                  <a:pt x="199" y="44"/>
                  <a:pt x="208" y="61"/>
                </a:cubicBezTo>
                <a:cubicBezTo>
                  <a:pt x="208" y="70"/>
                  <a:pt x="208" y="70"/>
                  <a:pt x="208" y="70"/>
                </a:cubicBezTo>
                <a:cubicBezTo>
                  <a:pt x="208" y="122"/>
                  <a:pt x="208" y="122"/>
                  <a:pt x="208" y="122"/>
                </a:cubicBezTo>
                <a:cubicBezTo>
                  <a:pt x="208" y="130"/>
                  <a:pt x="199" y="130"/>
                  <a:pt x="191" y="130"/>
                </a:cubicBezTo>
                <a:close/>
                <a:moveTo>
                  <a:pt x="26" y="113"/>
                </a:moveTo>
                <a:lnTo>
                  <a:pt x="26" y="113"/>
                </a:lnTo>
                <a:cubicBezTo>
                  <a:pt x="182" y="113"/>
                  <a:pt x="182" y="113"/>
                  <a:pt x="182" y="113"/>
                </a:cubicBezTo>
                <a:cubicBezTo>
                  <a:pt x="182" y="70"/>
                  <a:pt x="182" y="70"/>
                  <a:pt x="182" y="70"/>
                </a:cubicBezTo>
                <a:cubicBezTo>
                  <a:pt x="173" y="61"/>
                  <a:pt x="165" y="44"/>
                  <a:pt x="156" y="35"/>
                </a:cubicBezTo>
                <a:cubicBezTo>
                  <a:pt x="139" y="26"/>
                  <a:pt x="121" y="18"/>
                  <a:pt x="104" y="18"/>
                </a:cubicBezTo>
                <a:cubicBezTo>
                  <a:pt x="87" y="18"/>
                  <a:pt x="69" y="26"/>
                  <a:pt x="52" y="35"/>
                </a:cubicBezTo>
                <a:cubicBezTo>
                  <a:pt x="43" y="44"/>
                  <a:pt x="34" y="61"/>
                  <a:pt x="26" y="70"/>
                </a:cubicBezTo>
                <a:lnTo>
                  <a:pt x="26" y="113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49">
            <a:extLst>
              <a:ext uri="{FF2B5EF4-FFF2-40B4-BE49-F238E27FC236}">
                <a16:creationId xmlns:a16="http://schemas.microsoft.com/office/drawing/2014/main" id="{54ECCA3C-92C1-7D42-ABAC-8002DB180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4798" y="4809916"/>
            <a:ext cx="82197" cy="196362"/>
          </a:xfrm>
          <a:custGeom>
            <a:avLst/>
            <a:gdLst>
              <a:gd name="T0" fmla="*/ 425862268 w 79"/>
              <a:gd name="T1" fmla="*/ 2147483646 h 191"/>
              <a:gd name="T2" fmla="*/ 425862268 w 79"/>
              <a:gd name="T3" fmla="*/ 2147483646 h 191"/>
              <a:gd name="T4" fmla="*/ 425862268 w 79"/>
              <a:gd name="T5" fmla="*/ 2147483646 h 191"/>
              <a:gd name="T6" fmla="*/ 0 w 79"/>
              <a:gd name="T7" fmla="*/ 2147483646 h 191"/>
              <a:gd name="T8" fmla="*/ 0 w 79"/>
              <a:gd name="T9" fmla="*/ 2147483646 h 191"/>
              <a:gd name="T10" fmla="*/ 851855474 w 79"/>
              <a:gd name="T11" fmla="*/ 776107422 h 191"/>
              <a:gd name="T12" fmla="*/ 2147483646 w 79"/>
              <a:gd name="T13" fmla="*/ 0 h 191"/>
              <a:gd name="T14" fmla="*/ 2147483646 w 79"/>
              <a:gd name="T15" fmla="*/ 0 h 191"/>
              <a:gd name="T16" fmla="*/ 2147483646 w 79"/>
              <a:gd name="T17" fmla="*/ 365189538 h 191"/>
              <a:gd name="T18" fmla="*/ 2147483646 w 79"/>
              <a:gd name="T19" fmla="*/ 365189538 h 191"/>
              <a:gd name="T20" fmla="*/ 1656349513 w 79"/>
              <a:gd name="T21" fmla="*/ 1186897359 h 191"/>
              <a:gd name="T22" fmla="*/ 851855474 w 79"/>
              <a:gd name="T23" fmla="*/ 2147483646 h 191"/>
              <a:gd name="T24" fmla="*/ 851855474 w 79"/>
              <a:gd name="T25" fmla="*/ 2147483646 h 191"/>
              <a:gd name="T26" fmla="*/ 851855474 w 79"/>
              <a:gd name="T27" fmla="*/ 2147483646 h 191"/>
              <a:gd name="T28" fmla="*/ 425862268 w 79"/>
              <a:gd name="T29" fmla="*/ 2147483646 h 19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9" h="191">
                <a:moveTo>
                  <a:pt x="9" y="190"/>
                </a:moveTo>
                <a:lnTo>
                  <a:pt x="9" y="190"/>
                </a:lnTo>
                <a:cubicBezTo>
                  <a:pt x="0" y="190"/>
                  <a:pt x="0" y="190"/>
                  <a:pt x="0" y="182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34"/>
                  <a:pt x="18" y="17"/>
                </a:cubicBezTo>
                <a:cubicBezTo>
                  <a:pt x="35" y="0"/>
                  <a:pt x="52" y="0"/>
                  <a:pt x="70" y="0"/>
                </a:cubicBezTo>
                <a:cubicBezTo>
                  <a:pt x="70" y="0"/>
                  <a:pt x="78" y="0"/>
                  <a:pt x="78" y="8"/>
                </a:cubicBezTo>
                <a:lnTo>
                  <a:pt x="70" y="8"/>
                </a:lnTo>
                <a:cubicBezTo>
                  <a:pt x="52" y="8"/>
                  <a:pt x="43" y="17"/>
                  <a:pt x="35" y="26"/>
                </a:cubicBezTo>
                <a:cubicBezTo>
                  <a:pt x="18" y="43"/>
                  <a:pt x="18" y="69"/>
                  <a:pt x="18" y="69"/>
                </a:cubicBezTo>
                <a:cubicBezTo>
                  <a:pt x="18" y="182"/>
                  <a:pt x="18" y="182"/>
                  <a:pt x="18" y="182"/>
                </a:cubicBezTo>
                <a:cubicBezTo>
                  <a:pt x="18" y="190"/>
                  <a:pt x="9" y="190"/>
                  <a:pt x="9" y="19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50">
            <a:extLst>
              <a:ext uri="{FF2B5EF4-FFF2-40B4-BE49-F238E27FC236}">
                <a16:creationId xmlns:a16="http://schemas.microsoft.com/office/drawing/2014/main" id="{C939418B-3EE7-474C-B489-C1D166419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6069" y="4860149"/>
            <a:ext cx="136996" cy="91330"/>
          </a:xfrm>
          <a:custGeom>
            <a:avLst/>
            <a:gdLst>
              <a:gd name="T0" fmla="*/ 2147483646 w 131"/>
              <a:gd name="T1" fmla="*/ 2147483646 h 87"/>
              <a:gd name="T2" fmla="*/ 2147483646 w 131"/>
              <a:gd name="T3" fmla="*/ 2147483646 h 87"/>
              <a:gd name="T4" fmla="*/ 2147483646 w 131"/>
              <a:gd name="T5" fmla="*/ 2147483646 h 87"/>
              <a:gd name="T6" fmla="*/ 2147483646 w 131"/>
              <a:gd name="T7" fmla="*/ 2147483646 h 87"/>
              <a:gd name="T8" fmla="*/ 2147483646 w 131"/>
              <a:gd name="T9" fmla="*/ 2147483646 h 87"/>
              <a:gd name="T10" fmla="*/ 2147483646 w 131"/>
              <a:gd name="T11" fmla="*/ 1652535313 h 87"/>
              <a:gd name="T12" fmla="*/ 2147483646 w 131"/>
              <a:gd name="T13" fmla="*/ 826267474 h 87"/>
              <a:gd name="T14" fmla="*/ 2147483646 w 131"/>
              <a:gd name="T15" fmla="*/ 826267474 h 87"/>
              <a:gd name="T16" fmla="*/ 384345384 w 131"/>
              <a:gd name="T17" fmla="*/ 826267474 h 87"/>
              <a:gd name="T18" fmla="*/ 0 w 131"/>
              <a:gd name="T19" fmla="*/ 388894437 h 87"/>
              <a:gd name="T20" fmla="*/ 0 w 131"/>
              <a:gd name="T21" fmla="*/ 0 h 87"/>
              <a:gd name="T22" fmla="*/ 2147483646 w 131"/>
              <a:gd name="T23" fmla="*/ 388894437 h 87"/>
              <a:gd name="T24" fmla="*/ 2147483646 w 131"/>
              <a:gd name="T25" fmla="*/ 1263774080 h 87"/>
              <a:gd name="T26" fmla="*/ 2147483646 w 131"/>
              <a:gd name="T27" fmla="*/ 2147483646 h 87"/>
              <a:gd name="T28" fmla="*/ 2147483646 w 131"/>
              <a:gd name="T29" fmla="*/ 2147483646 h 8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1" h="87">
                <a:moveTo>
                  <a:pt x="121" y="86"/>
                </a:moveTo>
                <a:lnTo>
                  <a:pt x="121" y="86"/>
                </a:lnTo>
                <a:lnTo>
                  <a:pt x="112" y="78"/>
                </a:lnTo>
                <a:cubicBezTo>
                  <a:pt x="112" y="78"/>
                  <a:pt x="112" y="52"/>
                  <a:pt x="95" y="34"/>
                </a:cubicBezTo>
                <a:cubicBezTo>
                  <a:pt x="86" y="26"/>
                  <a:pt x="78" y="17"/>
                  <a:pt x="60" y="17"/>
                </a:cubicBezTo>
                <a:cubicBezTo>
                  <a:pt x="51" y="17"/>
                  <a:pt x="26" y="8"/>
                  <a:pt x="8" y="17"/>
                </a:cubicBezTo>
                <a:cubicBezTo>
                  <a:pt x="0" y="17"/>
                  <a:pt x="0" y="17"/>
                  <a:pt x="0" y="8"/>
                </a:cubicBezTo>
                <a:lnTo>
                  <a:pt x="0" y="0"/>
                </a:lnTo>
                <a:cubicBezTo>
                  <a:pt x="26" y="0"/>
                  <a:pt x="60" y="0"/>
                  <a:pt x="60" y="8"/>
                </a:cubicBezTo>
                <a:cubicBezTo>
                  <a:pt x="86" y="8"/>
                  <a:pt x="95" y="8"/>
                  <a:pt x="112" y="26"/>
                </a:cubicBezTo>
                <a:cubicBezTo>
                  <a:pt x="130" y="43"/>
                  <a:pt x="130" y="78"/>
                  <a:pt x="130" y="78"/>
                </a:cubicBezTo>
                <a:lnTo>
                  <a:pt x="121" y="86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51">
            <a:extLst>
              <a:ext uri="{FF2B5EF4-FFF2-40B4-BE49-F238E27FC236}">
                <a16:creationId xmlns:a16="http://schemas.microsoft.com/office/drawing/2014/main" id="{ECAF192D-CCF7-6742-9FEE-4BFB44F03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8730" y="4755117"/>
            <a:ext cx="200927" cy="118730"/>
          </a:xfrm>
          <a:custGeom>
            <a:avLst/>
            <a:gdLst>
              <a:gd name="T0" fmla="*/ 2147483646 w 192"/>
              <a:gd name="T1" fmla="*/ 2147483646 h 113"/>
              <a:gd name="T2" fmla="*/ 2147483646 w 192"/>
              <a:gd name="T3" fmla="*/ 2147483646 h 113"/>
              <a:gd name="T4" fmla="*/ 1685237480 w 192"/>
              <a:gd name="T5" fmla="*/ 2147483646 h 113"/>
              <a:gd name="T6" fmla="*/ 0 w 192"/>
              <a:gd name="T7" fmla="*/ 2147483646 h 113"/>
              <a:gd name="T8" fmla="*/ 2147483646 w 192"/>
              <a:gd name="T9" fmla="*/ 389850046 h 113"/>
              <a:gd name="T10" fmla="*/ 2147483646 w 192"/>
              <a:gd name="T11" fmla="*/ 828531338 h 113"/>
              <a:gd name="T12" fmla="*/ 2147483646 w 192"/>
              <a:gd name="T13" fmla="*/ 2147483646 h 113"/>
              <a:gd name="T14" fmla="*/ 2147483646 w 192"/>
              <a:gd name="T15" fmla="*/ 2147483646 h 113"/>
              <a:gd name="T16" fmla="*/ 2147483646 w 192"/>
              <a:gd name="T17" fmla="*/ 2147483646 h 113"/>
              <a:gd name="T18" fmla="*/ 2147483646 w 192"/>
              <a:gd name="T19" fmla="*/ 2147483646 h 113"/>
              <a:gd name="T20" fmla="*/ 2147483646 w 192"/>
              <a:gd name="T21" fmla="*/ 2147483646 h 113"/>
              <a:gd name="T22" fmla="*/ 2147483646 w 192"/>
              <a:gd name="T23" fmla="*/ 2147483646 h 113"/>
              <a:gd name="T24" fmla="*/ 2147483646 w 192"/>
              <a:gd name="T25" fmla="*/ 2147483646 h 113"/>
              <a:gd name="T26" fmla="*/ 2147483646 w 192"/>
              <a:gd name="T27" fmla="*/ 828531338 h 113"/>
              <a:gd name="T28" fmla="*/ 2147483646 w 192"/>
              <a:gd name="T29" fmla="*/ 828531338 h 113"/>
              <a:gd name="T30" fmla="*/ 2147483646 w 192"/>
              <a:gd name="T31" fmla="*/ 1267078944 h 113"/>
              <a:gd name="T32" fmla="*/ 2147483646 w 192"/>
              <a:gd name="T33" fmla="*/ 1267078944 h 113"/>
              <a:gd name="T34" fmla="*/ 818596889 w 192"/>
              <a:gd name="T35" fmla="*/ 2147483646 h 113"/>
              <a:gd name="T36" fmla="*/ 2070381649 w 192"/>
              <a:gd name="T37" fmla="*/ 2147483646 h 113"/>
              <a:gd name="T38" fmla="*/ 2070381649 w 192"/>
              <a:gd name="T39" fmla="*/ 2147483646 h 113"/>
              <a:gd name="T40" fmla="*/ 2147483646 w 192"/>
              <a:gd name="T41" fmla="*/ 2147483646 h 113"/>
              <a:gd name="T42" fmla="*/ 2147483646 w 192"/>
              <a:gd name="T43" fmla="*/ 2147483646 h 113"/>
              <a:gd name="T44" fmla="*/ 2147483646 w 192"/>
              <a:gd name="T45" fmla="*/ 2147483646 h 113"/>
              <a:gd name="T46" fmla="*/ 2147483646 w 192"/>
              <a:gd name="T47" fmla="*/ 2147483646 h 113"/>
              <a:gd name="T48" fmla="*/ 2147483646 w 192"/>
              <a:gd name="T49" fmla="*/ 1656928989 h 113"/>
              <a:gd name="T50" fmla="*/ 2147483646 w 192"/>
              <a:gd name="T51" fmla="*/ 828531338 h 113"/>
              <a:gd name="T52" fmla="*/ 2147483646 w 192"/>
              <a:gd name="T53" fmla="*/ 828531338 h 113"/>
              <a:gd name="T54" fmla="*/ 2147483646 w 192"/>
              <a:gd name="T55" fmla="*/ 828531338 h 11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92" h="113">
                <a:moveTo>
                  <a:pt x="52" y="112"/>
                </a:moveTo>
                <a:lnTo>
                  <a:pt x="52" y="112"/>
                </a:lnTo>
                <a:cubicBezTo>
                  <a:pt x="52" y="112"/>
                  <a:pt x="43" y="112"/>
                  <a:pt x="35" y="104"/>
                </a:cubicBezTo>
                <a:cubicBezTo>
                  <a:pt x="17" y="104"/>
                  <a:pt x="0" y="78"/>
                  <a:pt x="0" y="60"/>
                </a:cubicBezTo>
                <a:cubicBezTo>
                  <a:pt x="0" y="34"/>
                  <a:pt x="26" y="8"/>
                  <a:pt x="52" y="8"/>
                </a:cubicBezTo>
                <a:cubicBezTo>
                  <a:pt x="69" y="8"/>
                  <a:pt x="95" y="0"/>
                  <a:pt x="130" y="17"/>
                </a:cubicBezTo>
                <a:cubicBezTo>
                  <a:pt x="156" y="26"/>
                  <a:pt x="173" y="43"/>
                  <a:pt x="191" y="60"/>
                </a:cubicBezTo>
                <a:cubicBezTo>
                  <a:pt x="191" y="60"/>
                  <a:pt x="191" y="60"/>
                  <a:pt x="191" y="69"/>
                </a:cubicBezTo>
                <a:cubicBezTo>
                  <a:pt x="191" y="69"/>
                  <a:pt x="191" y="69"/>
                  <a:pt x="182" y="69"/>
                </a:cubicBezTo>
                <a:cubicBezTo>
                  <a:pt x="147" y="60"/>
                  <a:pt x="121" y="69"/>
                  <a:pt x="113" y="78"/>
                </a:cubicBezTo>
                <a:cubicBezTo>
                  <a:pt x="104" y="78"/>
                  <a:pt x="104" y="86"/>
                  <a:pt x="104" y="86"/>
                </a:cubicBezTo>
                <a:cubicBezTo>
                  <a:pt x="95" y="95"/>
                  <a:pt x="87" y="104"/>
                  <a:pt x="69" y="112"/>
                </a:cubicBezTo>
                <a:cubicBezTo>
                  <a:pt x="61" y="112"/>
                  <a:pt x="61" y="112"/>
                  <a:pt x="52" y="112"/>
                </a:cubicBezTo>
                <a:close/>
                <a:moveTo>
                  <a:pt x="69" y="17"/>
                </a:moveTo>
                <a:lnTo>
                  <a:pt x="69" y="17"/>
                </a:lnTo>
                <a:cubicBezTo>
                  <a:pt x="61" y="17"/>
                  <a:pt x="61" y="17"/>
                  <a:pt x="52" y="26"/>
                </a:cubicBezTo>
                <a:cubicBezTo>
                  <a:pt x="35" y="26"/>
                  <a:pt x="17" y="34"/>
                  <a:pt x="17" y="60"/>
                </a:cubicBezTo>
                <a:cubicBezTo>
                  <a:pt x="17" y="69"/>
                  <a:pt x="26" y="86"/>
                  <a:pt x="43" y="95"/>
                </a:cubicBezTo>
                <a:cubicBezTo>
                  <a:pt x="52" y="95"/>
                  <a:pt x="61" y="95"/>
                  <a:pt x="61" y="95"/>
                </a:cubicBezTo>
                <a:cubicBezTo>
                  <a:pt x="78" y="95"/>
                  <a:pt x="87" y="86"/>
                  <a:pt x="95" y="78"/>
                </a:cubicBezTo>
                <a:cubicBezTo>
                  <a:pt x="95" y="69"/>
                  <a:pt x="95" y="69"/>
                  <a:pt x="104" y="69"/>
                </a:cubicBezTo>
                <a:cubicBezTo>
                  <a:pt x="113" y="52"/>
                  <a:pt x="139" y="52"/>
                  <a:pt x="165" y="52"/>
                </a:cubicBezTo>
                <a:cubicBezTo>
                  <a:pt x="156" y="43"/>
                  <a:pt x="139" y="34"/>
                  <a:pt x="130" y="34"/>
                </a:cubicBezTo>
                <a:cubicBezTo>
                  <a:pt x="104" y="26"/>
                  <a:pt x="87" y="17"/>
                  <a:pt x="69" y="17"/>
                </a:cubicBezTo>
                <a:close/>
                <a:moveTo>
                  <a:pt x="52" y="17"/>
                </a:moveTo>
                <a:lnTo>
                  <a:pt x="52" y="17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52">
            <a:extLst>
              <a:ext uri="{FF2B5EF4-FFF2-40B4-BE49-F238E27FC236}">
                <a16:creationId xmlns:a16="http://schemas.microsoft.com/office/drawing/2014/main" id="{FFBD4150-736F-C649-8D08-557068F1F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9303" y="4828182"/>
            <a:ext cx="164395" cy="100463"/>
          </a:xfrm>
          <a:custGeom>
            <a:avLst/>
            <a:gdLst>
              <a:gd name="T0" fmla="*/ 2147483646 w 157"/>
              <a:gd name="T1" fmla="*/ 818596889 h 96"/>
              <a:gd name="T2" fmla="*/ 2147483646 w 157"/>
              <a:gd name="T3" fmla="*/ 818596889 h 96"/>
              <a:gd name="T4" fmla="*/ 2147483646 w 157"/>
              <a:gd name="T5" fmla="*/ 818596889 h 96"/>
              <a:gd name="T6" fmla="*/ 2147483646 w 157"/>
              <a:gd name="T7" fmla="*/ 2147483646 h 96"/>
              <a:gd name="T8" fmla="*/ 2147483646 w 157"/>
              <a:gd name="T9" fmla="*/ 2147483646 h 96"/>
              <a:gd name="T10" fmla="*/ 2147483646 w 157"/>
              <a:gd name="T11" fmla="*/ 2147483646 h 96"/>
              <a:gd name="T12" fmla="*/ 2147483646 w 157"/>
              <a:gd name="T13" fmla="*/ 2147483646 h 96"/>
              <a:gd name="T14" fmla="*/ 2147483646 w 157"/>
              <a:gd name="T15" fmla="*/ 2147483646 h 96"/>
              <a:gd name="T16" fmla="*/ 1639885397 w 157"/>
              <a:gd name="T17" fmla="*/ 2147483646 h 96"/>
              <a:gd name="T18" fmla="*/ 819942698 w 157"/>
              <a:gd name="T19" fmla="*/ 2147483646 h 96"/>
              <a:gd name="T20" fmla="*/ 2147483646 w 157"/>
              <a:gd name="T21" fmla="*/ 1251917184 h 96"/>
              <a:gd name="T22" fmla="*/ 2147483646 w 157"/>
              <a:gd name="T23" fmla="*/ 818596889 h 96"/>
              <a:gd name="T24" fmla="*/ 2147483646 w 157"/>
              <a:gd name="T25" fmla="*/ 0 h 96"/>
              <a:gd name="T26" fmla="*/ 2147483646 w 157"/>
              <a:gd name="T27" fmla="*/ 0 h 96"/>
              <a:gd name="T28" fmla="*/ 2147483646 w 157"/>
              <a:gd name="T29" fmla="*/ 818596889 h 96"/>
              <a:gd name="T30" fmla="*/ 2147483646 w 157"/>
              <a:gd name="T31" fmla="*/ 0 h 96"/>
              <a:gd name="T32" fmla="*/ 2147483646 w 157"/>
              <a:gd name="T33" fmla="*/ 0 h 96"/>
              <a:gd name="T34" fmla="*/ 2074104909 w 157"/>
              <a:gd name="T35" fmla="*/ 433320296 h 96"/>
              <a:gd name="T36" fmla="*/ 0 w 157"/>
              <a:gd name="T37" fmla="*/ 2070381649 h 96"/>
              <a:gd name="T38" fmla="*/ 0 w 157"/>
              <a:gd name="T39" fmla="*/ 2147483646 h 96"/>
              <a:gd name="T40" fmla="*/ 819942698 w 157"/>
              <a:gd name="T41" fmla="*/ 2147483646 h 96"/>
              <a:gd name="T42" fmla="*/ 819942698 w 157"/>
              <a:gd name="T43" fmla="*/ 2147483646 h 96"/>
              <a:gd name="T44" fmla="*/ 1639885397 w 157"/>
              <a:gd name="T45" fmla="*/ 2147483646 h 96"/>
              <a:gd name="T46" fmla="*/ 2147483646 w 157"/>
              <a:gd name="T47" fmla="*/ 2147483646 h 96"/>
              <a:gd name="T48" fmla="*/ 2147483646 w 157"/>
              <a:gd name="T49" fmla="*/ 2147483646 h 96"/>
              <a:gd name="T50" fmla="*/ 2147483646 w 157"/>
              <a:gd name="T51" fmla="*/ 2147483646 h 96"/>
              <a:gd name="T52" fmla="*/ 2147483646 w 157"/>
              <a:gd name="T53" fmla="*/ 2147483646 h 96"/>
              <a:gd name="T54" fmla="*/ 2147483646 w 157"/>
              <a:gd name="T55" fmla="*/ 2147483646 h 96"/>
              <a:gd name="T56" fmla="*/ 2147483646 w 157"/>
              <a:gd name="T57" fmla="*/ 2147483646 h 96"/>
              <a:gd name="T58" fmla="*/ 2147483646 w 157"/>
              <a:gd name="T59" fmla="*/ 2070381649 h 96"/>
              <a:gd name="T60" fmla="*/ 2147483646 w 157"/>
              <a:gd name="T61" fmla="*/ 0 h 96"/>
              <a:gd name="T62" fmla="*/ 2147483646 w 157"/>
              <a:gd name="T63" fmla="*/ 0 h 96"/>
              <a:gd name="T64" fmla="*/ 2147483646 w 157"/>
              <a:gd name="T65" fmla="*/ 818596889 h 9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57" h="96">
                <a:moveTo>
                  <a:pt x="95" y="17"/>
                </a:moveTo>
                <a:lnTo>
                  <a:pt x="95" y="17"/>
                </a:lnTo>
                <a:lnTo>
                  <a:pt x="104" y="17"/>
                </a:lnTo>
                <a:cubicBezTo>
                  <a:pt x="121" y="17"/>
                  <a:pt x="138" y="35"/>
                  <a:pt x="138" y="52"/>
                </a:cubicBezTo>
                <a:cubicBezTo>
                  <a:pt x="138" y="61"/>
                  <a:pt x="130" y="69"/>
                  <a:pt x="113" y="78"/>
                </a:cubicBezTo>
                <a:lnTo>
                  <a:pt x="104" y="78"/>
                </a:lnTo>
                <a:lnTo>
                  <a:pt x="95" y="78"/>
                </a:lnTo>
                <a:cubicBezTo>
                  <a:pt x="87" y="78"/>
                  <a:pt x="78" y="69"/>
                  <a:pt x="69" y="61"/>
                </a:cubicBezTo>
                <a:cubicBezTo>
                  <a:pt x="61" y="52"/>
                  <a:pt x="52" y="52"/>
                  <a:pt x="34" y="52"/>
                </a:cubicBezTo>
                <a:cubicBezTo>
                  <a:pt x="34" y="52"/>
                  <a:pt x="26" y="52"/>
                  <a:pt x="17" y="52"/>
                </a:cubicBezTo>
                <a:cubicBezTo>
                  <a:pt x="17" y="43"/>
                  <a:pt x="34" y="35"/>
                  <a:pt x="52" y="26"/>
                </a:cubicBezTo>
                <a:cubicBezTo>
                  <a:pt x="69" y="17"/>
                  <a:pt x="78" y="17"/>
                  <a:pt x="95" y="17"/>
                </a:cubicBezTo>
                <a:lnTo>
                  <a:pt x="95" y="0"/>
                </a:lnTo>
                <a:cubicBezTo>
                  <a:pt x="95" y="17"/>
                  <a:pt x="95" y="17"/>
                  <a:pt x="95" y="17"/>
                </a:cubicBezTo>
                <a:cubicBezTo>
                  <a:pt x="95" y="0"/>
                  <a:pt x="95" y="0"/>
                  <a:pt x="95" y="0"/>
                </a:cubicBezTo>
                <a:cubicBezTo>
                  <a:pt x="78" y="0"/>
                  <a:pt x="61" y="9"/>
                  <a:pt x="43" y="9"/>
                </a:cubicBezTo>
                <a:cubicBezTo>
                  <a:pt x="34" y="17"/>
                  <a:pt x="17" y="26"/>
                  <a:pt x="0" y="43"/>
                </a:cubicBezTo>
                <a:cubicBezTo>
                  <a:pt x="0" y="43"/>
                  <a:pt x="0" y="52"/>
                  <a:pt x="0" y="61"/>
                </a:cubicBezTo>
                <a:cubicBezTo>
                  <a:pt x="9" y="61"/>
                  <a:pt x="9" y="69"/>
                  <a:pt x="17" y="69"/>
                </a:cubicBezTo>
                <a:cubicBezTo>
                  <a:pt x="26" y="69"/>
                  <a:pt x="34" y="61"/>
                  <a:pt x="34" y="61"/>
                </a:cubicBezTo>
                <a:cubicBezTo>
                  <a:pt x="52" y="61"/>
                  <a:pt x="52" y="69"/>
                  <a:pt x="61" y="69"/>
                </a:cubicBezTo>
                <a:cubicBezTo>
                  <a:pt x="61" y="69"/>
                  <a:pt x="61" y="69"/>
                  <a:pt x="69" y="78"/>
                </a:cubicBezTo>
                <a:cubicBezTo>
                  <a:pt x="69" y="78"/>
                  <a:pt x="78" y="87"/>
                  <a:pt x="95" y="95"/>
                </a:cubicBezTo>
                <a:lnTo>
                  <a:pt x="104" y="95"/>
                </a:lnTo>
                <a:cubicBezTo>
                  <a:pt x="113" y="95"/>
                  <a:pt x="113" y="95"/>
                  <a:pt x="121" y="95"/>
                </a:cubicBezTo>
                <a:cubicBezTo>
                  <a:pt x="130" y="87"/>
                  <a:pt x="138" y="87"/>
                  <a:pt x="138" y="78"/>
                </a:cubicBezTo>
                <a:cubicBezTo>
                  <a:pt x="147" y="69"/>
                  <a:pt x="156" y="61"/>
                  <a:pt x="156" y="43"/>
                </a:cubicBezTo>
                <a:cubicBezTo>
                  <a:pt x="147" y="26"/>
                  <a:pt x="130" y="9"/>
                  <a:pt x="113" y="0"/>
                </a:cubicBezTo>
                <a:cubicBezTo>
                  <a:pt x="104" y="0"/>
                  <a:pt x="95" y="0"/>
                  <a:pt x="95" y="0"/>
                </a:cubicBezTo>
                <a:lnTo>
                  <a:pt x="95" y="17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53">
            <a:extLst>
              <a:ext uri="{FF2B5EF4-FFF2-40B4-BE49-F238E27FC236}">
                <a16:creationId xmlns:a16="http://schemas.microsoft.com/office/drawing/2014/main" id="{8E1BE6DF-2E08-6F4C-B543-F786A7ED1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8730" y="4791649"/>
            <a:ext cx="91330" cy="27399"/>
          </a:xfrm>
          <a:custGeom>
            <a:avLst/>
            <a:gdLst>
              <a:gd name="T0" fmla="*/ 422672957 w 88"/>
              <a:gd name="T1" fmla="*/ 1141475294 h 27"/>
              <a:gd name="T2" fmla="*/ 422672957 w 88"/>
              <a:gd name="T3" fmla="*/ 1141475294 h 27"/>
              <a:gd name="T4" fmla="*/ 0 w 88"/>
              <a:gd name="T5" fmla="*/ 1141475294 h 27"/>
              <a:gd name="T6" fmla="*/ 422672957 w 88"/>
              <a:gd name="T7" fmla="*/ 790271258 h 27"/>
              <a:gd name="T8" fmla="*/ 2147483646 w 88"/>
              <a:gd name="T9" fmla="*/ 0 h 27"/>
              <a:gd name="T10" fmla="*/ 2147483646 w 88"/>
              <a:gd name="T11" fmla="*/ 395135453 h 27"/>
              <a:gd name="T12" fmla="*/ 2147483646 w 88"/>
              <a:gd name="T13" fmla="*/ 790271258 h 27"/>
              <a:gd name="T14" fmla="*/ 422672957 w 88"/>
              <a:gd name="T15" fmla="*/ 1141475294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8" h="27">
                <a:moveTo>
                  <a:pt x="9" y="26"/>
                </a:moveTo>
                <a:lnTo>
                  <a:pt x="9" y="26"/>
                </a:ln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0" y="18"/>
                  <a:pt x="9" y="18"/>
                </a:cubicBezTo>
                <a:cubicBezTo>
                  <a:pt x="9" y="18"/>
                  <a:pt x="52" y="0"/>
                  <a:pt x="78" y="0"/>
                </a:cubicBezTo>
                <a:cubicBezTo>
                  <a:pt x="87" y="0"/>
                  <a:pt x="87" y="9"/>
                  <a:pt x="87" y="9"/>
                </a:cubicBezTo>
                <a:cubicBezTo>
                  <a:pt x="87" y="18"/>
                  <a:pt x="87" y="18"/>
                  <a:pt x="78" y="18"/>
                </a:cubicBezTo>
                <a:cubicBezTo>
                  <a:pt x="52" y="18"/>
                  <a:pt x="9" y="26"/>
                  <a:pt x="9" y="2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54">
            <a:extLst>
              <a:ext uri="{FF2B5EF4-FFF2-40B4-BE49-F238E27FC236}">
                <a16:creationId xmlns:a16="http://schemas.microsoft.com/office/drawing/2014/main" id="{290B492F-C842-DF4C-8681-4C66588E6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1561" y="4800782"/>
            <a:ext cx="45665" cy="36532"/>
          </a:xfrm>
          <a:custGeom>
            <a:avLst/>
            <a:gdLst>
              <a:gd name="T0" fmla="*/ 1643829190 w 44"/>
              <a:gd name="T1" fmla="*/ 1536610747 h 36"/>
              <a:gd name="T2" fmla="*/ 1643829190 w 44"/>
              <a:gd name="T3" fmla="*/ 1536610747 h 36"/>
              <a:gd name="T4" fmla="*/ 1221156233 w 44"/>
              <a:gd name="T5" fmla="*/ 1536610747 h 36"/>
              <a:gd name="T6" fmla="*/ 422672957 w 44"/>
              <a:gd name="T7" fmla="*/ 395135453 h 36"/>
              <a:gd name="T8" fmla="*/ 422672957 w 44"/>
              <a:gd name="T9" fmla="*/ 0 h 36"/>
              <a:gd name="T10" fmla="*/ 798483276 w 44"/>
              <a:gd name="T11" fmla="*/ 0 h 36"/>
              <a:gd name="T12" fmla="*/ 1643829190 w 44"/>
              <a:gd name="T13" fmla="*/ 746339489 h 36"/>
              <a:gd name="T14" fmla="*/ 2019509622 w 44"/>
              <a:gd name="T15" fmla="*/ 1536610747 h 36"/>
              <a:gd name="T16" fmla="*/ 1643829190 w 44"/>
              <a:gd name="T17" fmla="*/ 1536610747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4" h="36">
                <a:moveTo>
                  <a:pt x="35" y="35"/>
                </a:moveTo>
                <a:lnTo>
                  <a:pt x="35" y="35"/>
                </a:lnTo>
                <a:lnTo>
                  <a:pt x="26" y="35"/>
                </a:lnTo>
                <a:cubicBezTo>
                  <a:pt x="9" y="9"/>
                  <a:pt x="9" y="9"/>
                  <a:pt x="9" y="9"/>
                </a:cubicBezTo>
                <a:cubicBezTo>
                  <a:pt x="0" y="9"/>
                  <a:pt x="0" y="9"/>
                  <a:pt x="9" y="0"/>
                </a:cubicBezTo>
                <a:cubicBezTo>
                  <a:pt x="9" y="0"/>
                  <a:pt x="9" y="0"/>
                  <a:pt x="17" y="0"/>
                </a:cubicBezTo>
                <a:cubicBezTo>
                  <a:pt x="35" y="17"/>
                  <a:pt x="35" y="17"/>
                  <a:pt x="35" y="17"/>
                </a:cubicBezTo>
                <a:cubicBezTo>
                  <a:pt x="43" y="26"/>
                  <a:pt x="43" y="26"/>
                  <a:pt x="43" y="35"/>
                </a:cubicBezTo>
                <a:cubicBezTo>
                  <a:pt x="35" y="35"/>
                  <a:pt x="35" y="35"/>
                  <a:pt x="35" y="3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55">
            <a:extLst>
              <a:ext uri="{FF2B5EF4-FFF2-40B4-BE49-F238E27FC236}">
                <a16:creationId xmlns:a16="http://schemas.microsoft.com/office/drawing/2014/main" id="{3C448DF2-A3E4-F443-9CD3-FBEF48825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4505" y="4924080"/>
            <a:ext cx="470353" cy="379020"/>
          </a:xfrm>
          <a:custGeom>
            <a:avLst/>
            <a:gdLst>
              <a:gd name="T0" fmla="*/ 2147483646 w 452"/>
              <a:gd name="T1" fmla="*/ 2147483646 h 365"/>
              <a:gd name="T2" fmla="*/ 2147483646 w 452"/>
              <a:gd name="T3" fmla="*/ 2147483646 h 365"/>
              <a:gd name="T4" fmla="*/ 2147483646 w 452"/>
              <a:gd name="T5" fmla="*/ 2147483646 h 365"/>
              <a:gd name="T6" fmla="*/ 2147483646 w 452"/>
              <a:gd name="T7" fmla="*/ 2147483646 h 365"/>
              <a:gd name="T8" fmla="*/ 2147483646 w 452"/>
              <a:gd name="T9" fmla="*/ 2147483646 h 365"/>
              <a:gd name="T10" fmla="*/ 2147483646 w 452"/>
              <a:gd name="T11" fmla="*/ 2147483646 h 365"/>
              <a:gd name="T12" fmla="*/ 2147483646 w 452"/>
              <a:gd name="T13" fmla="*/ 2147483646 h 365"/>
              <a:gd name="T14" fmla="*/ 1230928035 w 452"/>
              <a:gd name="T15" fmla="*/ 2147483646 h 365"/>
              <a:gd name="T16" fmla="*/ 0 w 452"/>
              <a:gd name="T17" fmla="*/ 2147483646 h 365"/>
              <a:gd name="T18" fmla="*/ 1230928035 w 452"/>
              <a:gd name="T19" fmla="*/ 2147483646 h 365"/>
              <a:gd name="T20" fmla="*/ 2147483646 w 452"/>
              <a:gd name="T21" fmla="*/ 2147483646 h 365"/>
              <a:gd name="T22" fmla="*/ 2147483646 w 452"/>
              <a:gd name="T23" fmla="*/ 423393542 h 365"/>
              <a:gd name="T24" fmla="*/ 2147483646 w 452"/>
              <a:gd name="T25" fmla="*/ 846787445 h 365"/>
              <a:gd name="T26" fmla="*/ 2147483646 w 452"/>
              <a:gd name="T27" fmla="*/ 1223137260 h 365"/>
              <a:gd name="T28" fmla="*/ 2147483646 w 452"/>
              <a:gd name="T29" fmla="*/ 2147483646 h 365"/>
              <a:gd name="T30" fmla="*/ 2147483646 w 452"/>
              <a:gd name="T31" fmla="*/ 2147483646 h 365"/>
              <a:gd name="T32" fmla="*/ 2147483646 w 452"/>
              <a:gd name="T33" fmla="*/ 2147483646 h 365"/>
              <a:gd name="T34" fmla="*/ 2147483646 w 452"/>
              <a:gd name="T35" fmla="*/ 2147483646 h 365"/>
              <a:gd name="T36" fmla="*/ 2147483646 w 452"/>
              <a:gd name="T37" fmla="*/ 2147483646 h 365"/>
              <a:gd name="T38" fmla="*/ 2147483646 w 452"/>
              <a:gd name="T39" fmla="*/ 2147483646 h 365"/>
              <a:gd name="T40" fmla="*/ 2147483646 w 452"/>
              <a:gd name="T41" fmla="*/ 2147483646 h 365"/>
              <a:gd name="T42" fmla="*/ 2147483646 w 452"/>
              <a:gd name="T43" fmla="*/ 2147483646 h 365"/>
              <a:gd name="T44" fmla="*/ 2147483646 w 452"/>
              <a:gd name="T45" fmla="*/ 2147483646 h 365"/>
              <a:gd name="T46" fmla="*/ 2147483646 w 452"/>
              <a:gd name="T47" fmla="*/ 2147483646 h 365"/>
              <a:gd name="T48" fmla="*/ 2147483646 w 452"/>
              <a:gd name="T49" fmla="*/ 2069924344 h 365"/>
              <a:gd name="T50" fmla="*/ 2147483646 w 452"/>
              <a:gd name="T51" fmla="*/ 2147483646 h 365"/>
              <a:gd name="T52" fmla="*/ 2147483646 w 452"/>
              <a:gd name="T53" fmla="*/ 2147483646 h 365"/>
              <a:gd name="T54" fmla="*/ 1230928035 w 452"/>
              <a:gd name="T55" fmla="*/ 2147483646 h 365"/>
              <a:gd name="T56" fmla="*/ 1230928035 w 452"/>
              <a:gd name="T57" fmla="*/ 2147483646 h 365"/>
              <a:gd name="T58" fmla="*/ 1656897849 w 452"/>
              <a:gd name="T59" fmla="*/ 2147483646 h 365"/>
              <a:gd name="T60" fmla="*/ 2147483646 w 452"/>
              <a:gd name="T61" fmla="*/ 2147483646 h 365"/>
              <a:gd name="T62" fmla="*/ 2147483646 w 452"/>
              <a:gd name="T63" fmla="*/ 2147483646 h 365"/>
              <a:gd name="T64" fmla="*/ 2147483646 w 452"/>
              <a:gd name="T65" fmla="*/ 2147483646 h 365"/>
              <a:gd name="T66" fmla="*/ 2147483646 w 452"/>
              <a:gd name="T67" fmla="*/ 2147483646 h 365"/>
              <a:gd name="T68" fmla="*/ 2147483646 w 452"/>
              <a:gd name="T69" fmla="*/ 2147483646 h 365"/>
              <a:gd name="T70" fmla="*/ 2147483646 w 452"/>
              <a:gd name="T71" fmla="*/ 2147483646 h 365"/>
              <a:gd name="T72" fmla="*/ 2147483646 w 452"/>
              <a:gd name="T73" fmla="*/ 2147483646 h 36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52" h="365">
                <a:moveTo>
                  <a:pt x="347" y="364"/>
                </a:moveTo>
                <a:lnTo>
                  <a:pt x="347" y="364"/>
                </a:lnTo>
                <a:cubicBezTo>
                  <a:pt x="329" y="364"/>
                  <a:pt x="312" y="356"/>
                  <a:pt x="312" y="338"/>
                </a:cubicBezTo>
                <a:cubicBezTo>
                  <a:pt x="303" y="304"/>
                  <a:pt x="303" y="304"/>
                  <a:pt x="303" y="304"/>
                </a:cubicBezTo>
                <a:lnTo>
                  <a:pt x="303" y="295"/>
                </a:lnTo>
                <a:cubicBezTo>
                  <a:pt x="277" y="295"/>
                  <a:pt x="260" y="295"/>
                  <a:pt x="243" y="295"/>
                </a:cubicBezTo>
                <a:cubicBezTo>
                  <a:pt x="217" y="295"/>
                  <a:pt x="199" y="295"/>
                  <a:pt x="182" y="295"/>
                </a:cubicBezTo>
                <a:cubicBezTo>
                  <a:pt x="182" y="330"/>
                  <a:pt x="182" y="330"/>
                  <a:pt x="182" y="330"/>
                </a:cubicBezTo>
                <a:cubicBezTo>
                  <a:pt x="182" y="347"/>
                  <a:pt x="165" y="364"/>
                  <a:pt x="147" y="364"/>
                </a:cubicBezTo>
                <a:cubicBezTo>
                  <a:pt x="130" y="364"/>
                  <a:pt x="121" y="356"/>
                  <a:pt x="113" y="338"/>
                </a:cubicBezTo>
                <a:cubicBezTo>
                  <a:pt x="95" y="252"/>
                  <a:pt x="95" y="252"/>
                  <a:pt x="95" y="252"/>
                </a:cubicBezTo>
                <a:cubicBezTo>
                  <a:pt x="95" y="252"/>
                  <a:pt x="86" y="252"/>
                  <a:pt x="78" y="252"/>
                </a:cubicBezTo>
                <a:cubicBezTo>
                  <a:pt x="69" y="243"/>
                  <a:pt x="61" y="243"/>
                  <a:pt x="52" y="234"/>
                </a:cubicBezTo>
                <a:cubicBezTo>
                  <a:pt x="43" y="226"/>
                  <a:pt x="35" y="217"/>
                  <a:pt x="26" y="217"/>
                </a:cubicBezTo>
                <a:cubicBezTo>
                  <a:pt x="26" y="217"/>
                  <a:pt x="17" y="217"/>
                  <a:pt x="17" y="208"/>
                </a:cubicBezTo>
                <a:cubicBezTo>
                  <a:pt x="9" y="208"/>
                  <a:pt x="0" y="200"/>
                  <a:pt x="0" y="191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39"/>
                  <a:pt x="17" y="122"/>
                  <a:pt x="26" y="122"/>
                </a:cubicBezTo>
                <a:cubicBezTo>
                  <a:pt x="35" y="122"/>
                  <a:pt x="35" y="113"/>
                  <a:pt x="43" y="104"/>
                </a:cubicBezTo>
                <a:cubicBezTo>
                  <a:pt x="52" y="96"/>
                  <a:pt x="61" y="78"/>
                  <a:pt x="78" y="70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26"/>
                  <a:pt x="52" y="18"/>
                  <a:pt x="52" y="9"/>
                </a:cubicBezTo>
                <a:cubicBezTo>
                  <a:pt x="61" y="9"/>
                  <a:pt x="69" y="0"/>
                  <a:pt x="78" y="9"/>
                </a:cubicBezTo>
                <a:cubicBezTo>
                  <a:pt x="95" y="9"/>
                  <a:pt x="130" y="18"/>
                  <a:pt x="139" y="18"/>
                </a:cubicBezTo>
                <a:cubicBezTo>
                  <a:pt x="147" y="26"/>
                  <a:pt x="190" y="26"/>
                  <a:pt x="217" y="26"/>
                </a:cubicBezTo>
                <a:cubicBezTo>
                  <a:pt x="225" y="26"/>
                  <a:pt x="234" y="26"/>
                  <a:pt x="243" y="26"/>
                </a:cubicBezTo>
                <a:cubicBezTo>
                  <a:pt x="294" y="26"/>
                  <a:pt x="347" y="35"/>
                  <a:pt x="381" y="61"/>
                </a:cubicBezTo>
                <a:cubicBezTo>
                  <a:pt x="425" y="96"/>
                  <a:pt x="451" y="130"/>
                  <a:pt x="451" y="165"/>
                </a:cubicBezTo>
                <a:cubicBezTo>
                  <a:pt x="451" y="191"/>
                  <a:pt x="442" y="217"/>
                  <a:pt x="425" y="234"/>
                </a:cubicBezTo>
                <a:cubicBezTo>
                  <a:pt x="416" y="234"/>
                  <a:pt x="416" y="243"/>
                  <a:pt x="416" y="243"/>
                </a:cubicBezTo>
                <a:cubicBezTo>
                  <a:pt x="399" y="260"/>
                  <a:pt x="399" y="269"/>
                  <a:pt x="390" y="286"/>
                </a:cubicBezTo>
                <a:cubicBezTo>
                  <a:pt x="390" y="295"/>
                  <a:pt x="381" y="304"/>
                  <a:pt x="381" y="312"/>
                </a:cubicBezTo>
                <a:cubicBezTo>
                  <a:pt x="381" y="312"/>
                  <a:pt x="381" y="321"/>
                  <a:pt x="381" y="330"/>
                </a:cubicBezTo>
                <a:cubicBezTo>
                  <a:pt x="381" y="347"/>
                  <a:pt x="364" y="364"/>
                  <a:pt x="347" y="364"/>
                </a:cubicBezTo>
                <a:close/>
                <a:moveTo>
                  <a:pt x="329" y="330"/>
                </a:moveTo>
                <a:lnTo>
                  <a:pt x="329" y="330"/>
                </a:lnTo>
                <a:cubicBezTo>
                  <a:pt x="338" y="338"/>
                  <a:pt x="338" y="338"/>
                  <a:pt x="347" y="338"/>
                </a:cubicBezTo>
                <a:cubicBezTo>
                  <a:pt x="355" y="338"/>
                  <a:pt x="355" y="338"/>
                  <a:pt x="355" y="330"/>
                </a:cubicBezTo>
                <a:cubicBezTo>
                  <a:pt x="355" y="321"/>
                  <a:pt x="364" y="312"/>
                  <a:pt x="364" y="304"/>
                </a:cubicBezTo>
                <a:cubicBezTo>
                  <a:pt x="364" y="295"/>
                  <a:pt x="364" y="286"/>
                  <a:pt x="364" y="286"/>
                </a:cubicBezTo>
                <a:cubicBezTo>
                  <a:pt x="373" y="260"/>
                  <a:pt x="381" y="243"/>
                  <a:pt x="399" y="234"/>
                </a:cubicBezTo>
                <a:cubicBezTo>
                  <a:pt x="399" y="226"/>
                  <a:pt x="399" y="226"/>
                  <a:pt x="407" y="217"/>
                </a:cubicBezTo>
                <a:cubicBezTo>
                  <a:pt x="416" y="200"/>
                  <a:pt x="425" y="182"/>
                  <a:pt x="425" y="165"/>
                </a:cubicBezTo>
                <a:cubicBezTo>
                  <a:pt x="425" y="139"/>
                  <a:pt x="407" y="104"/>
                  <a:pt x="373" y="87"/>
                </a:cubicBezTo>
                <a:cubicBezTo>
                  <a:pt x="338" y="61"/>
                  <a:pt x="286" y="44"/>
                  <a:pt x="243" y="44"/>
                </a:cubicBezTo>
                <a:cubicBezTo>
                  <a:pt x="234" y="44"/>
                  <a:pt x="225" y="52"/>
                  <a:pt x="217" y="52"/>
                </a:cubicBezTo>
                <a:cubicBezTo>
                  <a:pt x="208" y="52"/>
                  <a:pt x="147" y="52"/>
                  <a:pt x="130" y="44"/>
                </a:cubicBezTo>
                <a:cubicBezTo>
                  <a:pt x="121" y="44"/>
                  <a:pt x="104" y="35"/>
                  <a:pt x="78" y="26"/>
                </a:cubicBezTo>
                <a:cubicBezTo>
                  <a:pt x="104" y="61"/>
                  <a:pt x="104" y="61"/>
                  <a:pt x="104" y="61"/>
                </a:cubicBezTo>
                <a:cubicBezTo>
                  <a:pt x="113" y="61"/>
                  <a:pt x="113" y="70"/>
                  <a:pt x="113" y="70"/>
                </a:cubicBezTo>
                <a:lnTo>
                  <a:pt x="104" y="78"/>
                </a:lnTo>
                <a:cubicBezTo>
                  <a:pt x="86" y="87"/>
                  <a:pt x="78" y="104"/>
                  <a:pt x="69" y="122"/>
                </a:cubicBezTo>
                <a:cubicBezTo>
                  <a:pt x="61" y="130"/>
                  <a:pt x="43" y="148"/>
                  <a:pt x="26" y="148"/>
                </a:cubicBezTo>
                <a:cubicBezTo>
                  <a:pt x="26" y="191"/>
                  <a:pt x="26" y="191"/>
                  <a:pt x="26" y="191"/>
                </a:cubicBezTo>
                <a:lnTo>
                  <a:pt x="35" y="191"/>
                </a:lnTo>
                <a:cubicBezTo>
                  <a:pt x="43" y="200"/>
                  <a:pt x="61" y="200"/>
                  <a:pt x="69" y="217"/>
                </a:cubicBezTo>
                <a:cubicBezTo>
                  <a:pt x="69" y="217"/>
                  <a:pt x="78" y="226"/>
                  <a:pt x="86" y="226"/>
                </a:cubicBezTo>
                <a:cubicBezTo>
                  <a:pt x="104" y="226"/>
                  <a:pt x="113" y="234"/>
                  <a:pt x="121" y="252"/>
                </a:cubicBezTo>
                <a:cubicBezTo>
                  <a:pt x="139" y="330"/>
                  <a:pt x="139" y="330"/>
                  <a:pt x="139" y="330"/>
                </a:cubicBezTo>
                <a:cubicBezTo>
                  <a:pt x="139" y="338"/>
                  <a:pt x="139" y="338"/>
                  <a:pt x="147" y="338"/>
                </a:cubicBezTo>
                <a:cubicBezTo>
                  <a:pt x="156" y="338"/>
                  <a:pt x="156" y="338"/>
                  <a:pt x="156" y="330"/>
                </a:cubicBezTo>
                <a:cubicBezTo>
                  <a:pt x="156" y="278"/>
                  <a:pt x="156" y="278"/>
                  <a:pt x="156" y="278"/>
                </a:cubicBezTo>
                <a:lnTo>
                  <a:pt x="165" y="269"/>
                </a:lnTo>
                <a:lnTo>
                  <a:pt x="173" y="269"/>
                </a:lnTo>
                <a:cubicBezTo>
                  <a:pt x="199" y="269"/>
                  <a:pt x="217" y="278"/>
                  <a:pt x="243" y="278"/>
                </a:cubicBezTo>
                <a:cubicBezTo>
                  <a:pt x="260" y="278"/>
                  <a:pt x="277" y="269"/>
                  <a:pt x="303" y="269"/>
                </a:cubicBezTo>
                <a:lnTo>
                  <a:pt x="312" y="269"/>
                </a:lnTo>
                <a:cubicBezTo>
                  <a:pt x="321" y="278"/>
                  <a:pt x="321" y="278"/>
                  <a:pt x="321" y="278"/>
                </a:cubicBezTo>
                <a:cubicBezTo>
                  <a:pt x="321" y="286"/>
                  <a:pt x="329" y="295"/>
                  <a:pt x="329" y="304"/>
                </a:cubicBezTo>
                <a:lnTo>
                  <a:pt x="329" y="330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56">
            <a:extLst>
              <a:ext uri="{FF2B5EF4-FFF2-40B4-BE49-F238E27FC236}">
                <a16:creationId xmlns:a16="http://schemas.microsoft.com/office/drawing/2014/main" id="{0E86EE3D-AFCB-BF4B-B6BE-ABA0C5DD8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3758" y="4988011"/>
            <a:ext cx="100463" cy="73064"/>
          </a:xfrm>
          <a:custGeom>
            <a:avLst/>
            <a:gdLst>
              <a:gd name="T0" fmla="*/ 433320296 w 96"/>
              <a:gd name="T1" fmla="*/ 2147483646 h 70"/>
              <a:gd name="T2" fmla="*/ 433320296 w 96"/>
              <a:gd name="T3" fmla="*/ 2147483646 h 70"/>
              <a:gd name="T4" fmla="*/ 0 w 96"/>
              <a:gd name="T5" fmla="*/ 2147483646 h 70"/>
              <a:gd name="T6" fmla="*/ 0 w 96"/>
              <a:gd name="T7" fmla="*/ 2147483646 h 70"/>
              <a:gd name="T8" fmla="*/ 1251917184 w 96"/>
              <a:gd name="T9" fmla="*/ 2054373771 h 70"/>
              <a:gd name="T10" fmla="*/ 1251917184 w 96"/>
              <a:gd name="T11" fmla="*/ 2054373771 h 70"/>
              <a:gd name="T12" fmla="*/ 818596889 w 96"/>
              <a:gd name="T13" fmla="*/ 812243377 h 70"/>
              <a:gd name="T14" fmla="*/ 2070381649 w 96"/>
              <a:gd name="T15" fmla="*/ 0 h 70"/>
              <a:gd name="T16" fmla="*/ 2147483646 w 96"/>
              <a:gd name="T17" fmla="*/ 812243377 h 70"/>
              <a:gd name="T18" fmla="*/ 2147483646 w 96"/>
              <a:gd name="T19" fmla="*/ 1672149491 h 70"/>
              <a:gd name="T20" fmla="*/ 2147483646 w 96"/>
              <a:gd name="T21" fmla="*/ 1672149491 h 70"/>
              <a:gd name="T22" fmla="*/ 2147483646 w 96"/>
              <a:gd name="T23" fmla="*/ 1672149491 h 70"/>
              <a:gd name="T24" fmla="*/ 2147483646 w 96"/>
              <a:gd name="T25" fmla="*/ 2054373771 h 70"/>
              <a:gd name="T26" fmla="*/ 2147483646 w 96"/>
              <a:gd name="T27" fmla="*/ 2147483646 h 70"/>
              <a:gd name="T28" fmla="*/ 2147483646 w 96"/>
              <a:gd name="T29" fmla="*/ 2147483646 h 70"/>
              <a:gd name="T30" fmla="*/ 1251917184 w 96"/>
              <a:gd name="T31" fmla="*/ 2147483646 h 70"/>
              <a:gd name="T32" fmla="*/ 433320296 w 96"/>
              <a:gd name="T33" fmla="*/ 2147483646 h 70"/>
              <a:gd name="T34" fmla="*/ 2070381649 w 96"/>
              <a:gd name="T35" fmla="*/ 812243377 h 70"/>
              <a:gd name="T36" fmla="*/ 2070381649 w 96"/>
              <a:gd name="T37" fmla="*/ 812243377 h 70"/>
              <a:gd name="T38" fmla="*/ 2070381649 w 96"/>
              <a:gd name="T39" fmla="*/ 812243377 h 70"/>
              <a:gd name="T40" fmla="*/ 1685237480 w 96"/>
              <a:gd name="T41" fmla="*/ 1242130394 h 70"/>
              <a:gd name="T42" fmla="*/ 1685237480 w 96"/>
              <a:gd name="T43" fmla="*/ 1242130394 h 70"/>
              <a:gd name="T44" fmla="*/ 2070381649 w 96"/>
              <a:gd name="T45" fmla="*/ 1672149491 h 70"/>
              <a:gd name="T46" fmla="*/ 2147483646 w 96"/>
              <a:gd name="T47" fmla="*/ 1672149491 h 70"/>
              <a:gd name="T48" fmla="*/ 2147483646 w 96"/>
              <a:gd name="T49" fmla="*/ 812243377 h 70"/>
              <a:gd name="T50" fmla="*/ 2070381649 w 96"/>
              <a:gd name="T51" fmla="*/ 812243377 h 70"/>
              <a:gd name="T52" fmla="*/ 2147483646 w 96"/>
              <a:gd name="T53" fmla="*/ 812243377 h 70"/>
              <a:gd name="T54" fmla="*/ 2147483646 w 96"/>
              <a:gd name="T55" fmla="*/ 812243377 h 7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96" h="70">
                <a:moveTo>
                  <a:pt x="9" y="69"/>
                </a:moveTo>
                <a:lnTo>
                  <a:pt x="9" y="69"/>
                </a:lnTo>
                <a:cubicBezTo>
                  <a:pt x="0" y="69"/>
                  <a:pt x="0" y="69"/>
                  <a:pt x="0" y="69"/>
                </a:cubicBezTo>
                <a:cubicBezTo>
                  <a:pt x="0" y="61"/>
                  <a:pt x="0" y="61"/>
                  <a:pt x="0" y="61"/>
                </a:cubicBezTo>
                <a:cubicBezTo>
                  <a:pt x="9" y="52"/>
                  <a:pt x="17" y="52"/>
                  <a:pt x="26" y="43"/>
                </a:cubicBezTo>
                <a:cubicBezTo>
                  <a:pt x="17" y="35"/>
                  <a:pt x="17" y="26"/>
                  <a:pt x="17" y="17"/>
                </a:cubicBezTo>
                <a:cubicBezTo>
                  <a:pt x="26" y="9"/>
                  <a:pt x="35" y="0"/>
                  <a:pt x="43" y="0"/>
                </a:cubicBezTo>
                <a:cubicBezTo>
                  <a:pt x="52" y="0"/>
                  <a:pt x="61" y="9"/>
                  <a:pt x="61" y="17"/>
                </a:cubicBezTo>
                <a:cubicBezTo>
                  <a:pt x="69" y="26"/>
                  <a:pt x="61" y="26"/>
                  <a:pt x="61" y="35"/>
                </a:cubicBezTo>
                <a:cubicBezTo>
                  <a:pt x="69" y="35"/>
                  <a:pt x="78" y="35"/>
                  <a:pt x="87" y="35"/>
                </a:cubicBezTo>
                <a:cubicBezTo>
                  <a:pt x="95" y="35"/>
                  <a:pt x="95" y="35"/>
                  <a:pt x="95" y="35"/>
                </a:cubicBezTo>
                <a:cubicBezTo>
                  <a:pt x="95" y="43"/>
                  <a:pt x="95" y="43"/>
                  <a:pt x="87" y="43"/>
                </a:cubicBezTo>
                <a:cubicBezTo>
                  <a:pt x="87" y="43"/>
                  <a:pt x="78" y="52"/>
                  <a:pt x="61" y="52"/>
                </a:cubicBezTo>
                <a:lnTo>
                  <a:pt x="52" y="52"/>
                </a:lnTo>
                <a:cubicBezTo>
                  <a:pt x="43" y="52"/>
                  <a:pt x="35" y="61"/>
                  <a:pt x="26" y="61"/>
                </a:cubicBezTo>
                <a:cubicBezTo>
                  <a:pt x="17" y="69"/>
                  <a:pt x="9" y="69"/>
                  <a:pt x="9" y="69"/>
                </a:cubicBezTo>
                <a:close/>
                <a:moveTo>
                  <a:pt x="43" y="17"/>
                </a:moveTo>
                <a:lnTo>
                  <a:pt x="43" y="17"/>
                </a:lnTo>
                <a:cubicBezTo>
                  <a:pt x="35" y="17"/>
                  <a:pt x="35" y="17"/>
                  <a:pt x="35" y="26"/>
                </a:cubicBezTo>
                <a:cubicBezTo>
                  <a:pt x="35" y="35"/>
                  <a:pt x="43" y="35"/>
                  <a:pt x="43" y="35"/>
                </a:cubicBezTo>
                <a:cubicBezTo>
                  <a:pt x="43" y="35"/>
                  <a:pt x="43" y="35"/>
                  <a:pt x="52" y="35"/>
                </a:cubicBezTo>
                <a:cubicBezTo>
                  <a:pt x="52" y="26"/>
                  <a:pt x="52" y="26"/>
                  <a:pt x="52" y="17"/>
                </a:cubicBezTo>
                <a:lnTo>
                  <a:pt x="43" y="17"/>
                </a:lnTo>
                <a:close/>
                <a:moveTo>
                  <a:pt x="52" y="17"/>
                </a:moveTo>
                <a:lnTo>
                  <a:pt x="52" y="17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57">
            <a:extLst>
              <a:ext uri="{FF2B5EF4-FFF2-40B4-BE49-F238E27FC236}">
                <a16:creationId xmlns:a16="http://schemas.microsoft.com/office/drawing/2014/main" id="{0F0290A6-E257-074B-9D04-23351DC12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0404" y="5051943"/>
            <a:ext cx="27399" cy="27399"/>
          </a:xfrm>
          <a:custGeom>
            <a:avLst/>
            <a:gdLst>
              <a:gd name="T0" fmla="*/ 0 w 27"/>
              <a:gd name="T1" fmla="*/ 351204036 h 27"/>
              <a:gd name="T2" fmla="*/ 0 w 27"/>
              <a:gd name="T3" fmla="*/ 351204036 h 27"/>
              <a:gd name="T4" fmla="*/ 395135453 w 27"/>
              <a:gd name="T5" fmla="*/ 0 h 27"/>
              <a:gd name="T6" fmla="*/ 1141475294 w 27"/>
              <a:gd name="T7" fmla="*/ 351204036 h 27"/>
              <a:gd name="T8" fmla="*/ 395135453 w 27"/>
              <a:gd name="T9" fmla="*/ 1141475294 h 27"/>
              <a:gd name="T10" fmla="*/ 0 w 27"/>
              <a:gd name="T11" fmla="*/ 351204036 h 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" h="27">
                <a:moveTo>
                  <a:pt x="0" y="8"/>
                </a:moveTo>
                <a:lnTo>
                  <a:pt x="0" y="8"/>
                </a:lnTo>
                <a:cubicBezTo>
                  <a:pt x="0" y="0"/>
                  <a:pt x="0" y="0"/>
                  <a:pt x="9" y="0"/>
                </a:cubicBezTo>
                <a:cubicBezTo>
                  <a:pt x="18" y="0"/>
                  <a:pt x="26" y="0"/>
                  <a:pt x="26" y="8"/>
                </a:cubicBezTo>
                <a:cubicBezTo>
                  <a:pt x="26" y="17"/>
                  <a:pt x="18" y="26"/>
                  <a:pt x="9" y="26"/>
                </a:cubicBezTo>
                <a:cubicBezTo>
                  <a:pt x="0" y="26"/>
                  <a:pt x="0" y="17"/>
                  <a:pt x="0" y="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58">
            <a:extLst>
              <a:ext uri="{FF2B5EF4-FFF2-40B4-BE49-F238E27FC236}">
                <a16:creationId xmlns:a16="http://schemas.microsoft.com/office/drawing/2014/main" id="{54562350-EFFD-7D4E-BF81-435218226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0000" y="4997144"/>
            <a:ext cx="118730" cy="36532"/>
          </a:xfrm>
          <a:custGeom>
            <a:avLst/>
            <a:gdLst>
              <a:gd name="T0" fmla="*/ 2147483646 w 114"/>
              <a:gd name="T1" fmla="*/ 1624355037 h 35"/>
              <a:gd name="T2" fmla="*/ 2147483646 w 114"/>
              <a:gd name="T3" fmla="*/ 1624355037 h 35"/>
              <a:gd name="T4" fmla="*/ 2147483646 w 114"/>
              <a:gd name="T5" fmla="*/ 1624355037 h 35"/>
              <a:gd name="T6" fmla="*/ 2147483646 w 114"/>
              <a:gd name="T7" fmla="*/ 1242130394 h 35"/>
              <a:gd name="T8" fmla="*/ 854303433 w 114"/>
              <a:gd name="T9" fmla="*/ 1242130394 h 35"/>
              <a:gd name="T10" fmla="*/ 427217250 w 114"/>
              <a:gd name="T11" fmla="*/ 812243377 h 35"/>
              <a:gd name="T12" fmla="*/ 854303433 w 114"/>
              <a:gd name="T13" fmla="*/ 0 h 35"/>
              <a:gd name="T14" fmla="*/ 2147483646 w 114"/>
              <a:gd name="T15" fmla="*/ 0 h 35"/>
              <a:gd name="T16" fmla="*/ 2147483646 w 114"/>
              <a:gd name="T17" fmla="*/ 382224280 h 35"/>
              <a:gd name="T18" fmla="*/ 2147483646 w 114"/>
              <a:gd name="T19" fmla="*/ 1242130394 h 35"/>
              <a:gd name="T20" fmla="*/ 2147483646 w 114"/>
              <a:gd name="T21" fmla="*/ 1624355037 h 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4" h="35">
                <a:moveTo>
                  <a:pt x="104" y="34"/>
                </a:moveTo>
                <a:lnTo>
                  <a:pt x="104" y="34"/>
                </a:lnTo>
                <a:lnTo>
                  <a:pt x="95" y="34"/>
                </a:lnTo>
                <a:cubicBezTo>
                  <a:pt x="87" y="34"/>
                  <a:pt x="70" y="26"/>
                  <a:pt x="52" y="26"/>
                </a:cubicBezTo>
                <a:cubicBezTo>
                  <a:pt x="44" y="26"/>
                  <a:pt x="26" y="26"/>
                  <a:pt x="18" y="26"/>
                </a:cubicBezTo>
                <a:cubicBezTo>
                  <a:pt x="9" y="26"/>
                  <a:pt x="9" y="26"/>
                  <a:pt x="9" y="17"/>
                </a:cubicBezTo>
                <a:cubicBezTo>
                  <a:pt x="0" y="8"/>
                  <a:pt x="9" y="8"/>
                  <a:pt x="18" y="0"/>
                </a:cubicBezTo>
                <a:cubicBezTo>
                  <a:pt x="26" y="0"/>
                  <a:pt x="44" y="0"/>
                  <a:pt x="61" y="0"/>
                </a:cubicBezTo>
                <a:cubicBezTo>
                  <a:pt x="78" y="8"/>
                  <a:pt x="87" y="8"/>
                  <a:pt x="104" y="8"/>
                </a:cubicBezTo>
                <a:cubicBezTo>
                  <a:pt x="113" y="17"/>
                  <a:pt x="113" y="17"/>
                  <a:pt x="113" y="26"/>
                </a:cubicBezTo>
                <a:cubicBezTo>
                  <a:pt x="113" y="34"/>
                  <a:pt x="104" y="34"/>
                  <a:pt x="104" y="3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59">
            <a:extLst>
              <a:ext uri="{FF2B5EF4-FFF2-40B4-BE49-F238E27FC236}">
                <a16:creationId xmlns:a16="http://schemas.microsoft.com/office/drawing/2014/main" id="{E0D843BA-5E95-0D48-8800-8C80BFF57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4203" y="4933213"/>
            <a:ext cx="456652" cy="369887"/>
          </a:xfrm>
          <a:custGeom>
            <a:avLst/>
            <a:gdLst>
              <a:gd name="T0" fmla="*/ 2147483646 w 443"/>
              <a:gd name="T1" fmla="*/ 2147483646 h 356"/>
              <a:gd name="T2" fmla="*/ 2147483646 w 443"/>
              <a:gd name="T3" fmla="*/ 2147483646 h 356"/>
              <a:gd name="T4" fmla="*/ 2147483646 w 443"/>
              <a:gd name="T5" fmla="*/ 2147483646 h 356"/>
              <a:gd name="T6" fmla="*/ 2147483646 w 443"/>
              <a:gd name="T7" fmla="*/ 2147483646 h 356"/>
              <a:gd name="T8" fmla="*/ 2147483646 w 443"/>
              <a:gd name="T9" fmla="*/ 2147483646 h 356"/>
              <a:gd name="T10" fmla="*/ 2147483646 w 443"/>
              <a:gd name="T11" fmla="*/ 2147483646 h 356"/>
              <a:gd name="T12" fmla="*/ 2147483646 w 443"/>
              <a:gd name="T13" fmla="*/ 2147483646 h 356"/>
              <a:gd name="T14" fmla="*/ 1196454314 w 443"/>
              <a:gd name="T15" fmla="*/ 2147483646 h 356"/>
              <a:gd name="T16" fmla="*/ 0 w 443"/>
              <a:gd name="T17" fmla="*/ 2147483646 h 356"/>
              <a:gd name="T18" fmla="*/ 1196454314 w 443"/>
              <a:gd name="T19" fmla="*/ 2147483646 h 356"/>
              <a:gd name="T20" fmla="*/ 2147483646 w 443"/>
              <a:gd name="T21" fmla="*/ 2147483646 h 356"/>
              <a:gd name="T22" fmla="*/ 2147483646 w 443"/>
              <a:gd name="T23" fmla="*/ 424141691 h 356"/>
              <a:gd name="T24" fmla="*/ 2147483646 w 443"/>
              <a:gd name="T25" fmla="*/ 801055472 h 356"/>
              <a:gd name="T26" fmla="*/ 2147483646 w 443"/>
              <a:gd name="T27" fmla="*/ 801055472 h 356"/>
              <a:gd name="T28" fmla="*/ 2147483646 w 443"/>
              <a:gd name="T29" fmla="*/ 2147483646 h 356"/>
              <a:gd name="T30" fmla="*/ 2147483646 w 443"/>
              <a:gd name="T31" fmla="*/ 2147483646 h 356"/>
              <a:gd name="T32" fmla="*/ 2147483646 w 443"/>
              <a:gd name="T33" fmla="*/ 2147483646 h 356"/>
              <a:gd name="T34" fmla="*/ 2147483646 w 443"/>
              <a:gd name="T35" fmla="*/ 2147483646 h 356"/>
              <a:gd name="T36" fmla="*/ 2147483646 w 443"/>
              <a:gd name="T37" fmla="*/ 2147483646 h 356"/>
              <a:gd name="T38" fmla="*/ 2147483646 w 443"/>
              <a:gd name="T39" fmla="*/ 2147483646 h 356"/>
              <a:gd name="T40" fmla="*/ 2147483646 w 443"/>
              <a:gd name="T41" fmla="*/ 2147483646 h 356"/>
              <a:gd name="T42" fmla="*/ 2147483646 w 443"/>
              <a:gd name="T43" fmla="*/ 2147483646 h 356"/>
              <a:gd name="T44" fmla="*/ 2147483646 w 443"/>
              <a:gd name="T45" fmla="*/ 2147483646 h 356"/>
              <a:gd name="T46" fmla="*/ 2147483646 w 443"/>
              <a:gd name="T47" fmla="*/ 2026383028 h 356"/>
              <a:gd name="T48" fmla="*/ 2147483646 w 443"/>
              <a:gd name="T49" fmla="*/ 1649338854 h 356"/>
              <a:gd name="T50" fmla="*/ 2147483646 w 443"/>
              <a:gd name="T51" fmla="*/ 2147483646 h 356"/>
              <a:gd name="T52" fmla="*/ 2147483646 w 443"/>
              <a:gd name="T53" fmla="*/ 2147483646 h 356"/>
              <a:gd name="T54" fmla="*/ 1196454314 w 443"/>
              <a:gd name="T55" fmla="*/ 2147483646 h 356"/>
              <a:gd name="T56" fmla="*/ 1196454314 w 443"/>
              <a:gd name="T57" fmla="*/ 2147483646 h 356"/>
              <a:gd name="T58" fmla="*/ 1610596871 w 443"/>
              <a:gd name="T59" fmla="*/ 2147483646 h 356"/>
              <a:gd name="T60" fmla="*/ 2147483646 w 443"/>
              <a:gd name="T61" fmla="*/ 2147483646 h 356"/>
              <a:gd name="T62" fmla="*/ 2147483646 w 443"/>
              <a:gd name="T63" fmla="*/ 2147483646 h 356"/>
              <a:gd name="T64" fmla="*/ 2147483646 w 443"/>
              <a:gd name="T65" fmla="*/ 2147483646 h 356"/>
              <a:gd name="T66" fmla="*/ 2147483646 w 443"/>
              <a:gd name="T67" fmla="*/ 2147483646 h 356"/>
              <a:gd name="T68" fmla="*/ 2147483646 w 443"/>
              <a:gd name="T69" fmla="*/ 2147483646 h 356"/>
              <a:gd name="T70" fmla="*/ 2147483646 w 443"/>
              <a:gd name="T71" fmla="*/ 2147483646 h 356"/>
              <a:gd name="T72" fmla="*/ 2147483646 w 443"/>
              <a:gd name="T73" fmla="*/ 2147483646 h 35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43" h="356">
                <a:moveTo>
                  <a:pt x="338" y="355"/>
                </a:moveTo>
                <a:lnTo>
                  <a:pt x="338" y="355"/>
                </a:lnTo>
                <a:cubicBezTo>
                  <a:pt x="329" y="355"/>
                  <a:pt x="312" y="347"/>
                  <a:pt x="303" y="329"/>
                </a:cubicBezTo>
                <a:cubicBezTo>
                  <a:pt x="303" y="295"/>
                  <a:pt x="303" y="295"/>
                  <a:pt x="303" y="295"/>
                </a:cubicBezTo>
                <a:cubicBezTo>
                  <a:pt x="303" y="295"/>
                  <a:pt x="303" y="286"/>
                  <a:pt x="294" y="286"/>
                </a:cubicBezTo>
                <a:cubicBezTo>
                  <a:pt x="277" y="286"/>
                  <a:pt x="260" y="295"/>
                  <a:pt x="234" y="295"/>
                </a:cubicBezTo>
                <a:cubicBezTo>
                  <a:pt x="217" y="295"/>
                  <a:pt x="199" y="286"/>
                  <a:pt x="182" y="286"/>
                </a:cubicBezTo>
                <a:cubicBezTo>
                  <a:pt x="182" y="321"/>
                  <a:pt x="182" y="321"/>
                  <a:pt x="182" y="321"/>
                </a:cubicBezTo>
                <a:cubicBezTo>
                  <a:pt x="182" y="338"/>
                  <a:pt x="165" y="355"/>
                  <a:pt x="147" y="355"/>
                </a:cubicBezTo>
                <a:cubicBezTo>
                  <a:pt x="130" y="355"/>
                  <a:pt x="113" y="347"/>
                  <a:pt x="113" y="329"/>
                </a:cubicBezTo>
                <a:cubicBezTo>
                  <a:pt x="95" y="251"/>
                  <a:pt x="95" y="251"/>
                  <a:pt x="95" y="251"/>
                </a:cubicBezTo>
                <a:cubicBezTo>
                  <a:pt x="86" y="243"/>
                  <a:pt x="78" y="243"/>
                  <a:pt x="78" y="243"/>
                </a:cubicBezTo>
                <a:cubicBezTo>
                  <a:pt x="69" y="234"/>
                  <a:pt x="61" y="234"/>
                  <a:pt x="52" y="225"/>
                </a:cubicBezTo>
                <a:cubicBezTo>
                  <a:pt x="43" y="217"/>
                  <a:pt x="35" y="217"/>
                  <a:pt x="26" y="208"/>
                </a:cubicBezTo>
                <a:cubicBezTo>
                  <a:pt x="17" y="208"/>
                  <a:pt x="17" y="208"/>
                  <a:pt x="17" y="208"/>
                </a:cubicBezTo>
                <a:cubicBezTo>
                  <a:pt x="8" y="199"/>
                  <a:pt x="0" y="191"/>
                  <a:pt x="0" y="182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130"/>
                  <a:pt x="8" y="121"/>
                  <a:pt x="26" y="121"/>
                </a:cubicBezTo>
                <a:cubicBezTo>
                  <a:pt x="35" y="113"/>
                  <a:pt x="35" y="113"/>
                  <a:pt x="43" y="95"/>
                </a:cubicBezTo>
                <a:cubicBezTo>
                  <a:pt x="52" y="87"/>
                  <a:pt x="61" y="69"/>
                  <a:pt x="78" y="61"/>
                </a:cubicBezTo>
                <a:cubicBezTo>
                  <a:pt x="52" y="26"/>
                  <a:pt x="52" y="26"/>
                  <a:pt x="52" y="26"/>
                </a:cubicBezTo>
                <a:cubicBezTo>
                  <a:pt x="43" y="26"/>
                  <a:pt x="43" y="17"/>
                  <a:pt x="52" y="9"/>
                </a:cubicBezTo>
                <a:cubicBezTo>
                  <a:pt x="61" y="0"/>
                  <a:pt x="61" y="0"/>
                  <a:pt x="69" y="0"/>
                </a:cubicBezTo>
                <a:cubicBezTo>
                  <a:pt x="95" y="0"/>
                  <a:pt x="130" y="9"/>
                  <a:pt x="139" y="17"/>
                </a:cubicBezTo>
                <a:cubicBezTo>
                  <a:pt x="147" y="17"/>
                  <a:pt x="190" y="17"/>
                  <a:pt x="208" y="17"/>
                </a:cubicBezTo>
                <a:cubicBezTo>
                  <a:pt x="217" y="17"/>
                  <a:pt x="225" y="17"/>
                  <a:pt x="234" y="17"/>
                </a:cubicBezTo>
                <a:cubicBezTo>
                  <a:pt x="294" y="17"/>
                  <a:pt x="338" y="35"/>
                  <a:pt x="381" y="61"/>
                </a:cubicBezTo>
                <a:cubicBezTo>
                  <a:pt x="425" y="87"/>
                  <a:pt x="442" y="121"/>
                  <a:pt x="442" y="165"/>
                </a:cubicBezTo>
                <a:cubicBezTo>
                  <a:pt x="442" y="182"/>
                  <a:pt x="433" y="208"/>
                  <a:pt x="416" y="225"/>
                </a:cubicBezTo>
                <a:cubicBezTo>
                  <a:pt x="416" y="234"/>
                  <a:pt x="416" y="234"/>
                  <a:pt x="407" y="234"/>
                </a:cubicBezTo>
                <a:cubicBezTo>
                  <a:pt x="398" y="251"/>
                  <a:pt x="390" y="260"/>
                  <a:pt x="390" y="286"/>
                </a:cubicBezTo>
                <a:cubicBezTo>
                  <a:pt x="381" y="286"/>
                  <a:pt x="381" y="295"/>
                  <a:pt x="381" y="303"/>
                </a:cubicBezTo>
                <a:cubicBezTo>
                  <a:pt x="381" y="303"/>
                  <a:pt x="381" y="312"/>
                  <a:pt x="381" y="321"/>
                </a:cubicBezTo>
                <a:cubicBezTo>
                  <a:pt x="381" y="338"/>
                  <a:pt x="364" y="355"/>
                  <a:pt x="338" y="355"/>
                </a:cubicBezTo>
                <a:close/>
                <a:moveTo>
                  <a:pt x="329" y="321"/>
                </a:moveTo>
                <a:lnTo>
                  <a:pt x="329" y="321"/>
                </a:lnTo>
                <a:cubicBezTo>
                  <a:pt x="329" y="329"/>
                  <a:pt x="338" y="329"/>
                  <a:pt x="338" y="329"/>
                </a:cubicBezTo>
                <a:cubicBezTo>
                  <a:pt x="347" y="329"/>
                  <a:pt x="355" y="329"/>
                  <a:pt x="355" y="321"/>
                </a:cubicBezTo>
                <a:cubicBezTo>
                  <a:pt x="355" y="312"/>
                  <a:pt x="355" y="303"/>
                  <a:pt x="355" y="303"/>
                </a:cubicBezTo>
                <a:cubicBezTo>
                  <a:pt x="355" y="295"/>
                  <a:pt x="364" y="286"/>
                  <a:pt x="364" y="277"/>
                </a:cubicBezTo>
                <a:cubicBezTo>
                  <a:pt x="373" y="251"/>
                  <a:pt x="381" y="243"/>
                  <a:pt x="390" y="225"/>
                </a:cubicBezTo>
                <a:cubicBezTo>
                  <a:pt x="398" y="217"/>
                  <a:pt x="398" y="217"/>
                  <a:pt x="398" y="217"/>
                </a:cubicBezTo>
                <a:cubicBezTo>
                  <a:pt x="416" y="199"/>
                  <a:pt x="416" y="182"/>
                  <a:pt x="416" y="165"/>
                </a:cubicBezTo>
                <a:cubicBezTo>
                  <a:pt x="416" y="130"/>
                  <a:pt x="398" y="104"/>
                  <a:pt x="364" y="78"/>
                </a:cubicBezTo>
                <a:cubicBezTo>
                  <a:pt x="329" y="52"/>
                  <a:pt x="286" y="43"/>
                  <a:pt x="234" y="43"/>
                </a:cubicBezTo>
                <a:cubicBezTo>
                  <a:pt x="225" y="43"/>
                  <a:pt x="217" y="43"/>
                  <a:pt x="208" y="43"/>
                </a:cubicBezTo>
                <a:cubicBezTo>
                  <a:pt x="208" y="43"/>
                  <a:pt x="147" y="43"/>
                  <a:pt x="130" y="35"/>
                </a:cubicBezTo>
                <a:cubicBezTo>
                  <a:pt x="121" y="35"/>
                  <a:pt x="95" y="26"/>
                  <a:pt x="78" y="26"/>
                </a:cubicBezTo>
                <a:cubicBezTo>
                  <a:pt x="104" y="52"/>
                  <a:pt x="104" y="52"/>
                  <a:pt x="104" y="52"/>
                </a:cubicBezTo>
                <a:lnTo>
                  <a:pt x="104" y="61"/>
                </a:lnTo>
                <a:cubicBezTo>
                  <a:pt x="104" y="69"/>
                  <a:pt x="104" y="69"/>
                  <a:pt x="104" y="69"/>
                </a:cubicBezTo>
                <a:cubicBezTo>
                  <a:pt x="86" y="87"/>
                  <a:pt x="69" y="95"/>
                  <a:pt x="61" y="113"/>
                </a:cubicBezTo>
                <a:cubicBezTo>
                  <a:pt x="52" y="121"/>
                  <a:pt x="43" y="139"/>
                  <a:pt x="26" y="139"/>
                </a:cubicBezTo>
                <a:cubicBezTo>
                  <a:pt x="26" y="182"/>
                  <a:pt x="26" y="182"/>
                  <a:pt x="26" y="182"/>
                </a:cubicBezTo>
                <a:cubicBezTo>
                  <a:pt x="26" y="182"/>
                  <a:pt x="26" y="182"/>
                  <a:pt x="35" y="191"/>
                </a:cubicBezTo>
                <a:cubicBezTo>
                  <a:pt x="43" y="191"/>
                  <a:pt x="52" y="199"/>
                  <a:pt x="69" y="208"/>
                </a:cubicBezTo>
                <a:cubicBezTo>
                  <a:pt x="69" y="217"/>
                  <a:pt x="78" y="217"/>
                  <a:pt x="86" y="217"/>
                </a:cubicBezTo>
                <a:cubicBezTo>
                  <a:pt x="95" y="225"/>
                  <a:pt x="113" y="225"/>
                  <a:pt x="113" y="243"/>
                </a:cubicBezTo>
                <a:cubicBezTo>
                  <a:pt x="130" y="321"/>
                  <a:pt x="130" y="321"/>
                  <a:pt x="130" y="321"/>
                </a:cubicBezTo>
                <a:cubicBezTo>
                  <a:pt x="139" y="329"/>
                  <a:pt x="139" y="329"/>
                  <a:pt x="147" y="329"/>
                </a:cubicBezTo>
                <a:cubicBezTo>
                  <a:pt x="147" y="329"/>
                  <a:pt x="156" y="329"/>
                  <a:pt x="156" y="321"/>
                </a:cubicBezTo>
                <a:cubicBezTo>
                  <a:pt x="156" y="269"/>
                  <a:pt x="156" y="269"/>
                  <a:pt x="156" y="269"/>
                </a:cubicBezTo>
                <a:cubicBezTo>
                  <a:pt x="156" y="269"/>
                  <a:pt x="156" y="260"/>
                  <a:pt x="165" y="260"/>
                </a:cubicBezTo>
                <a:cubicBezTo>
                  <a:pt x="165" y="260"/>
                  <a:pt x="165" y="260"/>
                  <a:pt x="173" y="260"/>
                </a:cubicBezTo>
                <a:cubicBezTo>
                  <a:pt x="190" y="269"/>
                  <a:pt x="217" y="269"/>
                  <a:pt x="234" y="269"/>
                </a:cubicBezTo>
                <a:cubicBezTo>
                  <a:pt x="260" y="269"/>
                  <a:pt x="277" y="269"/>
                  <a:pt x="294" y="260"/>
                </a:cubicBezTo>
                <a:cubicBezTo>
                  <a:pt x="303" y="260"/>
                  <a:pt x="303" y="260"/>
                  <a:pt x="312" y="260"/>
                </a:cubicBezTo>
                <a:cubicBezTo>
                  <a:pt x="312" y="269"/>
                  <a:pt x="312" y="269"/>
                  <a:pt x="312" y="269"/>
                </a:cubicBezTo>
                <a:cubicBezTo>
                  <a:pt x="321" y="277"/>
                  <a:pt x="329" y="286"/>
                  <a:pt x="329" y="295"/>
                </a:cubicBezTo>
                <a:lnTo>
                  <a:pt x="329" y="321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560">
            <a:extLst>
              <a:ext uri="{FF2B5EF4-FFF2-40B4-BE49-F238E27FC236}">
                <a16:creationId xmlns:a16="http://schemas.microsoft.com/office/drawing/2014/main" id="{01DBFA18-1657-C345-BCB6-EA0492880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8888" y="4997144"/>
            <a:ext cx="109596" cy="73064"/>
          </a:xfrm>
          <a:custGeom>
            <a:avLst/>
            <a:gdLst>
              <a:gd name="T0" fmla="*/ 430018734 w 105"/>
              <a:gd name="T1" fmla="*/ 2147483646 h 70"/>
              <a:gd name="T2" fmla="*/ 430018734 w 105"/>
              <a:gd name="T3" fmla="*/ 2147483646 h 70"/>
              <a:gd name="T4" fmla="*/ 0 w 105"/>
              <a:gd name="T5" fmla="*/ 2147483646 h 70"/>
              <a:gd name="T6" fmla="*/ 430018734 w 105"/>
              <a:gd name="T7" fmla="*/ 2147483646 h 70"/>
              <a:gd name="T8" fmla="*/ 1672149491 w 105"/>
              <a:gd name="T9" fmla="*/ 2054373771 h 70"/>
              <a:gd name="T10" fmla="*/ 1242130394 w 105"/>
              <a:gd name="T11" fmla="*/ 1624355037 h 70"/>
              <a:gd name="T12" fmla="*/ 1242130394 w 105"/>
              <a:gd name="T13" fmla="*/ 382224280 h 70"/>
              <a:gd name="T14" fmla="*/ 2147483646 w 105"/>
              <a:gd name="T15" fmla="*/ 0 h 70"/>
              <a:gd name="T16" fmla="*/ 2147483646 w 105"/>
              <a:gd name="T17" fmla="*/ 382224280 h 70"/>
              <a:gd name="T18" fmla="*/ 2147483646 w 105"/>
              <a:gd name="T19" fmla="*/ 1242130394 h 70"/>
              <a:gd name="T20" fmla="*/ 2147483646 w 105"/>
              <a:gd name="T21" fmla="*/ 1242130394 h 70"/>
              <a:gd name="T22" fmla="*/ 2147483646 w 105"/>
              <a:gd name="T23" fmla="*/ 1624355037 h 70"/>
              <a:gd name="T24" fmla="*/ 2147483646 w 105"/>
              <a:gd name="T25" fmla="*/ 2054373771 h 70"/>
              <a:gd name="T26" fmla="*/ 2147483646 w 105"/>
              <a:gd name="T27" fmla="*/ 2054373771 h 70"/>
              <a:gd name="T28" fmla="*/ 2147483646 w 105"/>
              <a:gd name="T29" fmla="*/ 2054373771 h 70"/>
              <a:gd name="T30" fmla="*/ 1672149491 w 105"/>
              <a:gd name="T31" fmla="*/ 2147483646 h 70"/>
              <a:gd name="T32" fmla="*/ 430018734 w 105"/>
              <a:gd name="T33" fmla="*/ 2147483646 h 70"/>
              <a:gd name="T34" fmla="*/ 2102168226 w 105"/>
              <a:gd name="T35" fmla="*/ 382224280 h 70"/>
              <a:gd name="T36" fmla="*/ 2102168226 w 105"/>
              <a:gd name="T37" fmla="*/ 382224280 h 70"/>
              <a:gd name="T38" fmla="*/ 2102168226 w 105"/>
              <a:gd name="T39" fmla="*/ 382224280 h 70"/>
              <a:gd name="T40" fmla="*/ 2102168226 w 105"/>
              <a:gd name="T41" fmla="*/ 812243377 h 70"/>
              <a:gd name="T42" fmla="*/ 2102168226 w 105"/>
              <a:gd name="T43" fmla="*/ 1242130394 h 70"/>
              <a:gd name="T44" fmla="*/ 2147483646 w 105"/>
              <a:gd name="T45" fmla="*/ 1242130394 h 70"/>
              <a:gd name="T46" fmla="*/ 2147483646 w 105"/>
              <a:gd name="T47" fmla="*/ 1242130394 h 70"/>
              <a:gd name="T48" fmla="*/ 2147483646 w 105"/>
              <a:gd name="T49" fmla="*/ 812243377 h 70"/>
              <a:gd name="T50" fmla="*/ 2102168226 w 105"/>
              <a:gd name="T51" fmla="*/ 382224280 h 70"/>
              <a:gd name="T52" fmla="*/ 2147483646 w 105"/>
              <a:gd name="T53" fmla="*/ 812243377 h 70"/>
              <a:gd name="T54" fmla="*/ 2147483646 w 105"/>
              <a:gd name="T55" fmla="*/ 812243377 h 7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05" h="70">
                <a:moveTo>
                  <a:pt x="9" y="69"/>
                </a:moveTo>
                <a:lnTo>
                  <a:pt x="9" y="69"/>
                </a:lnTo>
                <a:lnTo>
                  <a:pt x="0" y="60"/>
                </a:lnTo>
                <a:cubicBezTo>
                  <a:pt x="0" y="52"/>
                  <a:pt x="9" y="52"/>
                  <a:pt x="9" y="52"/>
                </a:cubicBezTo>
                <a:cubicBezTo>
                  <a:pt x="18" y="52"/>
                  <a:pt x="26" y="43"/>
                  <a:pt x="35" y="43"/>
                </a:cubicBezTo>
                <a:cubicBezTo>
                  <a:pt x="35" y="34"/>
                  <a:pt x="26" y="34"/>
                  <a:pt x="26" y="34"/>
                </a:cubicBezTo>
                <a:cubicBezTo>
                  <a:pt x="26" y="26"/>
                  <a:pt x="26" y="26"/>
                  <a:pt x="26" y="8"/>
                </a:cubicBezTo>
                <a:cubicBezTo>
                  <a:pt x="35" y="0"/>
                  <a:pt x="35" y="0"/>
                  <a:pt x="52" y="0"/>
                </a:cubicBezTo>
                <a:cubicBezTo>
                  <a:pt x="61" y="0"/>
                  <a:pt x="70" y="0"/>
                  <a:pt x="70" y="8"/>
                </a:cubicBezTo>
                <a:cubicBezTo>
                  <a:pt x="70" y="17"/>
                  <a:pt x="70" y="26"/>
                  <a:pt x="70" y="26"/>
                </a:cubicBezTo>
                <a:cubicBezTo>
                  <a:pt x="78" y="26"/>
                  <a:pt x="87" y="26"/>
                  <a:pt x="95" y="26"/>
                </a:cubicBezTo>
                <a:cubicBezTo>
                  <a:pt x="95" y="26"/>
                  <a:pt x="104" y="26"/>
                  <a:pt x="104" y="34"/>
                </a:cubicBezTo>
                <a:lnTo>
                  <a:pt x="95" y="43"/>
                </a:lnTo>
                <a:cubicBezTo>
                  <a:pt x="95" y="43"/>
                  <a:pt x="87" y="43"/>
                  <a:pt x="70" y="43"/>
                </a:cubicBezTo>
                <a:cubicBezTo>
                  <a:pt x="61" y="43"/>
                  <a:pt x="61" y="43"/>
                  <a:pt x="52" y="43"/>
                </a:cubicBezTo>
                <a:cubicBezTo>
                  <a:pt x="52" y="52"/>
                  <a:pt x="44" y="52"/>
                  <a:pt x="35" y="60"/>
                </a:cubicBezTo>
                <a:cubicBezTo>
                  <a:pt x="26" y="60"/>
                  <a:pt x="9" y="69"/>
                  <a:pt x="9" y="69"/>
                </a:cubicBezTo>
                <a:close/>
                <a:moveTo>
                  <a:pt x="44" y="8"/>
                </a:moveTo>
                <a:lnTo>
                  <a:pt x="44" y="8"/>
                </a:lnTo>
                <a:lnTo>
                  <a:pt x="44" y="17"/>
                </a:lnTo>
                <a:lnTo>
                  <a:pt x="44" y="26"/>
                </a:lnTo>
                <a:cubicBezTo>
                  <a:pt x="44" y="26"/>
                  <a:pt x="44" y="26"/>
                  <a:pt x="52" y="26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8"/>
                  <a:pt x="44" y="8"/>
                </a:cubicBezTo>
                <a:close/>
                <a:moveTo>
                  <a:pt x="52" y="17"/>
                </a:moveTo>
                <a:lnTo>
                  <a:pt x="52" y="17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61">
            <a:extLst>
              <a:ext uri="{FF2B5EF4-FFF2-40B4-BE49-F238E27FC236}">
                <a16:creationId xmlns:a16="http://schemas.microsoft.com/office/drawing/2014/main" id="{176E6E05-A025-154B-B2B9-31970B635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5533" y="5051943"/>
            <a:ext cx="27399" cy="27399"/>
          </a:xfrm>
          <a:custGeom>
            <a:avLst/>
            <a:gdLst>
              <a:gd name="T0" fmla="*/ 0 w 28"/>
              <a:gd name="T1" fmla="*/ 351204036 h 27"/>
              <a:gd name="T2" fmla="*/ 0 w 28"/>
              <a:gd name="T3" fmla="*/ 351204036 h 27"/>
              <a:gd name="T4" fmla="*/ 708562369 w 28"/>
              <a:gd name="T5" fmla="*/ 0 h 27"/>
              <a:gd name="T6" fmla="*/ 1062901554 w 28"/>
              <a:gd name="T7" fmla="*/ 351204036 h 27"/>
              <a:gd name="T8" fmla="*/ 708562369 w 28"/>
              <a:gd name="T9" fmla="*/ 1141475294 h 27"/>
              <a:gd name="T10" fmla="*/ 0 w 28"/>
              <a:gd name="T11" fmla="*/ 351204036 h 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" h="27">
                <a:moveTo>
                  <a:pt x="0" y="8"/>
                </a:moveTo>
                <a:lnTo>
                  <a:pt x="0" y="8"/>
                </a:lnTo>
                <a:cubicBezTo>
                  <a:pt x="0" y="8"/>
                  <a:pt x="9" y="0"/>
                  <a:pt x="18" y="0"/>
                </a:cubicBezTo>
                <a:cubicBezTo>
                  <a:pt x="27" y="0"/>
                  <a:pt x="27" y="8"/>
                  <a:pt x="27" y="8"/>
                </a:cubicBezTo>
                <a:cubicBezTo>
                  <a:pt x="27" y="17"/>
                  <a:pt x="27" y="26"/>
                  <a:pt x="18" y="26"/>
                </a:cubicBezTo>
                <a:cubicBezTo>
                  <a:pt x="9" y="26"/>
                  <a:pt x="0" y="17"/>
                  <a:pt x="0" y="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562">
            <a:extLst>
              <a:ext uri="{FF2B5EF4-FFF2-40B4-BE49-F238E27FC236}">
                <a16:creationId xmlns:a16="http://schemas.microsoft.com/office/drawing/2014/main" id="{E2C1DD63-BB1A-8347-8402-6C3F0420E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4263" y="4997144"/>
            <a:ext cx="118730" cy="36532"/>
          </a:xfrm>
          <a:custGeom>
            <a:avLst/>
            <a:gdLst>
              <a:gd name="T0" fmla="*/ 2147483646 w 114"/>
              <a:gd name="T1" fmla="*/ 1624355037 h 35"/>
              <a:gd name="T2" fmla="*/ 2147483646 w 114"/>
              <a:gd name="T3" fmla="*/ 1624355037 h 35"/>
              <a:gd name="T4" fmla="*/ 2147483646 w 114"/>
              <a:gd name="T5" fmla="*/ 1624355037 h 35"/>
              <a:gd name="T6" fmla="*/ 2147483646 w 114"/>
              <a:gd name="T7" fmla="*/ 1242130394 h 35"/>
              <a:gd name="T8" fmla="*/ 854303433 w 114"/>
              <a:gd name="T9" fmla="*/ 1242130394 h 35"/>
              <a:gd name="T10" fmla="*/ 0 w 114"/>
              <a:gd name="T11" fmla="*/ 812243377 h 35"/>
              <a:gd name="T12" fmla="*/ 427217250 w 114"/>
              <a:gd name="T13" fmla="*/ 382224280 h 35"/>
              <a:gd name="T14" fmla="*/ 2147483646 w 114"/>
              <a:gd name="T15" fmla="*/ 382224280 h 35"/>
              <a:gd name="T16" fmla="*/ 2147483646 w 114"/>
              <a:gd name="T17" fmla="*/ 812243377 h 35"/>
              <a:gd name="T18" fmla="*/ 2147483646 w 114"/>
              <a:gd name="T19" fmla="*/ 1242130394 h 35"/>
              <a:gd name="T20" fmla="*/ 2147483646 w 114"/>
              <a:gd name="T21" fmla="*/ 1624355037 h 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4" h="35">
                <a:moveTo>
                  <a:pt x="95" y="34"/>
                </a:moveTo>
                <a:lnTo>
                  <a:pt x="95" y="34"/>
                </a:lnTo>
                <a:cubicBezTo>
                  <a:pt x="78" y="34"/>
                  <a:pt x="70" y="26"/>
                  <a:pt x="52" y="26"/>
                </a:cubicBezTo>
                <a:cubicBezTo>
                  <a:pt x="44" y="26"/>
                  <a:pt x="26" y="26"/>
                  <a:pt x="18" y="26"/>
                </a:cubicBezTo>
                <a:cubicBezTo>
                  <a:pt x="9" y="34"/>
                  <a:pt x="0" y="26"/>
                  <a:pt x="0" y="17"/>
                </a:cubicBezTo>
                <a:lnTo>
                  <a:pt x="9" y="8"/>
                </a:lnTo>
                <a:cubicBezTo>
                  <a:pt x="18" y="8"/>
                  <a:pt x="44" y="0"/>
                  <a:pt x="52" y="8"/>
                </a:cubicBezTo>
                <a:cubicBezTo>
                  <a:pt x="70" y="8"/>
                  <a:pt x="87" y="8"/>
                  <a:pt x="104" y="17"/>
                </a:cubicBezTo>
                <a:lnTo>
                  <a:pt x="113" y="26"/>
                </a:lnTo>
                <a:cubicBezTo>
                  <a:pt x="104" y="34"/>
                  <a:pt x="104" y="34"/>
                  <a:pt x="95" y="3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63">
            <a:extLst>
              <a:ext uri="{FF2B5EF4-FFF2-40B4-BE49-F238E27FC236}">
                <a16:creationId xmlns:a16="http://schemas.microsoft.com/office/drawing/2014/main" id="{61C9D1DA-032E-FB44-87FC-9C56DA188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4263" y="4764250"/>
            <a:ext cx="164395" cy="173528"/>
          </a:xfrm>
          <a:custGeom>
            <a:avLst/>
            <a:gdLst>
              <a:gd name="T0" fmla="*/ 2147483646 w 157"/>
              <a:gd name="T1" fmla="*/ 2147483646 h 166"/>
              <a:gd name="T2" fmla="*/ 2147483646 w 157"/>
              <a:gd name="T3" fmla="*/ 2147483646 h 166"/>
              <a:gd name="T4" fmla="*/ 434087375 w 157"/>
              <a:gd name="T5" fmla="*/ 2147483646 h 166"/>
              <a:gd name="T6" fmla="*/ 0 w 157"/>
              <a:gd name="T7" fmla="*/ 2147483646 h 166"/>
              <a:gd name="T8" fmla="*/ 1688117085 w 157"/>
              <a:gd name="T9" fmla="*/ 431975333 h 166"/>
              <a:gd name="T10" fmla="*/ 2147483646 w 157"/>
              <a:gd name="T11" fmla="*/ 0 h 166"/>
              <a:gd name="T12" fmla="*/ 2147483646 w 157"/>
              <a:gd name="T13" fmla="*/ 2111674445 h 166"/>
              <a:gd name="T14" fmla="*/ 2147483646 w 157"/>
              <a:gd name="T15" fmla="*/ 2147483646 h 166"/>
              <a:gd name="T16" fmla="*/ 2147483646 w 157"/>
              <a:gd name="T17" fmla="*/ 2147483646 h 166"/>
              <a:gd name="T18" fmla="*/ 2147483646 w 157"/>
              <a:gd name="T19" fmla="*/ 2147483646 h 166"/>
              <a:gd name="T20" fmla="*/ 2147483646 w 157"/>
              <a:gd name="T21" fmla="*/ 863818750 h 166"/>
              <a:gd name="T22" fmla="*/ 2147483646 w 157"/>
              <a:gd name="T23" fmla="*/ 863818750 h 166"/>
              <a:gd name="T24" fmla="*/ 434087375 w 157"/>
              <a:gd name="T25" fmla="*/ 2147483646 h 166"/>
              <a:gd name="T26" fmla="*/ 2147483646 w 157"/>
              <a:gd name="T27" fmla="*/ 2147483646 h 166"/>
              <a:gd name="T28" fmla="*/ 2147483646 w 157"/>
              <a:gd name="T29" fmla="*/ 2147483646 h 166"/>
              <a:gd name="T30" fmla="*/ 2147483646 w 157"/>
              <a:gd name="T31" fmla="*/ 863818750 h 16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7" h="166">
                <a:moveTo>
                  <a:pt x="61" y="156"/>
                </a:moveTo>
                <a:lnTo>
                  <a:pt x="61" y="156"/>
                </a:lnTo>
                <a:cubicBezTo>
                  <a:pt x="35" y="148"/>
                  <a:pt x="18" y="139"/>
                  <a:pt x="9" y="122"/>
                </a:cubicBezTo>
                <a:cubicBezTo>
                  <a:pt x="0" y="104"/>
                  <a:pt x="0" y="78"/>
                  <a:pt x="0" y="61"/>
                </a:cubicBezTo>
                <a:cubicBezTo>
                  <a:pt x="9" y="44"/>
                  <a:pt x="18" y="26"/>
                  <a:pt x="35" y="9"/>
                </a:cubicBezTo>
                <a:cubicBezTo>
                  <a:pt x="61" y="0"/>
                  <a:pt x="78" y="0"/>
                  <a:pt x="95" y="0"/>
                </a:cubicBezTo>
                <a:cubicBezTo>
                  <a:pt x="122" y="9"/>
                  <a:pt x="139" y="26"/>
                  <a:pt x="148" y="44"/>
                </a:cubicBezTo>
                <a:cubicBezTo>
                  <a:pt x="156" y="61"/>
                  <a:pt x="156" y="78"/>
                  <a:pt x="156" y="96"/>
                </a:cubicBezTo>
                <a:cubicBezTo>
                  <a:pt x="148" y="122"/>
                  <a:pt x="139" y="139"/>
                  <a:pt x="113" y="148"/>
                </a:cubicBezTo>
                <a:cubicBezTo>
                  <a:pt x="95" y="156"/>
                  <a:pt x="78" y="165"/>
                  <a:pt x="61" y="156"/>
                </a:cubicBezTo>
                <a:close/>
                <a:moveTo>
                  <a:pt x="95" y="18"/>
                </a:moveTo>
                <a:lnTo>
                  <a:pt x="95" y="18"/>
                </a:lnTo>
                <a:cubicBezTo>
                  <a:pt x="61" y="0"/>
                  <a:pt x="18" y="26"/>
                  <a:pt x="9" y="61"/>
                </a:cubicBezTo>
                <a:cubicBezTo>
                  <a:pt x="0" y="96"/>
                  <a:pt x="26" y="139"/>
                  <a:pt x="61" y="148"/>
                </a:cubicBezTo>
                <a:cubicBezTo>
                  <a:pt x="95" y="156"/>
                  <a:pt x="139" y="130"/>
                  <a:pt x="148" y="96"/>
                </a:cubicBezTo>
                <a:cubicBezTo>
                  <a:pt x="156" y="61"/>
                  <a:pt x="130" y="26"/>
                  <a:pt x="95" y="1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564">
            <a:extLst>
              <a:ext uri="{FF2B5EF4-FFF2-40B4-BE49-F238E27FC236}">
                <a16:creationId xmlns:a16="http://schemas.microsoft.com/office/drawing/2014/main" id="{6811209B-0B46-7A48-965F-A2D41B362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396" y="4782516"/>
            <a:ext cx="146129" cy="136996"/>
          </a:xfrm>
          <a:custGeom>
            <a:avLst/>
            <a:gdLst>
              <a:gd name="T0" fmla="*/ 2147483646 w 140"/>
              <a:gd name="T1" fmla="*/ 2147483646 h 131"/>
              <a:gd name="T2" fmla="*/ 2147483646 w 140"/>
              <a:gd name="T3" fmla="*/ 2147483646 h 131"/>
              <a:gd name="T4" fmla="*/ 430018734 w 140"/>
              <a:gd name="T5" fmla="*/ 2066187358 h 131"/>
              <a:gd name="T6" fmla="*/ 2147483646 w 140"/>
              <a:gd name="T7" fmla="*/ 384345384 h 131"/>
              <a:gd name="T8" fmla="*/ 2147483646 w 140"/>
              <a:gd name="T9" fmla="*/ 2147483646 h 131"/>
              <a:gd name="T10" fmla="*/ 2147483646 w 140"/>
              <a:gd name="T11" fmla="*/ 2147483646 h 131"/>
              <a:gd name="T12" fmla="*/ 2147483646 w 140"/>
              <a:gd name="T13" fmla="*/ 816800379 h 131"/>
              <a:gd name="T14" fmla="*/ 2147483646 w 140"/>
              <a:gd name="T15" fmla="*/ 816800379 h 131"/>
              <a:gd name="T16" fmla="*/ 812243377 w 140"/>
              <a:gd name="T17" fmla="*/ 2147483646 h 131"/>
              <a:gd name="T18" fmla="*/ 2147483646 w 140"/>
              <a:gd name="T19" fmla="*/ 2147483646 h 131"/>
              <a:gd name="T20" fmla="*/ 2147483646 w 140"/>
              <a:gd name="T21" fmla="*/ 2147483646 h 131"/>
              <a:gd name="T22" fmla="*/ 2147483646 w 140"/>
              <a:gd name="T23" fmla="*/ 816800379 h 1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0" h="131">
                <a:moveTo>
                  <a:pt x="52" y="121"/>
                </a:moveTo>
                <a:lnTo>
                  <a:pt x="52" y="121"/>
                </a:lnTo>
                <a:cubicBezTo>
                  <a:pt x="26" y="112"/>
                  <a:pt x="0" y="78"/>
                  <a:pt x="9" y="43"/>
                </a:cubicBezTo>
                <a:cubicBezTo>
                  <a:pt x="17" y="17"/>
                  <a:pt x="52" y="0"/>
                  <a:pt x="86" y="8"/>
                </a:cubicBezTo>
                <a:cubicBezTo>
                  <a:pt x="113" y="8"/>
                  <a:pt x="139" y="43"/>
                  <a:pt x="130" y="78"/>
                </a:cubicBezTo>
                <a:cubicBezTo>
                  <a:pt x="121" y="112"/>
                  <a:pt x="86" y="130"/>
                  <a:pt x="52" y="121"/>
                </a:cubicBezTo>
                <a:close/>
                <a:moveTo>
                  <a:pt x="78" y="17"/>
                </a:moveTo>
                <a:lnTo>
                  <a:pt x="78" y="17"/>
                </a:lnTo>
                <a:cubicBezTo>
                  <a:pt x="52" y="8"/>
                  <a:pt x="26" y="26"/>
                  <a:pt x="17" y="52"/>
                </a:cubicBezTo>
                <a:cubicBezTo>
                  <a:pt x="17" y="78"/>
                  <a:pt x="26" y="104"/>
                  <a:pt x="52" y="112"/>
                </a:cubicBezTo>
                <a:cubicBezTo>
                  <a:pt x="86" y="121"/>
                  <a:pt x="113" y="104"/>
                  <a:pt x="121" y="78"/>
                </a:cubicBezTo>
                <a:cubicBezTo>
                  <a:pt x="121" y="52"/>
                  <a:pt x="113" y="17"/>
                  <a:pt x="78" y="17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565">
            <a:extLst>
              <a:ext uri="{FF2B5EF4-FFF2-40B4-BE49-F238E27FC236}">
                <a16:creationId xmlns:a16="http://schemas.microsoft.com/office/drawing/2014/main" id="{5B7713AA-3910-6E47-89D8-92DD7543E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3626" y="4814483"/>
            <a:ext cx="36532" cy="54798"/>
          </a:xfrm>
          <a:custGeom>
            <a:avLst/>
            <a:gdLst>
              <a:gd name="T0" fmla="*/ 430018734 w 35"/>
              <a:gd name="T1" fmla="*/ 2147483646 h 53"/>
              <a:gd name="T2" fmla="*/ 430018734 w 35"/>
              <a:gd name="T3" fmla="*/ 2147483646 h 53"/>
              <a:gd name="T4" fmla="*/ 0 w 35"/>
              <a:gd name="T5" fmla="*/ 2043183668 h 53"/>
              <a:gd name="T6" fmla="*/ 0 w 35"/>
              <a:gd name="T7" fmla="*/ 2043183668 h 53"/>
              <a:gd name="T8" fmla="*/ 0 w 35"/>
              <a:gd name="T9" fmla="*/ 2043183668 h 53"/>
              <a:gd name="T10" fmla="*/ 812243377 w 35"/>
              <a:gd name="T11" fmla="*/ 2043183668 h 53"/>
              <a:gd name="T12" fmla="*/ 1242130394 w 35"/>
              <a:gd name="T13" fmla="*/ 2043183668 h 53"/>
              <a:gd name="T14" fmla="*/ 812243377 w 35"/>
              <a:gd name="T15" fmla="*/ 1207306330 h 53"/>
              <a:gd name="T16" fmla="*/ 430018734 w 35"/>
              <a:gd name="T17" fmla="*/ 1207306330 h 53"/>
              <a:gd name="T18" fmla="*/ 430018734 w 35"/>
              <a:gd name="T19" fmla="*/ 417938669 h 53"/>
              <a:gd name="T20" fmla="*/ 812243377 w 35"/>
              <a:gd name="T21" fmla="*/ 0 h 53"/>
              <a:gd name="T22" fmla="*/ 1624355037 w 35"/>
              <a:gd name="T23" fmla="*/ 417938669 h 53"/>
              <a:gd name="T24" fmla="*/ 1624355037 w 35"/>
              <a:gd name="T25" fmla="*/ 417938669 h 53"/>
              <a:gd name="T26" fmla="*/ 1624355037 w 35"/>
              <a:gd name="T27" fmla="*/ 835877338 h 53"/>
              <a:gd name="T28" fmla="*/ 812243377 w 35"/>
              <a:gd name="T29" fmla="*/ 417938669 h 53"/>
              <a:gd name="T30" fmla="*/ 430018734 w 35"/>
              <a:gd name="T31" fmla="*/ 835877338 h 53"/>
              <a:gd name="T32" fmla="*/ 812243377 w 35"/>
              <a:gd name="T33" fmla="*/ 1207306330 h 53"/>
              <a:gd name="T34" fmla="*/ 1242130394 w 35"/>
              <a:gd name="T35" fmla="*/ 1625244999 h 53"/>
              <a:gd name="T36" fmla="*/ 1242130394 w 35"/>
              <a:gd name="T37" fmla="*/ 2043183668 h 53"/>
              <a:gd name="T38" fmla="*/ 812243377 w 35"/>
              <a:gd name="T39" fmla="*/ 2147483646 h 53"/>
              <a:gd name="T40" fmla="*/ 430018734 w 35"/>
              <a:gd name="T41" fmla="*/ 2147483646 h 5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5" h="53">
                <a:moveTo>
                  <a:pt x="9" y="52"/>
                </a:moveTo>
                <a:lnTo>
                  <a:pt x="9" y="52"/>
                </a:lnTo>
                <a:cubicBezTo>
                  <a:pt x="9" y="52"/>
                  <a:pt x="0" y="52"/>
                  <a:pt x="0" y="44"/>
                </a:cubicBezTo>
                <a:cubicBezTo>
                  <a:pt x="9" y="44"/>
                  <a:pt x="17" y="44"/>
                  <a:pt x="17" y="44"/>
                </a:cubicBezTo>
                <a:lnTo>
                  <a:pt x="26" y="44"/>
                </a:lnTo>
                <a:cubicBezTo>
                  <a:pt x="26" y="35"/>
                  <a:pt x="17" y="35"/>
                  <a:pt x="17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18"/>
                  <a:pt x="9" y="18"/>
                  <a:pt x="9" y="9"/>
                </a:cubicBezTo>
                <a:cubicBezTo>
                  <a:pt x="9" y="9"/>
                  <a:pt x="9" y="9"/>
                  <a:pt x="17" y="0"/>
                </a:cubicBezTo>
                <a:cubicBezTo>
                  <a:pt x="17" y="0"/>
                  <a:pt x="26" y="0"/>
                  <a:pt x="34" y="9"/>
                </a:cubicBezTo>
                <a:cubicBezTo>
                  <a:pt x="34" y="18"/>
                  <a:pt x="34" y="18"/>
                  <a:pt x="34" y="18"/>
                </a:cubicBezTo>
                <a:cubicBezTo>
                  <a:pt x="26" y="9"/>
                  <a:pt x="17" y="9"/>
                  <a:pt x="17" y="9"/>
                </a:cubicBezTo>
                <a:cubicBezTo>
                  <a:pt x="17" y="9"/>
                  <a:pt x="9" y="9"/>
                  <a:pt x="9" y="18"/>
                </a:cubicBezTo>
                <a:cubicBezTo>
                  <a:pt x="9" y="18"/>
                  <a:pt x="17" y="18"/>
                  <a:pt x="17" y="26"/>
                </a:cubicBezTo>
                <a:cubicBezTo>
                  <a:pt x="26" y="26"/>
                  <a:pt x="26" y="26"/>
                  <a:pt x="26" y="35"/>
                </a:cubicBezTo>
                <a:cubicBezTo>
                  <a:pt x="26" y="35"/>
                  <a:pt x="26" y="35"/>
                  <a:pt x="26" y="44"/>
                </a:cubicBezTo>
                <a:cubicBezTo>
                  <a:pt x="26" y="44"/>
                  <a:pt x="26" y="52"/>
                  <a:pt x="17" y="52"/>
                </a:cubicBezTo>
                <a:cubicBezTo>
                  <a:pt x="17" y="52"/>
                  <a:pt x="17" y="52"/>
                  <a:pt x="9" y="52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566">
            <a:extLst>
              <a:ext uri="{FF2B5EF4-FFF2-40B4-BE49-F238E27FC236}">
                <a16:creationId xmlns:a16="http://schemas.microsoft.com/office/drawing/2014/main" id="{37ECBEFE-6CE9-A741-A770-B4B947CE1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1025" y="4809916"/>
            <a:ext cx="4568" cy="9133"/>
          </a:xfrm>
          <a:custGeom>
            <a:avLst/>
            <a:gdLst>
              <a:gd name="T0" fmla="*/ 0 w 1"/>
              <a:gd name="T1" fmla="*/ 351204036 h 9"/>
              <a:gd name="T2" fmla="*/ 0 w 1"/>
              <a:gd name="T3" fmla="*/ 351204036 h 9"/>
              <a:gd name="T4" fmla="*/ 0 w 1"/>
              <a:gd name="T5" fmla="*/ 351204036 h 9"/>
              <a:gd name="T6" fmla="*/ 0 w 1"/>
              <a:gd name="T7" fmla="*/ 0 h 9"/>
              <a:gd name="T8" fmla="*/ 0 w 1"/>
              <a:gd name="T9" fmla="*/ 0 h 9"/>
              <a:gd name="T10" fmla="*/ 0 w 1"/>
              <a:gd name="T11" fmla="*/ 0 h 9"/>
              <a:gd name="T12" fmla="*/ 0 w 1"/>
              <a:gd name="T13" fmla="*/ 351204036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" h="9">
                <a:moveTo>
                  <a:pt x="0" y="8"/>
                </a:moveTo>
                <a:lnTo>
                  <a:pt x="0" y="8"/>
                </a:ln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8"/>
                  <a:pt x="0" y="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567">
            <a:extLst>
              <a:ext uri="{FF2B5EF4-FFF2-40B4-BE49-F238E27FC236}">
                <a16:creationId xmlns:a16="http://schemas.microsoft.com/office/drawing/2014/main" id="{BEA17397-3329-E340-9F3D-3230D410C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2759" y="4869282"/>
            <a:ext cx="4568" cy="9133"/>
          </a:xfrm>
          <a:custGeom>
            <a:avLst/>
            <a:gdLst>
              <a:gd name="T0" fmla="*/ 0 w 1"/>
              <a:gd name="T1" fmla="*/ 288104263 h 10"/>
              <a:gd name="T2" fmla="*/ 0 w 1"/>
              <a:gd name="T3" fmla="*/ 288104263 h 10"/>
              <a:gd name="T4" fmla="*/ 0 w 1"/>
              <a:gd name="T5" fmla="*/ 288104263 h 10"/>
              <a:gd name="T6" fmla="*/ 0 w 1"/>
              <a:gd name="T7" fmla="*/ 0 h 10"/>
              <a:gd name="T8" fmla="*/ 0 w 1"/>
              <a:gd name="T9" fmla="*/ 0 h 10"/>
              <a:gd name="T10" fmla="*/ 0 w 1"/>
              <a:gd name="T11" fmla="*/ 0 h 10"/>
              <a:gd name="T12" fmla="*/ 0 w 1"/>
              <a:gd name="T13" fmla="*/ 288104263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" h="10">
                <a:moveTo>
                  <a:pt x="0" y="9"/>
                </a:moveTo>
                <a:lnTo>
                  <a:pt x="0" y="9"/>
                </a:ln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9"/>
                  <a:pt x="0" y="9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568">
            <a:extLst>
              <a:ext uri="{FF2B5EF4-FFF2-40B4-BE49-F238E27FC236}">
                <a16:creationId xmlns:a16="http://schemas.microsoft.com/office/drawing/2014/main" id="{79C9D71F-00A7-7F46-94E7-C861F87EC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350" y="10846855"/>
            <a:ext cx="36532" cy="502317"/>
          </a:xfrm>
          <a:custGeom>
            <a:avLst/>
            <a:gdLst>
              <a:gd name="T0" fmla="*/ 746339489 w 36"/>
              <a:gd name="T1" fmla="*/ 2147483646 h 487"/>
              <a:gd name="T2" fmla="*/ 746339489 w 36"/>
              <a:gd name="T3" fmla="*/ 2147483646 h 487"/>
              <a:gd name="T4" fmla="*/ 746339489 w 36"/>
              <a:gd name="T5" fmla="*/ 2147483646 h 487"/>
              <a:gd name="T6" fmla="*/ 0 w 36"/>
              <a:gd name="T7" fmla="*/ 2147483646 h 487"/>
              <a:gd name="T8" fmla="*/ 0 w 36"/>
              <a:gd name="T9" fmla="*/ 783790149 h 487"/>
              <a:gd name="T10" fmla="*/ 746339489 w 36"/>
              <a:gd name="T11" fmla="*/ 0 h 487"/>
              <a:gd name="T12" fmla="*/ 746339489 w 36"/>
              <a:gd name="T13" fmla="*/ 0 h 487"/>
              <a:gd name="T14" fmla="*/ 1536610747 w 36"/>
              <a:gd name="T15" fmla="*/ 783790149 h 487"/>
              <a:gd name="T16" fmla="*/ 1536610747 w 36"/>
              <a:gd name="T17" fmla="*/ 2147483646 h 487"/>
              <a:gd name="T18" fmla="*/ 746339489 w 36"/>
              <a:gd name="T19" fmla="*/ 2147483646 h 4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" h="487">
                <a:moveTo>
                  <a:pt x="17" y="486"/>
                </a:moveTo>
                <a:lnTo>
                  <a:pt x="17" y="486"/>
                </a:lnTo>
                <a:cubicBezTo>
                  <a:pt x="9" y="486"/>
                  <a:pt x="0" y="477"/>
                  <a:pt x="0" y="46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5" y="9"/>
                  <a:pt x="35" y="17"/>
                </a:cubicBezTo>
                <a:cubicBezTo>
                  <a:pt x="35" y="468"/>
                  <a:pt x="35" y="468"/>
                  <a:pt x="35" y="468"/>
                </a:cubicBezTo>
                <a:cubicBezTo>
                  <a:pt x="35" y="477"/>
                  <a:pt x="26" y="486"/>
                  <a:pt x="17" y="48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569">
            <a:extLst>
              <a:ext uri="{FF2B5EF4-FFF2-40B4-BE49-F238E27FC236}">
                <a16:creationId xmlns:a16="http://schemas.microsoft.com/office/drawing/2014/main" id="{9C33BB23-0DEE-8D42-A838-224945767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350" y="11312640"/>
            <a:ext cx="502317" cy="36532"/>
          </a:xfrm>
          <a:custGeom>
            <a:avLst/>
            <a:gdLst>
              <a:gd name="T0" fmla="*/ 788568413 w 486"/>
              <a:gd name="T1" fmla="*/ 1536610747 h 36"/>
              <a:gd name="T2" fmla="*/ 788568413 w 486"/>
              <a:gd name="T3" fmla="*/ 1536610747 h 36"/>
              <a:gd name="T4" fmla="*/ 0 w 486"/>
              <a:gd name="T5" fmla="*/ 746339489 h 36"/>
              <a:gd name="T6" fmla="*/ 788568413 w 486"/>
              <a:gd name="T7" fmla="*/ 0 h 36"/>
              <a:gd name="T8" fmla="*/ 2147483646 w 486"/>
              <a:gd name="T9" fmla="*/ 0 h 36"/>
              <a:gd name="T10" fmla="*/ 2147483646 w 486"/>
              <a:gd name="T11" fmla="*/ 746339489 h 36"/>
              <a:gd name="T12" fmla="*/ 2147483646 w 486"/>
              <a:gd name="T13" fmla="*/ 1536610747 h 36"/>
              <a:gd name="T14" fmla="*/ 788568413 w 486"/>
              <a:gd name="T15" fmla="*/ 15366107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86" h="36">
                <a:moveTo>
                  <a:pt x="17" y="35"/>
                </a:moveTo>
                <a:lnTo>
                  <a:pt x="17" y="35"/>
                </a:lnTo>
                <a:cubicBezTo>
                  <a:pt x="9" y="35"/>
                  <a:pt x="0" y="26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468" y="0"/>
                  <a:pt x="468" y="0"/>
                  <a:pt x="468" y="0"/>
                </a:cubicBezTo>
                <a:cubicBezTo>
                  <a:pt x="477" y="0"/>
                  <a:pt x="485" y="8"/>
                  <a:pt x="485" y="17"/>
                </a:cubicBezTo>
                <a:cubicBezTo>
                  <a:pt x="485" y="26"/>
                  <a:pt x="477" y="35"/>
                  <a:pt x="468" y="35"/>
                </a:cubicBezTo>
                <a:lnTo>
                  <a:pt x="17" y="3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570">
            <a:extLst>
              <a:ext uri="{FF2B5EF4-FFF2-40B4-BE49-F238E27FC236}">
                <a16:creationId xmlns:a16="http://schemas.microsoft.com/office/drawing/2014/main" id="{022D1091-6FEE-D24E-821F-031A1E987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9681" y="11125414"/>
            <a:ext cx="136996" cy="223758"/>
          </a:xfrm>
          <a:custGeom>
            <a:avLst/>
            <a:gdLst>
              <a:gd name="T0" fmla="*/ 2147483646 w 131"/>
              <a:gd name="T1" fmla="*/ 2147483646 h 218"/>
              <a:gd name="T2" fmla="*/ 2147483646 w 131"/>
              <a:gd name="T3" fmla="*/ 2147483646 h 218"/>
              <a:gd name="T4" fmla="*/ 816800379 w 131"/>
              <a:gd name="T5" fmla="*/ 2147483646 h 218"/>
              <a:gd name="T6" fmla="*/ 0 w 131"/>
              <a:gd name="T7" fmla="*/ 2147483646 h 218"/>
              <a:gd name="T8" fmla="*/ 0 w 131"/>
              <a:gd name="T9" fmla="*/ 772331066 h 218"/>
              <a:gd name="T10" fmla="*/ 816800379 w 131"/>
              <a:gd name="T11" fmla="*/ 0 h 218"/>
              <a:gd name="T12" fmla="*/ 2147483646 w 131"/>
              <a:gd name="T13" fmla="*/ 0 h 218"/>
              <a:gd name="T14" fmla="*/ 2147483646 w 131"/>
              <a:gd name="T15" fmla="*/ 772331066 h 218"/>
              <a:gd name="T16" fmla="*/ 2147483646 w 131"/>
              <a:gd name="T17" fmla="*/ 2147483646 h 218"/>
              <a:gd name="T18" fmla="*/ 2147483646 w 131"/>
              <a:gd name="T19" fmla="*/ 2147483646 h 218"/>
              <a:gd name="T20" fmla="*/ 1633732726 w 131"/>
              <a:gd name="T21" fmla="*/ 2147483646 h 218"/>
              <a:gd name="T22" fmla="*/ 1633732726 w 131"/>
              <a:gd name="T23" fmla="*/ 2147483646 h 218"/>
              <a:gd name="T24" fmla="*/ 2147483646 w 131"/>
              <a:gd name="T25" fmla="*/ 2147483646 h 218"/>
              <a:gd name="T26" fmla="*/ 2147483646 w 131"/>
              <a:gd name="T27" fmla="*/ 1544662132 h 218"/>
              <a:gd name="T28" fmla="*/ 1633732726 w 131"/>
              <a:gd name="T29" fmla="*/ 1544662132 h 218"/>
              <a:gd name="T30" fmla="*/ 1633732726 w 131"/>
              <a:gd name="T31" fmla="*/ 2147483646 h 21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1" h="218">
                <a:moveTo>
                  <a:pt x="112" y="217"/>
                </a:moveTo>
                <a:lnTo>
                  <a:pt x="112" y="217"/>
                </a:lnTo>
                <a:cubicBezTo>
                  <a:pt x="17" y="217"/>
                  <a:pt x="17" y="217"/>
                  <a:pt x="17" y="217"/>
                </a:cubicBezTo>
                <a:cubicBezTo>
                  <a:pt x="8" y="217"/>
                  <a:pt x="0" y="208"/>
                  <a:pt x="0" y="19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1" y="0"/>
                  <a:pt x="130" y="8"/>
                  <a:pt x="130" y="17"/>
                </a:cubicBezTo>
                <a:cubicBezTo>
                  <a:pt x="130" y="199"/>
                  <a:pt x="130" y="199"/>
                  <a:pt x="130" y="199"/>
                </a:cubicBezTo>
                <a:cubicBezTo>
                  <a:pt x="130" y="208"/>
                  <a:pt x="121" y="217"/>
                  <a:pt x="112" y="217"/>
                </a:cubicBezTo>
                <a:close/>
                <a:moveTo>
                  <a:pt x="34" y="182"/>
                </a:moveTo>
                <a:lnTo>
                  <a:pt x="34" y="182"/>
                </a:lnTo>
                <a:cubicBezTo>
                  <a:pt x="95" y="182"/>
                  <a:pt x="95" y="182"/>
                  <a:pt x="95" y="182"/>
                </a:cubicBezTo>
                <a:cubicBezTo>
                  <a:pt x="95" y="34"/>
                  <a:pt x="95" y="34"/>
                  <a:pt x="95" y="34"/>
                </a:cubicBezTo>
                <a:cubicBezTo>
                  <a:pt x="34" y="34"/>
                  <a:pt x="34" y="34"/>
                  <a:pt x="34" y="34"/>
                </a:cubicBezTo>
                <a:lnTo>
                  <a:pt x="34" y="18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571">
            <a:extLst>
              <a:ext uri="{FF2B5EF4-FFF2-40B4-BE49-F238E27FC236}">
                <a16:creationId xmlns:a16="http://schemas.microsoft.com/office/drawing/2014/main" id="{0922A0CA-8D61-2741-A1F1-C38661F19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576" y="11034084"/>
            <a:ext cx="127863" cy="315088"/>
          </a:xfrm>
          <a:custGeom>
            <a:avLst/>
            <a:gdLst>
              <a:gd name="T0" fmla="*/ 2147483646 w 122"/>
              <a:gd name="T1" fmla="*/ 2147483646 h 305"/>
              <a:gd name="T2" fmla="*/ 2147483646 w 122"/>
              <a:gd name="T3" fmla="*/ 2147483646 h 305"/>
              <a:gd name="T4" fmla="*/ 822233185 w 122"/>
              <a:gd name="T5" fmla="*/ 2147483646 h 305"/>
              <a:gd name="T6" fmla="*/ 0 w 122"/>
              <a:gd name="T7" fmla="*/ 2147483646 h 305"/>
              <a:gd name="T8" fmla="*/ 0 w 122"/>
              <a:gd name="T9" fmla="*/ 787422347 h 305"/>
              <a:gd name="T10" fmla="*/ 822233185 w 122"/>
              <a:gd name="T11" fmla="*/ 0 h 305"/>
              <a:gd name="T12" fmla="*/ 2147483646 w 122"/>
              <a:gd name="T13" fmla="*/ 0 h 305"/>
              <a:gd name="T14" fmla="*/ 2147483646 w 122"/>
              <a:gd name="T15" fmla="*/ 787422347 h 305"/>
              <a:gd name="T16" fmla="*/ 2147483646 w 122"/>
              <a:gd name="T17" fmla="*/ 2147483646 h 305"/>
              <a:gd name="T18" fmla="*/ 2147483646 w 122"/>
              <a:gd name="T19" fmla="*/ 2147483646 h 305"/>
              <a:gd name="T20" fmla="*/ 1692786435 w 122"/>
              <a:gd name="T21" fmla="*/ 2147483646 h 305"/>
              <a:gd name="T22" fmla="*/ 1692786435 w 122"/>
              <a:gd name="T23" fmla="*/ 2147483646 h 305"/>
              <a:gd name="T24" fmla="*/ 2147483646 w 122"/>
              <a:gd name="T25" fmla="*/ 2147483646 h 305"/>
              <a:gd name="T26" fmla="*/ 2147483646 w 122"/>
              <a:gd name="T27" fmla="*/ 1621277249 h 305"/>
              <a:gd name="T28" fmla="*/ 1692786435 w 122"/>
              <a:gd name="T29" fmla="*/ 1621277249 h 305"/>
              <a:gd name="T30" fmla="*/ 1692786435 w 122"/>
              <a:gd name="T31" fmla="*/ 2147483646 h 3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2" h="305">
                <a:moveTo>
                  <a:pt x="104" y="304"/>
                </a:moveTo>
                <a:lnTo>
                  <a:pt x="104" y="304"/>
                </a:lnTo>
                <a:cubicBezTo>
                  <a:pt x="17" y="304"/>
                  <a:pt x="17" y="304"/>
                  <a:pt x="17" y="304"/>
                </a:cubicBezTo>
                <a:cubicBezTo>
                  <a:pt x="9" y="304"/>
                  <a:pt x="0" y="295"/>
                  <a:pt x="0" y="28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13" y="0"/>
                  <a:pt x="121" y="9"/>
                  <a:pt x="121" y="17"/>
                </a:cubicBezTo>
                <a:cubicBezTo>
                  <a:pt x="121" y="286"/>
                  <a:pt x="121" y="286"/>
                  <a:pt x="121" y="286"/>
                </a:cubicBezTo>
                <a:cubicBezTo>
                  <a:pt x="121" y="295"/>
                  <a:pt x="113" y="304"/>
                  <a:pt x="104" y="304"/>
                </a:cubicBezTo>
                <a:close/>
                <a:moveTo>
                  <a:pt x="35" y="269"/>
                </a:moveTo>
                <a:lnTo>
                  <a:pt x="35" y="269"/>
                </a:lnTo>
                <a:cubicBezTo>
                  <a:pt x="87" y="269"/>
                  <a:pt x="87" y="269"/>
                  <a:pt x="87" y="269"/>
                </a:cubicBezTo>
                <a:cubicBezTo>
                  <a:pt x="87" y="35"/>
                  <a:pt x="87" y="35"/>
                  <a:pt x="87" y="35"/>
                </a:cubicBezTo>
                <a:cubicBezTo>
                  <a:pt x="35" y="35"/>
                  <a:pt x="35" y="35"/>
                  <a:pt x="35" y="35"/>
                </a:cubicBezTo>
                <a:lnTo>
                  <a:pt x="35" y="26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572">
            <a:extLst>
              <a:ext uri="{FF2B5EF4-FFF2-40B4-BE49-F238E27FC236}">
                <a16:creationId xmlns:a16="http://schemas.microsoft.com/office/drawing/2014/main" id="{374A7EA7-BE91-7747-8B14-F4A562992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906" y="11061483"/>
            <a:ext cx="127863" cy="287689"/>
          </a:xfrm>
          <a:custGeom>
            <a:avLst/>
            <a:gdLst>
              <a:gd name="T0" fmla="*/ 2147483646 w 122"/>
              <a:gd name="T1" fmla="*/ 2147483646 h 279"/>
              <a:gd name="T2" fmla="*/ 2147483646 w 122"/>
              <a:gd name="T3" fmla="*/ 2147483646 h 279"/>
              <a:gd name="T4" fmla="*/ 822233185 w 122"/>
              <a:gd name="T5" fmla="*/ 2147483646 h 279"/>
              <a:gd name="T6" fmla="*/ 0 w 122"/>
              <a:gd name="T7" fmla="*/ 2147483646 h 279"/>
              <a:gd name="T8" fmla="*/ 0 w 122"/>
              <a:gd name="T9" fmla="*/ 783065641 h 279"/>
              <a:gd name="T10" fmla="*/ 822233185 w 122"/>
              <a:gd name="T11" fmla="*/ 0 h 279"/>
              <a:gd name="T12" fmla="*/ 2147483646 w 122"/>
              <a:gd name="T13" fmla="*/ 0 h 279"/>
              <a:gd name="T14" fmla="*/ 2147483646 w 122"/>
              <a:gd name="T15" fmla="*/ 783065641 h 279"/>
              <a:gd name="T16" fmla="*/ 2147483646 w 122"/>
              <a:gd name="T17" fmla="*/ 2147483646 h 279"/>
              <a:gd name="T18" fmla="*/ 2147483646 w 122"/>
              <a:gd name="T19" fmla="*/ 2147483646 h 279"/>
              <a:gd name="T20" fmla="*/ 1644466735 w 122"/>
              <a:gd name="T21" fmla="*/ 2147483646 h 279"/>
              <a:gd name="T22" fmla="*/ 1644466735 w 122"/>
              <a:gd name="T23" fmla="*/ 2147483646 h 279"/>
              <a:gd name="T24" fmla="*/ 2147483646 w 122"/>
              <a:gd name="T25" fmla="*/ 2147483646 h 279"/>
              <a:gd name="T26" fmla="*/ 2147483646 w 122"/>
              <a:gd name="T27" fmla="*/ 1612133935 h 279"/>
              <a:gd name="T28" fmla="*/ 1644466735 w 122"/>
              <a:gd name="T29" fmla="*/ 1612133935 h 279"/>
              <a:gd name="T30" fmla="*/ 1644466735 w 122"/>
              <a:gd name="T31" fmla="*/ 2147483646 h 2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2" h="279">
                <a:moveTo>
                  <a:pt x="104" y="278"/>
                </a:moveTo>
                <a:lnTo>
                  <a:pt x="104" y="278"/>
                </a:lnTo>
                <a:cubicBezTo>
                  <a:pt x="17" y="278"/>
                  <a:pt x="17" y="278"/>
                  <a:pt x="17" y="278"/>
                </a:cubicBezTo>
                <a:cubicBezTo>
                  <a:pt x="8" y="278"/>
                  <a:pt x="0" y="269"/>
                  <a:pt x="0" y="26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12" y="0"/>
                  <a:pt x="121" y="9"/>
                  <a:pt x="121" y="17"/>
                </a:cubicBezTo>
                <a:cubicBezTo>
                  <a:pt x="121" y="260"/>
                  <a:pt x="121" y="260"/>
                  <a:pt x="121" y="260"/>
                </a:cubicBezTo>
                <a:cubicBezTo>
                  <a:pt x="121" y="269"/>
                  <a:pt x="112" y="278"/>
                  <a:pt x="104" y="278"/>
                </a:cubicBezTo>
                <a:close/>
                <a:moveTo>
                  <a:pt x="34" y="243"/>
                </a:moveTo>
                <a:lnTo>
                  <a:pt x="34" y="243"/>
                </a:lnTo>
                <a:cubicBezTo>
                  <a:pt x="86" y="243"/>
                  <a:pt x="86" y="243"/>
                  <a:pt x="86" y="243"/>
                </a:cubicBezTo>
                <a:cubicBezTo>
                  <a:pt x="86" y="35"/>
                  <a:pt x="86" y="35"/>
                  <a:pt x="86" y="35"/>
                </a:cubicBezTo>
                <a:cubicBezTo>
                  <a:pt x="34" y="35"/>
                  <a:pt x="34" y="35"/>
                  <a:pt x="34" y="35"/>
                </a:cubicBezTo>
                <a:lnTo>
                  <a:pt x="34" y="243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573">
            <a:extLst>
              <a:ext uri="{FF2B5EF4-FFF2-40B4-BE49-F238E27FC236}">
                <a16:creationId xmlns:a16="http://schemas.microsoft.com/office/drawing/2014/main" id="{EE685212-F645-4842-B11B-8D58DFCFA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0778" y="10855988"/>
            <a:ext cx="360757" cy="168963"/>
          </a:xfrm>
          <a:custGeom>
            <a:avLst/>
            <a:gdLst>
              <a:gd name="T0" fmla="*/ 795616108 w 348"/>
              <a:gd name="T1" fmla="*/ 2147483646 h 165"/>
              <a:gd name="T2" fmla="*/ 795616108 w 348"/>
              <a:gd name="T3" fmla="*/ 2147483646 h 165"/>
              <a:gd name="T4" fmla="*/ 421185506 w 348"/>
              <a:gd name="T5" fmla="*/ 2147483646 h 165"/>
              <a:gd name="T6" fmla="*/ 421185506 w 348"/>
              <a:gd name="T7" fmla="*/ 2147483646 h 165"/>
              <a:gd name="T8" fmla="*/ 2147483646 w 348"/>
              <a:gd name="T9" fmla="*/ 2147483646 h 165"/>
              <a:gd name="T10" fmla="*/ 2147483646 w 348"/>
              <a:gd name="T11" fmla="*/ 2147483646 h 165"/>
              <a:gd name="T12" fmla="*/ 2147483646 w 348"/>
              <a:gd name="T13" fmla="*/ 2147483646 h 165"/>
              <a:gd name="T14" fmla="*/ 2147483646 w 348"/>
              <a:gd name="T15" fmla="*/ 360919379 h 165"/>
              <a:gd name="T16" fmla="*/ 2147483646 w 348"/>
              <a:gd name="T17" fmla="*/ 0 h 165"/>
              <a:gd name="T18" fmla="*/ 2147483646 w 348"/>
              <a:gd name="T19" fmla="*/ 766954170 h 165"/>
              <a:gd name="T20" fmla="*/ 2147483646 w 348"/>
              <a:gd name="T21" fmla="*/ 2147483646 h 165"/>
              <a:gd name="T22" fmla="*/ 2147483646 w 348"/>
              <a:gd name="T23" fmla="*/ 2147483646 h 165"/>
              <a:gd name="T24" fmla="*/ 2147483646 w 348"/>
              <a:gd name="T25" fmla="*/ 2147483646 h 165"/>
              <a:gd name="T26" fmla="*/ 2147483646 w 348"/>
              <a:gd name="T27" fmla="*/ 2147483646 h 165"/>
              <a:gd name="T28" fmla="*/ 1216931711 w 348"/>
              <a:gd name="T29" fmla="*/ 2147483646 h 165"/>
              <a:gd name="T30" fmla="*/ 795616108 w 348"/>
              <a:gd name="T31" fmla="*/ 2147483646 h 1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48" h="165">
                <a:moveTo>
                  <a:pt x="17" y="164"/>
                </a:moveTo>
                <a:lnTo>
                  <a:pt x="17" y="164"/>
                </a:lnTo>
                <a:cubicBezTo>
                  <a:pt x="9" y="164"/>
                  <a:pt x="9" y="164"/>
                  <a:pt x="9" y="164"/>
                </a:cubicBezTo>
                <a:cubicBezTo>
                  <a:pt x="0" y="156"/>
                  <a:pt x="0" y="156"/>
                  <a:pt x="9" y="147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104" y="52"/>
                  <a:pt x="113" y="52"/>
                  <a:pt x="121" y="60"/>
                </a:cubicBezTo>
                <a:cubicBezTo>
                  <a:pt x="208" y="138"/>
                  <a:pt x="208" y="138"/>
                  <a:pt x="208" y="138"/>
                </a:cubicBezTo>
                <a:cubicBezTo>
                  <a:pt x="321" y="8"/>
                  <a:pt x="321" y="8"/>
                  <a:pt x="321" y="8"/>
                </a:cubicBezTo>
                <a:cubicBezTo>
                  <a:pt x="329" y="0"/>
                  <a:pt x="338" y="0"/>
                  <a:pt x="338" y="0"/>
                </a:cubicBezTo>
                <a:cubicBezTo>
                  <a:pt x="347" y="8"/>
                  <a:pt x="347" y="17"/>
                  <a:pt x="338" y="17"/>
                </a:cubicBezTo>
                <a:cubicBezTo>
                  <a:pt x="217" y="164"/>
                  <a:pt x="217" y="164"/>
                  <a:pt x="217" y="164"/>
                </a:cubicBezTo>
                <a:lnTo>
                  <a:pt x="208" y="164"/>
                </a:lnTo>
                <a:lnTo>
                  <a:pt x="199" y="164"/>
                </a:lnTo>
                <a:cubicBezTo>
                  <a:pt x="113" y="78"/>
                  <a:pt x="113" y="78"/>
                  <a:pt x="113" y="78"/>
                </a:cubicBezTo>
                <a:cubicBezTo>
                  <a:pt x="26" y="164"/>
                  <a:pt x="26" y="164"/>
                  <a:pt x="26" y="164"/>
                </a:cubicBezTo>
                <a:cubicBezTo>
                  <a:pt x="17" y="164"/>
                  <a:pt x="17" y="164"/>
                  <a:pt x="17" y="16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574">
            <a:extLst>
              <a:ext uri="{FF2B5EF4-FFF2-40B4-BE49-F238E27FC236}">
                <a16:creationId xmlns:a16="http://schemas.microsoft.com/office/drawing/2014/main" id="{7B47B846-A663-3244-9ECE-970B44E76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135" y="10855988"/>
            <a:ext cx="27399" cy="91330"/>
          </a:xfrm>
          <a:custGeom>
            <a:avLst/>
            <a:gdLst>
              <a:gd name="T0" fmla="*/ 746339489 w 27"/>
              <a:gd name="T1" fmla="*/ 2147483646 h 87"/>
              <a:gd name="T2" fmla="*/ 746339489 w 27"/>
              <a:gd name="T3" fmla="*/ 2147483646 h 87"/>
              <a:gd name="T4" fmla="*/ 351204036 w 27"/>
              <a:gd name="T5" fmla="*/ 2147483646 h 87"/>
              <a:gd name="T6" fmla="*/ 0 w 27"/>
              <a:gd name="T7" fmla="*/ 388894437 h 87"/>
              <a:gd name="T8" fmla="*/ 351204036 w 27"/>
              <a:gd name="T9" fmla="*/ 0 h 87"/>
              <a:gd name="T10" fmla="*/ 1141475294 w 27"/>
              <a:gd name="T11" fmla="*/ 388894437 h 87"/>
              <a:gd name="T12" fmla="*/ 1141475294 w 27"/>
              <a:gd name="T13" fmla="*/ 2147483646 h 87"/>
              <a:gd name="T14" fmla="*/ 746339489 w 27"/>
              <a:gd name="T15" fmla="*/ 2147483646 h 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87">
                <a:moveTo>
                  <a:pt x="17" y="86"/>
                </a:moveTo>
                <a:lnTo>
                  <a:pt x="17" y="86"/>
                </a:lnTo>
                <a:cubicBezTo>
                  <a:pt x="8" y="86"/>
                  <a:pt x="8" y="78"/>
                  <a:pt x="8" y="78"/>
                </a:cubicBezTo>
                <a:cubicBezTo>
                  <a:pt x="0" y="8"/>
                  <a:pt x="0" y="8"/>
                  <a:pt x="0" y="8"/>
                </a:cubicBezTo>
                <a:lnTo>
                  <a:pt x="8" y="0"/>
                </a:lnTo>
                <a:cubicBezTo>
                  <a:pt x="17" y="0"/>
                  <a:pt x="26" y="0"/>
                  <a:pt x="26" y="8"/>
                </a:cubicBezTo>
                <a:cubicBezTo>
                  <a:pt x="26" y="78"/>
                  <a:pt x="26" y="78"/>
                  <a:pt x="26" y="78"/>
                </a:cubicBezTo>
                <a:cubicBezTo>
                  <a:pt x="26" y="78"/>
                  <a:pt x="26" y="86"/>
                  <a:pt x="17" y="8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575">
            <a:extLst>
              <a:ext uri="{FF2B5EF4-FFF2-40B4-BE49-F238E27FC236}">
                <a16:creationId xmlns:a16="http://schemas.microsoft.com/office/drawing/2014/main" id="{3415A39A-DB6A-9744-B492-B653F506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071" y="10855988"/>
            <a:ext cx="100463" cy="27399"/>
          </a:xfrm>
          <a:custGeom>
            <a:avLst/>
            <a:gdLst>
              <a:gd name="T0" fmla="*/ 840178123 w 97"/>
              <a:gd name="T1" fmla="*/ 1141475294 h 27"/>
              <a:gd name="T2" fmla="*/ 840178123 w 97"/>
              <a:gd name="T3" fmla="*/ 1141475294 h 27"/>
              <a:gd name="T4" fmla="*/ 420024252 w 97"/>
              <a:gd name="T5" fmla="*/ 746339489 h 27"/>
              <a:gd name="T6" fmla="*/ 840178123 w 97"/>
              <a:gd name="T7" fmla="*/ 351204036 h 27"/>
              <a:gd name="T8" fmla="*/ 2147483646 w 97"/>
              <a:gd name="T9" fmla="*/ 0 h 27"/>
              <a:gd name="T10" fmla="*/ 2147483646 w 97"/>
              <a:gd name="T11" fmla="*/ 351204036 h 27"/>
              <a:gd name="T12" fmla="*/ 2147483646 w 97"/>
              <a:gd name="T13" fmla="*/ 746339489 h 27"/>
              <a:gd name="T14" fmla="*/ 840178123 w 97"/>
              <a:gd name="T15" fmla="*/ 1141475294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7" h="27">
                <a:moveTo>
                  <a:pt x="18" y="26"/>
                </a:moveTo>
                <a:lnTo>
                  <a:pt x="18" y="26"/>
                </a:lnTo>
                <a:cubicBezTo>
                  <a:pt x="9" y="26"/>
                  <a:pt x="9" y="26"/>
                  <a:pt x="9" y="17"/>
                </a:cubicBezTo>
                <a:cubicBezTo>
                  <a:pt x="0" y="8"/>
                  <a:pt x="9" y="8"/>
                  <a:pt x="18" y="8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96" y="0"/>
                  <a:pt x="96" y="8"/>
                </a:cubicBezTo>
                <a:cubicBezTo>
                  <a:pt x="96" y="17"/>
                  <a:pt x="87" y="17"/>
                  <a:pt x="78" y="17"/>
                </a:cubicBezTo>
                <a:cubicBezTo>
                  <a:pt x="18" y="26"/>
                  <a:pt x="18" y="26"/>
                  <a:pt x="18" y="2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576">
            <a:extLst>
              <a:ext uri="{FF2B5EF4-FFF2-40B4-BE49-F238E27FC236}">
                <a16:creationId xmlns:a16="http://schemas.microsoft.com/office/drawing/2014/main" id="{1BD26B1A-7C9A-5448-AA25-906027449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1109" y="10810323"/>
            <a:ext cx="155262" cy="529716"/>
          </a:xfrm>
          <a:custGeom>
            <a:avLst/>
            <a:gdLst>
              <a:gd name="T0" fmla="*/ 2147483646 w 149"/>
              <a:gd name="T1" fmla="*/ 2147483646 h 513"/>
              <a:gd name="T2" fmla="*/ 2147483646 w 149"/>
              <a:gd name="T3" fmla="*/ 2147483646 h 513"/>
              <a:gd name="T4" fmla="*/ 855579460 w 149"/>
              <a:gd name="T5" fmla="*/ 2147483646 h 513"/>
              <a:gd name="T6" fmla="*/ 0 w 149"/>
              <a:gd name="T7" fmla="*/ 2147483646 h 513"/>
              <a:gd name="T8" fmla="*/ 0 w 149"/>
              <a:gd name="T9" fmla="*/ 832546458 h 513"/>
              <a:gd name="T10" fmla="*/ 855579460 w 149"/>
              <a:gd name="T11" fmla="*/ 0 h 513"/>
              <a:gd name="T12" fmla="*/ 2147483646 w 149"/>
              <a:gd name="T13" fmla="*/ 0 h 513"/>
              <a:gd name="T14" fmla="*/ 2147483646 w 149"/>
              <a:gd name="T15" fmla="*/ 832546458 h 513"/>
              <a:gd name="T16" fmla="*/ 2147483646 w 149"/>
              <a:gd name="T17" fmla="*/ 2147483646 h 513"/>
              <a:gd name="T18" fmla="*/ 2147483646 w 149"/>
              <a:gd name="T19" fmla="*/ 2147483646 h 513"/>
              <a:gd name="T20" fmla="*/ 1235866299 w 149"/>
              <a:gd name="T21" fmla="*/ 2147483646 h 513"/>
              <a:gd name="T22" fmla="*/ 1235866299 w 149"/>
              <a:gd name="T23" fmla="*/ 2147483646 h 513"/>
              <a:gd name="T24" fmla="*/ 2147483646 w 149"/>
              <a:gd name="T25" fmla="*/ 2147483646 h 513"/>
              <a:gd name="T26" fmla="*/ 2147483646 w 149"/>
              <a:gd name="T27" fmla="*/ 1202624420 h 513"/>
              <a:gd name="T28" fmla="*/ 1235866299 w 149"/>
              <a:gd name="T29" fmla="*/ 1202624420 h 513"/>
              <a:gd name="T30" fmla="*/ 1235866299 w 149"/>
              <a:gd name="T31" fmla="*/ 2147483646 h 51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9" h="513">
                <a:moveTo>
                  <a:pt x="139" y="512"/>
                </a:moveTo>
                <a:lnTo>
                  <a:pt x="139" y="512"/>
                </a:lnTo>
                <a:cubicBezTo>
                  <a:pt x="18" y="512"/>
                  <a:pt x="18" y="512"/>
                  <a:pt x="18" y="512"/>
                </a:cubicBezTo>
                <a:cubicBezTo>
                  <a:pt x="9" y="512"/>
                  <a:pt x="0" y="503"/>
                  <a:pt x="0" y="50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39" y="0"/>
                  <a:pt x="148" y="9"/>
                  <a:pt x="148" y="18"/>
                </a:cubicBezTo>
                <a:cubicBezTo>
                  <a:pt x="148" y="503"/>
                  <a:pt x="148" y="503"/>
                  <a:pt x="148" y="503"/>
                </a:cubicBezTo>
                <a:lnTo>
                  <a:pt x="139" y="512"/>
                </a:lnTo>
                <a:close/>
                <a:moveTo>
                  <a:pt x="26" y="486"/>
                </a:moveTo>
                <a:lnTo>
                  <a:pt x="26" y="486"/>
                </a:lnTo>
                <a:cubicBezTo>
                  <a:pt x="122" y="486"/>
                  <a:pt x="122" y="486"/>
                  <a:pt x="122" y="486"/>
                </a:cubicBezTo>
                <a:cubicBezTo>
                  <a:pt x="122" y="26"/>
                  <a:pt x="122" y="26"/>
                  <a:pt x="122" y="26"/>
                </a:cubicBezTo>
                <a:cubicBezTo>
                  <a:pt x="26" y="26"/>
                  <a:pt x="26" y="26"/>
                  <a:pt x="26" y="26"/>
                </a:cubicBezTo>
                <a:lnTo>
                  <a:pt x="26" y="486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577">
            <a:extLst>
              <a:ext uri="{FF2B5EF4-FFF2-40B4-BE49-F238E27FC236}">
                <a16:creationId xmlns:a16="http://schemas.microsoft.com/office/drawing/2014/main" id="{CF130588-3402-894B-AD6D-305668B3C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642" y="10874254"/>
            <a:ext cx="82197" cy="91330"/>
          </a:xfrm>
          <a:custGeom>
            <a:avLst/>
            <a:gdLst>
              <a:gd name="T0" fmla="*/ 2034850346 w 79"/>
              <a:gd name="T1" fmla="*/ 2147483646 h 88"/>
              <a:gd name="T2" fmla="*/ 2034850346 w 79"/>
              <a:gd name="T3" fmla="*/ 2147483646 h 88"/>
              <a:gd name="T4" fmla="*/ 0 w 79"/>
              <a:gd name="T5" fmla="*/ 2019509622 h 88"/>
              <a:gd name="T6" fmla="*/ 2034850346 w 79"/>
              <a:gd name="T7" fmla="*/ 0 h 88"/>
              <a:gd name="T8" fmla="*/ 2147483646 w 79"/>
              <a:gd name="T9" fmla="*/ 2019509622 h 88"/>
              <a:gd name="T10" fmla="*/ 2034850346 w 79"/>
              <a:gd name="T11" fmla="*/ 2147483646 h 88"/>
              <a:gd name="T12" fmla="*/ 2034850346 w 79"/>
              <a:gd name="T13" fmla="*/ 1221156233 h 88"/>
              <a:gd name="T14" fmla="*/ 2034850346 w 79"/>
              <a:gd name="T15" fmla="*/ 1221156233 h 88"/>
              <a:gd name="T16" fmla="*/ 1230356307 w 79"/>
              <a:gd name="T17" fmla="*/ 2019509622 h 88"/>
              <a:gd name="T18" fmla="*/ 2034850346 w 79"/>
              <a:gd name="T19" fmla="*/ 2147483646 h 88"/>
              <a:gd name="T20" fmla="*/ 2147483646 w 79"/>
              <a:gd name="T21" fmla="*/ 2019509622 h 88"/>
              <a:gd name="T22" fmla="*/ 2034850346 w 79"/>
              <a:gd name="T23" fmla="*/ 1221156233 h 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9" h="88">
                <a:moveTo>
                  <a:pt x="43" y="87"/>
                </a:moveTo>
                <a:lnTo>
                  <a:pt x="43" y="87"/>
                </a:lnTo>
                <a:cubicBezTo>
                  <a:pt x="17" y="87"/>
                  <a:pt x="0" y="69"/>
                  <a:pt x="0" y="43"/>
                </a:cubicBezTo>
                <a:cubicBezTo>
                  <a:pt x="0" y="17"/>
                  <a:pt x="17" y="0"/>
                  <a:pt x="43" y="0"/>
                </a:cubicBezTo>
                <a:cubicBezTo>
                  <a:pt x="60" y="0"/>
                  <a:pt x="78" y="17"/>
                  <a:pt x="78" y="43"/>
                </a:cubicBezTo>
                <a:cubicBezTo>
                  <a:pt x="78" y="69"/>
                  <a:pt x="60" y="87"/>
                  <a:pt x="43" y="87"/>
                </a:cubicBezTo>
                <a:close/>
                <a:moveTo>
                  <a:pt x="43" y="26"/>
                </a:moveTo>
                <a:lnTo>
                  <a:pt x="43" y="26"/>
                </a:lnTo>
                <a:cubicBezTo>
                  <a:pt x="26" y="26"/>
                  <a:pt x="26" y="35"/>
                  <a:pt x="26" y="43"/>
                </a:cubicBezTo>
                <a:cubicBezTo>
                  <a:pt x="26" y="52"/>
                  <a:pt x="26" y="61"/>
                  <a:pt x="43" y="61"/>
                </a:cubicBezTo>
                <a:cubicBezTo>
                  <a:pt x="52" y="61"/>
                  <a:pt x="60" y="52"/>
                  <a:pt x="60" y="43"/>
                </a:cubicBezTo>
                <a:cubicBezTo>
                  <a:pt x="60" y="35"/>
                  <a:pt x="52" y="26"/>
                  <a:pt x="43" y="2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578">
            <a:extLst>
              <a:ext uri="{FF2B5EF4-FFF2-40B4-BE49-F238E27FC236}">
                <a16:creationId xmlns:a16="http://schemas.microsoft.com/office/drawing/2014/main" id="{07A8B2C4-7491-4A4C-A734-7609DD11E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642" y="11002117"/>
            <a:ext cx="82197" cy="305958"/>
          </a:xfrm>
          <a:custGeom>
            <a:avLst/>
            <a:gdLst>
              <a:gd name="T0" fmla="*/ 2147483646 w 79"/>
              <a:gd name="T1" fmla="*/ 2147483646 h 296"/>
              <a:gd name="T2" fmla="*/ 2147483646 w 79"/>
              <a:gd name="T3" fmla="*/ 2147483646 h 296"/>
              <a:gd name="T4" fmla="*/ 804494039 w 79"/>
              <a:gd name="T5" fmla="*/ 2147483646 h 296"/>
              <a:gd name="T6" fmla="*/ 0 w 79"/>
              <a:gd name="T7" fmla="*/ 2147483646 h 296"/>
              <a:gd name="T8" fmla="*/ 0 w 79"/>
              <a:gd name="T9" fmla="*/ 417578263 h 296"/>
              <a:gd name="T10" fmla="*/ 804494039 w 79"/>
              <a:gd name="T11" fmla="*/ 0 h 296"/>
              <a:gd name="T12" fmla="*/ 2147483646 w 79"/>
              <a:gd name="T13" fmla="*/ 0 h 296"/>
              <a:gd name="T14" fmla="*/ 2147483646 w 79"/>
              <a:gd name="T15" fmla="*/ 417578263 h 296"/>
              <a:gd name="T16" fmla="*/ 2147483646 w 79"/>
              <a:gd name="T17" fmla="*/ 2147483646 h 296"/>
              <a:gd name="T18" fmla="*/ 2147483646 w 79"/>
              <a:gd name="T19" fmla="*/ 2147483646 h 296"/>
              <a:gd name="T20" fmla="*/ 1230356307 w 79"/>
              <a:gd name="T21" fmla="*/ 2147483646 h 296"/>
              <a:gd name="T22" fmla="*/ 1230356307 w 79"/>
              <a:gd name="T23" fmla="*/ 2147483646 h 296"/>
              <a:gd name="T24" fmla="*/ 2147483646 w 79"/>
              <a:gd name="T25" fmla="*/ 2147483646 h 296"/>
              <a:gd name="T26" fmla="*/ 2147483646 w 79"/>
              <a:gd name="T27" fmla="*/ 835156167 h 296"/>
              <a:gd name="T28" fmla="*/ 1230356307 w 79"/>
              <a:gd name="T29" fmla="*/ 835156167 h 296"/>
              <a:gd name="T30" fmla="*/ 1230356307 w 79"/>
              <a:gd name="T31" fmla="*/ 2147483646 h 2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9" h="296">
                <a:moveTo>
                  <a:pt x="69" y="295"/>
                </a:moveTo>
                <a:lnTo>
                  <a:pt x="69" y="295"/>
                </a:lnTo>
                <a:cubicBezTo>
                  <a:pt x="17" y="295"/>
                  <a:pt x="17" y="295"/>
                  <a:pt x="17" y="295"/>
                </a:cubicBezTo>
                <a:cubicBezTo>
                  <a:pt x="9" y="295"/>
                  <a:pt x="0" y="295"/>
                  <a:pt x="0" y="28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0"/>
                  <a:pt x="78" y="0"/>
                  <a:pt x="78" y="9"/>
                </a:cubicBezTo>
                <a:cubicBezTo>
                  <a:pt x="78" y="286"/>
                  <a:pt x="78" y="286"/>
                  <a:pt x="78" y="286"/>
                </a:cubicBezTo>
                <a:cubicBezTo>
                  <a:pt x="78" y="295"/>
                  <a:pt x="69" y="295"/>
                  <a:pt x="69" y="295"/>
                </a:cubicBezTo>
                <a:close/>
                <a:moveTo>
                  <a:pt x="26" y="269"/>
                </a:moveTo>
                <a:lnTo>
                  <a:pt x="26" y="269"/>
                </a:lnTo>
                <a:cubicBezTo>
                  <a:pt x="52" y="269"/>
                  <a:pt x="52" y="269"/>
                  <a:pt x="52" y="269"/>
                </a:cubicBezTo>
                <a:cubicBezTo>
                  <a:pt x="52" y="18"/>
                  <a:pt x="52" y="18"/>
                  <a:pt x="52" y="18"/>
                </a:cubicBezTo>
                <a:cubicBezTo>
                  <a:pt x="26" y="18"/>
                  <a:pt x="26" y="18"/>
                  <a:pt x="26" y="18"/>
                </a:cubicBezTo>
                <a:lnTo>
                  <a:pt x="26" y="26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579">
            <a:extLst>
              <a:ext uri="{FF2B5EF4-FFF2-40B4-BE49-F238E27FC236}">
                <a16:creationId xmlns:a16="http://schemas.microsoft.com/office/drawing/2014/main" id="{3D200E36-4EF5-0248-8552-B650F538A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8972" y="10810323"/>
            <a:ext cx="155262" cy="529716"/>
          </a:xfrm>
          <a:custGeom>
            <a:avLst/>
            <a:gdLst>
              <a:gd name="T0" fmla="*/ 2147483646 w 148"/>
              <a:gd name="T1" fmla="*/ 2147483646 h 513"/>
              <a:gd name="T2" fmla="*/ 2147483646 w 148"/>
              <a:gd name="T3" fmla="*/ 2147483646 h 513"/>
              <a:gd name="T4" fmla="*/ 824619474 w 148"/>
              <a:gd name="T5" fmla="*/ 2147483646 h 513"/>
              <a:gd name="T6" fmla="*/ 0 w 148"/>
              <a:gd name="T7" fmla="*/ 2147483646 h 513"/>
              <a:gd name="T8" fmla="*/ 0 w 148"/>
              <a:gd name="T9" fmla="*/ 832546458 h 513"/>
              <a:gd name="T10" fmla="*/ 824619474 w 148"/>
              <a:gd name="T11" fmla="*/ 0 h 513"/>
              <a:gd name="T12" fmla="*/ 2147483646 w 148"/>
              <a:gd name="T13" fmla="*/ 0 h 513"/>
              <a:gd name="T14" fmla="*/ 2147483646 w 148"/>
              <a:gd name="T15" fmla="*/ 832546458 h 513"/>
              <a:gd name="T16" fmla="*/ 2147483646 w 148"/>
              <a:gd name="T17" fmla="*/ 2147483646 h 513"/>
              <a:gd name="T18" fmla="*/ 2147483646 w 148"/>
              <a:gd name="T19" fmla="*/ 2147483646 h 513"/>
              <a:gd name="T20" fmla="*/ 1261135722 w 148"/>
              <a:gd name="T21" fmla="*/ 2147483646 h 513"/>
              <a:gd name="T22" fmla="*/ 1261135722 w 148"/>
              <a:gd name="T23" fmla="*/ 2147483646 h 513"/>
              <a:gd name="T24" fmla="*/ 2147483646 w 148"/>
              <a:gd name="T25" fmla="*/ 2147483646 h 513"/>
              <a:gd name="T26" fmla="*/ 2147483646 w 148"/>
              <a:gd name="T27" fmla="*/ 1202624420 h 513"/>
              <a:gd name="T28" fmla="*/ 1261135722 w 148"/>
              <a:gd name="T29" fmla="*/ 1202624420 h 513"/>
              <a:gd name="T30" fmla="*/ 1261135722 w 148"/>
              <a:gd name="T31" fmla="*/ 2147483646 h 51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8" h="513">
                <a:moveTo>
                  <a:pt x="130" y="512"/>
                </a:moveTo>
                <a:lnTo>
                  <a:pt x="130" y="512"/>
                </a:lnTo>
                <a:cubicBezTo>
                  <a:pt x="17" y="512"/>
                  <a:pt x="17" y="512"/>
                  <a:pt x="17" y="512"/>
                </a:cubicBezTo>
                <a:cubicBezTo>
                  <a:pt x="8" y="512"/>
                  <a:pt x="0" y="503"/>
                  <a:pt x="0" y="50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8" y="0"/>
                  <a:pt x="147" y="9"/>
                  <a:pt x="147" y="18"/>
                </a:cubicBezTo>
                <a:cubicBezTo>
                  <a:pt x="147" y="503"/>
                  <a:pt x="147" y="503"/>
                  <a:pt x="147" y="503"/>
                </a:cubicBezTo>
                <a:cubicBezTo>
                  <a:pt x="147" y="503"/>
                  <a:pt x="138" y="512"/>
                  <a:pt x="130" y="512"/>
                </a:cubicBezTo>
                <a:close/>
                <a:moveTo>
                  <a:pt x="26" y="486"/>
                </a:moveTo>
                <a:lnTo>
                  <a:pt x="26" y="486"/>
                </a:lnTo>
                <a:cubicBezTo>
                  <a:pt x="121" y="486"/>
                  <a:pt x="121" y="486"/>
                  <a:pt x="121" y="486"/>
                </a:cubicBezTo>
                <a:cubicBezTo>
                  <a:pt x="121" y="26"/>
                  <a:pt x="121" y="26"/>
                  <a:pt x="121" y="26"/>
                </a:cubicBezTo>
                <a:cubicBezTo>
                  <a:pt x="26" y="26"/>
                  <a:pt x="26" y="26"/>
                  <a:pt x="26" y="26"/>
                </a:cubicBezTo>
                <a:lnTo>
                  <a:pt x="26" y="486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580">
            <a:extLst>
              <a:ext uri="{FF2B5EF4-FFF2-40B4-BE49-F238E27FC236}">
                <a16:creationId xmlns:a16="http://schemas.microsoft.com/office/drawing/2014/main" id="{D7209962-C2AC-7A4A-A828-6D88398CA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5504" y="10874254"/>
            <a:ext cx="82197" cy="91330"/>
          </a:xfrm>
          <a:custGeom>
            <a:avLst/>
            <a:gdLst>
              <a:gd name="T0" fmla="*/ 1656349513 w 79"/>
              <a:gd name="T1" fmla="*/ 2147483646 h 88"/>
              <a:gd name="T2" fmla="*/ 1656349513 w 79"/>
              <a:gd name="T3" fmla="*/ 2147483646 h 88"/>
              <a:gd name="T4" fmla="*/ 0 w 79"/>
              <a:gd name="T5" fmla="*/ 2019509622 h 88"/>
              <a:gd name="T6" fmla="*/ 1656349513 w 79"/>
              <a:gd name="T7" fmla="*/ 0 h 88"/>
              <a:gd name="T8" fmla="*/ 2147483646 w 79"/>
              <a:gd name="T9" fmla="*/ 2019509622 h 88"/>
              <a:gd name="T10" fmla="*/ 1656349513 w 79"/>
              <a:gd name="T11" fmla="*/ 2147483646 h 88"/>
              <a:gd name="T12" fmla="*/ 1656349513 w 79"/>
              <a:gd name="T13" fmla="*/ 1221156233 h 88"/>
              <a:gd name="T14" fmla="*/ 1656349513 w 79"/>
              <a:gd name="T15" fmla="*/ 1221156233 h 88"/>
              <a:gd name="T16" fmla="*/ 851855474 w 79"/>
              <a:gd name="T17" fmla="*/ 2019509622 h 88"/>
              <a:gd name="T18" fmla="*/ 1656349513 w 79"/>
              <a:gd name="T19" fmla="*/ 2147483646 h 88"/>
              <a:gd name="T20" fmla="*/ 2147483646 w 79"/>
              <a:gd name="T21" fmla="*/ 2019509622 h 88"/>
              <a:gd name="T22" fmla="*/ 1656349513 w 79"/>
              <a:gd name="T23" fmla="*/ 1221156233 h 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9" h="88">
                <a:moveTo>
                  <a:pt x="35" y="87"/>
                </a:moveTo>
                <a:lnTo>
                  <a:pt x="35" y="87"/>
                </a:lnTo>
                <a:cubicBezTo>
                  <a:pt x="18" y="87"/>
                  <a:pt x="0" y="69"/>
                  <a:pt x="0" y="43"/>
                </a:cubicBezTo>
                <a:cubicBezTo>
                  <a:pt x="0" y="26"/>
                  <a:pt x="18" y="0"/>
                  <a:pt x="35" y="0"/>
                </a:cubicBezTo>
                <a:cubicBezTo>
                  <a:pt x="61" y="0"/>
                  <a:pt x="78" y="26"/>
                  <a:pt x="78" y="43"/>
                </a:cubicBezTo>
                <a:cubicBezTo>
                  <a:pt x="78" y="69"/>
                  <a:pt x="61" y="87"/>
                  <a:pt x="35" y="87"/>
                </a:cubicBezTo>
                <a:close/>
                <a:moveTo>
                  <a:pt x="35" y="26"/>
                </a:moveTo>
                <a:lnTo>
                  <a:pt x="35" y="26"/>
                </a:lnTo>
                <a:cubicBezTo>
                  <a:pt x="26" y="26"/>
                  <a:pt x="18" y="35"/>
                  <a:pt x="18" y="43"/>
                </a:cubicBezTo>
                <a:cubicBezTo>
                  <a:pt x="18" y="52"/>
                  <a:pt x="26" y="61"/>
                  <a:pt x="35" y="61"/>
                </a:cubicBezTo>
                <a:cubicBezTo>
                  <a:pt x="52" y="61"/>
                  <a:pt x="61" y="52"/>
                  <a:pt x="61" y="43"/>
                </a:cubicBezTo>
                <a:cubicBezTo>
                  <a:pt x="61" y="35"/>
                  <a:pt x="52" y="26"/>
                  <a:pt x="35" y="2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581">
            <a:extLst>
              <a:ext uri="{FF2B5EF4-FFF2-40B4-BE49-F238E27FC236}">
                <a16:creationId xmlns:a16="http://schemas.microsoft.com/office/drawing/2014/main" id="{F66DF5DE-D6F3-834A-B6C3-62282907C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5504" y="11002117"/>
            <a:ext cx="82197" cy="305958"/>
          </a:xfrm>
          <a:custGeom>
            <a:avLst/>
            <a:gdLst>
              <a:gd name="T0" fmla="*/ 2147483646 w 79"/>
              <a:gd name="T1" fmla="*/ 2147483646 h 296"/>
              <a:gd name="T2" fmla="*/ 2147483646 w 79"/>
              <a:gd name="T3" fmla="*/ 2147483646 h 296"/>
              <a:gd name="T4" fmla="*/ 851855474 w 79"/>
              <a:gd name="T5" fmla="*/ 2147483646 h 296"/>
              <a:gd name="T6" fmla="*/ 0 w 79"/>
              <a:gd name="T7" fmla="*/ 2147483646 h 296"/>
              <a:gd name="T8" fmla="*/ 0 w 79"/>
              <a:gd name="T9" fmla="*/ 417578263 h 296"/>
              <a:gd name="T10" fmla="*/ 851855474 w 79"/>
              <a:gd name="T11" fmla="*/ 0 h 296"/>
              <a:gd name="T12" fmla="*/ 2147483646 w 79"/>
              <a:gd name="T13" fmla="*/ 0 h 296"/>
              <a:gd name="T14" fmla="*/ 2147483646 w 79"/>
              <a:gd name="T15" fmla="*/ 417578263 h 296"/>
              <a:gd name="T16" fmla="*/ 2147483646 w 79"/>
              <a:gd name="T17" fmla="*/ 2147483646 h 296"/>
              <a:gd name="T18" fmla="*/ 2147483646 w 79"/>
              <a:gd name="T19" fmla="*/ 2147483646 h 296"/>
              <a:gd name="T20" fmla="*/ 1230356307 w 79"/>
              <a:gd name="T21" fmla="*/ 2147483646 h 296"/>
              <a:gd name="T22" fmla="*/ 1230356307 w 79"/>
              <a:gd name="T23" fmla="*/ 2147483646 h 296"/>
              <a:gd name="T24" fmla="*/ 2147483646 w 79"/>
              <a:gd name="T25" fmla="*/ 2147483646 h 296"/>
              <a:gd name="T26" fmla="*/ 2147483646 w 79"/>
              <a:gd name="T27" fmla="*/ 835156167 h 296"/>
              <a:gd name="T28" fmla="*/ 1230356307 w 79"/>
              <a:gd name="T29" fmla="*/ 835156167 h 296"/>
              <a:gd name="T30" fmla="*/ 1230356307 w 79"/>
              <a:gd name="T31" fmla="*/ 2147483646 h 2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9" h="296">
                <a:moveTo>
                  <a:pt x="61" y="295"/>
                </a:moveTo>
                <a:lnTo>
                  <a:pt x="61" y="295"/>
                </a:lnTo>
                <a:cubicBezTo>
                  <a:pt x="18" y="295"/>
                  <a:pt x="18" y="295"/>
                  <a:pt x="18" y="295"/>
                </a:cubicBezTo>
                <a:cubicBezTo>
                  <a:pt x="9" y="295"/>
                  <a:pt x="0" y="295"/>
                  <a:pt x="0" y="28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70" y="0"/>
                  <a:pt x="78" y="0"/>
                  <a:pt x="78" y="9"/>
                </a:cubicBezTo>
                <a:cubicBezTo>
                  <a:pt x="78" y="286"/>
                  <a:pt x="78" y="286"/>
                  <a:pt x="78" y="286"/>
                </a:cubicBezTo>
                <a:cubicBezTo>
                  <a:pt x="78" y="295"/>
                  <a:pt x="70" y="295"/>
                  <a:pt x="61" y="295"/>
                </a:cubicBezTo>
                <a:close/>
                <a:moveTo>
                  <a:pt x="26" y="269"/>
                </a:moveTo>
                <a:lnTo>
                  <a:pt x="26" y="269"/>
                </a:lnTo>
                <a:cubicBezTo>
                  <a:pt x="52" y="269"/>
                  <a:pt x="52" y="269"/>
                  <a:pt x="52" y="269"/>
                </a:cubicBezTo>
                <a:cubicBezTo>
                  <a:pt x="52" y="18"/>
                  <a:pt x="52" y="18"/>
                  <a:pt x="52" y="18"/>
                </a:cubicBezTo>
                <a:cubicBezTo>
                  <a:pt x="26" y="18"/>
                  <a:pt x="26" y="18"/>
                  <a:pt x="26" y="18"/>
                </a:cubicBezTo>
                <a:lnTo>
                  <a:pt x="26" y="26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582">
            <a:extLst>
              <a:ext uri="{FF2B5EF4-FFF2-40B4-BE49-F238E27FC236}">
                <a16:creationId xmlns:a16="http://schemas.microsoft.com/office/drawing/2014/main" id="{8559B0F9-AF47-DD40-AC1F-F96706CA8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1402" y="10801190"/>
            <a:ext cx="296822" cy="538849"/>
          </a:xfrm>
          <a:custGeom>
            <a:avLst/>
            <a:gdLst>
              <a:gd name="T0" fmla="*/ 2147483646 w 287"/>
              <a:gd name="T1" fmla="*/ 2147483646 h 521"/>
              <a:gd name="T2" fmla="*/ 2147483646 w 287"/>
              <a:gd name="T3" fmla="*/ 2147483646 h 521"/>
              <a:gd name="T4" fmla="*/ 2147483646 w 287"/>
              <a:gd name="T5" fmla="*/ 2147483646 h 521"/>
              <a:gd name="T6" fmla="*/ 0 w 287"/>
              <a:gd name="T7" fmla="*/ 2147483646 h 521"/>
              <a:gd name="T8" fmla="*/ 0 w 287"/>
              <a:gd name="T9" fmla="*/ 1998727548 h 521"/>
              <a:gd name="T10" fmla="*/ 371770537 w 287"/>
              <a:gd name="T11" fmla="*/ 1580392351 h 521"/>
              <a:gd name="T12" fmla="*/ 2147483646 w 287"/>
              <a:gd name="T13" fmla="*/ 0 h 521"/>
              <a:gd name="T14" fmla="*/ 2147483646 w 287"/>
              <a:gd name="T15" fmla="*/ 371796260 h 521"/>
              <a:gd name="T16" fmla="*/ 2147483646 w 287"/>
              <a:gd name="T17" fmla="*/ 2147483646 h 521"/>
              <a:gd name="T18" fmla="*/ 2147483646 w 287"/>
              <a:gd name="T19" fmla="*/ 2147483646 h 521"/>
              <a:gd name="T20" fmla="*/ 2147483646 w 287"/>
              <a:gd name="T21" fmla="*/ 2147483646 h 521"/>
              <a:gd name="T22" fmla="*/ 2147483646 w 287"/>
              <a:gd name="T23" fmla="*/ 2147483646 h 521"/>
              <a:gd name="T24" fmla="*/ 2147483646 w 287"/>
              <a:gd name="T25" fmla="*/ 2147483646 h 521"/>
              <a:gd name="T26" fmla="*/ 1208383768 w 287"/>
              <a:gd name="T27" fmla="*/ 2147483646 h 521"/>
              <a:gd name="T28" fmla="*/ 1208383768 w 287"/>
              <a:gd name="T29" fmla="*/ 2147483646 h 521"/>
              <a:gd name="T30" fmla="*/ 2147483646 w 287"/>
              <a:gd name="T31" fmla="*/ 2147483646 h 521"/>
              <a:gd name="T32" fmla="*/ 2147483646 w 287"/>
              <a:gd name="T33" fmla="*/ 2147483646 h 521"/>
              <a:gd name="T34" fmla="*/ 2147483646 w 287"/>
              <a:gd name="T35" fmla="*/ 1208467013 h 521"/>
              <a:gd name="T36" fmla="*/ 1208383768 w 287"/>
              <a:gd name="T37" fmla="*/ 2147483646 h 52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87" h="521">
                <a:moveTo>
                  <a:pt x="156" y="520"/>
                </a:moveTo>
                <a:lnTo>
                  <a:pt x="156" y="520"/>
                </a:lnTo>
                <a:cubicBezTo>
                  <a:pt x="156" y="520"/>
                  <a:pt x="147" y="520"/>
                  <a:pt x="147" y="511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34"/>
                  <a:pt x="8" y="34"/>
                  <a:pt x="8" y="34"/>
                </a:cubicBezTo>
                <a:cubicBezTo>
                  <a:pt x="121" y="0"/>
                  <a:pt x="121" y="0"/>
                  <a:pt x="121" y="0"/>
                </a:cubicBezTo>
                <a:cubicBezTo>
                  <a:pt x="130" y="0"/>
                  <a:pt x="138" y="0"/>
                  <a:pt x="138" y="8"/>
                </a:cubicBezTo>
                <a:cubicBezTo>
                  <a:pt x="286" y="468"/>
                  <a:pt x="286" y="468"/>
                  <a:pt x="286" y="468"/>
                </a:cubicBezTo>
                <a:lnTo>
                  <a:pt x="286" y="476"/>
                </a:lnTo>
                <a:cubicBezTo>
                  <a:pt x="277" y="476"/>
                  <a:pt x="277" y="485"/>
                  <a:pt x="277" y="485"/>
                </a:cubicBezTo>
                <a:cubicBezTo>
                  <a:pt x="164" y="520"/>
                  <a:pt x="164" y="520"/>
                  <a:pt x="164" y="520"/>
                </a:cubicBezTo>
                <a:lnTo>
                  <a:pt x="156" y="520"/>
                </a:lnTo>
                <a:close/>
                <a:moveTo>
                  <a:pt x="26" y="52"/>
                </a:moveTo>
                <a:lnTo>
                  <a:pt x="26" y="52"/>
                </a:lnTo>
                <a:cubicBezTo>
                  <a:pt x="164" y="494"/>
                  <a:pt x="164" y="494"/>
                  <a:pt x="164" y="494"/>
                </a:cubicBezTo>
                <a:cubicBezTo>
                  <a:pt x="260" y="468"/>
                  <a:pt x="260" y="468"/>
                  <a:pt x="260" y="468"/>
                </a:cubicBezTo>
                <a:cubicBezTo>
                  <a:pt x="121" y="26"/>
                  <a:pt x="121" y="26"/>
                  <a:pt x="121" y="26"/>
                </a:cubicBezTo>
                <a:lnTo>
                  <a:pt x="26" y="5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583">
            <a:extLst>
              <a:ext uri="{FF2B5EF4-FFF2-40B4-BE49-F238E27FC236}">
                <a16:creationId xmlns:a16="http://schemas.microsoft.com/office/drawing/2014/main" id="{0D1CC14A-97C1-634A-8CD3-8541F38E6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6201" y="10874254"/>
            <a:ext cx="91330" cy="91330"/>
          </a:xfrm>
          <a:custGeom>
            <a:avLst/>
            <a:gdLst>
              <a:gd name="T0" fmla="*/ 2090041555 w 87"/>
              <a:gd name="T1" fmla="*/ 2147483646 h 88"/>
              <a:gd name="T2" fmla="*/ 2090041555 w 87"/>
              <a:gd name="T3" fmla="*/ 2147483646 h 88"/>
              <a:gd name="T4" fmla="*/ 1263774080 w 87"/>
              <a:gd name="T5" fmla="*/ 2147483646 h 88"/>
              <a:gd name="T6" fmla="*/ 388894437 w 87"/>
              <a:gd name="T7" fmla="*/ 2147483646 h 88"/>
              <a:gd name="T8" fmla="*/ 1652535313 w 87"/>
              <a:gd name="T9" fmla="*/ 422672957 h 88"/>
              <a:gd name="T10" fmla="*/ 2147483646 w 87"/>
              <a:gd name="T11" fmla="*/ 1643829190 h 88"/>
              <a:gd name="T12" fmla="*/ 2147483646 w 87"/>
              <a:gd name="T13" fmla="*/ 1643829190 h 88"/>
              <a:gd name="T14" fmla="*/ 2147483646 w 87"/>
              <a:gd name="T15" fmla="*/ 2147483646 h 88"/>
              <a:gd name="T16" fmla="*/ 2147483646 w 87"/>
              <a:gd name="T17" fmla="*/ 2147483646 h 88"/>
              <a:gd name="T18" fmla="*/ 2090041555 w 87"/>
              <a:gd name="T19" fmla="*/ 2147483646 h 88"/>
              <a:gd name="T20" fmla="*/ 2090041555 w 87"/>
              <a:gd name="T21" fmla="*/ 1221156233 h 88"/>
              <a:gd name="T22" fmla="*/ 2090041555 w 87"/>
              <a:gd name="T23" fmla="*/ 1221156233 h 88"/>
              <a:gd name="T24" fmla="*/ 1652535313 w 87"/>
              <a:gd name="T25" fmla="*/ 1221156233 h 88"/>
              <a:gd name="T26" fmla="*/ 1263774080 w 87"/>
              <a:gd name="T27" fmla="*/ 2147483646 h 88"/>
              <a:gd name="T28" fmla="*/ 1652535313 w 87"/>
              <a:gd name="T29" fmla="*/ 2147483646 h 88"/>
              <a:gd name="T30" fmla="*/ 2147483646 w 87"/>
              <a:gd name="T31" fmla="*/ 2147483646 h 88"/>
              <a:gd name="T32" fmla="*/ 2147483646 w 87"/>
              <a:gd name="T33" fmla="*/ 2147483646 h 88"/>
              <a:gd name="T34" fmla="*/ 2147483646 w 87"/>
              <a:gd name="T35" fmla="*/ 2019509622 h 88"/>
              <a:gd name="T36" fmla="*/ 2147483646 w 87"/>
              <a:gd name="T37" fmla="*/ 2019509622 h 88"/>
              <a:gd name="T38" fmla="*/ 2090041555 w 87"/>
              <a:gd name="T39" fmla="*/ 1221156233 h 8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7" h="88">
                <a:moveTo>
                  <a:pt x="43" y="87"/>
                </a:moveTo>
                <a:lnTo>
                  <a:pt x="43" y="87"/>
                </a:lnTo>
                <a:cubicBezTo>
                  <a:pt x="34" y="87"/>
                  <a:pt x="34" y="87"/>
                  <a:pt x="26" y="78"/>
                </a:cubicBezTo>
                <a:cubicBezTo>
                  <a:pt x="17" y="78"/>
                  <a:pt x="8" y="69"/>
                  <a:pt x="8" y="61"/>
                </a:cubicBezTo>
                <a:cubicBezTo>
                  <a:pt x="0" y="35"/>
                  <a:pt x="8" y="9"/>
                  <a:pt x="34" y="9"/>
                </a:cubicBezTo>
                <a:cubicBezTo>
                  <a:pt x="52" y="0"/>
                  <a:pt x="78" y="9"/>
                  <a:pt x="86" y="35"/>
                </a:cubicBezTo>
                <a:cubicBezTo>
                  <a:pt x="86" y="43"/>
                  <a:pt x="86" y="52"/>
                  <a:pt x="78" y="61"/>
                </a:cubicBezTo>
                <a:cubicBezTo>
                  <a:pt x="78" y="78"/>
                  <a:pt x="69" y="78"/>
                  <a:pt x="60" y="87"/>
                </a:cubicBezTo>
                <a:cubicBezTo>
                  <a:pt x="52" y="87"/>
                  <a:pt x="52" y="87"/>
                  <a:pt x="43" y="87"/>
                </a:cubicBezTo>
                <a:close/>
                <a:moveTo>
                  <a:pt x="43" y="26"/>
                </a:moveTo>
                <a:lnTo>
                  <a:pt x="43" y="26"/>
                </a:lnTo>
                <a:cubicBezTo>
                  <a:pt x="43" y="26"/>
                  <a:pt x="43" y="26"/>
                  <a:pt x="34" y="26"/>
                </a:cubicBezTo>
                <a:cubicBezTo>
                  <a:pt x="26" y="35"/>
                  <a:pt x="26" y="43"/>
                  <a:pt x="26" y="52"/>
                </a:cubicBezTo>
                <a:lnTo>
                  <a:pt x="34" y="61"/>
                </a:lnTo>
                <a:cubicBezTo>
                  <a:pt x="43" y="61"/>
                  <a:pt x="43" y="61"/>
                  <a:pt x="52" y="61"/>
                </a:cubicBezTo>
                <a:cubicBezTo>
                  <a:pt x="52" y="61"/>
                  <a:pt x="60" y="61"/>
                  <a:pt x="60" y="52"/>
                </a:cubicBezTo>
                <a:lnTo>
                  <a:pt x="60" y="43"/>
                </a:lnTo>
                <a:cubicBezTo>
                  <a:pt x="60" y="35"/>
                  <a:pt x="52" y="26"/>
                  <a:pt x="43" y="2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584">
            <a:extLst>
              <a:ext uri="{FF2B5EF4-FFF2-40B4-BE49-F238E27FC236}">
                <a16:creationId xmlns:a16="http://schemas.microsoft.com/office/drawing/2014/main" id="{AF497C63-D89E-7E41-8289-17E0010D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2733" y="10983851"/>
            <a:ext cx="164395" cy="315091"/>
          </a:xfrm>
          <a:custGeom>
            <a:avLst/>
            <a:gdLst>
              <a:gd name="T0" fmla="*/ 2147483646 w 157"/>
              <a:gd name="T1" fmla="*/ 2147483646 h 304"/>
              <a:gd name="T2" fmla="*/ 2147483646 w 157"/>
              <a:gd name="T3" fmla="*/ 2147483646 h 304"/>
              <a:gd name="T4" fmla="*/ 2147483646 w 157"/>
              <a:gd name="T5" fmla="*/ 2147483646 h 304"/>
              <a:gd name="T6" fmla="*/ 0 w 157"/>
              <a:gd name="T7" fmla="*/ 1637313850 h 304"/>
              <a:gd name="T8" fmla="*/ 0 w 157"/>
              <a:gd name="T9" fmla="*/ 1216268155 h 304"/>
              <a:gd name="T10" fmla="*/ 434087375 w 157"/>
              <a:gd name="T11" fmla="*/ 795222459 h 304"/>
              <a:gd name="T12" fmla="*/ 2147483646 w 157"/>
              <a:gd name="T13" fmla="*/ 0 h 304"/>
              <a:gd name="T14" fmla="*/ 2147483646 w 157"/>
              <a:gd name="T15" fmla="*/ 421045696 h 304"/>
              <a:gd name="T16" fmla="*/ 2147483646 w 157"/>
              <a:gd name="T17" fmla="*/ 2147483646 h 304"/>
              <a:gd name="T18" fmla="*/ 2147483646 w 157"/>
              <a:gd name="T19" fmla="*/ 2147483646 h 304"/>
              <a:gd name="T20" fmla="*/ 2147483646 w 157"/>
              <a:gd name="T21" fmla="*/ 2147483646 h 304"/>
              <a:gd name="T22" fmla="*/ 2147483646 w 157"/>
              <a:gd name="T23" fmla="*/ 2147483646 h 304"/>
              <a:gd name="T24" fmla="*/ 1254030074 w 157"/>
              <a:gd name="T25" fmla="*/ 1637313850 h 304"/>
              <a:gd name="T26" fmla="*/ 1254030074 w 157"/>
              <a:gd name="T27" fmla="*/ 1637313850 h 304"/>
              <a:gd name="T28" fmla="*/ 2147483646 w 157"/>
              <a:gd name="T29" fmla="*/ 2147483646 h 304"/>
              <a:gd name="T30" fmla="*/ 2147483646 w 157"/>
              <a:gd name="T31" fmla="*/ 2147483646 h 304"/>
              <a:gd name="T32" fmla="*/ 2147483646 w 157"/>
              <a:gd name="T33" fmla="*/ 1216268155 h 304"/>
              <a:gd name="T34" fmla="*/ 1254030074 w 157"/>
              <a:gd name="T35" fmla="*/ 1637313850 h 30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57" h="304">
                <a:moveTo>
                  <a:pt x="96" y="303"/>
                </a:moveTo>
                <a:lnTo>
                  <a:pt x="96" y="303"/>
                </a:lnTo>
                <a:cubicBezTo>
                  <a:pt x="87" y="303"/>
                  <a:pt x="87" y="303"/>
                  <a:pt x="87" y="295"/>
                </a:cubicBezTo>
                <a:cubicBezTo>
                  <a:pt x="0" y="35"/>
                  <a:pt x="0" y="35"/>
                  <a:pt x="0" y="35"/>
                </a:cubicBezTo>
                <a:lnTo>
                  <a:pt x="0" y="26"/>
                </a:lnTo>
                <a:lnTo>
                  <a:pt x="9" y="17"/>
                </a:lnTo>
                <a:cubicBezTo>
                  <a:pt x="61" y="0"/>
                  <a:pt x="61" y="0"/>
                  <a:pt x="61" y="0"/>
                </a:cubicBezTo>
                <a:lnTo>
                  <a:pt x="70" y="9"/>
                </a:lnTo>
                <a:cubicBezTo>
                  <a:pt x="156" y="277"/>
                  <a:pt x="156" y="277"/>
                  <a:pt x="156" y="277"/>
                </a:cubicBezTo>
                <a:cubicBezTo>
                  <a:pt x="156" y="277"/>
                  <a:pt x="156" y="277"/>
                  <a:pt x="156" y="286"/>
                </a:cubicBezTo>
                <a:lnTo>
                  <a:pt x="148" y="286"/>
                </a:lnTo>
                <a:cubicBezTo>
                  <a:pt x="96" y="303"/>
                  <a:pt x="96" y="303"/>
                  <a:pt x="96" y="303"/>
                </a:cubicBezTo>
                <a:close/>
                <a:moveTo>
                  <a:pt x="26" y="35"/>
                </a:moveTo>
                <a:lnTo>
                  <a:pt x="26" y="35"/>
                </a:lnTo>
                <a:cubicBezTo>
                  <a:pt x="104" y="277"/>
                  <a:pt x="104" y="277"/>
                  <a:pt x="104" y="277"/>
                </a:cubicBezTo>
                <a:cubicBezTo>
                  <a:pt x="130" y="269"/>
                  <a:pt x="130" y="269"/>
                  <a:pt x="130" y="269"/>
                </a:cubicBezTo>
                <a:cubicBezTo>
                  <a:pt x="52" y="26"/>
                  <a:pt x="52" y="26"/>
                  <a:pt x="52" y="26"/>
                </a:cubicBezTo>
                <a:lnTo>
                  <a:pt x="26" y="35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585">
            <a:extLst>
              <a:ext uri="{FF2B5EF4-FFF2-40B4-BE49-F238E27FC236}">
                <a16:creationId xmlns:a16="http://schemas.microsoft.com/office/drawing/2014/main" id="{623A2801-EE99-0145-9E1A-9F3EC04B6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8134" y="10828589"/>
            <a:ext cx="566248" cy="566248"/>
          </a:xfrm>
          <a:custGeom>
            <a:avLst/>
            <a:gdLst>
              <a:gd name="T0" fmla="*/ 2147483646 w 547"/>
              <a:gd name="T1" fmla="*/ 2147483646 h 547"/>
              <a:gd name="T2" fmla="*/ 2147483646 w 547"/>
              <a:gd name="T3" fmla="*/ 2147483646 h 547"/>
              <a:gd name="T4" fmla="*/ 2147483646 w 547"/>
              <a:gd name="T5" fmla="*/ 2147483646 h 547"/>
              <a:gd name="T6" fmla="*/ 0 w 547"/>
              <a:gd name="T7" fmla="*/ 2147483646 h 547"/>
              <a:gd name="T8" fmla="*/ 2147483646 w 547"/>
              <a:gd name="T9" fmla="*/ 2147483646 h 547"/>
              <a:gd name="T10" fmla="*/ 2147483646 w 547"/>
              <a:gd name="T11" fmla="*/ 0 h 547"/>
              <a:gd name="T12" fmla="*/ 2147483646 w 547"/>
              <a:gd name="T13" fmla="*/ 2147483646 h 547"/>
              <a:gd name="T14" fmla="*/ 2147483646 w 547"/>
              <a:gd name="T15" fmla="*/ 2147483646 h 547"/>
              <a:gd name="T16" fmla="*/ 2147483646 w 547"/>
              <a:gd name="T17" fmla="*/ 2147483646 h 547"/>
              <a:gd name="T18" fmla="*/ 2147483646 w 547"/>
              <a:gd name="T19" fmla="*/ 2147483646 h 547"/>
              <a:gd name="T20" fmla="*/ 2147483646 w 547"/>
              <a:gd name="T21" fmla="*/ 1584658334 h 547"/>
              <a:gd name="T22" fmla="*/ 2147483646 w 547"/>
              <a:gd name="T23" fmla="*/ 1584658334 h 547"/>
              <a:gd name="T24" fmla="*/ 1584658334 w 547"/>
              <a:gd name="T25" fmla="*/ 2147483646 h 547"/>
              <a:gd name="T26" fmla="*/ 2147483646 w 547"/>
              <a:gd name="T27" fmla="*/ 2147483646 h 547"/>
              <a:gd name="T28" fmla="*/ 2147483646 w 547"/>
              <a:gd name="T29" fmla="*/ 2147483646 h 547"/>
              <a:gd name="T30" fmla="*/ 2147483646 w 547"/>
              <a:gd name="T31" fmla="*/ 1584658334 h 54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47" h="547">
                <a:moveTo>
                  <a:pt x="277" y="546"/>
                </a:moveTo>
                <a:lnTo>
                  <a:pt x="277" y="546"/>
                </a:lnTo>
                <a:cubicBezTo>
                  <a:pt x="199" y="546"/>
                  <a:pt x="129" y="520"/>
                  <a:pt x="78" y="468"/>
                </a:cubicBezTo>
                <a:cubicBezTo>
                  <a:pt x="25" y="416"/>
                  <a:pt x="0" y="346"/>
                  <a:pt x="0" y="277"/>
                </a:cubicBezTo>
                <a:cubicBezTo>
                  <a:pt x="0" y="199"/>
                  <a:pt x="25" y="138"/>
                  <a:pt x="78" y="86"/>
                </a:cubicBezTo>
                <a:cubicBezTo>
                  <a:pt x="129" y="34"/>
                  <a:pt x="199" y="0"/>
                  <a:pt x="277" y="0"/>
                </a:cubicBezTo>
                <a:cubicBezTo>
                  <a:pt x="346" y="0"/>
                  <a:pt x="416" y="34"/>
                  <a:pt x="468" y="86"/>
                </a:cubicBezTo>
                <a:cubicBezTo>
                  <a:pt x="520" y="138"/>
                  <a:pt x="546" y="199"/>
                  <a:pt x="546" y="277"/>
                </a:cubicBezTo>
                <a:cubicBezTo>
                  <a:pt x="546" y="346"/>
                  <a:pt x="520" y="416"/>
                  <a:pt x="468" y="468"/>
                </a:cubicBezTo>
                <a:cubicBezTo>
                  <a:pt x="416" y="520"/>
                  <a:pt x="346" y="546"/>
                  <a:pt x="277" y="546"/>
                </a:cubicBezTo>
                <a:close/>
                <a:moveTo>
                  <a:pt x="277" y="34"/>
                </a:moveTo>
                <a:lnTo>
                  <a:pt x="277" y="34"/>
                </a:lnTo>
                <a:cubicBezTo>
                  <a:pt x="138" y="34"/>
                  <a:pt x="34" y="147"/>
                  <a:pt x="34" y="277"/>
                </a:cubicBezTo>
                <a:cubicBezTo>
                  <a:pt x="34" y="407"/>
                  <a:pt x="138" y="520"/>
                  <a:pt x="277" y="520"/>
                </a:cubicBezTo>
                <a:cubicBezTo>
                  <a:pt x="407" y="520"/>
                  <a:pt x="511" y="407"/>
                  <a:pt x="511" y="277"/>
                </a:cubicBezTo>
                <a:cubicBezTo>
                  <a:pt x="511" y="147"/>
                  <a:pt x="407" y="34"/>
                  <a:pt x="277" y="34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586">
            <a:extLst>
              <a:ext uri="{FF2B5EF4-FFF2-40B4-BE49-F238E27FC236}">
                <a16:creationId xmlns:a16="http://schemas.microsoft.com/office/drawing/2014/main" id="{089464E5-3237-244D-8966-F8BC03B8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1199" y="10901653"/>
            <a:ext cx="433818" cy="433821"/>
          </a:xfrm>
          <a:custGeom>
            <a:avLst/>
            <a:gdLst>
              <a:gd name="T0" fmla="*/ 2147483646 w 417"/>
              <a:gd name="T1" fmla="*/ 2147483646 h 417"/>
              <a:gd name="T2" fmla="*/ 2147483646 w 417"/>
              <a:gd name="T3" fmla="*/ 2147483646 h 417"/>
              <a:gd name="T4" fmla="*/ 0 w 417"/>
              <a:gd name="T5" fmla="*/ 2147483646 h 417"/>
              <a:gd name="T6" fmla="*/ 2147483646 w 417"/>
              <a:gd name="T7" fmla="*/ 0 h 417"/>
              <a:gd name="T8" fmla="*/ 2147483646 w 417"/>
              <a:gd name="T9" fmla="*/ 2147483646 h 417"/>
              <a:gd name="T10" fmla="*/ 2147483646 w 417"/>
              <a:gd name="T11" fmla="*/ 2147483646 h 417"/>
              <a:gd name="T12" fmla="*/ 2147483646 w 417"/>
              <a:gd name="T13" fmla="*/ 1655657664 h 417"/>
              <a:gd name="T14" fmla="*/ 2147483646 w 417"/>
              <a:gd name="T15" fmla="*/ 1655657664 h 417"/>
              <a:gd name="T16" fmla="*/ 1229889581 w 417"/>
              <a:gd name="T17" fmla="*/ 2147483646 h 417"/>
              <a:gd name="T18" fmla="*/ 2147483646 w 417"/>
              <a:gd name="T19" fmla="*/ 2147483646 h 417"/>
              <a:gd name="T20" fmla="*/ 2147483646 w 417"/>
              <a:gd name="T21" fmla="*/ 2147483646 h 417"/>
              <a:gd name="T22" fmla="*/ 2147483646 w 417"/>
              <a:gd name="T23" fmla="*/ 1655657664 h 4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17" h="417">
                <a:moveTo>
                  <a:pt x="208" y="416"/>
                </a:moveTo>
                <a:lnTo>
                  <a:pt x="208" y="416"/>
                </a:lnTo>
                <a:cubicBezTo>
                  <a:pt x="87" y="416"/>
                  <a:pt x="0" y="321"/>
                  <a:pt x="0" y="208"/>
                </a:cubicBezTo>
                <a:cubicBezTo>
                  <a:pt x="0" y="95"/>
                  <a:pt x="87" y="0"/>
                  <a:pt x="208" y="0"/>
                </a:cubicBezTo>
                <a:cubicBezTo>
                  <a:pt x="321" y="0"/>
                  <a:pt x="416" y="95"/>
                  <a:pt x="416" y="208"/>
                </a:cubicBezTo>
                <a:cubicBezTo>
                  <a:pt x="416" y="321"/>
                  <a:pt x="321" y="416"/>
                  <a:pt x="208" y="416"/>
                </a:cubicBezTo>
                <a:close/>
                <a:moveTo>
                  <a:pt x="208" y="35"/>
                </a:moveTo>
                <a:lnTo>
                  <a:pt x="208" y="35"/>
                </a:lnTo>
                <a:cubicBezTo>
                  <a:pt x="113" y="35"/>
                  <a:pt x="26" y="113"/>
                  <a:pt x="26" y="208"/>
                </a:cubicBezTo>
                <a:cubicBezTo>
                  <a:pt x="26" y="303"/>
                  <a:pt x="113" y="381"/>
                  <a:pt x="208" y="381"/>
                </a:cubicBezTo>
                <a:cubicBezTo>
                  <a:pt x="303" y="381"/>
                  <a:pt x="381" y="303"/>
                  <a:pt x="381" y="208"/>
                </a:cubicBezTo>
                <a:cubicBezTo>
                  <a:pt x="381" y="113"/>
                  <a:pt x="303" y="35"/>
                  <a:pt x="208" y="35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587">
            <a:extLst>
              <a:ext uri="{FF2B5EF4-FFF2-40B4-BE49-F238E27FC236}">
                <a16:creationId xmlns:a16="http://schemas.microsoft.com/office/drawing/2014/main" id="{ACCE611D-3B40-864D-B3AC-F51ADB7C8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3626" y="10992984"/>
            <a:ext cx="178096" cy="251160"/>
          </a:xfrm>
          <a:custGeom>
            <a:avLst/>
            <a:gdLst>
              <a:gd name="T0" fmla="*/ 2147483646 w 174"/>
              <a:gd name="T1" fmla="*/ 2147483646 h 243"/>
              <a:gd name="T2" fmla="*/ 2147483646 w 174"/>
              <a:gd name="T3" fmla="*/ 2147483646 h 243"/>
              <a:gd name="T4" fmla="*/ 0 w 174"/>
              <a:gd name="T5" fmla="*/ 2147483646 h 243"/>
              <a:gd name="T6" fmla="*/ 2147483646 w 174"/>
              <a:gd name="T7" fmla="*/ 0 h 243"/>
              <a:gd name="T8" fmla="*/ 2147483646 w 174"/>
              <a:gd name="T9" fmla="*/ 0 h 243"/>
              <a:gd name="T10" fmla="*/ 2147483646 w 174"/>
              <a:gd name="T11" fmla="*/ 788577241 h 243"/>
              <a:gd name="T12" fmla="*/ 2147483646 w 174"/>
              <a:gd name="T13" fmla="*/ 1577283834 h 243"/>
              <a:gd name="T14" fmla="*/ 2147483646 w 174"/>
              <a:gd name="T15" fmla="*/ 1206105132 h 243"/>
              <a:gd name="T16" fmla="*/ 1531718013 w 174"/>
              <a:gd name="T17" fmla="*/ 2147483646 h 243"/>
              <a:gd name="T18" fmla="*/ 2147483646 w 174"/>
              <a:gd name="T19" fmla="*/ 2147483646 h 243"/>
              <a:gd name="T20" fmla="*/ 2147483646 w 174"/>
              <a:gd name="T21" fmla="*/ 2147483646 h 243"/>
              <a:gd name="T22" fmla="*/ 2147483646 w 174"/>
              <a:gd name="T23" fmla="*/ 2147483646 h 243"/>
              <a:gd name="T24" fmla="*/ 2147483646 w 174"/>
              <a:gd name="T25" fmla="*/ 2147483646 h 243"/>
              <a:gd name="T26" fmla="*/ 2147483646 w 174"/>
              <a:gd name="T27" fmla="*/ 2147483646 h 24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74" h="243">
                <a:moveTo>
                  <a:pt x="130" y="242"/>
                </a:moveTo>
                <a:lnTo>
                  <a:pt x="130" y="242"/>
                </a:lnTo>
                <a:cubicBezTo>
                  <a:pt x="61" y="242"/>
                  <a:pt x="0" y="190"/>
                  <a:pt x="0" y="121"/>
                </a:cubicBezTo>
                <a:cubicBezTo>
                  <a:pt x="0" y="52"/>
                  <a:pt x="61" y="0"/>
                  <a:pt x="130" y="0"/>
                </a:cubicBezTo>
                <a:cubicBezTo>
                  <a:pt x="138" y="0"/>
                  <a:pt x="147" y="0"/>
                  <a:pt x="156" y="0"/>
                </a:cubicBezTo>
                <a:cubicBezTo>
                  <a:pt x="165" y="0"/>
                  <a:pt x="173" y="8"/>
                  <a:pt x="165" y="17"/>
                </a:cubicBezTo>
                <a:cubicBezTo>
                  <a:pt x="165" y="26"/>
                  <a:pt x="156" y="34"/>
                  <a:pt x="147" y="34"/>
                </a:cubicBezTo>
                <a:cubicBezTo>
                  <a:pt x="138" y="26"/>
                  <a:pt x="138" y="26"/>
                  <a:pt x="130" y="26"/>
                </a:cubicBezTo>
                <a:cubicBezTo>
                  <a:pt x="78" y="26"/>
                  <a:pt x="34" y="69"/>
                  <a:pt x="34" y="121"/>
                </a:cubicBezTo>
                <a:cubicBezTo>
                  <a:pt x="34" y="173"/>
                  <a:pt x="78" y="216"/>
                  <a:pt x="130" y="216"/>
                </a:cubicBezTo>
                <a:cubicBezTo>
                  <a:pt x="138" y="216"/>
                  <a:pt x="138" y="216"/>
                  <a:pt x="147" y="208"/>
                </a:cubicBezTo>
                <a:cubicBezTo>
                  <a:pt x="156" y="208"/>
                  <a:pt x="165" y="216"/>
                  <a:pt x="165" y="225"/>
                </a:cubicBezTo>
                <a:cubicBezTo>
                  <a:pt x="173" y="234"/>
                  <a:pt x="165" y="242"/>
                  <a:pt x="156" y="242"/>
                </a:cubicBezTo>
                <a:cubicBezTo>
                  <a:pt x="147" y="242"/>
                  <a:pt x="138" y="242"/>
                  <a:pt x="130" y="242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588">
            <a:extLst>
              <a:ext uri="{FF2B5EF4-FFF2-40B4-BE49-F238E27FC236}">
                <a16:creationId xmlns:a16="http://schemas.microsoft.com/office/drawing/2014/main" id="{2E463661-C108-0C4A-AFBB-61A93AC36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396" y="11070616"/>
            <a:ext cx="146129" cy="27399"/>
          </a:xfrm>
          <a:custGeom>
            <a:avLst/>
            <a:gdLst>
              <a:gd name="T0" fmla="*/ 2147483646 w 140"/>
              <a:gd name="T1" fmla="*/ 1141475294 h 27"/>
              <a:gd name="T2" fmla="*/ 2147483646 w 140"/>
              <a:gd name="T3" fmla="*/ 1141475294 h 27"/>
              <a:gd name="T4" fmla="*/ 812243377 w 140"/>
              <a:gd name="T5" fmla="*/ 1141475294 h 27"/>
              <a:gd name="T6" fmla="*/ 0 w 140"/>
              <a:gd name="T7" fmla="*/ 746339489 h 27"/>
              <a:gd name="T8" fmla="*/ 812243377 w 140"/>
              <a:gd name="T9" fmla="*/ 0 h 27"/>
              <a:gd name="T10" fmla="*/ 2147483646 w 140"/>
              <a:gd name="T11" fmla="*/ 0 h 27"/>
              <a:gd name="T12" fmla="*/ 2147483646 w 140"/>
              <a:gd name="T13" fmla="*/ 746339489 h 27"/>
              <a:gd name="T14" fmla="*/ 2147483646 w 140"/>
              <a:gd name="T15" fmla="*/ 1141475294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0" h="27">
                <a:moveTo>
                  <a:pt x="121" y="26"/>
                </a:moveTo>
                <a:lnTo>
                  <a:pt x="121" y="26"/>
                </a:lnTo>
                <a:cubicBezTo>
                  <a:pt x="17" y="26"/>
                  <a:pt x="17" y="26"/>
                  <a:pt x="17" y="26"/>
                </a:cubicBezTo>
                <a:cubicBezTo>
                  <a:pt x="9" y="26"/>
                  <a:pt x="0" y="26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0" y="0"/>
                  <a:pt x="139" y="8"/>
                  <a:pt x="139" y="17"/>
                </a:cubicBezTo>
                <a:cubicBezTo>
                  <a:pt x="139" y="26"/>
                  <a:pt x="130" y="26"/>
                  <a:pt x="121" y="2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589">
            <a:extLst>
              <a:ext uri="{FF2B5EF4-FFF2-40B4-BE49-F238E27FC236}">
                <a16:creationId xmlns:a16="http://schemas.microsoft.com/office/drawing/2014/main" id="{87590E76-9752-6144-9858-B6EBAF038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396" y="11125414"/>
            <a:ext cx="146129" cy="36532"/>
          </a:xfrm>
          <a:custGeom>
            <a:avLst/>
            <a:gdLst>
              <a:gd name="T0" fmla="*/ 2147483646 w 140"/>
              <a:gd name="T1" fmla="*/ 1624355037 h 35"/>
              <a:gd name="T2" fmla="*/ 2147483646 w 140"/>
              <a:gd name="T3" fmla="*/ 1624355037 h 35"/>
              <a:gd name="T4" fmla="*/ 812243377 w 140"/>
              <a:gd name="T5" fmla="*/ 1624355037 h 35"/>
              <a:gd name="T6" fmla="*/ 0 w 140"/>
              <a:gd name="T7" fmla="*/ 812243377 h 35"/>
              <a:gd name="T8" fmla="*/ 812243377 w 140"/>
              <a:gd name="T9" fmla="*/ 0 h 35"/>
              <a:gd name="T10" fmla="*/ 2147483646 w 140"/>
              <a:gd name="T11" fmla="*/ 0 h 35"/>
              <a:gd name="T12" fmla="*/ 2147483646 w 140"/>
              <a:gd name="T13" fmla="*/ 812243377 h 35"/>
              <a:gd name="T14" fmla="*/ 2147483646 w 140"/>
              <a:gd name="T15" fmla="*/ 1624355037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0" h="35">
                <a:moveTo>
                  <a:pt x="121" y="34"/>
                </a:moveTo>
                <a:lnTo>
                  <a:pt x="121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6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0" y="0"/>
                  <a:pt x="139" y="8"/>
                  <a:pt x="139" y="17"/>
                </a:cubicBezTo>
                <a:cubicBezTo>
                  <a:pt x="139" y="26"/>
                  <a:pt x="130" y="34"/>
                  <a:pt x="121" y="3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590">
            <a:extLst>
              <a:ext uri="{FF2B5EF4-FFF2-40B4-BE49-F238E27FC236}">
                <a16:creationId xmlns:a16="http://schemas.microsoft.com/office/drawing/2014/main" id="{293A12D1-B1D7-DD40-947A-911B24A4F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904" y="11002117"/>
            <a:ext cx="269426" cy="360757"/>
          </a:xfrm>
          <a:custGeom>
            <a:avLst/>
            <a:gdLst>
              <a:gd name="T0" fmla="*/ 2147483646 w 261"/>
              <a:gd name="T1" fmla="*/ 2147483646 h 348"/>
              <a:gd name="T2" fmla="*/ 2147483646 w 261"/>
              <a:gd name="T3" fmla="*/ 2147483646 h 348"/>
              <a:gd name="T4" fmla="*/ 2147483646 w 261"/>
              <a:gd name="T5" fmla="*/ 2147483646 h 348"/>
              <a:gd name="T6" fmla="*/ 0 w 261"/>
              <a:gd name="T7" fmla="*/ 2147483646 h 348"/>
              <a:gd name="T8" fmla="*/ 415965637 w 261"/>
              <a:gd name="T9" fmla="*/ 842501109 h 348"/>
              <a:gd name="T10" fmla="*/ 1617501874 w 261"/>
              <a:gd name="T11" fmla="*/ 421185506 h 348"/>
              <a:gd name="T12" fmla="*/ 1987234952 w 261"/>
              <a:gd name="T13" fmla="*/ 1216931711 h 348"/>
              <a:gd name="T14" fmla="*/ 1201535879 w 261"/>
              <a:gd name="T15" fmla="*/ 2147483646 h 348"/>
              <a:gd name="T16" fmla="*/ 2147483646 w 261"/>
              <a:gd name="T17" fmla="*/ 2147483646 h 348"/>
              <a:gd name="T18" fmla="*/ 2147483646 w 261"/>
              <a:gd name="T19" fmla="*/ 2147483646 h 348"/>
              <a:gd name="T20" fmla="*/ 2147483646 w 261"/>
              <a:gd name="T21" fmla="*/ 2147483646 h 348"/>
              <a:gd name="T22" fmla="*/ 2147483646 w 261"/>
              <a:gd name="T23" fmla="*/ 2147483646 h 3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61" h="348">
                <a:moveTo>
                  <a:pt x="243" y="347"/>
                </a:moveTo>
                <a:lnTo>
                  <a:pt x="243" y="347"/>
                </a:lnTo>
                <a:cubicBezTo>
                  <a:pt x="182" y="347"/>
                  <a:pt x="121" y="321"/>
                  <a:pt x="69" y="269"/>
                </a:cubicBezTo>
                <a:cubicBezTo>
                  <a:pt x="26" y="226"/>
                  <a:pt x="0" y="165"/>
                  <a:pt x="0" y="96"/>
                </a:cubicBezTo>
                <a:cubicBezTo>
                  <a:pt x="0" y="70"/>
                  <a:pt x="0" y="44"/>
                  <a:pt x="9" y="18"/>
                </a:cubicBezTo>
                <a:cubicBezTo>
                  <a:pt x="17" y="9"/>
                  <a:pt x="26" y="0"/>
                  <a:pt x="35" y="9"/>
                </a:cubicBezTo>
                <a:cubicBezTo>
                  <a:pt x="43" y="9"/>
                  <a:pt x="43" y="18"/>
                  <a:pt x="43" y="26"/>
                </a:cubicBezTo>
                <a:cubicBezTo>
                  <a:pt x="35" y="44"/>
                  <a:pt x="26" y="70"/>
                  <a:pt x="26" y="96"/>
                </a:cubicBezTo>
                <a:cubicBezTo>
                  <a:pt x="26" y="156"/>
                  <a:pt x="52" y="208"/>
                  <a:pt x="95" y="252"/>
                </a:cubicBezTo>
                <a:cubicBezTo>
                  <a:pt x="130" y="295"/>
                  <a:pt x="191" y="312"/>
                  <a:pt x="243" y="312"/>
                </a:cubicBezTo>
                <a:cubicBezTo>
                  <a:pt x="251" y="312"/>
                  <a:pt x="260" y="321"/>
                  <a:pt x="260" y="330"/>
                </a:cubicBezTo>
                <a:cubicBezTo>
                  <a:pt x="260" y="339"/>
                  <a:pt x="251" y="347"/>
                  <a:pt x="243" y="347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591">
            <a:extLst>
              <a:ext uri="{FF2B5EF4-FFF2-40B4-BE49-F238E27FC236}">
                <a16:creationId xmlns:a16="http://schemas.microsoft.com/office/drawing/2014/main" id="{0D94E5E4-8E27-DA46-B6AD-7E33C61D1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0000" y="10846855"/>
            <a:ext cx="333355" cy="269426"/>
          </a:xfrm>
          <a:custGeom>
            <a:avLst/>
            <a:gdLst>
              <a:gd name="T0" fmla="*/ 2147483646 w 322"/>
              <a:gd name="T1" fmla="*/ 2147483646 h 261"/>
              <a:gd name="T2" fmla="*/ 2147483646 w 322"/>
              <a:gd name="T3" fmla="*/ 2147483646 h 261"/>
              <a:gd name="T4" fmla="*/ 2147483646 w 322"/>
              <a:gd name="T5" fmla="*/ 2147483646 h 261"/>
              <a:gd name="T6" fmla="*/ 2147483646 w 322"/>
              <a:gd name="T7" fmla="*/ 2147483646 h 261"/>
              <a:gd name="T8" fmla="*/ 2147483646 w 322"/>
              <a:gd name="T9" fmla="*/ 1201535879 h 261"/>
              <a:gd name="T10" fmla="*/ 839070826 w 322"/>
              <a:gd name="T11" fmla="*/ 1617501874 h 261"/>
              <a:gd name="T12" fmla="*/ 0 w 322"/>
              <a:gd name="T13" fmla="*/ 1201535879 h 261"/>
              <a:gd name="T14" fmla="*/ 839070826 w 322"/>
              <a:gd name="T15" fmla="*/ 0 h 261"/>
              <a:gd name="T16" fmla="*/ 2147483646 w 322"/>
              <a:gd name="T17" fmla="*/ 0 h 261"/>
              <a:gd name="T18" fmla="*/ 2147483646 w 322"/>
              <a:gd name="T19" fmla="*/ 2147483646 h 261"/>
              <a:gd name="T20" fmla="*/ 2147483646 w 322"/>
              <a:gd name="T21" fmla="*/ 2147483646 h 261"/>
              <a:gd name="T22" fmla="*/ 2147483646 w 322"/>
              <a:gd name="T23" fmla="*/ 2147483646 h 2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22" h="261">
                <a:moveTo>
                  <a:pt x="304" y="260"/>
                </a:moveTo>
                <a:lnTo>
                  <a:pt x="304" y="260"/>
                </a:lnTo>
                <a:cubicBezTo>
                  <a:pt x="295" y="260"/>
                  <a:pt x="286" y="251"/>
                  <a:pt x="286" y="243"/>
                </a:cubicBezTo>
                <a:cubicBezTo>
                  <a:pt x="286" y="182"/>
                  <a:pt x="269" y="130"/>
                  <a:pt x="226" y="87"/>
                </a:cubicBezTo>
                <a:cubicBezTo>
                  <a:pt x="182" y="52"/>
                  <a:pt x="130" y="26"/>
                  <a:pt x="70" y="26"/>
                </a:cubicBezTo>
                <a:cubicBezTo>
                  <a:pt x="52" y="26"/>
                  <a:pt x="35" y="26"/>
                  <a:pt x="18" y="35"/>
                </a:cubicBezTo>
                <a:cubicBezTo>
                  <a:pt x="9" y="35"/>
                  <a:pt x="9" y="26"/>
                  <a:pt x="0" y="26"/>
                </a:cubicBezTo>
                <a:cubicBezTo>
                  <a:pt x="0" y="17"/>
                  <a:pt x="9" y="9"/>
                  <a:pt x="18" y="0"/>
                </a:cubicBezTo>
                <a:cubicBezTo>
                  <a:pt x="35" y="0"/>
                  <a:pt x="52" y="0"/>
                  <a:pt x="70" y="0"/>
                </a:cubicBezTo>
                <a:cubicBezTo>
                  <a:pt x="139" y="0"/>
                  <a:pt x="200" y="26"/>
                  <a:pt x="243" y="69"/>
                </a:cubicBezTo>
                <a:cubicBezTo>
                  <a:pt x="295" y="113"/>
                  <a:pt x="321" y="182"/>
                  <a:pt x="321" y="243"/>
                </a:cubicBezTo>
                <a:cubicBezTo>
                  <a:pt x="321" y="251"/>
                  <a:pt x="312" y="260"/>
                  <a:pt x="304" y="26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592">
            <a:extLst>
              <a:ext uri="{FF2B5EF4-FFF2-40B4-BE49-F238E27FC236}">
                <a16:creationId xmlns:a16="http://schemas.microsoft.com/office/drawing/2014/main" id="{89987B00-D021-D043-87AA-B83D45D92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1037" y="10846855"/>
            <a:ext cx="155262" cy="164395"/>
          </a:xfrm>
          <a:custGeom>
            <a:avLst/>
            <a:gdLst>
              <a:gd name="T0" fmla="*/ 2147483646 w 148"/>
              <a:gd name="T1" fmla="*/ 1254030074 h 157"/>
              <a:gd name="T2" fmla="*/ 2147483646 w 148"/>
              <a:gd name="T3" fmla="*/ 1254030074 h 157"/>
              <a:gd name="T4" fmla="*/ 2147483646 w 148"/>
              <a:gd name="T5" fmla="*/ 0 h 157"/>
              <a:gd name="T6" fmla="*/ 824619474 w 148"/>
              <a:gd name="T7" fmla="*/ 1254030074 h 157"/>
              <a:gd name="T8" fmla="*/ 0 w 148"/>
              <a:gd name="T9" fmla="*/ 2147483646 h 157"/>
              <a:gd name="T10" fmla="*/ 824619474 w 148"/>
              <a:gd name="T11" fmla="*/ 2147483646 h 157"/>
              <a:gd name="T12" fmla="*/ 2147483646 w 148"/>
              <a:gd name="T13" fmla="*/ 2147483646 h 157"/>
              <a:gd name="T14" fmla="*/ 2147483646 w 148"/>
              <a:gd name="T15" fmla="*/ 2147483646 h 157"/>
              <a:gd name="T16" fmla="*/ 2147483646 w 148"/>
              <a:gd name="T17" fmla="*/ 2147483646 h 157"/>
              <a:gd name="T18" fmla="*/ 2147483646 w 148"/>
              <a:gd name="T19" fmla="*/ 1254030074 h 157"/>
              <a:gd name="T20" fmla="*/ 2147483646 w 148"/>
              <a:gd name="T21" fmla="*/ 2147483646 h 157"/>
              <a:gd name="T22" fmla="*/ 2147483646 w 148"/>
              <a:gd name="T23" fmla="*/ 2147483646 h 157"/>
              <a:gd name="T24" fmla="*/ 388103226 w 148"/>
              <a:gd name="T25" fmla="*/ 2147483646 h 157"/>
              <a:gd name="T26" fmla="*/ 2147483646 w 148"/>
              <a:gd name="T27" fmla="*/ 434087375 h 157"/>
              <a:gd name="T28" fmla="*/ 2147483646 w 148"/>
              <a:gd name="T29" fmla="*/ 2147483646 h 157"/>
              <a:gd name="T30" fmla="*/ 2147483646 w 148"/>
              <a:gd name="T31" fmla="*/ 2147483646 h 15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8" h="157">
                <a:moveTo>
                  <a:pt x="130" y="26"/>
                </a:moveTo>
                <a:lnTo>
                  <a:pt x="130" y="26"/>
                </a:lnTo>
                <a:cubicBezTo>
                  <a:pt x="112" y="9"/>
                  <a:pt x="95" y="0"/>
                  <a:pt x="69" y="0"/>
                </a:cubicBezTo>
                <a:cubicBezTo>
                  <a:pt x="51" y="0"/>
                  <a:pt x="34" y="9"/>
                  <a:pt x="17" y="26"/>
                </a:cubicBezTo>
                <a:cubicBezTo>
                  <a:pt x="0" y="35"/>
                  <a:pt x="0" y="61"/>
                  <a:pt x="0" y="78"/>
                </a:cubicBezTo>
                <a:cubicBezTo>
                  <a:pt x="0" y="95"/>
                  <a:pt x="0" y="121"/>
                  <a:pt x="17" y="130"/>
                </a:cubicBezTo>
                <a:cubicBezTo>
                  <a:pt x="34" y="147"/>
                  <a:pt x="51" y="156"/>
                  <a:pt x="69" y="156"/>
                </a:cubicBezTo>
                <a:cubicBezTo>
                  <a:pt x="95" y="156"/>
                  <a:pt x="112" y="147"/>
                  <a:pt x="130" y="130"/>
                </a:cubicBezTo>
                <a:cubicBezTo>
                  <a:pt x="138" y="121"/>
                  <a:pt x="147" y="95"/>
                  <a:pt x="147" y="78"/>
                </a:cubicBezTo>
                <a:cubicBezTo>
                  <a:pt x="147" y="61"/>
                  <a:pt x="138" y="35"/>
                  <a:pt x="130" y="26"/>
                </a:cubicBezTo>
                <a:close/>
                <a:moveTo>
                  <a:pt x="69" y="147"/>
                </a:moveTo>
                <a:lnTo>
                  <a:pt x="69" y="147"/>
                </a:lnTo>
                <a:cubicBezTo>
                  <a:pt x="34" y="147"/>
                  <a:pt x="8" y="113"/>
                  <a:pt x="8" y="78"/>
                </a:cubicBezTo>
                <a:cubicBezTo>
                  <a:pt x="8" y="43"/>
                  <a:pt x="34" y="9"/>
                  <a:pt x="69" y="9"/>
                </a:cubicBezTo>
                <a:cubicBezTo>
                  <a:pt x="112" y="9"/>
                  <a:pt x="138" y="43"/>
                  <a:pt x="138" y="78"/>
                </a:cubicBezTo>
                <a:cubicBezTo>
                  <a:pt x="138" y="113"/>
                  <a:pt x="112" y="147"/>
                  <a:pt x="69" y="147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593">
            <a:extLst>
              <a:ext uri="{FF2B5EF4-FFF2-40B4-BE49-F238E27FC236}">
                <a16:creationId xmlns:a16="http://schemas.microsoft.com/office/drawing/2014/main" id="{60BCE987-EC6D-9740-B94B-85368A172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9303" y="10865121"/>
            <a:ext cx="118730" cy="127863"/>
          </a:xfrm>
          <a:custGeom>
            <a:avLst/>
            <a:gdLst>
              <a:gd name="T0" fmla="*/ 2147483646 w 114"/>
              <a:gd name="T1" fmla="*/ 0 h 123"/>
              <a:gd name="T2" fmla="*/ 2147483646 w 114"/>
              <a:gd name="T3" fmla="*/ 0 h 123"/>
              <a:gd name="T4" fmla="*/ 0 w 114"/>
              <a:gd name="T5" fmla="*/ 2147483646 h 123"/>
              <a:gd name="T6" fmla="*/ 2147483646 w 114"/>
              <a:gd name="T7" fmla="*/ 2147483646 h 123"/>
              <a:gd name="T8" fmla="*/ 2147483646 w 114"/>
              <a:gd name="T9" fmla="*/ 2147483646 h 123"/>
              <a:gd name="T10" fmla="*/ 2147483646 w 114"/>
              <a:gd name="T11" fmla="*/ 0 h 123"/>
              <a:gd name="T12" fmla="*/ 2147483646 w 114"/>
              <a:gd name="T13" fmla="*/ 2147483646 h 123"/>
              <a:gd name="T14" fmla="*/ 2147483646 w 114"/>
              <a:gd name="T15" fmla="*/ 2147483646 h 123"/>
              <a:gd name="T16" fmla="*/ 427217250 w 114"/>
              <a:gd name="T17" fmla="*/ 2147483646 h 123"/>
              <a:gd name="T18" fmla="*/ 2147483646 w 114"/>
              <a:gd name="T19" fmla="*/ 424701681 h 123"/>
              <a:gd name="T20" fmla="*/ 2147483646 w 114"/>
              <a:gd name="T21" fmla="*/ 2147483646 h 123"/>
              <a:gd name="T22" fmla="*/ 2147483646 w 114"/>
              <a:gd name="T23" fmla="*/ 2147483646 h 12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4" h="123">
                <a:moveTo>
                  <a:pt x="52" y="0"/>
                </a:moveTo>
                <a:lnTo>
                  <a:pt x="52" y="0"/>
                </a:lnTo>
                <a:cubicBezTo>
                  <a:pt x="26" y="0"/>
                  <a:pt x="0" y="26"/>
                  <a:pt x="0" y="61"/>
                </a:cubicBezTo>
                <a:cubicBezTo>
                  <a:pt x="0" y="96"/>
                  <a:pt x="26" y="122"/>
                  <a:pt x="52" y="122"/>
                </a:cubicBezTo>
                <a:cubicBezTo>
                  <a:pt x="87" y="122"/>
                  <a:pt x="113" y="96"/>
                  <a:pt x="113" y="61"/>
                </a:cubicBezTo>
                <a:cubicBezTo>
                  <a:pt x="113" y="26"/>
                  <a:pt x="87" y="0"/>
                  <a:pt x="52" y="0"/>
                </a:cubicBezTo>
                <a:close/>
                <a:moveTo>
                  <a:pt x="52" y="113"/>
                </a:moveTo>
                <a:lnTo>
                  <a:pt x="52" y="113"/>
                </a:lnTo>
                <a:cubicBezTo>
                  <a:pt x="26" y="113"/>
                  <a:pt x="9" y="87"/>
                  <a:pt x="9" y="61"/>
                </a:cubicBezTo>
                <a:cubicBezTo>
                  <a:pt x="9" y="35"/>
                  <a:pt x="26" y="9"/>
                  <a:pt x="52" y="9"/>
                </a:cubicBezTo>
                <a:cubicBezTo>
                  <a:pt x="87" y="9"/>
                  <a:pt x="104" y="35"/>
                  <a:pt x="104" y="61"/>
                </a:cubicBezTo>
                <a:cubicBezTo>
                  <a:pt x="104" y="87"/>
                  <a:pt x="87" y="113"/>
                  <a:pt x="52" y="113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594">
            <a:extLst>
              <a:ext uri="{FF2B5EF4-FFF2-40B4-BE49-F238E27FC236}">
                <a16:creationId xmlns:a16="http://schemas.microsoft.com/office/drawing/2014/main" id="{A70DA45B-730D-8F49-BA17-8079D038B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3004" y="10892520"/>
            <a:ext cx="73064" cy="73064"/>
          </a:xfrm>
          <a:custGeom>
            <a:avLst/>
            <a:gdLst>
              <a:gd name="T0" fmla="*/ 2147483646 w 71"/>
              <a:gd name="T1" fmla="*/ 0 h 71"/>
              <a:gd name="T2" fmla="*/ 2147483646 w 71"/>
              <a:gd name="T3" fmla="*/ 0 h 71"/>
              <a:gd name="T4" fmla="*/ 2147483646 w 71"/>
              <a:gd name="T5" fmla="*/ 0 h 71"/>
              <a:gd name="T6" fmla="*/ 778389797 w 71"/>
              <a:gd name="T7" fmla="*/ 1190365634 h 71"/>
              <a:gd name="T8" fmla="*/ 412103910 w 71"/>
              <a:gd name="T9" fmla="*/ 1190365634 h 71"/>
              <a:gd name="T10" fmla="*/ 0 w 71"/>
              <a:gd name="T11" fmla="*/ 1190365634 h 71"/>
              <a:gd name="T12" fmla="*/ 412103910 w 71"/>
              <a:gd name="T13" fmla="*/ 1602469544 h 71"/>
              <a:gd name="T14" fmla="*/ 778389797 w 71"/>
              <a:gd name="T15" fmla="*/ 1602469544 h 71"/>
              <a:gd name="T16" fmla="*/ 778389797 w 71"/>
              <a:gd name="T17" fmla="*/ 1602469544 h 71"/>
              <a:gd name="T18" fmla="*/ 778389797 w 71"/>
              <a:gd name="T19" fmla="*/ 1602469544 h 71"/>
              <a:gd name="T20" fmla="*/ 412103910 w 71"/>
              <a:gd name="T21" fmla="*/ 1602469544 h 71"/>
              <a:gd name="T22" fmla="*/ 0 w 71"/>
              <a:gd name="T23" fmla="*/ 2014573096 h 71"/>
              <a:gd name="T24" fmla="*/ 412103910 w 71"/>
              <a:gd name="T25" fmla="*/ 2014573096 h 71"/>
              <a:gd name="T26" fmla="*/ 778389797 w 71"/>
              <a:gd name="T27" fmla="*/ 2014573096 h 71"/>
              <a:gd name="T28" fmla="*/ 2147483646 w 71"/>
              <a:gd name="T29" fmla="*/ 2147483646 h 71"/>
              <a:gd name="T30" fmla="*/ 2147483646 w 71"/>
              <a:gd name="T31" fmla="*/ 2147483646 h 71"/>
              <a:gd name="T32" fmla="*/ 2147483646 w 71"/>
              <a:gd name="T33" fmla="*/ 2147483646 h 71"/>
              <a:gd name="T34" fmla="*/ 2147483646 w 71"/>
              <a:gd name="T35" fmla="*/ 2147483646 h 71"/>
              <a:gd name="T36" fmla="*/ 2147483646 w 71"/>
              <a:gd name="T37" fmla="*/ 2147483646 h 71"/>
              <a:gd name="T38" fmla="*/ 1190365634 w 71"/>
              <a:gd name="T39" fmla="*/ 2014573096 h 71"/>
              <a:gd name="T40" fmla="*/ 1602469544 w 71"/>
              <a:gd name="T41" fmla="*/ 2014573096 h 71"/>
              <a:gd name="T42" fmla="*/ 2014573096 w 71"/>
              <a:gd name="T43" fmla="*/ 2014573096 h 71"/>
              <a:gd name="T44" fmla="*/ 1602469544 w 71"/>
              <a:gd name="T45" fmla="*/ 1602469544 h 71"/>
              <a:gd name="T46" fmla="*/ 1190365634 w 71"/>
              <a:gd name="T47" fmla="*/ 1602469544 h 71"/>
              <a:gd name="T48" fmla="*/ 1190365634 w 71"/>
              <a:gd name="T49" fmla="*/ 1602469544 h 71"/>
              <a:gd name="T50" fmla="*/ 1190365634 w 71"/>
              <a:gd name="T51" fmla="*/ 1602469544 h 71"/>
              <a:gd name="T52" fmla="*/ 1602469544 w 71"/>
              <a:gd name="T53" fmla="*/ 1602469544 h 71"/>
              <a:gd name="T54" fmla="*/ 2014573096 w 71"/>
              <a:gd name="T55" fmla="*/ 1190365634 h 71"/>
              <a:gd name="T56" fmla="*/ 1602469544 w 71"/>
              <a:gd name="T57" fmla="*/ 1190365634 h 71"/>
              <a:gd name="T58" fmla="*/ 1190365634 w 71"/>
              <a:gd name="T59" fmla="*/ 1190365634 h 71"/>
              <a:gd name="T60" fmla="*/ 2147483646 w 71"/>
              <a:gd name="T61" fmla="*/ 412103910 h 71"/>
              <a:gd name="T62" fmla="*/ 2147483646 w 71"/>
              <a:gd name="T63" fmla="*/ 412103910 h 71"/>
              <a:gd name="T64" fmla="*/ 2147483646 w 71"/>
              <a:gd name="T65" fmla="*/ 412103910 h 71"/>
              <a:gd name="T66" fmla="*/ 2147483646 w 71"/>
              <a:gd name="T67" fmla="*/ 0 h 7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1" h="71">
                <a:moveTo>
                  <a:pt x="61" y="0"/>
                </a:moveTo>
                <a:lnTo>
                  <a:pt x="61" y="0"/>
                </a:lnTo>
                <a:lnTo>
                  <a:pt x="52" y="0"/>
                </a:lnTo>
                <a:cubicBezTo>
                  <a:pt x="35" y="0"/>
                  <a:pt x="26" y="9"/>
                  <a:pt x="17" y="26"/>
                </a:cubicBezTo>
                <a:cubicBezTo>
                  <a:pt x="9" y="26"/>
                  <a:pt x="9" y="26"/>
                  <a:pt x="9" y="26"/>
                </a:cubicBezTo>
                <a:lnTo>
                  <a:pt x="0" y="26"/>
                </a:lnTo>
                <a:lnTo>
                  <a:pt x="9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9" y="35"/>
                  <a:pt x="9" y="35"/>
                </a:cubicBezTo>
                <a:lnTo>
                  <a:pt x="0" y="44"/>
                </a:lnTo>
                <a:lnTo>
                  <a:pt x="9" y="44"/>
                </a:lnTo>
                <a:cubicBezTo>
                  <a:pt x="17" y="44"/>
                  <a:pt x="17" y="44"/>
                  <a:pt x="17" y="44"/>
                </a:cubicBezTo>
                <a:cubicBezTo>
                  <a:pt x="26" y="61"/>
                  <a:pt x="35" y="70"/>
                  <a:pt x="52" y="70"/>
                </a:cubicBezTo>
                <a:lnTo>
                  <a:pt x="61" y="70"/>
                </a:lnTo>
                <a:cubicBezTo>
                  <a:pt x="61" y="70"/>
                  <a:pt x="61" y="70"/>
                  <a:pt x="61" y="61"/>
                </a:cubicBezTo>
                <a:lnTo>
                  <a:pt x="52" y="61"/>
                </a:lnTo>
                <a:cubicBezTo>
                  <a:pt x="44" y="61"/>
                  <a:pt x="35" y="52"/>
                  <a:pt x="26" y="44"/>
                </a:cubicBezTo>
                <a:cubicBezTo>
                  <a:pt x="35" y="44"/>
                  <a:pt x="35" y="44"/>
                  <a:pt x="35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44"/>
                  <a:pt x="44" y="35"/>
                  <a:pt x="35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44" y="35"/>
                  <a:pt x="44" y="26"/>
                  <a:pt x="44" y="26"/>
                </a:cubicBezTo>
                <a:cubicBezTo>
                  <a:pt x="44" y="26"/>
                  <a:pt x="44" y="26"/>
                  <a:pt x="35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35" y="18"/>
                  <a:pt x="44" y="9"/>
                  <a:pt x="52" y="9"/>
                </a:cubicBezTo>
                <a:lnTo>
                  <a:pt x="61" y="9"/>
                </a:lnTo>
                <a:cubicBezTo>
                  <a:pt x="70" y="9"/>
                  <a:pt x="61" y="0"/>
                  <a:pt x="61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595">
            <a:extLst>
              <a:ext uri="{FF2B5EF4-FFF2-40B4-BE49-F238E27FC236}">
                <a16:creationId xmlns:a16="http://schemas.microsoft.com/office/drawing/2014/main" id="{639E6610-B6B5-0845-A90E-94499182B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5029" y="11125414"/>
            <a:ext cx="232894" cy="242024"/>
          </a:xfrm>
          <a:custGeom>
            <a:avLst/>
            <a:gdLst>
              <a:gd name="T0" fmla="*/ 2147483646 w 227"/>
              <a:gd name="T1" fmla="*/ 2147483646 h 235"/>
              <a:gd name="T2" fmla="*/ 2147483646 w 227"/>
              <a:gd name="T3" fmla="*/ 2147483646 h 235"/>
              <a:gd name="T4" fmla="*/ 1179618783 w 227"/>
              <a:gd name="T5" fmla="*/ 2147483646 h 235"/>
              <a:gd name="T6" fmla="*/ 0 w 227"/>
              <a:gd name="T7" fmla="*/ 2147483646 h 235"/>
              <a:gd name="T8" fmla="*/ 1179618783 w 227"/>
              <a:gd name="T9" fmla="*/ 1560400148 h 235"/>
              <a:gd name="T10" fmla="*/ 2147483646 w 227"/>
              <a:gd name="T11" fmla="*/ 0 h 235"/>
              <a:gd name="T12" fmla="*/ 2147483646 w 227"/>
              <a:gd name="T13" fmla="*/ 1560400148 h 235"/>
              <a:gd name="T14" fmla="*/ 2147483646 w 227"/>
              <a:gd name="T15" fmla="*/ 2147483646 h 235"/>
              <a:gd name="T16" fmla="*/ 2147483646 w 227"/>
              <a:gd name="T17" fmla="*/ 2147483646 h 235"/>
              <a:gd name="T18" fmla="*/ 2147483646 w 227"/>
              <a:gd name="T19" fmla="*/ 2147483646 h 235"/>
              <a:gd name="T20" fmla="*/ 2147483646 w 227"/>
              <a:gd name="T21" fmla="*/ 780263982 h 235"/>
              <a:gd name="T22" fmla="*/ 2147483646 w 227"/>
              <a:gd name="T23" fmla="*/ 780263982 h 235"/>
              <a:gd name="T24" fmla="*/ 408344202 w 227"/>
              <a:gd name="T25" fmla="*/ 2147483646 h 235"/>
              <a:gd name="T26" fmla="*/ 2147483646 w 227"/>
              <a:gd name="T27" fmla="*/ 2147483646 h 235"/>
              <a:gd name="T28" fmla="*/ 2147483646 w 227"/>
              <a:gd name="T29" fmla="*/ 2147483646 h 235"/>
              <a:gd name="T30" fmla="*/ 2147483646 w 227"/>
              <a:gd name="T31" fmla="*/ 780263982 h 2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27" h="235">
                <a:moveTo>
                  <a:pt x="113" y="234"/>
                </a:moveTo>
                <a:lnTo>
                  <a:pt x="113" y="234"/>
                </a:lnTo>
                <a:cubicBezTo>
                  <a:pt x="78" y="234"/>
                  <a:pt x="52" y="225"/>
                  <a:pt x="26" y="199"/>
                </a:cubicBezTo>
                <a:cubicBezTo>
                  <a:pt x="9" y="182"/>
                  <a:pt x="0" y="147"/>
                  <a:pt x="0" y="121"/>
                </a:cubicBezTo>
                <a:cubicBezTo>
                  <a:pt x="0" y="86"/>
                  <a:pt x="9" y="60"/>
                  <a:pt x="26" y="34"/>
                </a:cubicBezTo>
                <a:cubicBezTo>
                  <a:pt x="52" y="17"/>
                  <a:pt x="78" y="0"/>
                  <a:pt x="113" y="0"/>
                </a:cubicBezTo>
                <a:cubicBezTo>
                  <a:pt x="148" y="0"/>
                  <a:pt x="174" y="17"/>
                  <a:pt x="191" y="34"/>
                </a:cubicBezTo>
                <a:cubicBezTo>
                  <a:pt x="217" y="60"/>
                  <a:pt x="226" y="86"/>
                  <a:pt x="226" y="121"/>
                </a:cubicBezTo>
                <a:cubicBezTo>
                  <a:pt x="226" y="147"/>
                  <a:pt x="217" y="182"/>
                  <a:pt x="191" y="199"/>
                </a:cubicBezTo>
                <a:cubicBezTo>
                  <a:pt x="174" y="225"/>
                  <a:pt x="148" y="234"/>
                  <a:pt x="113" y="234"/>
                </a:cubicBezTo>
                <a:close/>
                <a:moveTo>
                  <a:pt x="113" y="17"/>
                </a:moveTo>
                <a:lnTo>
                  <a:pt x="113" y="17"/>
                </a:lnTo>
                <a:cubicBezTo>
                  <a:pt x="52" y="17"/>
                  <a:pt x="9" y="60"/>
                  <a:pt x="9" y="121"/>
                </a:cubicBezTo>
                <a:cubicBezTo>
                  <a:pt x="9" y="173"/>
                  <a:pt x="52" y="225"/>
                  <a:pt x="113" y="225"/>
                </a:cubicBezTo>
                <a:cubicBezTo>
                  <a:pt x="165" y="225"/>
                  <a:pt x="217" y="173"/>
                  <a:pt x="217" y="121"/>
                </a:cubicBezTo>
                <a:cubicBezTo>
                  <a:pt x="217" y="60"/>
                  <a:pt x="165" y="17"/>
                  <a:pt x="113" y="17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596">
            <a:extLst>
              <a:ext uri="{FF2B5EF4-FFF2-40B4-BE49-F238E27FC236}">
                <a16:creationId xmlns:a16="http://schemas.microsoft.com/office/drawing/2014/main" id="{0154CAAA-DFEF-384A-8931-6944D4697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2428" y="11161946"/>
            <a:ext cx="182661" cy="182661"/>
          </a:xfrm>
          <a:custGeom>
            <a:avLst/>
            <a:gdLst>
              <a:gd name="T0" fmla="*/ 2147483646 w 175"/>
              <a:gd name="T1" fmla="*/ 2147483646 h 175"/>
              <a:gd name="T2" fmla="*/ 2147483646 w 175"/>
              <a:gd name="T3" fmla="*/ 2147483646 h 175"/>
              <a:gd name="T4" fmla="*/ 0 w 175"/>
              <a:gd name="T5" fmla="*/ 2147483646 h 175"/>
              <a:gd name="T6" fmla="*/ 2147483646 w 175"/>
              <a:gd name="T7" fmla="*/ 0 h 175"/>
              <a:gd name="T8" fmla="*/ 2147483646 w 175"/>
              <a:gd name="T9" fmla="*/ 2147483646 h 175"/>
              <a:gd name="T10" fmla="*/ 2147483646 w 175"/>
              <a:gd name="T11" fmla="*/ 2147483646 h 175"/>
              <a:gd name="T12" fmla="*/ 2147483646 w 175"/>
              <a:gd name="T13" fmla="*/ 430018734 h 175"/>
              <a:gd name="T14" fmla="*/ 2147483646 w 175"/>
              <a:gd name="T15" fmla="*/ 430018734 h 175"/>
              <a:gd name="T16" fmla="*/ 430018734 w 175"/>
              <a:gd name="T17" fmla="*/ 2147483646 h 175"/>
              <a:gd name="T18" fmla="*/ 2147483646 w 175"/>
              <a:gd name="T19" fmla="*/ 2147483646 h 175"/>
              <a:gd name="T20" fmla="*/ 2147483646 w 175"/>
              <a:gd name="T21" fmla="*/ 2147483646 h 175"/>
              <a:gd name="T22" fmla="*/ 2147483646 w 175"/>
              <a:gd name="T23" fmla="*/ 430018734 h 1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75" h="175">
                <a:moveTo>
                  <a:pt x="87" y="174"/>
                </a:moveTo>
                <a:lnTo>
                  <a:pt x="87" y="174"/>
                </a:lnTo>
                <a:cubicBezTo>
                  <a:pt x="35" y="174"/>
                  <a:pt x="0" y="130"/>
                  <a:pt x="0" y="87"/>
                </a:cubicBezTo>
                <a:cubicBezTo>
                  <a:pt x="0" y="35"/>
                  <a:pt x="35" y="0"/>
                  <a:pt x="87" y="0"/>
                </a:cubicBezTo>
                <a:cubicBezTo>
                  <a:pt x="139" y="0"/>
                  <a:pt x="174" y="35"/>
                  <a:pt x="174" y="87"/>
                </a:cubicBezTo>
                <a:cubicBezTo>
                  <a:pt x="174" y="130"/>
                  <a:pt x="139" y="174"/>
                  <a:pt x="87" y="174"/>
                </a:cubicBezTo>
                <a:close/>
                <a:moveTo>
                  <a:pt x="87" y="9"/>
                </a:moveTo>
                <a:lnTo>
                  <a:pt x="87" y="9"/>
                </a:lnTo>
                <a:cubicBezTo>
                  <a:pt x="44" y="9"/>
                  <a:pt x="9" y="44"/>
                  <a:pt x="9" y="87"/>
                </a:cubicBezTo>
                <a:cubicBezTo>
                  <a:pt x="9" y="130"/>
                  <a:pt x="44" y="156"/>
                  <a:pt x="87" y="156"/>
                </a:cubicBezTo>
                <a:cubicBezTo>
                  <a:pt x="130" y="156"/>
                  <a:pt x="165" y="130"/>
                  <a:pt x="165" y="87"/>
                </a:cubicBezTo>
                <a:cubicBezTo>
                  <a:pt x="165" y="44"/>
                  <a:pt x="130" y="9"/>
                  <a:pt x="87" y="9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597">
            <a:extLst>
              <a:ext uri="{FF2B5EF4-FFF2-40B4-BE49-F238E27FC236}">
                <a16:creationId xmlns:a16="http://schemas.microsoft.com/office/drawing/2014/main" id="{817CAED9-B2E9-5E42-93DA-BF3C747B3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8093" y="11198479"/>
            <a:ext cx="91330" cy="109596"/>
          </a:xfrm>
          <a:custGeom>
            <a:avLst/>
            <a:gdLst>
              <a:gd name="T0" fmla="*/ 2147483646 w 87"/>
              <a:gd name="T1" fmla="*/ 430018734 h 105"/>
              <a:gd name="T2" fmla="*/ 2147483646 w 87"/>
              <a:gd name="T3" fmla="*/ 430018734 h 105"/>
              <a:gd name="T4" fmla="*/ 2147483646 w 87"/>
              <a:gd name="T5" fmla="*/ 0 h 105"/>
              <a:gd name="T6" fmla="*/ 2147483646 w 87"/>
              <a:gd name="T7" fmla="*/ 0 h 105"/>
              <a:gd name="T8" fmla="*/ 2090041555 w 87"/>
              <a:gd name="T9" fmla="*/ 1672149491 h 105"/>
              <a:gd name="T10" fmla="*/ 388894437 w 87"/>
              <a:gd name="T11" fmla="*/ 0 h 105"/>
              <a:gd name="T12" fmla="*/ 0 w 87"/>
              <a:gd name="T13" fmla="*/ 0 h 105"/>
              <a:gd name="T14" fmla="*/ 0 w 87"/>
              <a:gd name="T15" fmla="*/ 430018734 h 105"/>
              <a:gd name="T16" fmla="*/ 1652535313 w 87"/>
              <a:gd name="T17" fmla="*/ 2054373771 h 105"/>
              <a:gd name="T18" fmla="*/ 1652535313 w 87"/>
              <a:gd name="T19" fmla="*/ 2147483646 h 105"/>
              <a:gd name="T20" fmla="*/ 1263774080 w 87"/>
              <a:gd name="T21" fmla="*/ 2147483646 h 105"/>
              <a:gd name="T22" fmla="*/ 826267474 w 87"/>
              <a:gd name="T23" fmla="*/ 2147483646 h 105"/>
              <a:gd name="T24" fmla="*/ 1263774080 w 87"/>
              <a:gd name="T25" fmla="*/ 2147483646 h 105"/>
              <a:gd name="T26" fmla="*/ 1652535313 w 87"/>
              <a:gd name="T27" fmla="*/ 2147483646 h 105"/>
              <a:gd name="T28" fmla="*/ 1652535313 w 87"/>
              <a:gd name="T29" fmla="*/ 2147483646 h 105"/>
              <a:gd name="T30" fmla="*/ 1263774080 w 87"/>
              <a:gd name="T31" fmla="*/ 2147483646 h 105"/>
              <a:gd name="T32" fmla="*/ 826267474 w 87"/>
              <a:gd name="T33" fmla="*/ 2147483646 h 105"/>
              <a:gd name="T34" fmla="*/ 1263774080 w 87"/>
              <a:gd name="T35" fmla="*/ 2147483646 h 105"/>
              <a:gd name="T36" fmla="*/ 1652535313 w 87"/>
              <a:gd name="T37" fmla="*/ 2147483646 h 105"/>
              <a:gd name="T38" fmla="*/ 1652535313 w 87"/>
              <a:gd name="T39" fmla="*/ 2147483646 h 105"/>
              <a:gd name="T40" fmla="*/ 2090041555 w 87"/>
              <a:gd name="T41" fmla="*/ 2147483646 h 105"/>
              <a:gd name="T42" fmla="*/ 2090041555 w 87"/>
              <a:gd name="T43" fmla="*/ 2147483646 h 105"/>
              <a:gd name="T44" fmla="*/ 2147483646 w 87"/>
              <a:gd name="T45" fmla="*/ 2147483646 h 105"/>
              <a:gd name="T46" fmla="*/ 2147483646 w 87"/>
              <a:gd name="T47" fmla="*/ 2147483646 h 105"/>
              <a:gd name="T48" fmla="*/ 2147483646 w 87"/>
              <a:gd name="T49" fmla="*/ 2147483646 h 105"/>
              <a:gd name="T50" fmla="*/ 2147483646 w 87"/>
              <a:gd name="T51" fmla="*/ 2147483646 h 105"/>
              <a:gd name="T52" fmla="*/ 2147483646 w 87"/>
              <a:gd name="T53" fmla="*/ 2147483646 h 105"/>
              <a:gd name="T54" fmla="*/ 2147483646 w 87"/>
              <a:gd name="T55" fmla="*/ 2147483646 h 105"/>
              <a:gd name="T56" fmla="*/ 2147483646 w 87"/>
              <a:gd name="T57" fmla="*/ 2147483646 h 105"/>
              <a:gd name="T58" fmla="*/ 2147483646 w 87"/>
              <a:gd name="T59" fmla="*/ 2147483646 h 105"/>
              <a:gd name="T60" fmla="*/ 2147483646 w 87"/>
              <a:gd name="T61" fmla="*/ 2147483646 h 105"/>
              <a:gd name="T62" fmla="*/ 2147483646 w 87"/>
              <a:gd name="T63" fmla="*/ 2147483646 h 105"/>
              <a:gd name="T64" fmla="*/ 2147483646 w 87"/>
              <a:gd name="T65" fmla="*/ 2147483646 h 105"/>
              <a:gd name="T66" fmla="*/ 2147483646 w 87"/>
              <a:gd name="T67" fmla="*/ 2054373771 h 105"/>
              <a:gd name="T68" fmla="*/ 2147483646 w 87"/>
              <a:gd name="T69" fmla="*/ 430018734 h 10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7" h="105">
                <a:moveTo>
                  <a:pt x="86" y="9"/>
                </a:moveTo>
                <a:lnTo>
                  <a:pt x="86" y="9"/>
                </a:lnTo>
                <a:lnTo>
                  <a:pt x="86" y="0"/>
                </a:lnTo>
                <a:cubicBezTo>
                  <a:pt x="78" y="0"/>
                  <a:pt x="78" y="0"/>
                  <a:pt x="78" y="0"/>
                </a:cubicBezTo>
                <a:cubicBezTo>
                  <a:pt x="43" y="35"/>
                  <a:pt x="43" y="35"/>
                  <a:pt x="43" y="35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0" y="0"/>
                </a:cubicBezTo>
                <a:lnTo>
                  <a:pt x="0" y="9"/>
                </a:lnTo>
                <a:cubicBezTo>
                  <a:pt x="34" y="43"/>
                  <a:pt x="34" y="43"/>
                  <a:pt x="34" y="43"/>
                </a:cubicBezTo>
                <a:cubicBezTo>
                  <a:pt x="34" y="52"/>
                  <a:pt x="34" y="52"/>
                  <a:pt x="34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17" y="52"/>
                  <a:pt x="17" y="52"/>
                  <a:pt x="17" y="61"/>
                </a:cubicBezTo>
                <a:cubicBezTo>
                  <a:pt x="17" y="61"/>
                  <a:pt x="17" y="69"/>
                  <a:pt x="26" y="69"/>
                </a:cubicBezTo>
                <a:cubicBezTo>
                  <a:pt x="34" y="69"/>
                  <a:pt x="34" y="69"/>
                  <a:pt x="34" y="69"/>
                </a:cubicBezTo>
                <a:cubicBezTo>
                  <a:pt x="26" y="69"/>
                  <a:pt x="26" y="69"/>
                  <a:pt x="26" y="69"/>
                </a:cubicBezTo>
                <a:cubicBezTo>
                  <a:pt x="17" y="69"/>
                  <a:pt x="17" y="78"/>
                  <a:pt x="17" y="78"/>
                </a:cubicBezTo>
                <a:cubicBezTo>
                  <a:pt x="17" y="78"/>
                  <a:pt x="17" y="87"/>
                  <a:pt x="26" y="87"/>
                </a:cubicBezTo>
                <a:cubicBezTo>
                  <a:pt x="34" y="87"/>
                  <a:pt x="34" y="87"/>
                  <a:pt x="34" y="87"/>
                </a:cubicBezTo>
                <a:cubicBezTo>
                  <a:pt x="34" y="95"/>
                  <a:pt x="34" y="95"/>
                  <a:pt x="34" y="95"/>
                </a:cubicBezTo>
                <a:cubicBezTo>
                  <a:pt x="34" y="104"/>
                  <a:pt x="43" y="104"/>
                  <a:pt x="43" y="104"/>
                </a:cubicBezTo>
                <a:cubicBezTo>
                  <a:pt x="43" y="104"/>
                  <a:pt x="52" y="104"/>
                  <a:pt x="52" y="95"/>
                </a:cubicBezTo>
                <a:cubicBezTo>
                  <a:pt x="52" y="87"/>
                  <a:pt x="52" y="87"/>
                  <a:pt x="52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9" y="87"/>
                  <a:pt x="69" y="78"/>
                  <a:pt x="69" y="78"/>
                </a:cubicBezTo>
                <a:cubicBezTo>
                  <a:pt x="69" y="78"/>
                  <a:pt x="69" y="69"/>
                  <a:pt x="60" y="69"/>
                </a:cubicBezTo>
                <a:cubicBezTo>
                  <a:pt x="52" y="69"/>
                  <a:pt x="52" y="69"/>
                  <a:pt x="52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9" y="69"/>
                  <a:pt x="69" y="61"/>
                  <a:pt x="69" y="61"/>
                </a:cubicBezTo>
                <a:cubicBezTo>
                  <a:pt x="69" y="52"/>
                  <a:pt x="69" y="52"/>
                  <a:pt x="60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43"/>
                  <a:pt x="52" y="43"/>
                  <a:pt x="52" y="43"/>
                </a:cubicBezTo>
                <a:lnTo>
                  <a:pt x="86" y="9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CuadroTexto 395">
            <a:extLst>
              <a:ext uri="{FF2B5EF4-FFF2-40B4-BE49-F238E27FC236}">
                <a16:creationId xmlns:a16="http://schemas.microsoft.com/office/drawing/2014/main" id="{AF272A31-2D8D-4B43-A9F4-16CD055094E6}"/>
              </a:ext>
            </a:extLst>
          </p:cNvPr>
          <p:cNvSpPr txBox="1"/>
          <p:nvPr/>
        </p:nvSpPr>
        <p:spPr>
          <a:xfrm>
            <a:off x="4951796" y="7626026"/>
            <a:ext cx="1081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46" name="CuadroTexto 395">
            <a:extLst>
              <a:ext uri="{FF2B5EF4-FFF2-40B4-BE49-F238E27FC236}">
                <a16:creationId xmlns:a16="http://schemas.microsoft.com/office/drawing/2014/main" id="{01C1B0AF-8CDA-8B49-BDDC-0CFC8FAD1FA6}"/>
              </a:ext>
            </a:extLst>
          </p:cNvPr>
          <p:cNvSpPr txBox="1"/>
          <p:nvPr/>
        </p:nvSpPr>
        <p:spPr>
          <a:xfrm>
            <a:off x="9227889" y="7624113"/>
            <a:ext cx="1081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47" name="CuadroTexto 395">
            <a:extLst>
              <a:ext uri="{FF2B5EF4-FFF2-40B4-BE49-F238E27FC236}">
                <a16:creationId xmlns:a16="http://schemas.microsoft.com/office/drawing/2014/main" id="{2EAC5DF8-90F2-2D4C-AEF5-4B94C3D39212}"/>
              </a:ext>
            </a:extLst>
          </p:cNvPr>
          <p:cNvSpPr txBox="1"/>
          <p:nvPr/>
        </p:nvSpPr>
        <p:spPr>
          <a:xfrm>
            <a:off x="13518588" y="7645009"/>
            <a:ext cx="1081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748" name="CuadroTexto 395">
            <a:extLst>
              <a:ext uri="{FF2B5EF4-FFF2-40B4-BE49-F238E27FC236}">
                <a16:creationId xmlns:a16="http://schemas.microsoft.com/office/drawing/2014/main" id="{00A608DB-49BC-EC4E-BE76-DB8ADD84185B}"/>
              </a:ext>
            </a:extLst>
          </p:cNvPr>
          <p:cNvSpPr txBox="1"/>
          <p:nvPr/>
        </p:nvSpPr>
        <p:spPr>
          <a:xfrm>
            <a:off x="17774132" y="7631735"/>
            <a:ext cx="1081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grpSp>
        <p:nvGrpSpPr>
          <p:cNvPr id="749" name="Group 1">
            <a:extLst>
              <a:ext uri="{FF2B5EF4-FFF2-40B4-BE49-F238E27FC236}">
                <a16:creationId xmlns:a16="http://schemas.microsoft.com/office/drawing/2014/main" id="{3A4BFFF0-4F57-494F-9DEC-825A6AC9A6DB}"/>
              </a:ext>
            </a:extLst>
          </p:cNvPr>
          <p:cNvGrpSpPr/>
          <p:nvPr/>
        </p:nvGrpSpPr>
        <p:grpSpPr>
          <a:xfrm>
            <a:off x="4180260" y="5303348"/>
            <a:ext cx="2728554" cy="849124"/>
            <a:chOff x="12306664" y="2071479"/>
            <a:chExt cx="2728554" cy="849124"/>
          </a:xfrm>
        </p:grpSpPr>
        <p:sp>
          <p:nvSpPr>
            <p:cNvPr id="750" name="CuadroTexto 749">
              <a:extLst>
                <a:ext uri="{FF2B5EF4-FFF2-40B4-BE49-F238E27FC236}">
                  <a16:creationId xmlns:a16="http://schemas.microsoft.com/office/drawing/2014/main" id="{4D04E12D-A06D-E04D-A3D6-5FEFED947826}"/>
                </a:ext>
              </a:extLst>
            </p:cNvPr>
            <p:cNvSpPr txBox="1"/>
            <p:nvPr/>
          </p:nvSpPr>
          <p:spPr>
            <a:xfrm>
              <a:off x="12540705" y="2071479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51" name="Rectangle 53">
              <a:extLst>
                <a:ext uri="{FF2B5EF4-FFF2-40B4-BE49-F238E27FC236}">
                  <a16:creationId xmlns:a16="http://schemas.microsoft.com/office/drawing/2014/main" id="{9A0DDB6C-2F12-DB4A-B853-33EE37CDFF7E}"/>
                </a:ext>
              </a:extLst>
            </p:cNvPr>
            <p:cNvSpPr/>
            <p:nvPr/>
          </p:nvSpPr>
          <p:spPr>
            <a:xfrm>
              <a:off x="12306664" y="2397383"/>
              <a:ext cx="27285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52" name="Group 1">
            <a:extLst>
              <a:ext uri="{FF2B5EF4-FFF2-40B4-BE49-F238E27FC236}">
                <a16:creationId xmlns:a16="http://schemas.microsoft.com/office/drawing/2014/main" id="{7F99E33A-77FD-364F-B239-CF1C11F3C5F1}"/>
              </a:ext>
            </a:extLst>
          </p:cNvPr>
          <p:cNvGrpSpPr/>
          <p:nvPr/>
        </p:nvGrpSpPr>
        <p:grpSpPr>
          <a:xfrm>
            <a:off x="8447674" y="5328155"/>
            <a:ext cx="2728554" cy="849124"/>
            <a:chOff x="12306664" y="2071479"/>
            <a:chExt cx="2728554" cy="849124"/>
          </a:xfrm>
        </p:grpSpPr>
        <p:sp>
          <p:nvSpPr>
            <p:cNvPr id="753" name="CuadroTexto 752">
              <a:extLst>
                <a:ext uri="{FF2B5EF4-FFF2-40B4-BE49-F238E27FC236}">
                  <a16:creationId xmlns:a16="http://schemas.microsoft.com/office/drawing/2014/main" id="{E3AA0852-F0D3-6E4A-893C-6171A2C8D5AD}"/>
                </a:ext>
              </a:extLst>
            </p:cNvPr>
            <p:cNvSpPr txBox="1"/>
            <p:nvPr/>
          </p:nvSpPr>
          <p:spPr>
            <a:xfrm>
              <a:off x="12540705" y="2071479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54" name="Rectangle 53">
              <a:extLst>
                <a:ext uri="{FF2B5EF4-FFF2-40B4-BE49-F238E27FC236}">
                  <a16:creationId xmlns:a16="http://schemas.microsoft.com/office/drawing/2014/main" id="{0DB42BD2-23E9-8541-B4D5-E946E96AA022}"/>
                </a:ext>
              </a:extLst>
            </p:cNvPr>
            <p:cNvSpPr/>
            <p:nvPr/>
          </p:nvSpPr>
          <p:spPr>
            <a:xfrm>
              <a:off x="12306664" y="2397383"/>
              <a:ext cx="27285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55" name="Group 1">
            <a:extLst>
              <a:ext uri="{FF2B5EF4-FFF2-40B4-BE49-F238E27FC236}">
                <a16:creationId xmlns:a16="http://schemas.microsoft.com/office/drawing/2014/main" id="{2D0C2526-2563-C84D-A635-1999F9BE3C15}"/>
              </a:ext>
            </a:extLst>
          </p:cNvPr>
          <p:cNvGrpSpPr/>
          <p:nvPr/>
        </p:nvGrpSpPr>
        <p:grpSpPr>
          <a:xfrm>
            <a:off x="12710521" y="5310274"/>
            <a:ext cx="2728554" cy="849124"/>
            <a:chOff x="12306664" y="2071479"/>
            <a:chExt cx="2728554" cy="849124"/>
          </a:xfrm>
        </p:grpSpPr>
        <p:sp>
          <p:nvSpPr>
            <p:cNvPr id="756" name="CuadroTexto 755">
              <a:extLst>
                <a:ext uri="{FF2B5EF4-FFF2-40B4-BE49-F238E27FC236}">
                  <a16:creationId xmlns:a16="http://schemas.microsoft.com/office/drawing/2014/main" id="{1405397D-FE3B-844E-B5BA-5D854FD492F1}"/>
                </a:ext>
              </a:extLst>
            </p:cNvPr>
            <p:cNvSpPr txBox="1"/>
            <p:nvPr/>
          </p:nvSpPr>
          <p:spPr>
            <a:xfrm>
              <a:off x="12540705" y="2071479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57" name="Rectangle 53">
              <a:extLst>
                <a:ext uri="{FF2B5EF4-FFF2-40B4-BE49-F238E27FC236}">
                  <a16:creationId xmlns:a16="http://schemas.microsoft.com/office/drawing/2014/main" id="{0BC0778A-A5FF-134C-AEC4-2A65D97E7C22}"/>
                </a:ext>
              </a:extLst>
            </p:cNvPr>
            <p:cNvSpPr/>
            <p:nvPr/>
          </p:nvSpPr>
          <p:spPr>
            <a:xfrm>
              <a:off x="12306664" y="2397383"/>
              <a:ext cx="27285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58" name="Group 1">
            <a:extLst>
              <a:ext uri="{FF2B5EF4-FFF2-40B4-BE49-F238E27FC236}">
                <a16:creationId xmlns:a16="http://schemas.microsoft.com/office/drawing/2014/main" id="{4EA7B9CD-2F5A-DB4A-91DB-A54614CA8782}"/>
              </a:ext>
            </a:extLst>
          </p:cNvPr>
          <p:cNvGrpSpPr/>
          <p:nvPr/>
        </p:nvGrpSpPr>
        <p:grpSpPr>
          <a:xfrm>
            <a:off x="16989349" y="5314061"/>
            <a:ext cx="2728554" cy="849124"/>
            <a:chOff x="12306664" y="2071479"/>
            <a:chExt cx="2728554" cy="849124"/>
          </a:xfrm>
        </p:grpSpPr>
        <p:sp>
          <p:nvSpPr>
            <p:cNvPr id="759" name="CuadroTexto 758">
              <a:extLst>
                <a:ext uri="{FF2B5EF4-FFF2-40B4-BE49-F238E27FC236}">
                  <a16:creationId xmlns:a16="http://schemas.microsoft.com/office/drawing/2014/main" id="{5E313179-C9DA-1345-A2D6-A0A33FED8CED}"/>
                </a:ext>
              </a:extLst>
            </p:cNvPr>
            <p:cNvSpPr txBox="1"/>
            <p:nvPr/>
          </p:nvSpPr>
          <p:spPr>
            <a:xfrm>
              <a:off x="12540705" y="2071479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60" name="Rectangle 53">
              <a:extLst>
                <a:ext uri="{FF2B5EF4-FFF2-40B4-BE49-F238E27FC236}">
                  <a16:creationId xmlns:a16="http://schemas.microsoft.com/office/drawing/2014/main" id="{F35E8292-9949-3B4A-83B1-9D20DB2BF69A}"/>
                </a:ext>
              </a:extLst>
            </p:cNvPr>
            <p:cNvSpPr/>
            <p:nvPr/>
          </p:nvSpPr>
          <p:spPr>
            <a:xfrm>
              <a:off x="12306664" y="2397383"/>
              <a:ext cx="27285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61" name="Group 1">
            <a:extLst>
              <a:ext uri="{FF2B5EF4-FFF2-40B4-BE49-F238E27FC236}">
                <a16:creationId xmlns:a16="http://schemas.microsoft.com/office/drawing/2014/main" id="{5D4CF9EA-BAA0-4048-8F08-B15E199B5A4E}"/>
              </a:ext>
            </a:extLst>
          </p:cNvPr>
          <p:cNvGrpSpPr/>
          <p:nvPr/>
        </p:nvGrpSpPr>
        <p:grpSpPr>
          <a:xfrm>
            <a:off x="17053144" y="11406906"/>
            <a:ext cx="2728554" cy="849124"/>
            <a:chOff x="12306664" y="2071479"/>
            <a:chExt cx="2728554" cy="849124"/>
          </a:xfrm>
        </p:grpSpPr>
        <p:sp>
          <p:nvSpPr>
            <p:cNvPr id="762" name="CuadroTexto 761">
              <a:extLst>
                <a:ext uri="{FF2B5EF4-FFF2-40B4-BE49-F238E27FC236}">
                  <a16:creationId xmlns:a16="http://schemas.microsoft.com/office/drawing/2014/main" id="{975581A6-441F-5B44-8C27-28701CC73A31}"/>
                </a:ext>
              </a:extLst>
            </p:cNvPr>
            <p:cNvSpPr txBox="1"/>
            <p:nvPr/>
          </p:nvSpPr>
          <p:spPr>
            <a:xfrm>
              <a:off x="12540705" y="2071479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63" name="Rectangle 53">
              <a:extLst>
                <a:ext uri="{FF2B5EF4-FFF2-40B4-BE49-F238E27FC236}">
                  <a16:creationId xmlns:a16="http://schemas.microsoft.com/office/drawing/2014/main" id="{9A6EA49D-F032-8C44-A168-92106875950A}"/>
                </a:ext>
              </a:extLst>
            </p:cNvPr>
            <p:cNvSpPr/>
            <p:nvPr/>
          </p:nvSpPr>
          <p:spPr>
            <a:xfrm>
              <a:off x="12306664" y="2397383"/>
              <a:ext cx="27285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64" name="Group 1">
            <a:extLst>
              <a:ext uri="{FF2B5EF4-FFF2-40B4-BE49-F238E27FC236}">
                <a16:creationId xmlns:a16="http://schemas.microsoft.com/office/drawing/2014/main" id="{B17A4B93-C062-9746-99A7-EF7D1A054ED7}"/>
              </a:ext>
            </a:extLst>
          </p:cNvPr>
          <p:cNvGrpSpPr/>
          <p:nvPr/>
        </p:nvGrpSpPr>
        <p:grpSpPr>
          <a:xfrm>
            <a:off x="12717370" y="11402009"/>
            <a:ext cx="2728554" cy="849124"/>
            <a:chOff x="12306664" y="2071479"/>
            <a:chExt cx="2728554" cy="849124"/>
          </a:xfrm>
        </p:grpSpPr>
        <p:sp>
          <p:nvSpPr>
            <p:cNvPr id="765" name="CuadroTexto 764">
              <a:extLst>
                <a:ext uri="{FF2B5EF4-FFF2-40B4-BE49-F238E27FC236}">
                  <a16:creationId xmlns:a16="http://schemas.microsoft.com/office/drawing/2014/main" id="{86E5A073-8AA1-5445-8FCE-7271313A5A1E}"/>
                </a:ext>
              </a:extLst>
            </p:cNvPr>
            <p:cNvSpPr txBox="1"/>
            <p:nvPr/>
          </p:nvSpPr>
          <p:spPr>
            <a:xfrm>
              <a:off x="12540705" y="2071479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66" name="Rectangle 53">
              <a:extLst>
                <a:ext uri="{FF2B5EF4-FFF2-40B4-BE49-F238E27FC236}">
                  <a16:creationId xmlns:a16="http://schemas.microsoft.com/office/drawing/2014/main" id="{D69365EF-1084-DD44-B4D7-E70650D1138F}"/>
                </a:ext>
              </a:extLst>
            </p:cNvPr>
            <p:cNvSpPr/>
            <p:nvPr/>
          </p:nvSpPr>
          <p:spPr>
            <a:xfrm>
              <a:off x="12306664" y="2397383"/>
              <a:ext cx="27285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67" name="Group 1">
            <a:extLst>
              <a:ext uri="{FF2B5EF4-FFF2-40B4-BE49-F238E27FC236}">
                <a16:creationId xmlns:a16="http://schemas.microsoft.com/office/drawing/2014/main" id="{E675705D-6154-0049-B440-8D944FC93000}"/>
              </a:ext>
            </a:extLst>
          </p:cNvPr>
          <p:cNvGrpSpPr/>
          <p:nvPr/>
        </p:nvGrpSpPr>
        <p:grpSpPr>
          <a:xfrm>
            <a:off x="8404291" y="11405559"/>
            <a:ext cx="2728554" cy="849124"/>
            <a:chOff x="12306664" y="2071479"/>
            <a:chExt cx="2728554" cy="849124"/>
          </a:xfrm>
        </p:grpSpPr>
        <p:sp>
          <p:nvSpPr>
            <p:cNvPr id="768" name="CuadroTexto 767">
              <a:extLst>
                <a:ext uri="{FF2B5EF4-FFF2-40B4-BE49-F238E27FC236}">
                  <a16:creationId xmlns:a16="http://schemas.microsoft.com/office/drawing/2014/main" id="{80F9CBFC-1AB8-724C-967D-1079B3923169}"/>
                </a:ext>
              </a:extLst>
            </p:cNvPr>
            <p:cNvSpPr txBox="1"/>
            <p:nvPr/>
          </p:nvSpPr>
          <p:spPr>
            <a:xfrm>
              <a:off x="12540705" y="2071479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69" name="Rectangle 53">
              <a:extLst>
                <a:ext uri="{FF2B5EF4-FFF2-40B4-BE49-F238E27FC236}">
                  <a16:creationId xmlns:a16="http://schemas.microsoft.com/office/drawing/2014/main" id="{AA3C5573-1BEC-4342-A8F4-CEF217CB2446}"/>
                </a:ext>
              </a:extLst>
            </p:cNvPr>
            <p:cNvSpPr/>
            <p:nvPr/>
          </p:nvSpPr>
          <p:spPr>
            <a:xfrm>
              <a:off x="12306664" y="2397383"/>
              <a:ext cx="27285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70" name="Group 1">
            <a:extLst>
              <a:ext uri="{FF2B5EF4-FFF2-40B4-BE49-F238E27FC236}">
                <a16:creationId xmlns:a16="http://schemas.microsoft.com/office/drawing/2014/main" id="{9AEE4E66-76D1-5C49-95F1-F107E1E09A9A}"/>
              </a:ext>
            </a:extLst>
          </p:cNvPr>
          <p:cNvGrpSpPr/>
          <p:nvPr/>
        </p:nvGrpSpPr>
        <p:grpSpPr>
          <a:xfrm>
            <a:off x="4051819" y="11406087"/>
            <a:ext cx="2728554" cy="849124"/>
            <a:chOff x="12306664" y="2071479"/>
            <a:chExt cx="2728554" cy="849124"/>
          </a:xfrm>
        </p:grpSpPr>
        <p:sp>
          <p:nvSpPr>
            <p:cNvPr id="771" name="CuadroTexto 770">
              <a:extLst>
                <a:ext uri="{FF2B5EF4-FFF2-40B4-BE49-F238E27FC236}">
                  <a16:creationId xmlns:a16="http://schemas.microsoft.com/office/drawing/2014/main" id="{088F230E-484C-5040-AD60-E808F12F9A84}"/>
                </a:ext>
              </a:extLst>
            </p:cNvPr>
            <p:cNvSpPr txBox="1"/>
            <p:nvPr/>
          </p:nvSpPr>
          <p:spPr>
            <a:xfrm>
              <a:off x="12540705" y="2071479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72" name="Rectangle 53">
              <a:extLst>
                <a:ext uri="{FF2B5EF4-FFF2-40B4-BE49-F238E27FC236}">
                  <a16:creationId xmlns:a16="http://schemas.microsoft.com/office/drawing/2014/main" id="{336DBA7F-2008-A84C-A95C-115E54681339}"/>
                </a:ext>
              </a:extLst>
            </p:cNvPr>
            <p:cNvSpPr/>
            <p:nvPr/>
          </p:nvSpPr>
          <p:spPr>
            <a:xfrm>
              <a:off x="12306664" y="2397383"/>
              <a:ext cx="27285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F56267DE-5CE6-944F-BB2D-D0640566B488}"/>
              </a:ext>
            </a:extLst>
          </p:cNvPr>
          <p:cNvGrpSpPr/>
          <p:nvPr/>
        </p:nvGrpSpPr>
        <p:grpSpPr>
          <a:xfrm>
            <a:off x="2668308" y="773279"/>
            <a:ext cx="19041035" cy="2561450"/>
            <a:chOff x="2668308" y="861425"/>
            <a:chExt cx="19041035" cy="2561450"/>
          </a:xfrm>
        </p:grpSpPr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15CAAD18-77E6-8A42-9950-E927D55D5984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02381710-E011-804B-B571-C9B6EC935B5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9857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299">
      <a:dk1>
        <a:srgbClr val="989998"/>
      </a:dk1>
      <a:lt1>
        <a:srgbClr val="FFFFFF"/>
      </a:lt1>
      <a:dk2>
        <a:srgbClr val="353E48"/>
      </a:dk2>
      <a:lt2>
        <a:srgbClr val="FDFFFE"/>
      </a:lt2>
      <a:accent1>
        <a:srgbClr val="27425A"/>
      </a:accent1>
      <a:accent2>
        <a:srgbClr val="EEC13F"/>
      </a:accent2>
      <a:accent3>
        <a:srgbClr val="A72C3F"/>
      </a:accent3>
      <a:accent4>
        <a:srgbClr val="E08931"/>
      </a:accent4>
      <a:accent5>
        <a:srgbClr val="CD3737"/>
      </a:accent5>
      <a:accent6>
        <a:srgbClr val="E7E8E7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92419</TotalTime>
  <Words>908</Words>
  <Application>Microsoft Macintosh PowerPoint</Application>
  <PresentationFormat>Personalizado</PresentationFormat>
  <Paragraphs>190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16554</cp:revision>
  <dcterms:created xsi:type="dcterms:W3CDTF">2014-11-12T21:47:38Z</dcterms:created>
  <dcterms:modified xsi:type="dcterms:W3CDTF">2019-09-26T20:19:50Z</dcterms:modified>
  <cp:category/>
</cp:coreProperties>
</file>