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1"/>
  </p:notesMasterIdLst>
  <p:sldIdLst>
    <p:sldId id="311" r:id="rId2"/>
    <p:sldId id="325" r:id="rId3"/>
    <p:sldId id="312" r:id="rId4"/>
    <p:sldId id="319" r:id="rId5"/>
    <p:sldId id="320" r:id="rId6"/>
    <p:sldId id="321" r:id="rId7"/>
    <p:sldId id="322" r:id="rId8"/>
    <p:sldId id="323" r:id="rId9"/>
    <p:sldId id="324" r:id="rId1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86429" autoAdjust="0"/>
  </p:normalViewPr>
  <p:slideViewPr>
    <p:cSldViewPr snapToGrid="0" snapToObjects="1">
      <p:cViewPr varScale="1">
        <p:scale>
          <a:sx n="44" d="100"/>
          <a:sy n="44" d="100"/>
        </p:scale>
        <p:origin x="25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1E-A944-8DDB-52D104585F86}"/>
              </c:ext>
            </c:extLst>
          </c:dPt>
          <c:cat>
            <c:strRef>
              <c:f>Hoja1!$A$2:$A$3</c:f>
              <c:strCache>
                <c:ptCount val="2"/>
                <c:pt idx="0">
                  <c:v>1er trim.</c:v>
                </c:pt>
                <c:pt idx="1">
                  <c:v>2º trim.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E-A944-8DDB-52D104585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01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985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18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75">
            <a:extLst>
              <a:ext uri="{FF2B5EF4-FFF2-40B4-BE49-F238E27FC236}">
                <a16:creationId xmlns:a16="http://schemas.microsoft.com/office/drawing/2014/main" id="{BD49F6BC-7E58-7D43-82B2-1DA69CA8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1052" y="6239315"/>
            <a:ext cx="5230256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76">
            <a:extLst>
              <a:ext uri="{FF2B5EF4-FFF2-40B4-BE49-F238E27FC236}">
                <a16:creationId xmlns:a16="http://schemas.microsoft.com/office/drawing/2014/main" id="{43461C06-23CA-6747-BE12-C3109746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6172687"/>
            <a:ext cx="147534" cy="147534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63 h 137"/>
              <a:gd name="T6" fmla="*/ 64 w 137"/>
              <a:gd name="T7" fmla="*/ 0 h 137"/>
              <a:gd name="T8" fmla="*/ 0 w 137"/>
              <a:gd name="T9" fmla="*/ 6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Line 77">
            <a:extLst>
              <a:ext uri="{FF2B5EF4-FFF2-40B4-BE49-F238E27FC236}">
                <a16:creationId xmlns:a16="http://schemas.microsoft.com/office/drawing/2014/main" id="{74A9329D-AA1F-D548-875B-1F85BAB40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5411" y="8561758"/>
            <a:ext cx="3735897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78">
            <a:extLst>
              <a:ext uri="{FF2B5EF4-FFF2-40B4-BE49-F238E27FC236}">
                <a16:creationId xmlns:a16="http://schemas.microsoft.com/office/drawing/2014/main" id="{8AC5C178-71BE-0A43-A3A0-8B6A7EE7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8490373"/>
            <a:ext cx="147534" cy="147531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136 w 137"/>
              <a:gd name="T5" fmla="*/ 63 h 136"/>
              <a:gd name="T6" fmla="*/ 64 w 137"/>
              <a:gd name="T7" fmla="*/ 0 h 136"/>
              <a:gd name="T8" fmla="*/ 0 w 137"/>
              <a:gd name="T9" fmla="*/ 63 h 136"/>
              <a:gd name="T10" fmla="*/ 64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100" y="135"/>
                  <a:pt x="136" y="108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4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Line 79">
            <a:extLst>
              <a:ext uri="{FF2B5EF4-FFF2-40B4-BE49-F238E27FC236}">
                <a16:creationId xmlns:a16="http://schemas.microsoft.com/office/drawing/2014/main" id="{5C3DC9C3-D0A6-7F4B-BDAF-4B48F26CA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1792" y="10888963"/>
            <a:ext cx="4059516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80">
            <a:extLst>
              <a:ext uri="{FF2B5EF4-FFF2-40B4-BE49-F238E27FC236}">
                <a16:creationId xmlns:a16="http://schemas.microsoft.com/office/drawing/2014/main" id="{79A41482-ED0D-3347-8FBF-9C66466B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10812817"/>
            <a:ext cx="147534" cy="147531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72 h 137"/>
              <a:gd name="T6" fmla="*/ 64 w 137"/>
              <a:gd name="T7" fmla="*/ 0 h 137"/>
              <a:gd name="T8" fmla="*/ 0 w 137"/>
              <a:gd name="T9" fmla="*/ 72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109"/>
                  <a:pt x="136" y="72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Line 81">
            <a:extLst>
              <a:ext uri="{FF2B5EF4-FFF2-40B4-BE49-F238E27FC236}">
                <a16:creationId xmlns:a16="http://schemas.microsoft.com/office/drawing/2014/main" id="{911E0FB1-3DA0-084F-92D6-3491E658D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8573" y="6239315"/>
            <a:ext cx="4730551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82">
            <a:extLst>
              <a:ext uri="{FF2B5EF4-FFF2-40B4-BE49-F238E27FC236}">
                <a16:creationId xmlns:a16="http://schemas.microsoft.com/office/drawing/2014/main" id="{E2A8D6AF-82DE-684E-93A2-B8F3EC04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6172687"/>
            <a:ext cx="147534" cy="147534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63 h 137"/>
              <a:gd name="T6" fmla="*/ 72 w 136"/>
              <a:gd name="T7" fmla="*/ 136 h 137"/>
              <a:gd name="T8" fmla="*/ 135 w 136"/>
              <a:gd name="T9" fmla="*/ 63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72" y="136"/>
                </a:cubicBezTo>
                <a:cubicBezTo>
                  <a:pt x="108" y="136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Line 83">
            <a:extLst>
              <a:ext uri="{FF2B5EF4-FFF2-40B4-BE49-F238E27FC236}">
                <a16:creationId xmlns:a16="http://schemas.microsoft.com/office/drawing/2014/main" id="{C2CD940E-F428-6E4E-BC7A-6DE6780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3815" y="8561758"/>
            <a:ext cx="3474147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Freeform 84">
            <a:extLst>
              <a:ext uri="{FF2B5EF4-FFF2-40B4-BE49-F238E27FC236}">
                <a16:creationId xmlns:a16="http://schemas.microsoft.com/office/drawing/2014/main" id="{678DFA8F-FA1F-6B48-B214-B58930DB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8490373"/>
            <a:ext cx="147534" cy="147531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63 h 136"/>
              <a:gd name="T6" fmla="*/ 72 w 136"/>
              <a:gd name="T7" fmla="*/ 135 h 136"/>
              <a:gd name="T8" fmla="*/ 135 w 136"/>
              <a:gd name="T9" fmla="*/ 63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72" y="135"/>
                </a:cubicBezTo>
                <a:cubicBezTo>
                  <a:pt x="108" y="135"/>
                  <a:pt x="135" y="108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Line 85">
            <a:extLst>
              <a:ext uri="{FF2B5EF4-FFF2-40B4-BE49-F238E27FC236}">
                <a16:creationId xmlns:a16="http://schemas.microsoft.com/office/drawing/2014/main" id="{17E487E1-6E19-0045-A4A6-9D8F415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8573" y="10888963"/>
            <a:ext cx="3745418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DDFE28D8-5978-7A45-B4BA-ADD63739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10812817"/>
            <a:ext cx="147534" cy="147531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72 h 137"/>
              <a:gd name="T6" fmla="*/ 72 w 136"/>
              <a:gd name="T7" fmla="*/ 136 h 137"/>
              <a:gd name="T8" fmla="*/ 135 w 136"/>
              <a:gd name="T9" fmla="*/ 72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72" y="136"/>
                </a:cubicBezTo>
                <a:cubicBezTo>
                  <a:pt x="108" y="136"/>
                  <a:pt x="135" y="109"/>
                  <a:pt x="135" y="72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D3EEBF8A-76B2-7141-B82B-BFF7B8D0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5615873"/>
            <a:ext cx="1251646" cy="1242125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2 h 1149"/>
              <a:gd name="T8" fmla="*/ 0 w 1158"/>
              <a:gd name="T9" fmla="*/ 135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35 h 1149"/>
              <a:gd name="T16" fmla="*/ 1157 w 1158"/>
              <a:gd name="T17" fmla="*/ 1012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35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94"/>
                  <a:pt x="1094" y="1148"/>
                  <a:pt x="1021" y="11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01D329DC-D198-084E-886E-B056FDCF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7943075"/>
            <a:ext cx="1251646" cy="1242128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5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1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2044D58F-2EC6-0F4B-825B-3C390891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10275036"/>
            <a:ext cx="1251646" cy="1242128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2 h 1149"/>
              <a:gd name="T8" fmla="*/ 0 w 1158"/>
              <a:gd name="T9" fmla="*/ 126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26 h 1149"/>
              <a:gd name="T16" fmla="*/ 1157 w 1158"/>
              <a:gd name="T17" fmla="*/ 1012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26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85"/>
                  <a:pt x="1094" y="1148"/>
                  <a:pt x="1021" y="11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D9F83090-11F3-2645-ADC9-8546AE77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5615873"/>
            <a:ext cx="1251646" cy="1242125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2 h 1149"/>
              <a:gd name="T8" fmla="*/ 0 w 1158"/>
              <a:gd name="T9" fmla="*/ 135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35 h 1149"/>
              <a:gd name="T16" fmla="*/ 1157 w 1158"/>
              <a:gd name="T17" fmla="*/ 1012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4"/>
                  <a:pt x="1157" y="135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94"/>
                  <a:pt x="1094" y="1148"/>
                  <a:pt x="1022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47C47A91-9712-BF46-A27A-B17AF73D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7943075"/>
            <a:ext cx="1251646" cy="1242128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5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2" y="11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40">
            <a:extLst>
              <a:ext uri="{FF2B5EF4-FFF2-40B4-BE49-F238E27FC236}">
                <a16:creationId xmlns:a16="http://schemas.microsoft.com/office/drawing/2014/main" id="{F69C2D2D-08D7-FC43-8462-5B358065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10275036"/>
            <a:ext cx="1251646" cy="1242128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2 h 1149"/>
              <a:gd name="T8" fmla="*/ 0 w 1158"/>
              <a:gd name="T9" fmla="*/ 126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26 h 1149"/>
              <a:gd name="T16" fmla="*/ 1157 w 1158"/>
              <a:gd name="T17" fmla="*/ 1012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4"/>
                  <a:pt x="1157" y="126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85"/>
                  <a:pt x="1094" y="1148"/>
                  <a:pt x="1022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41">
            <a:extLst>
              <a:ext uri="{FF2B5EF4-FFF2-40B4-BE49-F238E27FC236}">
                <a16:creationId xmlns:a16="http://schemas.microsoft.com/office/drawing/2014/main" id="{9A6FAF0C-0676-9D47-A4B4-81151486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080" y="5544485"/>
            <a:ext cx="7152935" cy="7162456"/>
          </a:xfrm>
          <a:custGeom>
            <a:avLst/>
            <a:gdLst>
              <a:gd name="T0" fmla="*/ 6625 w 6626"/>
              <a:gd name="T1" fmla="*/ 3316 h 6635"/>
              <a:gd name="T2" fmla="*/ 6625 w 6626"/>
              <a:gd name="T3" fmla="*/ 3316 h 6635"/>
              <a:gd name="T4" fmla="*/ 3308 w 6626"/>
              <a:gd name="T5" fmla="*/ 6634 h 6635"/>
              <a:gd name="T6" fmla="*/ 0 w 6626"/>
              <a:gd name="T7" fmla="*/ 3316 h 6635"/>
              <a:gd name="T8" fmla="*/ 3308 w 6626"/>
              <a:gd name="T9" fmla="*/ 0 h 6635"/>
              <a:gd name="T10" fmla="*/ 6625 w 6626"/>
              <a:gd name="T11" fmla="*/ 3316 h 6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26" h="6635">
                <a:moveTo>
                  <a:pt x="6625" y="3316"/>
                </a:moveTo>
                <a:lnTo>
                  <a:pt x="6625" y="3316"/>
                </a:lnTo>
                <a:cubicBezTo>
                  <a:pt x="6625" y="5142"/>
                  <a:pt x="5142" y="6634"/>
                  <a:pt x="3308" y="6634"/>
                </a:cubicBezTo>
                <a:cubicBezTo>
                  <a:pt x="1482" y="6634"/>
                  <a:pt x="0" y="5142"/>
                  <a:pt x="0" y="3316"/>
                </a:cubicBezTo>
                <a:cubicBezTo>
                  <a:pt x="0" y="1481"/>
                  <a:pt x="1482" y="0"/>
                  <a:pt x="3308" y="0"/>
                </a:cubicBezTo>
                <a:cubicBezTo>
                  <a:pt x="5142" y="0"/>
                  <a:pt x="6625" y="1481"/>
                  <a:pt x="6625" y="33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42">
            <a:extLst>
              <a:ext uri="{FF2B5EF4-FFF2-40B4-BE49-F238E27FC236}">
                <a16:creationId xmlns:a16="http://schemas.microsoft.com/office/drawing/2014/main" id="{CC039024-F420-D042-BB93-46C96B12A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67" y="9123333"/>
            <a:ext cx="3074382" cy="2607990"/>
          </a:xfrm>
          <a:custGeom>
            <a:avLst/>
            <a:gdLst>
              <a:gd name="T0" fmla="*/ 1762 w 2848"/>
              <a:gd name="T1" fmla="*/ 2414 h 2415"/>
              <a:gd name="T2" fmla="*/ 1762 w 2848"/>
              <a:gd name="T3" fmla="*/ 2414 h 2415"/>
              <a:gd name="T4" fmla="*/ 2847 w 2848"/>
              <a:gd name="T5" fmla="*/ 922 h 2415"/>
              <a:gd name="T6" fmla="*/ 0 w 2848"/>
              <a:gd name="T7" fmla="*/ 0 h 2415"/>
              <a:gd name="T8" fmla="*/ 1762 w 2848"/>
              <a:gd name="T9" fmla="*/ 24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2415">
                <a:moveTo>
                  <a:pt x="1762" y="2414"/>
                </a:moveTo>
                <a:lnTo>
                  <a:pt x="1762" y="2414"/>
                </a:lnTo>
                <a:cubicBezTo>
                  <a:pt x="2277" y="2043"/>
                  <a:pt x="2657" y="1519"/>
                  <a:pt x="2847" y="922"/>
                </a:cubicBezTo>
                <a:cubicBezTo>
                  <a:pt x="0" y="0"/>
                  <a:pt x="0" y="0"/>
                  <a:pt x="0" y="0"/>
                </a:cubicBezTo>
                <a:lnTo>
                  <a:pt x="1762" y="241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43">
            <a:extLst>
              <a:ext uri="{FF2B5EF4-FFF2-40B4-BE49-F238E27FC236}">
                <a16:creationId xmlns:a16="http://schemas.microsoft.com/office/drawing/2014/main" id="{D6182AB3-F7FB-A749-B829-1E3C66CAB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8043" y="9123333"/>
            <a:ext cx="1894124" cy="3221916"/>
          </a:xfrm>
          <a:custGeom>
            <a:avLst/>
            <a:gdLst>
              <a:gd name="T0" fmla="*/ 0 w 1754"/>
              <a:gd name="T1" fmla="*/ 2414 h 2984"/>
              <a:gd name="T2" fmla="*/ 0 w 1754"/>
              <a:gd name="T3" fmla="*/ 2414 h 2984"/>
              <a:gd name="T4" fmla="*/ 1753 w 1754"/>
              <a:gd name="T5" fmla="*/ 2983 h 2984"/>
              <a:gd name="T6" fmla="*/ 1753 w 1754"/>
              <a:gd name="T7" fmla="*/ 0 h 2984"/>
              <a:gd name="T8" fmla="*/ 0 w 1754"/>
              <a:gd name="T9" fmla="*/ 2414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4" h="2984">
                <a:moveTo>
                  <a:pt x="0" y="2414"/>
                </a:moveTo>
                <a:lnTo>
                  <a:pt x="0" y="2414"/>
                </a:lnTo>
                <a:cubicBezTo>
                  <a:pt x="506" y="2784"/>
                  <a:pt x="1121" y="2983"/>
                  <a:pt x="1753" y="2983"/>
                </a:cubicBezTo>
                <a:cubicBezTo>
                  <a:pt x="1753" y="0"/>
                  <a:pt x="1753" y="0"/>
                  <a:pt x="1753" y="0"/>
                </a:cubicBezTo>
                <a:lnTo>
                  <a:pt x="0" y="2414"/>
                </a:ln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44">
            <a:extLst>
              <a:ext uri="{FF2B5EF4-FFF2-40B4-BE49-F238E27FC236}">
                <a16:creationId xmlns:a16="http://schemas.microsoft.com/office/drawing/2014/main" id="{51A43BB6-8AE9-7845-A5A5-872EE77A1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303" y="9123333"/>
            <a:ext cx="3064864" cy="2607990"/>
          </a:xfrm>
          <a:custGeom>
            <a:avLst/>
            <a:gdLst>
              <a:gd name="T0" fmla="*/ 0 w 2839"/>
              <a:gd name="T1" fmla="*/ 922 h 2415"/>
              <a:gd name="T2" fmla="*/ 0 w 2839"/>
              <a:gd name="T3" fmla="*/ 922 h 2415"/>
              <a:gd name="T4" fmla="*/ 1085 w 2839"/>
              <a:gd name="T5" fmla="*/ 2414 h 2415"/>
              <a:gd name="T6" fmla="*/ 2838 w 2839"/>
              <a:gd name="T7" fmla="*/ 0 h 2415"/>
              <a:gd name="T8" fmla="*/ 0 w 2839"/>
              <a:gd name="T9" fmla="*/ 922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415">
                <a:moveTo>
                  <a:pt x="0" y="922"/>
                </a:moveTo>
                <a:lnTo>
                  <a:pt x="0" y="922"/>
                </a:lnTo>
                <a:cubicBezTo>
                  <a:pt x="199" y="1546"/>
                  <a:pt x="587" y="2061"/>
                  <a:pt x="1085" y="2414"/>
                </a:cubicBezTo>
                <a:cubicBezTo>
                  <a:pt x="2838" y="0"/>
                  <a:pt x="2838" y="0"/>
                  <a:pt x="2838" y="0"/>
                </a:cubicBezTo>
                <a:lnTo>
                  <a:pt x="0" y="922"/>
                </a:ln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45">
            <a:extLst>
              <a:ext uri="{FF2B5EF4-FFF2-40B4-BE49-F238E27FC236}">
                <a16:creationId xmlns:a16="http://schemas.microsoft.com/office/drawing/2014/main" id="{C5B32912-1393-AA49-90E5-EA21BE39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3145" y="8128681"/>
            <a:ext cx="3279022" cy="1989306"/>
          </a:xfrm>
          <a:custGeom>
            <a:avLst/>
            <a:gdLst>
              <a:gd name="T0" fmla="*/ 199 w 3038"/>
              <a:gd name="T1" fmla="*/ 0 h 1845"/>
              <a:gd name="T2" fmla="*/ 199 w 3038"/>
              <a:gd name="T3" fmla="*/ 0 h 1845"/>
              <a:gd name="T4" fmla="*/ 199 w 3038"/>
              <a:gd name="T5" fmla="*/ 1844 h 1845"/>
              <a:gd name="T6" fmla="*/ 3037 w 3038"/>
              <a:gd name="T7" fmla="*/ 922 h 1845"/>
              <a:gd name="T8" fmla="*/ 199 w 3038"/>
              <a:gd name="T9" fmla="*/ 0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38" h="1845">
                <a:moveTo>
                  <a:pt x="199" y="0"/>
                </a:moveTo>
                <a:lnTo>
                  <a:pt x="199" y="0"/>
                </a:lnTo>
                <a:cubicBezTo>
                  <a:pt x="9" y="579"/>
                  <a:pt x="0" y="1221"/>
                  <a:pt x="199" y="1844"/>
                </a:cubicBezTo>
                <a:cubicBezTo>
                  <a:pt x="3037" y="922"/>
                  <a:pt x="3037" y="922"/>
                  <a:pt x="3037" y="922"/>
                </a:cubicBezTo>
                <a:lnTo>
                  <a:pt x="199" y="0"/>
                </a:ln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46">
            <a:extLst>
              <a:ext uri="{FF2B5EF4-FFF2-40B4-BE49-F238E27FC236}">
                <a16:creationId xmlns:a16="http://schemas.microsoft.com/office/drawing/2014/main" id="{B92AE7BC-B2DB-6E49-922E-E5CE8C6C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67" y="9123333"/>
            <a:ext cx="1903642" cy="3221916"/>
          </a:xfrm>
          <a:custGeom>
            <a:avLst/>
            <a:gdLst>
              <a:gd name="T0" fmla="*/ 0 w 1763"/>
              <a:gd name="T1" fmla="*/ 2983 h 2984"/>
              <a:gd name="T2" fmla="*/ 0 w 1763"/>
              <a:gd name="T3" fmla="*/ 2983 h 2984"/>
              <a:gd name="T4" fmla="*/ 930 w 1763"/>
              <a:gd name="T5" fmla="*/ 2839 h 2984"/>
              <a:gd name="T6" fmla="*/ 1762 w 1763"/>
              <a:gd name="T7" fmla="*/ 2414 h 2984"/>
              <a:gd name="T8" fmla="*/ 0 w 1763"/>
              <a:gd name="T9" fmla="*/ 0 h 2984"/>
              <a:gd name="T10" fmla="*/ 0 w 1763"/>
              <a:gd name="T11" fmla="*/ 2983 h 2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3" h="2984">
                <a:moveTo>
                  <a:pt x="0" y="2983"/>
                </a:moveTo>
                <a:lnTo>
                  <a:pt x="0" y="2983"/>
                </a:lnTo>
                <a:cubicBezTo>
                  <a:pt x="307" y="2983"/>
                  <a:pt x="623" y="2938"/>
                  <a:pt x="930" y="2839"/>
                </a:cubicBezTo>
                <a:cubicBezTo>
                  <a:pt x="1238" y="2739"/>
                  <a:pt x="1509" y="2595"/>
                  <a:pt x="1762" y="2414"/>
                </a:cubicBezTo>
                <a:cubicBezTo>
                  <a:pt x="0" y="0"/>
                  <a:pt x="0" y="0"/>
                  <a:pt x="0" y="0"/>
                </a:cubicBezTo>
                <a:lnTo>
                  <a:pt x="0" y="2983"/>
                </a:ln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47">
            <a:extLst>
              <a:ext uri="{FF2B5EF4-FFF2-40B4-BE49-F238E27FC236}">
                <a16:creationId xmlns:a16="http://schemas.microsoft.com/office/drawing/2014/main" id="{5A7FCE03-EF2C-BB43-94DF-9233ECC8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8043" y="5896659"/>
            <a:ext cx="1894124" cy="3231434"/>
          </a:xfrm>
          <a:custGeom>
            <a:avLst/>
            <a:gdLst>
              <a:gd name="T0" fmla="*/ 1753 w 1754"/>
              <a:gd name="T1" fmla="*/ 0 h 2992"/>
              <a:gd name="T2" fmla="*/ 1753 w 1754"/>
              <a:gd name="T3" fmla="*/ 0 h 2992"/>
              <a:gd name="T4" fmla="*/ 831 w 1754"/>
              <a:gd name="T5" fmla="*/ 145 h 2992"/>
              <a:gd name="T6" fmla="*/ 0 w 1754"/>
              <a:gd name="T7" fmla="*/ 569 h 2992"/>
              <a:gd name="T8" fmla="*/ 1753 w 1754"/>
              <a:gd name="T9" fmla="*/ 2991 h 2992"/>
              <a:gd name="T10" fmla="*/ 1753 w 1754"/>
              <a:gd name="T11" fmla="*/ 0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54" h="2992">
                <a:moveTo>
                  <a:pt x="1753" y="0"/>
                </a:moveTo>
                <a:lnTo>
                  <a:pt x="1753" y="0"/>
                </a:lnTo>
                <a:cubicBezTo>
                  <a:pt x="1455" y="0"/>
                  <a:pt x="1138" y="45"/>
                  <a:pt x="831" y="145"/>
                </a:cubicBezTo>
                <a:cubicBezTo>
                  <a:pt x="524" y="244"/>
                  <a:pt x="244" y="389"/>
                  <a:pt x="0" y="569"/>
                </a:cubicBezTo>
                <a:cubicBezTo>
                  <a:pt x="1753" y="2991"/>
                  <a:pt x="1753" y="2991"/>
                  <a:pt x="1753" y="2991"/>
                </a:cubicBezTo>
                <a:lnTo>
                  <a:pt x="1753" y="0"/>
                </a:ln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48">
            <a:extLst>
              <a:ext uri="{FF2B5EF4-FFF2-40B4-BE49-F238E27FC236}">
                <a16:creationId xmlns:a16="http://schemas.microsoft.com/office/drawing/2014/main" id="{C367FB33-2B3C-E14A-9936-912C3D20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303" y="6510585"/>
            <a:ext cx="3064864" cy="2612748"/>
          </a:xfrm>
          <a:custGeom>
            <a:avLst/>
            <a:gdLst>
              <a:gd name="T0" fmla="*/ 0 w 2839"/>
              <a:gd name="T1" fmla="*/ 1500 h 2423"/>
              <a:gd name="T2" fmla="*/ 0 w 2839"/>
              <a:gd name="T3" fmla="*/ 1500 h 2423"/>
              <a:gd name="T4" fmla="*/ 2838 w 2839"/>
              <a:gd name="T5" fmla="*/ 2422 h 2423"/>
              <a:gd name="T6" fmla="*/ 1085 w 2839"/>
              <a:gd name="T7" fmla="*/ 0 h 2423"/>
              <a:gd name="T8" fmla="*/ 0 w 2839"/>
              <a:gd name="T9" fmla="*/ 150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9" h="2423">
                <a:moveTo>
                  <a:pt x="0" y="1500"/>
                </a:moveTo>
                <a:lnTo>
                  <a:pt x="0" y="1500"/>
                </a:lnTo>
                <a:cubicBezTo>
                  <a:pt x="2838" y="2422"/>
                  <a:pt x="2838" y="2422"/>
                  <a:pt x="2838" y="2422"/>
                </a:cubicBezTo>
                <a:cubicBezTo>
                  <a:pt x="1085" y="0"/>
                  <a:pt x="1085" y="0"/>
                  <a:pt x="1085" y="0"/>
                </a:cubicBezTo>
                <a:cubicBezTo>
                  <a:pt x="569" y="379"/>
                  <a:pt x="190" y="903"/>
                  <a:pt x="0" y="1500"/>
                </a:cubicBezTo>
              </a:path>
            </a:pathLst>
          </a:custGeom>
          <a:solidFill>
            <a:srgbClr val="60E3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49">
            <a:extLst>
              <a:ext uri="{FF2B5EF4-FFF2-40B4-BE49-F238E27FC236}">
                <a16:creationId xmlns:a16="http://schemas.microsoft.com/office/drawing/2014/main" id="{524A05E6-7A5F-AE4A-A9A6-F3CB29429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67" y="6510585"/>
            <a:ext cx="3074382" cy="2612748"/>
          </a:xfrm>
          <a:custGeom>
            <a:avLst/>
            <a:gdLst>
              <a:gd name="T0" fmla="*/ 2847 w 2848"/>
              <a:gd name="T1" fmla="*/ 1500 h 2423"/>
              <a:gd name="T2" fmla="*/ 2847 w 2848"/>
              <a:gd name="T3" fmla="*/ 1500 h 2423"/>
              <a:gd name="T4" fmla="*/ 1762 w 2848"/>
              <a:gd name="T5" fmla="*/ 0 h 2423"/>
              <a:gd name="T6" fmla="*/ 0 w 2848"/>
              <a:gd name="T7" fmla="*/ 2422 h 2423"/>
              <a:gd name="T8" fmla="*/ 2847 w 2848"/>
              <a:gd name="T9" fmla="*/ 1500 h 2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48" h="2423">
                <a:moveTo>
                  <a:pt x="2847" y="1500"/>
                </a:moveTo>
                <a:lnTo>
                  <a:pt x="2847" y="1500"/>
                </a:lnTo>
                <a:cubicBezTo>
                  <a:pt x="2648" y="867"/>
                  <a:pt x="2250" y="361"/>
                  <a:pt x="1762" y="0"/>
                </a:cubicBezTo>
                <a:cubicBezTo>
                  <a:pt x="0" y="2422"/>
                  <a:pt x="0" y="2422"/>
                  <a:pt x="0" y="2422"/>
                </a:cubicBezTo>
                <a:lnTo>
                  <a:pt x="2847" y="150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50">
            <a:extLst>
              <a:ext uri="{FF2B5EF4-FFF2-40B4-BE49-F238E27FC236}">
                <a16:creationId xmlns:a16="http://schemas.microsoft.com/office/drawing/2014/main" id="{66B39F80-B542-D445-A412-AB61AEB6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67" y="5896659"/>
            <a:ext cx="1903642" cy="3231434"/>
          </a:xfrm>
          <a:custGeom>
            <a:avLst/>
            <a:gdLst>
              <a:gd name="T0" fmla="*/ 1762 w 1763"/>
              <a:gd name="T1" fmla="*/ 569 h 2992"/>
              <a:gd name="T2" fmla="*/ 1762 w 1763"/>
              <a:gd name="T3" fmla="*/ 569 h 2992"/>
              <a:gd name="T4" fmla="*/ 0 w 1763"/>
              <a:gd name="T5" fmla="*/ 0 h 2992"/>
              <a:gd name="T6" fmla="*/ 0 w 1763"/>
              <a:gd name="T7" fmla="*/ 2991 h 2992"/>
              <a:gd name="T8" fmla="*/ 1762 w 1763"/>
              <a:gd name="T9" fmla="*/ 569 h 2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3" h="2992">
                <a:moveTo>
                  <a:pt x="1762" y="569"/>
                </a:moveTo>
                <a:lnTo>
                  <a:pt x="1762" y="569"/>
                </a:lnTo>
                <a:cubicBezTo>
                  <a:pt x="1256" y="208"/>
                  <a:pt x="641" y="0"/>
                  <a:pt x="0" y="0"/>
                </a:cubicBezTo>
                <a:cubicBezTo>
                  <a:pt x="0" y="2991"/>
                  <a:pt x="0" y="2991"/>
                  <a:pt x="0" y="2991"/>
                </a:cubicBezTo>
                <a:lnTo>
                  <a:pt x="1762" y="56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51">
            <a:extLst>
              <a:ext uri="{FF2B5EF4-FFF2-40B4-BE49-F238E27FC236}">
                <a16:creationId xmlns:a16="http://schemas.microsoft.com/office/drawing/2014/main" id="{D4F2DA63-58B7-4B48-9D41-D538E3AB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167" y="8128681"/>
            <a:ext cx="3288544" cy="1989306"/>
          </a:xfrm>
          <a:custGeom>
            <a:avLst/>
            <a:gdLst>
              <a:gd name="T0" fmla="*/ 2847 w 3047"/>
              <a:gd name="T1" fmla="*/ 1844 h 1845"/>
              <a:gd name="T2" fmla="*/ 2847 w 3047"/>
              <a:gd name="T3" fmla="*/ 1844 h 1845"/>
              <a:gd name="T4" fmla="*/ 2847 w 3047"/>
              <a:gd name="T5" fmla="*/ 0 h 1845"/>
              <a:gd name="T6" fmla="*/ 0 w 3047"/>
              <a:gd name="T7" fmla="*/ 922 h 1845"/>
              <a:gd name="T8" fmla="*/ 2847 w 3047"/>
              <a:gd name="T9" fmla="*/ 1844 h 1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845">
                <a:moveTo>
                  <a:pt x="2847" y="1844"/>
                </a:moveTo>
                <a:lnTo>
                  <a:pt x="2847" y="1844"/>
                </a:lnTo>
                <a:cubicBezTo>
                  <a:pt x="3037" y="1266"/>
                  <a:pt x="3046" y="624"/>
                  <a:pt x="2847" y="0"/>
                </a:cubicBezTo>
                <a:cubicBezTo>
                  <a:pt x="0" y="922"/>
                  <a:pt x="0" y="922"/>
                  <a:pt x="0" y="922"/>
                </a:cubicBezTo>
                <a:lnTo>
                  <a:pt x="2847" y="184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52">
            <a:extLst>
              <a:ext uri="{FF2B5EF4-FFF2-40B4-BE49-F238E27FC236}">
                <a16:creationId xmlns:a16="http://schemas.microsoft.com/office/drawing/2014/main" id="{7EEE2C08-59E7-054F-BBC0-B07D32211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782" y="5730092"/>
            <a:ext cx="147531" cy="556814"/>
          </a:xfrm>
          <a:custGeom>
            <a:avLst/>
            <a:gdLst>
              <a:gd name="T0" fmla="*/ 135 w 136"/>
              <a:gd name="T1" fmla="*/ 515 h 516"/>
              <a:gd name="T2" fmla="*/ 0 w 136"/>
              <a:gd name="T3" fmla="*/ 515 h 516"/>
              <a:gd name="T4" fmla="*/ 0 w 136"/>
              <a:gd name="T5" fmla="*/ 0 h 516"/>
              <a:gd name="T6" fmla="*/ 135 w 136"/>
              <a:gd name="T7" fmla="*/ 0 h 516"/>
              <a:gd name="T8" fmla="*/ 135 w 136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16">
                <a:moveTo>
                  <a:pt x="135" y="515"/>
                </a:moveTo>
                <a:lnTo>
                  <a:pt x="0" y="515"/>
                </a:lnTo>
                <a:lnTo>
                  <a:pt x="0" y="0"/>
                </a:lnTo>
                <a:lnTo>
                  <a:pt x="135" y="0"/>
                </a:lnTo>
                <a:lnTo>
                  <a:pt x="135" y="5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53">
            <a:extLst>
              <a:ext uri="{FF2B5EF4-FFF2-40B4-BE49-F238E27FC236}">
                <a16:creationId xmlns:a16="http://schemas.microsoft.com/office/drawing/2014/main" id="{85E0D016-5F92-4744-AA64-746B94F0C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782" y="11955002"/>
            <a:ext cx="147531" cy="556814"/>
          </a:xfrm>
          <a:custGeom>
            <a:avLst/>
            <a:gdLst>
              <a:gd name="T0" fmla="*/ 135 w 136"/>
              <a:gd name="T1" fmla="*/ 515 h 516"/>
              <a:gd name="T2" fmla="*/ 0 w 136"/>
              <a:gd name="T3" fmla="*/ 515 h 516"/>
              <a:gd name="T4" fmla="*/ 0 w 136"/>
              <a:gd name="T5" fmla="*/ 0 h 516"/>
              <a:gd name="T6" fmla="*/ 135 w 136"/>
              <a:gd name="T7" fmla="*/ 0 h 516"/>
              <a:gd name="T8" fmla="*/ 135 w 136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516">
                <a:moveTo>
                  <a:pt x="135" y="515"/>
                </a:moveTo>
                <a:lnTo>
                  <a:pt x="0" y="515"/>
                </a:lnTo>
                <a:lnTo>
                  <a:pt x="0" y="0"/>
                </a:lnTo>
                <a:lnTo>
                  <a:pt x="135" y="0"/>
                </a:lnTo>
                <a:lnTo>
                  <a:pt x="135" y="5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54">
            <a:extLst>
              <a:ext uri="{FF2B5EF4-FFF2-40B4-BE49-F238E27FC236}">
                <a16:creationId xmlns:a16="http://schemas.microsoft.com/office/drawing/2014/main" id="{A0C33D22-534F-EA4D-9327-DCD15A9A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8595" y="9047187"/>
            <a:ext cx="556817" cy="147534"/>
          </a:xfrm>
          <a:custGeom>
            <a:avLst/>
            <a:gdLst>
              <a:gd name="T0" fmla="*/ 0 w 516"/>
              <a:gd name="T1" fmla="*/ 135 h 136"/>
              <a:gd name="T2" fmla="*/ 0 w 516"/>
              <a:gd name="T3" fmla="*/ 0 h 136"/>
              <a:gd name="T4" fmla="*/ 515 w 516"/>
              <a:gd name="T5" fmla="*/ 0 h 136"/>
              <a:gd name="T6" fmla="*/ 515 w 516"/>
              <a:gd name="T7" fmla="*/ 135 h 136"/>
              <a:gd name="T8" fmla="*/ 0 w 516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136">
                <a:moveTo>
                  <a:pt x="0" y="135"/>
                </a:moveTo>
                <a:lnTo>
                  <a:pt x="0" y="0"/>
                </a:lnTo>
                <a:lnTo>
                  <a:pt x="515" y="0"/>
                </a:lnTo>
                <a:lnTo>
                  <a:pt x="515" y="135"/>
                </a:lnTo>
                <a:lnTo>
                  <a:pt x="0" y="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55">
            <a:extLst>
              <a:ext uri="{FF2B5EF4-FFF2-40B4-BE49-F238E27FC236}">
                <a16:creationId xmlns:a16="http://schemas.microsoft.com/office/drawing/2014/main" id="{0D1C55C2-9EA4-904A-B553-904701F41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684" y="9047187"/>
            <a:ext cx="556817" cy="147534"/>
          </a:xfrm>
          <a:custGeom>
            <a:avLst/>
            <a:gdLst>
              <a:gd name="T0" fmla="*/ 0 w 516"/>
              <a:gd name="T1" fmla="*/ 135 h 136"/>
              <a:gd name="T2" fmla="*/ 0 w 516"/>
              <a:gd name="T3" fmla="*/ 0 h 136"/>
              <a:gd name="T4" fmla="*/ 515 w 516"/>
              <a:gd name="T5" fmla="*/ 0 h 136"/>
              <a:gd name="T6" fmla="*/ 515 w 516"/>
              <a:gd name="T7" fmla="*/ 135 h 136"/>
              <a:gd name="T8" fmla="*/ 0 w 516"/>
              <a:gd name="T9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6" h="136">
                <a:moveTo>
                  <a:pt x="0" y="135"/>
                </a:moveTo>
                <a:lnTo>
                  <a:pt x="0" y="0"/>
                </a:lnTo>
                <a:lnTo>
                  <a:pt x="515" y="0"/>
                </a:lnTo>
                <a:lnTo>
                  <a:pt x="515" y="135"/>
                </a:lnTo>
                <a:lnTo>
                  <a:pt x="0" y="13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6">
            <a:extLst>
              <a:ext uri="{FF2B5EF4-FFF2-40B4-BE49-F238E27FC236}">
                <a16:creationId xmlns:a16="http://schemas.microsoft.com/office/drawing/2014/main" id="{94DEB283-C748-0546-B917-844B730E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373" y="5810995"/>
            <a:ext cx="528262" cy="556817"/>
          </a:xfrm>
          <a:custGeom>
            <a:avLst/>
            <a:gdLst>
              <a:gd name="T0" fmla="*/ 280 w 489"/>
              <a:gd name="T1" fmla="*/ 515 h 516"/>
              <a:gd name="T2" fmla="*/ 0 w 489"/>
              <a:gd name="T3" fmla="*/ 343 h 516"/>
              <a:gd name="T4" fmla="*/ 208 w 489"/>
              <a:gd name="T5" fmla="*/ 0 h 516"/>
              <a:gd name="T6" fmla="*/ 488 w 489"/>
              <a:gd name="T7" fmla="*/ 171 h 516"/>
              <a:gd name="T8" fmla="*/ 280 w 489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516">
                <a:moveTo>
                  <a:pt x="280" y="515"/>
                </a:moveTo>
                <a:lnTo>
                  <a:pt x="0" y="343"/>
                </a:lnTo>
                <a:lnTo>
                  <a:pt x="208" y="0"/>
                </a:lnTo>
                <a:lnTo>
                  <a:pt x="488" y="171"/>
                </a:lnTo>
                <a:lnTo>
                  <a:pt x="280" y="5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7">
            <a:extLst>
              <a:ext uri="{FF2B5EF4-FFF2-40B4-BE49-F238E27FC236}">
                <a16:creationId xmlns:a16="http://schemas.microsoft.com/office/drawing/2014/main" id="{17EF288D-C47E-D546-B425-E3755A84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482" y="5301772"/>
            <a:ext cx="861400" cy="832842"/>
          </a:xfrm>
          <a:custGeom>
            <a:avLst/>
            <a:gdLst>
              <a:gd name="T0" fmla="*/ 479 w 796"/>
              <a:gd name="T1" fmla="*/ 751 h 770"/>
              <a:gd name="T2" fmla="*/ 479 w 796"/>
              <a:gd name="T3" fmla="*/ 751 h 770"/>
              <a:gd name="T4" fmla="*/ 36 w 796"/>
              <a:gd name="T5" fmla="*/ 480 h 770"/>
              <a:gd name="T6" fmla="*/ 17 w 796"/>
              <a:gd name="T7" fmla="*/ 407 h 770"/>
              <a:gd name="T8" fmla="*/ 244 w 796"/>
              <a:gd name="T9" fmla="*/ 28 h 770"/>
              <a:gd name="T10" fmla="*/ 316 w 796"/>
              <a:gd name="T11" fmla="*/ 10 h 770"/>
              <a:gd name="T12" fmla="*/ 768 w 796"/>
              <a:gd name="T13" fmla="*/ 281 h 770"/>
              <a:gd name="T14" fmla="*/ 786 w 796"/>
              <a:gd name="T15" fmla="*/ 353 h 770"/>
              <a:gd name="T16" fmla="*/ 551 w 796"/>
              <a:gd name="T17" fmla="*/ 733 h 770"/>
              <a:gd name="T18" fmla="*/ 479 w 796"/>
              <a:gd name="T19" fmla="*/ 751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6" h="770">
                <a:moveTo>
                  <a:pt x="479" y="751"/>
                </a:moveTo>
                <a:lnTo>
                  <a:pt x="479" y="751"/>
                </a:lnTo>
                <a:cubicBezTo>
                  <a:pt x="36" y="480"/>
                  <a:pt x="36" y="480"/>
                  <a:pt x="36" y="480"/>
                </a:cubicBezTo>
                <a:cubicBezTo>
                  <a:pt x="8" y="462"/>
                  <a:pt x="0" y="434"/>
                  <a:pt x="17" y="407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62" y="10"/>
                  <a:pt x="298" y="0"/>
                  <a:pt x="316" y="10"/>
                </a:cubicBezTo>
                <a:cubicBezTo>
                  <a:pt x="768" y="281"/>
                  <a:pt x="768" y="281"/>
                  <a:pt x="768" y="281"/>
                </a:cubicBezTo>
                <a:cubicBezTo>
                  <a:pt x="786" y="299"/>
                  <a:pt x="795" y="335"/>
                  <a:pt x="786" y="353"/>
                </a:cubicBezTo>
                <a:cubicBezTo>
                  <a:pt x="551" y="733"/>
                  <a:pt x="551" y="733"/>
                  <a:pt x="551" y="733"/>
                </a:cubicBezTo>
                <a:cubicBezTo>
                  <a:pt x="542" y="760"/>
                  <a:pt x="506" y="769"/>
                  <a:pt x="479" y="7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8">
            <a:extLst>
              <a:ext uri="{FF2B5EF4-FFF2-40B4-BE49-F238E27FC236}">
                <a16:creationId xmlns:a16="http://schemas.microsoft.com/office/drawing/2014/main" id="{6C8589D2-87F3-D647-8B38-4CC3DE0E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192" y="4697364"/>
            <a:ext cx="1560987" cy="585372"/>
          </a:xfrm>
          <a:custGeom>
            <a:avLst/>
            <a:gdLst>
              <a:gd name="T0" fmla="*/ 1373 w 1447"/>
              <a:gd name="T1" fmla="*/ 543 h 544"/>
              <a:gd name="T2" fmla="*/ 1373 w 1447"/>
              <a:gd name="T3" fmla="*/ 543 h 544"/>
              <a:gd name="T4" fmla="*/ 73 w 1447"/>
              <a:gd name="T5" fmla="*/ 543 h 544"/>
              <a:gd name="T6" fmla="*/ 0 w 1447"/>
              <a:gd name="T7" fmla="*/ 470 h 544"/>
              <a:gd name="T8" fmla="*/ 0 w 1447"/>
              <a:gd name="T9" fmla="*/ 72 h 544"/>
              <a:gd name="T10" fmla="*/ 73 w 1447"/>
              <a:gd name="T11" fmla="*/ 0 h 544"/>
              <a:gd name="T12" fmla="*/ 1373 w 1447"/>
              <a:gd name="T13" fmla="*/ 0 h 544"/>
              <a:gd name="T14" fmla="*/ 1446 w 1447"/>
              <a:gd name="T15" fmla="*/ 72 h 544"/>
              <a:gd name="T16" fmla="*/ 1446 w 1447"/>
              <a:gd name="T17" fmla="*/ 470 h 544"/>
              <a:gd name="T18" fmla="*/ 1373 w 1447"/>
              <a:gd name="T19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7" h="544">
                <a:moveTo>
                  <a:pt x="1373" y="543"/>
                </a:moveTo>
                <a:lnTo>
                  <a:pt x="1373" y="543"/>
                </a:lnTo>
                <a:cubicBezTo>
                  <a:pt x="73" y="543"/>
                  <a:pt x="73" y="543"/>
                  <a:pt x="73" y="543"/>
                </a:cubicBezTo>
                <a:cubicBezTo>
                  <a:pt x="36" y="543"/>
                  <a:pt x="0" y="506"/>
                  <a:pt x="0" y="47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3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410" y="0"/>
                  <a:pt x="1446" y="27"/>
                  <a:pt x="1446" y="72"/>
                </a:cubicBezTo>
                <a:cubicBezTo>
                  <a:pt x="1446" y="470"/>
                  <a:pt x="1446" y="470"/>
                  <a:pt x="1446" y="470"/>
                </a:cubicBezTo>
                <a:cubicBezTo>
                  <a:pt x="1446" y="506"/>
                  <a:pt x="1410" y="543"/>
                  <a:pt x="1373" y="5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9">
            <a:extLst>
              <a:ext uri="{FF2B5EF4-FFF2-40B4-BE49-F238E27FC236}">
                <a16:creationId xmlns:a16="http://schemas.microsoft.com/office/drawing/2014/main" id="{BE429C0B-015E-3245-A333-FC718BCD0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475" y="4987671"/>
            <a:ext cx="742421" cy="637720"/>
          </a:xfrm>
          <a:custGeom>
            <a:avLst/>
            <a:gdLst>
              <a:gd name="T0" fmla="*/ 686 w 687"/>
              <a:gd name="T1" fmla="*/ 588 h 589"/>
              <a:gd name="T2" fmla="*/ 0 w 687"/>
              <a:gd name="T3" fmla="*/ 588 h 589"/>
              <a:gd name="T4" fmla="*/ 0 w 687"/>
              <a:gd name="T5" fmla="*/ 0 h 589"/>
              <a:gd name="T6" fmla="*/ 686 w 687"/>
              <a:gd name="T7" fmla="*/ 0 h 589"/>
              <a:gd name="T8" fmla="*/ 686 w 687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7" h="589">
                <a:moveTo>
                  <a:pt x="686" y="588"/>
                </a:moveTo>
                <a:lnTo>
                  <a:pt x="0" y="588"/>
                </a:lnTo>
                <a:lnTo>
                  <a:pt x="0" y="0"/>
                </a:lnTo>
                <a:lnTo>
                  <a:pt x="686" y="0"/>
                </a:lnTo>
                <a:lnTo>
                  <a:pt x="686" y="5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60">
            <a:extLst>
              <a:ext uri="{FF2B5EF4-FFF2-40B4-BE49-F238E27FC236}">
                <a16:creationId xmlns:a16="http://schemas.microsoft.com/office/drawing/2014/main" id="{E04F14D3-2FDE-E248-84CA-34B7C16C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006" y="3807413"/>
            <a:ext cx="2479493" cy="1242125"/>
          </a:xfrm>
          <a:custGeom>
            <a:avLst/>
            <a:gdLst>
              <a:gd name="T0" fmla="*/ 2078 w 2296"/>
              <a:gd name="T1" fmla="*/ 1149 h 1150"/>
              <a:gd name="T2" fmla="*/ 2078 w 2296"/>
              <a:gd name="T3" fmla="*/ 1149 h 1150"/>
              <a:gd name="T4" fmla="*/ 208 w 2296"/>
              <a:gd name="T5" fmla="*/ 1149 h 1150"/>
              <a:gd name="T6" fmla="*/ 0 w 2296"/>
              <a:gd name="T7" fmla="*/ 932 h 1150"/>
              <a:gd name="T8" fmla="*/ 0 w 2296"/>
              <a:gd name="T9" fmla="*/ 208 h 1150"/>
              <a:gd name="T10" fmla="*/ 208 w 2296"/>
              <a:gd name="T11" fmla="*/ 0 h 1150"/>
              <a:gd name="T12" fmla="*/ 2078 w 2296"/>
              <a:gd name="T13" fmla="*/ 0 h 1150"/>
              <a:gd name="T14" fmla="*/ 2295 w 2296"/>
              <a:gd name="T15" fmla="*/ 208 h 1150"/>
              <a:gd name="T16" fmla="*/ 2295 w 2296"/>
              <a:gd name="T17" fmla="*/ 932 h 1150"/>
              <a:gd name="T18" fmla="*/ 2078 w 2296"/>
              <a:gd name="T19" fmla="*/ 1149 h 1150"/>
              <a:gd name="T20" fmla="*/ 208 w 2296"/>
              <a:gd name="T21" fmla="*/ 109 h 1150"/>
              <a:gd name="T22" fmla="*/ 208 w 2296"/>
              <a:gd name="T23" fmla="*/ 109 h 1150"/>
              <a:gd name="T24" fmla="*/ 109 w 2296"/>
              <a:gd name="T25" fmla="*/ 208 h 1150"/>
              <a:gd name="T26" fmla="*/ 109 w 2296"/>
              <a:gd name="T27" fmla="*/ 932 h 1150"/>
              <a:gd name="T28" fmla="*/ 208 w 2296"/>
              <a:gd name="T29" fmla="*/ 1040 h 1150"/>
              <a:gd name="T30" fmla="*/ 2078 w 2296"/>
              <a:gd name="T31" fmla="*/ 1040 h 1150"/>
              <a:gd name="T32" fmla="*/ 2187 w 2296"/>
              <a:gd name="T33" fmla="*/ 932 h 1150"/>
              <a:gd name="T34" fmla="*/ 2187 w 2296"/>
              <a:gd name="T35" fmla="*/ 208 h 1150"/>
              <a:gd name="T36" fmla="*/ 2078 w 2296"/>
              <a:gd name="T37" fmla="*/ 109 h 1150"/>
              <a:gd name="T38" fmla="*/ 208 w 2296"/>
              <a:gd name="T39" fmla="*/ 10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96" h="1150">
                <a:moveTo>
                  <a:pt x="2078" y="1149"/>
                </a:moveTo>
                <a:lnTo>
                  <a:pt x="2078" y="1149"/>
                </a:lnTo>
                <a:cubicBezTo>
                  <a:pt x="208" y="1149"/>
                  <a:pt x="208" y="1149"/>
                  <a:pt x="208" y="1149"/>
                </a:cubicBezTo>
                <a:cubicBezTo>
                  <a:pt x="91" y="1149"/>
                  <a:pt x="0" y="1049"/>
                  <a:pt x="0" y="932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1" y="0"/>
                  <a:pt x="208" y="0"/>
                </a:cubicBezTo>
                <a:cubicBezTo>
                  <a:pt x="2078" y="0"/>
                  <a:pt x="2078" y="0"/>
                  <a:pt x="2078" y="0"/>
                </a:cubicBezTo>
                <a:cubicBezTo>
                  <a:pt x="2196" y="0"/>
                  <a:pt x="2295" y="91"/>
                  <a:pt x="2295" y="208"/>
                </a:cubicBezTo>
                <a:cubicBezTo>
                  <a:pt x="2295" y="932"/>
                  <a:pt x="2295" y="932"/>
                  <a:pt x="2295" y="932"/>
                </a:cubicBezTo>
                <a:cubicBezTo>
                  <a:pt x="2295" y="1049"/>
                  <a:pt x="2196" y="1149"/>
                  <a:pt x="2078" y="1149"/>
                </a:cubicBezTo>
                <a:close/>
                <a:moveTo>
                  <a:pt x="208" y="109"/>
                </a:moveTo>
                <a:lnTo>
                  <a:pt x="208" y="109"/>
                </a:lnTo>
                <a:cubicBezTo>
                  <a:pt x="154" y="109"/>
                  <a:pt x="109" y="154"/>
                  <a:pt x="109" y="208"/>
                </a:cubicBezTo>
                <a:cubicBezTo>
                  <a:pt x="109" y="932"/>
                  <a:pt x="109" y="932"/>
                  <a:pt x="109" y="932"/>
                </a:cubicBezTo>
                <a:cubicBezTo>
                  <a:pt x="109" y="995"/>
                  <a:pt x="154" y="1040"/>
                  <a:pt x="208" y="1040"/>
                </a:cubicBezTo>
                <a:cubicBezTo>
                  <a:pt x="2078" y="1040"/>
                  <a:pt x="2078" y="1040"/>
                  <a:pt x="2078" y="1040"/>
                </a:cubicBezTo>
                <a:cubicBezTo>
                  <a:pt x="2142" y="1040"/>
                  <a:pt x="2187" y="995"/>
                  <a:pt x="2187" y="932"/>
                </a:cubicBezTo>
                <a:cubicBezTo>
                  <a:pt x="2187" y="208"/>
                  <a:pt x="2187" y="208"/>
                  <a:pt x="2187" y="208"/>
                </a:cubicBezTo>
                <a:cubicBezTo>
                  <a:pt x="2187" y="154"/>
                  <a:pt x="2142" y="109"/>
                  <a:pt x="2078" y="109"/>
                </a:cubicBezTo>
                <a:lnTo>
                  <a:pt x="208" y="10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61">
            <a:extLst>
              <a:ext uri="{FF2B5EF4-FFF2-40B4-BE49-F238E27FC236}">
                <a16:creationId xmlns:a16="http://schemas.microsoft.com/office/drawing/2014/main" id="{110A1E15-EBA6-7F45-AAA3-5E126314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402" y="8628386"/>
            <a:ext cx="2027379" cy="2636545"/>
          </a:xfrm>
          <a:custGeom>
            <a:avLst/>
            <a:gdLst>
              <a:gd name="T0" fmla="*/ 1861 w 1880"/>
              <a:gd name="T1" fmla="*/ 2387 h 2442"/>
              <a:gd name="T2" fmla="*/ 1861 w 1880"/>
              <a:gd name="T3" fmla="*/ 2387 h 2442"/>
              <a:gd name="T4" fmla="*/ 1825 w 1880"/>
              <a:gd name="T5" fmla="*/ 2405 h 2442"/>
              <a:gd name="T6" fmla="*/ 1038 w 1880"/>
              <a:gd name="T7" fmla="*/ 1456 h 2442"/>
              <a:gd name="T8" fmla="*/ 18 w 1880"/>
              <a:gd name="T9" fmla="*/ 208 h 2442"/>
              <a:gd name="T10" fmla="*/ 9 w 1880"/>
              <a:gd name="T11" fmla="*/ 172 h 2442"/>
              <a:gd name="T12" fmla="*/ 117 w 1880"/>
              <a:gd name="T13" fmla="*/ 91 h 2442"/>
              <a:gd name="T14" fmla="*/ 226 w 1880"/>
              <a:gd name="T15" fmla="*/ 9 h 2442"/>
              <a:gd name="T16" fmla="*/ 262 w 1880"/>
              <a:gd name="T17" fmla="*/ 27 h 2442"/>
              <a:gd name="T18" fmla="*/ 1165 w 1880"/>
              <a:gd name="T19" fmla="*/ 1365 h 2442"/>
              <a:gd name="T20" fmla="*/ 1861 w 1880"/>
              <a:gd name="T21" fmla="*/ 2387 h 2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80" h="2442">
                <a:moveTo>
                  <a:pt x="1861" y="2387"/>
                </a:moveTo>
                <a:lnTo>
                  <a:pt x="1861" y="2387"/>
                </a:lnTo>
                <a:cubicBezTo>
                  <a:pt x="1879" y="2414"/>
                  <a:pt x="1852" y="2441"/>
                  <a:pt x="1825" y="2405"/>
                </a:cubicBezTo>
                <a:cubicBezTo>
                  <a:pt x="1038" y="1456"/>
                  <a:pt x="1038" y="1456"/>
                  <a:pt x="1038" y="1456"/>
                </a:cubicBezTo>
                <a:cubicBezTo>
                  <a:pt x="18" y="208"/>
                  <a:pt x="18" y="208"/>
                  <a:pt x="18" y="208"/>
                </a:cubicBezTo>
                <a:cubicBezTo>
                  <a:pt x="0" y="199"/>
                  <a:pt x="0" y="172"/>
                  <a:pt x="9" y="172"/>
                </a:cubicBezTo>
                <a:cubicBezTo>
                  <a:pt x="117" y="91"/>
                  <a:pt x="117" y="91"/>
                  <a:pt x="117" y="91"/>
                </a:cubicBezTo>
                <a:cubicBezTo>
                  <a:pt x="226" y="9"/>
                  <a:pt x="226" y="9"/>
                  <a:pt x="226" y="9"/>
                </a:cubicBezTo>
                <a:cubicBezTo>
                  <a:pt x="235" y="0"/>
                  <a:pt x="253" y="9"/>
                  <a:pt x="262" y="27"/>
                </a:cubicBezTo>
                <a:cubicBezTo>
                  <a:pt x="1165" y="1365"/>
                  <a:pt x="1165" y="1365"/>
                  <a:pt x="1165" y="1365"/>
                </a:cubicBezTo>
                <a:lnTo>
                  <a:pt x="1861" y="238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62">
            <a:extLst>
              <a:ext uri="{FF2B5EF4-FFF2-40B4-BE49-F238E27FC236}">
                <a16:creationId xmlns:a16="http://schemas.microsoft.com/office/drawing/2014/main" id="{F70C25F9-D459-EA43-9E99-974616200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475" y="8733086"/>
            <a:ext cx="780493" cy="780493"/>
          </a:xfrm>
          <a:custGeom>
            <a:avLst/>
            <a:gdLst>
              <a:gd name="T0" fmla="*/ 99 w 723"/>
              <a:gd name="T1" fmla="*/ 552 h 725"/>
              <a:gd name="T2" fmla="*/ 99 w 723"/>
              <a:gd name="T3" fmla="*/ 552 h 725"/>
              <a:gd name="T4" fmla="*/ 163 w 723"/>
              <a:gd name="T5" fmla="*/ 109 h 725"/>
              <a:gd name="T6" fmla="*/ 614 w 723"/>
              <a:gd name="T7" fmla="*/ 172 h 725"/>
              <a:gd name="T8" fmla="*/ 550 w 723"/>
              <a:gd name="T9" fmla="*/ 615 h 725"/>
              <a:gd name="T10" fmla="*/ 99 w 723"/>
              <a:gd name="T11" fmla="*/ 552 h 7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3" h="725">
                <a:moveTo>
                  <a:pt x="99" y="552"/>
                </a:moveTo>
                <a:lnTo>
                  <a:pt x="99" y="552"/>
                </a:lnTo>
                <a:cubicBezTo>
                  <a:pt x="0" y="416"/>
                  <a:pt x="27" y="208"/>
                  <a:pt x="163" y="109"/>
                </a:cubicBezTo>
                <a:cubicBezTo>
                  <a:pt x="307" y="0"/>
                  <a:pt x="505" y="28"/>
                  <a:pt x="614" y="172"/>
                </a:cubicBezTo>
                <a:cubicBezTo>
                  <a:pt x="722" y="308"/>
                  <a:pt x="695" y="516"/>
                  <a:pt x="550" y="615"/>
                </a:cubicBezTo>
                <a:cubicBezTo>
                  <a:pt x="406" y="724"/>
                  <a:pt x="208" y="697"/>
                  <a:pt x="99" y="5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63">
            <a:extLst>
              <a:ext uri="{FF2B5EF4-FFF2-40B4-BE49-F238E27FC236}">
                <a16:creationId xmlns:a16="http://schemas.microsoft.com/office/drawing/2014/main" id="{3549D1D6-98B9-674A-B118-29819113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147" y="5915696"/>
            <a:ext cx="975615" cy="637720"/>
          </a:xfrm>
          <a:custGeom>
            <a:avLst/>
            <a:gdLst>
              <a:gd name="T0" fmla="*/ 561 w 905"/>
              <a:gd name="T1" fmla="*/ 588 h 589"/>
              <a:gd name="T2" fmla="*/ 561 w 905"/>
              <a:gd name="T3" fmla="*/ 588 h 589"/>
              <a:gd name="T4" fmla="*/ 561 w 905"/>
              <a:gd name="T5" fmla="*/ 588 h 589"/>
              <a:gd name="T6" fmla="*/ 543 w 905"/>
              <a:gd name="T7" fmla="*/ 570 h 589"/>
              <a:gd name="T8" fmla="*/ 452 w 905"/>
              <a:gd name="T9" fmla="*/ 127 h 589"/>
              <a:gd name="T10" fmla="*/ 371 w 905"/>
              <a:gd name="T11" fmla="*/ 461 h 589"/>
              <a:gd name="T12" fmla="*/ 353 w 905"/>
              <a:gd name="T13" fmla="*/ 479 h 589"/>
              <a:gd name="T14" fmla="*/ 326 w 905"/>
              <a:gd name="T15" fmla="*/ 470 h 589"/>
              <a:gd name="T16" fmla="*/ 226 w 905"/>
              <a:gd name="T17" fmla="*/ 280 h 589"/>
              <a:gd name="T18" fmla="*/ 145 w 905"/>
              <a:gd name="T19" fmla="*/ 362 h 589"/>
              <a:gd name="T20" fmla="*/ 136 w 905"/>
              <a:gd name="T21" fmla="*/ 371 h 589"/>
              <a:gd name="T22" fmla="*/ 27 w 905"/>
              <a:gd name="T23" fmla="*/ 371 h 589"/>
              <a:gd name="T24" fmla="*/ 0 w 905"/>
              <a:gd name="T25" fmla="*/ 353 h 589"/>
              <a:gd name="T26" fmla="*/ 27 w 905"/>
              <a:gd name="T27" fmla="*/ 325 h 589"/>
              <a:gd name="T28" fmla="*/ 118 w 905"/>
              <a:gd name="T29" fmla="*/ 325 h 589"/>
              <a:gd name="T30" fmla="*/ 217 w 905"/>
              <a:gd name="T31" fmla="*/ 226 h 589"/>
              <a:gd name="T32" fmla="*/ 235 w 905"/>
              <a:gd name="T33" fmla="*/ 217 h 589"/>
              <a:gd name="T34" fmla="*/ 253 w 905"/>
              <a:gd name="T35" fmla="*/ 235 h 589"/>
              <a:gd name="T36" fmla="*/ 335 w 905"/>
              <a:gd name="T37" fmla="*/ 398 h 589"/>
              <a:gd name="T38" fmla="*/ 425 w 905"/>
              <a:gd name="T39" fmla="*/ 18 h 589"/>
              <a:gd name="T40" fmla="*/ 452 w 905"/>
              <a:gd name="T41" fmla="*/ 0 h 589"/>
              <a:gd name="T42" fmla="*/ 470 w 905"/>
              <a:gd name="T43" fmla="*/ 18 h 589"/>
              <a:gd name="T44" fmla="*/ 570 w 905"/>
              <a:gd name="T45" fmla="*/ 479 h 589"/>
              <a:gd name="T46" fmla="*/ 642 w 905"/>
              <a:gd name="T47" fmla="*/ 235 h 589"/>
              <a:gd name="T48" fmla="*/ 660 w 905"/>
              <a:gd name="T49" fmla="*/ 226 h 589"/>
              <a:gd name="T50" fmla="*/ 678 w 905"/>
              <a:gd name="T51" fmla="*/ 226 h 589"/>
              <a:gd name="T52" fmla="*/ 778 w 905"/>
              <a:gd name="T53" fmla="*/ 325 h 589"/>
              <a:gd name="T54" fmla="*/ 877 w 905"/>
              <a:gd name="T55" fmla="*/ 325 h 589"/>
              <a:gd name="T56" fmla="*/ 904 w 905"/>
              <a:gd name="T57" fmla="*/ 353 h 589"/>
              <a:gd name="T58" fmla="*/ 877 w 905"/>
              <a:gd name="T59" fmla="*/ 371 h 589"/>
              <a:gd name="T60" fmla="*/ 768 w 905"/>
              <a:gd name="T61" fmla="*/ 371 h 589"/>
              <a:gd name="T62" fmla="*/ 760 w 905"/>
              <a:gd name="T63" fmla="*/ 371 h 589"/>
              <a:gd name="T64" fmla="*/ 678 w 905"/>
              <a:gd name="T65" fmla="*/ 289 h 589"/>
              <a:gd name="T66" fmla="*/ 579 w 905"/>
              <a:gd name="T67" fmla="*/ 570 h 589"/>
              <a:gd name="T68" fmla="*/ 561 w 905"/>
              <a:gd name="T6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5" h="589">
                <a:moveTo>
                  <a:pt x="561" y="588"/>
                </a:moveTo>
                <a:lnTo>
                  <a:pt x="561" y="588"/>
                </a:lnTo>
                <a:lnTo>
                  <a:pt x="561" y="588"/>
                </a:lnTo>
                <a:cubicBezTo>
                  <a:pt x="552" y="588"/>
                  <a:pt x="543" y="579"/>
                  <a:pt x="543" y="570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62" y="470"/>
                  <a:pt x="362" y="479"/>
                  <a:pt x="353" y="479"/>
                </a:cubicBezTo>
                <a:cubicBezTo>
                  <a:pt x="335" y="479"/>
                  <a:pt x="326" y="479"/>
                  <a:pt x="326" y="470"/>
                </a:cubicBezTo>
                <a:cubicBezTo>
                  <a:pt x="226" y="280"/>
                  <a:pt x="226" y="280"/>
                  <a:pt x="226" y="280"/>
                </a:cubicBezTo>
                <a:cubicBezTo>
                  <a:pt x="145" y="362"/>
                  <a:pt x="145" y="362"/>
                  <a:pt x="145" y="362"/>
                </a:cubicBezTo>
                <a:cubicBezTo>
                  <a:pt x="145" y="371"/>
                  <a:pt x="136" y="371"/>
                  <a:pt x="136" y="371"/>
                </a:cubicBezTo>
                <a:cubicBezTo>
                  <a:pt x="27" y="371"/>
                  <a:pt x="27" y="371"/>
                  <a:pt x="27" y="371"/>
                </a:cubicBezTo>
                <a:cubicBezTo>
                  <a:pt x="9" y="371"/>
                  <a:pt x="0" y="362"/>
                  <a:pt x="0" y="353"/>
                </a:cubicBezTo>
                <a:cubicBezTo>
                  <a:pt x="0" y="334"/>
                  <a:pt x="9" y="325"/>
                  <a:pt x="27" y="325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17" y="226"/>
                  <a:pt x="217" y="226"/>
                  <a:pt x="217" y="226"/>
                </a:cubicBezTo>
                <a:cubicBezTo>
                  <a:pt x="217" y="226"/>
                  <a:pt x="226" y="217"/>
                  <a:pt x="235" y="217"/>
                </a:cubicBezTo>
                <a:cubicBezTo>
                  <a:pt x="244" y="217"/>
                  <a:pt x="253" y="226"/>
                  <a:pt x="253" y="235"/>
                </a:cubicBezTo>
                <a:cubicBezTo>
                  <a:pt x="335" y="398"/>
                  <a:pt x="335" y="398"/>
                  <a:pt x="335" y="398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34" y="9"/>
                  <a:pt x="443" y="0"/>
                  <a:pt x="452" y="0"/>
                </a:cubicBezTo>
                <a:cubicBezTo>
                  <a:pt x="461" y="0"/>
                  <a:pt x="470" y="9"/>
                  <a:pt x="470" y="18"/>
                </a:cubicBezTo>
                <a:cubicBezTo>
                  <a:pt x="570" y="479"/>
                  <a:pt x="570" y="479"/>
                  <a:pt x="570" y="479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51" y="235"/>
                  <a:pt x="651" y="226"/>
                  <a:pt x="660" y="226"/>
                </a:cubicBezTo>
                <a:cubicBezTo>
                  <a:pt x="669" y="226"/>
                  <a:pt x="678" y="226"/>
                  <a:pt x="678" y="226"/>
                </a:cubicBezTo>
                <a:cubicBezTo>
                  <a:pt x="778" y="325"/>
                  <a:pt x="778" y="325"/>
                  <a:pt x="778" y="325"/>
                </a:cubicBezTo>
                <a:cubicBezTo>
                  <a:pt x="877" y="325"/>
                  <a:pt x="877" y="325"/>
                  <a:pt x="877" y="325"/>
                </a:cubicBezTo>
                <a:cubicBezTo>
                  <a:pt x="895" y="325"/>
                  <a:pt x="904" y="334"/>
                  <a:pt x="904" y="353"/>
                </a:cubicBezTo>
                <a:cubicBezTo>
                  <a:pt x="904" y="362"/>
                  <a:pt x="895" y="371"/>
                  <a:pt x="877" y="371"/>
                </a:cubicBezTo>
                <a:cubicBezTo>
                  <a:pt x="768" y="371"/>
                  <a:pt x="768" y="371"/>
                  <a:pt x="768" y="371"/>
                </a:cubicBezTo>
                <a:lnTo>
                  <a:pt x="760" y="371"/>
                </a:lnTo>
                <a:cubicBezTo>
                  <a:pt x="678" y="289"/>
                  <a:pt x="678" y="289"/>
                  <a:pt x="678" y="289"/>
                </a:cubicBezTo>
                <a:cubicBezTo>
                  <a:pt x="579" y="570"/>
                  <a:pt x="579" y="570"/>
                  <a:pt x="579" y="570"/>
                </a:cubicBezTo>
                <a:cubicBezTo>
                  <a:pt x="579" y="579"/>
                  <a:pt x="570" y="588"/>
                  <a:pt x="561" y="5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4">
            <a:extLst>
              <a:ext uri="{FF2B5EF4-FFF2-40B4-BE49-F238E27FC236}">
                <a16:creationId xmlns:a16="http://schemas.microsoft.com/office/drawing/2014/main" id="{8EBDCCAC-F3D5-4144-A424-B2072C6A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026" y="5820513"/>
            <a:ext cx="818566" cy="828084"/>
          </a:xfrm>
          <a:custGeom>
            <a:avLst/>
            <a:gdLst>
              <a:gd name="T0" fmla="*/ 497 w 760"/>
              <a:gd name="T1" fmla="*/ 768 h 769"/>
              <a:gd name="T2" fmla="*/ 497 w 760"/>
              <a:gd name="T3" fmla="*/ 768 h 769"/>
              <a:gd name="T4" fmla="*/ 262 w 760"/>
              <a:gd name="T5" fmla="*/ 768 h 769"/>
              <a:gd name="T6" fmla="*/ 235 w 760"/>
              <a:gd name="T7" fmla="*/ 741 h 769"/>
              <a:gd name="T8" fmla="*/ 235 w 760"/>
              <a:gd name="T9" fmla="*/ 524 h 769"/>
              <a:gd name="T10" fmla="*/ 18 w 760"/>
              <a:gd name="T11" fmla="*/ 524 h 769"/>
              <a:gd name="T12" fmla="*/ 0 w 760"/>
              <a:gd name="T13" fmla="*/ 506 h 769"/>
              <a:gd name="T14" fmla="*/ 0 w 760"/>
              <a:gd name="T15" fmla="*/ 262 h 769"/>
              <a:gd name="T16" fmla="*/ 18 w 760"/>
              <a:gd name="T17" fmla="*/ 244 h 769"/>
              <a:gd name="T18" fmla="*/ 235 w 760"/>
              <a:gd name="T19" fmla="*/ 244 h 769"/>
              <a:gd name="T20" fmla="*/ 235 w 760"/>
              <a:gd name="T21" fmla="*/ 27 h 769"/>
              <a:gd name="T22" fmla="*/ 262 w 760"/>
              <a:gd name="T23" fmla="*/ 0 h 769"/>
              <a:gd name="T24" fmla="*/ 497 w 760"/>
              <a:gd name="T25" fmla="*/ 0 h 769"/>
              <a:gd name="T26" fmla="*/ 524 w 760"/>
              <a:gd name="T27" fmla="*/ 27 h 769"/>
              <a:gd name="T28" fmla="*/ 524 w 760"/>
              <a:gd name="T29" fmla="*/ 244 h 769"/>
              <a:gd name="T30" fmla="*/ 741 w 760"/>
              <a:gd name="T31" fmla="*/ 244 h 769"/>
              <a:gd name="T32" fmla="*/ 759 w 760"/>
              <a:gd name="T33" fmla="*/ 262 h 769"/>
              <a:gd name="T34" fmla="*/ 759 w 760"/>
              <a:gd name="T35" fmla="*/ 506 h 769"/>
              <a:gd name="T36" fmla="*/ 741 w 760"/>
              <a:gd name="T37" fmla="*/ 524 h 769"/>
              <a:gd name="T38" fmla="*/ 524 w 760"/>
              <a:gd name="T39" fmla="*/ 524 h 769"/>
              <a:gd name="T40" fmla="*/ 524 w 760"/>
              <a:gd name="T41" fmla="*/ 741 h 769"/>
              <a:gd name="T42" fmla="*/ 497 w 760"/>
              <a:gd name="T43" fmla="*/ 768 h 769"/>
              <a:gd name="T44" fmla="*/ 280 w 760"/>
              <a:gd name="T45" fmla="*/ 723 h 769"/>
              <a:gd name="T46" fmla="*/ 280 w 760"/>
              <a:gd name="T47" fmla="*/ 723 h 769"/>
              <a:gd name="T48" fmla="*/ 479 w 760"/>
              <a:gd name="T49" fmla="*/ 723 h 769"/>
              <a:gd name="T50" fmla="*/ 479 w 760"/>
              <a:gd name="T51" fmla="*/ 506 h 769"/>
              <a:gd name="T52" fmla="*/ 497 w 760"/>
              <a:gd name="T53" fmla="*/ 488 h 769"/>
              <a:gd name="T54" fmla="*/ 714 w 760"/>
              <a:gd name="T55" fmla="*/ 488 h 769"/>
              <a:gd name="T56" fmla="*/ 714 w 760"/>
              <a:gd name="T57" fmla="*/ 289 h 769"/>
              <a:gd name="T58" fmla="*/ 497 w 760"/>
              <a:gd name="T59" fmla="*/ 289 h 769"/>
              <a:gd name="T60" fmla="*/ 479 w 760"/>
              <a:gd name="T61" fmla="*/ 262 h 769"/>
              <a:gd name="T62" fmla="*/ 479 w 760"/>
              <a:gd name="T63" fmla="*/ 45 h 769"/>
              <a:gd name="T64" fmla="*/ 280 w 760"/>
              <a:gd name="T65" fmla="*/ 45 h 769"/>
              <a:gd name="T66" fmla="*/ 280 w 760"/>
              <a:gd name="T67" fmla="*/ 262 h 769"/>
              <a:gd name="T68" fmla="*/ 262 w 760"/>
              <a:gd name="T69" fmla="*/ 289 h 769"/>
              <a:gd name="T70" fmla="*/ 45 w 760"/>
              <a:gd name="T71" fmla="*/ 289 h 769"/>
              <a:gd name="T72" fmla="*/ 45 w 760"/>
              <a:gd name="T73" fmla="*/ 488 h 769"/>
              <a:gd name="T74" fmla="*/ 262 w 760"/>
              <a:gd name="T75" fmla="*/ 488 h 769"/>
              <a:gd name="T76" fmla="*/ 280 w 760"/>
              <a:gd name="T77" fmla="*/ 506 h 769"/>
              <a:gd name="T78" fmla="*/ 280 w 760"/>
              <a:gd name="T79" fmla="*/ 72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0" h="769">
                <a:moveTo>
                  <a:pt x="497" y="768"/>
                </a:moveTo>
                <a:lnTo>
                  <a:pt x="497" y="768"/>
                </a:lnTo>
                <a:cubicBezTo>
                  <a:pt x="262" y="768"/>
                  <a:pt x="262" y="768"/>
                  <a:pt x="262" y="768"/>
                </a:cubicBezTo>
                <a:cubicBezTo>
                  <a:pt x="244" y="768"/>
                  <a:pt x="235" y="759"/>
                  <a:pt x="235" y="741"/>
                </a:cubicBezTo>
                <a:cubicBezTo>
                  <a:pt x="235" y="524"/>
                  <a:pt x="235" y="524"/>
                  <a:pt x="235" y="524"/>
                </a:cubicBezTo>
                <a:cubicBezTo>
                  <a:pt x="18" y="524"/>
                  <a:pt x="18" y="524"/>
                  <a:pt x="18" y="524"/>
                </a:cubicBezTo>
                <a:cubicBezTo>
                  <a:pt x="9" y="524"/>
                  <a:pt x="0" y="515"/>
                  <a:pt x="0" y="506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3"/>
                  <a:pt x="9" y="244"/>
                  <a:pt x="18" y="244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235" y="27"/>
                  <a:pt x="235" y="27"/>
                  <a:pt x="235" y="27"/>
                </a:cubicBezTo>
                <a:cubicBezTo>
                  <a:pt x="235" y="9"/>
                  <a:pt x="244" y="0"/>
                  <a:pt x="262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5" y="0"/>
                  <a:pt x="524" y="9"/>
                  <a:pt x="524" y="27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741" y="244"/>
                  <a:pt x="741" y="244"/>
                  <a:pt x="741" y="244"/>
                </a:cubicBezTo>
                <a:cubicBezTo>
                  <a:pt x="750" y="244"/>
                  <a:pt x="759" y="253"/>
                  <a:pt x="759" y="262"/>
                </a:cubicBezTo>
                <a:cubicBezTo>
                  <a:pt x="759" y="506"/>
                  <a:pt x="759" y="506"/>
                  <a:pt x="759" y="506"/>
                </a:cubicBezTo>
                <a:cubicBezTo>
                  <a:pt x="759" y="515"/>
                  <a:pt x="750" y="524"/>
                  <a:pt x="741" y="524"/>
                </a:cubicBezTo>
                <a:cubicBezTo>
                  <a:pt x="524" y="524"/>
                  <a:pt x="524" y="524"/>
                  <a:pt x="524" y="524"/>
                </a:cubicBezTo>
                <a:cubicBezTo>
                  <a:pt x="524" y="741"/>
                  <a:pt x="524" y="741"/>
                  <a:pt x="524" y="741"/>
                </a:cubicBezTo>
                <a:cubicBezTo>
                  <a:pt x="524" y="759"/>
                  <a:pt x="515" y="768"/>
                  <a:pt x="497" y="768"/>
                </a:cubicBezTo>
                <a:close/>
                <a:moveTo>
                  <a:pt x="280" y="723"/>
                </a:moveTo>
                <a:lnTo>
                  <a:pt x="280" y="723"/>
                </a:lnTo>
                <a:cubicBezTo>
                  <a:pt x="479" y="723"/>
                  <a:pt x="479" y="723"/>
                  <a:pt x="479" y="723"/>
                </a:cubicBezTo>
                <a:cubicBezTo>
                  <a:pt x="479" y="506"/>
                  <a:pt x="479" y="506"/>
                  <a:pt x="479" y="506"/>
                </a:cubicBezTo>
                <a:cubicBezTo>
                  <a:pt x="479" y="497"/>
                  <a:pt x="488" y="488"/>
                  <a:pt x="497" y="488"/>
                </a:cubicBezTo>
                <a:cubicBezTo>
                  <a:pt x="714" y="488"/>
                  <a:pt x="714" y="488"/>
                  <a:pt x="714" y="488"/>
                </a:cubicBezTo>
                <a:cubicBezTo>
                  <a:pt x="714" y="289"/>
                  <a:pt x="714" y="289"/>
                  <a:pt x="714" y="289"/>
                </a:cubicBezTo>
                <a:cubicBezTo>
                  <a:pt x="497" y="289"/>
                  <a:pt x="497" y="289"/>
                  <a:pt x="497" y="289"/>
                </a:cubicBezTo>
                <a:cubicBezTo>
                  <a:pt x="488" y="289"/>
                  <a:pt x="479" y="271"/>
                  <a:pt x="479" y="262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0" y="271"/>
                  <a:pt x="271" y="289"/>
                  <a:pt x="262" y="289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45" y="488"/>
                  <a:pt x="45" y="488"/>
                  <a:pt x="45" y="488"/>
                </a:cubicBezTo>
                <a:cubicBezTo>
                  <a:pt x="262" y="488"/>
                  <a:pt x="262" y="488"/>
                  <a:pt x="262" y="488"/>
                </a:cubicBezTo>
                <a:cubicBezTo>
                  <a:pt x="271" y="488"/>
                  <a:pt x="280" y="497"/>
                  <a:pt x="280" y="506"/>
                </a:cubicBezTo>
                <a:lnTo>
                  <a:pt x="280" y="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5">
            <a:extLst>
              <a:ext uri="{FF2B5EF4-FFF2-40B4-BE49-F238E27FC236}">
                <a16:creationId xmlns:a16="http://schemas.microsoft.com/office/drawing/2014/main" id="{56F0869B-86C7-0F4B-BA0B-35B4A5EC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880" y="10460643"/>
            <a:ext cx="975615" cy="861397"/>
          </a:xfrm>
          <a:custGeom>
            <a:avLst/>
            <a:gdLst>
              <a:gd name="T0" fmla="*/ 895 w 905"/>
              <a:gd name="T1" fmla="*/ 289 h 796"/>
              <a:gd name="T2" fmla="*/ 804 w 905"/>
              <a:gd name="T3" fmla="*/ 271 h 796"/>
              <a:gd name="T4" fmla="*/ 596 w 905"/>
              <a:gd name="T5" fmla="*/ 153 h 796"/>
              <a:gd name="T6" fmla="*/ 497 w 905"/>
              <a:gd name="T7" fmla="*/ 217 h 796"/>
              <a:gd name="T8" fmla="*/ 470 w 905"/>
              <a:gd name="T9" fmla="*/ 289 h 796"/>
              <a:gd name="T10" fmla="*/ 524 w 905"/>
              <a:gd name="T11" fmla="*/ 81 h 796"/>
              <a:gd name="T12" fmla="*/ 379 w 905"/>
              <a:gd name="T13" fmla="*/ 81 h 796"/>
              <a:gd name="T14" fmla="*/ 425 w 905"/>
              <a:gd name="T15" fmla="*/ 289 h 796"/>
              <a:gd name="T16" fmla="*/ 406 w 905"/>
              <a:gd name="T17" fmla="*/ 217 h 796"/>
              <a:gd name="T18" fmla="*/ 307 w 905"/>
              <a:gd name="T19" fmla="*/ 153 h 796"/>
              <a:gd name="T20" fmla="*/ 99 w 905"/>
              <a:gd name="T21" fmla="*/ 271 h 796"/>
              <a:gd name="T22" fmla="*/ 9 w 905"/>
              <a:gd name="T23" fmla="*/ 289 h 796"/>
              <a:gd name="T24" fmla="*/ 18 w 905"/>
              <a:gd name="T25" fmla="*/ 343 h 796"/>
              <a:gd name="T26" fmla="*/ 153 w 905"/>
              <a:gd name="T27" fmla="*/ 370 h 796"/>
              <a:gd name="T28" fmla="*/ 425 w 905"/>
              <a:gd name="T29" fmla="*/ 515 h 796"/>
              <a:gd name="T30" fmla="*/ 334 w 905"/>
              <a:gd name="T31" fmla="*/ 397 h 796"/>
              <a:gd name="T32" fmla="*/ 379 w 905"/>
              <a:gd name="T33" fmla="*/ 542 h 796"/>
              <a:gd name="T34" fmla="*/ 397 w 905"/>
              <a:gd name="T35" fmla="*/ 696 h 796"/>
              <a:gd name="T36" fmla="*/ 406 w 905"/>
              <a:gd name="T37" fmla="*/ 759 h 796"/>
              <a:gd name="T38" fmla="*/ 425 w 905"/>
              <a:gd name="T39" fmla="*/ 723 h 796"/>
              <a:gd name="T40" fmla="*/ 452 w 905"/>
              <a:gd name="T41" fmla="*/ 795 h 796"/>
              <a:gd name="T42" fmla="*/ 470 w 905"/>
              <a:gd name="T43" fmla="*/ 723 h 796"/>
              <a:gd name="T44" fmla="*/ 497 w 905"/>
              <a:gd name="T45" fmla="*/ 759 h 796"/>
              <a:gd name="T46" fmla="*/ 506 w 905"/>
              <a:gd name="T47" fmla="*/ 696 h 796"/>
              <a:gd name="T48" fmla="*/ 524 w 905"/>
              <a:gd name="T49" fmla="*/ 542 h 796"/>
              <a:gd name="T50" fmla="*/ 569 w 905"/>
              <a:gd name="T51" fmla="*/ 397 h 796"/>
              <a:gd name="T52" fmla="*/ 470 w 905"/>
              <a:gd name="T53" fmla="*/ 515 h 796"/>
              <a:gd name="T54" fmla="*/ 750 w 905"/>
              <a:gd name="T55" fmla="*/ 370 h 796"/>
              <a:gd name="T56" fmla="*/ 885 w 905"/>
              <a:gd name="T57" fmla="*/ 343 h 796"/>
              <a:gd name="T58" fmla="*/ 895 w 905"/>
              <a:gd name="T59" fmla="*/ 289 h 796"/>
              <a:gd name="T60" fmla="*/ 452 w 905"/>
              <a:gd name="T61" fmla="*/ 45 h 796"/>
              <a:gd name="T62" fmla="*/ 452 w 905"/>
              <a:gd name="T63" fmla="*/ 108 h 796"/>
              <a:gd name="T64" fmla="*/ 452 w 905"/>
              <a:gd name="T65" fmla="*/ 45 h 796"/>
              <a:gd name="T66" fmla="*/ 180 w 905"/>
              <a:gd name="T67" fmla="*/ 334 h 796"/>
              <a:gd name="T68" fmla="*/ 108 w 905"/>
              <a:gd name="T69" fmla="*/ 316 h 796"/>
              <a:gd name="T70" fmla="*/ 343 w 905"/>
              <a:gd name="T71" fmla="*/ 198 h 796"/>
              <a:gd name="T72" fmla="*/ 379 w 905"/>
              <a:gd name="T73" fmla="*/ 316 h 796"/>
              <a:gd name="T74" fmla="*/ 425 w 905"/>
              <a:gd name="T75" fmla="*/ 343 h 796"/>
              <a:gd name="T76" fmla="*/ 397 w 905"/>
              <a:gd name="T77" fmla="*/ 614 h 796"/>
              <a:gd name="T78" fmla="*/ 425 w 905"/>
              <a:gd name="T79" fmla="*/ 569 h 796"/>
              <a:gd name="T80" fmla="*/ 397 w 905"/>
              <a:gd name="T81" fmla="*/ 614 h 796"/>
              <a:gd name="T82" fmla="*/ 470 w 905"/>
              <a:gd name="T83" fmla="*/ 660 h 796"/>
              <a:gd name="T84" fmla="*/ 506 w 905"/>
              <a:gd name="T85" fmla="*/ 614 h 796"/>
              <a:gd name="T86" fmla="*/ 723 w 905"/>
              <a:gd name="T87" fmla="*/ 334 h 796"/>
              <a:gd name="T88" fmla="*/ 470 w 905"/>
              <a:gd name="T89" fmla="*/ 343 h 796"/>
              <a:gd name="T90" fmla="*/ 524 w 905"/>
              <a:gd name="T91" fmla="*/ 316 h 796"/>
              <a:gd name="T92" fmla="*/ 560 w 905"/>
              <a:gd name="T93" fmla="*/ 198 h 796"/>
              <a:gd name="T94" fmla="*/ 795 w 905"/>
              <a:gd name="T95" fmla="*/ 316 h 796"/>
              <a:gd name="T96" fmla="*/ 723 w 905"/>
              <a:gd name="T97" fmla="*/ 33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5" h="796">
                <a:moveTo>
                  <a:pt x="895" y="289"/>
                </a:moveTo>
                <a:lnTo>
                  <a:pt x="895" y="289"/>
                </a:lnTo>
                <a:cubicBezTo>
                  <a:pt x="885" y="289"/>
                  <a:pt x="885" y="289"/>
                  <a:pt x="876" y="289"/>
                </a:cubicBezTo>
                <a:cubicBezTo>
                  <a:pt x="876" y="289"/>
                  <a:pt x="840" y="280"/>
                  <a:pt x="804" y="271"/>
                </a:cubicBezTo>
                <a:cubicBezTo>
                  <a:pt x="768" y="262"/>
                  <a:pt x="714" y="244"/>
                  <a:pt x="678" y="207"/>
                </a:cubicBezTo>
                <a:cubicBezTo>
                  <a:pt x="651" y="181"/>
                  <a:pt x="623" y="162"/>
                  <a:pt x="596" y="153"/>
                </a:cubicBezTo>
                <a:cubicBezTo>
                  <a:pt x="578" y="144"/>
                  <a:pt x="560" y="153"/>
                  <a:pt x="542" y="153"/>
                </a:cubicBezTo>
                <a:cubicBezTo>
                  <a:pt x="515" y="171"/>
                  <a:pt x="497" y="198"/>
                  <a:pt x="497" y="217"/>
                </a:cubicBezTo>
                <a:cubicBezTo>
                  <a:pt x="506" y="262"/>
                  <a:pt x="497" y="280"/>
                  <a:pt x="488" y="280"/>
                </a:cubicBezTo>
                <a:cubicBezTo>
                  <a:pt x="488" y="280"/>
                  <a:pt x="479" y="289"/>
                  <a:pt x="470" y="289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506" y="144"/>
                  <a:pt x="524" y="117"/>
                  <a:pt x="524" y="81"/>
                </a:cubicBezTo>
                <a:cubicBezTo>
                  <a:pt x="524" y="36"/>
                  <a:pt x="497" y="0"/>
                  <a:pt x="452" y="0"/>
                </a:cubicBezTo>
                <a:cubicBezTo>
                  <a:pt x="406" y="0"/>
                  <a:pt x="379" y="36"/>
                  <a:pt x="379" y="81"/>
                </a:cubicBezTo>
                <a:cubicBezTo>
                  <a:pt x="379" y="117"/>
                  <a:pt x="397" y="144"/>
                  <a:pt x="425" y="153"/>
                </a:cubicBezTo>
                <a:cubicBezTo>
                  <a:pt x="425" y="289"/>
                  <a:pt x="425" y="289"/>
                  <a:pt x="425" y="289"/>
                </a:cubicBezTo>
                <a:lnTo>
                  <a:pt x="416" y="280"/>
                </a:lnTo>
                <a:cubicBezTo>
                  <a:pt x="406" y="280"/>
                  <a:pt x="397" y="262"/>
                  <a:pt x="406" y="217"/>
                </a:cubicBezTo>
                <a:cubicBezTo>
                  <a:pt x="406" y="198"/>
                  <a:pt x="388" y="171"/>
                  <a:pt x="361" y="153"/>
                </a:cubicBezTo>
                <a:cubicBezTo>
                  <a:pt x="343" y="153"/>
                  <a:pt x="325" y="144"/>
                  <a:pt x="307" y="153"/>
                </a:cubicBezTo>
                <a:cubicBezTo>
                  <a:pt x="280" y="162"/>
                  <a:pt x="253" y="181"/>
                  <a:pt x="226" y="207"/>
                </a:cubicBezTo>
                <a:cubicBezTo>
                  <a:pt x="189" y="244"/>
                  <a:pt x="135" y="262"/>
                  <a:pt x="99" y="271"/>
                </a:cubicBezTo>
                <a:cubicBezTo>
                  <a:pt x="63" y="280"/>
                  <a:pt x="27" y="289"/>
                  <a:pt x="27" y="289"/>
                </a:cubicBezTo>
                <a:cubicBezTo>
                  <a:pt x="18" y="289"/>
                  <a:pt x="18" y="289"/>
                  <a:pt x="9" y="289"/>
                </a:cubicBezTo>
                <a:cubicBezTo>
                  <a:pt x="9" y="298"/>
                  <a:pt x="0" y="298"/>
                  <a:pt x="0" y="307"/>
                </a:cubicBezTo>
                <a:cubicBezTo>
                  <a:pt x="0" y="316"/>
                  <a:pt x="9" y="334"/>
                  <a:pt x="18" y="343"/>
                </a:cubicBezTo>
                <a:cubicBezTo>
                  <a:pt x="27" y="343"/>
                  <a:pt x="36" y="352"/>
                  <a:pt x="54" y="352"/>
                </a:cubicBezTo>
                <a:cubicBezTo>
                  <a:pt x="81" y="361"/>
                  <a:pt x="108" y="370"/>
                  <a:pt x="153" y="370"/>
                </a:cubicBezTo>
                <a:cubicBezTo>
                  <a:pt x="235" y="379"/>
                  <a:pt x="325" y="388"/>
                  <a:pt x="425" y="388"/>
                </a:cubicBezTo>
                <a:cubicBezTo>
                  <a:pt x="425" y="515"/>
                  <a:pt x="425" y="515"/>
                  <a:pt x="425" y="515"/>
                </a:cubicBezTo>
                <a:cubicBezTo>
                  <a:pt x="388" y="506"/>
                  <a:pt x="352" y="470"/>
                  <a:pt x="352" y="415"/>
                </a:cubicBezTo>
                <a:cubicBezTo>
                  <a:pt x="352" y="406"/>
                  <a:pt x="343" y="397"/>
                  <a:pt x="334" y="397"/>
                </a:cubicBezTo>
                <a:cubicBezTo>
                  <a:pt x="316" y="397"/>
                  <a:pt x="307" y="406"/>
                  <a:pt x="307" y="415"/>
                </a:cubicBezTo>
                <a:cubicBezTo>
                  <a:pt x="307" y="470"/>
                  <a:pt x="334" y="524"/>
                  <a:pt x="379" y="542"/>
                </a:cubicBezTo>
                <a:cubicBezTo>
                  <a:pt x="361" y="560"/>
                  <a:pt x="352" y="587"/>
                  <a:pt x="352" y="614"/>
                </a:cubicBezTo>
                <a:cubicBezTo>
                  <a:pt x="352" y="651"/>
                  <a:pt x="370" y="677"/>
                  <a:pt x="397" y="696"/>
                </a:cubicBezTo>
                <a:cubicBezTo>
                  <a:pt x="388" y="705"/>
                  <a:pt x="379" y="723"/>
                  <a:pt x="379" y="741"/>
                </a:cubicBezTo>
                <a:cubicBezTo>
                  <a:pt x="379" y="750"/>
                  <a:pt x="388" y="759"/>
                  <a:pt x="406" y="759"/>
                </a:cubicBezTo>
                <a:cubicBezTo>
                  <a:pt x="416" y="759"/>
                  <a:pt x="425" y="750"/>
                  <a:pt x="425" y="741"/>
                </a:cubicBezTo>
                <a:cubicBezTo>
                  <a:pt x="425" y="732"/>
                  <a:pt x="425" y="732"/>
                  <a:pt x="425" y="723"/>
                </a:cubicBezTo>
                <a:cubicBezTo>
                  <a:pt x="425" y="777"/>
                  <a:pt x="425" y="777"/>
                  <a:pt x="425" y="777"/>
                </a:cubicBezTo>
                <a:cubicBezTo>
                  <a:pt x="425" y="786"/>
                  <a:pt x="443" y="795"/>
                  <a:pt x="452" y="795"/>
                </a:cubicBezTo>
                <a:cubicBezTo>
                  <a:pt x="461" y="795"/>
                  <a:pt x="470" y="786"/>
                  <a:pt x="470" y="777"/>
                </a:cubicBezTo>
                <a:cubicBezTo>
                  <a:pt x="470" y="723"/>
                  <a:pt x="470" y="723"/>
                  <a:pt x="470" y="723"/>
                </a:cubicBezTo>
                <a:cubicBezTo>
                  <a:pt x="479" y="732"/>
                  <a:pt x="479" y="732"/>
                  <a:pt x="479" y="741"/>
                </a:cubicBezTo>
                <a:cubicBezTo>
                  <a:pt x="479" y="750"/>
                  <a:pt x="488" y="759"/>
                  <a:pt x="497" y="759"/>
                </a:cubicBezTo>
                <a:cubicBezTo>
                  <a:pt x="515" y="759"/>
                  <a:pt x="524" y="750"/>
                  <a:pt x="524" y="741"/>
                </a:cubicBezTo>
                <a:cubicBezTo>
                  <a:pt x="524" y="723"/>
                  <a:pt x="515" y="705"/>
                  <a:pt x="506" y="696"/>
                </a:cubicBezTo>
                <a:cubicBezTo>
                  <a:pt x="533" y="677"/>
                  <a:pt x="551" y="651"/>
                  <a:pt x="551" y="614"/>
                </a:cubicBezTo>
                <a:cubicBezTo>
                  <a:pt x="551" y="587"/>
                  <a:pt x="542" y="560"/>
                  <a:pt x="524" y="542"/>
                </a:cubicBezTo>
                <a:cubicBezTo>
                  <a:pt x="569" y="524"/>
                  <a:pt x="596" y="470"/>
                  <a:pt x="596" y="415"/>
                </a:cubicBezTo>
                <a:cubicBezTo>
                  <a:pt x="596" y="406"/>
                  <a:pt x="587" y="397"/>
                  <a:pt x="569" y="397"/>
                </a:cubicBezTo>
                <a:cubicBezTo>
                  <a:pt x="560" y="397"/>
                  <a:pt x="551" y="406"/>
                  <a:pt x="551" y="415"/>
                </a:cubicBezTo>
                <a:cubicBezTo>
                  <a:pt x="551" y="470"/>
                  <a:pt x="515" y="506"/>
                  <a:pt x="470" y="515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578" y="388"/>
                  <a:pt x="669" y="379"/>
                  <a:pt x="750" y="370"/>
                </a:cubicBezTo>
                <a:cubicBezTo>
                  <a:pt x="795" y="370"/>
                  <a:pt x="822" y="361"/>
                  <a:pt x="850" y="352"/>
                </a:cubicBezTo>
                <a:cubicBezTo>
                  <a:pt x="867" y="352"/>
                  <a:pt x="876" y="343"/>
                  <a:pt x="885" y="343"/>
                </a:cubicBezTo>
                <a:cubicBezTo>
                  <a:pt x="895" y="334"/>
                  <a:pt x="904" y="316"/>
                  <a:pt x="904" y="307"/>
                </a:cubicBezTo>
                <a:cubicBezTo>
                  <a:pt x="904" y="298"/>
                  <a:pt x="895" y="298"/>
                  <a:pt x="895" y="289"/>
                </a:cubicBezTo>
                <a:close/>
                <a:moveTo>
                  <a:pt x="452" y="45"/>
                </a:moveTo>
                <a:lnTo>
                  <a:pt x="452" y="45"/>
                </a:lnTo>
                <a:cubicBezTo>
                  <a:pt x="470" y="45"/>
                  <a:pt x="479" y="63"/>
                  <a:pt x="479" y="81"/>
                </a:cubicBezTo>
                <a:cubicBezTo>
                  <a:pt x="479" y="99"/>
                  <a:pt x="470" y="108"/>
                  <a:pt x="452" y="108"/>
                </a:cubicBezTo>
                <a:cubicBezTo>
                  <a:pt x="434" y="108"/>
                  <a:pt x="425" y="99"/>
                  <a:pt x="425" y="81"/>
                </a:cubicBezTo>
                <a:cubicBezTo>
                  <a:pt x="425" y="63"/>
                  <a:pt x="434" y="45"/>
                  <a:pt x="452" y="45"/>
                </a:cubicBezTo>
                <a:close/>
                <a:moveTo>
                  <a:pt x="180" y="334"/>
                </a:moveTo>
                <a:lnTo>
                  <a:pt x="180" y="334"/>
                </a:lnTo>
                <a:cubicBezTo>
                  <a:pt x="144" y="325"/>
                  <a:pt x="117" y="325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153" y="307"/>
                  <a:pt x="208" y="280"/>
                  <a:pt x="262" y="244"/>
                </a:cubicBezTo>
                <a:cubicBezTo>
                  <a:pt x="298" y="207"/>
                  <a:pt x="325" y="189"/>
                  <a:pt x="343" y="198"/>
                </a:cubicBezTo>
                <a:cubicBezTo>
                  <a:pt x="352" y="198"/>
                  <a:pt x="361" y="207"/>
                  <a:pt x="361" y="217"/>
                </a:cubicBezTo>
                <a:cubicBezTo>
                  <a:pt x="352" y="262"/>
                  <a:pt x="361" y="298"/>
                  <a:pt x="379" y="316"/>
                </a:cubicBezTo>
                <a:cubicBezTo>
                  <a:pt x="397" y="325"/>
                  <a:pt x="416" y="334"/>
                  <a:pt x="425" y="334"/>
                </a:cubicBezTo>
                <a:cubicBezTo>
                  <a:pt x="425" y="343"/>
                  <a:pt x="425" y="343"/>
                  <a:pt x="425" y="343"/>
                </a:cubicBezTo>
                <a:cubicBezTo>
                  <a:pt x="343" y="343"/>
                  <a:pt x="253" y="343"/>
                  <a:pt x="180" y="334"/>
                </a:cubicBezTo>
                <a:close/>
                <a:moveTo>
                  <a:pt x="397" y="614"/>
                </a:moveTo>
                <a:lnTo>
                  <a:pt x="397" y="614"/>
                </a:lnTo>
                <a:cubicBezTo>
                  <a:pt x="397" y="596"/>
                  <a:pt x="416" y="578"/>
                  <a:pt x="425" y="569"/>
                </a:cubicBezTo>
                <a:cubicBezTo>
                  <a:pt x="425" y="660"/>
                  <a:pt x="425" y="660"/>
                  <a:pt x="425" y="660"/>
                </a:cubicBezTo>
                <a:cubicBezTo>
                  <a:pt x="416" y="651"/>
                  <a:pt x="397" y="632"/>
                  <a:pt x="397" y="614"/>
                </a:cubicBezTo>
                <a:close/>
                <a:moveTo>
                  <a:pt x="470" y="660"/>
                </a:moveTo>
                <a:lnTo>
                  <a:pt x="470" y="660"/>
                </a:lnTo>
                <a:cubicBezTo>
                  <a:pt x="470" y="569"/>
                  <a:pt x="470" y="569"/>
                  <a:pt x="470" y="569"/>
                </a:cubicBezTo>
                <a:cubicBezTo>
                  <a:pt x="488" y="578"/>
                  <a:pt x="506" y="596"/>
                  <a:pt x="506" y="614"/>
                </a:cubicBezTo>
                <a:cubicBezTo>
                  <a:pt x="506" y="632"/>
                  <a:pt x="488" y="651"/>
                  <a:pt x="470" y="660"/>
                </a:cubicBezTo>
                <a:close/>
                <a:moveTo>
                  <a:pt x="723" y="334"/>
                </a:moveTo>
                <a:lnTo>
                  <a:pt x="723" y="334"/>
                </a:lnTo>
                <a:cubicBezTo>
                  <a:pt x="651" y="343"/>
                  <a:pt x="560" y="343"/>
                  <a:pt x="470" y="343"/>
                </a:cubicBezTo>
                <a:cubicBezTo>
                  <a:pt x="470" y="334"/>
                  <a:pt x="470" y="334"/>
                  <a:pt x="470" y="334"/>
                </a:cubicBezTo>
                <a:cubicBezTo>
                  <a:pt x="488" y="334"/>
                  <a:pt x="506" y="325"/>
                  <a:pt x="524" y="316"/>
                </a:cubicBezTo>
                <a:cubicBezTo>
                  <a:pt x="542" y="298"/>
                  <a:pt x="551" y="262"/>
                  <a:pt x="542" y="217"/>
                </a:cubicBezTo>
                <a:cubicBezTo>
                  <a:pt x="542" y="207"/>
                  <a:pt x="551" y="198"/>
                  <a:pt x="560" y="198"/>
                </a:cubicBezTo>
                <a:cubicBezTo>
                  <a:pt x="578" y="189"/>
                  <a:pt x="605" y="207"/>
                  <a:pt x="642" y="244"/>
                </a:cubicBezTo>
                <a:cubicBezTo>
                  <a:pt x="696" y="280"/>
                  <a:pt x="750" y="307"/>
                  <a:pt x="795" y="316"/>
                </a:cubicBezTo>
                <a:cubicBezTo>
                  <a:pt x="795" y="316"/>
                  <a:pt x="795" y="316"/>
                  <a:pt x="804" y="316"/>
                </a:cubicBezTo>
                <a:cubicBezTo>
                  <a:pt x="786" y="325"/>
                  <a:pt x="759" y="325"/>
                  <a:pt x="723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6">
            <a:extLst>
              <a:ext uri="{FF2B5EF4-FFF2-40B4-BE49-F238E27FC236}">
                <a16:creationId xmlns:a16="http://schemas.microsoft.com/office/drawing/2014/main" id="{47C2B18E-17E3-6E43-8CA3-4CFFC0B1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880" y="8166754"/>
            <a:ext cx="975615" cy="790012"/>
          </a:xfrm>
          <a:custGeom>
            <a:avLst/>
            <a:gdLst>
              <a:gd name="T0" fmla="*/ 840 w 905"/>
              <a:gd name="T1" fmla="*/ 64 h 733"/>
              <a:gd name="T2" fmla="*/ 515 w 905"/>
              <a:gd name="T3" fmla="*/ 64 h 733"/>
              <a:gd name="T4" fmla="*/ 434 w 905"/>
              <a:gd name="T5" fmla="*/ 64 h 733"/>
              <a:gd name="T6" fmla="*/ 117 w 905"/>
              <a:gd name="T7" fmla="*/ 64 h 733"/>
              <a:gd name="T8" fmla="*/ 63 w 905"/>
              <a:gd name="T9" fmla="*/ 308 h 733"/>
              <a:gd name="T10" fmla="*/ 0 w 905"/>
              <a:gd name="T11" fmla="*/ 326 h 733"/>
              <a:gd name="T12" fmla="*/ 90 w 905"/>
              <a:gd name="T13" fmla="*/ 353 h 733"/>
              <a:gd name="T14" fmla="*/ 171 w 905"/>
              <a:gd name="T15" fmla="*/ 443 h 733"/>
              <a:gd name="T16" fmla="*/ 461 w 905"/>
              <a:gd name="T17" fmla="*/ 723 h 733"/>
              <a:gd name="T18" fmla="*/ 497 w 905"/>
              <a:gd name="T19" fmla="*/ 723 h 733"/>
              <a:gd name="T20" fmla="*/ 777 w 905"/>
              <a:gd name="T21" fmla="*/ 443 h 733"/>
              <a:gd name="T22" fmla="*/ 840 w 905"/>
              <a:gd name="T23" fmla="*/ 380 h 733"/>
              <a:gd name="T24" fmla="*/ 840 w 905"/>
              <a:gd name="T25" fmla="*/ 64 h 733"/>
              <a:gd name="T26" fmla="*/ 804 w 905"/>
              <a:gd name="T27" fmla="*/ 353 h 733"/>
              <a:gd name="T28" fmla="*/ 741 w 905"/>
              <a:gd name="T29" fmla="*/ 407 h 733"/>
              <a:gd name="T30" fmla="*/ 208 w 905"/>
              <a:gd name="T31" fmla="*/ 407 h 733"/>
              <a:gd name="T32" fmla="*/ 153 w 905"/>
              <a:gd name="T33" fmla="*/ 353 h 733"/>
              <a:gd name="T34" fmla="*/ 163 w 905"/>
              <a:gd name="T35" fmla="*/ 290 h 733"/>
              <a:gd name="T36" fmla="*/ 244 w 905"/>
              <a:gd name="T37" fmla="*/ 425 h 733"/>
              <a:gd name="T38" fmla="*/ 307 w 905"/>
              <a:gd name="T39" fmla="*/ 208 h 733"/>
              <a:gd name="T40" fmla="*/ 388 w 905"/>
              <a:gd name="T41" fmla="*/ 488 h 733"/>
              <a:gd name="T42" fmla="*/ 406 w 905"/>
              <a:gd name="T43" fmla="*/ 479 h 733"/>
              <a:gd name="T44" fmla="*/ 515 w 905"/>
              <a:gd name="T45" fmla="*/ 344 h 733"/>
              <a:gd name="T46" fmla="*/ 605 w 905"/>
              <a:gd name="T47" fmla="*/ 353 h 733"/>
              <a:gd name="T48" fmla="*/ 605 w 905"/>
              <a:gd name="T49" fmla="*/ 308 h 733"/>
              <a:gd name="T50" fmla="*/ 479 w 905"/>
              <a:gd name="T51" fmla="*/ 235 h 733"/>
              <a:gd name="T52" fmla="*/ 434 w 905"/>
              <a:gd name="T53" fmla="*/ 244 h 733"/>
              <a:gd name="T54" fmla="*/ 334 w 905"/>
              <a:gd name="T55" fmla="*/ 100 h 733"/>
              <a:gd name="T56" fmla="*/ 316 w 905"/>
              <a:gd name="T57" fmla="*/ 82 h 733"/>
              <a:gd name="T58" fmla="*/ 235 w 905"/>
              <a:gd name="T59" fmla="*/ 335 h 733"/>
              <a:gd name="T60" fmla="*/ 171 w 905"/>
              <a:gd name="T61" fmla="*/ 235 h 733"/>
              <a:gd name="T62" fmla="*/ 108 w 905"/>
              <a:gd name="T63" fmla="*/ 281 h 733"/>
              <a:gd name="T64" fmla="*/ 153 w 905"/>
              <a:gd name="T65" fmla="*/ 100 h 733"/>
              <a:gd name="T66" fmla="*/ 406 w 905"/>
              <a:gd name="T67" fmla="*/ 100 h 733"/>
              <a:gd name="T68" fmla="*/ 479 w 905"/>
              <a:gd name="T69" fmla="*/ 163 h 733"/>
              <a:gd name="T70" fmla="*/ 551 w 905"/>
              <a:gd name="T71" fmla="*/ 100 h 733"/>
              <a:gd name="T72" fmla="*/ 804 w 905"/>
              <a:gd name="T73" fmla="*/ 100 h 733"/>
              <a:gd name="T74" fmla="*/ 804 w 905"/>
              <a:gd name="T75" fmla="*/ 35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5" h="733">
                <a:moveTo>
                  <a:pt x="840" y="64"/>
                </a:moveTo>
                <a:lnTo>
                  <a:pt x="840" y="64"/>
                </a:lnTo>
                <a:cubicBezTo>
                  <a:pt x="795" y="18"/>
                  <a:pt x="741" y="0"/>
                  <a:pt x="678" y="0"/>
                </a:cubicBezTo>
                <a:cubicBezTo>
                  <a:pt x="614" y="0"/>
                  <a:pt x="560" y="18"/>
                  <a:pt x="515" y="64"/>
                </a:cubicBezTo>
                <a:cubicBezTo>
                  <a:pt x="479" y="109"/>
                  <a:pt x="479" y="109"/>
                  <a:pt x="479" y="109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397" y="18"/>
                  <a:pt x="334" y="0"/>
                  <a:pt x="280" y="0"/>
                </a:cubicBezTo>
                <a:cubicBezTo>
                  <a:pt x="217" y="0"/>
                  <a:pt x="163" y="18"/>
                  <a:pt x="117" y="64"/>
                </a:cubicBezTo>
                <a:cubicBezTo>
                  <a:pt x="72" y="109"/>
                  <a:pt x="54" y="163"/>
                  <a:pt x="54" y="226"/>
                </a:cubicBezTo>
                <a:cubicBezTo>
                  <a:pt x="54" y="253"/>
                  <a:pt x="54" y="281"/>
                  <a:pt x="63" y="308"/>
                </a:cubicBezTo>
                <a:cubicBezTo>
                  <a:pt x="27" y="308"/>
                  <a:pt x="27" y="308"/>
                  <a:pt x="27" y="308"/>
                </a:cubicBezTo>
                <a:cubicBezTo>
                  <a:pt x="9" y="308"/>
                  <a:pt x="0" y="317"/>
                  <a:pt x="0" y="326"/>
                </a:cubicBezTo>
                <a:cubicBezTo>
                  <a:pt x="0" y="335"/>
                  <a:pt x="9" y="353"/>
                  <a:pt x="27" y="353"/>
                </a:cubicBezTo>
                <a:cubicBezTo>
                  <a:pt x="90" y="353"/>
                  <a:pt x="90" y="353"/>
                  <a:pt x="90" y="353"/>
                </a:cubicBezTo>
                <a:cubicBezTo>
                  <a:pt x="99" y="362"/>
                  <a:pt x="108" y="371"/>
                  <a:pt x="117" y="380"/>
                </a:cubicBezTo>
                <a:cubicBezTo>
                  <a:pt x="171" y="443"/>
                  <a:pt x="171" y="443"/>
                  <a:pt x="171" y="443"/>
                </a:cubicBezTo>
                <a:lnTo>
                  <a:pt x="171" y="443"/>
                </a:lnTo>
                <a:cubicBezTo>
                  <a:pt x="461" y="723"/>
                  <a:pt x="461" y="723"/>
                  <a:pt x="461" y="723"/>
                </a:cubicBezTo>
                <a:cubicBezTo>
                  <a:pt x="461" y="732"/>
                  <a:pt x="470" y="732"/>
                  <a:pt x="479" y="732"/>
                </a:cubicBezTo>
                <a:cubicBezTo>
                  <a:pt x="479" y="732"/>
                  <a:pt x="488" y="732"/>
                  <a:pt x="497" y="723"/>
                </a:cubicBezTo>
                <a:cubicBezTo>
                  <a:pt x="777" y="443"/>
                  <a:pt x="777" y="443"/>
                  <a:pt x="777" y="443"/>
                </a:cubicBezTo>
                <a:lnTo>
                  <a:pt x="777" y="443"/>
                </a:lnTo>
                <a:cubicBezTo>
                  <a:pt x="840" y="380"/>
                  <a:pt x="840" y="380"/>
                  <a:pt x="840" y="380"/>
                </a:cubicBezTo>
                <a:lnTo>
                  <a:pt x="840" y="380"/>
                </a:lnTo>
                <a:cubicBezTo>
                  <a:pt x="876" y="344"/>
                  <a:pt x="904" y="281"/>
                  <a:pt x="904" y="226"/>
                </a:cubicBezTo>
                <a:cubicBezTo>
                  <a:pt x="904" y="163"/>
                  <a:pt x="876" y="109"/>
                  <a:pt x="840" y="64"/>
                </a:cubicBezTo>
                <a:close/>
                <a:moveTo>
                  <a:pt x="804" y="353"/>
                </a:moveTo>
                <a:lnTo>
                  <a:pt x="804" y="353"/>
                </a:lnTo>
                <a:cubicBezTo>
                  <a:pt x="750" y="407"/>
                  <a:pt x="750" y="407"/>
                  <a:pt x="750" y="407"/>
                </a:cubicBezTo>
                <a:cubicBezTo>
                  <a:pt x="750" y="407"/>
                  <a:pt x="750" y="407"/>
                  <a:pt x="741" y="407"/>
                </a:cubicBezTo>
                <a:cubicBezTo>
                  <a:pt x="479" y="678"/>
                  <a:pt x="479" y="678"/>
                  <a:pt x="479" y="678"/>
                </a:cubicBezTo>
                <a:cubicBezTo>
                  <a:pt x="208" y="407"/>
                  <a:pt x="208" y="407"/>
                  <a:pt x="208" y="407"/>
                </a:cubicBezTo>
                <a:lnTo>
                  <a:pt x="208" y="407"/>
                </a:lnTo>
                <a:cubicBezTo>
                  <a:pt x="153" y="353"/>
                  <a:pt x="153" y="353"/>
                  <a:pt x="153" y="353"/>
                </a:cubicBezTo>
                <a:cubicBezTo>
                  <a:pt x="144" y="344"/>
                  <a:pt x="135" y="335"/>
                  <a:pt x="126" y="32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226" y="407"/>
                  <a:pt x="226" y="407"/>
                  <a:pt x="226" y="407"/>
                </a:cubicBezTo>
                <a:cubicBezTo>
                  <a:pt x="226" y="416"/>
                  <a:pt x="235" y="425"/>
                  <a:pt x="244" y="425"/>
                </a:cubicBezTo>
                <a:cubicBezTo>
                  <a:pt x="253" y="425"/>
                  <a:pt x="262" y="416"/>
                  <a:pt x="262" y="407"/>
                </a:cubicBezTo>
                <a:cubicBezTo>
                  <a:pt x="307" y="208"/>
                  <a:pt x="307" y="208"/>
                  <a:pt x="307" y="208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70" y="488"/>
                  <a:pt x="379" y="488"/>
                  <a:pt x="388" y="488"/>
                </a:cubicBezTo>
                <a:lnTo>
                  <a:pt x="388" y="488"/>
                </a:lnTo>
                <a:cubicBezTo>
                  <a:pt x="397" y="488"/>
                  <a:pt x="406" y="488"/>
                  <a:pt x="406" y="479"/>
                </a:cubicBezTo>
                <a:cubicBezTo>
                  <a:pt x="470" y="299"/>
                  <a:pt x="470" y="299"/>
                  <a:pt x="470" y="299"/>
                </a:cubicBezTo>
                <a:cubicBezTo>
                  <a:pt x="515" y="344"/>
                  <a:pt x="515" y="344"/>
                  <a:pt x="515" y="344"/>
                </a:cubicBezTo>
                <a:cubicBezTo>
                  <a:pt x="515" y="344"/>
                  <a:pt x="524" y="353"/>
                  <a:pt x="533" y="353"/>
                </a:cubicBezTo>
                <a:cubicBezTo>
                  <a:pt x="605" y="353"/>
                  <a:pt x="605" y="353"/>
                  <a:pt x="605" y="353"/>
                </a:cubicBezTo>
                <a:cubicBezTo>
                  <a:pt x="614" y="353"/>
                  <a:pt x="623" y="335"/>
                  <a:pt x="623" y="326"/>
                </a:cubicBezTo>
                <a:cubicBezTo>
                  <a:pt x="623" y="317"/>
                  <a:pt x="614" y="308"/>
                  <a:pt x="605" y="308"/>
                </a:cubicBezTo>
                <a:cubicBezTo>
                  <a:pt x="542" y="308"/>
                  <a:pt x="542" y="308"/>
                  <a:pt x="542" y="308"/>
                </a:cubicBezTo>
                <a:cubicBezTo>
                  <a:pt x="479" y="235"/>
                  <a:pt x="479" y="235"/>
                  <a:pt x="479" y="235"/>
                </a:cubicBezTo>
                <a:cubicBezTo>
                  <a:pt x="470" y="235"/>
                  <a:pt x="461" y="235"/>
                  <a:pt x="452" y="235"/>
                </a:cubicBezTo>
                <a:cubicBezTo>
                  <a:pt x="443" y="235"/>
                  <a:pt x="443" y="244"/>
                  <a:pt x="434" y="244"/>
                </a:cubicBezTo>
                <a:cubicBezTo>
                  <a:pt x="388" y="380"/>
                  <a:pt x="388" y="380"/>
                  <a:pt x="388" y="38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334" y="91"/>
                  <a:pt x="325" y="82"/>
                  <a:pt x="316" y="82"/>
                </a:cubicBezTo>
                <a:lnTo>
                  <a:pt x="316" y="82"/>
                </a:lnTo>
                <a:cubicBezTo>
                  <a:pt x="298" y="82"/>
                  <a:pt x="289" y="91"/>
                  <a:pt x="289" y="100"/>
                </a:cubicBezTo>
                <a:cubicBezTo>
                  <a:pt x="235" y="335"/>
                  <a:pt x="235" y="335"/>
                  <a:pt x="235" y="335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80" y="235"/>
                  <a:pt x="171" y="235"/>
                  <a:pt x="171" y="235"/>
                </a:cubicBezTo>
                <a:cubicBezTo>
                  <a:pt x="163" y="226"/>
                  <a:pt x="153" y="235"/>
                  <a:pt x="153" y="235"/>
                </a:cubicBezTo>
                <a:cubicBezTo>
                  <a:pt x="108" y="281"/>
                  <a:pt x="108" y="281"/>
                  <a:pt x="108" y="281"/>
                </a:cubicBezTo>
                <a:cubicBezTo>
                  <a:pt x="99" y="262"/>
                  <a:pt x="99" y="244"/>
                  <a:pt x="99" y="226"/>
                </a:cubicBezTo>
                <a:cubicBezTo>
                  <a:pt x="99" y="172"/>
                  <a:pt x="117" y="127"/>
                  <a:pt x="153" y="100"/>
                </a:cubicBezTo>
                <a:cubicBezTo>
                  <a:pt x="180" y="64"/>
                  <a:pt x="226" y="45"/>
                  <a:pt x="280" y="45"/>
                </a:cubicBezTo>
                <a:cubicBezTo>
                  <a:pt x="325" y="45"/>
                  <a:pt x="370" y="64"/>
                  <a:pt x="406" y="100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154"/>
                  <a:pt x="470" y="163"/>
                  <a:pt x="479" y="163"/>
                </a:cubicBezTo>
                <a:cubicBezTo>
                  <a:pt x="479" y="163"/>
                  <a:pt x="488" y="154"/>
                  <a:pt x="497" y="154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87" y="64"/>
                  <a:pt x="633" y="45"/>
                  <a:pt x="678" y="45"/>
                </a:cubicBezTo>
                <a:cubicBezTo>
                  <a:pt x="723" y="45"/>
                  <a:pt x="768" y="64"/>
                  <a:pt x="804" y="100"/>
                </a:cubicBezTo>
                <a:cubicBezTo>
                  <a:pt x="840" y="127"/>
                  <a:pt x="859" y="172"/>
                  <a:pt x="859" y="226"/>
                </a:cubicBezTo>
                <a:cubicBezTo>
                  <a:pt x="859" y="271"/>
                  <a:pt x="840" y="317"/>
                  <a:pt x="804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7">
            <a:extLst>
              <a:ext uri="{FF2B5EF4-FFF2-40B4-BE49-F238E27FC236}">
                <a16:creationId xmlns:a16="http://schemas.microsoft.com/office/drawing/2014/main" id="{1999D856-85A8-144F-9470-99178D8D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47" y="8138199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8">
            <a:extLst>
              <a:ext uri="{FF2B5EF4-FFF2-40B4-BE49-F238E27FC236}">
                <a16:creationId xmlns:a16="http://schemas.microsoft.com/office/drawing/2014/main" id="{609CFA44-770F-7746-8113-BFB1B99D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10" y="10698598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B4CE1987-87DF-EE46-97D4-ED1962F3B0F2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5D6F5BBC-7E9C-FA48-83D2-175CE03AF04F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406" name="CuadroTexto 405">
              <a:extLst>
                <a:ext uri="{FF2B5EF4-FFF2-40B4-BE49-F238E27FC236}">
                  <a16:creationId xmlns:a16="http://schemas.microsoft.com/office/drawing/2014/main" id="{DD7C00BB-EB38-874D-A007-58F4B5BE80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1FD0218E-16E9-E842-93EE-8B7B6297C6E9}"/>
              </a:ext>
            </a:extLst>
          </p:cNvPr>
          <p:cNvGrpSpPr/>
          <p:nvPr/>
        </p:nvGrpSpPr>
        <p:grpSpPr>
          <a:xfrm>
            <a:off x="1151970" y="5666251"/>
            <a:ext cx="3762296" cy="2012662"/>
            <a:chOff x="4263265" y="1952891"/>
            <a:chExt cx="4236804" cy="2012662"/>
          </a:xfrm>
        </p:grpSpPr>
        <p:sp>
          <p:nvSpPr>
            <p:cNvPr id="408" name="CuadroTexto 395">
              <a:extLst>
                <a:ext uri="{FF2B5EF4-FFF2-40B4-BE49-F238E27FC236}">
                  <a16:creationId xmlns:a16="http://schemas.microsoft.com/office/drawing/2014/main" id="{94804BD2-5F05-5741-B037-FC07A79E046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09" name="Rectangle 40">
              <a:extLst>
                <a:ext uri="{FF2B5EF4-FFF2-40B4-BE49-F238E27FC236}">
                  <a16:creationId xmlns:a16="http://schemas.microsoft.com/office/drawing/2014/main" id="{5E82EF1E-2A26-A743-8CC6-C5AB6165612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59423B7C-DF85-864C-AE92-F689C578A711}"/>
              </a:ext>
            </a:extLst>
          </p:cNvPr>
          <p:cNvGrpSpPr/>
          <p:nvPr/>
        </p:nvGrpSpPr>
        <p:grpSpPr>
          <a:xfrm>
            <a:off x="19616307" y="5625391"/>
            <a:ext cx="3934906" cy="2038177"/>
            <a:chOff x="4247967" y="10711881"/>
            <a:chExt cx="4236804" cy="2038177"/>
          </a:xfrm>
        </p:grpSpPr>
        <p:sp>
          <p:nvSpPr>
            <p:cNvPr id="411" name="CuadroTexto 395">
              <a:extLst>
                <a:ext uri="{FF2B5EF4-FFF2-40B4-BE49-F238E27FC236}">
                  <a16:creationId xmlns:a16="http://schemas.microsoft.com/office/drawing/2014/main" id="{C1456F5E-7535-4940-B166-AA40801E8CF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12" name="Rectangle 40">
              <a:extLst>
                <a:ext uri="{FF2B5EF4-FFF2-40B4-BE49-F238E27FC236}">
                  <a16:creationId xmlns:a16="http://schemas.microsoft.com/office/drawing/2014/main" id="{B9EDC1E3-74C4-9947-B3F8-1FA7BC4ADBB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EE31CBA2-DD8B-4047-80CA-FF07C11B0E2D}"/>
              </a:ext>
            </a:extLst>
          </p:cNvPr>
          <p:cNvGrpSpPr/>
          <p:nvPr/>
        </p:nvGrpSpPr>
        <p:grpSpPr>
          <a:xfrm>
            <a:off x="19624341" y="7973556"/>
            <a:ext cx="3934906" cy="2038177"/>
            <a:chOff x="4247967" y="10711881"/>
            <a:chExt cx="4236804" cy="2038177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0F74B8AC-F9DD-2248-B27B-4F8E359C843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17E74DA6-CE1D-3146-BD3C-4309339132E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5DBEBDF5-DDD8-824D-BBB3-1662955AFDE7}"/>
              </a:ext>
            </a:extLst>
          </p:cNvPr>
          <p:cNvGrpSpPr/>
          <p:nvPr/>
        </p:nvGrpSpPr>
        <p:grpSpPr>
          <a:xfrm>
            <a:off x="19604256" y="10305519"/>
            <a:ext cx="3934906" cy="2038177"/>
            <a:chOff x="4247967" y="10711881"/>
            <a:chExt cx="4236804" cy="2038177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2EA80801-9587-114E-A6F1-A7F24BD52EC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286F4F19-53A3-B64C-8119-9FBD50DBBA7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47F7E5B1-E74C-834C-A9CE-E119E89D0A4A}"/>
              </a:ext>
            </a:extLst>
          </p:cNvPr>
          <p:cNvGrpSpPr/>
          <p:nvPr/>
        </p:nvGrpSpPr>
        <p:grpSpPr>
          <a:xfrm>
            <a:off x="1156448" y="7973556"/>
            <a:ext cx="3762296" cy="2012662"/>
            <a:chOff x="4263265" y="1952891"/>
            <a:chExt cx="4236804" cy="2012662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0E06D749-8417-1442-83CC-FAD2659FF7E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6F03BD0E-7531-FF47-8D7D-44039945107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5BA07E9E-9DC7-F145-96E1-BAF23131C900}"/>
              </a:ext>
            </a:extLst>
          </p:cNvPr>
          <p:cNvGrpSpPr/>
          <p:nvPr/>
        </p:nvGrpSpPr>
        <p:grpSpPr>
          <a:xfrm>
            <a:off x="1156448" y="10311138"/>
            <a:ext cx="3762296" cy="2012662"/>
            <a:chOff x="4263265" y="1952891"/>
            <a:chExt cx="4236804" cy="2012662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4E687AB0-E3C3-E246-886B-C6262E34DA46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B75338CA-8A67-3B43-9BDB-4951AF40407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Line 75">
            <a:extLst>
              <a:ext uri="{FF2B5EF4-FFF2-40B4-BE49-F238E27FC236}">
                <a16:creationId xmlns:a16="http://schemas.microsoft.com/office/drawing/2014/main" id="{BD49F6BC-7E58-7D43-82B2-1DA69CA8D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71052" y="6239315"/>
            <a:ext cx="5230256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5" name="Freeform 76">
            <a:extLst>
              <a:ext uri="{FF2B5EF4-FFF2-40B4-BE49-F238E27FC236}">
                <a16:creationId xmlns:a16="http://schemas.microsoft.com/office/drawing/2014/main" id="{43461C06-23CA-6747-BE12-C31097469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6172687"/>
            <a:ext cx="147534" cy="147534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63 h 137"/>
              <a:gd name="T6" fmla="*/ 64 w 137"/>
              <a:gd name="T7" fmla="*/ 0 h 137"/>
              <a:gd name="T8" fmla="*/ 0 w 137"/>
              <a:gd name="T9" fmla="*/ 63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99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Line 77">
            <a:extLst>
              <a:ext uri="{FF2B5EF4-FFF2-40B4-BE49-F238E27FC236}">
                <a16:creationId xmlns:a16="http://schemas.microsoft.com/office/drawing/2014/main" id="{74A9329D-AA1F-D548-875B-1F85BAB40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5411" y="8561758"/>
            <a:ext cx="3735897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7" name="Freeform 78">
            <a:extLst>
              <a:ext uri="{FF2B5EF4-FFF2-40B4-BE49-F238E27FC236}">
                <a16:creationId xmlns:a16="http://schemas.microsoft.com/office/drawing/2014/main" id="{8AC5C178-71BE-0A43-A3A0-8B6A7EE7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8490373"/>
            <a:ext cx="147534" cy="147531"/>
          </a:xfrm>
          <a:custGeom>
            <a:avLst/>
            <a:gdLst>
              <a:gd name="T0" fmla="*/ 64 w 137"/>
              <a:gd name="T1" fmla="*/ 135 h 136"/>
              <a:gd name="T2" fmla="*/ 64 w 137"/>
              <a:gd name="T3" fmla="*/ 135 h 136"/>
              <a:gd name="T4" fmla="*/ 136 w 137"/>
              <a:gd name="T5" fmla="*/ 63 h 136"/>
              <a:gd name="T6" fmla="*/ 64 w 137"/>
              <a:gd name="T7" fmla="*/ 0 h 136"/>
              <a:gd name="T8" fmla="*/ 0 w 137"/>
              <a:gd name="T9" fmla="*/ 63 h 136"/>
              <a:gd name="T10" fmla="*/ 64 w 137"/>
              <a:gd name="T11" fmla="*/ 13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6">
                <a:moveTo>
                  <a:pt x="64" y="135"/>
                </a:moveTo>
                <a:lnTo>
                  <a:pt x="64" y="135"/>
                </a:lnTo>
                <a:cubicBezTo>
                  <a:pt x="100" y="135"/>
                  <a:pt x="136" y="108"/>
                  <a:pt x="136" y="63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64" y="13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Line 79">
            <a:extLst>
              <a:ext uri="{FF2B5EF4-FFF2-40B4-BE49-F238E27FC236}">
                <a16:creationId xmlns:a16="http://schemas.microsoft.com/office/drawing/2014/main" id="{5C3DC9C3-D0A6-7F4B-BDAF-4B48F26CA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1792" y="10888963"/>
            <a:ext cx="4059516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9" name="Freeform 80">
            <a:extLst>
              <a:ext uri="{FF2B5EF4-FFF2-40B4-BE49-F238E27FC236}">
                <a16:creationId xmlns:a16="http://schemas.microsoft.com/office/drawing/2014/main" id="{79A41482-ED0D-3347-8FBF-9C66466B7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5162" y="10812817"/>
            <a:ext cx="147534" cy="147531"/>
          </a:xfrm>
          <a:custGeom>
            <a:avLst/>
            <a:gdLst>
              <a:gd name="T0" fmla="*/ 64 w 137"/>
              <a:gd name="T1" fmla="*/ 136 h 137"/>
              <a:gd name="T2" fmla="*/ 64 w 137"/>
              <a:gd name="T3" fmla="*/ 136 h 137"/>
              <a:gd name="T4" fmla="*/ 136 w 137"/>
              <a:gd name="T5" fmla="*/ 72 h 137"/>
              <a:gd name="T6" fmla="*/ 64 w 137"/>
              <a:gd name="T7" fmla="*/ 0 h 137"/>
              <a:gd name="T8" fmla="*/ 0 w 137"/>
              <a:gd name="T9" fmla="*/ 72 h 137"/>
              <a:gd name="T10" fmla="*/ 64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64" y="136"/>
                </a:moveTo>
                <a:lnTo>
                  <a:pt x="64" y="136"/>
                </a:lnTo>
                <a:cubicBezTo>
                  <a:pt x="100" y="136"/>
                  <a:pt x="136" y="109"/>
                  <a:pt x="136" y="72"/>
                </a:cubicBezTo>
                <a:cubicBezTo>
                  <a:pt x="136" y="27"/>
                  <a:pt x="100" y="0"/>
                  <a:pt x="64" y="0"/>
                </a:cubicBez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64" y="136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Line 81">
            <a:extLst>
              <a:ext uri="{FF2B5EF4-FFF2-40B4-BE49-F238E27FC236}">
                <a16:creationId xmlns:a16="http://schemas.microsoft.com/office/drawing/2014/main" id="{911E0FB1-3DA0-084F-92D6-3491E658DD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8573" y="6239315"/>
            <a:ext cx="4730551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82">
            <a:extLst>
              <a:ext uri="{FF2B5EF4-FFF2-40B4-BE49-F238E27FC236}">
                <a16:creationId xmlns:a16="http://schemas.microsoft.com/office/drawing/2014/main" id="{E2A8D6AF-82DE-684E-93A2-B8F3EC04C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6172687"/>
            <a:ext cx="147534" cy="147534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63 h 137"/>
              <a:gd name="T6" fmla="*/ 72 w 136"/>
              <a:gd name="T7" fmla="*/ 136 h 137"/>
              <a:gd name="T8" fmla="*/ 135 w 136"/>
              <a:gd name="T9" fmla="*/ 63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99"/>
                  <a:pt x="27" y="136"/>
                  <a:pt x="72" y="136"/>
                </a:cubicBezTo>
                <a:cubicBezTo>
                  <a:pt x="108" y="136"/>
                  <a:pt x="135" y="99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Line 83">
            <a:extLst>
              <a:ext uri="{FF2B5EF4-FFF2-40B4-BE49-F238E27FC236}">
                <a16:creationId xmlns:a16="http://schemas.microsoft.com/office/drawing/2014/main" id="{C2CD940E-F428-6E4E-BC7A-6DE6780D61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3815" y="8561758"/>
            <a:ext cx="3474147" cy="476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3" name="Freeform 84">
            <a:extLst>
              <a:ext uri="{FF2B5EF4-FFF2-40B4-BE49-F238E27FC236}">
                <a16:creationId xmlns:a16="http://schemas.microsoft.com/office/drawing/2014/main" id="{678DFA8F-FA1F-6B48-B214-B58930DB7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8490373"/>
            <a:ext cx="147534" cy="147531"/>
          </a:xfrm>
          <a:custGeom>
            <a:avLst/>
            <a:gdLst>
              <a:gd name="T0" fmla="*/ 72 w 136"/>
              <a:gd name="T1" fmla="*/ 0 h 136"/>
              <a:gd name="T2" fmla="*/ 72 w 136"/>
              <a:gd name="T3" fmla="*/ 0 h 136"/>
              <a:gd name="T4" fmla="*/ 0 w 136"/>
              <a:gd name="T5" fmla="*/ 63 h 136"/>
              <a:gd name="T6" fmla="*/ 72 w 136"/>
              <a:gd name="T7" fmla="*/ 135 h 136"/>
              <a:gd name="T8" fmla="*/ 135 w 136"/>
              <a:gd name="T9" fmla="*/ 63 h 136"/>
              <a:gd name="T10" fmla="*/ 72 w 136"/>
              <a:gd name="T11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6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63"/>
                </a:cubicBezTo>
                <a:cubicBezTo>
                  <a:pt x="0" y="108"/>
                  <a:pt x="27" y="135"/>
                  <a:pt x="72" y="135"/>
                </a:cubicBezTo>
                <a:cubicBezTo>
                  <a:pt x="108" y="135"/>
                  <a:pt x="135" y="108"/>
                  <a:pt x="135" y="63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Line 85">
            <a:extLst>
              <a:ext uri="{FF2B5EF4-FFF2-40B4-BE49-F238E27FC236}">
                <a16:creationId xmlns:a16="http://schemas.microsoft.com/office/drawing/2014/main" id="{17E487E1-6E19-0045-A4A6-9D8F415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28573" y="10888963"/>
            <a:ext cx="3745418" cy="475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5" name="Freeform 86">
            <a:extLst>
              <a:ext uri="{FF2B5EF4-FFF2-40B4-BE49-F238E27FC236}">
                <a16:creationId xmlns:a16="http://schemas.microsoft.com/office/drawing/2014/main" id="{DDFE28D8-5978-7A45-B4BA-ADD63739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946" y="10812817"/>
            <a:ext cx="147534" cy="147531"/>
          </a:xfrm>
          <a:custGeom>
            <a:avLst/>
            <a:gdLst>
              <a:gd name="T0" fmla="*/ 72 w 136"/>
              <a:gd name="T1" fmla="*/ 0 h 137"/>
              <a:gd name="T2" fmla="*/ 72 w 136"/>
              <a:gd name="T3" fmla="*/ 0 h 137"/>
              <a:gd name="T4" fmla="*/ 0 w 136"/>
              <a:gd name="T5" fmla="*/ 72 h 137"/>
              <a:gd name="T6" fmla="*/ 72 w 136"/>
              <a:gd name="T7" fmla="*/ 136 h 137"/>
              <a:gd name="T8" fmla="*/ 135 w 136"/>
              <a:gd name="T9" fmla="*/ 72 h 137"/>
              <a:gd name="T10" fmla="*/ 72 w 136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" h="137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27"/>
                  <a:pt x="0" y="72"/>
                </a:cubicBezTo>
                <a:cubicBezTo>
                  <a:pt x="0" y="109"/>
                  <a:pt x="27" y="136"/>
                  <a:pt x="72" y="136"/>
                </a:cubicBezTo>
                <a:cubicBezTo>
                  <a:pt x="108" y="136"/>
                  <a:pt x="135" y="109"/>
                  <a:pt x="135" y="72"/>
                </a:cubicBezTo>
                <a:cubicBezTo>
                  <a:pt x="135" y="27"/>
                  <a:pt x="108" y="0"/>
                  <a:pt x="7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35">
            <a:extLst>
              <a:ext uri="{FF2B5EF4-FFF2-40B4-BE49-F238E27FC236}">
                <a16:creationId xmlns:a16="http://schemas.microsoft.com/office/drawing/2014/main" id="{D3EEBF8A-76B2-7141-B82B-BFF7B8D0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5615873"/>
            <a:ext cx="1251646" cy="1242125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2 h 1149"/>
              <a:gd name="T8" fmla="*/ 0 w 1158"/>
              <a:gd name="T9" fmla="*/ 135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35 h 1149"/>
              <a:gd name="T16" fmla="*/ 1157 w 1158"/>
              <a:gd name="T17" fmla="*/ 1012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35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94"/>
                  <a:pt x="1094" y="1148"/>
                  <a:pt x="1021" y="11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36">
            <a:extLst>
              <a:ext uri="{FF2B5EF4-FFF2-40B4-BE49-F238E27FC236}">
                <a16:creationId xmlns:a16="http://schemas.microsoft.com/office/drawing/2014/main" id="{01D329DC-D198-084E-886E-B056FDCF2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7943075"/>
            <a:ext cx="1251646" cy="1242128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5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1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37">
            <a:extLst>
              <a:ext uri="{FF2B5EF4-FFF2-40B4-BE49-F238E27FC236}">
                <a16:creationId xmlns:a16="http://schemas.microsoft.com/office/drawing/2014/main" id="{2044D58F-2EC6-0F4B-825B-3C390891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131" y="10275036"/>
            <a:ext cx="1251646" cy="1242128"/>
          </a:xfrm>
          <a:custGeom>
            <a:avLst/>
            <a:gdLst>
              <a:gd name="T0" fmla="*/ 1021 w 1158"/>
              <a:gd name="T1" fmla="*/ 1148 h 1149"/>
              <a:gd name="T2" fmla="*/ 1021 w 1158"/>
              <a:gd name="T3" fmla="*/ 1148 h 1149"/>
              <a:gd name="T4" fmla="*/ 135 w 1158"/>
              <a:gd name="T5" fmla="*/ 1148 h 1149"/>
              <a:gd name="T6" fmla="*/ 0 w 1158"/>
              <a:gd name="T7" fmla="*/ 1012 h 1149"/>
              <a:gd name="T8" fmla="*/ 0 w 1158"/>
              <a:gd name="T9" fmla="*/ 126 h 1149"/>
              <a:gd name="T10" fmla="*/ 135 w 1158"/>
              <a:gd name="T11" fmla="*/ 0 h 1149"/>
              <a:gd name="T12" fmla="*/ 1021 w 1158"/>
              <a:gd name="T13" fmla="*/ 0 h 1149"/>
              <a:gd name="T14" fmla="*/ 1157 w 1158"/>
              <a:gd name="T15" fmla="*/ 126 h 1149"/>
              <a:gd name="T16" fmla="*/ 1157 w 1158"/>
              <a:gd name="T17" fmla="*/ 1012 h 1149"/>
              <a:gd name="T18" fmla="*/ 1021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1" y="1148"/>
                </a:moveTo>
                <a:lnTo>
                  <a:pt x="1021" y="1148"/>
                </a:lnTo>
                <a:cubicBezTo>
                  <a:pt x="135" y="1148"/>
                  <a:pt x="135" y="1148"/>
                  <a:pt x="135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35" y="0"/>
                </a:cubicBezTo>
                <a:cubicBezTo>
                  <a:pt x="1021" y="0"/>
                  <a:pt x="1021" y="0"/>
                  <a:pt x="1021" y="0"/>
                </a:cubicBezTo>
                <a:cubicBezTo>
                  <a:pt x="1094" y="0"/>
                  <a:pt x="1157" y="54"/>
                  <a:pt x="1157" y="126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85"/>
                  <a:pt x="1094" y="1148"/>
                  <a:pt x="1021" y="114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38">
            <a:extLst>
              <a:ext uri="{FF2B5EF4-FFF2-40B4-BE49-F238E27FC236}">
                <a16:creationId xmlns:a16="http://schemas.microsoft.com/office/drawing/2014/main" id="{D9F83090-11F3-2645-ADC9-8546AE77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5615873"/>
            <a:ext cx="1251646" cy="1242125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2 h 1149"/>
              <a:gd name="T8" fmla="*/ 0 w 1158"/>
              <a:gd name="T9" fmla="*/ 135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35 h 1149"/>
              <a:gd name="T16" fmla="*/ 1157 w 1158"/>
              <a:gd name="T17" fmla="*/ 1012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54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4"/>
                  <a:pt x="1157" y="135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94"/>
                  <a:pt x="1094" y="1148"/>
                  <a:pt x="1022" y="11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9">
            <a:extLst>
              <a:ext uri="{FF2B5EF4-FFF2-40B4-BE49-F238E27FC236}">
                <a16:creationId xmlns:a16="http://schemas.microsoft.com/office/drawing/2014/main" id="{47C47A91-9712-BF46-A27A-B17AF73D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7943075"/>
            <a:ext cx="1251646" cy="1242128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3 h 1149"/>
              <a:gd name="T8" fmla="*/ 0 w 1158"/>
              <a:gd name="T9" fmla="*/ 127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27 h 1149"/>
              <a:gd name="T16" fmla="*/ 1157 w 1158"/>
              <a:gd name="T17" fmla="*/ 1013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94"/>
                  <a:pt x="0" y="1013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5"/>
                  <a:pt x="1157" y="127"/>
                </a:cubicBezTo>
                <a:cubicBezTo>
                  <a:pt x="1157" y="1013"/>
                  <a:pt x="1157" y="1013"/>
                  <a:pt x="1157" y="1013"/>
                </a:cubicBezTo>
                <a:cubicBezTo>
                  <a:pt x="1157" y="1094"/>
                  <a:pt x="1094" y="1148"/>
                  <a:pt x="1022" y="114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40">
            <a:extLst>
              <a:ext uri="{FF2B5EF4-FFF2-40B4-BE49-F238E27FC236}">
                <a16:creationId xmlns:a16="http://schemas.microsoft.com/office/drawing/2014/main" id="{F69C2D2D-08D7-FC43-8462-5B3580650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8864" y="10275036"/>
            <a:ext cx="1251646" cy="1242128"/>
          </a:xfrm>
          <a:custGeom>
            <a:avLst/>
            <a:gdLst>
              <a:gd name="T0" fmla="*/ 1022 w 1158"/>
              <a:gd name="T1" fmla="*/ 1148 h 1149"/>
              <a:gd name="T2" fmla="*/ 1022 w 1158"/>
              <a:gd name="T3" fmla="*/ 1148 h 1149"/>
              <a:gd name="T4" fmla="*/ 136 w 1158"/>
              <a:gd name="T5" fmla="*/ 1148 h 1149"/>
              <a:gd name="T6" fmla="*/ 0 w 1158"/>
              <a:gd name="T7" fmla="*/ 1012 h 1149"/>
              <a:gd name="T8" fmla="*/ 0 w 1158"/>
              <a:gd name="T9" fmla="*/ 126 h 1149"/>
              <a:gd name="T10" fmla="*/ 136 w 1158"/>
              <a:gd name="T11" fmla="*/ 0 h 1149"/>
              <a:gd name="T12" fmla="*/ 1022 w 1158"/>
              <a:gd name="T13" fmla="*/ 0 h 1149"/>
              <a:gd name="T14" fmla="*/ 1157 w 1158"/>
              <a:gd name="T15" fmla="*/ 126 h 1149"/>
              <a:gd name="T16" fmla="*/ 1157 w 1158"/>
              <a:gd name="T17" fmla="*/ 1012 h 1149"/>
              <a:gd name="T18" fmla="*/ 1022 w 1158"/>
              <a:gd name="T19" fmla="*/ 1148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8" h="1149">
                <a:moveTo>
                  <a:pt x="1022" y="1148"/>
                </a:moveTo>
                <a:lnTo>
                  <a:pt x="1022" y="1148"/>
                </a:lnTo>
                <a:cubicBezTo>
                  <a:pt x="136" y="1148"/>
                  <a:pt x="136" y="1148"/>
                  <a:pt x="136" y="1148"/>
                </a:cubicBezTo>
                <a:cubicBezTo>
                  <a:pt x="63" y="1148"/>
                  <a:pt x="0" y="1085"/>
                  <a:pt x="0" y="1012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63" y="0"/>
                  <a:pt x="136" y="0"/>
                </a:cubicBezTo>
                <a:cubicBezTo>
                  <a:pt x="1022" y="0"/>
                  <a:pt x="1022" y="0"/>
                  <a:pt x="1022" y="0"/>
                </a:cubicBezTo>
                <a:cubicBezTo>
                  <a:pt x="1094" y="0"/>
                  <a:pt x="1157" y="54"/>
                  <a:pt x="1157" y="126"/>
                </a:cubicBezTo>
                <a:cubicBezTo>
                  <a:pt x="1157" y="1012"/>
                  <a:pt x="1157" y="1012"/>
                  <a:pt x="1157" y="1012"/>
                </a:cubicBezTo>
                <a:cubicBezTo>
                  <a:pt x="1157" y="1085"/>
                  <a:pt x="1094" y="1148"/>
                  <a:pt x="1022" y="114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41">
            <a:extLst>
              <a:ext uri="{FF2B5EF4-FFF2-40B4-BE49-F238E27FC236}">
                <a16:creationId xmlns:a16="http://schemas.microsoft.com/office/drawing/2014/main" id="{9A6FAF0C-0676-9D47-A4B4-81151486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8080" y="5544485"/>
            <a:ext cx="7152935" cy="7162456"/>
          </a:xfrm>
          <a:custGeom>
            <a:avLst/>
            <a:gdLst>
              <a:gd name="T0" fmla="*/ 6625 w 6626"/>
              <a:gd name="T1" fmla="*/ 3316 h 6635"/>
              <a:gd name="T2" fmla="*/ 6625 w 6626"/>
              <a:gd name="T3" fmla="*/ 3316 h 6635"/>
              <a:gd name="T4" fmla="*/ 3308 w 6626"/>
              <a:gd name="T5" fmla="*/ 6634 h 6635"/>
              <a:gd name="T6" fmla="*/ 0 w 6626"/>
              <a:gd name="T7" fmla="*/ 3316 h 6635"/>
              <a:gd name="T8" fmla="*/ 3308 w 6626"/>
              <a:gd name="T9" fmla="*/ 0 h 6635"/>
              <a:gd name="T10" fmla="*/ 6625 w 6626"/>
              <a:gd name="T11" fmla="*/ 3316 h 6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26" h="6635">
                <a:moveTo>
                  <a:pt x="6625" y="3316"/>
                </a:moveTo>
                <a:lnTo>
                  <a:pt x="6625" y="3316"/>
                </a:lnTo>
                <a:cubicBezTo>
                  <a:pt x="6625" y="5142"/>
                  <a:pt x="5142" y="6634"/>
                  <a:pt x="3308" y="6634"/>
                </a:cubicBezTo>
                <a:cubicBezTo>
                  <a:pt x="1482" y="6634"/>
                  <a:pt x="0" y="5142"/>
                  <a:pt x="0" y="3316"/>
                </a:cubicBezTo>
                <a:cubicBezTo>
                  <a:pt x="0" y="1481"/>
                  <a:pt x="1482" y="0"/>
                  <a:pt x="3308" y="0"/>
                </a:cubicBezTo>
                <a:cubicBezTo>
                  <a:pt x="5142" y="0"/>
                  <a:pt x="6625" y="1481"/>
                  <a:pt x="6625" y="331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56">
            <a:extLst>
              <a:ext uri="{FF2B5EF4-FFF2-40B4-BE49-F238E27FC236}">
                <a16:creationId xmlns:a16="http://schemas.microsoft.com/office/drawing/2014/main" id="{94DEB283-C748-0546-B917-844B730E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7373" y="5810995"/>
            <a:ext cx="528262" cy="556817"/>
          </a:xfrm>
          <a:custGeom>
            <a:avLst/>
            <a:gdLst>
              <a:gd name="T0" fmla="*/ 280 w 489"/>
              <a:gd name="T1" fmla="*/ 515 h 516"/>
              <a:gd name="T2" fmla="*/ 0 w 489"/>
              <a:gd name="T3" fmla="*/ 343 h 516"/>
              <a:gd name="T4" fmla="*/ 208 w 489"/>
              <a:gd name="T5" fmla="*/ 0 h 516"/>
              <a:gd name="T6" fmla="*/ 488 w 489"/>
              <a:gd name="T7" fmla="*/ 171 h 516"/>
              <a:gd name="T8" fmla="*/ 280 w 489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516">
                <a:moveTo>
                  <a:pt x="280" y="515"/>
                </a:moveTo>
                <a:lnTo>
                  <a:pt x="0" y="343"/>
                </a:lnTo>
                <a:lnTo>
                  <a:pt x="208" y="0"/>
                </a:lnTo>
                <a:lnTo>
                  <a:pt x="488" y="171"/>
                </a:lnTo>
                <a:lnTo>
                  <a:pt x="280" y="51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57">
            <a:extLst>
              <a:ext uri="{FF2B5EF4-FFF2-40B4-BE49-F238E27FC236}">
                <a16:creationId xmlns:a16="http://schemas.microsoft.com/office/drawing/2014/main" id="{17EF288D-C47E-D546-B425-E3755A840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4482" y="5301772"/>
            <a:ext cx="861400" cy="832842"/>
          </a:xfrm>
          <a:custGeom>
            <a:avLst/>
            <a:gdLst>
              <a:gd name="T0" fmla="*/ 479 w 796"/>
              <a:gd name="T1" fmla="*/ 751 h 770"/>
              <a:gd name="T2" fmla="*/ 479 w 796"/>
              <a:gd name="T3" fmla="*/ 751 h 770"/>
              <a:gd name="T4" fmla="*/ 36 w 796"/>
              <a:gd name="T5" fmla="*/ 480 h 770"/>
              <a:gd name="T6" fmla="*/ 17 w 796"/>
              <a:gd name="T7" fmla="*/ 407 h 770"/>
              <a:gd name="T8" fmla="*/ 244 w 796"/>
              <a:gd name="T9" fmla="*/ 28 h 770"/>
              <a:gd name="T10" fmla="*/ 316 w 796"/>
              <a:gd name="T11" fmla="*/ 10 h 770"/>
              <a:gd name="T12" fmla="*/ 768 w 796"/>
              <a:gd name="T13" fmla="*/ 281 h 770"/>
              <a:gd name="T14" fmla="*/ 786 w 796"/>
              <a:gd name="T15" fmla="*/ 353 h 770"/>
              <a:gd name="T16" fmla="*/ 551 w 796"/>
              <a:gd name="T17" fmla="*/ 733 h 770"/>
              <a:gd name="T18" fmla="*/ 479 w 796"/>
              <a:gd name="T19" fmla="*/ 751 h 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96" h="770">
                <a:moveTo>
                  <a:pt x="479" y="751"/>
                </a:moveTo>
                <a:lnTo>
                  <a:pt x="479" y="751"/>
                </a:lnTo>
                <a:cubicBezTo>
                  <a:pt x="36" y="480"/>
                  <a:pt x="36" y="480"/>
                  <a:pt x="36" y="480"/>
                </a:cubicBezTo>
                <a:cubicBezTo>
                  <a:pt x="8" y="462"/>
                  <a:pt x="0" y="434"/>
                  <a:pt x="17" y="407"/>
                </a:cubicBezTo>
                <a:cubicBezTo>
                  <a:pt x="244" y="28"/>
                  <a:pt x="244" y="28"/>
                  <a:pt x="244" y="28"/>
                </a:cubicBezTo>
                <a:cubicBezTo>
                  <a:pt x="262" y="10"/>
                  <a:pt x="298" y="0"/>
                  <a:pt x="316" y="10"/>
                </a:cubicBezTo>
                <a:cubicBezTo>
                  <a:pt x="768" y="281"/>
                  <a:pt x="768" y="281"/>
                  <a:pt x="768" y="281"/>
                </a:cubicBezTo>
                <a:cubicBezTo>
                  <a:pt x="786" y="299"/>
                  <a:pt x="795" y="335"/>
                  <a:pt x="786" y="353"/>
                </a:cubicBezTo>
                <a:cubicBezTo>
                  <a:pt x="551" y="733"/>
                  <a:pt x="551" y="733"/>
                  <a:pt x="551" y="733"/>
                </a:cubicBezTo>
                <a:cubicBezTo>
                  <a:pt x="542" y="760"/>
                  <a:pt x="506" y="769"/>
                  <a:pt x="479" y="7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58">
            <a:extLst>
              <a:ext uri="{FF2B5EF4-FFF2-40B4-BE49-F238E27FC236}">
                <a16:creationId xmlns:a16="http://schemas.microsoft.com/office/drawing/2014/main" id="{6C8589D2-87F3-D647-8B38-4CC3DE0EF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1192" y="4697364"/>
            <a:ext cx="1560987" cy="585372"/>
          </a:xfrm>
          <a:custGeom>
            <a:avLst/>
            <a:gdLst>
              <a:gd name="T0" fmla="*/ 1373 w 1447"/>
              <a:gd name="T1" fmla="*/ 543 h 544"/>
              <a:gd name="T2" fmla="*/ 1373 w 1447"/>
              <a:gd name="T3" fmla="*/ 543 h 544"/>
              <a:gd name="T4" fmla="*/ 73 w 1447"/>
              <a:gd name="T5" fmla="*/ 543 h 544"/>
              <a:gd name="T6" fmla="*/ 0 w 1447"/>
              <a:gd name="T7" fmla="*/ 470 h 544"/>
              <a:gd name="T8" fmla="*/ 0 w 1447"/>
              <a:gd name="T9" fmla="*/ 72 h 544"/>
              <a:gd name="T10" fmla="*/ 73 w 1447"/>
              <a:gd name="T11" fmla="*/ 0 h 544"/>
              <a:gd name="T12" fmla="*/ 1373 w 1447"/>
              <a:gd name="T13" fmla="*/ 0 h 544"/>
              <a:gd name="T14" fmla="*/ 1446 w 1447"/>
              <a:gd name="T15" fmla="*/ 72 h 544"/>
              <a:gd name="T16" fmla="*/ 1446 w 1447"/>
              <a:gd name="T17" fmla="*/ 470 h 544"/>
              <a:gd name="T18" fmla="*/ 1373 w 1447"/>
              <a:gd name="T19" fmla="*/ 543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47" h="544">
                <a:moveTo>
                  <a:pt x="1373" y="543"/>
                </a:moveTo>
                <a:lnTo>
                  <a:pt x="1373" y="543"/>
                </a:lnTo>
                <a:cubicBezTo>
                  <a:pt x="73" y="543"/>
                  <a:pt x="73" y="543"/>
                  <a:pt x="73" y="543"/>
                </a:cubicBezTo>
                <a:cubicBezTo>
                  <a:pt x="36" y="543"/>
                  <a:pt x="0" y="506"/>
                  <a:pt x="0" y="47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6" y="0"/>
                  <a:pt x="73" y="0"/>
                </a:cubicBezTo>
                <a:cubicBezTo>
                  <a:pt x="1373" y="0"/>
                  <a:pt x="1373" y="0"/>
                  <a:pt x="1373" y="0"/>
                </a:cubicBezTo>
                <a:cubicBezTo>
                  <a:pt x="1410" y="0"/>
                  <a:pt x="1446" y="27"/>
                  <a:pt x="1446" y="72"/>
                </a:cubicBezTo>
                <a:cubicBezTo>
                  <a:pt x="1446" y="470"/>
                  <a:pt x="1446" y="470"/>
                  <a:pt x="1446" y="470"/>
                </a:cubicBezTo>
                <a:cubicBezTo>
                  <a:pt x="1446" y="506"/>
                  <a:pt x="1410" y="543"/>
                  <a:pt x="1373" y="54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59">
            <a:extLst>
              <a:ext uri="{FF2B5EF4-FFF2-40B4-BE49-F238E27FC236}">
                <a16:creationId xmlns:a16="http://schemas.microsoft.com/office/drawing/2014/main" id="{BE429C0B-015E-3245-A333-FC718BCD0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475" y="4987671"/>
            <a:ext cx="742421" cy="637720"/>
          </a:xfrm>
          <a:custGeom>
            <a:avLst/>
            <a:gdLst>
              <a:gd name="T0" fmla="*/ 686 w 687"/>
              <a:gd name="T1" fmla="*/ 588 h 589"/>
              <a:gd name="T2" fmla="*/ 0 w 687"/>
              <a:gd name="T3" fmla="*/ 588 h 589"/>
              <a:gd name="T4" fmla="*/ 0 w 687"/>
              <a:gd name="T5" fmla="*/ 0 h 589"/>
              <a:gd name="T6" fmla="*/ 686 w 687"/>
              <a:gd name="T7" fmla="*/ 0 h 589"/>
              <a:gd name="T8" fmla="*/ 686 w 687"/>
              <a:gd name="T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7" h="589">
                <a:moveTo>
                  <a:pt x="686" y="588"/>
                </a:moveTo>
                <a:lnTo>
                  <a:pt x="0" y="588"/>
                </a:lnTo>
                <a:lnTo>
                  <a:pt x="0" y="0"/>
                </a:lnTo>
                <a:lnTo>
                  <a:pt x="686" y="0"/>
                </a:lnTo>
                <a:lnTo>
                  <a:pt x="686" y="5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60">
            <a:extLst>
              <a:ext uri="{FF2B5EF4-FFF2-40B4-BE49-F238E27FC236}">
                <a16:creationId xmlns:a16="http://schemas.microsoft.com/office/drawing/2014/main" id="{E04F14D3-2FDE-E248-84CA-34B7C16C1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006" y="3807413"/>
            <a:ext cx="2479493" cy="1242125"/>
          </a:xfrm>
          <a:custGeom>
            <a:avLst/>
            <a:gdLst>
              <a:gd name="T0" fmla="*/ 2078 w 2296"/>
              <a:gd name="T1" fmla="*/ 1149 h 1150"/>
              <a:gd name="T2" fmla="*/ 2078 w 2296"/>
              <a:gd name="T3" fmla="*/ 1149 h 1150"/>
              <a:gd name="T4" fmla="*/ 208 w 2296"/>
              <a:gd name="T5" fmla="*/ 1149 h 1150"/>
              <a:gd name="T6" fmla="*/ 0 w 2296"/>
              <a:gd name="T7" fmla="*/ 932 h 1150"/>
              <a:gd name="T8" fmla="*/ 0 w 2296"/>
              <a:gd name="T9" fmla="*/ 208 h 1150"/>
              <a:gd name="T10" fmla="*/ 208 w 2296"/>
              <a:gd name="T11" fmla="*/ 0 h 1150"/>
              <a:gd name="T12" fmla="*/ 2078 w 2296"/>
              <a:gd name="T13" fmla="*/ 0 h 1150"/>
              <a:gd name="T14" fmla="*/ 2295 w 2296"/>
              <a:gd name="T15" fmla="*/ 208 h 1150"/>
              <a:gd name="T16" fmla="*/ 2295 w 2296"/>
              <a:gd name="T17" fmla="*/ 932 h 1150"/>
              <a:gd name="T18" fmla="*/ 2078 w 2296"/>
              <a:gd name="T19" fmla="*/ 1149 h 1150"/>
              <a:gd name="T20" fmla="*/ 208 w 2296"/>
              <a:gd name="T21" fmla="*/ 109 h 1150"/>
              <a:gd name="T22" fmla="*/ 208 w 2296"/>
              <a:gd name="T23" fmla="*/ 109 h 1150"/>
              <a:gd name="T24" fmla="*/ 109 w 2296"/>
              <a:gd name="T25" fmla="*/ 208 h 1150"/>
              <a:gd name="T26" fmla="*/ 109 w 2296"/>
              <a:gd name="T27" fmla="*/ 932 h 1150"/>
              <a:gd name="T28" fmla="*/ 208 w 2296"/>
              <a:gd name="T29" fmla="*/ 1040 h 1150"/>
              <a:gd name="T30" fmla="*/ 2078 w 2296"/>
              <a:gd name="T31" fmla="*/ 1040 h 1150"/>
              <a:gd name="T32" fmla="*/ 2187 w 2296"/>
              <a:gd name="T33" fmla="*/ 932 h 1150"/>
              <a:gd name="T34" fmla="*/ 2187 w 2296"/>
              <a:gd name="T35" fmla="*/ 208 h 1150"/>
              <a:gd name="T36" fmla="*/ 2078 w 2296"/>
              <a:gd name="T37" fmla="*/ 109 h 1150"/>
              <a:gd name="T38" fmla="*/ 208 w 2296"/>
              <a:gd name="T39" fmla="*/ 109 h 1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96" h="1150">
                <a:moveTo>
                  <a:pt x="2078" y="1149"/>
                </a:moveTo>
                <a:lnTo>
                  <a:pt x="2078" y="1149"/>
                </a:lnTo>
                <a:cubicBezTo>
                  <a:pt x="208" y="1149"/>
                  <a:pt x="208" y="1149"/>
                  <a:pt x="208" y="1149"/>
                </a:cubicBezTo>
                <a:cubicBezTo>
                  <a:pt x="91" y="1149"/>
                  <a:pt x="0" y="1049"/>
                  <a:pt x="0" y="932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91"/>
                  <a:pt x="91" y="0"/>
                  <a:pt x="208" y="0"/>
                </a:cubicBezTo>
                <a:cubicBezTo>
                  <a:pt x="2078" y="0"/>
                  <a:pt x="2078" y="0"/>
                  <a:pt x="2078" y="0"/>
                </a:cubicBezTo>
                <a:cubicBezTo>
                  <a:pt x="2196" y="0"/>
                  <a:pt x="2295" y="91"/>
                  <a:pt x="2295" y="208"/>
                </a:cubicBezTo>
                <a:cubicBezTo>
                  <a:pt x="2295" y="932"/>
                  <a:pt x="2295" y="932"/>
                  <a:pt x="2295" y="932"/>
                </a:cubicBezTo>
                <a:cubicBezTo>
                  <a:pt x="2295" y="1049"/>
                  <a:pt x="2196" y="1149"/>
                  <a:pt x="2078" y="1149"/>
                </a:cubicBezTo>
                <a:close/>
                <a:moveTo>
                  <a:pt x="208" y="109"/>
                </a:moveTo>
                <a:lnTo>
                  <a:pt x="208" y="109"/>
                </a:lnTo>
                <a:cubicBezTo>
                  <a:pt x="154" y="109"/>
                  <a:pt x="109" y="154"/>
                  <a:pt x="109" y="208"/>
                </a:cubicBezTo>
                <a:cubicBezTo>
                  <a:pt x="109" y="932"/>
                  <a:pt x="109" y="932"/>
                  <a:pt x="109" y="932"/>
                </a:cubicBezTo>
                <a:cubicBezTo>
                  <a:pt x="109" y="995"/>
                  <a:pt x="154" y="1040"/>
                  <a:pt x="208" y="1040"/>
                </a:cubicBezTo>
                <a:cubicBezTo>
                  <a:pt x="2078" y="1040"/>
                  <a:pt x="2078" y="1040"/>
                  <a:pt x="2078" y="1040"/>
                </a:cubicBezTo>
                <a:cubicBezTo>
                  <a:pt x="2142" y="1040"/>
                  <a:pt x="2187" y="995"/>
                  <a:pt x="2187" y="932"/>
                </a:cubicBezTo>
                <a:cubicBezTo>
                  <a:pt x="2187" y="208"/>
                  <a:pt x="2187" y="208"/>
                  <a:pt x="2187" y="208"/>
                </a:cubicBezTo>
                <a:cubicBezTo>
                  <a:pt x="2187" y="154"/>
                  <a:pt x="2142" y="109"/>
                  <a:pt x="2078" y="109"/>
                </a:cubicBezTo>
                <a:lnTo>
                  <a:pt x="208" y="10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63">
            <a:extLst>
              <a:ext uri="{FF2B5EF4-FFF2-40B4-BE49-F238E27FC236}">
                <a16:creationId xmlns:a16="http://schemas.microsoft.com/office/drawing/2014/main" id="{3549D1D6-98B9-674A-B118-29819113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147" y="5915696"/>
            <a:ext cx="975615" cy="637720"/>
          </a:xfrm>
          <a:custGeom>
            <a:avLst/>
            <a:gdLst>
              <a:gd name="T0" fmla="*/ 561 w 905"/>
              <a:gd name="T1" fmla="*/ 588 h 589"/>
              <a:gd name="T2" fmla="*/ 561 w 905"/>
              <a:gd name="T3" fmla="*/ 588 h 589"/>
              <a:gd name="T4" fmla="*/ 561 w 905"/>
              <a:gd name="T5" fmla="*/ 588 h 589"/>
              <a:gd name="T6" fmla="*/ 543 w 905"/>
              <a:gd name="T7" fmla="*/ 570 h 589"/>
              <a:gd name="T8" fmla="*/ 452 w 905"/>
              <a:gd name="T9" fmla="*/ 127 h 589"/>
              <a:gd name="T10" fmla="*/ 371 w 905"/>
              <a:gd name="T11" fmla="*/ 461 h 589"/>
              <a:gd name="T12" fmla="*/ 353 w 905"/>
              <a:gd name="T13" fmla="*/ 479 h 589"/>
              <a:gd name="T14" fmla="*/ 326 w 905"/>
              <a:gd name="T15" fmla="*/ 470 h 589"/>
              <a:gd name="T16" fmla="*/ 226 w 905"/>
              <a:gd name="T17" fmla="*/ 280 h 589"/>
              <a:gd name="T18" fmla="*/ 145 w 905"/>
              <a:gd name="T19" fmla="*/ 362 h 589"/>
              <a:gd name="T20" fmla="*/ 136 w 905"/>
              <a:gd name="T21" fmla="*/ 371 h 589"/>
              <a:gd name="T22" fmla="*/ 27 w 905"/>
              <a:gd name="T23" fmla="*/ 371 h 589"/>
              <a:gd name="T24" fmla="*/ 0 w 905"/>
              <a:gd name="T25" fmla="*/ 353 h 589"/>
              <a:gd name="T26" fmla="*/ 27 w 905"/>
              <a:gd name="T27" fmla="*/ 325 h 589"/>
              <a:gd name="T28" fmla="*/ 118 w 905"/>
              <a:gd name="T29" fmla="*/ 325 h 589"/>
              <a:gd name="T30" fmla="*/ 217 w 905"/>
              <a:gd name="T31" fmla="*/ 226 h 589"/>
              <a:gd name="T32" fmla="*/ 235 w 905"/>
              <a:gd name="T33" fmla="*/ 217 h 589"/>
              <a:gd name="T34" fmla="*/ 253 w 905"/>
              <a:gd name="T35" fmla="*/ 235 h 589"/>
              <a:gd name="T36" fmla="*/ 335 w 905"/>
              <a:gd name="T37" fmla="*/ 398 h 589"/>
              <a:gd name="T38" fmla="*/ 425 w 905"/>
              <a:gd name="T39" fmla="*/ 18 h 589"/>
              <a:gd name="T40" fmla="*/ 452 w 905"/>
              <a:gd name="T41" fmla="*/ 0 h 589"/>
              <a:gd name="T42" fmla="*/ 470 w 905"/>
              <a:gd name="T43" fmla="*/ 18 h 589"/>
              <a:gd name="T44" fmla="*/ 570 w 905"/>
              <a:gd name="T45" fmla="*/ 479 h 589"/>
              <a:gd name="T46" fmla="*/ 642 w 905"/>
              <a:gd name="T47" fmla="*/ 235 h 589"/>
              <a:gd name="T48" fmla="*/ 660 w 905"/>
              <a:gd name="T49" fmla="*/ 226 h 589"/>
              <a:gd name="T50" fmla="*/ 678 w 905"/>
              <a:gd name="T51" fmla="*/ 226 h 589"/>
              <a:gd name="T52" fmla="*/ 778 w 905"/>
              <a:gd name="T53" fmla="*/ 325 h 589"/>
              <a:gd name="T54" fmla="*/ 877 w 905"/>
              <a:gd name="T55" fmla="*/ 325 h 589"/>
              <a:gd name="T56" fmla="*/ 904 w 905"/>
              <a:gd name="T57" fmla="*/ 353 h 589"/>
              <a:gd name="T58" fmla="*/ 877 w 905"/>
              <a:gd name="T59" fmla="*/ 371 h 589"/>
              <a:gd name="T60" fmla="*/ 768 w 905"/>
              <a:gd name="T61" fmla="*/ 371 h 589"/>
              <a:gd name="T62" fmla="*/ 760 w 905"/>
              <a:gd name="T63" fmla="*/ 371 h 589"/>
              <a:gd name="T64" fmla="*/ 678 w 905"/>
              <a:gd name="T65" fmla="*/ 289 h 589"/>
              <a:gd name="T66" fmla="*/ 579 w 905"/>
              <a:gd name="T67" fmla="*/ 570 h 589"/>
              <a:gd name="T68" fmla="*/ 561 w 905"/>
              <a:gd name="T69" fmla="*/ 58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05" h="589">
                <a:moveTo>
                  <a:pt x="561" y="588"/>
                </a:moveTo>
                <a:lnTo>
                  <a:pt x="561" y="588"/>
                </a:lnTo>
                <a:lnTo>
                  <a:pt x="561" y="588"/>
                </a:lnTo>
                <a:cubicBezTo>
                  <a:pt x="552" y="588"/>
                  <a:pt x="543" y="579"/>
                  <a:pt x="543" y="570"/>
                </a:cubicBezTo>
                <a:cubicBezTo>
                  <a:pt x="452" y="127"/>
                  <a:pt x="452" y="127"/>
                  <a:pt x="452" y="127"/>
                </a:cubicBezTo>
                <a:cubicBezTo>
                  <a:pt x="371" y="461"/>
                  <a:pt x="371" y="461"/>
                  <a:pt x="371" y="461"/>
                </a:cubicBezTo>
                <a:cubicBezTo>
                  <a:pt x="362" y="470"/>
                  <a:pt x="362" y="479"/>
                  <a:pt x="353" y="479"/>
                </a:cubicBezTo>
                <a:cubicBezTo>
                  <a:pt x="335" y="479"/>
                  <a:pt x="326" y="479"/>
                  <a:pt x="326" y="470"/>
                </a:cubicBezTo>
                <a:cubicBezTo>
                  <a:pt x="226" y="280"/>
                  <a:pt x="226" y="280"/>
                  <a:pt x="226" y="280"/>
                </a:cubicBezTo>
                <a:cubicBezTo>
                  <a:pt x="145" y="362"/>
                  <a:pt x="145" y="362"/>
                  <a:pt x="145" y="362"/>
                </a:cubicBezTo>
                <a:cubicBezTo>
                  <a:pt x="145" y="371"/>
                  <a:pt x="136" y="371"/>
                  <a:pt x="136" y="371"/>
                </a:cubicBezTo>
                <a:cubicBezTo>
                  <a:pt x="27" y="371"/>
                  <a:pt x="27" y="371"/>
                  <a:pt x="27" y="371"/>
                </a:cubicBezTo>
                <a:cubicBezTo>
                  <a:pt x="9" y="371"/>
                  <a:pt x="0" y="362"/>
                  <a:pt x="0" y="353"/>
                </a:cubicBezTo>
                <a:cubicBezTo>
                  <a:pt x="0" y="334"/>
                  <a:pt x="9" y="325"/>
                  <a:pt x="27" y="325"/>
                </a:cubicBezTo>
                <a:cubicBezTo>
                  <a:pt x="118" y="325"/>
                  <a:pt x="118" y="325"/>
                  <a:pt x="118" y="325"/>
                </a:cubicBezTo>
                <a:cubicBezTo>
                  <a:pt x="217" y="226"/>
                  <a:pt x="217" y="226"/>
                  <a:pt x="217" y="226"/>
                </a:cubicBezTo>
                <a:cubicBezTo>
                  <a:pt x="217" y="226"/>
                  <a:pt x="226" y="217"/>
                  <a:pt x="235" y="217"/>
                </a:cubicBezTo>
                <a:cubicBezTo>
                  <a:pt x="244" y="217"/>
                  <a:pt x="253" y="226"/>
                  <a:pt x="253" y="235"/>
                </a:cubicBezTo>
                <a:cubicBezTo>
                  <a:pt x="335" y="398"/>
                  <a:pt x="335" y="398"/>
                  <a:pt x="335" y="398"/>
                </a:cubicBezTo>
                <a:cubicBezTo>
                  <a:pt x="425" y="18"/>
                  <a:pt x="425" y="18"/>
                  <a:pt x="425" y="18"/>
                </a:cubicBezTo>
                <a:cubicBezTo>
                  <a:pt x="434" y="9"/>
                  <a:pt x="443" y="0"/>
                  <a:pt x="452" y="0"/>
                </a:cubicBezTo>
                <a:cubicBezTo>
                  <a:pt x="461" y="0"/>
                  <a:pt x="470" y="9"/>
                  <a:pt x="470" y="18"/>
                </a:cubicBezTo>
                <a:cubicBezTo>
                  <a:pt x="570" y="479"/>
                  <a:pt x="570" y="479"/>
                  <a:pt x="570" y="479"/>
                </a:cubicBezTo>
                <a:cubicBezTo>
                  <a:pt x="642" y="235"/>
                  <a:pt x="642" y="235"/>
                  <a:pt x="642" y="235"/>
                </a:cubicBezTo>
                <a:cubicBezTo>
                  <a:pt x="651" y="235"/>
                  <a:pt x="651" y="226"/>
                  <a:pt x="660" y="226"/>
                </a:cubicBezTo>
                <a:cubicBezTo>
                  <a:pt x="669" y="226"/>
                  <a:pt x="678" y="226"/>
                  <a:pt x="678" y="226"/>
                </a:cubicBezTo>
                <a:cubicBezTo>
                  <a:pt x="778" y="325"/>
                  <a:pt x="778" y="325"/>
                  <a:pt x="778" y="325"/>
                </a:cubicBezTo>
                <a:cubicBezTo>
                  <a:pt x="877" y="325"/>
                  <a:pt x="877" y="325"/>
                  <a:pt x="877" y="325"/>
                </a:cubicBezTo>
                <a:cubicBezTo>
                  <a:pt x="895" y="325"/>
                  <a:pt x="904" y="334"/>
                  <a:pt x="904" y="353"/>
                </a:cubicBezTo>
                <a:cubicBezTo>
                  <a:pt x="904" y="362"/>
                  <a:pt x="895" y="371"/>
                  <a:pt x="877" y="371"/>
                </a:cubicBezTo>
                <a:cubicBezTo>
                  <a:pt x="768" y="371"/>
                  <a:pt x="768" y="371"/>
                  <a:pt x="768" y="371"/>
                </a:cubicBezTo>
                <a:lnTo>
                  <a:pt x="760" y="371"/>
                </a:lnTo>
                <a:cubicBezTo>
                  <a:pt x="678" y="289"/>
                  <a:pt x="678" y="289"/>
                  <a:pt x="678" y="289"/>
                </a:cubicBezTo>
                <a:cubicBezTo>
                  <a:pt x="579" y="570"/>
                  <a:pt x="579" y="570"/>
                  <a:pt x="579" y="570"/>
                </a:cubicBezTo>
                <a:cubicBezTo>
                  <a:pt x="579" y="579"/>
                  <a:pt x="570" y="588"/>
                  <a:pt x="561" y="58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4">
            <a:extLst>
              <a:ext uri="{FF2B5EF4-FFF2-40B4-BE49-F238E27FC236}">
                <a16:creationId xmlns:a16="http://schemas.microsoft.com/office/drawing/2014/main" id="{8EBDCCAC-F3D5-4144-A424-B2072C6AE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3026" y="5820513"/>
            <a:ext cx="818566" cy="828084"/>
          </a:xfrm>
          <a:custGeom>
            <a:avLst/>
            <a:gdLst>
              <a:gd name="T0" fmla="*/ 497 w 760"/>
              <a:gd name="T1" fmla="*/ 768 h 769"/>
              <a:gd name="T2" fmla="*/ 497 w 760"/>
              <a:gd name="T3" fmla="*/ 768 h 769"/>
              <a:gd name="T4" fmla="*/ 262 w 760"/>
              <a:gd name="T5" fmla="*/ 768 h 769"/>
              <a:gd name="T6" fmla="*/ 235 w 760"/>
              <a:gd name="T7" fmla="*/ 741 h 769"/>
              <a:gd name="T8" fmla="*/ 235 w 760"/>
              <a:gd name="T9" fmla="*/ 524 h 769"/>
              <a:gd name="T10" fmla="*/ 18 w 760"/>
              <a:gd name="T11" fmla="*/ 524 h 769"/>
              <a:gd name="T12" fmla="*/ 0 w 760"/>
              <a:gd name="T13" fmla="*/ 506 h 769"/>
              <a:gd name="T14" fmla="*/ 0 w 760"/>
              <a:gd name="T15" fmla="*/ 262 h 769"/>
              <a:gd name="T16" fmla="*/ 18 w 760"/>
              <a:gd name="T17" fmla="*/ 244 h 769"/>
              <a:gd name="T18" fmla="*/ 235 w 760"/>
              <a:gd name="T19" fmla="*/ 244 h 769"/>
              <a:gd name="T20" fmla="*/ 235 w 760"/>
              <a:gd name="T21" fmla="*/ 27 h 769"/>
              <a:gd name="T22" fmla="*/ 262 w 760"/>
              <a:gd name="T23" fmla="*/ 0 h 769"/>
              <a:gd name="T24" fmla="*/ 497 w 760"/>
              <a:gd name="T25" fmla="*/ 0 h 769"/>
              <a:gd name="T26" fmla="*/ 524 w 760"/>
              <a:gd name="T27" fmla="*/ 27 h 769"/>
              <a:gd name="T28" fmla="*/ 524 w 760"/>
              <a:gd name="T29" fmla="*/ 244 h 769"/>
              <a:gd name="T30" fmla="*/ 741 w 760"/>
              <a:gd name="T31" fmla="*/ 244 h 769"/>
              <a:gd name="T32" fmla="*/ 759 w 760"/>
              <a:gd name="T33" fmla="*/ 262 h 769"/>
              <a:gd name="T34" fmla="*/ 759 w 760"/>
              <a:gd name="T35" fmla="*/ 506 h 769"/>
              <a:gd name="T36" fmla="*/ 741 w 760"/>
              <a:gd name="T37" fmla="*/ 524 h 769"/>
              <a:gd name="T38" fmla="*/ 524 w 760"/>
              <a:gd name="T39" fmla="*/ 524 h 769"/>
              <a:gd name="T40" fmla="*/ 524 w 760"/>
              <a:gd name="T41" fmla="*/ 741 h 769"/>
              <a:gd name="T42" fmla="*/ 497 w 760"/>
              <a:gd name="T43" fmla="*/ 768 h 769"/>
              <a:gd name="T44" fmla="*/ 280 w 760"/>
              <a:gd name="T45" fmla="*/ 723 h 769"/>
              <a:gd name="T46" fmla="*/ 280 w 760"/>
              <a:gd name="T47" fmla="*/ 723 h 769"/>
              <a:gd name="T48" fmla="*/ 479 w 760"/>
              <a:gd name="T49" fmla="*/ 723 h 769"/>
              <a:gd name="T50" fmla="*/ 479 w 760"/>
              <a:gd name="T51" fmla="*/ 506 h 769"/>
              <a:gd name="T52" fmla="*/ 497 w 760"/>
              <a:gd name="T53" fmla="*/ 488 h 769"/>
              <a:gd name="T54" fmla="*/ 714 w 760"/>
              <a:gd name="T55" fmla="*/ 488 h 769"/>
              <a:gd name="T56" fmla="*/ 714 w 760"/>
              <a:gd name="T57" fmla="*/ 289 h 769"/>
              <a:gd name="T58" fmla="*/ 497 w 760"/>
              <a:gd name="T59" fmla="*/ 289 h 769"/>
              <a:gd name="T60" fmla="*/ 479 w 760"/>
              <a:gd name="T61" fmla="*/ 262 h 769"/>
              <a:gd name="T62" fmla="*/ 479 w 760"/>
              <a:gd name="T63" fmla="*/ 45 h 769"/>
              <a:gd name="T64" fmla="*/ 280 w 760"/>
              <a:gd name="T65" fmla="*/ 45 h 769"/>
              <a:gd name="T66" fmla="*/ 280 w 760"/>
              <a:gd name="T67" fmla="*/ 262 h 769"/>
              <a:gd name="T68" fmla="*/ 262 w 760"/>
              <a:gd name="T69" fmla="*/ 289 h 769"/>
              <a:gd name="T70" fmla="*/ 45 w 760"/>
              <a:gd name="T71" fmla="*/ 289 h 769"/>
              <a:gd name="T72" fmla="*/ 45 w 760"/>
              <a:gd name="T73" fmla="*/ 488 h 769"/>
              <a:gd name="T74" fmla="*/ 262 w 760"/>
              <a:gd name="T75" fmla="*/ 488 h 769"/>
              <a:gd name="T76" fmla="*/ 280 w 760"/>
              <a:gd name="T77" fmla="*/ 506 h 769"/>
              <a:gd name="T78" fmla="*/ 280 w 760"/>
              <a:gd name="T79" fmla="*/ 723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60" h="769">
                <a:moveTo>
                  <a:pt x="497" y="768"/>
                </a:moveTo>
                <a:lnTo>
                  <a:pt x="497" y="768"/>
                </a:lnTo>
                <a:cubicBezTo>
                  <a:pt x="262" y="768"/>
                  <a:pt x="262" y="768"/>
                  <a:pt x="262" y="768"/>
                </a:cubicBezTo>
                <a:cubicBezTo>
                  <a:pt x="244" y="768"/>
                  <a:pt x="235" y="759"/>
                  <a:pt x="235" y="741"/>
                </a:cubicBezTo>
                <a:cubicBezTo>
                  <a:pt x="235" y="524"/>
                  <a:pt x="235" y="524"/>
                  <a:pt x="235" y="524"/>
                </a:cubicBezTo>
                <a:cubicBezTo>
                  <a:pt x="18" y="524"/>
                  <a:pt x="18" y="524"/>
                  <a:pt x="18" y="524"/>
                </a:cubicBezTo>
                <a:cubicBezTo>
                  <a:pt x="9" y="524"/>
                  <a:pt x="0" y="515"/>
                  <a:pt x="0" y="506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53"/>
                  <a:pt x="9" y="244"/>
                  <a:pt x="18" y="244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235" y="27"/>
                  <a:pt x="235" y="27"/>
                  <a:pt x="235" y="27"/>
                </a:cubicBezTo>
                <a:cubicBezTo>
                  <a:pt x="235" y="9"/>
                  <a:pt x="244" y="0"/>
                  <a:pt x="262" y="0"/>
                </a:cubicBezTo>
                <a:cubicBezTo>
                  <a:pt x="497" y="0"/>
                  <a:pt x="497" y="0"/>
                  <a:pt x="497" y="0"/>
                </a:cubicBezTo>
                <a:cubicBezTo>
                  <a:pt x="515" y="0"/>
                  <a:pt x="524" y="9"/>
                  <a:pt x="524" y="27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741" y="244"/>
                  <a:pt x="741" y="244"/>
                  <a:pt x="741" y="244"/>
                </a:cubicBezTo>
                <a:cubicBezTo>
                  <a:pt x="750" y="244"/>
                  <a:pt x="759" y="253"/>
                  <a:pt x="759" y="262"/>
                </a:cubicBezTo>
                <a:cubicBezTo>
                  <a:pt x="759" y="506"/>
                  <a:pt x="759" y="506"/>
                  <a:pt x="759" y="506"/>
                </a:cubicBezTo>
                <a:cubicBezTo>
                  <a:pt x="759" y="515"/>
                  <a:pt x="750" y="524"/>
                  <a:pt x="741" y="524"/>
                </a:cubicBezTo>
                <a:cubicBezTo>
                  <a:pt x="524" y="524"/>
                  <a:pt x="524" y="524"/>
                  <a:pt x="524" y="524"/>
                </a:cubicBezTo>
                <a:cubicBezTo>
                  <a:pt x="524" y="741"/>
                  <a:pt x="524" y="741"/>
                  <a:pt x="524" y="741"/>
                </a:cubicBezTo>
                <a:cubicBezTo>
                  <a:pt x="524" y="759"/>
                  <a:pt x="515" y="768"/>
                  <a:pt x="497" y="768"/>
                </a:cubicBezTo>
                <a:close/>
                <a:moveTo>
                  <a:pt x="280" y="723"/>
                </a:moveTo>
                <a:lnTo>
                  <a:pt x="280" y="723"/>
                </a:lnTo>
                <a:cubicBezTo>
                  <a:pt x="479" y="723"/>
                  <a:pt x="479" y="723"/>
                  <a:pt x="479" y="723"/>
                </a:cubicBezTo>
                <a:cubicBezTo>
                  <a:pt x="479" y="506"/>
                  <a:pt x="479" y="506"/>
                  <a:pt x="479" y="506"/>
                </a:cubicBezTo>
                <a:cubicBezTo>
                  <a:pt x="479" y="497"/>
                  <a:pt x="488" y="488"/>
                  <a:pt x="497" y="488"/>
                </a:cubicBezTo>
                <a:cubicBezTo>
                  <a:pt x="714" y="488"/>
                  <a:pt x="714" y="488"/>
                  <a:pt x="714" y="488"/>
                </a:cubicBezTo>
                <a:cubicBezTo>
                  <a:pt x="714" y="289"/>
                  <a:pt x="714" y="289"/>
                  <a:pt x="714" y="289"/>
                </a:cubicBezTo>
                <a:cubicBezTo>
                  <a:pt x="497" y="289"/>
                  <a:pt x="497" y="289"/>
                  <a:pt x="497" y="289"/>
                </a:cubicBezTo>
                <a:cubicBezTo>
                  <a:pt x="488" y="289"/>
                  <a:pt x="479" y="271"/>
                  <a:pt x="479" y="262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280" y="45"/>
                  <a:pt x="280" y="45"/>
                  <a:pt x="280" y="45"/>
                </a:cubicBezTo>
                <a:cubicBezTo>
                  <a:pt x="280" y="262"/>
                  <a:pt x="280" y="262"/>
                  <a:pt x="280" y="262"/>
                </a:cubicBezTo>
                <a:cubicBezTo>
                  <a:pt x="280" y="271"/>
                  <a:pt x="271" y="289"/>
                  <a:pt x="262" y="289"/>
                </a:cubicBezTo>
                <a:cubicBezTo>
                  <a:pt x="45" y="289"/>
                  <a:pt x="45" y="289"/>
                  <a:pt x="45" y="289"/>
                </a:cubicBezTo>
                <a:cubicBezTo>
                  <a:pt x="45" y="488"/>
                  <a:pt x="45" y="488"/>
                  <a:pt x="45" y="488"/>
                </a:cubicBezTo>
                <a:cubicBezTo>
                  <a:pt x="262" y="488"/>
                  <a:pt x="262" y="488"/>
                  <a:pt x="262" y="488"/>
                </a:cubicBezTo>
                <a:cubicBezTo>
                  <a:pt x="271" y="488"/>
                  <a:pt x="280" y="497"/>
                  <a:pt x="280" y="506"/>
                </a:cubicBezTo>
                <a:lnTo>
                  <a:pt x="280" y="7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5">
            <a:extLst>
              <a:ext uri="{FF2B5EF4-FFF2-40B4-BE49-F238E27FC236}">
                <a16:creationId xmlns:a16="http://schemas.microsoft.com/office/drawing/2014/main" id="{56F0869B-86C7-0F4B-BA0B-35B4A5EC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880" y="10460643"/>
            <a:ext cx="975615" cy="861397"/>
          </a:xfrm>
          <a:custGeom>
            <a:avLst/>
            <a:gdLst>
              <a:gd name="T0" fmla="*/ 895 w 905"/>
              <a:gd name="T1" fmla="*/ 289 h 796"/>
              <a:gd name="T2" fmla="*/ 804 w 905"/>
              <a:gd name="T3" fmla="*/ 271 h 796"/>
              <a:gd name="T4" fmla="*/ 596 w 905"/>
              <a:gd name="T5" fmla="*/ 153 h 796"/>
              <a:gd name="T6" fmla="*/ 497 w 905"/>
              <a:gd name="T7" fmla="*/ 217 h 796"/>
              <a:gd name="T8" fmla="*/ 470 w 905"/>
              <a:gd name="T9" fmla="*/ 289 h 796"/>
              <a:gd name="T10" fmla="*/ 524 w 905"/>
              <a:gd name="T11" fmla="*/ 81 h 796"/>
              <a:gd name="T12" fmla="*/ 379 w 905"/>
              <a:gd name="T13" fmla="*/ 81 h 796"/>
              <a:gd name="T14" fmla="*/ 425 w 905"/>
              <a:gd name="T15" fmla="*/ 289 h 796"/>
              <a:gd name="T16" fmla="*/ 406 w 905"/>
              <a:gd name="T17" fmla="*/ 217 h 796"/>
              <a:gd name="T18" fmla="*/ 307 w 905"/>
              <a:gd name="T19" fmla="*/ 153 h 796"/>
              <a:gd name="T20" fmla="*/ 99 w 905"/>
              <a:gd name="T21" fmla="*/ 271 h 796"/>
              <a:gd name="T22" fmla="*/ 9 w 905"/>
              <a:gd name="T23" fmla="*/ 289 h 796"/>
              <a:gd name="T24" fmla="*/ 18 w 905"/>
              <a:gd name="T25" fmla="*/ 343 h 796"/>
              <a:gd name="T26" fmla="*/ 153 w 905"/>
              <a:gd name="T27" fmla="*/ 370 h 796"/>
              <a:gd name="T28" fmla="*/ 425 w 905"/>
              <a:gd name="T29" fmla="*/ 515 h 796"/>
              <a:gd name="T30" fmla="*/ 334 w 905"/>
              <a:gd name="T31" fmla="*/ 397 h 796"/>
              <a:gd name="T32" fmla="*/ 379 w 905"/>
              <a:gd name="T33" fmla="*/ 542 h 796"/>
              <a:gd name="T34" fmla="*/ 397 w 905"/>
              <a:gd name="T35" fmla="*/ 696 h 796"/>
              <a:gd name="T36" fmla="*/ 406 w 905"/>
              <a:gd name="T37" fmla="*/ 759 h 796"/>
              <a:gd name="T38" fmla="*/ 425 w 905"/>
              <a:gd name="T39" fmla="*/ 723 h 796"/>
              <a:gd name="T40" fmla="*/ 452 w 905"/>
              <a:gd name="T41" fmla="*/ 795 h 796"/>
              <a:gd name="T42" fmla="*/ 470 w 905"/>
              <a:gd name="T43" fmla="*/ 723 h 796"/>
              <a:gd name="T44" fmla="*/ 497 w 905"/>
              <a:gd name="T45" fmla="*/ 759 h 796"/>
              <a:gd name="T46" fmla="*/ 506 w 905"/>
              <a:gd name="T47" fmla="*/ 696 h 796"/>
              <a:gd name="T48" fmla="*/ 524 w 905"/>
              <a:gd name="T49" fmla="*/ 542 h 796"/>
              <a:gd name="T50" fmla="*/ 569 w 905"/>
              <a:gd name="T51" fmla="*/ 397 h 796"/>
              <a:gd name="T52" fmla="*/ 470 w 905"/>
              <a:gd name="T53" fmla="*/ 515 h 796"/>
              <a:gd name="T54" fmla="*/ 750 w 905"/>
              <a:gd name="T55" fmla="*/ 370 h 796"/>
              <a:gd name="T56" fmla="*/ 885 w 905"/>
              <a:gd name="T57" fmla="*/ 343 h 796"/>
              <a:gd name="T58" fmla="*/ 895 w 905"/>
              <a:gd name="T59" fmla="*/ 289 h 796"/>
              <a:gd name="T60" fmla="*/ 452 w 905"/>
              <a:gd name="T61" fmla="*/ 45 h 796"/>
              <a:gd name="T62" fmla="*/ 452 w 905"/>
              <a:gd name="T63" fmla="*/ 108 h 796"/>
              <a:gd name="T64" fmla="*/ 452 w 905"/>
              <a:gd name="T65" fmla="*/ 45 h 796"/>
              <a:gd name="T66" fmla="*/ 180 w 905"/>
              <a:gd name="T67" fmla="*/ 334 h 796"/>
              <a:gd name="T68" fmla="*/ 108 w 905"/>
              <a:gd name="T69" fmla="*/ 316 h 796"/>
              <a:gd name="T70" fmla="*/ 343 w 905"/>
              <a:gd name="T71" fmla="*/ 198 h 796"/>
              <a:gd name="T72" fmla="*/ 379 w 905"/>
              <a:gd name="T73" fmla="*/ 316 h 796"/>
              <a:gd name="T74" fmla="*/ 425 w 905"/>
              <a:gd name="T75" fmla="*/ 343 h 796"/>
              <a:gd name="T76" fmla="*/ 397 w 905"/>
              <a:gd name="T77" fmla="*/ 614 h 796"/>
              <a:gd name="T78" fmla="*/ 425 w 905"/>
              <a:gd name="T79" fmla="*/ 569 h 796"/>
              <a:gd name="T80" fmla="*/ 397 w 905"/>
              <a:gd name="T81" fmla="*/ 614 h 796"/>
              <a:gd name="T82" fmla="*/ 470 w 905"/>
              <a:gd name="T83" fmla="*/ 660 h 796"/>
              <a:gd name="T84" fmla="*/ 506 w 905"/>
              <a:gd name="T85" fmla="*/ 614 h 796"/>
              <a:gd name="T86" fmla="*/ 723 w 905"/>
              <a:gd name="T87" fmla="*/ 334 h 796"/>
              <a:gd name="T88" fmla="*/ 470 w 905"/>
              <a:gd name="T89" fmla="*/ 343 h 796"/>
              <a:gd name="T90" fmla="*/ 524 w 905"/>
              <a:gd name="T91" fmla="*/ 316 h 796"/>
              <a:gd name="T92" fmla="*/ 560 w 905"/>
              <a:gd name="T93" fmla="*/ 198 h 796"/>
              <a:gd name="T94" fmla="*/ 795 w 905"/>
              <a:gd name="T95" fmla="*/ 316 h 796"/>
              <a:gd name="T96" fmla="*/ 723 w 905"/>
              <a:gd name="T97" fmla="*/ 334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905" h="796">
                <a:moveTo>
                  <a:pt x="895" y="289"/>
                </a:moveTo>
                <a:lnTo>
                  <a:pt x="895" y="289"/>
                </a:lnTo>
                <a:cubicBezTo>
                  <a:pt x="885" y="289"/>
                  <a:pt x="885" y="289"/>
                  <a:pt x="876" y="289"/>
                </a:cubicBezTo>
                <a:cubicBezTo>
                  <a:pt x="876" y="289"/>
                  <a:pt x="840" y="280"/>
                  <a:pt x="804" y="271"/>
                </a:cubicBezTo>
                <a:cubicBezTo>
                  <a:pt x="768" y="262"/>
                  <a:pt x="714" y="244"/>
                  <a:pt x="678" y="207"/>
                </a:cubicBezTo>
                <a:cubicBezTo>
                  <a:pt x="651" y="181"/>
                  <a:pt x="623" y="162"/>
                  <a:pt x="596" y="153"/>
                </a:cubicBezTo>
                <a:cubicBezTo>
                  <a:pt x="578" y="144"/>
                  <a:pt x="560" y="153"/>
                  <a:pt x="542" y="153"/>
                </a:cubicBezTo>
                <a:cubicBezTo>
                  <a:pt x="515" y="171"/>
                  <a:pt x="497" y="198"/>
                  <a:pt x="497" y="217"/>
                </a:cubicBezTo>
                <a:cubicBezTo>
                  <a:pt x="506" y="262"/>
                  <a:pt x="497" y="280"/>
                  <a:pt x="488" y="280"/>
                </a:cubicBezTo>
                <a:cubicBezTo>
                  <a:pt x="488" y="280"/>
                  <a:pt x="479" y="289"/>
                  <a:pt x="470" y="289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506" y="144"/>
                  <a:pt x="524" y="117"/>
                  <a:pt x="524" y="81"/>
                </a:cubicBezTo>
                <a:cubicBezTo>
                  <a:pt x="524" y="36"/>
                  <a:pt x="497" y="0"/>
                  <a:pt x="452" y="0"/>
                </a:cubicBezTo>
                <a:cubicBezTo>
                  <a:pt x="406" y="0"/>
                  <a:pt x="379" y="36"/>
                  <a:pt x="379" y="81"/>
                </a:cubicBezTo>
                <a:cubicBezTo>
                  <a:pt x="379" y="117"/>
                  <a:pt x="397" y="144"/>
                  <a:pt x="425" y="153"/>
                </a:cubicBezTo>
                <a:cubicBezTo>
                  <a:pt x="425" y="289"/>
                  <a:pt x="425" y="289"/>
                  <a:pt x="425" y="289"/>
                </a:cubicBezTo>
                <a:lnTo>
                  <a:pt x="416" y="280"/>
                </a:lnTo>
                <a:cubicBezTo>
                  <a:pt x="406" y="280"/>
                  <a:pt x="397" y="262"/>
                  <a:pt x="406" y="217"/>
                </a:cubicBezTo>
                <a:cubicBezTo>
                  <a:pt x="406" y="198"/>
                  <a:pt x="388" y="171"/>
                  <a:pt x="361" y="153"/>
                </a:cubicBezTo>
                <a:cubicBezTo>
                  <a:pt x="343" y="153"/>
                  <a:pt x="325" y="144"/>
                  <a:pt x="307" y="153"/>
                </a:cubicBezTo>
                <a:cubicBezTo>
                  <a:pt x="280" y="162"/>
                  <a:pt x="253" y="181"/>
                  <a:pt x="226" y="207"/>
                </a:cubicBezTo>
                <a:cubicBezTo>
                  <a:pt x="189" y="244"/>
                  <a:pt x="135" y="262"/>
                  <a:pt x="99" y="271"/>
                </a:cubicBezTo>
                <a:cubicBezTo>
                  <a:pt x="63" y="280"/>
                  <a:pt x="27" y="289"/>
                  <a:pt x="27" y="289"/>
                </a:cubicBezTo>
                <a:cubicBezTo>
                  <a:pt x="18" y="289"/>
                  <a:pt x="18" y="289"/>
                  <a:pt x="9" y="289"/>
                </a:cubicBezTo>
                <a:cubicBezTo>
                  <a:pt x="9" y="298"/>
                  <a:pt x="0" y="298"/>
                  <a:pt x="0" y="307"/>
                </a:cubicBezTo>
                <a:cubicBezTo>
                  <a:pt x="0" y="316"/>
                  <a:pt x="9" y="334"/>
                  <a:pt x="18" y="343"/>
                </a:cubicBezTo>
                <a:cubicBezTo>
                  <a:pt x="27" y="343"/>
                  <a:pt x="36" y="352"/>
                  <a:pt x="54" y="352"/>
                </a:cubicBezTo>
                <a:cubicBezTo>
                  <a:pt x="81" y="361"/>
                  <a:pt x="108" y="370"/>
                  <a:pt x="153" y="370"/>
                </a:cubicBezTo>
                <a:cubicBezTo>
                  <a:pt x="235" y="379"/>
                  <a:pt x="325" y="388"/>
                  <a:pt x="425" y="388"/>
                </a:cubicBezTo>
                <a:cubicBezTo>
                  <a:pt x="425" y="515"/>
                  <a:pt x="425" y="515"/>
                  <a:pt x="425" y="515"/>
                </a:cubicBezTo>
                <a:cubicBezTo>
                  <a:pt x="388" y="506"/>
                  <a:pt x="352" y="470"/>
                  <a:pt x="352" y="415"/>
                </a:cubicBezTo>
                <a:cubicBezTo>
                  <a:pt x="352" y="406"/>
                  <a:pt x="343" y="397"/>
                  <a:pt x="334" y="397"/>
                </a:cubicBezTo>
                <a:cubicBezTo>
                  <a:pt x="316" y="397"/>
                  <a:pt x="307" y="406"/>
                  <a:pt x="307" y="415"/>
                </a:cubicBezTo>
                <a:cubicBezTo>
                  <a:pt x="307" y="470"/>
                  <a:pt x="334" y="524"/>
                  <a:pt x="379" y="542"/>
                </a:cubicBezTo>
                <a:cubicBezTo>
                  <a:pt x="361" y="560"/>
                  <a:pt x="352" y="587"/>
                  <a:pt x="352" y="614"/>
                </a:cubicBezTo>
                <a:cubicBezTo>
                  <a:pt x="352" y="651"/>
                  <a:pt x="370" y="677"/>
                  <a:pt x="397" y="696"/>
                </a:cubicBezTo>
                <a:cubicBezTo>
                  <a:pt x="388" y="705"/>
                  <a:pt x="379" y="723"/>
                  <a:pt x="379" y="741"/>
                </a:cubicBezTo>
                <a:cubicBezTo>
                  <a:pt x="379" y="750"/>
                  <a:pt x="388" y="759"/>
                  <a:pt x="406" y="759"/>
                </a:cubicBezTo>
                <a:cubicBezTo>
                  <a:pt x="416" y="759"/>
                  <a:pt x="425" y="750"/>
                  <a:pt x="425" y="741"/>
                </a:cubicBezTo>
                <a:cubicBezTo>
                  <a:pt x="425" y="732"/>
                  <a:pt x="425" y="732"/>
                  <a:pt x="425" y="723"/>
                </a:cubicBezTo>
                <a:cubicBezTo>
                  <a:pt x="425" y="777"/>
                  <a:pt x="425" y="777"/>
                  <a:pt x="425" y="777"/>
                </a:cubicBezTo>
                <a:cubicBezTo>
                  <a:pt x="425" y="786"/>
                  <a:pt x="443" y="795"/>
                  <a:pt x="452" y="795"/>
                </a:cubicBezTo>
                <a:cubicBezTo>
                  <a:pt x="461" y="795"/>
                  <a:pt x="470" y="786"/>
                  <a:pt x="470" y="777"/>
                </a:cubicBezTo>
                <a:cubicBezTo>
                  <a:pt x="470" y="723"/>
                  <a:pt x="470" y="723"/>
                  <a:pt x="470" y="723"/>
                </a:cubicBezTo>
                <a:cubicBezTo>
                  <a:pt x="479" y="732"/>
                  <a:pt x="479" y="732"/>
                  <a:pt x="479" y="741"/>
                </a:cubicBezTo>
                <a:cubicBezTo>
                  <a:pt x="479" y="750"/>
                  <a:pt x="488" y="759"/>
                  <a:pt x="497" y="759"/>
                </a:cubicBezTo>
                <a:cubicBezTo>
                  <a:pt x="515" y="759"/>
                  <a:pt x="524" y="750"/>
                  <a:pt x="524" y="741"/>
                </a:cubicBezTo>
                <a:cubicBezTo>
                  <a:pt x="524" y="723"/>
                  <a:pt x="515" y="705"/>
                  <a:pt x="506" y="696"/>
                </a:cubicBezTo>
                <a:cubicBezTo>
                  <a:pt x="533" y="677"/>
                  <a:pt x="551" y="651"/>
                  <a:pt x="551" y="614"/>
                </a:cubicBezTo>
                <a:cubicBezTo>
                  <a:pt x="551" y="587"/>
                  <a:pt x="542" y="560"/>
                  <a:pt x="524" y="542"/>
                </a:cubicBezTo>
                <a:cubicBezTo>
                  <a:pt x="569" y="524"/>
                  <a:pt x="596" y="470"/>
                  <a:pt x="596" y="415"/>
                </a:cubicBezTo>
                <a:cubicBezTo>
                  <a:pt x="596" y="406"/>
                  <a:pt x="587" y="397"/>
                  <a:pt x="569" y="397"/>
                </a:cubicBezTo>
                <a:cubicBezTo>
                  <a:pt x="560" y="397"/>
                  <a:pt x="551" y="406"/>
                  <a:pt x="551" y="415"/>
                </a:cubicBezTo>
                <a:cubicBezTo>
                  <a:pt x="551" y="470"/>
                  <a:pt x="515" y="506"/>
                  <a:pt x="470" y="515"/>
                </a:cubicBezTo>
                <a:cubicBezTo>
                  <a:pt x="470" y="388"/>
                  <a:pt x="470" y="388"/>
                  <a:pt x="470" y="388"/>
                </a:cubicBezTo>
                <a:cubicBezTo>
                  <a:pt x="578" y="388"/>
                  <a:pt x="669" y="379"/>
                  <a:pt x="750" y="370"/>
                </a:cubicBezTo>
                <a:cubicBezTo>
                  <a:pt x="795" y="370"/>
                  <a:pt x="822" y="361"/>
                  <a:pt x="850" y="352"/>
                </a:cubicBezTo>
                <a:cubicBezTo>
                  <a:pt x="867" y="352"/>
                  <a:pt x="876" y="343"/>
                  <a:pt x="885" y="343"/>
                </a:cubicBezTo>
                <a:cubicBezTo>
                  <a:pt x="895" y="334"/>
                  <a:pt x="904" y="316"/>
                  <a:pt x="904" y="307"/>
                </a:cubicBezTo>
                <a:cubicBezTo>
                  <a:pt x="904" y="298"/>
                  <a:pt x="895" y="298"/>
                  <a:pt x="895" y="289"/>
                </a:cubicBezTo>
                <a:close/>
                <a:moveTo>
                  <a:pt x="452" y="45"/>
                </a:moveTo>
                <a:lnTo>
                  <a:pt x="452" y="45"/>
                </a:lnTo>
                <a:cubicBezTo>
                  <a:pt x="470" y="45"/>
                  <a:pt x="479" y="63"/>
                  <a:pt x="479" y="81"/>
                </a:cubicBezTo>
                <a:cubicBezTo>
                  <a:pt x="479" y="99"/>
                  <a:pt x="470" y="108"/>
                  <a:pt x="452" y="108"/>
                </a:cubicBezTo>
                <a:cubicBezTo>
                  <a:pt x="434" y="108"/>
                  <a:pt x="425" y="99"/>
                  <a:pt x="425" y="81"/>
                </a:cubicBezTo>
                <a:cubicBezTo>
                  <a:pt x="425" y="63"/>
                  <a:pt x="434" y="45"/>
                  <a:pt x="452" y="45"/>
                </a:cubicBezTo>
                <a:close/>
                <a:moveTo>
                  <a:pt x="180" y="334"/>
                </a:moveTo>
                <a:lnTo>
                  <a:pt x="180" y="334"/>
                </a:lnTo>
                <a:cubicBezTo>
                  <a:pt x="144" y="325"/>
                  <a:pt x="117" y="325"/>
                  <a:pt x="99" y="316"/>
                </a:cubicBezTo>
                <a:cubicBezTo>
                  <a:pt x="108" y="316"/>
                  <a:pt x="108" y="316"/>
                  <a:pt x="108" y="316"/>
                </a:cubicBezTo>
                <a:cubicBezTo>
                  <a:pt x="153" y="307"/>
                  <a:pt x="208" y="280"/>
                  <a:pt x="262" y="244"/>
                </a:cubicBezTo>
                <a:cubicBezTo>
                  <a:pt x="298" y="207"/>
                  <a:pt x="325" y="189"/>
                  <a:pt x="343" y="198"/>
                </a:cubicBezTo>
                <a:cubicBezTo>
                  <a:pt x="352" y="198"/>
                  <a:pt x="361" y="207"/>
                  <a:pt x="361" y="217"/>
                </a:cubicBezTo>
                <a:cubicBezTo>
                  <a:pt x="352" y="262"/>
                  <a:pt x="361" y="298"/>
                  <a:pt x="379" y="316"/>
                </a:cubicBezTo>
                <a:cubicBezTo>
                  <a:pt x="397" y="325"/>
                  <a:pt x="416" y="334"/>
                  <a:pt x="425" y="334"/>
                </a:cubicBezTo>
                <a:cubicBezTo>
                  <a:pt x="425" y="343"/>
                  <a:pt x="425" y="343"/>
                  <a:pt x="425" y="343"/>
                </a:cubicBezTo>
                <a:cubicBezTo>
                  <a:pt x="343" y="343"/>
                  <a:pt x="253" y="343"/>
                  <a:pt x="180" y="334"/>
                </a:cubicBezTo>
                <a:close/>
                <a:moveTo>
                  <a:pt x="397" y="614"/>
                </a:moveTo>
                <a:lnTo>
                  <a:pt x="397" y="614"/>
                </a:lnTo>
                <a:cubicBezTo>
                  <a:pt x="397" y="596"/>
                  <a:pt x="416" y="578"/>
                  <a:pt x="425" y="569"/>
                </a:cubicBezTo>
                <a:cubicBezTo>
                  <a:pt x="425" y="660"/>
                  <a:pt x="425" y="660"/>
                  <a:pt x="425" y="660"/>
                </a:cubicBezTo>
                <a:cubicBezTo>
                  <a:pt x="416" y="651"/>
                  <a:pt x="397" y="632"/>
                  <a:pt x="397" y="614"/>
                </a:cubicBezTo>
                <a:close/>
                <a:moveTo>
                  <a:pt x="470" y="660"/>
                </a:moveTo>
                <a:lnTo>
                  <a:pt x="470" y="660"/>
                </a:lnTo>
                <a:cubicBezTo>
                  <a:pt x="470" y="569"/>
                  <a:pt x="470" y="569"/>
                  <a:pt x="470" y="569"/>
                </a:cubicBezTo>
                <a:cubicBezTo>
                  <a:pt x="488" y="578"/>
                  <a:pt x="506" y="596"/>
                  <a:pt x="506" y="614"/>
                </a:cubicBezTo>
                <a:cubicBezTo>
                  <a:pt x="506" y="632"/>
                  <a:pt x="488" y="651"/>
                  <a:pt x="470" y="660"/>
                </a:cubicBezTo>
                <a:close/>
                <a:moveTo>
                  <a:pt x="723" y="334"/>
                </a:moveTo>
                <a:lnTo>
                  <a:pt x="723" y="334"/>
                </a:lnTo>
                <a:cubicBezTo>
                  <a:pt x="651" y="343"/>
                  <a:pt x="560" y="343"/>
                  <a:pt x="470" y="343"/>
                </a:cubicBezTo>
                <a:cubicBezTo>
                  <a:pt x="470" y="334"/>
                  <a:pt x="470" y="334"/>
                  <a:pt x="470" y="334"/>
                </a:cubicBezTo>
                <a:cubicBezTo>
                  <a:pt x="488" y="334"/>
                  <a:pt x="506" y="325"/>
                  <a:pt x="524" y="316"/>
                </a:cubicBezTo>
                <a:cubicBezTo>
                  <a:pt x="542" y="298"/>
                  <a:pt x="551" y="262"/>
                  <a:pt x="542" y="217"/>
                </a:cubicBezTo>
                <a:cubicBezTo>
                  <a:pt x="542" y="207"/>
                  <a:pt x="551" y="198"/>
                  <a:pt x="560" y="198"/>
                </a:cubicBezTo>
                <a:cubicBezTo>
                  <a:pt x="578" y="189"/>
                  <a:pt x="605" y="207"/>
                  <a:pt x="642" y="244"/>
                </a:cubicBezTo>
                <a:cubicBezTo>
                  <a:pt x="696" y="280"/>
                  <a:pt x="750" y="307"/>
                  <a:pt x="795" y="316"/>
                </a:cubicBezTo>
                <a:cubicBezTo>
                  <a:pt x="795" y="316"/>
                  <a:pt x="795" y="316"/>
                  <a:pt x="804" y="316"/>
                </a:cubicBezTo>
                <a:cubicBezTo>
                  <a:pt x="786" y="325"/>
                  <a:pt x="759" y="325"/>
                  <a:pt x="723" y="3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6">
            <a:extLst>
              <a:ext uri="{FF2B5EF4-FFF2-40B4-BE49-F238E27FC236}">
                <a16:creationId xmlns:a16="http://schemas.microsoft.com/office/drawing/2014/main" id="{47C2B18E-17E3-6E43-8CA3-4CFFC0B10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6880" y="8166754"/>
            <a:ext cx="975615" cy="790012"/>
          </a:xfrm>
          <a:custGeom>
            <a:avLst/>
            <a:gdLst>
              <a:gd name="T0" fmla="*/ 840 w 905"/>
              <a:gd name="T1" fmla="*/ 64 h 733"/>
              <a:gd name="T2" fmla="*/ 515 w 905"/>
              <a:gd name="T3" fmla="*/ 64 h 733"/>
              <a:gd name="T4" fmla="*/ 434 w 905"/>
              <a:gd name="T5" fmla="*/ 64 h 733"/>
              <a:gd name="T6" fmla="*/ 117 w 905"/>
              <a:gd name="T7" fmla="*/ 64 h 733"/>
              <a:gd name="T8" fmla="*/ 63 w 905"/>
              <a:gd name="T9" fmla="*/ 308 h 733"/>
              <a:gd name="T10" fmla="*/ 0 w 905"/>
              <a:gd name="T11" fmla="*/ 326 h 733"/>
              <a:gd name="T12" fmla="*/ 90 w 905"/>
              <a:gd name="T13" fmla="*/ 353 h 733"/>
              <a:gd name="T14" fmla="*/ 171 w 905"/>
              <a:gd name="T15" fmla="*/ 443 h 733"/>
              <a:gd name="T16" fmla="*/ 461 w 905"/>
              <a:gd name="T17" fmla="*/ 723 h 733"/>
              <a:gd name="T18" fmla="*/ 497 w 905"/>
              <a:gd name="T19" fmla="*/ 723 h 733"/>
              <a:gd name="T20" fmla="*/ 777 w 905"/>
              <a:gd name="T21" fmla="*/ 443 h 733"/>
              <a:gd name="T22" fmla="*/ 840 w 905"/>
              <a:gd name="T23" fmla="*/ 380 h 733"/>
              <a:gd name="T24" fmla="*/ 840 w 905"/>
              <a:gd name="T25" fmla="*/ 64 h 733"/>
              <a:gd name="T26" fmla="*/ 804 w 905"/>
              <a:gd name="T27" fmla="*/ 353 h 733"/>
              <a:gd name="T28" fmla="*/ 741 w 905"/>
              <a:gd name="T29" fmla="*/ 407 h 733"/>
              <a:gd name="T30" fmla="*/ 208 w 905"/>
              <a:gd name="T31" fmla="*/ 407 h 733"/>
              <a:gd name="T32" fmla="*/ 153 w 905"/>
              <a:gd name="T33" fmla="*/ 353 h 733"/>
              <a:gd name="T34" fmla="*/ 163 w 905"/>
              <a:gd name="T35" fmla="*/ 290 h 733"/>
              <a:gd name="T36" fmla="*/ 244 w 905"/>
              <a:gd name="T37" fmla="*/ 425 h 733"/>
              <a:gd name="T38" fmla="*/ 307 w 905"/>
              <a:gd name="T39" fmla="*/ 208 h 733"/>
              <a:gd name="T40" fmla="*/ 388 w 905"/>
              <a:gd name="T41" fmla="*/ 488 h 733"/>
              <a:gd name="T42" fmla="*/ 406 w 905"/>
              <a:gd name="T43" fmla="*/ 479 h 733"/>
              <a:gd name="T44" fmla="*/ 515 w 905"/>
              <a:gd name="T45" fmla="*/ 344 h 733"/>
              <a:gd name="T46" fmla="*/ 605 w 905"/>
              <a:gd name="T47" fmla="*/ 353 h 733"/>
              <a:gd name="T48" fmla="*/ 605 w 905"/>
              <a:gd name="T49" fmla="*/ 308 h 733"/>
              <a:gd name="T50" fmla="*/ 479 w 905"/>
              <a:gd name="T51" fmla="*/ 235 h 733"/>
              <a:gd name="T52" fmla="*/ 434 w 905"/>
              <a:gd name="T53" fmla="*/ 244 h 733"/>
              <a:gd name="T54" fmla="*/ 334 w 905"/>
              <a:gd name="T55" fmla="*/ 100 h 733"/>
              <a:gd name="T56" fmla="*/ 316 w 905"/>
              <a:gd name="T57" fmla="*/ 82 h 733"/>
              <a:gd name="T58" fmla="*/ 235 w 905"/>
              <a:gd name="T59" fmla="*/ 335 h 733"/>
              <a:gd name="T60" fmla="*/ 171 w 905"/>
              <a:gd name="T61" fmla="*/ 235 h 733"/>
              <a:gd name="T62" fmla="*/ 108 w 905"/>
              <a:gd name="T63" fmla="*/ 281 h 733"/>
              <a:gd name="T64" fmla="*/ 153 w 905"/>
              <a:gd name="T65" fmla="*/ 100 h 733"/>
              <a:gd name="T66" fmla="*/ 406 w 905"/>
              <a:gd name="T67" fmla="*/ 100 h 733"/>
              <a:gd name="T68" fmla="*/ 479 w 905"/>
              <a:gd name="T69" fmla="*/ 163 h 733"/>
              <a:gd name="T70" fmla="*/ 551 w 905"/>
              <a:gd name="T71" fmla="*/ 100 h 733"/>
              <a:gd name="T72" fmla="*/ 804 w 905"/>
              <a:gd name="T73" fmla="*/ 100 h 733"/>
              <a:gd name="T74" fmla="*/ 804 w 905"/>
              <a:gd name="T75" fmla="*/ 35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905" h="733">
                <a:moveTo>
                  <a:pt x="840" y="64"/>
                </a:moveTo>
                <a:lnTo>
                  <a:pt x="840" y="64"/>
                </a:lnTo>
                <a:cubicBezTo>
                  <a:pt x="795" y="18"/>
                  <a:pt x="741" y="0"/>
                  <a:pt x="678" y="0"/>
                </a:cubicBezTo>
                <a:cubicBezTo>
                  <a:pt x="614" y="0"/>
                  <a:pt x="560" y="18"/>
                  <a:pt x="515" y="64"/>
                </a:cubicBezTo>
                <a:cubicBezTo>
                  <a:pt x="479" y="109"/>
                  <a:pt x="479" y="109"/>
                  <a:pt x="479" y="109"/>
                </a:cubicBezTo>
                <a:cubicBezTo>
                  <a:pt x="434" y="64"/>
                  <a:pt x="434" y="64"/>
                  <a:pt x="434" y="64"/>
                </a:cubicBezTo>
                <a:cubicBezTo>
                  <a:pt x="397" y="18"/>
                  <a:pt x="334" y="0"/>
                  <a:pt x="280" y="0"/>
                </a:cubicBezTo>
                <a:cubicBezTo>
                  <a:pt x="217" y="0"/>
                  <a:pt x="163" y="18"/>
                  <a:pt x="117" y="64"/>
                </a:cubicBezTo>
                <a:cubicBezTo>
                  <a:pt x="72" y="109"/>
                  <a:pt x="54" y="163"/>
                  <a:pt x="54" y="226"/>
                </a:cubicBezTo>
                <a:cubicBezTo>
                  <a:pt x="54" y="253"/>
                  <a:pt x="54" y="281"/>
                  <a:pt x="63" y="308"/>
                </a:cubicBezTo>
                <a:cubicBezTo>
                  <a:pt x="27" y="308"/>
                  <a:pt x="27" y="308"/>
                  <a:pt x="27" y="308"/>
                </a:cubicBezTo>
                <a:cubicBezTo>
                  <a:pt x="9" y="308"/>
                  <a:pt x="0" y="317"/>
                  <a:pt x="0" y="326"/>
                </a:cubicBezTo>
                <a:cubicBezTo>
                  <a:pt x="0" y="335"/>
                  <a:pt x="9" y="353"/>
                  <a:pt x="27" y="353"/>
                </a:cubicBezTo>
                <a:cubicBezTo>
                  <a:pt x="90" y="353"/>
                  <a:pt x="90" y="353"/>
                  <a:pt x="90" y="353"/>
                </a:cubicBezTo>
                <a:cubicBezTo>
                  <a:pt x="99" y="362"/>
                  <a:pt x="108" y="371"/>
                  <a:pt x="117" y="380"/>
                </a:cubicBezTo>
                <a:cubicBezTo>
                  <a:pt x="171" y="443"/>
                  <a:pt x="171" y="443"/>
                  <a:pt x="171" y="443"/>
                </a:cubicBezTo>
                <a:lnTo>
                  <a:pt x="171" y="443"/>
                </a:lnTo>
                <a:cubicBezTo>
                  <a:pt x="461" y="723"/>
                  <a:pt x="461" y="723"/>
                  <a:pt x="461" y="723"/>
                </a:cubicBezTo>
                <a:cubicBezTo>
                  <a:pt x="461" y="732"/>
                  <a:pt x="470" y="732"/>
                  <a:pt x="479" y="732"/>
                </a:cubicBezTo>
                <a:cubicBezTo>
                  <a:pt x="479" y="732"/>
                  <a:pt x="488" y="732"/>
                  <a:pt x="497" y="723"/>
                </a:cubicBezTo>
                <a:cubicBezTo>
                  <a:pt x="777" y="443"/>
                  <a:pt x="777" y="443"/>
                  <a:pt x="777" y="443"/>
                </a:cubicBezTo>
                <a:lnTo>
                  <a:pt x="777" y="443"/>
                </a:lnTo>
                <a:cubicBezTo>
                  <a:pt x="840" y="380"/>
                  <a:pt x="840" y="380"/>
                  <a:pt x="840" y="380"/>
                </a:cubicBezTo>
                <a:lnTo>
                  <a:pt x="840" y="380"/>
                </a:lnTo>
                <a:cubicBezTo>
                  <a:pt x="876" y="344"/>
                  <a:pt x="904" y="281"/>
                  <a:pt x="904" y="226"/>
                </a:cubicBezTo>
                <a:cubicBezTo>
                  <a:pt x="904" y="163"/>
                  <a:pt x="876" y="109"/>
                  <a:pt x="840" y="64"/>
                </a:cubicBezTo>
                <a:close/>
                <a:moveTo>
                  <a:pt x="804" y="353"/>
                </a:moveTo>
                <a:lnTo>
                  <a:pt x="804" y="353"/>
                </a:lnTo>
                <a:cubicBezTo>
                  <a:pt x="750" y="407"/>
                  <a:pt x="750" y="407"/>
                  <a:pt x="750" y="407"/>
                </a:cubicBezTo>
                <a:cubicBezTo>
                  <a:pt x="750" y="407"/>
                  <a:pt x="750" y="407"/>
                  <a:pt x="741" y="407"/>
                </a:cubicBezTo>
                <a:cubicBezTo>
                  <a:pt x="479" y="678"/>
                  <a:pt x="479" y="678"/>
                  <a:pt x="479" y="678"/>
                </a:cubicBezTo>
                <a:cubicBezTo>
                  <a:pt x="208" y="407"/>
                  <a:pt x="208" y="407"/>
                  <a:pt x="208" y="407"/>
                </a:cubicBezTo>
                <a:lnTo>
                  <a:pt x="208" y="407"/>
                </a:lnTo>
                <a:cubicBezTo>
                  <a:pt x="153" y="353"/>
                  <a:pt x="153" y="353"/>
                  <a:pt x="153" y="353"/>
                </a:cubicBezTo>
                <a:cubicBezTo>
                  <a:pt x="144" y="344"/>
                  <a:pt x="135" y="335"/>
                  <a:pt x="126" y="326"/>
                </a:cubicBezTo>
                <a:cubicBezTo>
                  <a:pt x="163" y="290"/>
                  <a:pt x="163" y="290"/>
                  <a:pt x="163" y="290"/>
                </a:cubicBezTo>
                <a:cubicBezTo>
                  <a:pt x="226" y="407"/>
                  <a:pt x="226" y="407"/>
                  <a:pt x="226" y="407"/>
                </a:cubicBezTo>
                <a:cubicBezTo>
                  <a:pt x="226" y="416"/>
                  <a:pt x="235" y="425"/>
                  <a:pt x="244" y="425"/>
                </a:cubicBezTo>
                <a:cubicBezTo>
                  <a:pt x="253" y="425"/>
                  <a:pt x="262" y="416"/>
                  <a:pt x="262" y="407"/>
                </a:cubicBezTo>
                <a:cubicBezTo>
                  <a:pt x="307" y="208"/>
                  <a:pt x="307" y="208"/>
                  <a:pt x="307" y="208"/>
                </a:cubicBezTo>
                <a:cubicBezTo>
                  <a:pt x="361" y="470"/>
                  <a:pt x="361" y="470"/>
                  <a:pt x="361" y="470"/>
                </a:cubicBezTo>
                <a:cubicBezTo>
                  <a:pt x="370" y="488"/>
                  <a:pt x="379" y="488"/>
                  <a:pt x="388" y="488"/>
                </a:cubicBezTo>
                <a:lnTo>
                  <a:pt x="388" y="488"/>
                </a:lnTo>
                <a:cubicBezTo>
                  <a:pt x="397" y="488"/>
                  <a:pt x="406" y="488"/>
                  <a:pt x="406" y="479"/>
                </a:cubicBezTo>
                <a:cubicBezTo>
                  <a:pt x="470" y="299"/>
                  <a:pt x="470" y="299"/>
                  <a:pt x="470" y="299"/>
                </a:cubicBezTo>
                <a:cubicBezTo>
                  <a:pt x="515" y="344"/>
                  <a:pt x="515" y="344"/>
                  <a:pt x="515" y="344"/>
                </a:cubicBezTo>
                <a:cubicBezTo>
                  <a:pt x="515" y="344"/>
                  <a:pt x="524" y="353"/>
                  <a:pt x="533" y="353"/>
                </a:cubicBezTo>
                <a:cubicBezTo>
                  <a:pt x="605" y="353"/>
                  <a:pt x="605" y="353"/>
                  <a:pt x="605" y="353"/>
                </a:cubicBezTo>
                <a:cubicBezTo>
                  <a:pt x="614" y="353"/>
                  <a:pt x="623" y="335"/>
                  <a:pt x="623" y="326"/>
                </a:cubicBezTo>
                <a:cubicBezTo>
                  <a:pt x="623" y="317"/>
                  <a:pt x="614" y="308"/>
                  <a:pt x="605" y="308"/>
                </a:cubicBezTo>
                <a:cubicBezTo>
                  <a:pt x="542" y="308"/>
                  <a:pt x="542" y="308"/>
                  <a:pt x="542" y="308"/>
                </a:cubicBezTo>
                <a:cubicBezTo>
                  <a:pt x="479" y="235"/>
                  <a:pt x="479" y="235"/>
                  <a:pt x="479" y="235"/>
                </a:cubicBezTo>
                <a:cubicBezTo>
                  <a:pt x="470" y="235"/>
                  <a:pt x="461" y="235"/>
                  <a:pt x="452" y="235"/>
                </a:cubicBezTo>
                <a:cubicBezTo>
                  <a:pt x="443" y="235"/>
                  <a:pt x="443" y="244"/>
                  <a:pt x="434" y="244"/>
                </a:cubicBezTo>
                <a:cubicBezTo>
                  <a:pt x="388" y="380"/>
                  <a:pt x="388" y="380"/>
                  <a:pt x="388" y="38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334" y="91"/>
                  <a:pt x="325" y="82"/>
                  <a:pt x="316" y="82"/>
                </a:cubicBezTo>
                <a:lnTo>
                  <a:pt x="316" y="82"/>
                </a:lnTo>
                <a:cubicBezTo>
                  <a:pt x="298" y="82"/>
                  <a:pt x="289" y="91"/>
                  <a:pt x="289" y="100"/>
                </a:cubicBezTo>
                <a:cubicBezTo>
                  <a:pt x="235" y="335"/>
                  <a:pt x="235" y="335"/>
                  <a:pt x="235" y="335"/>
                </a:cubicBezTo>
                <a:cubicBezTo>
                  <a:pt x="189" y="244"/>
                  <a:pt x="189" y="244"/>
                  <a:pt x="189" y="244"/>
                </a:cubicBezTo>
                <a:cubicBezTo>
                  <a:pt x="180" y="235"/>
                  <a:pt x="171" y="235"/>
                  <a:pt x="171" y="235"/>
                </a:cubicBezTo>
                <a:cubicBezTo>
                  <a:pt x="163" y="226"/>
                  <a:pt x="153" y="235"/>
                  <a:pt x="153" y="235"/>
                </a:cubicBezTo>
                <a:cubicBezTo>
                  <a:pt x="108" y="281"/>
                  <a:pt x="108" y="281"/>
                  <a:pt x="108" y="281"/>
                </a:cubicBezTo>
                <a:cubicBezTo>
                  <a:pt x="99" y="262"/>
                  <a:pt x="99" y="244"/>
                  <a:pt x="99" y="226"/>
                </a:cubicBezTo>
                <a:cubicBezTo>
                  <a:pt x="99" y="172"/>
                  <a:pt x="117" y="127"/>
                  <a:pt x="153" y="100"/>
                </a:cubicBezTo>
                <a:cubicBezTo>
                  <a:pt x="180" y="64"/>
                  <a:pt x="226" y="45"/>
                  <a:pt x="280" y="45"/>
                </a:cubicBezTo>
                <a:cubicBezTo>
                  <a:pt x="325" y="45"/>
                  <a:pt x="370" y="64"/>
                  <a:pt x="406" y="100"/>
                </a:cubicBezTo>
                <a:cubicBezTo>
                  <a:pt x="461" y="154"/>
                  <a:pt x="461" y="154"/>
                  <a:pt x="461" y="154"/>
                </a:cubicBezTo>
                <a:cubicBezTo>
                  <a:pt x="461" y="154"/>
                  <a:pt x="470" y="163"/>
                  <a:pt x="479" y="163"/>
                </a:cubicBezTo>
                <a:cubicBezTo>
                  <a:pt x="479" y="163"/>
                  <a:pt x="488" y="154"/>
                  <a:pt x="497" y="154"/>
                </a:cubicBezTo>
                <a:cubicBezTo>
                  <a:pt x="551" y="100"/>
                  <a:pt x="551" y="100"/>
                  <a:pt x="551" y="100"/>
                </a:cubicBezTo>
                <a:cubicBezTo>
                  <a:pt x="587" y="64"/>
                  <a:pt x="633" y="45"/>
                  <a:pt x="678" y="45"/>
                </a:cubicBezTo>
                <a:cubicBezTo>
                  <a:pt x="723" y="45"/>
                  <a:pt x="768" y="64"/>
                  <a:pt x="804" y="100"/>
                </a:cubicBezTo>
                <a:cubicBezTo>
                  <a:pt x="840" y="127"/>
                  <a:pt x="859" y="172"/>
                  <a:pt x="859" y="226"/>
                </a:cubicBezTo>
                <a:cubicBezTo>
                  <a:pt x="859" y="271"/>
                  <a:pt x="840" y="317"/>
                  <a:pt x="804" y="3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7">
            <a:extLst>
              <a:ext uri="{FF2B5EF4-FFF2-40B4-BE49-F238E27FC236}">
                <a16:creationId xmlns:a16="http://schemas.microsoft.com/office/drawing/2014/main" id="{1999D856-85A8-144F-9470-99178D8DE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47" y="8138199"/>
            <a:ext cx="780493" cy="851878"/>
          </a:xfrm>
          <a:custGeom>
            <a:avLst/>
            <a:gdLst>
              <a:gd name="T0" fmla="*/ 668 w 724"/>
              <a:gd name="T1" fmla="*/ 506 h 788"/>
              <a:gd name="T2" fmla="*/ 479 w 724"/>
              <a:gd name="T3" fmla="*/ 380 h 788"/>
              <a:gd name="T4" fmla="*/ 235 w 724"/>
              <a:gd name="T5" fmla="*/ 497 h 788"/>
              <a:gd name="T6" fmla="*/ 244 w 724"/>
              <a:gd name="T7" fmla="*/ 289 h 788"/>
              <a:gd name="T8" fmla="*/ 325 w 724"/>
              <a:gd name="T9" fmla="*/ 235 h 788"/>
              <a:gd name="T10" fmla="*/ 361 w 724"/>
              <a:gd name="T11" fmla="*/ 199 h 788"/>
              <a:gd name="T12" fmla="*/ 334 w 724"/>
              <a:gd name="T13" fmla="*/ 118 h 788"/>
              <a:gd name="T14" fmla="*/ 289 w 724"/>
              <a:gd name="T15" fmla="*/ 127 h 788"/>
              <a:gd name="T16" fmla="*/ 253 w 724"/>
              <a:gd name="T17" fmla="*/ 136 h 788"/>
              <a:gd name="T18" fmla="*/ 253 w 724"/>
              <a:gd name="T19" fmla="*/ 127 h 788"/>
              <a:gd name="T20" fmla="*/ 280 w 724"/>
              <a:gd name="T21" fmla="*/ 118 h 788"/>
              <a:gd name="T22" fmla="*/ 271 w 724"/>
              <a:gd name="T23" fmla="*/ 81 h 788"/>
              <a:gd name="T24" fmla="*/ 244 w 724"/>
              <a:gd name="T25" fmla="*/ 91 h 788"/>
              <a:gd name="T26" fmla="*/ 208 w 724"/>
              <a:gd name="T27" fmla="*/ 63 h 788"/>
              <a:gd name="T28" fmla="*/ 217 w 724"/>
              <a:gd name="T29" fmla="*/ 118 h 788"/>
              <a:gd name="T30" fmla="*/ 217 w 724"/>
              <a:gd name="T31" fmla="*/ 127 h 788"/>
              <a:gd name="T32" fmla="*/ 208 w 724"/>
              <a:gd name="T33" fmla="*/ 172 h 788"/>
              <a:gd name="T34" fmla="*/ 307 w 724"/>
              <a:gd name="T35" fmla="*/ 163 h 788"/>
              <a:gd name="T36" fmla="*/ 334 w 724"/>
              <a:gd name="T37" fmla="*/ 154 h 788"/>
              <a:gd name="T38" fmla="*/ 334 w 724"/>
              <a:gd name="T39" fmla="*/ 172 h 788"/>
              <a:gd name="T40" fmla="*/ 298 w 724"/>
              <a:gd name="T41" fmla="*/ 199 h 788"/>
              <a:gd name="T42" fmla="*/ 217 w 724"/>
              <a:gd name="T43" fmla="*/ 253 h 788"/>
              <a:gd name="T44" fmla="*/ 189 w 724"/>
              <a:gd name="T45" fmla="*/ 570 h 788"/>
              <a:gd name="T46" fmla="*/ 189 w 724"/>
              <a:gd name="T47" fmla="*/ 606 h 788"/>
              <a:gd name="T48" fmla="*/ 217 w 724"/>
              <a:gd name="T49" fmla="*/ 597 h 788"/>
              <a:gd name="T50" fmla="*/ 352 w 724"/>
              <a:gd name="T51" fmla="*/ 443 h 788"/>
              <a:gd name="T52" fmla="*/ 642 w 724"/>
              <a:gd name="T53" fmla="*/ 534 h 788"/>
              <a:gd name="T54" fmla="*/ 660 w 724"/>
              <a:gd name="T55" fmla="*/ 633 h 788"/>
              <a:gd name="T56" fmla="*/ 108 w 724"/>
              <a:gd name="T57" fmla="*/ 742 h 788"/>
              <a:gd name="T58" fmla="*/ 36 w 724"/>
              <a:gd name="T59" fmla="*/ 624 h 788"/>
              <a:gd name="T60" fmla="*/ 90 w 724"/>
              <a:gd name="T61" fmla="*/ 344 h 788"/>
              <a:gd name="T62" fmla="*/ 126 w 724"/>
              <a:gd name="T63" fmla="*/ 181 h 788"/>
              <a:gd name="T64" fmla="*/ 162 w 724"/>
              <a:gd name="T65" fmla="*/ 91 h 788"/>
              <a:gd name="T66" fmla="*/ 298 w 724"/>
              <a:gd name="T67" fmla="*/ 54 h 788"/>
              <a:gd name="T68" fmla="*/ 325 w 724"/>
              <a:gd name="T69" fmla="*/ 100 h 788"/>
              <a:gd name="T70" fmla="*/ 361 w 724"/>
              <a:gd name="T71" fmla="*/ 109 h 788"/>
              <a:gd name="T72" fmla="*/ 307 w 724"/>
              <a:gd name="T73" fmla="*/ 18 h 788"/>
              <a:gd name="T74" fmla="*/ 189 w 724"/>
              <a:gd name="T75" fmla="*/ 9 h 788"/>
              <a:gd name="T76" fmla="*/ 90 w 724"/>
              <a:gd name="T77" fmla="*/ 163 h 788"/>
              <a:gd name="T78" fmla="*/ 54 w 724"/>
              <a:gd name="T79" fmla="*/ 308 h 788"/>
              <a:gd name="T80" fmla="*/ 27 w 724"/>
              <a:gd name="T81" fmla="*/ 470 h 788"/>
              <a:gd name="T82" fmla="*/ 0 w 724"/>
              <a:gd name="T83" fmla="*/ 660 h 788"/>
              <a:gd name="T84" fmla="*/ 108 w 724"/>
              <a:gd name="T85" fmla="*/ 778 h 788"/>
              <a:gd name="T86" fmla="*/ 434 w 724"/>
              <a:gd name="T87" fmla="*/ 768 h 788"/>
              <a:gd name="T88" fmla="*/ 668 w 724"/>
              <a:gd name="T89" fmla="*/ 506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724" h="788">
                <a:moveTo>
                  <a:pt x="668" y="506"/>
                </a:moveTo>
                <a:lnTo>
                  <a:pt x="668" y="506"/>
                </a:lnTo>
                <a:lnTo>
                  <a:pt x="668" y="506"/>
                </a:lnTo>
                <a:cubicBezTo>
                  <a:pt x="605" y="434"/>
                  <a:pt x="542" y="398"/>
                  <a:pt x="479" y="380"/>
                </a:cubicBezTo>
                <a:cubicBezTo>
                  <a:pt x="425" y="371"/>
                  <a:pt x="370" y="389"/>
                  <a:pt x="334" y="407"/>
                </a:cubicBezTo>
                <a:cubicBezTo>
                  <a:pt x="307" y="416"/>
                  <a:pt x="271" y="452"/>
                  <a:pt x="235" y="497"/>
                </a:cubicBezTo>
                <a:cubicBezTo>
                  <a:pt x="244" y="470"/>
                  <a:pt x="244" y="443"/>
                  <a:pt x="244" y="407"/>
                </a:cubicBezTo>
                <a:cubicBezTo>
                  <a:pt x="244" y="353"/>
                  <a:pt x="244" y="308"/>
                  <a:pt x="244" y="289"/>
                </a:cubicBezTo>
                <a:cubicBezTo>
                  <a:pt x="262" y="280"/>
                  <a:pt x="280" y="271"/>
                  <a:pt x="289" y="262"/>
                </a:cubicBezTo>
                <a:cubicBezTo>
                  <a:pt x="307" y="253"/>
                  <a:pt x="316" y="244"/>
                  <a:pt x="325" y="235"/>
                </a:cubicBezTo>
                <a:cubicBezTo>
                  <a:pt x="334" y="226"/>
                  <a:pt x="343" y="217"/>
                  <a:pt x="343" y="217"/>
                </a:cubicBezTo>
                <a:cubicBezTo>
                  <a:pt x="352" y="208"/>
                  <a:pt x="361" y="208"/>
                  <a:pt x="361" y="199"/>
                </a:cubicBezTo>
                <a:cubicBezTo>
                  <a:pt x="379" y="181"/>
                  <a:pt x="388" y="154"/>
                  <a:pt x="370" y="136"/>
                </a:cubicBezTo>
                <a:cubicBezTo>
                  <a:pt x="361" y="127"/>
                  <a:pt x="352" y="118"/>
                  <a:pt x="334" y="118"/>
                </a:cubicBezTo>
                <a:cubicBezTo>
                  <a:pt x="325" y="109"/>
                  <a:pt x="316" y="118"/>
                  <a:pt x="298" y="118"/>
                </a:cubicBezTo>
                <a:lnTo>
                  <a:pt x="289" y="127"/>
                </a:lnTo>
                <a:cubicBezTo>
                  <a:pt x="280" y="127"/>
                  <a:pt x="271" y="136"/>
                  <a:pt x="271" y="136"/>
                </a:cubicBezTo>
                <a:cubicBezTo>
                  <a:pt x="262" y="136"/>
                  <a:pt x="262" y="136"/>
                  <a:pt x="253" y="136"/>
                </a:cubicBezTo>
                <a:lnTo>
                  <a:pt x="253" y="136"/>
                </a:lnTo>
                <a:cubicBezTo>
                  <a:pt x="253" y="127"/>
                  <a:pt x="253" y="127"/>
                  <a:pt x="253" y="127"/>
                </a:cubicBezTo>
                <a:cubicBezTo>
                  <a:pt x="262" y="127"/>
                  <a:pt x="262" y="127"/>
                  <a:pt x="262" y="127"/>
                </a:cubicBezTo>
                <a:cubicBezTo>
                  <a:pt x="280" y="118"/>
                  <a:pt x="280" y="118"/>
                  <a:pt x="280" y="118"/>
                </a:cubicBezTo>
                <a:cubicBezTo>
                  <a:pt x="298" y="118"/>
                  <a:pt x="298" y="109"/>
                  <a:pt x="298" y="91"/>
                </a:cubicBezTo>
                <a:cubicBezTo>
                  <a:pt x="298" y="81"/>
                  <a:pt x="280" y="81"/>
                  <a:pt x="271" y="81"/>
                </a:cubicBezTo>
                <a:cubicBezTo>
                  <a:pt x="253" y="91"/>
                  <a:pt x="253" y="91"/>
                  <a:pt x="253" y="91"/>
                </a:cubicBezTo>
                <a:cubicBezTo>
                  <a:pt x="253" y="91"/>
                  <a:pt x="253" y="91"/>
                  <a:pt x="244" y="91"/>
                </a:cubicBezTo>
                <a:cubicBezTo>
                  <a:pt x="235" y="72"/>
                  <a:pt x="235" y="72"/>
                  <a:pt x="235" y="72"/>
                </a:cubicBezTo>
                <a:cubicBezTo>
                  <a:pt x="226" y="63"/>
                  <a:pt x="208" y="54"/>
                  <a:pt x="208" y="63"/>
                </a:cubicBezTo>
                <a:cubicBezTo>
                  <a:pt x="198" y="72"/>
                  <a:pt x="189" y="81"/>
                  <a:pt x="198" y="91"/>
                </a:cubicBezTo>
                <a:cubicBezTo>
                  <a:pt x="217" y="118"/>
                  <a:pt x="217" y="118"/>
                  <a:pt x="217" y="118"/>
                </a:cubicBezTo>
                <a:cubicBezTo>
                  <a:pt x="217" y="127"/>
                  <a:pt x="217" y="127"/>
                  <a:pt x="217" y="127"/>
                </a:cubicBezTo>
                <a:lnTo>
                  <a:pt x="217" y="127"/>
                </a:lnTo>
                <a:cubicBezTo>
                  <a:pt x="208" y="127"/>
                  <a:pt x="198" y="136"/>
                  <a:pt x="198" y="145"/>
                </a:cubicBezTo>
                <a:cubicBezTo>
                  <a:pt x="189" y="154"/>
                  <a:pt x="198" y="163"/>
                  <a:pt x="208" y="172"/>
                </a:cubicBezTo>
                <a:cubicBezTo>
                  <a:pt x="217" y="172"/>
                  <a:pt x="253" y="181"/>
                  <a:pt x="289" y="172"/>
                </a:cubicBezTo>
                <a:cubicBezTo>
                  <a:pt x="289" y="172"/>
                  <a:pt x="298" y="163"/>
                  <a:pt x="307" y="163"/>
                </a:cubicBezTo>
                <a:cubicBezTo>
                  <a:pt x="316" y="154"/>
                  <a:pt x="316" y="154"/>
                  <a:pt x="325" y="154"/>
                </a:cubicBezTo>
                <a:cubicBezTo>
                  <a:pt x="325" y="154"/>
                  <a:pt x="325" y="154"/>
                  <a:pt x="334" y="154"/>
                </a:cubicBezTo>
                <a:lnTo>
                  <a:pt x="334" y="154"/>
                </a:lnTo>
                <a:cubicBezTo>
                  <a:pt x="343" y="163"/>
                  <a:pt x="343" y="172"/>
                  <a:pt x="334" y="172"/>
                </a:cubicBezTo>
                <a:lnTo>
                  <a:pt x="325" y="181"/>
                </a:lnTo>
                <a:cubicBezTo>
                  <a:pt x="316" y="190"/>
                  <a:pt x="307" y="199"/>
                  <a:pt x="298" y="199"/>
                </a:cubicBezTo>
                <a:cubicBezTo>
                  <a:pt x="271" y="235"/>
                  <a:pt x="244" y="253"/>
                  <a:pt x="226" y="253"/>
                </a:cubicBezTo>
                <a:cubicBezTo>
                  <a:pt x="217" y="253"/>
                  <a:pt x="217" y="253"/>
                  <a:pt x="217" y="253"/>
                </a:cubicBezTo>
                <a:cubicBezTo>
                  <a:pt x="208" y="262"/>
                  <a:pt x="208" y="262"/>
                  <a:pt x="208" y="271"/>
                </a:cubicBezTo>
                <a:cubicBezTo>
                  <a:pt x="208" y="371"/>
                  <a:pt x="198" y="534"/>
                  <a:pt x="189" y="570"/>
                </a:cubicBezTo>
                <a:cubicBezTo>
                  <a:pt x="180" y="570"/>
                  <a:pt x="180" y="579"/>
                  <a:pt x="180" y="579"/>
                </a:cubicBezTo>
                <a:cubicBezTo>
                  <a:pt x="172" y="597"/>
                  <a:pt x="189" y="606"/>
                  <a:pt x="189" y="606"/>
                </a:cubicBezTo>
                <a:cubicBezTo>
                  <a:pt x="198" y="606"/>
                  <a:pt x="208" y="606"/>
                  <a:pt x="217" y="597"/>
                </a:cubicBezTo>
                <a:lnTo>
                  <a:pt x="217" y="597"/>
                </a:lnTo>
                <a:cubicBezTo>
                  <a:pt x="217" y="588"/>
                  <a:pt x="226" y="588"/>
                  <a:pt x="226" y="579"/>
                </a:cubicBezTo>
                <a:cubicBezTo>
                  <a:pt x="244" y="551"/>
                  <a:pt x="307" y="461"/>
                  <a:pt x="352" y="443"/>
                </a:cubicBezTo>
                <a:cubicBezTo>
                  <a:pt x="388" y="425"/>
                  <a:pt x="425" y="407"/>
                  <a:pt x="470" y="416"/>
                </a:cubicBezTo>
                <a:cubicBezTo>
                  <a:pt x="524" y="434"/>
                  <a:pt x="578" y="470"/>
                  <a:pt x="642" y="534"/>
                </a:cubicBezTo>
                <a:cubicBezTo>
                  <a:pt x="642" y="534"/>
                  <a:pt x="651" y="543"/>
                  <a:pt x="660" y="561"/>
                </a:cubicBezTo>
                <a:cubicBezTo>
                  <a:pt x="668" y="588"/>
                  <a:pt x="668" y="606"/>
                  <a:pt x="660" y="633"/>
                </a:cubicBezTo>
                <a:cubicBezTo>
                  <a:pt x="642" y="669"/>
                  <a:pt x="587" y="714"/>
                  <a:pt x="425" y="732"/>
                </a:cubicBezTo>
                <a:cubicBezTo>
                  <a:pt x="289" y="742"/>
                  <a:pt x="180" y="750"/>
                  <a:pt x="108" y="742"/>
                </a:cubicBezTo>
                <a:cubicBezTo>
                  <a:pt x="72" y="742"/>
                  <a:pt x="36" y="705"/>
                  <a:pt x="36" y="660"/>
                </a:cubicBezTo>
                <a:cubicBezTo>
                  <a:pt x="45" y="651"/>
                  <a:pt x="36" y="633"/>
                  <a:pt x="36" y="624"/>
                </a:cubicBezTo>
                <a:cubicBezTo>
                  <a:pt x="36" y="588"/>
                  <a:pt x="45" y="515"/>
                  <a:pt x="63" y="479"/>
                </a:cubicBezTo>
                <a:cubicBezTo>
                  <a:pt x="81" y="425"/>
                  <a:pt x="90" y="380"/>
                  <a:pt x="90" y="344"/>
                </a:cubicBezTo>
                <a:cubicBezTo>
                  <a:pt x="90" y="335"/>
                  <a:pt x="99" y="326"/>
                  <a:pt x="99" y="317"/>
                </a:cubicBezTo>
                <a:cubicBezTo>
                  <a:pt x="99" y="271"/>
                  <a:pt x="108" y="226"/>
                  <a:pt x="126" y="181"/>
                </a:cubicBezTo>
                <a:cubicBezTo>
                  <a:pt x="126" y="172"/>
                  <a:pt x="126" y="172"/>
                  <a:pt x="126" y="172"/>
                </a:cubicBezTo>
                <a:cubicBezTo>
                  <a:pt x="144" y="136"/>
                  <a:pt x="153" y="91"/>
                  <a:pt x="162" y="91"/>
                </a:cubicBezTo>
                <a:cubicBezTo>
                  <a:pt x="180" y="45"/>
                  <a:pt x="208" y="27"/>
                  <a:pt x="271" y="45"/>
                </a:cubicBezTo>
                <a:cubicBezTo>
                  <a:pt x="280" y="54"/>
                  <a:pt x="289" y="54"/>
                  <a:pt x="298" y="54"/>
                </a:cubicBezTo>
                <a:cubicBezTo>
                  <a:pt x="307" y="54"/>
                  <a:pt x="316" y="63"/>
                  <a:pt x="325" y="72"/>
                </a:cubicBezTo>
                <a:cubicBezTo>
                  <a:pt x="325" y="81"/>
                  <a:pt x="325" y="100"/>
                  <a:pt x="325" y="100"/>
                </a:cubicBezTo>
                <a:lnTo>
                  <a:pt x="325" y="100"/>
                </a:lnTo>
                <a:cubicBezTo>
                  <a:pt x="361" y="109"/>
                  <a:pt x="361" y="109"/>
                  <a:pt x="361" y="109"/>
                </a:cubicBezTo>
                <a:cubicBezTo>
                  <a:pt x="361" y="109"/>
                  <a:pt x="370" y="81"/>
                  <a:pt x="352" y="54"/>
                </a:cubicBezTo>
                <a:cubicBezTo>
                  <a:pt x="352" y="36"/>
                  <a:pt x="334" y="27"/>
                  <a:pt x="307" y="18"/>
                </a:cubicBezTo>
                <a:cubicBezTo>
                  <a:pt x="298" y="18"/>
                  <a:pt x="289" y="9"/>
                  <a:pt x="280" y="9"/>
                </a:cubicBezTo>
                <a:cubicBezTo>
                  <a:pt x="244" y="0"/>
                  <a:pt x="217" y="0"/>
                  <a:pt x="189" y="9"/>
                </a:cubicBezTo>
                <a:cubicBezTo>
                  <a:pt x="162" y="18"/>
                  <a:pt x="135" y="36"/>
                  <a:pt x="126" y="72"/>
                </a:cubicBezTo>
                <a:cubicBezTo>
                  <a:pt x="126" y="72"/>
                  <a:pt x="126" y="72"/>
                  <a:pt x="90" y="163"/>
                </a:cubicBezTo>
                <a:cubicBezTo>
                  <a:pt x="90" y="172"/>
                  <a:pt x="90" y="172"/>
                  <a:pt x="90" y="172"/>
                </a:cubicBezTo>
                <a:cubicBezTo>
                  <a:pt x="72" y="217"/>
                  <a:pt x="63" y="262"/>
                  <a:pt x="54" y="308"/>
                </a:cubicBezTo>
                <a:cubicBezTo>
                  <a:pt x="54" y="317"/>
                  <a:pt x="54" y="326"/>
                  <a:pt x="54" y="335"/>
                </a:cubicBezTo>
                <a:cubicBezTo>
                  <a:pt x="45" y="380"/>
                  <a:pt x="45" y="416"/>
                  <a:pt x="27" y="470"/>
                </a:cubicBezTo>
                <a:cubicBezTo>
                  <a:pt x="9" y="506"/>
                  <a:pt x="0" y="579"/>
                  <a:pt x="0" y="624"/>
                </a:cubicBezTo>
                <a:cubicBezTo>
                  <a:pt x="0" y="633"/>
                  <a:pt x="0" y="651"/>
                  <a:pt x="0" y="660"/>
                </a:cubicBezTo>
                <a:cubicBezTo>
                  <a:pt x="0" y="687"/>
                  <a:pt x="9" y="714"/>
                  <a:pt x="27" y="742"/>
                </a:cubicBezTo>
                <a:cubicBezTo>
                  <a:pt x="45" y="759"/>
                  <a:pt x="81" y="778"/>
                  <a:pt x="108" y="778"/>
                </a:cubicBezTo>
                <a:cubicBezTo>
                  <a:pt x="135" y="787"/>
                  <a:pt x="162" y="787"/>
                  <a:pt x="198" y="787"/>
                </a:cubicBezTo>
                <a:cubicBezTo>
                  <a:pt x="262" y="787"/>
                  <a:pt x="343" y="778"/>
                  <a:pt x="434" y="768"/>
                </a:cubicBezTo>
                <a:cubicBezTo>
                  <a:pt x="578" y="750"/>
                  <a:pt x="668" y="714"/>
                  <a:pt x="696" y="642"/>
                </a:cubicBezTo>
                <a:cubicBezTo>
                  <a:pt x="723" y="579"/>
                  <a:pt x="668" y="506"/>
                  <a:pt x="668" y="50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8">
            <a:extLst>
              <a:ext uri="{FF2B5EF4-FFF2-40B4-BE49-F238E27FC236}">
                <a16:creationId xmlns:a16="http://schemas.microsoft.com/office/drawing/2014/main" id="{609CFA44-770F-7746-8113-BFB1B99D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10" y="10698598"/>
            <a:ext cx="1004170" cy="399765"/>
          </a:xfrm>
          <a:custGeom>
            <a:avLst/>
            <a:gdLst>
              <a:gd name="T0" fmla="*/ 913 w 932"/>
              <a:gd name="T1" fmla="*/ 108 h 371"/>
              <a:gd name="T2" fmla="*/ 868 w 932"/>
              <a:gd name="T3" fmla="*/ 63 h 371"/>
              <a:gd name="T4" fmla="*/ 805 w 932"/>
              <a:gd name="T5" fmla="*/ 45 h 371"/>
              <a:gd name="T6" fmla="*/ 778 w 932"/>
              <a:gd name="T7" fmla="*/ 0 h 371"/>
              <a:gd name="T8" fmla="*/ 696 w 932"/>
              <a:gd name="T9" fmla="*/ 18 h 371"/>
              <a:gd name="T10" fmla="*/ 235 w 932"/>
              <a:gd name="T11" fmla="*/ 117 h 371"/>
              <a:gd name="T12" fmla="*/ 217 w 932"/>
              <a:gd name="T13" fmla="*/ 0 h 371"/>
              <a:gd name="T14" fmla="*/ 136 w 932"/>
              <a:gd name="T15" fmla="*/ 18 h 371"/>
              <a:gd name="T16" fmla="*/ 90 w 932"/>
              <a:gd name="T17" fmla="*/ 45 h 371"/>
              <a:gd name="T18" fmla="*/ 73 w 932"/>
              <a:gd name="T19" fmla="*/ 108 h 371"/>
              <a:gd name="T20" fmla="*/ 0 w 932"/>
              <a:gd name="T21" fmla="*/ 126 h 371"/>
              <a:gd name="T22" fmla="*/ 18 w 932"/>
              <a:gd name="T23" fmla="*/ 262 h 371"/>
              <a:gd name="T24" fmla="*/ 73 w 932"/>
              <a:gd name="T25" fmla="*/ 298 h 371"/>
              <a:gd name="T26" fmla="*/ 136 w 932"/>
              <a:gd name="T27" fmla="*/ 325 h 371"/>
              <a:gd name="T28" fmla="*/ 154 w 932"/>
              <a:gd name="T29" fmla="*/ 370 h 371"/>
              <a:gd name="T30" fmla="*/ 235 w 932"/>
              <a:gd name="T31" fmla="*/ 352 h 371"/>
              <a:gd name="T32" fmla="*/ 696 w 932"/>
              <a:gd name="T33" fmla="*/ 244 h 371"/>
              <a:gd name="T34" fmla="*/ 714 w 932"/>
              <a:gd name="T35" fmla="*/ 361 h 371"/>
              <a:gd name="T36" fmla="*/ 805 w 932"/>
              <a:gd name="T37" fmla="*/ 343 h 371"/>
              <a:gd name="T38" fmla="*/ 850 w 932"/>
              <a:gd name="T39" fmla="*/ 316 h 371"/>
              <a:gd name="T40" fmla="*/ 868 w 932"/>
              <a:gd name="T41" fmla="*/ 262 h 371"/>
              <a:gd name="T42" fmla="*/ 931 w 932"/>
              <a:gd name="T43" fmla="*/ 244 h 371"/>
              <a:gd name="T44" fmla="*/ 913 w 932"/>
              <a:gd name="T45" fmla="*/ 108 h 371"/>
              <a:gd name="T46" fmla="*/ 36 w 932"/>
              <a:gd name="T47" fmla="*/ 226 h 371"/>
              <a:gd name="T48" fmla="*/ 73 w 932"/>
              <a:gd name="T49" fmla="*/ 144 h 371"/>
              <a:gd name="T50" fmla="*/ 36 w 932"/>
              <a:gd name="T51" fmla="*/ 226 h 371"/>
              <a:gd name="T52" fmla="*/ 109 w 932"/>
              <a:gd name="T53" fmla="*/ 280 h 371"/>
              <a:gd name="T54" fmla="*/ 109 w 932"/>
              <a:gd name="T55" fmla="*/ 126 h 371"/>
              <a:gd name="T56" fmla="*/ 136 w 932"/>
              <a:gd name="T57" fmla="*/ 81 h 371"/>
              <a:gd name="T58" fmla="*/ 109 w 932"/>
              <a:gd name="T59" fmla="*/ 280 h 371"/>
              <a:gd name="T60" fmla="*/ 199 w 932"/>
              <a:gd name="T61" fmla="*/ 334 h 371"/>
              <a:gd name="T62" fmla="*/ 172 w 932"/>
              <a:gd name="T63" fmla="*/ 316 h 371"/>
              <a:gd name="T64" fmla="*/ 172 w 932"/>
              <a:gd name="T65" fmla="*/ 63 h 371"/>
              <a:gd name="T66" fmla="*/ 172 w 932"/>
              <a:gd name="T67" fmla="*/ 36 h 371"/>
              <a:gd name="T68" fmla="*/ 199 w 932"/>
              <a:gd name="T69" fmla="*/ 135 h 371"/>
              <a:gd name="T70" fmla="*/ 199 w 932"/>
              <a:gd name="T71" fmla="*/ 334 h 371"/>
              <a:gd name="T72" fmla="*/ 235 w 932"/>
              <a:gd name="T73" fmla="*/ 207 h 371"/>
              <a:gd name="T74" fmla="*/ 696 w 932"/>
              <a:gd name="T75" fmla="*/ 153 h 371"/>
              <a:gd name="T76" fmla="*/ 235 w 932"/>
              <a:gd name="T77" fmla="*/ 207 h 371"/>
              <a:gd name="T78" fmla="*/ 760 w 932"/>
              <a:gd name="T79" fmla="*/ 325 h 371"/>
              <a:gd name="T80" fmla="*/ 732 w 932"/>
              <a:gd name="T81" fmla="*/ 226 h 371"/>
              <a:gd name="T82" fmla="*/ 732 w 932"/>
              <a:gd name="T83" fmla="*/ 36 h 371"/>
              <a:gd name="T84" fmla="*/ 760 w 932"/>
              <a:gd name="T85" fmla="*/ 63 h 371"/>
              <a:gd name="T86" fmla="*/ 760 w 932"/>
              <a:gd name="T87" fmla="*/ 325 h 371"/>
              <a:gd name="T88" fmla="*/ 832 w 932"/>
              <a:gd name="T89" fmla="*/ 280 h 371"/>
              <a:gd name="T90" fmla="*/ 805 w 932"/>
              <a:gd name="T91" fmla="*/ 81 h 371"/>
              <a:gd name="T92" fmla="*/ 832 w 932"/>
              <a:gd name="T93" fmla="*/ 126 h 371"/>
              <a:gd name="T94" fmla="*/ 832 w 932"/>
              <a:gd name="T95" fmla="*/ 280 h 371"/>
              <a:gd name="T96" fmla="*/ 895 w 932"/>
              <a:gd name="T97" fmla="*/ 226 h 371"/>
              <a:gd name="T98" fmla="*/ 868 w 932"/>
              <a:gd name="T99" fmla="*/ 144 h 371"/>
              <a:gd name="T100" fmla="*/ 895 w 932"/>
              <a:gd name="T101" fmla="*/ 22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932" h="371">
                <a:moveTo>
                  <a:pt x="913" y="108"/>
                </a:moveTo>
                <a:lnTo>
                  <a:pt x="913" y="108"/>
                </a:lnTo>
                <a:cubicBezTo>
                  <a:pt x="868" y="108"/>
                  <a:pt x="868" y="108"/>
                  <a:pt x="868" y="108"/>
                </a:cubicBezTo>
                <a:cubicBezTo>
                  <a:pt x="868" y="63"/>
                  <a:pt x="868" y="63"/>
                  <a:pt x="868" y="63"/>
                </a:cubicBezTo>
                <a:cubicBezTo>
                  <a:pt x="868" y="54"/>
                  <a:pt x="859" y="45"/>
                  <a:pt x="850" y="45"/>
                </a:cubicBezTo>
                <a:cubicBezTo>
                  <a:pt x="805" y="45"/>
                  <a:pt x="805" y="45"/>
                  <a:pt x="805" y="45"/>
                </a:cubicBezTo>
                <a:cubicBezTo>
                  <a:pt x="805" y="18"/>
                  <a:pt x="805" y="18"/>
                  <a:pt x="805" y="18"/>
                </a:cubicBezTo>
                <a:cubicBezTo>
                  <a:pt x="805" y="9"/>
                  <a:pt x="796" y="0"/>
                  <a:pt x="778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05" y="0"/>
                  <a:pt x="696" y="9"/>
                  <a:pt x="696" y="18"/>
                </a:cubicBezTo>
                <a:cubicBezTo>
                  <a:pt x="696" y="117"/>
                  <a:pt x="696" y="117"/>
                  <a:pt x="696" y="117"/>
                </a:cubicBezTo>
                <a:cubicBezTo>
                  <a:pt x="235" y="117"/>
                  <a:pt x="235" y="117"/>
                  <a:pt x="235" y="117"/>
                </a:cubicBezTo>
                <a:cubicBezTo>
                  <a:pt x="235" y="18"/>
                  <a:pt x="235" y="18"/>
                  <a:pt x="235" y="18"/>
                </a:cubicBezTo>
                <a:cubicBezTo>
                  <a:pt x="235" y="9"/>
                  <a:pt x="235" y="0"/>
                  <a:pt x="217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45" y="0"/>
                  <a:pt x="136" y="9"/>
                  <a:pt x="136" y="18"/>
                </a:cubicBezTo>
                <a:cubicBezTo>
                  <a:pt x="136" y="45"/>
                  <a:pt x="136" y="45"/>
                  <a:pt x="136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82" y="45"/>
                  <a:pt x="73" y="54"/>
                  <a:pt x="73" y="63"/>
                </a:cubicBezTo>
                <a:cubicBezTo>
                  <a:pt x="73" y="108"/>
                  <a:pt x="73" y="108"/>
                  <a:pt x="73" y="108"/>
                </a:cubicBezTo>
                <a:cubicBezTo>
                  <a:pt x="18" y="108"/>
                  <a:pt x="18" y="108"/>
                  <a:pt x="18" y="108"/>
                </a:cubicBezTo>
                <a:cubicBezTo>
                  <a:pt x="9" y="108"/>
                  <a:pt x="0" y="117"/>
                  <a:pt x="0" y="126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253"/>
                  <a:pt x="9" y="262"/>
                  <a:pt x="18" y="262"/>
                </a:cubicBezTo>
                <a:cubicBezTo>
                  <a:pt x="73" y="262"/>
                  <a:pt x="73" y="262"/>
                  <a:pt x="73" y="262"/>
                </a:cubicBezTo>
                <a:cubicBezTo>
                  <a:pt x="73" y="298"/>
                  <a:pt x="73" y="298"/>
                  <a:pt x="73" y="298"/>
                </a:cubicBezTo>
                <a:cubicBezTo>
                  <a:pt x="73" y="316"/>
                  <a:pt x="82" y="325"/>
                  <a:pt x="90" y="325"/>
                </a:cubicBezTo>
                <a:cubicBezTo>
                  <a:pt x="136" y="325"/>
                  <a:pt x="136" y="325"/>
                  <a:pt x="136" y="325"/>
                </a:cubicBezTo>
                <a:cubicBezTo>
                  <a:pt x="136" y="352"/>
                  <a:pt x="136" y="352"/>
                  <a:pt x="136" y="352"/>
                </a:cubicBezTo>
                <a:cubicBezTo>
                  <a:pt x="136" y="361"/>
                  <a:pt x="145" y="370"/>
                  <a:pt x="154" y="370"/>
                </a:cubicBezTo>
                <a:cubicBezTo>
                  <a:pt x="217" y="370"/>
                  <a:pt x="217" y="370"/>
                  <a:pt x="217" y="370"/>
                </a:cubicBezTo>
                <a:cubicBezTo>
                  <a:pt x="235" y="370"/>
                  <a:pt x="235" y="361"/>
                  <a:pt x="235" y="352"/>
                </a:cubicBezTo>
                <a:cubicBezTo>
                  <a:pt x="235" y="244"/>
                  <a:pt x="235" y="244"/>
                  <a:pt x="235" y="244"/>
                </a:cubicBezTo>
                <a:cubicBezTo>
                  <a:pt x="696" y="244"/>
                  <a:pt x="696" y="244"/>
                  <a:pt x="696" y="244"/>
                </a:cubicBezTo>
                <a:cubicBezTo>
                  <a:pt x="696" y="343"/>
                  <a:pt x="696" y="343"/>
                  <a:pt x="696" y="343"/>
                </a:cubicBezTo>
                <a:cubicBezTo>
                  <a:pt x="696" y="352"/>
                  <a:pt x="705" y="361"/>
                  <a:pt x="714" y="361"/>
                </a:cubicBezTo>
                <a:cubicBezTo>
                  <a:pt x="778" y="361"/>
                  <a:pt x="778" y="361"/>
                  <a:pt x="778" y="361"/>
                </a:cubicBezTo>
                <a:cubicBezTo>
                  <a:pt x="796" y="361"/>
                  <a:pt x="805" y="352"/>
                  <a:pt x="805" y="343"/>
                </a:cubicBezTo>
                <a:cubicBezTo>
                  <a:pt x="805" y="316"/>
                  <a:pt x="805" y="316"/>
                  <a:pt x="805" y="316"/>
                </a:cubicBezTo>
                <a:cubicBezTo>
                  <a:pt x="850" y="316"/>
                  <a:pt x="850" y="316"/>
                  <a:pt x="850" y="316"/>
                </a:cubicBezTo>
                <a:cubicBezTo>
                  <a:pt x="859" y="316"/>
                  <a:pt x="868" y="316"/>
                  <a:pt x="868" y="298"/>
                </a:cubicBezTo>
                <a:cubicBezTo>
                  <a:pt x="868" y="262"/>
                  <a:pt x="868" y="262"/>
                  <a:pt x="868" y="262"/>
                </a:cubicBezTo>
                <a:cubicBezTo>
                  <a:pt x="913" y="262"/>
                  <a:pt x="913" y="262"/>
                  <a:pt x="913" y="262"/>
                </a:cubicBezTo>
                <a:cubicBezTo>
                  <a:pt x="922" y="262"/>
                  <a:pt x="931" y="253"/>
                  <a:pt x="931" y="244"/>
                </a:cubicBezTo>
                <a:cubicBezTo>
                  <a:pt x="931" y="126"/>
                  <a:pt x="931" y="126"/>
                  <a:pt x="931" y="126"/>
                </a:cubicBezTo>
                <a:cubicBezTo>
                  <a:pt x="931" y="117"/>
                  <a:pt x="922" y="108"/>
                  <a:pt x="913" y="108"/>
                </a:cubicBezTo>
                <a:close/>
                <a:moveTo>
                  <a:pt x="36" y="226"/>
                </a:moveTo>
                <a:lnTo>
                  <a:pt x="36" y="226"/>
                </a:lnTo>
                <a:cubicBezTo>
                  <a:pt x="36" y="144"/>
                  <a:pt x="36" y="144"/>
                  <a:pt x="36" y="144"/>
                </a:cubicBezTo>
                <a:cubicBezTo>
                  <a:pt x="73" y="144"/>
                  <a:pt x="73" y="144"/>
                  <a:pt x="73" y="144"/>
                </a:cubicBezTo>
                <a:cubicBezTo>
                  <a:pt x="73" y="226"/>
                  <a:pt x="73" y="226"/>
                  <a:pt x="73" y="226"/>
                </a:cubicBezTo>
                <a:lnTo>
                  <a:pt x="36" y="226"/>
                </a:lnTo>
                <a:close/>
                <a:moveTo>
                  <a:pt x="109" y="280"/>
                </a:moveTo>
                <a:lnTo>
                  <a:pt x="109" y="280"/>
                </a:lnTo>
                <a:cubicBezTo>
                  <a:pt x="109" y="244"/>
                  <a:pt x="109" y="244"/>
                  <a:pt x="109" y="244"/>
                </a:cubicBezTo>
                <a:cubicBezTo>
                  <a:pt x="109" y="126"/>
                  <a:pt x="109" y="126"/>
                  <a:pt x="109" y="126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36" y="280"/>
                  <a:pt x="136" y="280"/>
                  <a:pt x="136" y="280"/>
                </a:cubicBezTo>
                <a:lnTo>
                  <a:pt x="109" y="280"/>
                </a:lnTo>
                <a:close/>
                <a:moveTo>
                  <a:pt x="199" y="334"/>
                </a:moveTo>
                <a:lnTo>
                  <a:pt x="199" y="334"/>
                </a:lnTo>
                <a:cubicBezTo>
                  <a:pt x="172" y="334"/>
                  <a:pt x="172" y="334"/>
                  <a:pt x="172" y="334"/>
                </a:cubicBezTo>
                <a:cubicBezTo>
                  <a:pt x="172" y="316"/>
                  <a:pt x="172" y="316"/>
                  <a:pt x="172" y="316"/>
                </a:cubicBezTo>
                <a:cubicBezTo>
                  <a:pt x="172" y="307"/>
                  <a:pt x="172" y="307"/>
                  <a:pt x="172" y="298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72" y="63"/>
                  <a:pt x="172" y="63"/>
                  <a:pt x="172" y="54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99" y="36"/>
                  <a:pt x="199" y="36"/>
                  <a:pt x="199" y="36"/>
                </a:cubicBezTo>
                <a:cubicBezTo>
                  <a:pt x="199" y="135"/>
                  <a:pt x="199" y="135"/>
                  <a:pt x="199" y="135"/>
                </a:cubicBezTo>
                <a:cubicBezTo>
                  <a:pt x="199" y="226"/>
                  <a:pt x="199" y="226"/>
                  <a:pt x="199" y="226"/>
                </a:cubicBezTo>
                <a:lnTo>
                  <a:pt x="199" y="334"/>
                </a:lnTo>
                <a:close/>
                <a:moveTo>
                  <a:pt x="235" y="207"/>
                </a:moveTo>
                <a:lnTo>
                  <a:pt x="235" y="207"/>
                </a:lnTo>
                <a:cubicBezTo>
                  <a:pt x="235" y="153"/>
                  <a:pt x="235" y="153"/>
                  <a:pt x="235" y="153"/>
                </a:cubicBezTo>
                <a:cubicBezTo>
                  <a:pt x="696" y="153"/>
                  <a:pt x="696" y="153"/>
                  <a:pt x="696" y="153"/>
                </a:cubicBezTo>
                <a:cubicBezTo>
                  <a:pt x="696" y="207"/>
                  <a:pt x="696" y="207"/>
                  <a:pt x="696" y="207"/>
                </a:cubicBezTo>
                <a:lnTo>
                  <a:pt x="235" y="207"/>
                </a:lnTo>
                <a:close/>
                <a:moveTo>
                  <a:pt x="760" y="325"/>
                </a:moveTo>
                <a:lnTo>
                  <a:pt x="760" y="325"/>
                </a:lnTo>
                <a:cubicBezTo>
                  <a:pt x="732" y="325"/>
                  <a:pt x="732" y="325"/>
                  <a:pt x="732" y="325"/>
                </a:cubicBezTo>
                <a:cubicBezTo>
                  <a:pt x="732" y="226"/>
                  <a:pt x="732" y="226"/>
                  <a:pt x="732" y="226"/>
                </a:cubicBezTo>
                <a:cubicBezTo>
                  <a:pt x="732" y="135"/>
                  <a:pt x="732" y="135"/>
                  <a:pt x="732" y="135"/>
                </a:cubicBezTo>
                <a:cubicBezTo>
                  <a:pt x="732" y="36"/>
                  <a:pt x="732" y="36"/>
                  <a:pt x="732" y="36"/>
                </a:cubicBezTo>
                <a:cubicBezTo>
                  <a:pt x="760" y="36"/>
                  <a:pt x="760" y="36"/>
                  <a:pt x="760" y="36"/>
                </a:cubicBezTo>
                <a:cubicBezTo>
                  <a:pt x="760" y="63"/>
                  <a:pt x="760" y="63"/>
                  <a:pt x="760" y="63"/>
                </a:cubicBezTo>
                <a:cubicBezTo>
                  <a:pt x="760" y="298"/>
                  <a:pt x="760" y="298"/>
                  <a:pt x="760" y="298"/>
                </a:cubicBezTo>
                <a:lnTo>
                  <a:pt x="760" y="325"/>
                </a:lnTo>
                <a:close/>
                <a:moveTo>
                  <a:pt x="832" y="280"/>
                </a:moveTo>
                <a:lnTo>
                  <a:pt x="832" y="280"/>
                </a:lnTo>
                <a:cubicBezTo>
                  <a:pt x="805" y="280"/>
                  <a:pt x="805" y="280"/>
                  <a:pt x="805" y="280"/>
                </a:cubicBezTo>
                <a:cubicBezTo>
                  <a:pt x="805" y="81"/>
                  <a:pt x="805" y="81"/>
                  <a:pt x="805" y="81"/>
                </a:cubicBezTo>
                <a:cubicBezTo>
                  <a:pt x="832" y="81"/>
                  <a:pt x="832" y="81"/>
                  <a:pt x="832" y="81"/>
                </a:cubicBezTo>
                <a:cubicBezTo>
                  <a:pt x="832" y="126"/>
                  <a:pt x="832" y="126"/>
                  <a:pt x="832" y="126"/>
                </a:cubicBezTo>
                <a:cubicBezTo>
                  <a:pt x="832" y="244"/>
                  <a:pt x="832" y="244"/>
                  <a:pt x="832" y="244"/>
                </a:cubicBezTo>
                <a:lnTo>
                  <a:pt x="832" y="280"/>
                </a:lnTo>
                <a:close/>
                <a:moveTo>
                  <a:pt x="895" y="226"/>
                </a:moveTo>
                <a:lnTo>
                  <a:pt x="895" y="226"/>
                </a:lnTo>
                <a:cubicBezTo>
                  <a:pt x="868" y="226"/>
                  <a:pt x="868" y="226"/>
                  <a:pt x="868" y="226"/>
                </a:cubicBezTo>
                <a:cubicBezTo>
                  <a:pt x="868" y="144"/>
                  <a:pt x="868" y="144"/>
                  <a:pt x="868" y="144"/>
                </a:cubicBezTo>
                <a:cubicBezTo>
                  <a:pt x="895" y="144"/>
                  <a:pt x="895" y="144"/>
                  <a:pt x="895" y="144"/>
                </a:cubicBezTo>
                <a:lnTo>
                  <a:pt x="895" y="22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4" name="Grupo 403">
            <a:extLst>
              <a:ext uri="{FF2B5EF4-FFF2-40B4-BE49-F238E27FC236}">
                <a16:creationId xmlns:a16="http://schemas.microsoft.com/office/drawing/2014/main" id="{B4CE1987-87DF-EE46-97D4-ED1962F3B0F2}"/>
              </a:ext>
            </a:extLst>
          </p:cNvPr>
          <p:cNvGrpSpPr/>
          <p:nvPr/>
        </p:nvGrpSpPr>
        <p:grpSpPr>
          <a:xfrm>
            <a:off x="2668308" y="702079"/>
            <a:ext cx="19041035" cy="2561450"/>
            <a:chOff x="2668308" y="861425"/>
            <a:chExt cx="19041035" cy="2561450"/>
          </a:xfrm>
        </p:grpSpPr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5D6F5BBC-7E9C-FA48-83D2-175CE03AF04F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406" name="CuadroTexto 405">
              <a:extLst>
                <a:ext uri="{FF2B5EF4-FFF2-40B4-BE49-F238E27FC236}">
                  <a16:creationId xmlns:a16="http://schemas.microsoft.com/office/drawing/2014/main" id="{DD7C00BB-EB38-874D-A007-58F4B5BE80C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07" name="Grupo 406">
            <a:extLst>
              <a:ext uri="{FF2B5EF4-FFF2-40B4-BE49-F238E27FC236}">
                <a16:creationId xmlns:a16="http://schemas.microsoft.com/office/drawing/2014/main" id="{1FD0218E-16E9-E842-93EE-8B7B6297C6E9}"/>
              </a:ext>
            </a:extLst>
          </p:cNvPr>
          <p:cNvGrpSpPr/>
          <p:nvPr/>
        </p:nvGrpSpPr>
        <p:grpSpPr>
          <a:xfrm>
            <a:off x="1151970" y="5666251"/>
            <a:ext cx="3762296" cy="2012662"/>
            <a:chOff x="4263265" y="1952891"/>
            <a:chExt cx="4236804" cy="2012662"/>
          </a:xfrm>
        </p:grpSpPr>
        <p:sp>
          <p:nvSpPr>
            <p:cNvPr id="408" name="CuadroTexto 395">
              <a:extLst>
                <a:ext uri="{FF2B5EF4-FFF2-40B4-BE49-F238E27FC236}">
                  <a16:creationId xmlns:a16="http://schemas.microsoft.com/office/drawing/2014/main" id="{94804BD2-5F05-5741-B037-FC07A79E046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09" name="Rectangle 40">
              <a:extLst>
                <a:ext uri="{FF2B5EF4-FFF2-40B4-BE49-F238E27FC236}">
                  <a16:creationId xmlns:a16="http://schemas.microsoft.com/office/drawing/2014/main" id="{5E82EF1E-2A26-A743-8CC6-C5AB6165612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0" name="Grupo 409">
            <a:extLst>
              <a:ext uri="{FF2B5EF4-FFF2-40B4-BE49-F238E27FC236}">
                <a16:creationId xmlns:a16="http://schemas.microsoft.com/office/drawing/2014/main" id="{59423B7C-DF85-864C-AE92-F689C578A711}"/>
              </a:ext>
            </a:extLst>
          </p:cNvPr>
          <p:cNvGrpSpPr/>
          <p:nvPr/>
        </p:nvGrpSpPr>
        <p:grpSpPr>
          <a:xfrm>
            <a:off x="19616307" y="5625391"/>
            <a:ext cx="3934906" cy="2038177"/>
            <a:chOff x="4247967" y="10711881"/>
            <a:chExt cx="4236804" cy="2038177"/>
          </a:xfrm>
        </p:grpSpPr>
        <p:sp>
          <p:nvSpPr>
            <p:cNvPr id="411" name="CuadroTexto 395">
              <a:extLst>
                <a:ext uri="{FF2B5EF4-FFF2-40B4-BE49-F238E27FC236}">
                  <a16:creationId xmlns:a16="http://schemas.microsoft.com/office/drawing/2014/main" id="{C1456F5E-7535-4940-B166-AA40801E8CF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12" name="Rectangle 40">
              <a:extLst>
                <a:ext uri="{FF2B5EF4-FFF2-40B4-BE49-F238E27FC236}">
                  <a16:creationId xmlns:a16="http://schemas.microsoft.com/office/drawing/2014/main" id="{B9EDC1E3-74C4-9947-B3F8-1FA7BC4ADBB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EE31CBA2-DD8B-4047-80CA-FF07C11B0E2D}"/>
              </a:ext>
            </a:extLst>
          </p:cNvPr>
          <p:cNvGrpSpPr/>
          <p:nvPr/>
        </p:nvGrpSpPr>
        <p:grpSpPr>
          <a:xfrm>
            <a:off x="19624341" y="7973556"/>
            <a:ext cx="3934906" cy="2038177"/>
            <a:chOff x="4247967" y="10711881"/>
            <a:chExt cx="4236804" cy="2038177"/>
          </a:xfrm>
        </p:grpSpPr>
        <p:sp>
          <p:nvSpPr>
            <p:cNvPr id="414" name="CuadroTexto 395">
              <a:extLst>
                <a:ext uri="{FF2B5EF4-FFF2-40B4-BE49-F238E27FC236}">
                  <a16:creationId xmlns:a16="http://schemas.microsoft.com/office/drawing/2014/main" id="{0F74B8AC-F9DD-2248-B27B-4F8E359C843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15" name="Rectangle 40">
              <a:extLst>
                <a:ext uri="{FF2B5EF4-FFF2-40B4-BE49-F238E27FC236}">
                  <a16:creationId xmlns:a16="http://schemas.microsoft.com/office/drawing/2014/main" id="{17E74DA6-CE1D-3146-BD3C-4309339132E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5DBEBDF5-DDD8-824D-BBB3-1662955AFDE7}"/>
              </a:ext>
            </a:extLst>
          </p:cNvPr>
          <p:cNvGrpSpPr/>
          <p:nvPr/>
        </p:nvGrpSpPr>
        <p:grpSpPr>
          <a:xfrm>
            <a:off x="19604256" y="10305519"/>
            <a:ext cx="3934906" cy="2038177"/>
            <a:chOff x="4247967" y="10711881"/>
            <a:chExt cx="4236804" cy="2038177"/>
          </a:xfrm>
        </p:grpSpPr>
        <p:sp>
          <p:nvSpPr>
            <p:cNvPr id="417" name="CuadroTexto 395">
              <a:extLst>
                <a:ext uri="{FF2B5EF4-FFF2-40B4-BE49-F238E27FC236}">
                  <a16:creationId xmlns:a16="http://schemas.microsoft.com/office/drawing/2014/main" id="{2EA80801-9587-114E-A6F1-A7F24BD52EC1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8" name="Rectangle 40">
              <a:extLst>
                <a:ext uri="{FF2B5EF4-FFF2-40B4-BE49-F238E27FC236}">
                  <a16:creationId xmlns:a16="http://schemas.microsoft.com/office/drawing/2014/main" id="{286F4F19-53A3-B64C-8119-9FBD50DBBA7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47F7E5B1-E74C-834C-A9CE-E119E89D0A4A}"/>
              </a:ext>
            </a:extLst>
          </p:cNvPr>
          <p:cNvGrpSpPr/>
          <p:nvPr/>
        </p:nvGrpSpPr>
        <p:grpSpPr>
          <a:xfrm>
            <a:off x="1156448" y="7973556"/>
            <a:ext cx="3762296" cy="2012662"/>
            <a:chOff x="4263265" y="1952891"/>
            <a:chExt cx="4236804" cy="2012662"/>
          </a:xfrm>
        </p:grpSpPr>
        <p:sp>
          <p:nvSpPr>
            <p:cNvPr id="420" name="CuadroTexto 395">
              <a:extLst>
                <a:ext uri="{FF2B5EF4-FFF2-40B4-BE49-F238E27FC236}">
                  <a16:creationId xmlns:a16="http://schemas.microsoft.com/office/drawing/2014/main" id="{0E06D749-8417-1442-83CC-FAD2659FF7E8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21" name="Rectangle 40">
              <a:extLst>
                <a:ext uri="{FF2B5EF4-FFF2-40B4-BE49-F238E27FC236}">
                  <a16:creationId xmlns:a16="http://schemas.microsoft.com/office/drawing/2014/main" id="{6F03BD0E-7531-FF47-8D7D-44039945107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5BA07E9E-9DC7-F145-96E1-BAF23131C900}"/>
              </a:ext>
            </a:extLst>
          </p:cNvPr>
          <p:cNvGrpSpPr/>
          <p:nvPr/>
        </p:nvGrpSpPr>
        <p:grpSpPr>
          <a:xfrm>
            <a:off x="1156448" y="10311138"/>
            <a:ext cx="3762296" cy="2012662"/>
            <a:chOff x="4263265" y="1952891"/>
            <a:chExt cx="4236804" cy="2012662"/>
          </a:xfrm>
        </p:grpSpPr>
        <p:sp>
          <p:nvSpPr>
            <p:cNvPr id="423" name="CuadroTexto 395">
              <a:extLst>
                <a:ext uri="{FF2B5EF4-FFF2-40B4-BE49-F238E27FC236}">
                  <a16:creationId xmlns:a16="http://schemas.microsoft.com/office/drawing/2014/main" id="{4E687AB0-E3C3-E246-886B-C6262E34DA46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4" name="Rectangle 40">
              <a:extLst>
                <a:ext uri="{FF2B5EF4-FFF2-40B4-BE49-F238E27FC236}">
                  <a16:creationId xmlns:a16="http://schemas.microsoft.com/office/drawing/2014/main" id="{B75338CA-8A67-3B43-9BDB-4951AF40407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A144C79-5C74-1447-A8D3-0AAFABB02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1914900"/>
              </p:ext>
            </p:extLst>
          </p:nvPr>
        </p:nvGraphicFramePr>
        <p:xfrm>
          <a:off x="6865108" y="5600786"/>
          <a:ext cx="10593318" cy="7062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" name="Grupo 2">
            <a:extLst>
              <a:ext uri="{FF2B5EF4-FFF2-40B4-BE49-F238E27FC236}">
                <a16:creationId xmlns:a16="http://schemas.microsoft.com/office/drawing/2014/main" id="{0E547A0A-CAA7-A14A-B7CB-F877790827E6}"/>
              </a:ext>
            </a:extLst>
          </p:cNvPr>
          <p:cNvGrpSpPr/>
          <p:nvPr/>
        </p:nvGrpSpPr>
        <p:grpSpPr>
          <a:xfrm>
            <a:off x="8783684" y="5730092"/>
            <a:ext cx="6781728" cy="6781724"/>
            <a:chOff x="8783684" y="5730092"/>
            <a:chExt cx="6781728" cy="6781724"/>
          </a:xfrm>
        </p:grpSpPr>
        <p:sp>
          <p:nvSpPr>
            <p:cNvPr id="387" name="Freeform 252">
              <a:extLst>
                <a:ext uri="{FF2B5EF4-FFF2-40B4-BE49-F238E27FC236}">
                  <a16:creationId xmlns:a16="http://schemas.microsoft.com/office/drawing/2014/main" id="{7EEE2C08-59E7-054F-BBC0-B07D32211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782" y="5730092"/>
              <a:ext cx="147531" cy="556814"/>
            </a:xfrm>
            <a:custGeom>
              <a:avLst/>
              <a:gdLst>
                <a:gd name="T0" fmla="*/ 135 w 136"/>
                <a:gd name="T1" fmla="*/ 515 h 516"/>
                <a:gd name="T2" fmla="*/ 0 w 136"/>
                <a:gd name="T3" fmla="*/ 515 h 516"/>
                <a:gd name="T4" fmla="*/ 0 w 136"/>
                <a:gd name="T5" fmla="*/ 0 h 516"/>
                <a:gd name="T6" fmla="*/ 135 w 136"/>
                <a:gd name="T7" fmla="*/ 0 h 516"/>
                <a:gd name="T8" fmla="*/ 135 w 136"/>
                <a:gd name="T9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16">
                  <a:moveTo>
                    <a:pt x="135" y="515"/>
                  </a:moveTo>
                  <a:lnTo>
                    <a:pt x="0" y="51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5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8" name="Freeform 253">
              <a:extLst>
                <a:ext uri="{FF2B5EF4-FFF2-40B4-BE49-F238E27FC236}">
                  <a16:creationId xmlns:a16="http://schemas.microsoft.com/office/drawing/2014/main" id="{85E0D016-5F92-4744-AA64-746B94F0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00782" y="11955002"/>
              <a:ext cx="147531" cy="556814"/>
            </a:xfrm>
            <a:custGeom>
              <a:avLst/>
              <a:gdLst>
                <a:gd name="T0" fmla="*/ 135 w 136"/>
                <a:gd name="T1" fmla="*/ 515 h 516"/>
                <a:gd name="T2" fmla="*/ 0 w 136"/>
                <a:gd name="T3" fmla="*/ 515 h 516"/>
                <a:gd name="T4" fmla="*/ 0 w 136"/>
                <a:gd name="T5" fmla="*/ 0 h 516"/>
                <a:gd name="T6" fmla="*/ 135 w 136"/>
                <a:gd name="T7" fmla="*/ 0 h 516"/>
                <a:gd name="T8" fmla="*/ 135 w 136"/>
                <a:gd name="T9" fmla="*/ 515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16">
                  <a:moveTo>
                    <a:pt x="135" y="515"/>
                  </a:moveTo>
                  <a:lnTo>
                    <a:pt x="0" y="515"/>
                  </a:lnTo>
                  <a:lnTo>
                    <a:pt x="0" y="0"/>
                  </a:lnTo>
                  <a:lnTo>
                    <a:pt x="135" y="0"/>
                  </a:lnTo>
                  <a:lnTo>
                    <a:pt x="135" y="51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89" name="Freeform 254">
              <a:extLst>
                <a:ext uri="{FF2B5EF4-FFF2-40B4-BE49-F238E27FC236}">
                  <a16:creationId xmlns:a16="http://schemas.microsoft.com/office/drawing/2014/main" id="{A0C33D22-534F-EA4D-9327-DCD15A9A4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8595" y="9047187"/>
              <a:ext cx="556817" cy="147534"/>
            </a:xfrm>
            <a:custGeom>
              <a:avLst/>
              <a:gdLst>
                <a:gd name="T0" fmla="*/ 0 w 516"/>
                <a:gd name="T1" fmla="*/ 135 h 136"/>
                <a:gd name="T2" fmla="*/ 0 w 516"/>
                <a:gd name="T3" fmla="*/ 0 h 136"/>
                <a:gd name="T4" fmla="*/ 515 w 516"/>
                <a:gd name="T5" fmla="*/ 0 h 136"/>
                <a:gd name="T6" fmla="*/ 515 w 516"/>
                <a:gd name="T7" fmla="*/ 135 h 136"/>
                <a:gd name="T8" fmla="*/ 0 w 51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36">
                  <a:moveTo>
                    <a:pt x="0" y="135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135"/>
                  </a:lnTo>
                  <a:lnTo>
                    <a:pt x="0" y="13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0" name="Freeform 255">
              <a:extLst>
                <a:ext uri="{FF2B5EF4-FFF2-40B4-BE49-F238E27FC236}">
                  <a16:creationId xmlns:a16="http://schemas.microsoft.com/office/drawing/2014/main" id="{0D1C55C2-9EA4-904A-B553-904701F41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3684" y="9047187"/>
              <a:ext cx="556817" cy="147534"/>
            </a:xfrm>
            <a:custGeom>
              <a:avLst/>
              <a:gdLst>
                <a:gd name="T0" fmla="*/ 0 w 516"/>
                <a:gd name="T1" fmla="*/ 135 h 136"/>
                <a:gd name="T2" fmla="*/ 0 w 516"/>
                <a:gd name="T3" fmla="*/ 0 h 136"/>
                <a:gd name="T4" fmla="*/ 515 w 516"/>
                <a:gd name="T5" fmla="*/ 0 h 136"/>
                <a:gd name="T6" fmla="*/ 515 w 516"/>
                <a:gd name="T7" fmla="*/ 135 h 136"/>
                <a:gd name="T8" fmla="*/ 0 w 516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136">
                  <a:moveTo>
                    <a:pt x="0" y="135"/>
                  </a:moveTo>
                  <a:lnTo>
                    <a:pt x="0" y="0"/>
                  </a:lnTo>
                  <a:lnTo>
                    <a:pt x="515" y="0"/>
                  </a:lnTo>
                  <a:lnTo>
                    <a:pt x="515" y="135"/>
                  </a:lnTo>
                  <a:lnTo>
                    <a:pt x="0" y="135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9462B5B9-5C7C-F545-AC93-35C4947D26E2}"/>
              </a:ext>
            </a:extLst>
          </p:cNvPr>
          <p:cNvGrpSpPr/>
          <p:nvPr/>
        </p:nvGrpSpPr>
        <p:grpSpPr>
          <a:xfrm>
            <a:off x="11772402" y="8628386"/>
            <a:ext cx="2027379" cy="2636545"/>
            <a:chOff x="11772402" y="8628386"/>
            <a:chExt cx="2027379" cy="2636545"/>
          </a:xfrm>
        </p:grpSpPr>
        <p:sp>
          <p:nvSpPr>
            <p:cNvPr id="396" name="Freeform 261">
              <a:extLst>
                <a:ext uri="{FF2B5EF4-FFF2-40B4-BE49-F238E27FC236}">
                  <a16:creationId xmlns:a16="http://schemas.microsoft.com/office/drawing/2014/main" id="{110A1E15-EBA6-7F45-AAA3-5E126314E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72402" y="8628386"/>
              <a:ext cx="2027379" cy="2636545"/>
            </a:xfrm>
            <a:custGeom>
              <a:avLst/>
              <a:gdLst>
                <a:gd name="T0" fmla="*/ 1861 w 1880"/>
                <a:gd name="T1" fmla="*/ 2387 h 2442"/>
                <a:gd name="T2" fmla="*/ 1861 w 1880"/>
                <a:gd name="T3" fmla="*/ 2387 h 2442"/>
                <a:gd name="T4" fmla="*/ 1825 w 1880"/>
                <a:gd name="T5" fmla="*/ 2405 h 2442"/>
                <a:gd name="T6" fmla="*/ 1038 w 1880"/>
                <a:gd name="T7" fmla="*/ 1456 h 2442"/>
                <a:gd name="T8" fmla="*/ 18 w 1880"/>
                <a:gd name="T9" fmla="*/ 208 h 2442"/>
                <a:gd name="T10" fmla="*/ 9 w 1880"/>
                <a:gd name="T11" fmla="*/ 172 h 2442"/>
                <a:gd name="T12" fmla="*/ 117 w 1880"/>
                <a:gd name="T13" fmla="*/ 91 h 2442"/>
                <a:gd name="T14" fmla="*/ 226 w 1880"/>
                <a:gd name="T15" fmla="*/ 9 h 2442"/>
                <a:gd name="T16" fmla="*/ 262 w 1880"/>
                <a:gd name="T17" fmla="*/ 27 h 2442"/>
                <a:gd name="T18" fmla="*/ 1165 w 1880"/>
                <a:gd name="T19" fmla="*/ 1365 h 2442"/>
                <a:gd name="T20" fmla="*/ 1861 w 1880"/>
                <a:gd name="T21" fmla="*/ 2387 h 2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0" h="2442">
                  <a:moveTo>
                    <a:pt x="1861" y="2387"/>
                  </a:moveTo>
                  <a:lnTo>
                    <a:pt x="1861" y="2387"/>
                  </a:lnTo>
                  <a:cubicBezTo>
                    <a:pt x="1879" y="2414"/>
                    <a:pt x="1852" y="2441"/>
                    <a:pt x="1825" y="2405"/>
                  </a:cubicBezTo>
                  <a:cubicBezTo>
                    <a:pt x="1038" y="1456"/>
                    <a:pt x="1038" y="1456"/>
                    <a:pt x="1038" y="1456"/>
                  </a:cubicBezTo>
                  <a:cubicBezTo>
                    <a:pt x="18" y="208"/>
                    <a:pt x="18" y="208"/>
                    <a:pt x="18" y="208"/>
                  </a:cubicBezTo>
                  <a:cubicBezTo>
                    <a:pt x="0" y="199"/>
                    <a:pt x="0" y="172"/>
                    <a:pt x="9" y="172"/>
                  </a:cubicBezTo>
                  <a:cubicBezTo>
                    <a:pt x="117" y="91"/>
                    <a:pt x="117" y="91"/>
                    <a:pt x="117" y="91"/>
                  </a:cubicBezTo>
                  <a:cubicBezTo>
                    <a:pt x="226" y="9"/>
                    <a:pt x="226" y="9"/>
                    <a:pt x="226" y="9"/>
                  </a:cubicBezTo>
                  <a:cubicBezTo>
                    <a:pt x="235" y="0"/>
                    <a:pt x="253" y="9"/>
                    <a:pt x="262" y="27"/>
                  </a:cubicBezTo>
                  <a:cubicBezTo>
                    <a:pt x="1165" y="1365"/>
                    <a:pt x="1165" y="1365"/>
                    <a:pt x="1165" y="1365"/>
                  </a:cubicBezTo>
                  <a:lnTo>
                    <a:pt x="1861" y="238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97" name="Freeform 262">
              <a:extLst>
                <a:ext uri="{FF2B5EF4-FFF2-40B4-BE49-F238E27FC236}">
                  <a16:creationId xmlns:a16="http://schemas.microsoft.com/office/drawing/2014/main" id="{F70C25F9-D459-EA43-9E99-974616200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0475" y="8733086"/>
              <a:ext cx="780493" cy="780493"/>
            </a:xfrm>
            <a:custGeom>
              <a:avLst/>
              <a:gdLst>
                <a:gd name="T0" fmla="*/ 99 w 723"/>
                <a:gd name="T1" fmla="*/ 552 h 725"/>
                <a:gd name="T2" fmla="*/ 99 w 723"/>
                <a:gd name="T3" fmla="*/ 552 h 725"/>
                <a:gd name="T4" fmla="*/ 163 w 723"/>
                <a:gd name="T5" fmla="*/ 109 h 725"/>
                <a:gd name="T6" fmla="*/ 614 w 723"/>
                <a:gd name="T7" fmla="*/ 172 h 725"/>
                <a:gd name="T8" fmla="*/ 550 w 723"/>
                <a:gd name="T9" fmla="*/ 615 h 725"/>
                <a:gd name="T10" fmla="*/ 99 w 723"/>
                <a:gd name="T11" fmla="*/ 552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3" h="725">
                  <a:moveTo>
                    <a:pt x="99" y="552"/>
                  </a:moveTo>
                  <a:lnTo>
                    <a:pt x="99" y="552"/>
                  </a:lnTo>
                  <a:cubicBezTo>
                    <a:pt x="0" y="416"/>
                    <a:pt x="27" y="208"/>
                    <a:pt x="163" y="109"/>
                  </a:cubicBezTo>
                  <a:cubicBezTo>
                    <a:pt x="307" y="0"/>
                    <a:pt x="505" y="28"/>
                    <a:pt x="614" y="172"/>
                  </a:cubicBezTo>
                  <a:cubicBezTo>
                    <a:pt x="722" y="308"/>
                    <a:pt x="695" y="516"/>
                    <a:pt x="550" y="615"/>
                  </a:cubicBezTo>
                  <a:cubicBezTo>
                    <a:pt x="406" y="724"/>
                    <a:pt x="208" y="697"/>
                    <a:pt x="99" y="5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668265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58FAF2CC-19FA-9D4F-BD38-89778D3A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415" y="2022640"/>
            <a:ext cx="7610441" cy="10532489"/>
          </a:xfrm>
          <a:custGeom>
            <a:avLst/>
            <a:gdLst>
              <a:gd name="T0" fmla="*/ 3679 w 6650"/>
              <a:gd name="T1" fmla="*/ 0 h 9201"/>
              <a:gd name="T2" fmla="*/ 3679 w 6650"/>
              <a:gd name="T3" fmla="*/ 0 h 9201"/>
              <a:gd name="T4" fmla="*/ 2963 w 6650"/>
              <a:gd name="T5" fmla="*/ 631 h 9201"/>
              <a:gd name="T6" fmla="*/ 2450 w 6650"/>
              <a:gd name="T7" fmla="*/ 4822 h 9201"/>
              <a:gd name="T8" fmla="*/ 2332 w 6650"/>
              <a:gd name="T9" fmla="*/ 4856 h 9201"/>
              <a:gd name="T10" fmla="*/ 2222 w 6650"/>
              <a:gd name="T11" fmla="*/ 4822 h 9201"/>
              <a:gd name="T12" fmla="*/ 2138 w 6650"/>
              <a:gd name="T13" fmla="*/ 4528 h 9201"/>
              <a:gd name="T14" fmla="*/ 2079 w 6650"/>
              <a:gd name="T15" fmla="*/ 4327 h 9201"/>
              <a:gd name="T16" fmla="*/ 1810 w 6650"/>
              <a:gd name="T17" fmla="*/ 3780 h 9201"/>
              <a:gd name="T18" fmla="*/ 1347 w 6650"/>
              <a:gd name="T19" fmla="*/ 3376 h 9201"/>
              <a:gd name="T20" fmla="*/ 1313 w 6650"/>
              <a:gd name="T21" fmla="*/ 3359 h 9201"/>
              <a:gd name="T22" fmla="*/ 808 w 6650"/>
              <a:gd name="T23" fmla="*/ 3165 h 9201"/>
              <a:gd name="T24" fmla="*/ 581 w 6650"/>
              <a:gd name="T25" fmla="*/ 3115 h 9201"/>
              <a:gd name="T26" fmla="*/ 210 w 6650"/>
              <a:gd name="T27" fmla="*/ 3266 h 9201"/>
              <a:gd name="T28" fmla="*/ 168 w 6650"/>
              <a:gd name="T29" fmla="*/ 3965 h 9201"/>
              <a:gd name="T30" fmla="*/ 446 w 6650"/>
              <a:gd name="T31" fmla="*/ 4310 h 9201"/>
              <a:gd name="T32" fmla="*/ 673 w 6650"/>
              <a:gd name="T33" fmla="*/ 4763 h 9201"/>
              <a:gd name="T34" fmla="*/ 934 w 6650"/>
              <a:gd name="T35" fmla="*/ 5732 h 9201"/>
              <a:gd name="T36" fmla="*/ 1625 w 6650"/>
              <a:gd name="T37" fmla="*/ 6834 h 9201"/>
              <a:gd name="T38" fmla="*/ 1978 w 6650"/>
              <a:gd name="T39" fmla="*/ 7264 h 9201"/>
              <a:gd name="T40" fmla="*/ 2003 w 6650"/>
              <a:gd name="T41" fmla="*/ 7306 h 9201"/>
              <a:gd name="T42" fmla="*/ 2214 w 6650"/>
              <a:gd name="T43" fmla="*/ 8122 h 9201"/>
              <a:gd name="T44" fmla="*/ 2214 w 6650"/>
              <a:gd name="T45" fmla="*/ 8914 h 9201"/>
              <a:gd name="T46" fmla="*/ 2306 w 6650"/>
              <a:gd name="T47" fmla="*/ 9124 h 9201"/>
              <a:gd name="T48" fmla="*/ 2500 w 6650"/>
              <a:gd name="T49" fmla="*/ 9200 h 9201"/>
              <a:gd name="T50" fmla="*/ 2517 w 6650"/>
              <a:gd name="T51" fmla="*/ 9200 h 9201"/>
              <a:gd name="T52" fmla="*/ 5673 w 6650"/>
              <a:gd name="T53" fmla="*/ 9082 h 9201"/>
              <a:gd name="T54" fmla="*/ 5951 w 6650"/>
              <a:gd name="T55" fmla="*/ 8829 h 9201"/>
              <a:gd name="T56" fmla="*/ 6018 w 6650"/>
              <a:gd name="T57" fmla="*/ 8207 h 9201"/>
              <a:gd name="T58" fmla="*/ 6170 w 6650"/>
              <a:gd name="T59" fmla="*/ 7845 h 9201"/>
              <a:gd name="T60" fmla="*/ 6422 w 6650"/>
              <a:gd name="T61" fmla="*/ 7280 h 9201"/>
              <a:gd name="T62" fmla="*/ 6548 w 6650"/>
              <a:gd name="T63" fmla="*/ 6641 h 9201"/>
              <a:gd name="T64" fmla="*/ 6599 w 6650"/>
              <a:gd name="T65" fmla="*/ 5631 h 9201"/>
              <a:gd name="T66" fmla="*/ 6473 w 6650"/>
              <a:gd name="T67" fmla="*/ 5294 h 9201"/>
              <a:gd name="T68" fmla="*/ 6060 w 6650"/>
              <a:gd name="T69" fmla="*/ 4982 h 9201"/>
              <a:gd name="T70" fmla="*/ 5766 w 6650"/>
              <a:gd name="T71" fmla="*/ 4477 h 9201"/>
              <a:gd name="T72" fmla="*/ 5387 w 6650"/>
              <a:gd name="T73" fmla="*/ 4343 h 9201"/>
              <a:gd name="T74" fmla="*/ 5294 w 6650"/>
              <a:gd name="T75" fmla="*/ 4351 h 9201"/>
              <a:gd name="T76" fmla="*/ 5260 w 6650"/>
              <a:gd name="T77" fmla="*/ 4251 h 9201"/>
              <a:gd name="T78" fmla="*/ 5117 w 6650"/>
              <a:gd name="T79" fmla="*/ 4041 h 9201"/>
              <a:gd name="T80" fmla="*/ 4587 w 6650"/>
              <a:gd name="T81" fmla="*/ 3780 h 9201"/>
              <a:gd name="T82" fmla="*/ 4368 w 6650"/>
              <a:gd name="T83" fmla="*/ 3813 h 9201"/>
              <a:gd name="T84" fmla="*/ 4217 w 6650"/>
              <a:gd name="T85" fmla="*/ 3881 h 9201"/>
              <a:gd name="T86" fmla="*/ 4402 w 6650"/>
              <a:gd name="T87" fmla="*/ 766 h 9201"/>
              <a:gd name="T88" fmla="*/ 4259 w 6650"/>
              <a:gd name="T89" fmla="*/ 286 h 9201"/>
              <a:gd name="T90" fmla="*/ 3830 w 6650"/>
              <a:gd name="T91" fmla="*/ 17 h 9201"/>
              <a:gd name="T92" fmla="*/ 3679 w 6650"/>
              <a:gd name="T93" fmla="*/ 0 h 9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50" h="9201">
                <a:moveTo>
                  <a:pt x="3679" y="0"/>
                </a:moveTo>
                <a:lnTo>
                  <a:pt x="3679" y="0"/>
                </a:lnTo>
                <a:cubicBezTo>
                  <a:pt x="3317" y="0"/>
                  <a:pt x="3014" y="269"/>
                  <a:pt x="2963" y="631"/>
                </a:cubicBezTo>
                <a:cubicBezTo>
                  <a:pt x="2450" y="4822"/>
                  <a:pt x="2450" y="4822"/>
                  <a:pt x="2450" y="4822"/>
                </a:cubicBezTo>
                <a:cubicBezTo>
                  <a:pt x="2416" y="4848"/>
                  <a:pt x="2374" y="4856"/>
                  <a:pt x="2332" y="4856"/>
                </a:cubicBezTo>
                <a:cubicBezTo>
                  <a:pt x="2290" y="4856"/>
                  <a:pt x="2256" y="4848"/>
                  <a:pt x="2222" y="4822"/>
                </a:cubicBezTo>
                <a:cubicBezTo>
                  <a:pt x="2138" y="4528"/>
                  <a:pt x="2138" y="4528"/>
                  <a:pt x="2138" y="4528"/>
                </a:cubicBezTo>
                <a:cubicBezTo>
                  <a:pt x="2079" y="4327"/>
                  <a:pt x="2079" y="4327"/>
                  <a:pt x="2079" y="4327"/>
                </a:cubicBezTo>
                <a:cubicBezTo>
                  <a:pt x="2029" y="4125"/>
                  <a:pt x="1936" y="3940"/>
                  <a:pt x="1810" y="3780"/>
                </a:cubicBezTo>
                <a:cubicBezTo>
                  <a:pt x="1684" y="3611"/>
                  <a:pt x="1524" y="3477"/>
                  <a:pt x="1347" y="3376"/>
                </a:cubicBezTo>
                <a:cubicBezTo>
                  <a:pt x="1339" y="3367"/>
                  <a:pt x="1322" y="3359"/>
                  <a:pt x="1313" y="3359"/>
                </a:cubicBezTo>
                <a:cubicBezTo>
                  <a:pt x="1153" y="3266"/>
                  <a:pt x="985" y="3207"/>
                  <a:pt x="808" y="3165"/>
                </a:cubicBezTo>
                <a:cubicBezTo>
                  <a:pt x="732" y="3132"/>
                  <a:pt x="656" y="3115"/>
                  <a:pt x="581" y="3115"/>
                </a:cubicBezTo>
                <a:cubicBezTo>
                  <a:pt x="438" y="3115"/>
                  <a:pt x="311" y="3165"/>
                  <a:pt x="210" y="3266"/>
                </a:cubicBezTo>
                <a:cubicBezTo>
                  <a:pt x="17" y="3451"/>
                  <a:pt x="0" y="3754"/>
                  <a:pt x="168" y="3965"/>
                </a:cubicBezTo>
                <a:cubicBezTo>
                  <a:pt x="446" y="4310"/>
                  <a:pt x="446" y="4310"/>
                  <a:pt x="446" y="4310"/>
                </a:cubicBezTo>
                <a:cubicBezTo>
                  <a:pt x="547" y="4444"/>
                  <a:pt x="623" y="4595"/>
                  <a:pt x="673" y="4763"/>
                </a:cubicBezTo>
                <a:cubicBezTo>
                  <a:pt x="934" y="5732"/>
                  <a:pt x="934" y="5732"/>
                  <a:pt x="934" y="5732"/>
                </a:cubicBezTo>
                <a:cubicBezTo>
                  <a:pt x="1052" y="6161"/>
                  <a:pt x="1288" y="6540"/>
                  <a:pt x="1625" y="6834"/>
                </a:cubicBezTo>
                <a:cubicBezTo>
                  <a:pt x="1768" y="6961"/>
                  <a:pt x="1886" y="7104"/>
                  <a:pt x="1978" y="7264"/>
                </a:cubicBezTo>
                <a:cubicBezTo>
                  <a:pt x="2003" y="7306"/>
                  <a:pt x="2003" y="7306"/>
                  <a:pt x="2003" y="7306"/>
                </a:cubicBezTo>
                <a:cubicBezTo>
                  <a:pt x="2147" y="7558"/>
                  <a:pt x="2214" y="7836"/>
                  <a:pt x="2214" y="8122"/>
                </a:cubicBezTo>
                <a:cubicBezTo>
                  <a:pt x="2214" y="8914"/>
                  <a:pt x="2214" y="8914"/>
                  <a:pt x="2214" y="8914"/>
                </a:cubicBezTo>
                <a:cubicBezTo>
                  <a:pt x="2214" y="8998"/>
                  <a:pt x="2248" y="9065"/>
                  <a:pt x="2306" y="9124"/>
                </a:cubicBezTo>
                <a:cubicBezTo>
                  <a:pt x="2357" y="9174"/>
                  <a:pt x="2433" y="9200"/>
                  <a:pt x="2500" y="9200"/>
                </a:cubicBezTo>
                <a:cubicBezTo>
                  <a:pt x="2509" y="9200"/>
                  <a:pt x="2509" y="9200"/>
                  <a:pt x="2517" y="9200"/>
                </a:cubicBezTo>
                <a:cubicBezTo>
                  <a:pt x="5673" y="9082"/>
                  <a:pt x="5673" y="9082"/>
                  <a:pt x="5673" y="9082"/>
                </a:cubicBezTo>
                <a:cubicBezTo>
                  <a:pt x="5816" y="9073"/>
                  <a:pt x="5934" y="8964"/>
                  <a:pt x="5951" y="8829"/>
                </a:cubicBezTo>
                <a:cubicBezTo>
                  <a:pt x="6018" y="8207"/>
                  <a:pt x="6018" y="8207"/>
                  <a:pt x="6018" y="8207"/>
                </a:cubicBezTo>
                <a:cubicBezTo>
                  <a:pt x="6035" y="8080"/>
                  <a:pt x="6086" y="7954"/>
                  <a:pt x="6170" y="7845"/>
                </a:cubicBezTo>
                <a:cubicBezTo>
                  <a:pt x="6296" y="7685"/>
                  <a:pt x="6389" y="7491"/>
                  <a:pt x="6422" y="7280"/>
                </a:cubicBezTo>
                <a:cubicBezTo>
                  <a:pt x="6548" y="6641"/>
                  <a:pt x="6548" y="6641"/>
                  <a:pt x="6548" y="6641"/>
                </a:cubicBezTo>
                <a:cubicBezTo>
                  <a:pt x="6633" y="6237"/>
                  <a:pt x="6649" y="5900"/>
                  <a:pt x="6599" y="5631"/>
                </a:cubicBezTo>
                <a:cubicBezTo>
                  <a:pt x="6565" y="5462"/>
                  <a:pt x="6506" y="5353"/>
                  <a:pt x="6473" y="5294"/>
                </a:cubicBezTo>
                <a:cubicBezTo>
                  <a:pt x="6380" y="5125"/>
                  <a:pt x="6237" y="5016"/>
                  <a:pt x="6060" y="4982"/>
                </a:cubicBezTo>
                <a:cubicBezTo>
                  <a:pt x="6018" y="4730"/>
                  <a:pt x="5875" y="4561"/>
                  <a:pt x="5766" y="4477"/>
                </a:cubicBezTo>
                <a:cubicBezTo>
                  <a:pt x="5656" y="4393"/>
                  <a:pt x="5530" y="4343"/>
                  <a:pt x="5387" y="4343"/>
                </a:cubicBezTo>
                <a:cubicBezTo>
                  <a:pt x="5353" y="4343"/>
                  <a:pt x="5328" y="4343"/>
                  <a:pt x="5294" y="4351"/>
                </a:cubicBezTo>
                <a:cubicBezTo>
                  <a:pt x="5286" y="4310"/>
                  <a:pt x="5269" y="4276"/>
                  <a:pt x="5260" y="4251"/>
                </a:cubicBezTo>
                <a:cubicBezTo>
                  <a:pt x="5210" y="4142"/>
                  <a:pt x="5151" y="4074"/>
                  <a:pt x="5117" y="4041"/>
                </a:cubicBezTo>
                <a:cubicBezTo>
                  <a:pt x="4932" y="3830"/>
                  <a:pt x="4730" y="3780"/>
                  <a:pt x="4587" y="3780"/>
                </a:cubicBezTo>
                <a:cubicBezTo>
                  <a:pt x="4511" y="3780"/>
                  <a:pt x="4444" y="3796"/>
                  <a:pt x="4368" y="3813"/>
                </a:cubicBezTo>
                <a:cubicBezTo>
                  <a:pt x="4318" y="3830"/>
                  <a:pt x="4267" y="3855"/>
                  <a:pt x="4217" y="3881"/>
                </a:cubicBezTo>
                <a:cubicBezTo>
                  <a:pt x="4402" y="766"/>
                  <a:pt x="4402" y="766"/>
                  <a:pt x="4402" y="766"/>
                </a:cubicBezTo>
                <a:cubicBezTo>
                  <a:pt x="4410" y="589"/>
                  <a:pt x="4360" y="421"/>
                  <a:pt x="4259" y="286"/>
                </a:cubicBezTo>
                <a:cubicBezTo>
                  <a:pt x="4149" y="143"/>
                  <a:pt x="4007" y="50"/>
                  <a:pt x="3830" y="17"/>
                </a:cubicBezTo>
                <a:cubicBezTo>
                  <a:pt x="3788" y="8"/>
                  <a:pt x="3729" y="0"/>
                  <a:pt x="3679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79814F10-DA31-D549-B3DF-108E1BD9F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547" y="2300211"/>
            <a:ext cx="7070441" cy="9952115"/>
          </a:xfrm>
          <a:custGeom>
            <a:avLst/>
            <a:gdLst>
              <a:gd name="T0" fmla="*/ 2188 w 6179"/>
              <a:gd name="T1" fmla="*/ 8695 h 8696"/>
              <a:gd name="T2" fmla="*/ 1936 w 6179"/>
              <a:gd name="T3" fmla="*/ 6927 h 8696"/>
              <a:gd name="T4" fmla="*/ 1506 w 6179"/>
              <a:gd name="T5" fmla="*/ 6388 h 8696"/>
              <a:gd name="T6" fmla="*/ 631 w 6179"/>
              <a:gd name="T7" fmla="*/ 4444 h 8696"/>
              <a:gd name="T8" fmla="*/ 84 w 6179"/>
              <a:gd name="T9" fmla="*/ 3561 h 8696"/>
              <a:gd name="T10" fmla="*/ 370 w 6179"/>
              <a:gd name="T11" fmla="*/ 3149 h 8696"/>
              <a:gd name="T12" fmla="*/ 513 w 6179"/>
              <a:gd name="T13" fmla="*/ 3191 h 8696"/>
              <a:gd name="T14" fmla="*/ 926 w 6179"/>
              <a:gd name="T15" fmla="*/ 3359 h 8696"/>
              <a:gd name="T16" fmla="*/ 1675 w 6179"/>
              <a:gd name="T17" fmla="*/ 4671 h 8696"/>
              <a:gd name="T18" fmla="*/ 2399 w 6179"/>
              <a:gd name="T19" fmla="*/ 4721 h 8696"/>
              <a:gd name="T20" fmla="*/ 3123 w 6179"/>
              <a:gd name="T21" fmla="*/ 101 h 8696"/>
              <a:gd name="T22" fmla="*/ 3846 w 6179"/>
              <a:gd name="T23" fmla="*/ 505 h 8696"/>
              <a:gd name="T24" fmla="*/ 3636 w 6179"/>
              <a:gd name="T25" fmla="*/ 4326 h 8696"/>
              <a:gd name="T26" fmla="*/ 3846 w 6179"/>
              <a:gd name="T27" fmla="*/ 4049 h 8696"/>
              <a:gd name="T28" fmla="*/ 4629 w 6179"/>
              <a:gd name="T29" fmla="*/ 3973 h 8696"/>
              <a:gd name="T30" fmla="*/ 4923 w 6179"/>
              <a:gd name="T31" fmla="*/ 4393 h 8696"/>
              <a:gd name="T32" fmla="*/ 5513 w 6179"/>
              <a:gd name="T33" fmla="*/ 5016 h 8696"/>
              <a:gd name="T34" fmla="*/ 5993 w 6179"/>
              <a:gd name="T35" fmla="*/ 6346 h 8696"/>
              <a:gd name="T36" fmla="*/ 5664 w 6179"/>
              <a:gd name="T37" fmla="*/ 7441 h 8696"/>
              <a:gd name="T38" fmla="*/ 5387 w 6179"/>
              <a:gd name="T39" fmla="*/ 8569 h 8696"/>
              <a:gd name="T40" fmla="*/ 286 w 6179"/>
              <a:gd name="T41" fmla="*/ 3174 h 8696"/>
              <a:gd name="T42" fmla="*/ 134 w 6179"/>
              <a:gd name="T43" fmla="*/ 3241 h 8696"/>
              <a:gd name="T44" fmla="*/ 387 w 6179"/>
              <a:gd name="T45" fmla="*/ 3881 h 8696"/>
              <a:gd name="T46" fmla="*/ 934 w 6179"/>
              <a:gd name="T47" fmla="*/ 5412 h 8696"/>
              <a:gd name="T48" fmla="*/ 1953 w 6179"/>
              <a:gd name="T49" fmla="*/ 6868 h 8696"/>
              <a:gd name="T50" fmla="*/ 2231 w 6179"/>
              <a:gd name="T51" fmla="*/ 7878 h 8696"/>
              <a:gd name="T52" fmla="*/ 5353 w 6179"/>
              <a:gd name="T53" fmla="*/ 8526 h 8696"/>
              <a:gd name="T54" fmla="*/ 5631 w 6179"/>
              <a:gd name="T55" fmla="*/ 7415 h 8696"/>
              <a:gd name="T56" fmla="*/ 5950 w 6179"/>
              <a:gd name="T57" fmla="*/ 6338 h 8696"/>
              <a:gd name="T58" fmla="*/ 5908 w 6179"/>
              <a:gd name="T59" fmla="*/ 5218 h 8696"/>
              <a:gd name="T60" fmla="*/ 5656 w 6179"/>
              <a:gd name="T61" fmla="*/ 5033 h 8696"/>
              <a:gd name="T62" fmla="*/ 5462 w 6179"/>
              <a:gd name="T63" fmla="*/ 5084 h 8696"/>
              <a:gd name="T64" fmla="*/ 5277 w 6179"/>
              <a:gd name="T65" fmla="*/ 4477 h 8696"/>
              <a:gd name="T66" fmla="*/ 4746 w 6179"/>
              <a:gd name="T67" fmla="*/ 4545 h 8696"/>
              <a:gd name="T68" fmla="*/ 4713 w 6179"/>
              <a:gd name="T69" fmla="*/ 4519 h 8696"/>
              <a:gd name="T70" fmla="*/ 4595 w 6179"/>
              <a:gd name="T71" fmla="*/ 3999 h 8696"/>
              <a:gd name="T72" fmla="*/ 3880 w 6179"/>
              <a:gd name="T73" fmla="*/ 4074 h 8696"/>
              <a:gd name="T74" fmla="*/ 3620 w 6179"/>
              <a:gd name="T75" fmla="*/ 4368 h 8696"/>
              <a:gd name="T76" fmla="*/ 3804 w 6179"/>
              <a:gd name="T77" fmla="*/ 505 h 8696"/>
              <a:gd name="T78" fmla="*/ 3148 w 6179"/>
              <a:gd name="T79" fmla="*/ 143 h 8696"/>
              <a:gd name="T80" fmla="*/ 2441 w 6179"/>
              <a:gd name="T81" fmla="*/ 4738 h 8696"/>
              <a:gd name="T82" fmla="*/ 1734 w 6179"/>
              <a:gd name="T83" fmla="*/ 4823 h 8696"/>
              <a:gd name="T84" fmla="*/ 1490 w 6179"/>
              <a:gd name="T85" fmla="*/ 4157 h 8696"/>
              <a:gd name="T86" fmla="*/ 875 w 6179"/>
              <a:gd name="T87" fmla="*/ 3384 h 8696"/>
              <a:gd name="T88" fmla="*/ 361 w 6179"/>
              <a:gd name="T89" fmla="*/ 3191 h 8696"/>
              <a:gd name="T90" fmla="*/ 286 w 6179"/>
              <a:gd name="T91" fmla="*/ 3174 h 8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6179" h="8696">
                <a:moveTo>
                  <a:pt x="2188" y="8695"/>
                </a:moveTo>
                <a:lnTo>
                  <a:pt x="2188" y="8695"/>
                </a:lnTo>
                <a:cubicBezTo>
                  <a:pt x="2188" y="7878"/>
                  <a:pt x="2188" y="7878"/>
                  <a:pt x="2188" y="7878"/>
                </a:cubicBezTo>
                <a:cubicBezTo>
                  <a:pt x="2188" y="7550"/>
                  <a:pt x="2096" y="7222"/>
                  <a:pt x="1936" y="6927"/>
                </a:cubicBezTo>
                <a:cubicBezTo>
                  <a:pt x="1910" y="6893"/>
                  <a:pt x="1910" y="6893"/>
                  <a:pt x="1910" y="6893"/>
                </a:cubicBezTo>
                <a:cubicBezTo>
                  <a:pt x="1809" y="6708"/>
                  <a:pt x="1666" y="6531"/>
                  <a:pt x="1506" y="6388"/>
                </a:cubicBezTo>
                <a:cubicBezTo>
                  <a:pt x="1203" y="6136"/>
                  <a:pt x="993" y="5799"/>
                  <a:pt x="892" y="5420"/>
                </a:cubicBezTo>
                <a:cubicBezTo>
                  <a:pt x="631" y="4444"/>
                  <a:pt x="631" y="4444"/>
                  <a:pt x="631" y="4444"/>
                </a:cubicBezTo>
                <a:cubicBezTo>
                  <a:pt x="580" y="4250"/>
                  <a:pt x="488" y="4066"/>
                  <a:pt x="353" y="3906"/>
                </a:cubicBezTo>
                <a:cubicBezTo>
                  <a:pt x="84" y="3561"/>
                  <a:pt x="84" y="3561"/>
                  <a:pt x="84" y="3561"/>
                </a:cubicBezTo>
                <a:cubicBezTo>
                  <a:pt x="0" y="3452"/>
                  <a:pt x="8" y="3300"/>
                  <a:pt x="101" y="3207"/>
                </a:cubicBezTo>
                <a:cubicBezTo>
                  <a:pt x="168" y="3140"/>
                  <a:pt x="277" y="3115"/>
                  <a:pt x="370" y="3149"/>
                </a:cubicBezTo>
                <a:lnTo>
                  <a:pt x="370" y="3149"/>
                </a:lnTo>
                <a:cubicBezTo>
                  <a:pt x="420" y="3165"/>
                  <a:pt x="462" y="3182"/>
                  <a:pt x="513" y="3191"/>
                </a:cubicBezTo>
                <a:cubicBezTo>
                  <a:pt x="648" y="3224"/>
                  <a:pt x="774" y="3275"/>
                  <a:pt x="892" y="3342"/>
                </a:cubicBezTo>
                <a:cubicBezTo>
                  <a:pt x="900" y="3351"/>
                  <a:pt x="917" y="3351"/>
                  <a:pt x="926" y="3359"/>
                </a:cubicBezTo>
                <a:cubicBezTo>
                  <a:pt x="1220" y="3527"/>
                  <a:pt x="1439" y="3813"/>
                  <a:pt x="1532" y="4149"/>
                </a:cubicBezTo>
                <a:cubicBezTo>
                  <a:pt x="1675" y="4671"/>
                  <a:pt x="1675" y="4671"/>
                  <a:pt x="1675" y="4671"/>
                </a:cubicBezTo>
                <a:cubicBezTo>
                  <a:pt x="1692" y="4721"/>
                  <a:pt x="1717" y="4764"/>
                  <a:pt x="1759" y="4789"/>
                </a:cubicBezTo>
                <a:cubicBezTo>
                  <a:pt x="1961" y="4924"/>
                  <a:pt x="2231" y="4898"/>
                  <a:pt x="2399" y="4721"/>
                </a:cubicBezTo>
                <a:cubicBezTo>
                  <a:pt x="2929" y="421"/>
                  <a:pt x="2929" y="421"/>
                  <a:pt x="2929" y="421"/>
                </a:cubicBezTo>
                <a:cubicBezTo>
                  <a:pt x="2946" y="295"/>
                  <a:pt x="3013" y="177"/>
                  <a:pt x="3123" y="101"/>
                </a:cubicBezTo>
                <a:cubicBezTo>
                  <a:pt x="3224" y="25"/>
                  <a:pt x="3358" y="0"/>
                  <a:pt x="3485" y="25"/>
                </a:cubicBezTo>
                <a:cubicBezTo>
                  <a:pt x="3704" y="76"/>
                  <a:pt x="3863" y="278"/>
                  <a:pt x="3846" y="505"/>
                </a:cubicBezTo>
                <a:cubicBezTo>
                  <a:pt x="3620" y="4301"/>
                  <a:pt x="3620" y="4301"/>
                  <a:pt x="3620" y="4301"/>
                </a:cubicBezTo>
                <a:cubicBezTo>
                  <a:pt x="3620" y="4317"/>
                  <a:pt x="3628" y="4326"/>
                  <a:pt x="3636" y="4326"/>
                </a:cubicBezTo>
                <a:cubicBezTo>
                  <a:pt x="3645" y="4326"/>
                  <a:pt x="3662" y="4326"/>
                  <a:pt x="3670" y="4317"/>
                </a:cubicBezTo>
                <a:cubicBezTo>
                  <a:pt x="3846" y="4049"/>
                  <a:pt x="3846" y="4049"/>
                  <a:pt x="3846" y="4049"/>
                </a:cubicBezTo>
                <a:cubicBezTo>
                  <a:pt x="3922" y="3940"/>
                  <a:pt x="4031" y="3864"/>
                  <a:pt x="4149" y="3822"/>
                </a:cubicBezTo>
                <a:cubicBezTo>
                  <a:pt x="4275" y="3780"/>
                  <a:pt x="4469" y="3780"/>
                  <a:pt x="4629" y="3973"/>
                </a:cubicBezTo>
                <a:cubicBezTo>
                  <a:pt x="4646" y="3990"/>
                  <a:pt x="4822" y="4157"/>
                  <a:pt x="4763" y="4477"/>
                </a:cubicBezTo>
                <a:cubicBezTo>
                  <a:pt x="4797" y="4452"/>
                  <a:pt x="4856" y="4418"/>
                  <a:pt x="4923" y="4393"/>
                </a:cubicBezTo>
                <a:cubicBezTo>
                  <a:pt x="5075" y="4334"/>
                  <a:pt x="5210" y="4351"/>
                  <a:pt x="5302" y="4444"/>
                </a:cubicBezTo>
                <a:cubicBezTo>
                  <a:pt x="5328" y="4461"/>
                  <a:pt x="5555" y="4620"/>
                  <a:pt x="5513" y="5016"/>
                </a:cubicBezTo>
                <a:cubicBezTo>
                  <a:pt x="5605" y="4983"/>
                  <a:pt x="5833" y="4949"/>
                  <a:pt x="5950" y="5193"/>
                </a:cubicBezTo>
                <a:cubicBezTo>
                  <a:pt x="5976" y="5227"/>
                  <a:pt x="6178" y="5496"/>
                  <a:pt x="5993" y="6346"/>
                </a:cubicBezTo>
                <a:cubicBezTo>
                  <a:pt x="5875" y="6994"/>
                  <a:pt x="5875" y="6994"/>
                  <a:pt x="5875" y="6994"/>
                </a:cubicBezTo>
                <a:cubicBezTo>
                  <a:pt x="5841" y="7154"/>
                  <a:pt x="5774" y="7306"/>
                  <a:pt x="5664" y="7441"/>
                </a:cubicBezTo>
                <a:cubicBezTo>
                  <a:pt x="5555" y="7584"/>
                  <a:pt x="5479" y="7752"/>
                  <a:pt x="5462" y="7937"/>
                </a:cubicBezTo>
                <a:cubicBezTo>
                  <a:pt x="5387" y="8569"/>
                  <a:pt x="5387" y="8569"/>
                  <a:pt x="5387" y="8569"/>
                </a:cubicBezTo>
                <a:lnTo>
                  <a:pt x="2188" y="8695"/>
                </a:lnTo>
                <a:close/>
                <a:moveTo>
                  <a:pt x="286" y="3174"/>
                </a:moveTo>
                <a:lnTo>
                  <a:pt x="286" y="3174"/>
                </a:lnTo>
                <a:cubicBezTo>
                  <a:pt x="227" y="3174"/>
                  <a:pt x="176" y="3199"/>
                  <a:pt x="134" y="3241"/>
                </a:cubicBezTo>
                <a:cubicBezTo>
                  <a:pt x="50" y="3317"/>
                  <a:pt x="42" y="3443"/>
                  <a:pt x="117" y="3527"/>
                </a:cubicBezTo>
                <a:cubicBezTo>
                  <a:pt x="387" y="3881"/>
                  <a:pt x="387" y="3881"/>
                  <a:pt x="387" y="3881"/>
                </a:cubicBezTo>
                <a:cubicBezTo>
                  <a:pt x="521" y="4041"/>
                  <a:pt x="614" y="4233"/>
                  <a:pt x="673" y="4435"/>
                </a:cubicBezTo>
                <a:cubicBezTo>
                  <a:pt x="934" y="5412"/>
                  <a:pt x="934" y="5412"/>
                  <a:pt x="934" y="5412"/>
                </a:cubicBezTo>
                <a:cubicBezTo>
                  <a:pt x="1035" y="5782"/>
                  <a:pt x="1246" y="6111"/>
                  <a:pt x="1532" y="6363"/>
                </a:cubicBezTo>
                <a:cubicBezTo>
                  <a:pt x="1700" y="6506"/>
                  <a:pt x="1843" y="6674"/>
                  <a:pt x="1953" y="6868"/>
                </a:cubicBezTo>
                <a:cubicBezTo>
                  <a:pt x="1969" y="6910"/>
                  <a:pt x="1969" y="6910"/>
                  <a:pt x="1969" y="6910"/>
                </a:cubicBezTo>
                <a:cubicBezTo>
                  <a:pt x="2138" y="7205"/>
                  <a:pt x="2231" y="7542"/>
                  <a:pt x="2231" y="7878"/>
                </a:cubicBezTo>
                <a:cubicBezTo>
                  <a:pt x="2231" y="8653"/>
                  <a:pt x="2231" y="8653"/>
                  <a:pt x="2231" y="8653"/>
                </a:cubicBezTo>
                <a:cubicBezTo>
                  <a:pt x="5353" y="8526"/>
                  <a:pt x="5353" y="8526"/>
                  <a:pt x="5353" y="8526"/>
                </a:cubicBezTo>
                <a:cubicBezTo>
                  <a:pt x="5420" y="7929"/>
                  <a:pt x="5420" y="7929"/>
                  <a:pt x="5420" y="7929"/>
                </a:cubicBezTo>
                <a:cubicBezTo>
                  <a:pt x="5437" y="7744"/>
                  <a:pt x="5513" y="7559"/>
                  <a:pt x="5631" y="7415"/>
                </a:cubicBezTo>
                <a:cubicBezTo>
                  <a:pt x="5732" y="7289"/>
                  <a:pt x="5799" y="7137"/>
                  <a:pt x="5824" y="6986"/>
                </a:cubicBezTo>
                <a:cubicBezTo>
                  <a:pt x="5950" y="6338"/>
                  <a:pt x="5950" y="6338"/>
                  <a:pt x="5950" y="6338"/>
                </a:cubicBezTo>
                <a:cubicBezTo>
                  <a:pt x="6136" y="5479"/>
                  <a:pt x="5917" y="5218"/>
                  <a:pt x="5917" y="5218"/>
                </a:cubicBezTo>
                <a:cubicBezTo>
                  <a:pt x="5908" y="5218"/>
                  <a:pt x="5908" y="5218"/>
                  <a:pt x="5908" y="5218"/>
                </a:cubicBezTo>
                <a:cubicBezTo>
                  <a:pt x="5908" y="5210"/>
                  <a:pt x="5908" y="5210"/>
                  <a:pt x="5908" y="5210"/>
                </a:cubicBezTo>
                <a:cubicBezTo>
                  <a:pt x="5858" y="5100"/>
                  <a:pt x="5774" y="5041"/>
                  <a:pt x="5656" y="5033"/>
                </a:cubicBezTo>
                <a:cubicBezTo>
                  <a:pt x="5572" y="5033"/>
                  <a:pt x="5496" y="5067"/>
                  <a:pt x="5496" y="5067"/>
                </a:cubicBezTo>
                <a:cubicBezTo>
                  <a:pt x="5462" y="5084"/>
                  <a:pt x="5462" y="5084"/>
                  <a:pt x="5462" y="5084"/>
                </a:cubicBezTo>
                <a:cubicBezTo>
                  <a:pt x="5471" y="5041"/>
                  <a:pt x="5471" y="5041"/>
                  <a:pt x="5471" y="5041"/>
                </a:cubicBezTo>
                <a:cubicBezTo>
                  <a:pt x="5530" y="4646"/>
                  <a:pt x="5286" y="4486"/>
                  <a:pt x="5277" y="4477"/>
                </a:cubicBezTo>
                <a:lnTo>
                  <a:pt x="5277" y="4477"/>
                </a:lnTo>
                <a:cubicBezTo>
                  <a:pt x="5075" y="4284"/>
                  <a:pt x="4746" y="4536"/>
                  <a:pt x="4746" y="4545"/>
                </a:cubicBezTo>
                <a:cubicBezTo>
                  <a:pt x="4696" y="4578"/>
                  <a:pt x="4696" y="4578"/>
                  <a:pt x="4696" y="4578"/>
                </a:cubicBezTo>
                <a:cubicBezTo>
                  <a:pt x="4713" y="4519"/>
                  <a:pt x="4713" y="4519"/>
                  <a:pt x="4713" y="4519"/>
                </a:cubicBezTo>
                <a:cubicBezTo>
                  <a:pt x="4789" y="4183"/>
                  <a:pt x="4603" y="4015"/>
                  <a:pt x="4595" y="4007"/>
                </a:cubicBezTo>
                <a:cubicBezTo>
                  <a:pt x="4595" y="3999"/>
                  <a:pt x="4595" y="3999"/>
                  <a:pt x="4595" y="3999"/>
                </a:cubicBezTo>
                <a:cubicBezTo>
                  <a:pt x="4477" y="3855"/>
                  <a:pt x="4334" y="3813"/>
                  <a:pt x="4166" y="3864"/>
                </a:cubicBezTo>
                <a:cubicBezTo>
                  <a:pt x="4048" y="3898"/>
                  <a:pt x="3947" y="3973"/>
                  <a:pt x="3880" y="4074"/>
                </a:cubicBezTo>
                <a:cubicBezTo>
                  <a:pt x="3704" y="4343"/>
                  <a:pt x="3704" y="4343"/>
                  <a:pt x="3704" y="4343"/>
                </a:cubicBezTo>
                <a:cubicBezTo>
                  <a:pt x="3687" y="4368"/>
                  <a:pt x="3653" y="4376"/>
                  <a:pt x="3620" y="4368"/>
                </a:cubicBezTo>
                <a:cubicBezTo>
                  <a:pt x="3594" y="4360"/>
                  <a:pt x="3577" y="4326"/>
                  <a:pt x="3577" y="4301"/>
                </a:cubicBezTo>
                <a:cubicBezTo>
                  <a:pt x="3804" y="505"/>
                  <a:pt x="3804" y="505"/>
                  <a:pt x="3804" y="505"/>
                </a:cubicBezTo>
                <a:cubicBezTo>
                  <a:pt x="3812" y="295"/>
                  <a:pt x="3679" y="118"/>
                  <a:pt x="3476" y="76"/>
                </a:cubicBezTo>
                <a:cubicBezTo>
                  <a:pt x="3358" y="51"/>
                  <a:pt x="3241" y="76"/>
                  <a:pt x="3148" y="143"/>
                </a:cubicBezTo>
                <a:cubicBezTo>
                  <a:pt x="3055" y="211"/>
                  <a:pt x="2988" y="312"/>
                  <a:pt x="2971" y="430"/>
                </a:cubicBezTo>
                <a:cubicBezTo>
                  <a:pt x="2441" y="4738"/>
                  <a:pt x="2441" y="4738"/>
                  <a:pt x="2441" y="4738"/>
                </a:cubicBezTo>
                <a:cubicBezTo>
                  <a:pt x="2433" y="4738"/>
                  <a:pt x="2433" y="4738"/>
                  <a:pt x="2433" y="4738"/>
                </a:cubicBezTo>
                <a:cubicBezTo>
                  <a:pt x="2256" y="4940"/>
                  <a:pt x="1953" y="4974"/>
                  <a:pt x="1734" y="4823"/>
                </a:cubicBezTo>
                <a:cubicBezTo>
                  <a:pt x="1683" y="4789"/>
                  <a:pt x="1650" y="4738"/>
                  <a:pt x="1633" y="4679"/>
                </a:cubicBezTo>
                <a:cubicBezTo>
                  <a:pt x="1490" y="4157"/>
                  <a:pt x="1490" y="4157"/>
                  <a:pt x="1490" y="4157"/>
                </a:cubicBezTo>
                <a:cubicBezTo>
                  <a:pt x="1405" y="3839"/>
                  <a:pt x="1187" y="3561"/>
                  <a:pt x="900" y="3401"/>
                </a:cubicBezTo>
                <a:cubicBezTo>
                  <a:pt x="892" y="3393"/>
                  <a:pt x="884" y="3384"/>
                  <a:pt x="875" y="3384"/>
                </a:cubicBezTo>
                <a:cubicBezTo>
                  <a:pt x="757" y="3317"/>
                  <a:pt x="631" y="3266"/>
                  <a:pt x="505" y="3233"/>
                </a:cubicBezTo>
                <a:cubicBezTo>
                  <a:pt x="454" y="3224"/>
                  <a:pt x="404" y="3207"/>
                  <a:pt x="361" y="3191"/>
                </a:cubicBezTo>
                <a:cubicBezTo>
                  <a:pt x="353" y="3191"/>
                  <a:pt x="353" y="3191"/>
                  <a:pt x="353" y="3191"/>
                </a:cubicBezTo>
                <a:cubicBezTo>
                  <a:pt x="336" y="3182"/>
                  <a:pt x="311" y="3174"/>
                  <a:pt x="286" y="31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86917C18-C89E-5448-87E4-7EA3F3BB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290" y="2502079"/>
            <a:ext cx="696446" cy="751958"/>
          </a:xfrm>
          <a:custGeom>
            <a:avLst/>
            <a:gdLst>
              <a:gd name="T0" fmla="*/ 278 w 607"/>
              <a:gd name="T1" fmla="*/ 657 h 658"/>
              <a:gd name="T2" fmla="*/ 278 w 607"/>
              <a:gd name="T3" fmla="*/ 657 h 658"/>
              <a:gd name="T4" fmla="*/ 236 w 607"/>
              <a:gd name="T5" fmla="*/ 657 h 658"/>
              <a:gd name="T6" fmla="*/ 51 w 607"/>
              <a:gd name="T7" fmla="*/ 497 h 658"/>
              <a:gd name="T8" fmla="*/ 42 w 607"/>
              <a:gd name="T9" fmla="*/ 84 h 658"/>
              <a:gd name="T10" fmla="*/ 42 w 607"/>
              <a:gd name="T11" fmla="*/ 76 h 658"/>
              <a:gd name="T12" fmla="*/ 59 w 607"/>
              <a:gd name="T13" fmla="*/ 67 h 658"/>
              <a:gd name="T14" fmla="*/ 581 w 607"/>
              <a:gd name="T15" fmla="*/ 126 h 658"/>
              <a:gd name="T16" fmla="*/ 590 w 607"/>
              <a:gd name="T17" fmla="*/ 135 h 658"/>
              <a:gd name="T18" fmla="*/ 590 w 607"/>
              <a:gd name="T19" fmla="*/ 143 h 658"/>
              <a:gd name="T20" fmla="*/ 480 w 607"/>
              <a:gd name="T21" fmla="*/ 564 h 658"/>
              <a:gd name="T22" fmla="*/ 278 w 607"/>
              <a:gd name="T23" fmla="*/ 657 h 658"/>
              <a:gd name="T24" fmla="*/ 76 w 607"/>
              <a:gd name="T25" fmla="*/ 109 h 658"/>
              <a:gd name="T26" fmla="*/ 76 w 607"/>
              <a:gd name="T27" fmla="*/ 109 h 658"/>
              <a:gd name="T28" fmla="*/ 84 w 607"/>
              <a:gd name="T29" fmla="*/ 480 h 658"/>
              <a:gd name="T30" fmla="*/ 244 w 607"/>
              <a:gd name="T31" fmla="*/ 615 h 658"/>
              <a:gd name="T32" fmla="*/ 446 w 607"/>
              <a:gd name="T33" fmla="*/ 539 h 658"/>
              <a:gd name="T34" fmla="*/ 547 w 607"/>
              <a:gd name="T35" fmla="*/ 160 h 658"/>
              <a:gd name="T36" fmla="*/ 76 w 607"/>
              <a:gd name="T37" fmla="*/ 109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07" h="658">
                <a:moveTo>
                  <a:pt x="278" y="657"/>
                </a:moveTo>
                <a:lnTo>
                  <a:pt x="278" y="657"/>
                </a:lnTo>
                <a:cubicBezTo>
                  <a:pt x="269" y="657"/>
                  <a:pt x="253" y="657"/>
                  <a:pt x="236" y="657"/>
                </a:cubicBezTo>
                <a:cubicBezTo>
                  <a:pt x="152" y="640"/>
                  <a:pt x="76" y="581"/>
                  <a:pt x="51" y="497"/>
                </a:cubicBezTo>
                <a:cubicBezTo>
                  <a:pt x="9" y="396"/>
                  <a:pt x="0" y="261"/>
                  <a:pt x="42" y="84"/>
                </a:cubicBezTo>
                <a:cubicBezTo>
                  <a:pt x="42" y="76"/>
                  <a:pt x="42" y="76"/>
                  <a:pt x="42" y="76"/>
                </a:cubicBezTo>
                <a:cubicBezTo>
                  <a:pt x="59" y="67"/>
                  <a:pt x="59" y="67"/>
                  <a:pt x="59" y="67"/>
                </a:cubicBezTo>
                <a:cubicBezTo>
                  <a:pt x="67" y="67"/>
                  <a:pt x="312" y="0"/>
                  <a:pt x="581" y="126"/>
                </a:cubicBezTo>
                <a:cubicBezTo>
                  <a:pt x="590" y="135"/>
                  <a:pt x="590" y="135"/>
                  <a:pt x="590" y="135"/>
                </a:cubicBezTo>
                <a:cubicBezTo>
                  <a:pt x="590" y="143"/>
                  <a:pt x="590" y="143"/>
                  <a:pt x="590" y="143"/>
                </a:cubicBezTo>
                <a:cubicBezTo>
                  <a:pt x="590" y="160"/>
                  <a:pt x="606" y="413"/>
                  <a:pt x="480" y="564"/>
                </a:cubicBezTo>
                <a:cubicBezTo>
                  <a:pt x="429" y="623"/>
                  <a:pt x="354" y="657"/>
                  <a:pt x="278" y="657"/>
                </a:cubicBezTo>
                <a:close/>
                <a:moveTo>
                  <a:pt x="76" y="109"/>
                </a:moveTo>
                <a:lnTo>
                  <a:pt x="76" y="109"/>
                </a:lnTo>
                <a:cubicBezTo>
                  <a:pt x="51" y="269"/>
                  <a:pt x="51" y="396"/>
                  <a:pt x="84" y="480"/>
                </a:cubicBezTo>
                <a:cubicBezTo>
                  <a:pt x="118" y="547"/>
                  <a:pt x="177" y="598"/>
                  <a:pt x="244" y="615"/>
                </a:cubicBezTo>
                <a:cubicBezTo>
                  <a:pt x="320" y="623"/>
                  <a:pt x="396" y="598"/>
                  <a:pt x="446" y="539"/>
                </a:cubicBezTo>
                <a:cubicBezTo>
                  <a:pt x="547" y="413"/>
                  <a:pt x="547" y="210"/>
                  <a:pt x="547" y="160"/>
                </a:cubicBezTo>
                <a:cubicBezTo>
                  <a:pt x="337" y="67"/>
                  <a:pt x="135" y="101"/>
                  <a:pt x="76" y="1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38120235-E3A7-344B-8417-DD7D675D0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9591" y="3950484"/>
            <a:ext cx="615699" cy="156450"/>
          </a:xfrm>
          <a:custGeom>
            <a:avLst/>
            <a:gdLst>
              <a:gd name="T0" fmla="*/ 25 w 540"/>
              <a:gd name="T1" fmla="*/ 134 h 135"/>
              <a:gd name="T2" fmla="*/ 25 w 540"/>
              <a:gd name="T3" fmla="*/ 134 h 135"/>
              <a:gd name="T4" fmla="*/ 8 w 540"/>
              <a:gd name="T5" fmla="*/ 117 h 135"/>
              <a:gd name="T6" fmla="*/ 17 w 540"/>
              <a:gd name="T7" fmla="*/ 92 h 135"/>
              <a:gd name="T8" fmla="*/ 522 w 540"/>
              <a:gd name="T9" fmla="*/ 92 h 135"/>
              <a:gd name="T10" fmla="*/ 539 w 540"/>
              <a:gd name="T11" fmla="*/ 117 h 135"/>
              <a:gd name="T12" fmla="*/ 505 w 540"/>
              <a:gd name="T13" fmla="*/ 134 h 135"/>
              <a:gd name="T14" fmla="*/ 33 w 540"/>
              <a:gd name="T15" fmla="*/ 134 h 135"/>
              <a:gd name="T16" fmla="*/ 25 w 540"/>
              <a:gd name="T17" fmla="*/ 134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0" h="135">
                <a:moveTo>
                  <a:pt x="25" y="134"/>
                </a:moveTo>
                <a:lnTo>
                  <a:pt x="25" y="134"/>
                </a:lnTo>
                <a:cubicBezTo>
                  <a:pt x="17" y="134"/>
                  <a:pt x="8" y="126"/>
                  <a:pt x="8" y="117"/>
                </a:cubicBezTo>
                <a:cubicBezTo>
                  <a:pt x="0" y="109"/>
                  <a:pt x="8" y="92"/>
                  <a:pt x="17" y="92"/>
                </a:cubicBezTo>
                <a:cubicBezTo>
                  <a:pt x="33" y="84"/>
                  <a:pt x="303" y="0"/>
                  <a:pt x="522" y="92"/>
                </a:cubicBezTo>
                <a:cubicBezTo>
                  <a:pt x="539" y="92"/>
                  <a:pt x="539" y="109"/>
                  <a:pt x="539" y="117"/>
                </a:cubicBezTo>
                <a:cubicBezTo>
                  <a:pt x="530" y="134"/>
                  <a:pt x="522" y="134"/>
                  <a:pt x="505" y="134"/>
                </a:cubicBezTo>
                <a:cubicBezTo>
                  <a:pt x="294" y="50"/>
                  <a:pt x="33" y="134"/>
                  <a:pt x="33" y="134"/>
                </a:cubicBezTo>
                <a:lnTo>
                  <a:pt x="25" y="1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BE4F12D0-6375-8248-8B29-5676B339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103" y="4142259"/>
            <a:ext cx="504671" cy="85796"/>
          </a:xfrm>
          <a:custGeom>
            <a:avLst/>
            <a:gdLst>
              <a:gd name="T0" fmla="*/ 236 w 439"/>
              <a:gd name="T1" fmla="*/ 76 h 77"/>
              <a:gd name="T2" fmla="*/ 236 w 439"/>
              <a:gd name="T3" fmla="*/ 76 h 77"/>
              <a:gd name="T4" fmla="*/ 17 w 439"/>
              <a:gd name="T5" fmla="*/ 42 h 77"/>
              <a:gd name="T6" fmla="*/ 0 w 439"/>
              <a:gd name="T7" fmla="*/ 17 h 77"/>
              <a:gd name="T8" fmla="*/ 26 w 439"/>
              <a:gd name="T9" fmla="*/ 0 h 77"/>
              <a:gd name="T10" fmla="*/ 404 w 439"/>
              <a:gd name="T11" fmla="*/ 0 h 77"/>
              <a:gd name="T12" fmla="*/ 438 w 439"/>
              <a:gd name="T13" fmla="*/ 8 h 77"/>
              <a:gd name="T14" fmla="*/ 421 w 439"/>
              <a:gd name="T15" fmla="*/ 42 h 77"/>
              <a:gd name="T16" fmla="*/ 236 w 439"/>
              <a:gd name="T17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9" h="77">
                <a:moveTo>
                  <a:pt x="236" y="76"/>
                </a:moveTo>
                <a:lnTo>
                  <a:pt x="236" y="76"/>
                </a:lnTo>
                <a:cubicBezTo>
                  <a:pt x="118" y="76"/>
                  <a:pt x="17" y="42"/>
                  <a:pt x="17" y="42"/>
                </a:cubicBezTo>
                <a:cubicBezTo>
                  <a:pt x="0" y="34"/>
                  <a:pt x="0" y="25"/>
                  <a:pt x="0" y="17"/>
                </a:cubicBezTo>
                <a:cubicBezTo>
                  <a:pt x="0" y="0"/>
                  <a:pt x="17" y="0"/>
                  <a:pt x="26" y="0"/>
                </a:cubicBezTo>
                <a:cubicBezTo>
                  <a:pt x="34" y="0"/>
                  <a:pt x="244" y="76"/>
                  <a:pt x="404" y="0"/>
                </a:cubicBezTo>
                <a:cubicBezTo>
                  <a:pt x="413" y="0"/>
                  <a:pt x="430" y="0"/>
                  <a:pt x="438" y="8"/>
                </a:cubicBezTo>
                <a:cubicBezTo>
                  <a:pt x="438" y="25"/>
                  <a:pt x="438" y="34"/>
                  <a:pt x="421" y="42"/>
                </a:cubicBezTo>
                <a:cubicBezTo>
                  <a:pt x="362" y="67"/>
                  <a:pt x="295" y="76"/>
                  <a:pt x="236" y="7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6">
            <a:extLst>
              <a:ext uri="{FF2B5EF4-FFF2-40B4-BE49-F238E27FC236}">
                <a16:creationId xmlns:a16="http://schemas.microsoft.com/office/drawing/2014/main" id="{1D1C954F-B475-CD4F-90DE-D83843A0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162" y="5267677"/>
            <a:ext cx="711585" cy="171588"/>
          </a:xfrm>
          <a:custGeom>
            <a:avLst/>
            <a:gdLst>
              <a:gd name="T0" fmla="*/ 597 w 623"/>
              <a:gd name="T1" fmla="*/ 151 h 152"/>
              <a:gd name="T2" fmla="*/ 597 w 623"/>
              <a:gd name="T3" fmla="*/ 151 h 152"/>
              <a:gd name="T4" fmla="*/ 580 w 623"/>
              <a:gd name="T5" fmla="*/ 143 h 152"/>
              <a:gd name="T6" fmla="*/ 25 w 623"/>
              <a:gd name="T7" fmla="*/ 101 h 152"/>
              <a:gd name="T8" fmla="*/ 0 w 623"/>
              <a:gd name="T9" fmla="*/ 84 h 152"/>
              <a:gd name="T10" fmla="*/ 16 w 623"/>
              <a:gd name="T11" fmla="*/ 59 h 152"/>
              <a:gd name="T12" fmla="*/ 227 w 623"/>
              <a:gd name="T13" fmla="*/ 25 h 152"/>
              <a:gd name="T14" fmla="*/ 606 w 623"/>
              <a:gd name="T15" fmla="*/ 109 h 152"/>
              <a:gd name="T16" fmla="*/ 614 w 623"/>
              <a:gd name="T17" fmla="*/ 135 h 152"/>
              <a:gd name="T18" fmla="*/ 597 w 623"/>
              <a:gd name="T19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52">
                <a:moveTo>
                  <a:pt x="597" y="151"/>
                </a:moveTo>
                <a:lnTo>
                  <a:pt x="597" y="151"/>
                </a:lnTo>
                <a:cubicBezTo>
                  <a:pt x="589" y="151"/>
                  <a:pt x="589" y="143"/>
                  <a:pt x="580" y="143"/>
                </a:cubicBezTo>
                <a:cubicBezTo>
                  <a:pt x="378" y="0"/>
                  <a:pt x="33" y="101"/>
                  <a:pt x="25" y="101"/>
                </a:cubicBezTo>
                <a:cubicBezTo>
                  <a:pt x="16" y="101"/>
                  <a:pt x="0" y="101"/>
                  <a:pt x="0" y="84"/>
                </a:cubicBezTo>
                <a:cubicBezTo>
                  <a:pt x="0" y="76"/>
                  <a:pt x="0" y="59"/>
                  <a:pt x="16" y="59"/>
                </a:cubicBezTo>
                <a:cubicBezTo>
                  <a:pt x="16" y="59"/>
                  <a:pt x="109" y="34"/>
                  <a:pt x="227" y="25"/>
                </a:cubicBezTo>
                <a:cubicBezTo>
                  <a:pt x="387" y="17"/>
                  <a:pt x="513" y="42"/>
                  <a:pt x="606" y="109"/>
                </a:cubicBezTo>
                <a:cubicBezTo>
                  <a:pt x="622" y="118"/>
                  <a:pt x="622" y="126"/>
                  <a:pt x="614" y="135"/>
                </a:cubicBezTo>
                <a:cubicBezTo>
                  <a:pt x="614" y="143"/>
                  <a:pt x="606" y="151"/>
                  <a:pt x="597" y="15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313026E5-C38D-DF44-9040-24901BA85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7629" y="5449359"/>
            <a:ext cx="635886" cy="136260"/>
          </a:xfrm>
          <a:custGeom>
            <a:avLst/>
            <a:gdLst>
              <a:gd name="T0" fmla="*/ 286 w 556"/>
              <a:gd name="T1" fmla="*/ 101 h 119"/>
              <a:gd name="T2" fmla="*/ 286 w 556"/>
              <a:gd name="T3" fmla="*/ 101 h 119"/>
              <a:gd name="T4" fmla="*/ 16 w 556"/>
              <a:gd name="T5" fmla="*/ 42 h 119"/>
              <a:gd name="T6" fmla="*/ 8 w 556"/>
              <a:gd name="T7" fmla="*/ 17 h 119"/>
              <a:gd name="T8" fmla="*/ 33 w 556"/>
              <a:gd name="T9" fmla="*/ 0 h 119"/>
              <a:gd name="T10" fmla="*/ 513 w 556"/>
              <a:gd name="T11" fmla="*/ 0 h 119"/>
              <a:gd name="T12" fmla="*/ 547 w 556"/>
              <a:gd name="T13" fmla="*/ 17 h 119"/>
              <a:gd name="T14" fmla="*/ 538 w 556"/>
              <a:gd name="T15" fmla="*/ 42 h 119"/>
              <a:gd name="T16" fmla="*/ 286 w 556"/>
              <a:gd name="T17" fmla="*/ 101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" h="119">
                <a:moveTo>
                  <a:pt x="286" y="101"/>
                </a:moveTo>
                <a:lnTo>
                  <a:pt x="286" y="101"/>
                </a:lnTo>
                <a:cubicBezTo>
                  <a:pt x="143" y="101"/>
                  <a:pt x="25" y="50"/>
                  <a:pt x="16" y="42"/>
                </a:cubicBezTo>
                <a:cubicBezTo>
                  <a:pt x="0" y="42"/>
                  <a:pt x="0" y="25"/>
                  <a:pt x="8" y="17"/>
                </a:cubicBezTo>
                <a:cubicBezTo>
                  <a:pt x="8" y="0"/>
                  <a:pt x="25" y="0"/>
                  <a:pt x="33" y="0"/>
                </a:cubicBezTo>
                <a:cubicBezTo>
                  <a:pt x="33" y="8"/>
                  <a:pt x="294" y="118"/>
                  <a:pt x="513" y="0"/>
                </a:cubicBezTo>
                <a:cubicBezTo>
                  <a:pt x="530" y="0"/>
                  <a:pt x="538" y="0"/>
                  <a:pt x="547" y="17"/>
                </a:cubicBezTo>
                <a:cubicBezTo>
                  <a:pt x="555" y="25"/>
                  <a:pt x="547" y="34"/>
                  <a:pt x="538" y="42"/>
                </a:cubicBezTo>
                <a:cubicBezTo>
                  <a:pt x="454" y="84"/>
                  <a:pt x="370" y="101"/>
                  <a:pt x="286" y="10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8">
            <a:extLst>
              <a:ext uri="{FF2B5EF4-FFF2-40B4-BE49-F238E27FC236}">
                <a16:creationId xmlns:a16="http://schemas.microsoft.com/office/drawing/2014/main" id="{ACE5BA3F-9C61-3844-8CD5-9F1734C39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7162" y="5605805"/>
            <a:ext cx="711585" cy="201868"/>
          </a:xfrm>
          <a:custGeom>
            <a:avLst/>
            <a:gdLst>
              <a:gd name="T0" fmla="*/ 353 w 623"/>
              <a:gd name="T1" fmla="*/ 143 h 177"/>
              <a:gd name="T2" fmla="*/ 353 w 623"/>
              <a:gd name="T3" fmla="*/ 143 h 177"/>
              <a:gd name="T4" fmla="*/ 8 w 623"/>
              <a:gd name="T5" fmla="*/ 42 h 177"/>
              <a:gd name="T6" fmla="*/ 0 w 623"/>
              <a:gd name="T7" fmla="*/ 8 h 177"/>
              <a:gd name="T8" fmla="*/ 33 w 623"/>
              <a:gd name="T9" fmla="*/ 8 h 177"/>
              <a:gd name="T10" fmla="*/ 589 w 623"/>
              <a:gd name="T11" fmla="*/ 58 h 177"/>
              <a:gd name="T12" fmla="*/ 614 w 623"/>
              <a:gd name="T13" fmla="*/ 67 h 177"/>
              <a:gd name="T14" fmla="*/ 606 w 623"/>
              <a:gd name="T15" fmla="*/ 92 h 177"/>
              <a:gd name="T16" fmla="*/ 353 w 623"/>
              <a:gd name="T17" fmla="*/ 14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" h="177">
                <a:moveTo>
                  <a:pt x="353" y="143"/>
                </a:moveTo>
                <a:lnTo>
                  <a:pt x="353" y="143"/>
                </a:lnTo>
                <a:cubicBezTo>
                  <a:pt x="151" y="143"/>
                  <a:pt x="16" y="50"/>
                  <a:pt x="8" y="42"/>
                </a:cubicBezTo>
                <a:cubicBezTo>
                  <a:pt x="0" y="33"/>
                  <a:pt x="0" y="16"/>
                  <a:pt x="0" y="8"/>
                </a:cubicBezTo>
                <a:cubicBezTo>
                  <a:pt x="8" y="0"/>
                  <a:pt x="25" y="0"/>
                  <a:pt x="33" y="8"/>
                </a:cubicBezTo>
                <a:cubicBezTo>
                  <a:pt x="33" y="8"/>
                  <a:pt x="269" y="176"/>
                  <a:pt x="589" y="58"/>
                </a:cubicBezTo>
                <a:cubicBezTo>
                  <a:pt x="597" y="50"/>
                  <a:pt x="614" y="58"/>
                  <a:pt x="614" y="67"/>
                </a:cubicBezTo>
                <a:cubicBezTo>
                  <a:pt x="622" y="75"/>
                  <a:pt x="614" y="92"/>
                  <a:pt x="606" y="92"/>
                </a:cubicBezTo>
                <a:cubicBezTo>
                  <a:pt x="513" y="134"/>
                  <a:pt x="429" y="143"/>
                  <a:pt x="353" y="1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9">
            <a:extLst>
              <a:ext uri="{FF2B5EF4-FFF2-40B4-BE49-F238E27FC236}">
                <a16:creationId xmlns:a16="http://schemas.microsoft.com/office/drawing/2014/main" id="{CBF4AC5E-DB05-2442-8BD8-46422696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5573" y="7251033"/>
            <a:ext cx="762052" cy="252336"/>
          </a:xfrm>
          <a:custGeom>
            <a:avLst/>
            <a:gdLst>
              <a:gd name="T0" fmla="*/ 25 w 666"/>
              <a:gd name="T1" fmla="*/ 219 h 220"/>
              <a:gd name="T2" fmla="*/ 25 w 666"/>
              <a:gd name="T3" fmla="*/ 219 h 220"/>
              <a:gd name="T4" fmla="*/ 8 w 666"/>
              <a:gd name="T5" fmla="*/ 210 h 220"/>
              <a:gd name="T6" fmla="*/ 8 w 666"/>
              <a:gd name="T7" fmla="*/ 177 h 220"/>
              <a:gd name="T8" fmla="*/ 648 w 666"/>
              <a:gd name="T9" fmla="*/ 8 h 220"/>
              <a:gd name="T10" fmla="*/ 665 w 666"/>
              <a:gd name="T11" fmla="*/ 34 h 220"/>
              <a:gd name="T12" fmla="*/ 648 w 666"/>
              <a:gd name="T13" fmla="*/ 50 h 220"/>
              <a:gd name="T14" fmla="*/ 34 w 666"/>
              <a:gd name="T15" fmla="*/ 210 h 220"/>
              <a:gd name="T16" fmla="*/ 25 w 666"/>
              <a:gd name="T17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6" h="220">
                <a:moveTo>
                  <a:pt x="25" y="219"/>
                </a:moveTo>
                <a:lnTo>
                  <a:pt x="25" y="219"/>
                </a:lnTo>
                <a:cubicBezTo>
                  <a:pt x="17" y="219"/>
                  <a:pt x="8" y="219"/>
                  <a:pt x="8" y="210"/>
                </a:cubicBezTo>
                <a:cubicBezTo>
                  <a:pt x="0" y="202"/>
                  <a:pt x="0" y="185"/>
                  <a:pt x="8" y="177"/>
                </a:cubicBezTo>
                <a:cubicBezTo>
                  <a:pt x="25" y="168"/>
                  <a:pt x="269" y="0"/>
                  <a:pt x="648" y="8"/>
                </a:cubicBezTo>
                <a:cubicBezTo>
                  <a:pt x="657" y="8"/>
                  <a:pt x="665" y="17"/>
                  <a:pt x="665" y="34"/>
                </a:cubicBezTo>
                <a:cubicBezTo>
                  <a:pt x="665" y="42"/>
                  <a:pt x="657" y="50"/>
                  <a:pt x="648" y="50"/>
                </a:cubicBezTo>
                <a:cubicBezTo>
                  <a:pt x="286" y="50"/>
                  <a:pt x="42" y="210"/>
                  <a:pt x="34" y="210"/>
                </a:cubicBezTo>
                <a:cubicBezTo>
                  <a:pt x="34" y="219"/>
                  <a:pt x="25" y="219"/>
                  <a:pt x="25" y="21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0">
            <a:extLst>
              <a:ext uri="{FF2B5EF4-FFF2-40B4-BE49-F238E27FC236}">
                <a16:creationId xmlns:a16="http://schemas.microsoft.com/office/drawing/2014/main" id="{E5C35819-25A4-3844-931F-EBB19BA54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4912" y="6781691"/>
            <a:ext cx="726726" cy="570277"/>
          </a:xfrm>
          <a:custGeom>
            <a:avLst/>
            <a:gdLst>
              <a:gd name="T0" fmla="*/ 606 w 633"/>
              <a:gd name="T1" fmla="*/ 496 h 497"/>
              <a:gd name="T2" fmla="*/ 606 w 633"/>
              <a:gd name="T3" fmla="*/ 496 h 497"/>
              <a:gd name="T4" fmla="*/ 590 w 633"/>
              <a:gd name="T5" fmla="*/ 479 h 497"/>
              <a:gd name="T6" fmla="*/ 34 w 633"/>
              <a:gd name="T7" fmla="*/ 169 h 497"/>
              <a:gd name="T8" fmla="*/ 0 w 633"/>
              <a:gd name="T9" fmla="*/ 160 h 497"/>
              <a:gd name="T10" fmla="*/ 17 w 633"/>
              <a:gd name="T11" fmla="*/ 127 h 497"/>
              <a:gd name="T12" fmla="*/ 632 w 633"/>
              <a:gd name="T13" fmla="*/ 462 h 497"/>
              <a:gd name="T14" fmla="*/ 615 w 633"/>
              <a:gd name="T15" fmla="*/ 488 h 497"/>
              <a:gd name="T16" fmla="*/ 606 w 633"/>
              <a:gd name="T17" fmla="*/ 496 h 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3" h="497">
                <a:moveTo>
                  <a:pt x="606" y="496"/>
                </a:moveTo>
                <a:lnTo>
                  <a:pt x="606" y="496"/>
                </a:lnTo>
                <a:cubicBezTo>
                  <a:pt x="598" y="496"/>
                  <a:pt x="590" y="488"/>
                  <a:pt x="590" y="479"/>
                </a:cubicBezTo>
                <a:cubicBezTo>
                  <a:pt x="404" y="51"/>
                  <a:pt x="43" y="169"/>
                  <a:pt x="34" y="169"/>
                </a:cubicBezTo>
                <a:cubicBezTo>
                  <a:pt x="17" y="176"/>
                  <a:pt x="9" y="169"/>
                  <a:pt x="0" y="160"/>
                </a:cubicBezTo>
                <a:cubicBezTo>
                  <a:pt x="0" y="144"/>
                  <a:pt x="9" y="135"/>
                  <a:pt x="17" y="127"/>
                </a:cubicBezTo>
                <a:cubicBezTo>
                  <a:pt x="17" y="127"/>
                  <a:pt x="430" y="0"/>
                  <a:pt x="632" y="462"/>
                </a:cubicBezTo>
                <a:cubicBezTo>
                  <a:pt x="632" y="471"/>
                  <a:pt x="632" y="488"/>
                  <a:pt x="615" y="488"/>
                </a:cubicBezTo>
                <a:cubicBezTo>
                  <a:pt x="615" y="488"/>
                  <a:pt x="615" y="496"/>
                  <a:pt x="606" y="4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1">
            <a:extLst>
              <a:ext uri="{FF2B5EF4-FFF2-40B4-BE49-F238E27FC236}">
                <a16:creationId xmlns:a16="http://schemas.microsoft.com/office/drawing/2014/main" id="{68BACDE8-9FA8-5C42-8C28-30F71A6E2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8275" y="7422622"/>
            <a:ext cx="716633" cy="484484"/>
          </a:xfrm>
          <a:custGeom>
            <a:avLst/>
            <a:gdLst>
              <a:gd name="T0" fmla="*/ 598 w 624"/>
              <a:gd name="T1" fmla="*/ 421 h 422"/>
              <a:gd name="T2" fmla="*/ 598 w 624"/>
              <a:gd name="T3" fmla="*/ 421 h 422"/>
              <a:gd name="T4" fmla="*/ 572 w 624"/>
              <a:gd name="T5" fmla="*/ 413 h 422"/>
              <a:gd name="T6" fmla="*/ 252 w 624"/>
              <a:gd name="T7" fmla="*/ 152 h 422"/>
              <a:gd name="T8" fmla="*/ 33 w 624"/>
              <a:gd name="T9" fmla="*/ 160 h 422"/>
              <a:gd name="T10" fmla="*/ 0 w 624"/>
              <a:gd name="T11" fmla="*/ 143 h 422"/>
              <a:gd name="T12" fmla="*/ 16 w 624"/>
              <a:gd name="T13" fmla="*/ 118 h 422"/>
              <a:gd name="T14" fmla="*/ 614 w 624"/>
              <a:gd name="T15" fmla="*/ 396 h 422"/>
              <a:gd name="T16" fmla="*/ 606 w 624"/>
              <a:gd name="T17" fmla="*/ 421 h 422"/>
              <a:gd name="T18" fmla="*/ 598 w 624"/>
              <a:gd name="T19" fmla="*/ 421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22">
                <a:moveTo>
                  <a:pt x="598" y="421"/>
                </a:moveTo>
                <a:lnTo>
                  <a:pt x="598" y="421"/>
                </a:lnTo>
                <a:cubicBezTo>
                  <a:pt x="589" y="421"/>
                  <a:pt x="581" y="421"/>
                  <a:pt x="572" y="413"/>
                </a:cubicBezTo>
                <a:cubicBezTo>
                  <a:pt x="513" y="261"/>
                  <a:pt x="404" y="177"/>
                  <a:pt x="252" y="152"/>
                </a:cubicBezTo>
                <a:cubicBezTo>
                  <a:pt x="134" y="135"/>
                  <a:pt x="33" y="160"/>
                  <a:pt x="33" y="160"/>
                </a:cubicBezTo>
                <a:cubicBezTo>
                  <a:pt x="16" y="160"/>
                  <a:pt x="8" y="152"/>
                  <a:pt x="0" y="143"/>
                </a:cubicBezTo>
                <a:cubicBezTo>
                  <a:pt x="0" y="127"/>
                  <a:pt x="8" y="118"/>
                  <a:pt x="16" y="118"/>
                </a:cubicBezTo>
                <a:cubicBezTo>
                  <a:pt x="25" y="118"/>
                  <a:pt x="454" y="0"/>
                  <a:pt x="614" y="396"/>
                </a:cubicBezTo>
                <a:cubicBezTo>
                  <a:pt x="623" y="404"/>
                  <a:pt x="614" y="413"/>
                  <a:pt x="606" y="421"/>
                </a:cubicBezTo>
                <a:cubicBezTo>
                  <a:pt x="598" y="421"/>
                  <a:pt x="598" y="421"/>
                  <a:pt x="598" y="4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2">
            <a:extLst>
              <a:ext uri="{FF2B5EF4-FFF2-40B4-BE49-F238E27FC236}">
                <a16:creationId xmlns:a16="http://schemas.microsoft.com/office/drawing/2014/main" id="{4A23C6A9-CFF7-D64C-8D73-27D3800A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0421" y="8225050"/>
            <a:ext cx="519813" cy="358315"/>
          </a:xfrm>
          <a:custGeom>
            <a:avLst/>
            <a:gdLst>
              <a:gd name="T0" fmla="*/ 430 w 456"/>
              <a:gd name="T1" fmla="*/ 312 h 313"/>
              <a:gd name="T2" fmla="*/ 430 w 456"/>
              <a:gd name="T3" fmla="*/ 312 h 313"/>
              <a:gd name="T4" fmla="*/ 413 w 456"/>
              <a:gd name="T5" fmla="*/ 303 h 313"/>
              <a:gd name="T6" fmla="*/ 26 w 456"/>
              <a:gd name="T7" fmla="*/ 42 h 313"/>
              <a:gd name="T8" fmla="*/ 9 w 456"/>
              <a:gd name="T9" fmla="*/ 17 h 313"/>
              <a:gd name="T10" fmla="*/ 26 w 456"/>
              <a:gd name="T11" fmla="*/ 0 h 313"/>
              <a:gd name="T12" fmla="*/ 211 w 456"/>
              <a:gd name="T13" fmla="*/ 51 h 313"/>
              <a:gd name="T14" fmla="*/ 455 w 456"/>
              <a:gd name="T15" fmla="*/ 286 h 313"/>
              <a:gd name="T16" fmla="*/ 438 w 456"/>
              <a:gd name="T17" fmla="*/ 312 h 313"/>
              <a:gd name="T18" fmla="*/ 430 w 456"/>
              <a:gd name="T19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6" h="313">
                <a:moveTo>
                  <a:pt x="430" y="312"/>
                </a:moveTo>
                <a:lnTo>
                  <a:pt x="430" y="312"/>
                </a:lnTo>
                <a:cubicBezTo>
                  <a:pt x="421" y="312"/>
                  <a:pt x="413" y="312"/>
                  <a:pt x="413" y="303"/>
                </a:cubicBezTo>
                <a:cubicBezTo>
                  <a:pt x="345" y="76"/>
                  <a:pt x="26" y="42"/>
                  <a:pt x="26" y="42"/>
                </a:cubicBezTo>
                <a:cubicBezTo>
                  <a:pt x="9" y="42"/>
                  <a:pt x="0" y="34"/>
                  <a:pt x="9" y="17"/>
                </a:cubicBezTo>
                <a:cubicBezTo>
                  <a:pt x="9" y="9"/>
                  <a:pt x="17" y="0"/>
                  <a:pt x="26" y="0"/>
                </a:cubicBezTo>
                <a:cubicBezTo>
                  <a:pt x="34" y="0"/>
                  <a:pt x="118" y="9"/>
                  <a:pt x="211" y="51"/>
                </a:cubicBezTo>
                <a:cubicBezTo>
                  <a:pt x="337" y="101"/>
                  <a:pt x="421" y="185"/>
                  <a:pt x="455" y="286"/>
                </a:cubicBezTo>
                <a:cubicBezTo>
                  <a:pt x="455" y="295"/>
                  <a:pt x="446" y="312"/>
                  <a:pt x="438" y="312"/>
                </a:cubicBezTo>
                <a:lnTo>
                  <a:pt x="430" y="31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3">
            <a:extLst>
              <a:ext uri="{FF2B5EF4-FFF2-40B4-BE49-F238E27FC236}">
                <a16:creationId xmlns:a16="http://schemas.microsoft.com/office/drawing/2014/main" id="{CA531570-C39E-CC47-9198-B85FEA47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8010" y="7008791"/>
            <a:ext cx="615699" cy="201868"/>
          </a:xfrm>
          <a:custGeom>
            <a:avLst/>
            <a:gdLst>
              <a:gd name="T0" fmla="*/ 514 w 540"/>
              <a:gd name="T1" fmla="*/ 177 h 178"/>
              <a:gd name="T2" fmla="*/ 514 w 540"/>
              <a:gd name="T3" fmla="*/ 177 h 178"/>
              <a:gd name="T4" fmla="*/ 497 w 540"/>
              <a:gd name="T5" fmla="*/ 169 h 178"/>
              <a:gd name="T6" fmla="*/ 25 w 540"/>
              <a:gd name="T7" fmla="*/ 51 h 178"/>
              <a:gd name="T8" fmla="*/ 25 w 540"/>
              <a:gd name="T9" fmla="*/ 51 h 178"/>
              <a:gd name="T10" fmla="*/ 0 w 540"/>
              <a:gd name="T11" fmla="*/ 26 h 178"/>
              <a:gd name="T12" fmla="*/ 25 w 540"/>
              <a:gd name="T13" fmla="*/ 0 h 178"/>
              <a:gd name="T14" fmla="*/ 531 w 540"/>
              <a:gd name="T15" fmla="*/ 144 h 178"/>
              <a:gd name="T16" fmla="*/ 522 w 540"/>
              <a:gd name="T17" fmla="*/ 177 h 178"/>
              <a:gd name="T18" fmla="*/ 514 w 540"/>
              <a:gd name="T19" fmla="*/ 177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40" h="178">
                <a:moveTo>
                  <a:pt x="514" y="177"/>
                </a:moveTo>
                <a:lnTo>
                  <a:pt x="514" y="177"/>
                </a:lnTo>
                <a:cubicBezTo>
                  <a:pt x="505" y="177"/>
                  <a:pt x="497" y="177"/>
                  <a:pt x="497" y="169"/>
                </a:cubicBezTo>
                <a:cubicBezTo>
                  <a:pt x="387" y="51"/>
                  <a:pt x="25" y="51"/>
                  <a:pt x="25" y="51"/>
                </a:cubicBezTo>
                <a:lnTo>
                  <a:pt x="25" y="51"/>
                </a:lnTo>
                <a:cubicBezTo>
                  <a:pt x="8" y="51"/>
                  <a:pt x="0" y="42"/>
                  <a:pt x="0" y="26"/>
                </a:cubicBezTo>
                <a:cubicBezTo>
                  <a:pt x="0" y="17"/>
                  <a:pt x="8" y="0"/>
                  <a:pt x="25" y="0"/>
                </a:cubicBezTo>
                <a:cubicBezTo>
                  <a:pt x="34" y="0"/>
                  <a:pt x="404" y="9"/>
                  <a:pt x="531" y="144"/>
                </a:cubicBezTo>
                <a:cubicBezTo>
                  <a:pt x="539" y="152"/>
                  <a:pt x="531" y="169"/>
                  <a:pt x="522" y="177"/>
                </a:cubicBezTo>
                <a:lnTo>
                  <a:pt x="514" y="17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4">
            <a:extLst>
              <a:ext uri="{FF2B5EF4-FFF2-40B4-BE49-F238E27FC236}">
                <a16:creationId xmlns:a16="http://schemas.microsoft.com/office/drawing/2014/main" id="{79FBCFDE-0D3F-464C-8617-AF9CCA73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692" y="7291407"/>
            <a:ext cx="434017" cy="297758"/>
          </a:xfrm>
          <a:custGeom>
            <a:avLst/>
            <a:gdLst>
              <a:gd name="T0" fmla="*/ 25 w 380"/>
              <a:gd name="T1" fmla="*/ 260 h 261"/>
              <a:gd name="T2" fmla="*/ 25 w 380"/>
              <a:gd name="T3" fmla="*/ 260 h 261"/>
              <a:gd name="T4" fmla="*/ 0 w 380"/>
              <a:gd name="T5" fmla="*/ 244 h 261"/>
              <a:gd name="T6" fmla="*/ 17 w 380"/>
              <a:gd name="T7" fmla="*/ 218 h 261"/>
              <a:gd name="T8" fmla="*/ 328 w 380"/>
              <a:gd name="T9" fmla="*/ 16 h 261"/>
              <a:gd name="T10" fmla="*/ 362 w 380"/>
              <a:gd name="T11" fmla="*/ 8 h 261"/>
              <a:gd name="T12" fmla="*/ 371 w 380"/>
              <a:gd name="T13" fmla="*/ 33 h 261"/>
              <a:gd name="T14" fmla="*/ 25 w 380"/>
              <a:gd name="T1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0" h="261">
                <a:moveTo>
                  <a:pt x="25" y="260"/>
                </a:moveTo>
                <a:lnTo>
                  <a:pt x="25" y="260"/>
                </a:lnTo>
                <a:cubicBezTo>
                  <a:pt x="9" y="260"/>
                  <a:pt x="0" y="252"/>
                  <a:pt x="0" y="244"/>
                </a:cubicBezTo>
                <a:cubicBezTo>
                  <a:pt x="0" y="227"/>
                  <a:pt x="9" y="218"/>
                  <a:pt x="17" y="218"/>
                </a:cubicBezTo>
                <a:cubicBezTo>
                  <a:pt x="17" y="218"/>
                  <a:pt x="261" y="176"/>
                  <a:pt x="328" y="16"/>
                </a:cubicBezTo>
                <a:cubicBezTo>
                  <a:pt x="337" y="8"/>
                  <a:pt x="345" y="0"/>
                  <a:pt x="362" y="8"/>
                </a:cubicBezTo>
                <a:cubicBezTo>
                  <a:pt x="371" y="8"/>
                  <a:pt x="379" y="25"/>
                  <a:pt x="371" y="33"/>
                </a:cubicBezTo>
                <a:cubicBezTo>
                  <a:pt x="286" y="218"/>
                  <a:pt x="34" y="260"/>
                  <a:pt x="25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5">
            <a:extLst>
              <a:ext uri="{FF2B5EF4-FFF2-40B4-BE49-F238E27FC236}">
                <a16:creationId xmlns:a16="http://schemas.microsoft.com/office/drawing/2014/main" id="{0BABAF10-E888-E64E-8DDA-A478AB11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692" y="7205615"/>
            <a:ext cx="307851" cy="146353"/>
          </a:xfrm>
          <a:custGeom>
            <a:avLst/>
            <a:gdLst>
              <a:gd name="T0" fmla="*/ 25 w 271"/>
              <a:gd name="T1" fmla="*/ 126 h 127"/>
              <a:gd name="T2" fmla="*/ 25 w 271"/>
              <a:gd name="T3" fmla="*/ 126 h 127"/>
              <a:gd name="T4" fmla="*/ 0 w 271"/>
              <a:gd name="T5" fmla="*/ 101 h 127"/>
              <a:gd name="T6" fmla="*/ 17 w 271"/>
              <a:gd name="T7" fmla="*/ 76 h 127"/>
              <a:gd name="T8" fmla="*/ 227 w 271"/>
              <a:gd name="T9" fmla="*/ 8 h 127"/>
              <a:gd name="T10" fmla="*/ 261 w 271"/>
              <a:gd name="T11" fmla="*/ 8 h 127"/>
              <a:gd name="T12" fmla="*/ 261 w 271"/>
              <a:gd name="T13" fmla="*/ 42 h 127"/>
              <a:gd name="T14" fmla="*/ 25 w 271"/>
              <a:gd name="T15" fmla="*/ 118 h 127"/>
              <a:gd name="T16" fmla="*/ 25 w 271"/>
              <a:gd name="T17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1" h="127">
                <a:moveTo>
                  <a:pt x="25" y="126"/>
                </a:moveTo>
                <a:lnTo>
                  <a:pt x="25" y="126"/>
                </a:lnTo>
                <a:cubicBezTo>
                  <a:pt x="9" y="126"/>
                  <a:pt x="0" y="118"/>
                  <a:pt x="0" y="101"/>
                </a:cubicBezTo>
                <a:cubicBezTo>
                  <a:pt x="0" y="92"/>
                  <a:pt x="9" y="84"/>
                  <a:pt x="17" y="76"/>
                </a:cubicBezTo>
                <a:cubicBezTo>
                  <a:pt x="84" y="67"/>
                  <a:pt x="202" y="42"/>
                  <a:pt x="227" y="8"/>
                </a:cubicBezTo>
                <a:cubicBezTo>
                  <a:pt x="236" y="0"/>
                  <a:pt x="253" y="0"/>
                  <a:pt x="261" y="8"/>
                </a:cubicBezTo>
                <a:cubicBezTo>
                  <a:pt x="270" y="17"/>
                  <a:pt x="270" y="33"/>
                  <a:pt x="261" y="42"/>
                </a:cubicBezTo>
                <a:cubicBezTo>
                  <a:pt x="211" y="92"/>
                  <a:pt x="42" y="118"/>
                  <a:pt x="25" y="118"/>
                </a:cubicBezTo>
                <a:cubicBezTo>
                  <a:pt x="25" y="126"/>
                  <a:pt x="25" y="126"/>
                  <a:pt x="25" y="1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">
            <a:extLst>
              <a:ext uri="{FF2B5EF4-FFF2-40B4-BE49-F238E27FC236}">
                <a16:creationId xmlns:a16="http://schemas.microsoft.com/office/drawing/2014/main" id="{02FF5F3E-5150-3E48-B6F2-F953E578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612" y="8724673"/>
            <a:ext cx="1877377" cy="1675508"/>
          </a:xfrm>
          <a:custGeom>
            <a:avLst/>
            <a:gdLst>
              <a:gd name="T0" fmla="*/ 1640 w 1641"/>
              <a:gd name="T1" fmla="*/ 572 h 1465"/>
              <a:gd name="T2" fmla="*/ 1354 w 1641"/>
              <a:gd name="T3" fmla="*/ 572 h 1465"/>
              <a:gd name="T4" fmla="*/ 1288 w 1641"/>
              <a:gd name="T5" fmla="*/ 875 h 1465"/>
              <a:gd name="T6" fmla="*/ 1514 w 1641"/>
              <a:gd name="T7" fmla="*/ 875 h 1465"/>
              <a:gd name="T8" fmla="*/ 1514 w 1641"/>
              <a:gd name="T9" fmla="*/ 1178 h 1465"/>
              <a:gd name="T10" fmla="*/ 1229 w 1641"/>
              <a:gd name="T11" fmla="*/ 1178 h 1465"/>
              <a:gd name="T12" fmla="*/ 1170 w 1641"/>
              <a:gd name="T13" fmla="*/ 1464 h 1465"/>
              <a:gd name="T14" fmla="*/ 858 w 1641"/>
              <a:gd name="T15" fmla="*/ 1464 h 1465"/>
              <a:gd name="T16" fmla="*/ 917 w 1641"/>
              <a:gd name="T17" fmla="*/ 1178 h 1465"/>
              <a:gd name="T18" fmla="*/ 597 w 1641"/>
              <a:gd name="T19" fmla="*/ 1178 h 1465"/>
              <a:gd name="T20" fmla="*/ 539 w 1641"/>
              <a:gd name="T21" fmla="*/ 1464 h 1465"/>
              <a:gd name="T22" fmla="*/ 227 w 1641"/>
              <a:gd name="T23" fmla="*/ 1464 h 1465"/>
              <a:gd name="T24" fmla="*/ 286 w 1641"/>
              <a:gd name="T25" fmla="*/ 1178 h 1465"/>
              <a:gd name="T26" fmla="*/ 0 w 1641"/>
              <a:gd name="T27" fmla="*/ 1178 h 1465"/>
              <a:gd name="T28" fmla="*/ 0 w 1641"/>
              <a:gd name="T29" fmla="*/ 875 h 1465"/>
              <a:gd name="T30" fmla="*/ 353 w 1641"/>
              <a:gd name="T31" fmla="*/ 875 h 1465"/>
              <a:gd name="T32" fmla="*/ 412 w 1641"/>
              <a:gd name="T33" fmla="*/ 572 h 1465"/>
              <a:gd name="T34" fmla="*/ 126 w 1641"/>
              <a:gd name="T35" fmla="*/ 572 h 1465"/>
              <a:gd name="T36" fmla="*/ 126 w 1641"/>
              <a:gd name="T37" fmla="*/ 269 h 1465"/>
              <a:gd name="T38" fmla="*/ 480 w 1641"/>
              <a:gd name="T39" fmla="*/ 269 h 1465"/>
              <a:gd name="T40" fmla="*/ 539 w 1641"/>
              <a:gd name="T41" fmla="*/ 0 h 1465"/>
              <a:gd name="T42" fmla="*/ 842 w 1641"/>
              <a:gd name="T43" fmla="*/ 0 h 1465"/>
              <a:gd name="T44" fmla="*/ 791 w 1641"/>
              <a:gd name="T45" fmla="*/ 269 h 1465"/>
              <a:gd name="T46" fmla="*/ 1111 w 1641"/>
              <a:gd name="T47" fmla="*/ 269 h 1465"/>
              <a:gd name="T48" fmla="*/ 1162 w 1641"/>
              <a:gd name="T49" fmla="*/ 0 h 1465"/>
              <a:gd name="T50" fmla="*/ 1472 w 1641"/>
              <a:gd name="T51" fmla="*/ 0 h 1465"/>
              <a:gd name="T52" fmla="*/ 1413 w 1641"/>
              <a:gd name="T53" fmla="*/ 269 h 1465"/>
              <a:gd name="T54" fmla="*/ 1640 w 1641"/>
              <a:gd name="T55" fmla="*/ 269 h 1465"/>
              <a:gd name="T56" fmla="*/ 1640 w 1641"/>
              <a:gd name="T57" fmla="*/ 572 h 1465"/>
              <a:gd name="T58" fmla="*/ 976 w 1641"/>
              <a:gd name="T59" fmla="*/ 875 h 1465"/>
              <a:gd name="T60" fmla="*/ 1044 w 1641"/>
              <a:gd name="T61" fmla="*/ 572 h 1465"/>
              <a:gd name="T62" fmla="*/ 724 w 1641"/>
              <a:gd name="T63" fmla="*/ 572 h 1465"/>
              <a:gd name="T64" fmla="*/ 656 w 1641"/>
              <a:gd name="T65" fmla="*/ 875 h 1465"/>
              <a:gd name="T66" fmla="*/ 976 w 1641"/>
              <a:gd name="T67" fmla="*/ 875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641" h="1465">
                <a:moveTo>
                  <a:pt x="1640" y="572"/>
                </a:moveTo>
                <a:lnTo>
                  <a:pt x="1354" y="572"/>
                </a:lnTo>
                <a:lnTo>
                  <a:pt x="1288" y="875"/>
                </a:lnTo>
                <a:lnTo>
                  <a:pt x="1514" y="875"/>
                </a:lnTo>
                <a:lnTo>
                  <a:pt x="1514" y="1178"/>
                </a:lnTo>
                <a:lnTo>
                  <a:pt x="1229" y="1178"/>
                </a:lnTo>
                <a:lnTo>
                  <a:pt x="1170" y="1464"/>
                </a:lnTo>
                <a:lnTo>
                  <a:pt x="858" y="1464"/>
                </a:lnTo>
                <a:lnTo>
                  <a:pt x="917" y="1178"/>
                </a:lnTo>
                <a:lnTo>
                  <a:pt x="597" y="1178"/>
                </a:lnTo>
                <a:lnTo>
                  <a:pt x="539" y="1464"/>
                </a:lnTo>
                <a:lnTo>
                  <a:pt x="227" y="1464"/>
                </a:lnTo>
                <a:lnTo>
                  <a:pt x="286" y="1178"/>
                </a:lnTo>
                <a:lnTo>
                  <a:pt x="0" y="1178"/>
                </a:lnTo>
                <a:lnTo>
                  <a:pt x="0" y="875"/>
                </a:lnTo>
                <a:lnTo>
                  <a:pt x="353" y="875"/>
                </a:lnTo>
                <a:lnTo>
                  <a:pt x="412" y="572"/>
                </a:lnTo>
                <a:lnTo>
                  <a:pt x="126" y="572"/>
                </a:lnTo>
                <a:lnTo>
                  <a:pt x="126" y="269"/>
                </a:lnTo>
                <a:lnTo>
                  <a:pt x="480" y="269"/>
                </a:lnTo>
                <a:lnTo>
                  <a:pt x="539" y="0"/>
                </a:lnTo>
                <a:lnTo>
                  <a:pt x="842" y="0"/>
                </a:lnTo>
                <a:lnTo>
                  <a:pt x="791" y="269"/>
                </a:lnTo>
                <a:lnTo>
                  <a:pt x="1111" y="269"/>
                </a:lnTo>
                <a:lnTo>
                  <a:pt x="1162" y="0"/>
                </a:lnTo>
                <a:lnTo>
                  <a:pt x="1472" y="0"/>
                </a:lnTo>
                <a:lnTo>
                  <a:pt x="1413" y="269"/>
                </a:lnTo>
                <a:lnTo>
                  <a:pt x="1640" y="269"/>
                </a:lnTo>
                <a:lnTo>
                  <a:pt x="1640" y="572"/>
                </a:lnTo>
                <a:close/>
                <a:moveTo>
                  <a:pt x="976" y="875"/>
                </a:moveTo>
                <a:lnTo>
                  <a:pt x="1044" y="572"/>
                </a:lnTo>
                <a:lnTo>
                  <a:pt x="724" y="572"/>
                </a:lnTo>
                <a:lnTo>
                  <a:pt x="656" y="875"/>
                </a:lnTo>
                <a:lnTo>
                  <a:pt x="976" y="8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">
            <a:extLst>
              <a:ext uri="{FF2B5EF4-FFF2-40B4-BE49-F238E27FC236}">
                <a16:creationId xmlns:a16="http://schemas.microsoft.com/office/drawing/2014/main" id="{DE335F9C-8C68-2C41-B589-66EB00CCF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857" y="8795327"/>
            <a:ext cx="656072" cy="1609903"/>
          </a:xfrm>
          <a:custGeom>
            <a:avLst/>
            <a:gdLst>
              <a:gd name="T0" fmla="*/ 227 w 574"/>
              <a:gd name="T1" fmla="*/ 1405 h 1406"/>
              <a:gd name="T2" fmla="*/ 227 w 574"/>
              <a:gd name="T3" fmla="*/ 311 h 1406"/>
              <a:gd name="T4" fmla="*/ 0 w 574"/>
              <a:gd name="T5" fmla="*/ 311 h 1406"/>
              <a:gd name="T6" fmla="*/ 0 w 574"/>
              <a:gd name="T7" fmla="*/ 0 h 1406"/>
              <a:gd name="T8" fmla="*/ 573 w 574"/>
              <a:gd name="T9" fmla="*/ 0 h 1406"/>
              <a:gd name="T10" fmla="*/ 573 w 574"/>
              <a:gd name="T11" fmla="*/ 1405 h 1406"/>
              <a:gd name="T12" fmla="*/ 227 w 574"/>
              <a:gd name="T13" fmla="*/ 1405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4" h="1406">
                <a:moveTo>
                  <a:pt x="227" y="1405"/>
                </a:moveTo>
                <a:lnTo>
                  <a:pt x="227" y="311"/>
                </a:lnTo>
                <a:lnTo>
                  <a:pt x="0" y="311"/>
                </a:lnTo>
                <a:lnTo>
                  <a:pt x="0" y="0"/>
                </a:lnTo>
                <a:lnTo>
                  <a:pt x="573" y="0"/>
                </a:lnTo>
                <a:lnTo>
                  <a:pt x="573" y="1405"/>
                </a:lnTo>
                <a:lnTo>
                  <a:pt x="227" y="140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416EF2E2-872C-2745-9FDE-7CB2D99E1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55193" y="3223758"/>
            <a:ext cx="7302593" cy="50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19">
            <a:extLst>
              <a:ext uri="{FF2B5EF4-FFF2-40B4-BE49-F238E27FC236}">
                <a16:creationId xmlns:a16="http://schemas.microsoft.com/office/drawing/2014/main" id="{9D0F3CCA-EE1A-704F-BAF3-FF9D9D92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840" y="3082450"/>
            <a:ext cx="297754" cy="292709"/>
          </a:xfrm>
          <a:custGeom>
            <a:avLst/>
            <a:gdLst>
              <a:gd name="T0" fmla="*/ 127 w 262"/>
              <a:gd name="T1" fmla="*/ 253 h 254"/>
              <a:gd name="T2" fmla="*/ 127 w 262"/>
              <a:gd name="T3" fmla="*/ 253 h 254"/>
              <a:gd name="T4" fmla="*/ 0 w 262"/>
              <a:gd name="T5" fmla="*/ 126 h 254"/>
              <a:gd name="T6" fmla="*/ 127 w 262"/>
              <a:gd name="T7" fmla="*/ 0 h 254"/>
              <a:gd name="T8" fmla="*/ 261 w 262"/>
              <a:gd name="T9" fmla="*/ 126 h 254"/>
              <a:gd name="T10" fmla="*/ 127 w 262"/>
              <a:gd name="T1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54">
                <a:moveTo>
                  <a:pt x="127" y="253"/>
                </a:moveTo>
                <a:lnTo>
                  <a:pt x="127" y="253"/>
                </a:lnTo>
                <a:cubicBezTo>
                  <a:pt x="59" y="253"/>
                  <a:pt x="0" y="194"/>
                  <a:pt x="0" y="126"/>
                </a:cubicBezTo>
                <a:cubicBezTo>
                  <a:pt x="0" y="59"/>
                  <a:pt x="59" y="0"/>
                  <a:pt x="127" y="0"/>
                </a:cubicBezTo>
                <a:cubicBezTo>
                  <a:pt x="202" y="0"/>
                  <a:pt x="261" y="59"/>
                  <a:pt x="261" y="126"/>
                </a:cubicBezTo>
                <a:cubicBezTo>
                  <a:pt x="261" y="194"/>
                  <a:pt x="202" y="253"/>
                  <a:pt x="127" y="2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0">
            <a:extLst>
              <a:ext uri="{FF2B5EF4-FFF2-40B4-BE49-F238E27FC236}">
                <a16:creationId xmlns:a16="http://schemas.microsoft.com/office/drawing/2014/main" id="{F4780AE6-8516-F24D-B08D-9055971BD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803" y="3072356"/>
            <a:ext cx="378505" cy="307851"/>
          </a:xfrm>
          <a:custGeom>
            <a:avLst/>
            <a:gdLst>
              <a:gd name="T0" fmla="*/ 329 w 330"/>
              <a:gd name="T1" fmla="*/ 134 h 270"/>
              <a:gd name="T2" fmla="*/ 0 w 330"/>
              <a:gd name="T3" fmla="*/ 269 h 270"/>
              <a:gd name="T4" fmla="*/ 76 w 330"/>
              <a:gd name="T5" fmla="*/ 134 h 270"/>
              <a:gd name="T6" fmla="*/ 0 w 330"/>
              <a:gd name="T7" fmla="*/ 0 h 270"/>
              <a:gd name="T8" fmla="*/ 329 w 330"/>
              <a:gd name="T9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0">
                <a:moveTo>
                  <a:pt x="329" y="134"/>
                </a:moveTo>
                <a:lnTo>
                  <a:pt x="0" y="269"/>
                </a:lnTo>
                <a:lnTo>
                  <a:pt x="76" y="134"/>
                </a:lnTo>
                <a:lnTo>
                  <a:pt x="0" y="0"/>
                </a:lnTo>
                <a:lnTo>
                  <a:pt x="329" y="1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C00D0B82-A53E-AC42-A535-BF8F08E41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445" y="5711788"/>
            <a:ext cx="7378292" cy="504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Freeform 22">
            <a:extLst>
              <a:ext uri="{FF2B5EF4-FFF2-40B4-BE49-F238E27FC236}">
                <a16:creationId xmlns:a16="http://schemas.microsoft.com/office/drawing/2014/main" id="{2D6B391C-4741-EE4B-9195-CD153C74D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3137" y="5565432"/>
            <a:ext cx="297758" cy="287664"/>
          </a:xfrm>
          <a:custGeom>
            <a:avLst/>
            <a:gdLst>
              <a:gd name="T0" fmla="*/ 126 w 262"/>
              <a:gd name="T1" fmla="*/ 252 h 253"/>
              <a:gd name="T2" fmla="*/ 126 w 262"/>
              <a:gd name="T3" fmla="*/ 252 h 253"/>
              <a:gd name="T4" fmla="*/ 0 w 262"/>
              <a:gd name="T5" fmla="*/ 126 h 253"/>
              <a:gd name="T6" fmla="*/ 126 w 262"/>
              <a:gd name="T7" fmla="*/ 0 h 253"/>
              <a:gd name="T8" fmla="*/ 261 w 262"/>
              <a:gd name="T9" fmla="*/ 126 h 253"/>
              <a:gd name="T10" fmla="*/ 126 w 262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2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194"/>
                  <a:pt x="0" y="126"/>
                </a:cubicBezTo>
                <a:cubicBezTo>
                  <a:pt x="0" y="59"/>
                  <a:pt x="59" y="0"/>
                  <a:pt x="126" y="0"/>
                </a:cubicBezTo>
                <a:cubicBezTo>
                  <a:pt x="202" y="0"/>
                  <a:pt x="261" y="59"/>
                  <a:pt x="261" y="126"/>
                </a:cubicBezTo>
                <a:cubicBezTo>
                  <a:pt x="261" y="194"/>
                  <a:pt x="202" y="252"/>
                  <a:pt x="126" y="2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3">
            <a:extLst>
              <a:ext uri="{FF2B5EF4-FFF2-40B4-BE49-F238E27FC236}">
                <a16:creationId xmlns:a16="http://schemas.microsoft.com/office/drawing/2014/main" id="{A4B77838-CE3B-FD45-ABEB-2722826C2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803" y="5560387"/>
            <a:ext cx="378505" cy="307848"/>
          </a:xfrm>
          <a:custGeom>
            <a:avLst/>
            <a:gdLst>
              <a:gd name="T0" fmla="*/ 329 w 330"/>
              <a:gd name="T1" fmla="*/ 134 h 270"/>
              <a:gd name="T2" fmla="*/ 0 w 330"/>
              <a:gd name="T3" fmla="*/ 269 h 270"/>
              <a:gd name="T4" fmla="*/ 76 w 330"/>
              <a:gd name="T5" fmla="*/ 134 h 270"/>
              <a:gd name="T6" fmla="*/ 0 w 330"/>
              <a:gd name="T7" fmla="*/ 0 h 270"/>
              <a:gd name="T8" fmla="*/ 329 w 330"/>
              <a:gd name="T9" fmla="*/ 134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0">
                <a:moveTo>
                  <a:pt x="329" y="134"/>
                </a:moveTo>
                <a:lnTo>
                  <a:pt x="0" y="269"/>
                </a:lnTo>
                <a:lnTo>
                  <a:pt x="76" y="134"/>
                </a:lnTo>
                <a:lnTo>
                  <a:pt x="0" y="0"/>
                </a:lnTo>
                <a:lnTo>
                  <a:pt x="329" y="13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2F7F77AD-E787-7043-80D6-A35427664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17988" y="8194770"/>
            <a:ext cx="4834750" cy="504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25">
            <a:extLst>
              <a:ext uri="{FF2B5EF4-FFF2-40B4-BE49-F238E27FC236}">
                <a16:creationId xmlns:a16="http://schemas.microsoft.com/office/drawing/2014/main" id="{74537843-1083-664D-B80B-A8D04E28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6773" y="8053462"/>
            <a:ext cx="287664" cy="287661"/>
          </a:xfrm>
          <a:custGeom>
            <a:avLst/>
            <a:gdLst>
              <a:gd name="T0" fmla="*/ 126 w 253"/>
              <a:gd name="T1" fmla="*/ 252 h 253"/>
              <a:gd name="T2" fmla="*/ 126 w 253"/>
              <a:gd name="T3" fmla="*/ 252 h 253"/>
              <a:gd name="T4" fmla="*/ 0 w 253"/>
              <a:gd name="T5" fmla="*/ 126 h 253"/>
              <a:gd name="T6" fmla="*/ 126 w 253"/>
              <a:gd name="T7" fmla="*/ 0 h 253"/>
              <a:gd name="T8" fmla="*/ 252 w 253"/>
              <a:gd name="T9" fmla="*/ 126 h 253"/>
              <a:gd name="T10" fmla="*/ 126 w 253"/>
              <a:gd name="T11" fmla="*/ 25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3">
                <a:moveTo>
                  <a:pt x="126" y="252"/>
                </a:moveTo>
                <a:lnTo>
                  <a:pt x="126" y="252"/>
                </a:lnTo>
                <a:cubicBezTo>
                  <a:pt x="59" y="252"/>
                  <a:pt x="0" y="193"/>
                  <a:pt x="0" y="126"/>
                </a:cubicBezTo>
                <a:cubicBezTo>
                  <a:pt x="0" y="50"/>
                  <a:pt x="59" y="0"/>
                  <a:pt x="126" y="0"/>
                </a:cubicBezTo>
                <a:cubicBezTo>
                  <a:pt x="193" y="0"/>
                  <a:pt x="252" y="50"/>
                  <a:pt x="252" y="126"/>
                </a:cubicBezTo>
                <a:cubicBezTo>
                  <a:pt x="252" y="193"/>
                  <a:pt x="193" y="252"/>
                  <a:pt x="126" y="252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6">
            <a:extLst>
              <a:ext uri="{FF2B5EF4-FFF2-40B4-BE49-F238E27FC236}">
                <a16:creationId xmlns:a16="http://schemas.microsoft.com/office/drawing/2014/main" id="{5065568A-516B-9747-9882-F25D4B5E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803" y="8033275"/>
            <a:ext cx="378505" cy="317941"/>
          </a:xfrm>
          <a:custGeom>
            <a:avLst/>
            <a:gdLst>
              <a:gd name="T0" fmla="*/ 329 w 330"/>
              <a:gd name="T1" fmla="*/ 143 h 279"/>
              <a:gd name="T2" fmla="*/ 0 w 330"/>
              <a:gd name="T3" fmla="*/ 278 h 279"/>
              <a:gd name="T4" fmla="*/ 76 w 330"/>
              <a:gd name="T5" fmla="*/ 143 h 279"/>
              <a:gd name="T6" fmla="*/ 0 w 330"/>
              <a:gd name="T7" fmla="*/ 0 h 279"/>
              <a:gd name="T8" fmla="*/ 329 w 330"/>
              <a:gd name="T9" fmla="*/ 143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9">
                <a:moveTo>
                  <a:pt x="329" y="143"/>
                </a:moveTo>
                <a:lnTo>
                  <a:pt x="0" y="278"/>
                </a:lnTo>
                <a:lnTo>
                  <a:pt x="76" y="143"/>
                </a:lnTo>
                <a:lnTo>
                  <a:pt x="0" y="0"/>
                </a:lnTo>
                <a:lnTo>
                  <a:pt x="329" y="14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Line 27">
            <a:extLst>
              <a:ext uri="{FF2B5EF4-FFF2-40B4-BE49-F238E27FC236}">
                <a16:creationId xmlns:a16="http://schemas.microsoft.com/office/drawing/2014/main" id="{D6E7BE66-03CA-7049-9ADF-682F0980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46400" y="10682797"/>
            <a:ext cx="5011386" cy="504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Freeform 28">
            <a:extLst>
              <a:ext uri="{FF2B5EF4-FFF2-40B4-BE49-F238E27FC236}">
                <a16:creationId xmlns:a16="http://schemas.microsoft.com/office/drawing/2014/main" id="{6E2ADA59-9EE3-124A-AB3A-089F2E94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0047" y="10536444"/>
            <a:ext cx="287661" cy="292709"/>
          </a:xfrm>
          <a:custGeom>
            <a:avLst/>
            <a:gdLst>
              <a:gd name="T0" fmla="*/ 126 w 253"/>
              <a:gd name="T1" fmla="*/ 253 h 254"/>
              <a:gd name="T2" fmla="*/ 126 w 253"/>
              <a:gd name="T3" fmla="*/ 253 h 254"/>
              <a:gd name="T4" fmla="*/ 0 w 253"/>
              <a:gd name="T5" fmla="*/ 127 h 254"/>
              <a:gd name="T6" fmla="*/ 126 w 253"/>
              <a:gd name="T7" fmla="*/ 0 h 254"/>
              <a:gd name="T8" fmla="*/ 252 w 253"/>
              <a:gd name="T9" fmla="*/ 127 h 254"/>
              <a:gd name="T10" fmla="*/ 126 w 253"/>
              <a:gd name="T11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" h="254">
                <a:moveTo>
                  <a:pt x="126" y="253"/>
                </a:moveTo>
                <a:lnTo>
                  <a:pt x="126" y="253"/>
                </a:lnTo>
                <a:cubicBezTo>
                  <a:pt x="59" y="253"/>
                  <a:pt x="0" y="194"/>
                  <a:pt x="0" y="127"/>
                </a:cubicBezTo>
                <a:cubicBezTo>
                  <a:pt x="0" y="51"/>
                  <a:pt x="59" y="0"/>
                  <a:pt x="126" y="0"/>
                </a:cubicBezTo>
                <a:cubicBezTo>
                  <a:pt x="202" y="0"/>
                  <a:pt x="252" y="51"/>
                  <a:pt x="252" y="127"/>
                </a:cubicBezTo>
                <a:cubicBezTo>
                  <a:pt x="252" y="194"/>
                  <a:pt x="202" y="253"/>
                  <a:pt x="126" y="25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9">
            <a:extLst>
              <a:ext uri="{FF2B5EF4-FFF2-40B4-BE49-F238E27FC236}">
                <a16:creationId xmlns:a16="http://schemas.microsoft.com/office/drawing/2014/main" id="{F8A48E0E-386A-874B-8B18-66E41F70C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1803" y="10516258"/>
            <a:ext cx="378505" cy="317941"/>
          </a:xfrm>
          <a:custGeom>
            <a:avLst/>
            <a:gdLst>
              <a:gd name="T0" fmla="*/ 329 w 330"/>
              <a:gd name="T1" fmla="*/ 144 h 279"/>
              <a:gd name="T2" fmla="*/ 0 w 330"/>
              <a:gd name="T3" fmla="*/ 278 h 279"/>
              <a:gd name="T4" fmla="*/ 76 w 330"/>
              <a:gd name="T5" fmla="*/ 144 h 279"/>
              <a:gd name="T6" fmla="*/ 0 w 330"/>
              <a:gd name="T7" fmla="*/ 0 h 279"/>
              <a:gd name="T8" fmla="*/ 329 w 330"/>
              <a:gd name="T9" fmla="*/ 144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0" h="279">
                <a:moveTo>
                  <a:pt x="329" y="144"/>
                </a:moveTo>
                <a:lnTo>
                  <a:pt x="0" y="278"/>
                </a:lnTo>
                <a:lnTo>
                  <a:pt x="76" y="144"/>
                </a:lnTo>
                <a:lnTo>
                  <a:pt x="0" y="0"/>
                </a:lnTo>
                <a:lnTo>
                  <a:pt x="329" y="14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30">
            <a:extLst>
              <a:ext uri="{FF2B5EF4-FFF2-40B4-BE49-F238E27FC236}">
                <a16:creationId xmlns:a16="http://schemas.microsoft.com/office/drawing/2014/main" id="{4AE9A13F-2763-F341-9EE5-CDC6046BA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299" y="2491986"/>
            <a:ext cx="1650276" cy="1473640"/>
          </a:xfrm>
          <a:custGeom>
            <a:avLst/>
            <a:gdLst>
              <a:gd name="T0" fmla="*/ 977 w 1441"/>
              <a:gd name="T1" fmla="*/ 0 h 1289"/>
              <a:gd name="T2" fmla="*/ 977 w 1441"/>
              <a:gd name="T3" fmla="*/ 0 h 1289"/>
              <a:gd name="T4" fmla="*/ 472 w 1441"/>
              <a:gd name="T5" fmla="*/ 0 h 1289"/>
              <a:gd name="T6" fmla="*/ 287 w 1441"/>
              <a:gd name="T7" fmla="*/ 102 h 1289"/>
              <a:gd name="T8" fmla="*/ 43 w 1441"/>
              <a:gd name="T9" fmla="*/ 539 h 1289"/>
              <a:gd name="T10" fmla="*/ 43 w 1441"/>
              <a:gd name="T11" fmla="*/ 750 h 1289"/>
              <a:gd name="T12" fmla="*/ 287 w 1441"/>
              <a:gd name="T13" fmla="*/ 1179 h 1289"/>
              <a:gd name="T14" fmla="*/ 472 w 1441"/>
              <a:gd name="T15" fmla="*/ 1288 h 1289"/>
              <a:gd name="T16" fmla="*/ 977 w 1441"/>
              <a:gd name="T17" fmla="*/ 1288 h 1289"/>
              <a:gd name="T18" fmla="*/ 1154 w 1441"/>
              <a:gd name="T19" fmla="*/ 1179 h 1289"/>
              <a:gd name="T20" fmla="*/ 1406 w 1441"/>
              <a:gd name="T21" fmla="*/ 750 h 1289"/>
              <a:gd name="T22" fmla="*/ 1406 w 1441"/>
              <a:gd name="T23" fmla="*/ 539 h 1289"/>
              <a:gd name="T24" fmla="*/ 1154 w 1441"/>
              <a:gd name="T25" fmla="*/ 102 h 1289"/>
              <a:gd name="T26" fmla="*/ 977 w 1441"/>
              <a:gd name="T27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1" h="1289">
                <a:moveTo>
                  <a:pt x="977" y="0"/>
                </a:moveTo>
                <a:lnTo>
                  <a:pt x="977" y="0"/>
                </a:lnTo>
                <a:cubicBezTo>
                  <a:pt x="472" y="0"/>
                  <a:pt x="472" y="0"/>
                  <a:pt x="472" y="0"/>
                </a:cubicBezTo>
                <a:cubicBezTo>
                  <a:pt x="396" y="0"/>
                  <a:pt x="329" y="34"/>
                  <a:pt x="287" y="102"/>
                </a:cubicBezTo>
                <a:cubicBezTo>
                  <a:pt x="43" y="539"/>
                  <a:pt x="43" y="539"/>
                  <a:pt x="43" y="539"/>
                </a:cubicBezTo>
                <a:cubicBezTo>
                  <a:pt x="0" y="598"/>
                  <a:pt x="0" y="682"/>
                  <a:pt x="43" y="750"/>
                </a:cubicBezTo>
                <a:cubicBezTo>
                  <a:pt x="287" y="1179"/>
                  <a:pt x="287" y="1179"/>
                  <a:pt x="287" y="1179"/>
                </a:cubicBezTo>
                <a:cubicBezTo>
                  <a:pt x="329" y="1246"/>
                  <a:pt x="396" y="1288"/>
                  <a:pt x="472" y="1288"/>
                </a:cubicBezTo>
                <a:cubicBezTo>
                  <a:pt x="977" y="1288"/>
                  <a:pt x="977" y="1288"/>
                  <a:pt x="977" y="1288"/>
                </a:cubicBezTo>
                <a:cubicBezTo>
                  <a:pt x="1044" y="1288"/>
                  <a:pt x="1120" y="1246"/>
                  <a:pt x="1154" y="1179"/>
                </a:cubicBezTo>
                <a:cubicBezTo>
                  <a:pt x="1406" y="750"/>
                  <a:pt x="1406" y="750"/>
                  <a:pt x="1406" y="750"/>
                </a:cubicBezTo>
                <a:cubicBezTo>
                  <a:pt x="1440" y="682"/>
                  <a:pt x="1440" y="598"/>
                  <a:pt x="1406" y="539"/>
                </a:cubicBezTo>
                <a:cubicBezTo>
                  <a:pt x="1154" y="102"/>
                  <a:pt x="1154" y="102"/>
                  <a:pt x="1154" y="102"/>
                </a:cubicBezTo>
                <a:cubicBezTo>
                  <a:pt x="1120" y="34"/>
                  <a:pt x="1044" y="0"/>
                  <a:pt x="97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31">
            <a:extLst>
              <a:ext uri="{FF2B5EF4-FFF2-40B4-BE49-F238E27FC236}">
                <a16:creationId xmlns:a16="http://schemas.microsoft.com/office/drawing/2014/main" id="{C832F205-4FEC-EC4E-A2BC-488B9C6F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299" y="4980013"/>
            <a:ext cx="1650276" cy="1473640"/>
          </a:xfrm>
          <a:custGeom>
            <a:avLst/>
            <a:gdLst>
              <a:gd name="T0" fmla="*/ 977 w 1441"/>
              <a:gd name="T1" fmla="*/ 0 h 1289"/>
              <a:gd name="T2" fmla="*/ 977 w 1441"/>
              <a:gd name="T3" fmla="*/ 0 h 1289"/>
              <a:gd name="T4" fmla="*/ 472 w 1441"/>
              <a:gd name="T5" fmla="*/ 0 h 1289"/>
              <a:gd name="T6" fmla="*/ 287 w 1441"/>
              <a:gd name="T7" fmla="*/ 110 h 1289"/>
              <a:gd name="T8" fmla="*/ 43 w 1441"/>
              <a:gd name="T9" fmla="*/ 539 h 1289"/>
              <a:gd name="T10" fmla="*/ 43 w 1441"/>
              <a:gd name="T11" fmla="*/ 750 h 1289"/>
              <a:gd name="T12" fmla="*/ 287 w 1441"/>
              <a:gd name="T13" fmla="*/ 1187 h 1289"/>
              <a:gd name="T14" fmla="*/ 472 w 1441"/>
              <a:gd name="T15" fmla="*/ 1288 h 1289"/>
              <a:gd name="T16" fmla="*/ 977 w 1441"/>
              <a:gd name="T17" fmla="*/ 1288 h 1289"/>
              <a:gd name="T18" fmla="*/ 1154 w 1441"/>
              <a:gd name="T19" fmla="*/ 1187 h 1289"/>
              <a:gd name="T20" fmla="*/ 1406 w 1441"/>
              <a:gd name="T21" fmla="*/ 750 h 1289"/>
              <a:gd name="T22" fmla="*/ 1406 w 1441"/>
              <a:gd name="T23" fmla="*/ 539 h 1289"/>
              <a:gd name="T24" fmla="*/ 1154 w 1441"/>
              <a:gd name="T25" fmla="*/ 110 h 1289"/>
              <a:gd name="T26" fmla="*/ 977 w 1441"/>
              <a:gd name="T27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1" h="1289">
                <a:moveTo>
                  <a:pt x="977" y="0"/>
                </a:moveTo>
                <a:lnTo>
                  <a:pt x="977" y="0"/>
                </a:lnTo>
                <a:cubicBezTo>
                  <a:pt x="472" y="0"/>
                  <a:pt x="472" y="0"/>
                  <a:pt x="472" y="0"/>
                </a:cubicBezTo>
                <a:cubicBezTo>
                  <a:pt x="396" y="0"/>
                  <a:pt x="329" y="42"/>
                  <a:pt x="287" y="110"/>
                </a:cubicBezTo>
                <a:cubicBezTo>
                  <a:pt x="43" y="539"/>
                  <a:pt x="43" y="539"/>
                  <a:pt x="43" y="539"/>
                </a:cubicBezTo>
                <a:cubicBezTo>
                  <a:pt x="0" y="606"/>
                  <a:pt x="0" y="682"/>
                  <a:pt x="43" y="750"/>
                </a:cubicBezTo>
                <a:cubicBezTo>
                  <a:pt x="287" y="1187"/>
                  <a:pt x="287" y="1187"/>
                  <a:pt x="287" y="1187"/>
                </a:cubicBezTo>
                <a:cubicBezTo>
                  <a:pt x="329" y="1246"/>
                  <a:pt x="396" y="1288"/>
                  <a:pt x="472" y="1288"/>
                </a:cubicBezTo>
                <a:cubicBezTo>
                  <a:pt x="977" y="1288"/>
                  <a:pt x="977" y="1288"/>
                  <a:pt x="977" y="1288"/>
                </a:cubicBezTo>
                <a:cubicBezTo>
                  <a:pt x="1044" y="1288"/>
                  <a:pt x="1120" y="1246"/>
                  <a:pt x="1154" y="1187"/>
                </a:cubicBezTo>
                <a:cubicBezTo>
                  <a:pt x="1406" y="750"/>
                  <a:pt x="1406" y="750"/>
                  <a:pt x="1406" y="750"/>
                </a:cubicBezTo>
                <a:cubicBezTo>
                  <a:pt x="1440" y="682"/>
                  <a:pt x="1440" y="606"/>
                  <a:pt x="1406" y="539"/>
                </a:cubicBezTo>
                <a:cubicBezTo>
                  <a:pt x="1154" y="110"/>
                  <a:pt x="1154" y="110"/>
                  <a:pt x="1154" y="110"/>
                </a:cubicBezTo>
                <a:cubicBezTo>
                  <a:pt x="1120" y="42"/>
                  <a:pt x="1044" y="0"/>
                  <a:pt x="9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32">
            <a:extLst>
              <a:ext uri="{FF2B5EF4-FFF2-40B4-BE49-F238E27FC236}">
                <a16:creationId xmlns:a16="http://schemas.microsoft.com/office/drawing/2014/main" id="{08D7507B-0CD6-E243-9C30-B669FBB0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299" y="7473089"/>
            <a:ext cx="1650276" cy="1478688"/>
          </a:xfrm>
          <a:custGeom>
            <a:avLst/>
            <a:gdLst>
              <a:gd name="T0" fmla="*/ 977 w 1441"/>
              <a:gd name="T1" fmla="*/ 0 h 1290"/>
              <a:gd name="T2" fmla="*/ 977 w 1441"/>
              <a:gd name="T3" fmla="*/ 0 h 1290"/>
              <a:gd name="T4" fmla="*/ 472 w 1441"/>
              <a:gd name="T5" fmla="*/ 0 h 1290"/>
              <a:gd name="T6" fmla="*/ 287 w 1441"/>
              <a:gd name="T7" fmla="*/ 101 h 1290"/>
              <a:gd name="T8" fmla="*/ 43 w 1441"/>
              <a:gd name="T9" fmla="*/ 539 h 1290"/>
              <a:gd name="T10" fmla="*/ 43 w 1441"/>
              <a:gd name="T11" fmla="*/ 750 h 1290"/>
              <a:gd name="T12" fmla="*/ 287 w 1441"/>
              <a:gd name="T13" fmla="*/ 1179 h 1290"/>
              <a:gd name="T14" fmla="*/ 472 w 1441"/>
              <a:gd name="T15" fmla="*/ 1289 h 1290"/>
              <a:gd name="T16" fmla="*/ 977 w 1441"/>
              <a:gd name="T17" fmla="*/ 1289 h 1290"/>
              <a:gd name="T18" fmla="*/ 1154 w 1441"/>
              <a:gd name="T19" fmla="*/ 1179 h 1290"/>
              <a:gd name="T20" fmla="*/ 1406 w 1441"/>
              <a:gd name="T21" fmla="*/ 750 h 1290"/>
              <a:gd name="T22" fmla="*/ 1406 w 1441"/>
              <a:gd name="T23" fmla="*/ 539 h 1290"/>
              <a:gd name="T24" fmla="*/ 1154 w 1441"/>
              <a:gd name="T25" fmla="*/ 101 h 1290"/>
              <a:gd name="T26" fmla="*/ 977 w 1441"/>
              <a:gd name="T27" fmla="*/ 0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1" h="1290">
                <a:moveTo>
                  <a:pt x="977" y="0"/>
                </a:moveTo>
                <a:lnTo>
                  <a:pt x="977" y="0"/>
                </a:lnTo>
                <a:cubicBezTo>
                  <a:pt x="472" y="0"/>
                  <a:pt x="472" y="0"/>
                  <a:pt x="472" y="0"/>
                </a:cubicBezTo>
                <a:cubicBezTo>
                  <a:pt x="396" y="0"/>
                  <a:pt x="329" y="34"/>
                  <a:pt x="287" y="101"/>
                </a:cubicBezTo>
                <a:cubicBezTo>
                  <a:pt x="43" y="539"/>
                  <a:pt x="43" y="539"/>
                  <a:pt x="43" y="539"/>
                </a:cubicBezTo>
                <a:cubicBezTo>
                  <a:pt x="0" y="598"/>
                  <a:pt x="0" y="683"/>
                  <a:pt x="43" y="750"/>
                </a:cubicBezTo>
                <a:cubicBezTo>
                  <a:pt x="287" y="1179"/>
                  <a:pt x="287" y="1179"/>
                  <a:pt x="287" y="1179"/>
                </a:cubicBezTo>
                <a:cubicBezTo>
                  <a:pt x="329" y="1246"/>
                  <a:pt x="396" y="1289"/>
                  <a:pt x="472" y="1289"/>
                </a:cubicBezTo>
                <a:cubicBezTo>
                  <a:pt x="977" y="1289"/>
                  <a:pt x="977" y="1289"/>
                  <a:pt x="977" y="1289"/>
                </a:cubicBezTo>
                <a:cubicBezTo>
                  <a:pt x="1044" y="1289"/>
                  <a:pt x="1120" y="1246"/>
                  <a:pt x="1154" y="1179"/>
                </a:cubicBezTo>
                <a:cubicBezTo>
                  <a:pt x="1406" y="750"/>
                  <a:pt x="1406" y="750"/>
                  <a:pt x="1406" y="750"/>
                </a:cubicBezTo>
                <a:cubicBezTo>
                  <a:pt x="1440" y="683"/>
                  <a:pt x="1440" y="598"/>
                  <a:pt x="1406" y="539"/>
                </a:cubicBezTo>
                <a:cubicBezTo>
                  <a:pt x="1154" y="101"/>
                  <a:pt x="1154" y="101"/>
                  <a:pt x="1154" y="101"/>
                </a:cubicBezTo>
                <a:cubicBezTo>
                  <a:pt x="1120" y="34"/>
                  <a:pt x="1044" y="0"/>
                  <a:pt x="97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33">
            <a:extLst>
              <a:ext uri="{FF2B5EF4-FFF2-40B4-BE49-F238E27FC236}">
                <a16:creationId xmlns:a16="http://schemas.microsoft.com/office/drawing/2014/main" id="{9B73DAB2-CE9C-6448-BE4F-8DB0FF23E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6299" y="9961119"/>
            <a:ext cx="1650276" cy="1473640"/>
          </a:xfrm>
          <a:custGeom>
            <a:avLst/>
            <a:gdLst>
              <a:gd name="T0" fmla="*/ 977 w 1441"/>
              <a:gd name="T1" fmla="*/ 0 h 1289"/>
              <a:gd name="T2" fmla="*/ 977 w 1441"/>
              <a:gd name="T3" fmla="*/ 0 h 1289"/>
              <a:gd name="T4" fmla="*/ 472 w 1441"/>
              <a:gd name="T5" fmla="*/ 0 h 1289"/>
              <a:gd name="T6" fmla="*/ 287 w 1441"/>
              <a:gd name="T7" fmla="*/ 110 h 1289"/>
              <a:gd name="T8" fmla="*/ 43 w 1441"/>
              <a:gd name="T9" fmla="*/ 539 h 1289"/>
              <a:gd name="T10" fmla="*/ 43 w 1441"/>
              <a:gd name="T11" fmla="*/ 750 h 1289"/>
              <a:gd name="T12" fmla="*/ 287 w 1441"/>
              <a:gd name="T13" fmla="*/ 1187 h 1289"/>
              <a:gd name="T14" fmla="*/ 472 w 1441"/>
              <a:gd name="T15" fmla="*/ 1288 h 1289"/>
              <a:gd name="T16" fmla="*/ 977 w 1441"/>
              <a:gd name="T17" fmla="*/ 1288 h 1289"/>
              <a:gd name="T18" fmla="*/ 1154 w 1441"/>
              <a:gd name="T19" fmla="*/ 1187 h 1289"/>
              <a:gd name="T20" fmla="*/ 1406 w 1441"/>
              <a:gd name="T21" fmla="*/ 750 h 1289"/>
              <a:gd name="T22" fmla="*/ 1406 w 1441"/>
              <a:gd name="T23" fmla="*/ 539 h 1289"/>
              <a:gd name="T24" fmla="*/ 1154 w 1441"/>
              <a:gd name="T25" fmla="*/ 110 h 1289"/>
              <a:gd name="T26" fmla="*/ 977 w 1441"/>
              <a:gd name="T27" fmla="*/ 0 h 1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41" h="1289">
                <a:moveTo>
                  <a:pt x="977" y="0"/>
                </a:moveTo>
                <a:lnTo>
                  <a:pt x="977" y="0"/>
                </a:lnTo>
                <a:cubicBezTo>
                  <a:pt x="472" y="0"/>
                  <a:pt x="472" y="0"/>
                  <a:pt x="472" y="0"/>
                </a:cubicBezTo>
                <a:cubicBezTo>
                  <a:pt x="396" y="0"/>
                  <a:pt x="329" y="42"/>
                  <a:pt x="287" y="110"/>
                </a:cubicBezTo>
                <a:cubicBezTo>
                  <a:pt x="43" y="539"/>
                  <a:pt x="43" y="539"/>
                  <a:pt x="43" y="539"/>
                </a:cubicBezTo>
                <a:cubicBezTo>
                  <a:pt x="0" y="606"/>
                  <a:pt x="0" y="691"/>
                  <a:pt x="43" y="750"/>
                </a:cubicBezTo>
                <a:cubicBezTo>
                  <a:pt x="287" y="1187"/>
                  <a:pt x="287" y="1187"/>
                  <a:pt x="287" y="1187"/>
                </a:cubicBezTo>
                <a:cubicBezTo>
                  <a:pt x="329" y="1255"/>
                  <a:pt x="396" y="1288"/>
                  <a:pt x="472" y="1288"/>
                </a:cubicBezTo>
                <a:cubicBezTo>
                  <a:pt x="977" y="1288"/>
                  <a:pt x="977" y="1288"/>
                  <a:pt x="977" y="1288"/>
                </a:cubicBezTo>
                <a:cubicBezTo>
                  <a:pt x="1044" y="1288"/>
                  <a:pt x="1120" y="1255"/>
                  <a:pt x="1154" y="1187"/>
                </a:cubicBezTo>
                <a:cubicBezTo>
                  <a:pt x="1406" y="750"/>
                  <a:pt x="1406" y="750"/>
                  <a:pt x="1406" y="750"/>
                </a:cubicBezTo>
                <a:cubicBezTo>
                  <a:pt x="1440" y="691"/>
                  <a:pt x="1440" y="606"/>
                  <a:pt x="1406" y="539"/>
                </a:cubicBezTo>
                <a:cubicBezTo>
                  <a:pt x="1154" y="110"/>
                  <a:pt x="1154" y="110"/>
                  <a:pt x="1154" y="110"/>
                </a:cubicBezTo>
                <a:cubicBezTo>
                  <a:pt x="1120" y="42"/>
                  <a:pt x="1044" y="0"/>
                  <a:pt x="97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76">
            <a:extLst>
              <a:ext uri="{FF2B5EF4-FFF2-40B4-BE49-F238E27FC236}">
                <a16:creationId xmlns:a16="http://schemas.microsoft.com/office/drawing/2014/main" id="{E1602C8F-1637-4549-A9BA-82767F53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0036" y="5439266"/>
            <a:ext cx="847848" cy="762052"/>
          </a:xfrm>
          <a:custGeom>
            <a:avLst/>
            <a:gdLst>
              <a:gd name="T0" fmla="*/ 733 w 742"/>
              <a:gd name="T1" fmla="*/ 194 h 666"/>
              <a:gd name="T2" fmla="*/ 733 w 742"/>
              <a:gd name="T3" fmla="*/ 194 h 666"/>
              <a:gd name="T4" fmla="*/ 657 w 742"/>
              <a:gd name="T5" fmla="*/ 68 h 666"/>
              <a:gd name="T6" fmla="*/ 404 w 742"/>
              <a:gd name="T7" fmla="*/ 51 h 666"/>
              <a:gd name="T8" fmla="*/ 362 w 742"/>
              <a:gd name="T9" fmla="*/ 59 h 666"/>
              <a:gd name="T10" fmla="*/ 329 w 742"/>
              <a:gd name="T11" fmla="*/ 51 h 666"/>
              <a:gd name="T12" fmla="*/ 84 w 742"/>
              <a:gd name="T13" fmla="*/ 76 h 666"/>
              <a:gd name="T14" fmla="*/ 9 w 742"/>
              <a:gd name="T15" fmla="*/ 186 h 666"/>
              <a:gd name="T16" fmla="*/ 9 w 742"/>
              <a:gd name="T17" fmla="*/ 312 h 666"/>
              <a:gd name="T18" fmla="*/ 101 w 742"/>
              <a:gd name="T19" fmla="*/ 522 h 666"/>
              <a:gd name="T20" fmla="*/ 244 w 742"/>
              <a:gd name="T21" fmla="*/ 649 h 666"/>
              <a:gd name="T22" fmla="*/ 337 w 742"/>
              <a:gd name="T23" fmla="*/ 649 h 666"/>
              <a:gd name="T24" fmla="*/ 371 w 742"/>
              <a:gd name="T25" fmla="*/ 640 h 666"/>
              <a:gd name="T26" fmla="*/ 404 w 742"/>
              <a:gd name="T27" fmla="*/ 649 h 666"/>
              <a:gd name="T28" fmla="*/ 446 w 742"/>
              <a:gd name="T29" fmla="*/ 657 h 666"/>
              <a:gd name="T30" fmla="*/ 497 w 742"/>
              <a:gd name="T31" fmla="*/ 649 h 666"/>
              <a:gd name="T32" fmla="*/ 632 w 742"/>
              <a:gd name="T33" fmla="*/ 539 h 666"/>
              <a:gd name="T34" fmla="*/ 724 w 742"/>
              <a:gd name="T35" fmla="*/ 337 h 666"/>
              <a:gd name="T36" fmla="*/ 733 w 742"/>
              <a:gd name="T37" fmla="*/ 194 h 666"/>
              <a:gd name="T38" fmla="*/ 690 w 742"/>
              <a:gd name="T39" fmla="*/ 329 h 666"/>
              <a:gd name="T40" fmla="*/ 690 w 742"/>
              <a:gd name="T41" fmla="*/ 329 h 666"/>
              <a:gd name="T42" fmla="*/ 598 w 742"/>
              <a:gd name="T43" fmla="*/ 514 h 666"/>
              <a:gd name="T44" fmla="*/ 480 w 742"/>
              <a:gd name="T45" fmla="*/ 615 h 666"/>
              <a:gd name="T46" fmla="*/ 413 w 742"/>
              <a:gd name="T47" fmla="*/ 607 h 666"/>
              <a:gd name="T48" fmla="*/ 371 w 742"/>
              <a:gd name="T49" fmla="*/ 598 h 666"/>
              <a:gd name="T50" fmla="*/ 320 w 742"/>
              <a:gd name="T51" fmla="*/ 607 h 666"/>
              <a:gd name="T52" fmla="*/ 261 w 742"/>
              <a:gd name="T53" fmla="*/ 615 h 666"/>
              <a:gd name="T54" fmla="*/ 135 w 742"/>
              <a:gd name="T55" fmla="*/ 505 h 666"/>
              <a:gd name="T56" fmla="*/ 51 w 742"/>
              <a:gd name="T57" fmla="*/ 304 h 666"/>
              <a:gd name="T58" fmla="*/ 51 w 742"/>
              <a:gd name="T59" fmla="*/ 194 h 666"/>
              <a:gd name="T60" fmla="*/ 110 w 742"/>
              <a:gd name="T61" fmla="*/ 110 h 666"/>
              <a:gd name="T62" fmla="*/ 320 w 742"/>
              <a:gd name="T63" fmla="*/ 93 h 666"/>
              <a:gd name="T64" fmla="*/ 362 w 742"/>
              <a:gd name="T65" fmla="*/ 102 h 666"/>
              <a:gd name="T66" fmla="*/ 421 w 742"/>
              <a:gd name="T67" fmla="*/ 85 h 666"/>
              <a:gd name="T68" fmla="*/ 632 w 742"/>
              <a:gd name="T69" fmla="*/ 102 h 666"/>
              <a:gd name="T70" fmla="*/ 690 w 742"/>
              <a:gd name="T71" fmla="*/ 329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42" h="666">
                <a:moveTo>
                  <a:pt x="733" y="194"/>
                </a:moveTo>
                <a:lnTo>
                  <a:pt x="733" y="194"/>
                </a:lnTo>
                <a:cubicBezTo>
                  <a:pt x="716" y="144"/>
                  <a:pt x="690" y="102"/>
                  <a:pt x="657" y="68"/>
                </a:cubicBezTo>
                <a:cubicBezTo>
                  <a:pt x="573" y="0"/>
                  <a:pt x="472" y="26"/>
                  <a:pt x="404" y="51"/>
                </a:cubicBezTo>
                <a:cubicBezTo>
                  <a:pt x="387" y="51"/>
                  <a:pt x="371" y="59"/>
                  <a:pt x="362" y="59"/>
                </a:cubicBezTo>
                <a:cubicBezTo>
                  <a:pt x="362" y="59"/>
                  <a:pt x="345" y="51"/>
                  <a:pt x="329" y="51"/>
                </a:cubicBezTo>
                <a:cubicBezTo>
                  <a:pt x="270" y="34"/>
                  <a:pt x="169" y="9"/>
                  <a:pt x="84" y="76"/>
                </a:cubicBezTo>
                <a:cubicBezTo>
                  <a:pt x="51" y="102"/>
                  <a:pt x="26" y="144"/>
                  <a:pt x="9" y="186"/>
                </a:cubicBezTo>
                <a:cubicBezTo>
                  <a:pt x="0" y="228"/>
                  <a:pt x="0" y="270"/>
                  <a:pt x="9" y="312"/>
                </a:cubicBezTo>
                <a:cubicBezTo>
                  <a:pt x="17" y="388"/>
                  <a:pt x="51" y="463"/>
                  <a:pt x="101" y="522"/>
                </a:cubicBezTo>
                <a:cubicBezTo>
                  <a:pt x="143" y="590"/>
                  <a:pt x="202" y="632"/>
                  <a:pt x="244" y="649"/>
                </a:cubicBezTo>
                <a:cubicBezTo>
                  <a:pt x="286" y="665"/>
                  <a:pt x="312" y="657"/>
                  <a:pt x="337" y="649"/>
                </a:cubicBezTo>
                <a:cubicBezTo>
                  <a:pt x="345" y="640"/>
                  <a:pt x="354" y="640"/>
                  <a:pt x="371" y="640"/>
                </a:cubicBezTo>
                <a:cubicBezTo>
                  <a:pt x="379" y="640"/>
                  <a:pt x="387" y="640"/>
                  <a:pt x="404" y="649"/>
                </a:cubicBezTo>
                <a:cubicBezTo>
                  <a:pt x="413" y="649"/>
                  <a:pt x="430" y="657"/>
                  <a:pt x="446" y="657"/>
                </a:cubicBezTo>
                <a:cubicBezTo>
                  <a:pt x="463" y="657"/>
                  <a:pt x="480" y="657"/>
                  <a:pt x="497" y="649"/>
                </a:cubicBezTo>
                <a:cubicBezTo>
                  <a:pt x="539" y="640"/>
                  <a:pt x="589" y="598"/>
                  <a:pt x="632" y="539"/>
                </a:cubicBezTo>
                <a:cubicBezTo>
                  <a:pt x="682" y="472"/>
                  <a:pt x="716" y="405"/>
                  <a:pt x="724" y="337"/>
                </a:cubicBezTo>
                <a:cubicBezTo>
                  <a:pt x="741" y="287"/>
                  <a:pt x="741" y="236"/>
                  <a:pt x="733" y="194"/>
                </a:cubicBezTo>
                <a:close/>
                <a:moveTo>
                  <a:pt x="690" y="329"/>
                </a:moveTo>
                <a:lnTo>
                  <a:pt x="690" y="329"/>
                </a:lnTo>
                <a:cubicBezTo>
                  <a:pt x="674" y="388"/>
                  <a:pt x="640" y="455"/>
                  <a:pt x="598" y="514"/>
                </a:cubicBezTo>
                <a:cubicBezTo>
                  <a:pt x="564" y="564"/>
                  <a:pt x="514" y="598"/>
                  <a:pt x="480" y="615"/>
                </a:cubicBezTo>
                <a:cubicBezTo>
                  <a:pt x="446" y="623"/>
                  <a:pt x="430" y="615"/>
                  <a:pt x="413" y="607"/>
                </a:cubicBezTo>
                <a:cubicBezTo>
                  <a:pt x="404" y="607"/>
                  <a:pt x="387" y="598"/>
                  <a:pt x="371" y="598"/>
                </a:cubicBezTo>
                <a:cubicBezTo>
                  <a:pt x="345" y="598"/>
                  <a:pt x="337" y="607"/>
                  <a:pt x="320" y="607"/>
                </a:cubicBezTo>
                <a:cubicBezTo>
                  <a:pt x="303" y="615"/>
                  <a:pt x="286" y="623"/>
                  <a:pt x="261" y="615"/>
                </a:cubicBezTo>
                <a:cubicBezTo>
                  <a:pt x="219" y="598"/>
                  <a:pt x="177" y="556"/>
                  <a:pt x="135" y="505"/>
                </a:cubicBezTo>
                <a:cubicBezTo>
                  <a:pt x="93" y="438"/>
                  <a:pt x="59" y="371"/>
                  <a:pt x="51" y="304"/>
                </a:cubicBezTo>
                <a:cubicBezTo>
                  <a:pt x="42" y="270"/>
                  <a:pt x="42" y="228"/>
                  <a:pt x="51" y="194"/>
                </a:cubicBezTo>
                <a:cubicBezTo>
                  <a:pt x="59" y="160"/>
                  <a:pt x="84" y="135"/>
                  <a:pt x="110" y="110"/>
                </a:cubicBezTo>
                <a:cubicBezTo>
                  <a:pt x="177" y="59"/>
                  <a:pt x="261" y="76"/>
                  <a:pt x="320" y="93"/>
                </a:cubicBezTo>
                <a:cubicBezTo>
                  <a:pt x="337" y="93"/>
                  <a:pt x="354" y="102"/>
                  <a:pt x="362" y="102"/>
                </a:cubicBezTo>
                <a:cubicBezTo>
                  <a:pt x="379" y="102"/>
                  <a:pt x="396" y="93"/>
                  <a:pt x="421" y="85"/>
                </a:cubicBezTo>
                <a:cubicBezTo>
                  <a:pt x="472" y="68"/>
                  <a:pt x="564" y="43"/>
                  <a:pt x="632" y="102"/>
                </a:cubicBezTo>
                <a:cubicBezTo>
                  <a:pt x="674" y="135"/>
                  <a:pt x="716" y="202"/>
                  <a:pt x="690" y="3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7">
            <a:extLst>
              <a:ext uri="{FF2B5EF4-FFF2-40B4-BE49-F238E27FC236}">
                <a16:creationId xmlns:a16="http://schemas.microsoft.com/office/drawing/2014/main" id="{FAC5B861-C048-C74B-8F5C-62A68B78C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3399" y="5242442"/>
            <a:ext cx="201868" cy="211962"/>
          </a:xfrm>
          <a:custGeom>
            <a:avLst/>
            <a:gdLst>
              <a:gd name="T0" fmla="*/ 17 w 178"/>
              <a:gd name="T1" fmla="*/ 185 h 186"/>
              <a:gd name="T2" fmla="*/ 17 w 178"/>
              <a:gd name="T3" fmla="*/ 185 h 186"/>
              <a:gd name="T4" fmla="*/ 160 w 178"/>
              <a:gd name="T5" fmla="*/ 101 h 186"/>
              <a:gd name="T6" fmla="*/ 177 w 178"/>
              <a:gd name="T7" fmla="*/ 25 h 186"/>
              <a:gd name="T8" fmla="*/ 160 w 178"/>
              <a:gd name="T9" fmla="*/ 0 h 186"/>
              <a:gd name="T10" fmla="*/ 17 w 178"/>
              <a:gd name="T11" fmla="*/ 84 h 186"/>
              <a:gd name="T12" fmla="*/ 0 w 178"/>
              <a:gd name="T13" fmla="*/ 160 h 186"/>
              <a:gd name="T14" fmla="*/ 9 w 178"/>
              <a:gd name="T15" fmla="*/ 176 h 186"/>
              <a:gd name="T16" fmla="*/ 17 w 178"/>
              <a:gd name="T17" fmla="*/ 185 h 186"/>
              <a:gd name="T18" fmla="*/ 59 w 178"/>
              <a:gd name="T19" fmla="*/ 101 h 186"/>
              <a:gd name="T20" fmla="*/ 59 w 178"/>
              <a:gd name="T21" fmla="*/ 101 h 186"/>
              <a:gd name="T22" fmla="*/ 135 w 178"/>
              <a:gd name="T23" fmla="*/ 42 h 186"/>
              <a:gd name="T24" fmla="*/ 126 w 178"/>
              <a:gd name="T25" fmla="*/ 84 h 186"/>
              <a:gd name="T26" fmla="*/ 42 w 178"/>
              <a:gd name="T27" fmla="*/ 143 h 186"/>
              <a:gd name="T28" fmla="*/ 59 w 178"/>
              <a:gd name="T29" fmla="*/ 101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8" h="186">
                <a:moveTo>
                  <a:pt x="17" y="185"/>
                </a:moveTo>
                <a:lnTo>
                  <a:pt x="17" y="185"/>
                </a:lnTo>
                <a:cubicBezTo>
                  <a:pt x="101" y="185"/>
                  <a:pt x="143" y="143"/>
                  <a:pt x="160" y="101"/>
                </a:cubicBezTo>
                <a:cubicBezTo>
                  <a:pt x="177" y="67"/>
                  <a:pt x="177" y="25"/>
                  <a:pt x="177" y="25"/>
                </a:cubicBezTo>
                <a:cubicBezTo>
                  <a:pt x="177" y="8"/>
                  <a:pt x="168" y="0"/>
                  <a:pt x="160" y="0"/>
                </a:cubicBezTo>
                <a:cubicBezTo>
                  <a:pt x="76" y="0"/>
                  <a:pt x="42" y="50"/>
                  <a:pt x="17" y="84"/>
                </a:cubicBezTo>
                <a:cubicBezTo>
                  <a:pt x="0" y="126"/>
                  <a:pt x="0" y="160"/>
                  <a:pt x="0" y="160"/>
                </a:cubicBezTo>
                <a:cubicBezTo>
                  <a:pt x="0" y="168"/>
                  <a:pt x="0" y="176"/>
                  <a:pt x="9" y="176"/>
                </a:cubicBezTo>
                <a:cubicBezTo>
                  <a:pt x="9" y="185"/>
                  <a:pt x="17" y="185"/>
                  <a:pt x="17" y="185"/>
                </a:cubicBezTo>
                <a:close/>
                <a:moveTo>
                  <a:pt x="59" y="101"/>
                </a:moveTo>
                <a:lnTo>
                  <a:pt x="59" y="101"/>
                </a:lnTo>
                <a:cubicBezTo>
                  <a:pt x="76" y="67"/>
                  <a:pt x="101" y="50"/>
                  <a:pt x="135" y="42"/>
                </a:cubicBezTo>
                <a:cubicBezTo>
                  <a:pt x="135" y="59"/>
                  <a:pt x="126" y="67"/>
                  <a:pt x="126" y="84"/>
                </a:cubicBezTo>
                <a:cubicBezTo>
                  <a:pt x="110" y="118"/>
                  <a:pt x="84" y="134"/>
                  <a:pt x="42" y="143"/>
                </a:cubicBezTo>
                <a:cubicBezTo>
                  <a:pt x="51" y="126"/>
                  <a:pt x="51" y="118"/>
                  <a:pt x="59" y="1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8">
            <a:extLst>
              <a:ext uri="{FF2B5EF4-FFF2-40B4-BE49-F238E27FC236}">
                <a16:creationId xmlns:a16="http://schemas.microsoft.com/office/drawing/2014/main" id="{5B05A710-4DC5-014D-9D74-72E92C80F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9382" y="2900768"/>
            <a:ext cx="984110" cy="656073"/>
          </a:xfrm>
          <a:custGeom>
            <a:avLst/>
            <a:gdLst>
              <a:gd name="T0" fmla="*/ 800 w 860"/>
              <a:gd name="T1" fmla="*/ 59 h 574"/>
              <a:gd name="T2" fmla="*/ 716 w 860"/>
              <a:gd name="T3" fmla="*/ 0 h 574"/>
              <a:gd name="T4" fmla="*/ 640 w 860"/>
              <a:gd name="T5" fmla="*/ 110 h 574"/>
              <a:gd name="T6" fmla="*/ 514 w 860"/>
              <a:gd name="T7" fmla="*/ 42 h 574"/>
              <a:gd name="T8" fmla="*/ 371 w 860"/>
              <a:gd name="T9" fmla="*/ 42 h 574"/>
              <a:gd name="T10" fmla="*/ 219 w 860"/>
              <a:gd name="T11" fmla="*/ 110 h 574"/>
              <a:gd name="T12" fmla="*/ 135 w 860"/>
              <a:gd name="T13" fmla="*/ 0 h 574"/>
              <a:gd name="T14" fmla="*/ 59 w 860"/>
              <a:gd name="T15" fmla="*/ 59 h 574"/>
              <a:gd name="T16" fmla="*/ 0 w 860"/>
              <a:gd name="T17" fmla="*/ 227 h 574"/>
              <a:gd name="T18" fmla="*/ 76 w 860"/>
              <a:gd name="T19" fmla="*/ 295 h 574"/>
              <a:gd name="T20" fmla="*/ 194 w 860"/>
              <a:gd name="T21" fmla="*/ 337 h 574"/>
              <a:gd name="T22" fmla="*/ 219 w 860"/>
              <a:gd name="T23" fmla="*/ 227 h 574"/>
              <a:gd name="T24" fmla="*/ 312 w 860"/>
              <a:gd name="T25" fmla="*/ 556 h 574"/>
              <a:gd name="T26" fmla="*/ 345 w 860"/>
              <a:gd name="T27" fmla="*/ 362 h 574"/>
              <a:gd name="T28" fmla="*/ 345 w 860"/>
              <a:gd name="T29" fmla="*/ 362 h 574"/>
              <a:gd name="T30" fmla="*/ 345 w 860"/>
              <a:gd name="T31" fmla="*/ 354 h 574"/>
              <a:gd name="T32" fmla="*/ 337 w 860"/>
              <a:gd name="T33" fmla="*/ 354 h 574"/>
              <a:gd name="T34" fmla="*/ 337 w 860"/>
              <a:gd name="T35" fmla="*/ 354 h 574"/>
              <a:gd name="T36" fmla="*/ 337 w 860"/>
              <a:gd name="T37" fmla="*/ 354 h 574"/>
              <a:gd name="T38" fmla="*/ 253 w 860"/>
              <a:gd name="T39" fmla="*/ 211 h 574"/>
              <a:gd name="T40" fmla="*/ 320 w 860"/>
              <a:gd name="T41" fmla="*/ 152 h 574"/>
              <a:gd name="T42" fmla="*/ 287 w 860"/>
              <a:gd name="T43" fmla="*/ 244 h 574"/>
              <a:gd name="T44" fmla="*/ 312 w 860"/>
              <a:gd name="T45" fmla="*/ 194 h 574"/>
              <a:gd name="T46" fmla="*/ 379 w 860"/>
              <a:gd name="T47" fmla="*/ 202 h 574"/>
              <a:gd name="T48" fmla="*/ 463 w 860"/>
              <a:gd name="T49" fmla="*/ 227 h 574"/>
              <a:gd name="T50" fmla="*/ 573 w 860"/>
              <a:gd name="T51" fmla="*/ 244 h 574"/>
              <a:gd name="T52" fmla="*/ 547 w 860"/>
              <a:gd name="T53" fmla="*/ 404 h 574"/>
              <a:gd name="T54" fmla="*/ 547 w 860"/>
              <a:gd name="T55" fmla="*/ 404 h 574"/>
              <a:gd name="T56" fmla="*/ 539 w 860"/>
              <a:gd name="T57" fmla="*/ 480 h 574"/>
              <a:gd name="T58" fmla="*/ 573 w 860"/>
              <a:gd name="T59" fmla="*/ 413 h 574"/>
              <a:gd name="T60" fmla="*/ 640 w 860"/>
              <a:gd name="T61" fmla="*/ 320 h 574"/>
              <a:gd name="T62" fmla="*/ 733 w 860"/>
              <a:gd name="T63" fmla="*/ 295 h 574"/>
              <a:gd name="T64" fmla="*/ 842 w 860"/>
              <a:gd name="T65" fmla="*/ 244 h 574"/>
              <a:gd name="T66" fmla="*/ 26 w 860"/>
              <a:gd name="T67" fmla="*/ 211 h 574"/>
              <a:gd name="T68" fmla="*/ 59 w 860"/>
              <a:gd name="T69" fmla="*/ 211 h 574"/>
              <a:gd name="T70" fmla="*/ 93 w 860"/>
              <a:gd name="T71" fmla="*/ 227 h 574"/>
              <a:gd name="T72" fmla="*/ 118 w 860"/>
              <a:gd name="T73" fmla="*/ 261 h 574"/>
              <a:gd name="T74" fmla="*/ 152 w 860"/>
              <a:gd name="T75" fmla="*/ 312 h 574"/>
              <a:gd name="T76" fmla="*/ 152 w 860"/>
              <a:gd name="T77" fmla="*/ 51 h 574"/>
              <a:gd name="T78" fmla="*/ 177 w 860"/>
              <a:gd name="T79" fmla="*/ 211 h 574"/>
              <a:gd name="T80" fmla="*/ 211 w 860"/>
              <a:gd name="T81" fmla="*/ 143 h 574"/>
              <a:gd name="T82" fmla="*/ 211 w 860"/>
              <a:gd name="T83" fmla="*/ 194 h 574"/>
              <a:gd name="T84" fmla="*/ 371 w 860"/>
              <a:gd name="T85" fmla="*/ 143 h 574"/>
              <a:gd name="T86" fmla="*/ 362 w 860"/>
              <a:gd name="T87" fmla="*/ 76 h 574"/>
              <a:gd name="T88" fmla="*/ 354 w 860"/>
              <a:gd name="T89" fmla="*/ 177 h 574"/>
              <a:gd name="T90" fmla="*/ 413 w 860"/>
              <a:gd name="T91" fmla="*/ 177 h 574"/>
              <a:gd name="T92" fmla="*/ 463 w 860"/>
              <a:gd name="T93" fmla="*/ 93 h 574"/>
              <a:gd name="T94" fmla="*/ 430 w 860"/>
              <a:gd name="T95" fmla="*/ 202 h 574"/>
              <a:gd name="T96" fmla="*/ 480 w 860"/>
              <a:gd name="T97" fmla="*/ 194 h 574"/>
              <a:gd name="T98" fmla="*/ 497 w 860"/>
              <a:gd name="T99" fmla="*/ 84 h 574"/>
              <a:gd name="T100" fmla="*/ 522 w 860"/>
              <a:gd name="T101" fmla="*/ 194 h 574"/>
              <a:gd name="T102" fmla="*/ 573 w 860"/>
              <a:gd name="T103" fmla="*/ 219 h 574"/>
              <a:gd name="T104" fmla="*/ 564 w 860"/>
              <a:gd name="T105" fmla="*/ 101 h 574"/>
              <a:gd name="T106" fmla="*/ 598 w 860"/>
              <a:gd name="T107" fmla="*/ 194 h 574"/>
              <a:gd name="T108" fmla="*/ 632 w 860"/>
              <a:gd name="T109" fmla="*/ 194 h 574"/>
              <a:gd name="T110" fmla="*/ 640 w 860"/>
              <a:gd name="T111" fmla="*/ 143 h 574"/>
              <a:gd name="T112" fmla="*/ 699 w 860"/>
              <a:gd name="T113" fmla="*/ 303 h 574"/>
              <a:gd name="T114" fmla="*/ 674 w 860"/>
              <a:gd name="T115" fmla="*/ 34 h 574"/>
              <a:gd name="T116" fmla="*/ 699 w 860"/>
              <a:gd name="T117" fmla="*/ 303 h 574"/>
              <a:gd name="T118" fmla="*/ 733 w 860"/>
              <a:gd name="T119" fmla="*/ 76 h 574"/>
              <a:gd name="T120" fmla="*/ 766 w 860"/>
              <a:gd name="T121" fmla="*/ 261 h 574"/>
              <a:gd name="T122" fmla="*/ 800 w 860"/>
              <a:gd name="T123" fmla="*/ 135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60" h="574">
                <a:moveTo>
                  <a:pt x="842" y="101"/>
                </a:moveTo>
                <a:lnTo>
                  <a:pt x="842" y="101"/>
                </a:lnTo>
                <a:cubicBezTo>
                  <a:pt x="800" y="101"/>
                  <a:pt x="800" y="101"/>
                  <a:pt x="800" y="101"/>
                </a:cubicBezTo>
                <a:cubicBezTo>
                  <a:pt x="800" y="59"/>
                  <a:pt x="800" y="59"/>
                  <a:pt x="800" y="59"/>
                </a:cubicBezTo>
                <a:cubicBezTo>
                  <a:pt x="800" y="51"/>
                  <a:pt x="792" y="42"/>
                  <a:pt x="783" y="42"/>
                </a:cubicBezTo>
                <a:cubicBezTo>
                  <a:pt x="733" y="42"/>
                  <a:pt x="733" y="42"/>
                  <a:pt x="733" y="42"/>
                </a:cubicBezTo>
                <a:cubicBezTo>
                  <a:pt x="733" y="17"/>
                  <a:pt x="733" y="17"/>
                  <a:pt x="733" y="17"/>
                </a:cubicBezTo>
                <a:cubicBezTo>
                  <a:pt x="733" y="9"/>
                  <a:pt x="724" y="0"/>
                  <a:pt x="716" y="0"/>
                </a:cubicBezTo>
                <a:cubicBezTo>
                  <a:pt x="657" y="0"/>
                  <a:pt x="657" y="0"/>
                  <a:pt x="657" y="0"/>
                </a:cubicBezTo>
                <a:cubicBezTo>
                  <a:pt x="648" y="0"/>
                  <a:pt x="640" y="9"/>
                  <a:pt x="640" y="17"/>
                </a:cubicBezTo>
                <a:cubicBezTo>
                  <a:pt x="640" y="110"/>
                  <a:pt x="640" y="110"/>
                  <a:pt x="640" y="110"/>
                </a:cubicBezTo>
                <a:lnTo>
                  <a:pt x="640" y="110"/>
                </a:lnTo>
                <a:lnTo>
                  <a:pt x="640" y="110"/>
                </a:lnTo>
                <a:cubicBezTo>
                  <a:pt x="640" y="84"/>
                  <a:pt x="623" y="59"/>
                  <a:pt x="589" y="51"/>
                </a:cubicBezTo>
                <a:cubicBezTo>
                  <a:pt x="573" y="51"/>
                  <a:pt x="564" y="59"/>
                  <a:pt x="556" y="68"/>
                </a:cubicBezTo>
                <a:cubicBezTo>
                  <a:pt x="539" y="51"/>
                  <a:pt x="531" y="51"/>
                  <a:pt x="514" y="42"/>
                </a:cubicBezTo>
                <a:cubicBezTo>
                  <a:pt x="505" y="42"/>
                  <a:pt x="489" y="51"/>
                  <a:pt x="480" y="59"/>
                </a:cubicBezTo>
                <a:cubicBezTo>
                  <a:pt x="472" y="51"/>
                  <a:pt x="455" y="42"/>
                  <a:pt x="446" y="42"/>
                </a:cubicBezTo>
                <a:cubicBezTo>
                  <a:pt x="430" y="42"/>
                  <a:pt x="413" y="42"/>
                  <a:pt x="396" y="59"/>
                </a:cubicBezTo>
                <a:cubicBezTo>
                  <a:pt x="388" y="51"/>
                  <a:pt x="379" y="42"/>
                  <a:pt x="371" y="42"/>
                </a:cubicBezTo>
                <a:cubicBezTo>
                  <a:pt x="354" y="42"/>
                  <a:pt x="337" y="51"/>
                  <a:pt x="329" y="59"/>
                </a:cubicBezTo>
                <a:cubicBezTo>
                  <a:pt x="320" y="68"/>
                  <a:pt x="312" y="76"/>
                  <a:pt x="312" y="84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36" y="118"/>
                  <a:pt x="228" y="110"/>
                  <a:pt x="219" y="110"/>
                </a:cubicBezTo>
                <a:cubicBezTo>
                  <a:pt x="211" y="110"/>
                  <a:pt x="211" y="110"/>
                  <a:pt x="211" y="110"/>
                </a:cubicBezTo>
                <a:cubicBezTo>
                  <a:pt x="211" y="17"/>
                  <a:pt x="211" y="17"/>
                  <a:pt x="211" y="17"/>
                </a:cubicBezTo>
                <a:cubicBezTo>
                  <a:pt x="211" y="9"/>
                  <a:pt x="202" y="0"/>
                  <a:pt x="194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27" y="0"/>
                  <a:pt x="118" y="9"/>
                  <a:pt x="118" y="17"/>
                </a:cubicBezTo>
                <a:cubicBezTo>
                  <a:pt x="118" y="42"/>
                  <a:pt x="118" y="42"/>
                  <a:pt x="118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68" y="42"/>
                  <a:pt x="59" y="51"/>
                  <a:pt x="59" y="59"/>
                </a:cubicBezTo>
                <a:cubicBezTo>
                  <a:pt x="59" y="101"/>
                  <a:pt x="59" y="101"/>
                  <a:pt x="59" y="101"/>
                </a:cubicBezTo>
                <a:cubicBezTo>
                  <a:pt x="9" y="101"/>
                  <a:pt x="9" y="101"/>
                  <a:pt x="9" y="101"/>
                </a:cubicBezTo>
                <a:cubicBezTo>
                  <a:pt x="0" y="101"/>
                  <a:pt x="0" y="110"/>
                  <a:pt x="0" y="118"/>
                </a:cubicBezTo>
                <a:cubicBezTo>
                  <a:pt x="0" y="227"/>
                  <a:pt x="0" y="227"/>
                  <a:pt x="0" y="227"/>
                </a:cubicBezTo>
                <a:cubicBezTo>
                  <a:pt x="0" y="236"/>
                  <a:pt x="0" y="244"/>
                  <a:pt x="9" y="244"/>
                </a:cubicBezTo>
                <a:cubicBezTo>
                  <a:pt x="59" y="244"/>
                  <a:pt x="59" y="244"/>
                  <a:pt x="59" y="244"/>
                </a:cubicBezTo>
                <a:cubicBezTo>
                  <a:pt x="59" y="278"/>
                  <a:pt x="59" y="278"/>
                  <a:pt x="59" y="278"/>
                </a:cubicBezTo>
                <a:cubicBezTo>
                  <a:pt x="59" y="286"/>
                  <a:pt x="68" y="295"/>
                  <a:pt x="76" y="295"/>
                </a:cubicBezTo>
                <a:cubicBezTo>
                  <a:pt x="118" y="295"/>
                  <a:pt x="118" y="295"/>
                  <a:pt x="118" y="295"/>
                </a:cubicBezTo>
                <a:cubicBezTo>
                  <a:pt x="118" y="328"/>
                  <a:pt x="118" y="328"/>
                  <a:pt x="118" y="328"/>
                </a:cubicBezTo>
                <a:cubicBezTo>
                  <a:pt x="118" y="337"/>
                  <a:pt x="127" y="337"/>
                  <a:pt x="135" y="337"/>
                </a:cubicBezTo>
                <a:cubicBezTo>
                  <a:pt x="194" y="337"/>
                  <a:pt x="194" y="337"/>
                  <a:pt x="194" y="337"/>
                </a:cubicBezTo>
                <a:cubicBezTo>
                  <a:pt x="202" y="337"/>
                  <a:pt x="211" y="337"/>
                  <a:pt x="211" y="328"/>
                </a:cubicBezTo>
                <a:cubicBezTo>
                  <a:pt x="211" y="227"/>
                  <a:pt x="211" y="227"/>
                  <a:pt x="211" y="227"/>
                </a:cubicBezTo>
                <a:cubicBezTo>
                  <a:pt x="219" y="227"/>
                  <a:pt x="219" y="227"/>
                  <a:pt x="219" y="227"/>
                </a:cubicBezTo>
                <a:lnTo>
                  <a:pt x="219" y="227"/>
                </a:lnTo>
                <a:cubicBezTo>
                  <a:pt x="219" y="261"/>
                  <a:pt x="228" y="303"/>
                  <a:pt x="228" y="303"/>
                </a:cubicBezTo>
                <a:cubicBezTo>
                  <a:pt x="228" y="312"/>
                  <a:pt x="228" y="312"/>
                  <a:pt x="228" y="320"/>
                </a:cubicBezTo>
                <a:cubicBezTo>
                  <a:pt x="312" y="371"/>
                  <a:pt x="312" y="371"/>
                  <a:pt x="312" y="371"/>
                </a:cubicBezTo>
                <a:cubicBezTo>
                  <a:pt x="312" y="556"/>
                  <a:pt x="312" y="556"/>
                  <a:pt x="312" y="556"/>
                </a:cubicBezTo>
                <a:cubicBezTo>
                  <a:pt x="312" y="564"/>
                  <a:pt x="320" y="573"/>
                  <a:pt x="329" y="573"/>
                </a:cubicBezTo>
                <a:lnTo>
                  <a:pt x="329" y="573"/>
                </a:lnTo>
                <a:cubicBezTo>
                  <a:pt x="337" y="573"/>
                  <a:pt x="345" y="564"/>
                  <a:pt x="345" y="556"/>
                </a:cubicBezTo>
                <a:cubicBezTo>
                  <a:pt x="345" y="362"/>
                  <a:pt x="345" y="362"/>
                  <a:pt x="345" y="362"/>
                </a:cubicBezTo>
                <a:lnTo>
                  <a:pt x="345" y="362"/>
                </a:lnTo>
                <a:lnTo>
                  <a:pt x="345" y="362"/>
                </a:lnTo>
                <a:lnTo>
                  <a:pt x="345" y="362"/>
                </a:lnTo>
                <a:lnTo>
                  <a:pt x="345" y="362"/>
                </a:lnTo>
                <a:lnTo>
                  <a:pt x="345" y="362"/>
                </a:lnTo>
                <a:lnTo>
                  <a:pt x="345" y="362"/>
                </a:lnTo>
                <a:lnTo>
                  <a:pt x="345" y="362"/>
                </a:lnTo>
                <a:lnTo>
                  <a:pt x="345" y="354"/>
                </a:lnTo>
                <a:lnTo>
                  <a:pt x="345" y="354"/>
                </a:lnTo>
                <a:lnTo>
                  <a:pt x="345" y="354"/>
                </a:lnTo>
                <a:lnTo>
                  <a:pt x="345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lnTo>
                  <a:pt x="337" y="354"/>
                </a:lnTo>
                <a:cubicBezTo>
                  <a:pt x="253" y="295"/>
                  <a:pt x="253" y="295"/>
                  <a:pt x="253" y="295"/>
                </a:cubicBezTo>
                <a:cubicBezTo>
                  <a:pt x="253" y="278"/>
                  <a:pt x="253" y="244"/>
                  <a:pt x="253" y="211"/>
                </a:cubicBezTo>
                <a:cubicBezTo>
                  <a:pt x="253" y="152"/>
                  <a:pt x="253" y="152"/>
                  <a:pt x="253" y="152"/>
                </a:cubicBezTo>
                <a:cubicBezTo>
                  <a:pt x="337" y="110"/>
                  <a:pt x="337" y="110"/>
                  <a:pt x="337" y="110"/>
                </a:cubicBezTo>
                <a:lnTo>
                  <a:pt x="345" y="126"/>
                </a:lnTo>
                <a:cubicBezTo>
                  <a:pt x="345" y="135"/>
                  <a:pt x="337" y="143"/>
                  <a:pt x="320" y="152"/>
                </a:cubicBezTo>
                <a:cubicBezTo>
                  <a:pt x="312" y="160"/>
                  <a:pt x="295" y="160"/>
                  <a:pt x="295" y="160"/>
                </a:cubicBezTo>
                <a:cubicBezTo>
                  <a:pt x="287" y="169"/>
                  <a:pt x="278" y="169"/>
                  <a:pt x="278" y="185"/>
                </a:cubicBezTo>
                <a:lnTo>
                  <a:pt x="278" y="185"/>
                </a:lnTo>
                <a:cubicBezTo>
                  <a:pt x="287" y="244"/>
                  <a:pt x="287" y="244"/>
                  <a:pt x="287" y="244"/>
                </a:cubicBezTo>
                <a:cubicBezTo>
                  <a:pt x="287" y="253"/>
                  <a:pt x="295" y="261"/>
                  <a:pt x="303" y="261"/>
                </a:cubicBezTo>
                <a:lnTo>
                  <a:pt x="303" y="261"/>
                </a:lnTo>
                <a:cubicBezTo>
                  <a:pt x="312" y="261"/>
                  <a:pt x="320" y="253"/>
                  <a:pt x="320" y="244"/>
                </a:cubicBezTo>
                <a:cubicBezTo>
                  <a:pt x="312" y="194"/>
                  <a:pt x="312" y="194"/>
                  <a:pt x="312" y="194"/>
                </a:cubicBezTo>
                <a:cubicBezTo>
                  <a:pt x="312" y="194"/>
                  <a:pt x="312" y="194"/>
                  <a:pt x="320" y="185"/>
                </a:cubicBezTo>
                <a:cubicBezTo>
                  <a:pt x="329" y="202"/>
                  <a:pt x="337" y="211"/>
                  <a:pt x="354" y="211"/>
                </a:cubicBezTo>
                <a:cubicBezTo>
                  <a:pt x="354" y="211"/>
                  <a:pt x="354" y="211"/>
                  <a:pt x="362" y="211"/>
                </a:cubicBezTo>
                <a:cubicBezTo>
                  <a:pt x="371" y="211"/>
                  <a:pt x="371" y="211"/>
                  <a:pt x="379" y="202"/>
                </a:cubicBezTo>
                <a:cubicBezTo>
                  <a:pt x="388" y="211"/>
                  <a:pt x="388" y="211"/>
                  <a:pt x="388" y="219"/>
                </a:cubicBezTo>
                <a:cubicBezTo>
                  <a:pt x="396" y="227"/>
                  <a:pt x="413" y="236"/>
                  <a:pt x="430" y="236"/>
                </a:cubicBezTo>
                <a:lnTo>
                  <a:pt x="430" y="236"/>
                </a:lnTo>
                <a:cubicBezTo>
                  <a:pt x="446" y="236"/>
                  <a:pt x="455" y="227"/>
                  <a:pt x="463" y="227"/>
                </a:cubicBezTo>
                <a:cubicBezTo>
                  <a:pt x="472" y="236"/>
                  <a:pt x="489" y="244"/>
                  <a:pt x="497" y="244"/>
                </a:cubicBezTo>
                <a:lnTo>
                  <a:pt x="505" y="244"/>
                </a:lnTo>
                <a:cubicBezTo>
                  <a:pt x="514" y="244"/>
                  <a:pt x="531" y="236"/>
                  <a:pt x="539" y="227"/>
                </a:cubicBezTo>
                <a:cubicBezTo>
                  <a:pt x="547" y="244"/>
                  <a:pt x="556" y="244"/>
                  <a:pt x="573" y="244"/>
                </a:cubicBezTo>
                <a:cubicBezTo>
                  <a:pt x="573" y="244"/>
                  <a:pt x="573" y="244"/>
                  <a:pt x="581" y="244"/>
                </a:cubicBezTo>
                <a:cubicBezTo>
                  <a:pt x="581" y="244"/>
                  <a:pt x="589" y="244"/>
                  <a:pt x="598" y="244"/>
                </a:cubicBezTo>
                <a:cubicBezTo>
                  <a:pt x="581" y="303"/>
                  <a:pt x="556" y="371"/>
                  <a:pt x="547" y="404"/>
                </a:cubicBez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lnTo>
                  <a:pt x="547" y="404"/>
                </a:lnTo>
                <a:cubicBezTo>
                  <a:pt x="539" y="480"/>
                  <a:pt x="539" y="480"/>
                  <a:pt x="539" y="480"/>
                </a:cubicBezTo>
                <a:cubicBezTo>
                  <a:pt x="539" y="488"/>
                  <a:pt x="547" y="497"/>
                  <a:pt x="556" y="497"/>
                </a:cubicBezTo>
                <a:lnTo>
                  <a:pt x="556" y="497"/>
                </a:lnTo>
                <a:cubicBezTo>
                  <a:pt x="564" y="497"/>
                  <a:pt x="573" y="488"/>
                  <a:pt x="573" y="480"/>
                </a:cubicBezTo>
                <a:cubicBezTo>
                  <a:pt x="573" y="413"/>
                  <a:pt x="573" y="413"/>
                  <a:pt x="573" y="413"/>
                </a:cubicBezTo>
                <a:cubicBezTo>
                  <a:pt x="581" y="396"/>
                  <a:pt x="623" y="295"/>
                  <a:pt x="632" y="227"/>
                </a:cubicBezTo>
                <a:lnTo>
                  <a:pt x="632" y="227"/>
                </a:lnTo>
                <a:cubicBezTo>
                  <a:pt x="640" y="227"/>
                  <a:pt x="640" y="227"/>
                  <a:pt x="640" y="227"/>
                </a:cubicBezTo>
                <a:cubicBezTo>
                  <a:pt x="640" y="320"/>
                  <a:pt x="640" y="320"/>
                  <a:pt x="640" y="320"/>
                </a:cubicBezTo>
                <a:cubicBezTo>
                  <a:pt x="640" y="328"/>
                  <a:pt x="648" y="337"/>
                  <a:pt x="657" y="337"/>
                </a:cubicBezTo>
                <a:cubicBezTo>
                  <a:pt x="716" y="337"/>
                  <a:pt x="716" y="337"/>
                  <a:pt x="716" y="337"/>
                </a:cubicBezTo>
                <a:cubicBezTo>
                  <a:pt x="724" y="337"/>
                  <a:pt x="733" y="328"/>
                  <a:pt x="733" y="320"/>
                </a:cubicBezTo>
                <a:cubicBezTo>
                  <a:pt x="733" y="295"/>
                  <a:pt x="733" y="295"/>
                  <a:pt x="733" y="295"/>
                </a:cubicBezTo>
                <a:cubicBezTo>
                  <a:pt x="783" y="295"/>
                  <a:pt x="783" y="295"/>
                  <a:pt x="783" y="295"/>
                </a:cubicBezTo>
                <a:cubicBezTo>
                  <a:pt x="792" y="295"/>
                  <a:pt x="800" y="286"/>
                  <a:pt x="800" y="278"/>
                </a:cubicBezTo>
                <a:cubicBezTo>
                  <a:pt x="800" y="244"/>
                  <a:pt x="800" y="244"/>
                  <a:pt x="800" y="244"/>
                </a:cubicBezTo>
                <a:cubicBezTo>
                  <a:pt x="842" y="244"/>
                  <a:pt x="842" y="244"/>
                  <a:pt x="842" y="244"/>
                </a:cubicBezTo>
                <a:cubicBezTo>
                  <a:pt x="850" y="244"/>
                  <a:pt x="859" y="236"/>
                  <a:pt x="859" y="227"/>
                </a:cubicBezTo>
                <a:cubicBezTo>
                  <a:pt x="859" y="118"/>
                  <a:pt x="859" y="118"/>
                  <a:pt x="859" y="118"/>
                </a:cubicBezTo>
                <a:cubicBezTo>
                  <a:pt x="859" y="110"/>
                  <a:pt x="850" y="101"/>
                  <a:pt x="842" y="101"/>
                </a:cubicBezTo>
                <a:close/>
                <a:moveTo>
                  <a:pt x="26" y="211"/>
                </a:moveTo>
                <a:lnTo>
                  <a:pt x="26" y="211"/>
                </a:lnTo>
                <a:cubicBezTo>
                  <a:pt x="26" y="135"/>
                  <a:pt x="26" y="135"/>
                  <a:pt x="26" y="135"/>
                </a:cubicBezTo>
                <a:cubicBezTo>
                  <a:pt x="59" y="135"/>
                  <a:pt x="59" y="135"/>
                  <a:pt x="59" y="135"/>
                </a:cubicBezTo>
                <a:cubicBezTo>
                  <a:pt x="59" y="211"/>
                  <a:pt x="59" y="211"/>
                  <a:pt x="59" y="211"/>
                </a:cubicBezTo>
                <a:lnTo>
                  <a:pt x="26" y="211"/>
                </a:lnTo>
                <a:close/>
                <a:moveTo>
                  <a:pt x="93" y="261"/>
                </a:moveTo>
                <a:lnTo>
                  <a:pt x="93" y="261"/>
                </a:lnTo>
                <a:cubicBezTo>
                  <a:pt x="93" y="227"/>
                  <a:pt x="93" y="227"/>
                  <a:pt x="93" y="227"/>
                </a:cubicBezTo>
                <a:cubicBezTo>
                  <a:pt x="93" y="118"/>
                  <a:pt x="93" y="118"/>
                  <a:pt x="93" y="118"/>
                </a:cubicBezTo>
                <a:cubicBezTo>
                  <a:pt x="93" y="76"/>
                  <a:pt x="93" y="76"/>
                  <a:pt x="93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261"/>
                  <a:pt x="118" y="261"/>
                  <a:pt x="118" y="261"/>
                </a:cubicBezTo>
                <a:lnTo>
                  <a:pt x="93" y="261"/>
                </a:lnTo>
                <a:close/>
                <a:moveTo>
                  <a:pt x="177" y="312"/>
                </a:moveTo>
                <a:lnTo>
                  <a:pt x="177" y="312"/>
                </a:lnTo>
                <a:cubicBezTo>
                  <a:pt x="152" y="312"/>
                  <a:pt x="152" y="312"/>
                  <a:pt x="152" y="312"/>
                </a:cubicBezTo>
                <a:cubicBezTo>
                  <a:pt x="152" y="286"/>
                  <a:pt x="152" y="286"/>
                  <a:pt x="152" y="286"/>
                </a:cubicBezTo>
                <a:cubicBezTo>
                  <a:pt x="152" y="286"/>
                  <a:pt x="152" y="286"/>
                  <a:pt x="152" y="278"/>
                </a:cubicBezTo>
                <a:cubicBezTo>
                  <a:pt x="152" y="59"/>
                  <a:pt x="152" y="59"/>
                  <a:pt x="152" y="59"/>
                </a:cubicBezTo>
                <a:cubicBezTo>
                  <a:pt x="152" y="59"/>
                  <a:pt x="152" y="59"/>
                  <a:pt x="152" y="51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177" y="126"/>
                  <a:pt x="177" y="126"/>
                  <a:pt x="177" y="126"/>
                </a:cubicBezTo>
                <a:cubicBezTo>
                  <a:pt x="177" y="211"/>
                  <a:pt x="177" y="211"/>
                  <a:pt x="177" y="211"/>
                </a:cubicBezTo>
                <a:lnTo>
                  <a:pt x="177" y="312"/>
                </a:lnTo>
                <a:close/>
                <a:moveTo>
                  <a:pt x="211" y="194"/>
                </a:moveTo>
                <a:lnTo>
                  <a:pt x="211" y="194"/>
                </a:lnTo>
                <a:cubicBezTo>
                  <a:pt x="211" y="143"/>
                  <a:pt x="211" y="143"/>
                  <a:pt x="211" y="143"/>
                </a:cubicBezTo>
                <a:cubicBezTo>
                  <a:pt x="219" y="143"/>
                  <a:pt x="219" y="143"/>
                  <a:pt x="219" y="143"/>
                </a:cubicBezTo>
                <a:cubicBezTo>
                  <a:pt x="219" y="194"/>
                  <a:pt x="219" y="194"/>
                  <a:pt x="219" y="194"/>
                </a:cubicBezTo>
                <a:lnTo>
                  <a:pt x="219" y="194"/>
                </a:lnTo>
                <a:lnTo>
                  <a:pt x="211" y="194"/>
                </a:lnTo>
                <a:close/>
                <a:moveTo>
                  <a:pt x="354" y="177"/>
                </a:moveTo>
                <a:lnTo>
                  <a:pt x="354" y="177"/>
                </a:lnTo>
                <a:cubicBezTo>
                  <a:pt x="354" y="177"/>
                  <a:pt x="345" y="177"/>
                  <a:pt x="345" y="169"/>
                </a:cubicBezTo>
                <a:cubicBezTo>
                  <a:pt x="354" y="160"/>
                  <a:pt x="371" y="152"/>
                  <a:pt x="371" y="143"/>
                </a:cubicBezTo>
                <a:cubicBezTo>
                  <a:pt x="379" y="135"/>
                  <a:pt x="379" y="118"/>
                  <a:pt x="371" y="110"/>
                </a:cubicBezTo>
                <a:cubicBezTo>
                  <a:pt x="371" y="101"/>
                  <a:pt x="371" y="93"/>
                  <a:pt x="362" y="93"/>
                </a:cubicBezTo>
                <a:cubicBezTo>
                  <a:pt x="362" y="84"/>
                  <a:pt x="354" y="84"/>
                  <a:pt x="354" y="76"/>
                </a:cubicBezTo>
                <a:lnTo>
                  <a:pt x="362" y="76"/>
                </a:lnTo>
                <a:cubicBezTo>
                  <a:pt x="371" y="76"/>
                  <a:pt x="379" y="76"/>
                  <a:pt x="379" y="84"/>
                </a:cubicBezTo>
                <a:cubicBezTo>
                  <a:pt x="379" y="84"/>
                  <a:pt x="388" y="93"/>
                  <a:pt x="388" y="101"/>
                </a:cubicBezTo>
                <a:cubicBezTo>
                  <a:pt x="379" y="160"/>
                  <a:pt x="379" y="160"/>
                  <a:pt x="379" y="160"/>
                </a:cubicBezTo>
                <a:cubicBezTo>
                  <a:pt x="379" y="169"/>
                  <a:pt x="371" y="177"/>
                  <a:pt x="354" y="177"/>
                </a:cubicBezTo>
                <a:close/>
                <a:moveTo>
                  <a:pt x="430" y="202"/>
                </a:moveTo>
                <a:lnTo>
                  <a:pt x="430" y="202"/>
                </a:lnTo>
                <a:cubicBezTo>
                  <a:pt x="421" y="202"/>
                  <a:pt x="421" y="202"/>
                  <a:pt x="413" y="194"/>
                </a:cubicBezTo>
                <a:cubicBezTo>
                  <a:pt x="413" y="194"/>
                  <a:pt x="413" y="185"/>
                  <a:pt x="413" y="177"/>
                </a:cubicBezTo>
                <a:cubicBezTo>
                  <a:pt x="421" y="93"/>
                  <a:pt x="421" y="93"/>
                  <a:pt x="421" y="93"/>
                </a:cubicBezTo>
                <a:cubicBezTo>
                  <a:pt x="421" y="76"/>
                  <a:pt x="430" y="68"/>
                  <a:pt x="438" y="76"/>
                </a:cubicBezTo>
                <a:cubicBezTo>
                  <a:pt x="446" y="76"/>
                  <a:pt x="455" y="76"/>
                  <a:pt x="455" y="76"/>
                </a:cubicBezTo>
                <a:cubicBezTo>
                  <a:pt x="455" y="84"/>
                  <a:pt x="455" y="84"/>
                  <a:pt x="463" y="93"/>
                </a:cubicBezTo>
                <a:cubicBezTo>
                  <a:pt x="455" y="93"/>
                  <a:pt x="455" y="93"/>
                  <a:pt x="455" y="93"/>
                </a:cubicBezTo>
                <a:cubicBezTo>
                  <a:pt x="455" y="185"/>
                  <a:pt x="455" y="185"/>
                  <a:pt x="455" y="185"/>
                </a:cubicBezTo>
                <a:cubicBezTo>
                  <a:pt x="446" y="185"/>
                  <a:pt x="446" y="185"/>
                  <a:pt x="446" y="185"/>
                </a:cubicBezTo>
                <a:cubicBezTo>
                  <a:pt x="446" y="202"/>
                  <a:pt x="438" y="202"/>
                  <a:pt x="430" y="202"/>
                </a:cubicBezTo>
                <a:close/>
                <a:moveTo>
                  <a:pt x="514" y="202"/>
                </a:moveTo>
                <a:lnTo>
                  <a:pt x="514" y="202"/>
                </a:lnTo>
                <a:cubicBezTo>
                  <a:pt x="514" y="211"/>
                  <a:pt x="505" y="211"/>
                  <a:pt x="505" y="211"/>
                </a:cubicBezTo>
                <a:cubicBezTo>
                  <a:pt x="489" y="211"/>
                  <a:pt x="489" y="202"/>
                  <a:pt x="480" y="194"/>
                </a:cubicBezTo>
                <a:lnTo>
                  <a:pt x="480" y="185"/>
                </a:lnTo>
                <a:cubicBezTo>
                  <a:pt x="489" y="101"/>
                  <a:pt x="489" y="101"/>
                  <a:pt x="489" y="101"/>
                </a:cubicBezTo>
                <a:cubicBezTo>
                  <a:pt x="489" y="93"/>
                  <a:pt x="489" y="93"/>
                  <a:pt x="489" y="93"/>
                </a:cubicBezTo>
                <a:cubicBezTo>
                  <a:pt x="497" y="93"/>
                  <a:pt x="497" y="84"/>
                  <a:pt x="497" y="84"/>
                </a:cubicBezTo>
                <a:cubicBezTo>
                  <a:pt x="505" y="76"/>
                  <a:pt x="505" y="76"/>
                  <a:pt x="514" y="76"/>
                </a:cubicBezTo>
                <a:cubicBezTo>
                  <a:pt x="522" y="76"/>
                  <a:pt x="531" y="84"/>
                  <a:pt x="531" y="93"/>
                </a:cubicBezTo>
                <a:cubicBezTo>
                  <a:pt x="531" y="101"/>
                  <a:pt x="531" y="101"/>
                  <a:pt x="531" y="101"/>
                </a:cubicBezTo>
                <a:cubicBezTo>
                  <a:pt x="522" y="194"/>
                  <a:pt x="522" y="194"/>
                  <a:pt x="522" y="194"/>
                </a:cubicBezTo>
                <a:lnTo>
                  <a:pt x="522" y="194"/>
                </a:lnTo>
                <a:cubicBezTo>
                  <a:pt x="522" y="202"/>
                  <a:pt x="522" y="202"/>
                  <a:pt x="514" y="202"/>
                </a:cubicBezTo>
                <a:close/>
                <a:moveTo>
                  <a:pt x="573" y="219"/>
                </a:moveTo>
                <a:lnTo>
                  <a:pt x="573" y="219"/>
                </a:lnTo>
                <a:cubicBezTo>
                  <a:pt x="564" y="219"/>
                  <a:pt x="556" y="211"/>
                  <a:pt x="556" y="194"/>
                </a:cubicBezTo>
                <a:lnTo>
                  <a:pt x="556" y="194"/>
                </a:lnTo>
                <a:cubicBezTo>
                  <a:pt x="564" y="101"/>
                  <a:pt x="564" y="101"/>
                  <a:pt x="564" y="101"/>
                </a:cubicBezTo>
                <a:lnTo>
                  <a:pt x="564" y="101"/>
                </a:lnTo>
                <a:cubicBezTo>
                  <a:pt x="564" y="93"/>
                  <a:pt x="573" y="84"/>
                  <a:pt x="589" y="84"/>
                </a:cubicBezTo>
                <a:cubicBezTo>
                  <a:pt x="598" y="84"/>
                  <a:pt x="606" y="93"/>
                  <a:pt x="606" y="110"/>
                </a:cubicBezTo>
                <a:cubicBezTo>
                  <a:pt x="598" y="194"/>
                  <a:pt x="598" y="194"/>
                  <a:pt x="598" y="194"/>
                </a:cubicBezTo>
                <a:lnTo>
                  <a:pt x="598" y="194"/>
                </a:lnTo>
                <a:lnTo>
                  <a:pt x="598" y="194"/>
                </a:lnTo>
                <a:cubicBezTo>
                  <a:pt x="598" y="211"/>
                  <a:pt x="589" y="219"/>
                  <a:pt x="573" y="219"/>
                </a:cubicBezTo>
                <a:close/>
                <a:moveTo>
                  <a:pt x="632" y="194"/>
                </a:moveTo>
                <a:lnTo>
                  <a:pt x="632" y="194"/>
                </a:lnTo>
                <a:lnTo>
                  <a:pt x="632" y="194"/>
                </a:lnTo>
                <a:cubicBezTo>
                  <a:pt x="632" y="143"/>
                  <a:pt x="632" y="143"/>
                  <a:pt x="632" y="143"/>
                </a:cubicBezTo>
                <a:cubicBezTo>
                  <a:pt x="640" y="143"/>
                  <a:pt x="640" y="143"/>
                  <a:pt x="640" y="143"/>
                </a:cubicBezTo>
                <a:lnTo>
                  <a:pt x="640" y="143"/>
                </a:lnTo>
                <a:cubicBezTo>
                  <a:pt x="640" y="194"/>
                  <a:pt x="640" y="194"/>
                  <a:pt x="640" y="194"/>
                </a:cubicBezTo>
                <a:lnTo>
                  <a:pt x="632" y="194"/>
                </a:lnTo>
                <a:close/>
                <a:moveTo>
                  <a:pt x="699" y="303"/>
                </a:moveTo>
                <a:lnTo>
                  <a:pt x="699" y="303"/>
                </a:lnTo>
                <a:cubicBezTo>
                  <a:pt x="674" y="303"/>
                  <a:pt x="674" y="303"/>
                  <a:pt x="674" y="303"/>
                </a:cubicBezTo>
                <a:cubicBezTo>
                  <a:pt x="674" y="211"/>
                  <a:pt x="674" y="211"/>
                  <a:pt x="674" y="211"/>
                </a:cubicBezTo>
                <a:cubicBezTo>
                  <a:pt x="674" y="126"/>
                  <a:pt x="674" y="126"/>
                  <a:pt x="674" y="126"/>
                </a:cubicBezTo>
                <a:cubicBezTo>
                  <a:pt x="674" y="34"/>
                  <a:pt x="674" y="34"/>
                  <a:pt x="674" y="34"/>
                </a:cubicBezTo>
                <a:cubicBezTo>
                  <a:pt x="699" y="34"/>
                  <a:pt x="699" y="34"/>
                  <a:pt x="699" y="34"/>
                </a:cubicBezTo>
                <a:cubicBezTo>
                  <a:pt x="699" y="59"/>
                  <a:pt x="699" y="59"/>
                  <a:pt x="699" y="59"/>
                </a:cubicBezTo>
                <a:cubicBezTo>
                  <a:pt x="699" y="278"/>
                  <a:pt x="699" y="278"/>
                  <a:pt x="699" y="278"/>
                </a:cubicBezTo>
                <a:lnTo>
                  <a:pt x="699" y="303"/>
                </a:lnTo>
                <a:close/>
                <a:moveTo>
                  <a:pt x="766" y="261"/>
                </a:moveTo>
                <a:lnTo>
                  <a:pt x="766" y="261"/>
                </a:lnTo>
                <a:cubicBezTo>
                  <a:pt x="733" y="261"/>
                  <a:pt x="733" y="261"/>
                  <a:pt x="733" y="261"/>
                </a:cubicBezTo>
                <a:cubicBezTo>
                  <a:pt x="733" y="76"/>
                  <a:pt x="733" y="76"/>
                  <a:pt x="733" y="76"/>
                </a:cubicBezTo>
                <a:cubicBezTo>
                  <a:pt x="766" y="76"/>
                  <a:pt x="766" y="76"/>
                  <a:pt x="766" y="76"/>
                </a:cubicBezTo>
                <a:cubicBezTo>
                  <a:pt x="766" y="118"/>
                  <a:pt x="766" y="118"/>
                  <a:pt x="766" y="118"/>
                </a:cubicBezTo>
                <a:cubicBezTo>
                  <a:pt x="766" y="227"/>
                  <a:pt x="766" y="227"/>
                  <a:pt x="766" y="227"/>
                </a:cubicBezTo>
                <a:lnTo>
                  <a:pt x="766" y="261"/>
                </a:lnTo>
                <a:close/>
                <a:moveTo>
                  <a:pt x="825" y="211"/>
                </a:moveTo>
                <a:lnTo>
                  <a:pt x="825" y="211"/>
                </a:lnTo>
                <a:cubicBezTo>
                  <a:pt x="800" y="211"/>
                  <a:pt x="800" y="211"/>
                  <a:pt x="800" y="211"/>
                </a:cubicBezTo>
                <a:cubicBezTo>
                  <a:pt x="800" y="135"/>
                  <a:pt x="800" y="135"/>
                  <a:pt x="800" y="135"/>
                </a:cubicBezTo>
                <a:cubicBezTo>
                  <a:pt x="825" y="135"/>
                  <a:pt x="825" y="135"/>
                  <a:pt x="825" y="135"/>
                </a:cubicBezTo>
                <a:lnTo>
                  <a:pt x="825" y="2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9">
            <a:extLst>
              <a:ext uri="{FF2B5EF4-FFF2-40B4-BE49-F238E27FC236}">
                <a16:creationId xmlns:a16="http://schemas.microsoft.com/office/drawing/2014/main" id="{2496DFC1-33EB-594B-834A-948EADF1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1437" y="7725424"/>
            <a:ext cx="529906" cy="963924"/>
          </a:xfrm>
          <a:custGeom>
            <a:avLst/>
            <a:gdLst>
              <a:gd name="T0" fmla="*/ 454 w 464"/>
              <a:gd name="T1" fmla="*/ 68 h 843"/>
              <a:gd name="T2" fmla="*/ 454 w 464"/>
              <a:gd name="T3" fmla="*/ 68 h 843"/>
              <a:gd name="T4" fmla="*/ 404 w 464"/>
              <a:gd name="T5" fmla="*/ 17 h 843"/>
              <a:gd name="T6" fmla="*/ 320 w 464"/>
              <a:gd name="T7" fmla="*/ 26 h 843"/>
              <a:gd name="T8" fmla="*/ 252 w 464"/>
              <a:gd name="T9" fmla="*/ 59 h 843"/>
              <a:gd name="T10" fmla="*/ 185 w 464"/>
              <a:gd name="T11" fmla="*/ 135 h 843"/>
              <a:gd name="T12" fmla="*/ 177 w 464"/>
              <a:gd name="T13" fmla="*/ 202 h 843"/>
              <a:gd name="T14" fmla="*/ 101 w 464"/>
              <a:gd name="T15" fmla="*/ 539 h 843"/>
              <a:gd name="T16" fmla="*/ 76 w 464"/>
              <a:gd name="T17" fmla="*/ 623 h 843"/>
              <a:gd name="T18" fmla="*/ 34 w 464"/>
              <a:gd name="T19" fmla="*/ 724 h 843"/>
              <a:gd name="T20" fmla="*/ 17 w 464"/>
              <a:gd name="T21" fmla="*/ 825 h 843"/>
              <a:gd name="T22" fmla="*/ 50 w 464"/>
              <a:gd name="T23" fmla="*/ 842 h 843"/>
              <a:gd name="T24" fmla="*/ 50 w 464"/>
              <a:gd name="T25" fmla="*/ 842 h 843"/>
              <a:gd name="T26" fmla="*/ 84 w 464"/>
              <a:gd name="T27" fmla="*/ 834 h 843"/>
              <a:gd name="T28" fmla="*/ 177 w 464"/>
              <a:gd name="T29" fmla="*/ 716 h 843"/>
              <a:gd name="T30" fmla="*/ 194 w 464"/>
              <a:gd name="T31" fmla="*/ 691 h 843"/>
              <a:gd name="T32" fmla="*/ 210 w 464"/>
              <a:gd name="T33" fmla="*/ 682 h 843"/>
              <a:gd name="T34" fmla="*/ 252 w 464"/>
              <a:gd name="T35" fmla="*/ 640 h 843"/>
              <a:gd name="T36" fmla="*/ 244 w 464"/>
              <a:gd name="T37" fmla="*/ 590 h 843"/>
              <a:gd name="T38" fmla="*/ 244 w 464"/>
              <a:gd name="T39" fmla="*/ 472 h 843"/>
              <a:gd name="T40" fmla="*/ 244 w 464"/>
              <a:gd name="T41" fmla="*/ 472 h 843"/>
              <a:gd name="T42" fmla="*/ 269 w 464"/>
              <a:gd name="T43" fmla="*/ 421 h 843"/>
              <a:gd name="T44" fmla="*/ 337 w 464"/>
              <a:gd name="T45" fmla="*/ 245 h 843"/>
              <a:gd name="T46" fmla="*/ 370 w 464"/>
              <a:gd name="T47" fmla="*/ 194 h 843"/>
              <a:gd name="T48" fmla="*/ 412 w 464"/>
              <a:gd name="T49" fmla="*/ 169 h 843"/>
              <a:gd name="T50" fmla="*/ 454 w 464"/>
              <a:gd name="T51" fmla="*/ 127 h 843"/>
              <a:gd name="T52" fmla="*/ 454 w 464"/>
              <a:gd name="T53" fmla="*/ 68 h 843"/>
              <a:gd name="T54" fmla="*/ 395 w 464"/>
              <a:gd name="T55" fmla="*/ 135 h 843"/>
              <a:gd name="T56" fmla="*/ 395 w 464"/>
              <a:gd name="T57" fmla="*/ 135 h 843"/>
              <a:gd name="T58" fmla="*/ 353 w 464"/>
              <a:gd name="T59" fmla="*/ 152 h 843"/>
              <a:gd name="T60" fmla="*/ 295 w 464"/>
              <a:gd name="T61" fmla="*/ 236 h 843"/>
              <a:gd name="T62" fmla="*/ 236 w 464"/>
              <a:gd name="T63" fmla="*/ 396 h 843"/>
              <a:gd name="T64" fmla="*/ 202 w 464"/>
              <a:gd name="T65" fmla="*/ 455 h 843"/>
              <a:gd name="T66" fmla="*/ 202 w 464"/>
              <a:gd name="T67" fmla="*/ 455 h 843"/>
              <a:gd name="T68" fmla="*/ 210 w 464"/>
              <a:gd name="T69" fmla="*/ 607 h 843"/>
              <a:gd name="T70" fmla="*/ 219 w 464"/>
              <a:gd name="T71" fmla="*/ 623 h 843"/>
              <a:gd name="T72" fmla="*/ 194 w 464"/>
              <a:gd name="T73" fmla="*/ 640 h 843"/>
              <a:gd name="T74" fmla="*/ 160 w 464"/>
              <a:gd name="T75" fmla="*/ 666 h 843"/>
              <a:gd name="T76" fmla="*/ 143 w 464"/>
              <a:gd name="T77" fmla="*/ 699 h 843"/>
              <a:gd name="T78" fmla="*/ 67 w 464"/>
              <a:gd name="T79" fmla="*/ 792 h 843"/>
              <a:gd name="T80" fmla="*/ 50 w 464"/>
              <a:gd name="T81" fmla="*/ 800 h 843"/>
              <a:gd name="T82" fmla="*/ 67 w 464"/>
              <a:gd name="T83" fmla="*/ 750 h 843"/>
              <a:gd name="T84" fmla="*/ 118 w 464"/>
              <a:gd name="T85" fmla="*/ 632 h 843"/>
              <a:gd name="T86" fmla="*/ 143 w 464"/>
              <a:gd name="T87" fmla="*/ 548 h 843"/>
              <a:gd name="T88" fmla="*/ 143 w 464"/>
              <a:gd name="T89" fmla="*/ 548 h 843"/>
              <a:gd name="T90" fmla="*/ 219 w 464"/>
              <a:gd name="T91" fmla="*/ 219 h 843"/>
              <a:gd name="T92" fmla="*/ 227 w 464"/>
              <a:gd name="T93" fmla="*/ 143 h 843"/>
              <a:gd name="T94" fmla="*/ 261 w 464"/>
              <a:gd name="T95" fmla="*/ 101 h 843"/>
              <a:gd name="T96" fmla="*/ 345 w 464"/>
              <a:gd name="T97" fmla="*/ 59 h 843"/>
              <a:gd name="T98" fmla="*/ 387 w 464"/>
              <a:gd name="T99" fmla="*/ 51 h 843"/>
              <a:gd name="T100" fmla="*/ 412 w 464"/>
              <a:gd name="T101" fmla="*/ 76 h 843"/>
              <a:gd name="T102" fmla="*/ 395 w 464"/>
              <a:gd name="T103" fmla="*/ 135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64" h="843">
                <a:moveTo>
                  <a:pt x="454" y="68"/>
                </a:moveTo>
                <a:lnTo>
                  <a:pt x="454" y="68"/>
                </a:lnTo>
                <a:cubicBezTo>
                  <a:pt x="446" y="42"/>
                  <a:pt x="429" y="26"/>
                  <a:pt x="404" y="17"/>
                </a:cubicBezTo>
                <a:cubicBezTo>
                  <a:pt x="370" y="0"/>
                  <a:pt x="345" y="9"/>
                  <a:pt x="320" y="26"/>
                </a:cubicBezTo>
                <a:cubicBezTo>
                  <a:pt x="303" y="42"/>
                  <a:pt x="278" y="59"/>
                  <a:pt x="252" y="59"/>
                </a:cubicBezTo>
                <a:cubicBezTo>
                  <a:pt x="210" y="68"/>
                  <a:pt x="194" y="101"/>
                  <a:pt x="185" y="135"/>
                </a:cubicBezTo>
                <a:cubicBezTo>
                  <a:pt x="185" y="160"/>
                  <a:pt x="185" y="186"/>
                  <a:pt x="177" y="202"/>
                </a:cubicBezTo>
                <a:cubicBezTo>
                  <a:pt x="101" y="539"/>
                  <a:pt x="101" y="539"/>
                  <a:pt x="101" y="539"/>
                </a:cubicBezTo>
                <a:cubicBezTo>
                  <a:pt x="84" y="581"/>
                  <a:pt x="84" y="607"/>
                  <a:pt x="76" y="623"/>
                </a:cubicBezTo>
                <a:cubicBezTo>
                  <a:pt x="67" y="657"/>
                  <a:pt x="67" y="674"/>
                  <a:pt x="34" y="724"/>
                </a:cubicBezTo>
                <a:cubicBezTo>
                  <a:pt x="8" y="767"/>
                  <a:pt x="0" y="809"/>
                  <a:pt x="17" y="825"/>
                </a:cubicBezTo>
                <a:cubicBezTo>
                  <a:pt x="25" y="834"/>
                  <a:pt x="34" y="842"/>
                  <a:pt x="50" y="842"/>
                </a:cubicBezTo>
                <a:lnTo>
                  <a:pt x="50" y="842"/>
                </a:lnTo>
                <a:cubicBezTo>
                  <a:pt x="59" y="842"/>
                  <a:pt x="67" y="834"/>
                  <a:pt x="84" y="834"/>
                </a:cubicBezTo>
                <a:cubicBezTo>
                  <a:pt x="143" y="800"/>
                  <a:pt x="160" y="750"/>
                  <a:pt x="177" y="716"/>
                </a:cubicBezTo>
                <a:cubicBezTo>
                  <a:pt x="185" y="708"/>
                  <a:pt x="194" y="691"/>
                  <a:pt x="194" y="691"/>
                </a:cubicBezTo>
                <a:cubicBezTo>
                  <a:pt x="202" y="682"/>
                  <a:pt x="202" y="682"/>
                  <a:pt x="210" y="682"/>
                </a:cubicBezTo>
                <a:cubicBezTo>
                  <a:pt x="219" y="674"/>
                  <a:pt x="244" y="666"/>
                  <a:pt x="252" y="640"/>
                </a:cubicBezTo>
                <a:cubicBezTo>
                  <a:pt x="261" y="623"/>
                  <a:pt x="261" y="607"/>
                  <a:pt x="244" y="590"/>
                </a:cubicBezTo>
                <a:cubicBezTo>
                  <a:pt x="227" y="556"/>
                  <a:pt x="227" y="514"/>
                  <a:pt x="244" y="472"/>
                </a:cubicBezTo>
                <a:lnTo>
                  <a:pt x="244" y="472"/>
                </a:lnTo>
                <a:cubicBezTo>
                  <a:pt x="252" y="455"/>
                  <a:pt x="261" y="438"/>
                  <a:pt x="269" y="421"/>
                </a:cubicBezTo>
                <a:cubicBezTo>
                  <a:pt x="295" y="396"/>
                  <a:pt x="320" y="337"/>
                  <a:pt x="337" y="245"/>
                </a:cubicBezTo>
                <a:cubicBezTo>
                  <a:pt x="337" y="219"/>
                  <a:pt x="353" y="202"/>
                  <a:pt x="370" y="194"/>
                </a:cubicBezTo>
                <a:cubicBezTo>
                  <a:pt x="412" y="169"/>
                  <a:pt x="412" y="169"/>
                  <a:pt x="412" y="169"/>
                </a:cubicBezTo>
                <a:cubicBezTo>
                  <a:pt x="429" y="160"/>
                  <a:pt x="446" y="143"/>
                  <a:pt x="454" y="127"/>
                </a:cubicBezTo>
                <a:cubicBezTo>
                  <a:pt x="463" y="110"/>
                  <a:pt x="463" y="85"/>
                  <a:pt x="454" y="68"/>
                </a:cubicBezTo>
                <a:close/>
                <a:moveTo>
                  <a:pt x="395" y="135"/>
                </a:moveTo>
                <a:lnTo>
                  <a:pt x="395" y="135"/>
                </a:lnTo>
                <a:cubicBezTo>
                  <a:pt x="353" y="152"/>
                  <a:pt x="353" y="152"/>
                  <a:pt x="353" y="152"/>
                </a:cubicBezTo>
                <a:cubicBezTo>
                  <a:pt x="320" y="169"/>
                  <a:pt x="295" y="202"/>
                  <a:pt x="295" y="236"/>
                </a:cubicBezTo>
                <a:cubicBezTo>
                  <a:pt x="286" y="278"/>
                  <a:pt x="278" y="354"/>
                  <a:pt x="236" y="396"/>
                </a:cubicBezTo>
                <a:cubicBezTo>
                  <a:pt x="227" y="413"/>
                  <a:pt x="210" y="438"/>
                  <a:pt x="202" y="455"/>
                </a:cubicBezTo>
                <a:lnTo>
                  <a:pt x="202" y="455"/>
                </a:lnTo>
                <a:cubicBezTo>
                  <a:pt x="185" y="506"/>
                  <a:pt x="185" y="556"/>
                  <a:pt x="210" y="607"/>
                </a:cubicBezTo>
                <a:cubicBezTo>
                  <a:pt x="219" y="615"/>
                  <a:pt x="219" y="623"/>
                  <a:pt x="219" y="623"/>
                </a:cubicBezTo>
                <a:cubicBezTo>
                  <a:pt x="210" y="632"/>
                  <a:pt x="202" y="640"/>
                  <a:pt x="194" y="640"/>
                </a:cubicBezTo>
                <a:cubicBezTo>
                  <a:pt x="185" y="649"/>
                  <a:pt x="168" y="649"/>
                  <a:pt x="160" y="666"/>
                </a:cubicBezTo>
                <a:cubicBezTo>
                  <a:pt x="151" y="674"/>
                  <a:pt x="151" y="682"/>
                  <a:pt x="143" y="699"/>
                </a:cubicBezTo>
                <a:cubicBezTo>
                  <a:pt x="126" y="733"/>
                  <a:pt x="109" y="775"/>
                  <a:pt x="67" y="792"/>
                </a:cubicBezTo>
                <a:cubicBezTo>
                  <a:pt x="59" y="800"/>
                  <a:pt x="50" y="800"/>
                  <a:pt x="50" y="800"/>
                </a:cubicBezTo>
                <a:cubicBezTo>
                  <a:pt x="50" y="792"/>
                  <a:pt x="50" y="775"/>
                  <a:pt x="67" y="750"/>
                </a:cubicBezTo>
                <a:cubicBezTo>
                  <a:pt x="109" y="691"/>
                  <a:pt x="109" y="666"/>
                  <a:pt x="118" y="632"/>
                </a:cubicBezTo>
                <a:cubicBezTo>
                  <a:pt x="126" y="615"/>
                  <a:pt x="126" y="590"/>
                  <a:pt x="143" y="548"/>
                </a:cubicBezTo>
                <a:lnTo>
                  <a:pt x="143" y="548"/>
                </a:lnTo>
                <a:cubicBezTo>
                  <a:pt x="219" y="219"/>
                  <a:pt x="219" y="219"/>
                  <a:pt x="219" y="219"/>
                </a:cubicBezTo>
                <a:cubicBezTo>
                  <a:pt x="227" y="186"/>
                  <a:pt x="227" y="160"/>
                  <a:pt x="227" y="143"/>
                </a:cubicBezTo>
                <a:cubicBezTo>
                  <a:pt x="227" y="110"/>
                  <a:pt x="244" y="101"/>
                  <a:pt x="261" y="101"/>
                </a:cubicBezTo>
                <a:cubicBezTo>
                  <a:pt x="295" y="93"/>
                  <a:pt x="328" y="76"/>
                  <a:pt x="345" y="59"/>
                </a:cubicBezTo>
                <a:cubicBezTo>
                  <a:pt x="353" y="51"/>
                  <a:pt x="370" y="42"/>
                  <a:pt x="387" y="51"/>
                </a:cubicBezTo>
                <a:cubicBezTo>
                  <a:pt x="404" y="59"/>
                  <a:pt x="412" y="68"/>
                  <a:pt x="412" y="76"/>
                </a:cubicBezTo>
                <a:cubicBezTo>
                  <a:pt x="421" y="101"/>
                  <a:pt x="412" y="118"/>
                  <a:pt x="395" y="1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80">
            <a:extLst>
              <a:ext uri="{FF2B5EF4-FFF2-40B4-BE49-F238E27FC236}">
                <a16:creationId xmlns:a16="http://schemas.microsoft.com/office/drawing/2014/main" id="{28058BF7-E59D-BB40-A955-7CBCECD5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942" y="10400182"/>
            <a:ext cx="868034" cy="600560"/>
          </a:xfrm>
          <a:custGeom>
            <a:avLst/>
            <a:gdLst>
              <a:gd name="T0" fmla="*/ 555 w 758"/>
              <a:gd name="T1" fmla="*/ 253 h 524"/>
              <a:gd name="T2" fmla="*/ 522 w 758"/>
              <a:gd name="T3" fmla="*/ 101 h 524"/>
              <a:gd name="T4" fmla="*/ 446 w 758"/>
              <a:gd name="T5" fmla="*/ 68 h 524"/>
              <a:gd name="T6" fmla="*/ 471 w 758"/>
              <a:gd name="T7" fmla="*/ 101 h 524"/>
              <a:gd name="T8" fmla="*/ 244 w 758"/>
              <a:gd name="T9" fmla="*/ 51 h 524"/>
              <a:gd name="T10" fmla="*/ 269 w 758"/>
              <a:gd name="T11" fmla="*/ 43 h 524"/>
              <a:gd name="T12" fmla="*/ 236 w 758"/>
              <a:gd name="T13" fmla="*/ 17 h 524"/>
              <a:gd name="T14" fmla="*/ 118 w 758"/>
              <a:gd name="T15" fmla="*/ 34 h 524"/>
              <a:gd name="T16" fmla="*/ 135 w 758"/>
              <a:gd name="T17" fmla="*/ 245 h 524"/>
              <a:gd name="T18" fmla="*/ 278 w 758"/>
              <a:gd name="T19" fmla="*/ 379 h 524"/>
              <a:gd name="T20" fmla="*/ 353 w 758"/>
              <a:gd name="T21" fmla="*/ 405 h 524"/>
              <a:gd name="T22" fmla="*/ 353 w 758"/>
              <a:gd name="T23" fmla="*/ 405 h 524"/>
              <a:gd name="T24" fmla="*/ 353 w 758"/>
              <a:gd name="T25" fmla="*/ 405 h 524"/>
              <a:gd name="T26" fmla="*/ 353 w 758"/>
              <a:gd name="T27" fmla="*/ 405 h 524"/>
              <a:gd name="T28" fmla="*/ 362 w 758"/>
              <a:gd name="T29" fmla="*/ 405 h 524"/>
              <a:gd name="T30" fmla="*/ 362 w 758"/>
              <a:gd name="T31" fmla="*/ 405 h 524"/>
              <a:gd name="T32" fmla="*/ 362 w 758"/>
              <a:gd name="T33" fmla="*/ 405 h 524"/>
              <a:gd name="T34" fmla="*/ 362 w 758"/>
              <a:gd name="T35" fmla="*/ 405 h 524"/>
              <a:gd name="T36" fmla="*/ 362 w 758"/>
              <a:gd name="T37" fmla="*/ 413 h 524"/>
              <a:gd name="T38" fmla="*/ 370 w 758"/>
              <a:gd name="T39" fmla="*/ 413 h 524"/>
              <a:gd name="T40" fmla="*/ 370 w 758"/>
              <a:gd name="T41" fmla="*/ 413 h 524"/>
              <a:gd name="T42" fmla="*/ 370 w 758"/>
              <a:gd name="T43" fmla="*/ 413 h 524"/>
              <a:gd name="T44" fmla="*/ 757 w 758"/>
              <a:gd name="T45" fmla="*/ 379 h 524"/>
              <a:gd name="T46" fmla="*/ 244 w 758"/>
              <a:gd name="T47" fmla="*/ 379 h 524"/>
              <a:gd name="T48" fmla="*/ 135 w 758"/>
              <a:gd name="T49" fmla="*/ 278 h 524"/>
              <a:gd name="T50" fmla="*/ 143 w 758"/>
              <a:gd name="T51" fmla="*/ 354 h 524"/>
              <a:gd name="T52" fmla="*/ 177 w 758"/>
              <a:gd name="T53" fmla="*/ 287 h 524"/>
              <a:gd name="T54" fmla="*/ 522 w 758"/>
              <a:gd name="T55" fmla="*/ 270 h 524"/>
              <a:gd name="T56" fmla="*/ 471 w 758"/>
              <a:gd name="T57" fmla="*/ 186 h 524"/>
              <a:gd name="T58" fmla="*/ 547 w 758"/>
              <a:gd name="T59" fmla="*/ 304 h 524"/>
              <a:gd name="T60" fmla="*/ 547 w 758"/>
              <a:gd name="T61" fmla="*/ 304 h 524"/>
              <a:gd name="T62" fmla="*/ 446 w 758"/>
              <a:gd name="T63" fmla="*/ 169 h 524"/>
              <a:gd name="T64" fmla="*/ 614 w 758"/>
              <a:gd name="T65" fmla="*/ 481 h 524"/>
              <a:gd name="T66" fmla="*/ 614 w 758"/>
              <a:gd name="T67" fmla="*/ 396 h 524"/>
              <a:gd name="T68" fmla="*/ 623 w 758"/>
              <a:gd name="T69" fmla="*/ 396 h 524"/>
              <a:gd name="T70" fmla="*/ 623 w 758"/>
              <a:gd name="T71" fmla="*/ 396 h 524"/>
              <a:gd name="T72" fmla="*/ 623 w 758"/>
              <a:gd name="T73" fmla="*/ 388 h 524"/>
              <a:gd name="T74" fmla="*/ 623 w 758"/>
              <a:gd name="T75" fmla="*/ 388 h 524"/>
              <a:gd name="T76" fmla="*/ 631 w 758"/>
              <a:gd name="T77" fmla="*/ 388 h 524"/>
              <a:gd name="T78" fmla="*/ 631 w 758"/>
              <a:gd name="T79" fmla="*/ 388 h 524"/>
              <a:gd name="T80" fmla="*/ 631 w 758"/>
              <a:gd name="T81" fmla="*/ 388 h 524"/>
              <a:gd name="T82" fmla="*/ 631 w 758"/>
              <a:gd name="T83" fmla="*/ 388 h 524"/>
              <a:gd name="T84" fmla="*/ 631 w 758"/>
              <a:gd name="T85" fmla="*/ 379 h 524"/>
              <a:gd name="T86" fmla="*/ 631 w 758"/>
              <a:gd name="T87" fmla="*/ 379 h 524"/>
              <a:gd name="T88" fmla="*/ 631 w 758"/>
              <a:gd name="T89" fmla="*/ 379 h 524"/>
              <a:gd name="T90" fmla="*/ 631 w 758"/>
              <a:gd name="T91" fmla="*/ 371 h 524"/>
              <a:gd name="T92" fmla="*/ 631 w 758"/>
              <a:gd name="T93" fmla="*/ 371 h 524"/>
              <a:gd name="T94" fmla="*/ 631 w 758"/>
              <a:gd name="T95" fmla="*/ 371 h 524"/>
              <a:gd name="T96" fmla="*/ 631 w 758"/>
              <a:gd name="T97" fmla="*/ 371 h 524"/>
              <a:gd name="T98" fmla="*/ 614 w 758"/>
              <a:gd name="T99" fmla="*/ 270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58" h="524">
                <a:moveTo>
                  <a:pt x="614" y="236"/>
                </a:moveTo>
                <a:lnTo>
                  <a:pt x="614" y="236"/>
                </a:lnTo>
                <a:cubicBezTo>
                  <a:pt x="597" y="236"/>
                  <a:pt x="572" y="245"/>
                  <a:pt x="555" y="253"/>
                </a:cubicBezTo>
                <a:cubicBezTo>
                  <a:pt x="480" y="152"/>
                  <a:pt x="480" y="152"/>
                  <a:pt x="480" y="152"/>
                </a:cubicBezTo>
                <a:cubicBezTo>
                  <a:pt x="505" y="101"/>
                  <a:pt x="505" y="101"/>
                  <a:pt x="505" y="101"/>
                </a:cubicBezTo>
                <a:cubicBezTo>
                  <a:pt x="522" y="101"/>
                  <a:pt x="522" y="101"/>
                  <a:pt x="522" y="101"/>
                </a:cubicBezTo>
                <a:cubicBezTo>
                  <a:pt x="530" y="101"/>
                  <a:pt x="538" y="93"/>
                  <a:pt x="538" y="85"/>
                </a:cubicBezTo>
                <a:cubicBezTo>
                  <a:pt x="538" y="76"/>
                  <a:pt x="530" y="68"/>
                  <a:pt x="522" y="68"/>
                </a:cubicBezTo>
                <a:cubicBezTo>
                  <a:pt x="446" y="68"/>
                  <a:pt x="446" y="68"/>
                  <a:pt x="446" y="68"/>
                </a:cubicBezTo>
                <a:cubicBezTo>
                  <a:pt x="438" y="68"/>
                  <a:pt x="429" y="76"/>
                  <a:pt x="429" y="85"/>
                </a:cubicBezTo>
                <a:cubicBezTo>
                  <a:pt x="429" y="93"/>
                  <a:pt x="438" y="101"/>
                  <a:pt x="446" y="101"/>
                </a:cubicBezTo>
                <a:cubicBezTo>
                  <a:pt x="471" y="101"/>
                  <a:pt x="471" y="101"/>
                  <a:pt x="471" y="101"/>
                </a:cubicBezTo>
                <a:cubicBezTo>
                  <a:pt x="454" y="135"/>
                  <a:pt x="454" y="135"/>
                  <a:pt x="454" y="135"/>
                </a:cubicBezTo>
                <a:cubicBezTo>
                  <a:pt x="219" y="127"/>
                  <a:pt x="219" y="127"/>
                  <a:pt x="219" y="127"/>
                </a:cubicBezTo>
                <a:cubicBezTo>
                  <a:pt x="244" y="51"/>
                  <a:pt x="244" y="51"/>
                  <a:pt x="244" y="51"/>
                </a:cubicBezTo>
                <a:cubicBezTo>
                  <a:pt x="252" y="51"/>
                  <a:pt x="252" y="51"/>
                  <a:pt x="252" y="51"/>
                </a:cubicBezTo>
                <a:lnTo>
                  <a:pt x="252" y="51"/>
                </a:lnTo>
                <a:cubicBezTo>
                  <a:pt x="261" y="51"/>
                  <a:pt x="269" y="51"/>
                  <a:pt x="269" y="43"/>
                </a:cubicBezTo>
                <a:cubicBezTo>
                  <a:pt x="269" y="34"/>
                  <a:pt x="261" y="26"/>
                  <a:pt x="252" y="26"/>
                </a:cubicBezTo>
                <a:cubicBezTo>
                  <a:pt x="236" y="17"/>
                  <a:pt x="236" y="17"/>
                  <a:pt x="236" y="17"/>
                </a:cubicBezTo>
                <a:lnTo>
                  <a:pt x="236" y="17"/>
                </a:ln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0"/>
                  <a:pt x="101" y="9"/>
                </a:cubicBezTo>
                <a:cubicBezTo>
                  <a:pt x="101" y="17"/>
                  <a:pt x="109" y="26"/>
                  <a:pt x="118" y="34"/>
                </a:cubicBezTo>
                <a:cubicBezTo>
                  <a:pt x="210" y="51"/>
                  <a:pt x="210" y="51"/>
                  <a:pt x="210" y="51"/>
                </a:cubicBezTo>
                <a:cubicBezTo>
                  <a:pt x="151" y="245"/>
                  <a:pt x="151" y="245"/>
                  <a:pt x="151" y="245"/>
                </a:cubicBezTo>
                <a:cubicBezTo>
                  <a:pt x="151" y="245"/>
                  <a:pt x="143" y="245"/>
                  <a:pt x="135" y="245"/>
                </a:cubicBezTo>
                <a:cubicBezTo>
                  <a:pt x="59" y="245"/>
                  <a:pt x="0" y="304"/>
                  <a:pt x="0" y="379"/>
                </a:cubicBezTo>
                <a:cubicBezTo>
                  <a:pt x="0" y="455"/>
                  <a:pt x="59" y="523"/>
                  <a:pt x="135" y="523"/>
                </a:cubicBezTo>
                <a:cubicBezTo>
                  <a:pt x="210" y="523"/>
                  <a:pt x="278" y="455"/>
                  <a:pt x="278" y="379"/>
                </a:cubicBezTo>
                <a:cubicBezTo>
                  <a:pt x="278" y="320"/>
                  <a:pt x="236" y="270"/>
                  <a:pt x="185" y="253"/>
                </a:cubicBezTo>
                <a:cubicBezTo>
                  <a:pt x="202" y="186"/>
                  <a:pt x="202" y="186"/>
                  <a:pt x="202" y="186"/>
                </a:cubicBezTo>
                <a:cubicBezTo>
                  <a:pt x="353" y="405"/>
                  <a:pt x="353" y="405"/>
                  <a:pt x="353" y="405"/>
                </a:cubicBez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53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lnTo>
                  <a:pt x="362" y="405"/>
                </a:lnTo>
                <a:cubicBezTo>
                  <a:pt x="362" y="405"/>
                  <a:pt x="362" y="405"/>
                  <a:pt x="362" y="413"/>
                </a:cubicBezTo>
                <a:lnTo>
                  <a:pt x="362" y="413"/>
                </a:lnTo>
                <a:lnTo>
                  <a:pt x="362" y="413"/>
                </a:lnTo>
                <a:lnTo>
                  <a:pt x="362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lnTo>
                  <a:pt x="370" y="413"/>
                </a:lnTo>
                <a:cubicBezTo>
                  <a:pt x="480" y="405"/>
                  <a:pt x="480" y="405"/>
                  <a:pt x="480" y="405"/>
                </a:cubicBezTo>
                <a:cubicBezTo>
                  <a:pt x="496" y="464"/>
                  <a:pt x="547" y="514"/>
                  <a:pt x="614" y="514"/>
                </a:cubicBezTo>
                <a:cubicBezTo>
                  <a:pt x="690" y="514"/>
                  <a:pt x="757" y="455"/>
                  <a:pt x="757" y="379"/>
                </a:cubicBezTo>
                <a:cubicBezTo>
                  <a:pt x="757" y="304"/>
                  <a:pt x="690" y="236"/>
                  <a:pt x="614" y="236"/>
                </a:cubicBezTo>
                <a:close/>
                <a:moveTo>
                  <a:pt x="244" y="379"/>
                </a:moveTo>
                <a:lnTo>
                  <a:pt x="244" y="379"/>
                </a:lnTo>
                <a:cubicBezTo>
                  <a:pt x="244" y="438"/>
                  <a:pt x="193" y="489"/>
                  <a:pt x="135" y="489"/>
                </a:cubicBezTo>
                <a:cubicBezTo>
                  <a:pt x="76" y="489"/>
                  <a:pt x="34" y="438"/>
                  <a:pt x="34" y="379"/>
                </a:cubicBezTo>
                <a:cubicBezTo>
                  <a:pt x="34" y="320"/>
                  <a:pt x="76" y="278"/>
                  <a:pt x="135" y="278"/>
                </a:cubicBezTo>
                <a:cubicBezTo>
                  <a:pt x="143" y="278"/>
                  <a:pt x="143" y="278"/>
                  <a:pt x="143" y="278"/>
                </a:cubicBezTo>
                <a:cubicBezTo>
                  <a:pt x="126" y="337"/>
                  <a:pt x="126" y="337"/>
                  <a:pt x="126" y="337"/>
                </a:cubicBezTo>
                <a:cubicBezTo>
                  <a:pt x="126" y="346"/>
                  <a:pt x="135" y="354"/>
                  <a:pt x="143" y="354"/>
                </a:cubicBezTo>
                <a:lnTo>
                  <a:pt x="143" y="354"/>
                </a:lnTo>
                <a:cubicBezTo>
                  <a:pt x="151" y="354"/>
                  <a:pt x="160" y="354"/>
                  <a:pt x="160" y="346"/>
                </a:cubicBezTo>
                <a:cubicBezTo>
                  <a:pt x="177" y="287"/>
                  <a:pt x="177" y="287"/>
                  <a:pt x="177" y="287"/>
                </a:cubicBezTo>
                <a:cubicBezTo>
                  <a:pt x="219" y="304"/>
                  <a:pt x="244" y="337"/>
                  <a:pt x="244" y="379"/>
                </a:cubicBezTo>
                <a:close/>
                <a:moveTo>
                  <a:pt x="522" y="270"/>
                </a:moveTo>
                <a:lnTo>
                  <a:pt x="522" y="270"/>
                </a:lnTo>
                <a:cubicBezTo>
                  <a:pt x="496" y="295"/>
                  <a:pt x="480" y="329"/>
                  <a:pt x="480" y="371"/>
                </a:cubicBezTo>
                <a:cubicBezTo>
                  <a:pt x="395" y="379"/>
                  <a:pt x="395" y="379"/>
                  <a:pt x="395" y="379"/>
                </a:cubicBezTo>
                <a:cubicBezTo>
                  <a:pt x="471" y="186"/>
                  <a:pt x="471" y="186"/>
                  <a:pt x="471" y="186"/>
                </a:cubicBezTo>
                <a:lnTo>
                  <a:pt x="522" y="270"/>
                </a:lnTo>
                <a:close/>
                <a:moveTo>
                  <a:pt x="547" y="304"/>
                </a:moveTo>
                <a:lnTo>
                  <a:pt x="547" y="304"/>
                </a:lnTo>
                <a:cubicBezTo>
                  <a:pt x="589" y="363"/>
                  <a:pt x="589" y="363"/>
                  <a:pt x="589" y="363"/>
                </a:cubicBezTo>
                <a:cubicBezTo>
                  <a:pt x="513" y="371"/>
                  <a:pt x="513" y="371"/>
                  <a:pt x="513" y="371"/>
                </a:cubicBezTo>
                <a:cubicBezTo>
                  <a:pt x="513" y="337"/>
                  <a:pt x="522" y="320"/>
                  <a:pt x="547" y="304"/>
                </a:cubicBezTo>
                <a:close/>
                <a:moveTo>
                  <a:pt x="227" y="160"/>
                </a:moveTo>
                <a:lnTo>
                  <a:pt x="227" y="160"/>
                </a:lnTo>
                <a:cubicBezTo>
                  <a:pt x="446" y="169"/>
                  <a:pt x="446" y="169"/>
                  <a:pt x="446" y="169"/>
                </a:cubicBezTo>
                <a:cubicBezTo>
                  <a:pt x="362" y="363"/>
                  <a:pt x="362" y="363"/>
                  <a:pt x="362" y="363"/>
                </a:cubicBezTo>
                <a:lnTo>
                  <a:pt x="227" y="160"/>
                </a:lnTo>
                <a:close/>
                <a:moveTo>
                  <a:pt x="614" y="481"/>
                </a:moveTo>
                <a:lnTo>
                  <a:pt x="614" y="481"/>
                </a:lnTo>
                <a:cubicBezTo>
                  <a:pt x="564" y="481"/>
                  <a:pt x="522" y="447"/>
                  <a:pt x="513" y="396"/>
                </a:cubicBezTo>
                <a:cubicBezTo>
                  <a:pt x="614" y="396"/>
                  <a:pt x="614" y="396"/>
                  <a:pt x="614" y="396"/>
                </a:cubicBezTo>
                <a:lnTo>
                  <a:pt x="614" y="396"/>
                </a:lnTo>
                <a:lnTo>
                  <a:pt x="623" y="396"/>
                </a:lnTo>
                <a:lnTo>
                  <a:pt x="623" y="396"/>
                </a:lnTo>
                <a:lnTo>
                  <a:pt x="623" y="396"/>
                </a:lnTo>
                <a:lnTo>
                  <a:pt x="623" y="396"/>
                </a:lnTo>
                <a:lnTo>
                  <a:pt x="623" y="396"/>
                </a:lnTo>
                <a:lnTo>
                  <a:pt x="623" y="396"/>
                </a:lnTo>
                <a:cubicBezTo>
                  <a:pt x="623" y="396"/>
                  <a:pt x="623" y="396"/>
                  <a:pt x="623" y="388"/>
                </a:cubicBezTo>
                <a:lnTo>
                  <a:pt x="623" y="388"/>
                </a:lnTo>
                <a:lnTo>
                  <a:pt x="623" y="388"/>
                </a:lnTo>
                <a:lnTo>
                  <a:pt x="623" y="388"/>
                </a:lnTo>
                <a:lnTo>
                  <a:pt x="623" y="388"/>
                </a:lnTo>
                <a:lnTo>
                  <a:pt x="623" y="388"/>
                </a:lnTo>
                <a:lnTo>
                  <a:pt x="623" y="388"/>
                </a:lnTo>
                <a:cubicBezTo>
                  <a:pt x="631" y="388"/>
                  <a:pt x="631" y="388"/>
                  <a:pt x="631" y="388"/>
                </a:cubicBez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lnTo>
                  <a:pt x="631" y="388"/>
                </a:lnTo>
                <a:cubicBezTo>
                  <a:pt x="631" y="379"/>
                  <a:pt x="631" y="379"/>
                  <a:pt x="631" y="379"/>
                </a:cubicBez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lnTo>
                  <a:pt x="631" y="379"/>
                </a:lnTo>
                <a:cubicBezTo>
                  <a:pt x="631" y="379"/>
                  <a:pt x="631" y="379"/>
                  <a:pt x="631" y="371"/>
                </a:cubicBez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lnTo>
                  <a:pt x="631" y="371"/>
                </a:lnTo>
                <a:cubicBezTo>
                  <a:pt x="572" y="278"/>
                  <a:pt x="572" y="278"/>
                  <a:pt x="572" y="278"/>
                </a:cubicBezTo>
                <a:cubicBezTo>
                  <a:pt x="581" y="278"/>
                  <a:pt x="597" y="270"/>
                  <a:pt x="614" y="270"/>
                </a:cubicBezTo>
                <a:cubicBezTo>
                  <a:pt x="673" y="270"/>
                  <a:pt x="724" y="320"/>
                  <a:pt x="724" y="379"/>
                </a:cubicBezTo>
                <a:cubicBezTo>
                  <a:pt x="724" y="438"/>
                  <a:pt x="673" y="481"/>
                  <a:pt x="614" y="4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52" name="Group 71">
            <a:extLst>
              <a:ext uri="{FF2B5EF4-FFF2-40B4-BE49-F238E27FC236}">
                <a16:creationId xmlns:a16="http://schemas.microsoft.com/office/drawing/2014/main" id="{79F564F0-7B47-8946-AD6D-CF269978B02B}"/>
              </a:ext>
            </a:extLst>
          </p:cNvPr>
          <p:cNvGrpSpPr/>
          <p:nvPr/>
        </p:nvGrpSpPr>
        <p:grpSpPr>
          <a:xfrm>
            <a:off x="1375492" y="1454290"/>
            <a:ext cx="8909115" cy="2500601"/>
            <a:chOff x="2232442" y="3643574"/>
            <a:chExt cx="8954788" cy="2500601"/>
          </a:xfrm>
        </p:grpSpPr>
        <p:sp>
          <p:nvSpPr>
            <p:cNvPr id="253" name="CuadroTexto 598">
              <a:extLst>
                <a:ext uri="{FF2B5EF4-FFF2-40B4-BE49-F238E27FC236}">
                  <a16:creationId xmlns:a16="http://schemas.microsoft.com/office/drawing/2014/main" id="{5BC18354-B728-A64A-975B-E3C77492A8D2}"/>
                </a:ext>
              </a:extLst>
            </p:cNvPr>
            <p:cNvSpPr txBox="1"/>
            <p:nvPr/>
          </p:nvSpPr>
          <p:spPr>
            <a:xfrm>
              <a:off x="2232442" y="3643574"/>
              <a:ext cx="64935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254" name="CuadroTexto 599">
              <a:extLst>
                <a:ext uri="{FF2B5EF4-FFF2-40B4-BE49-F238E27FC236}">
                  <a16:creationId xmlns:a16="http://schemas.microsoft.com/office/drawing/2014/main" id="{6104C728-BC7E-7149-9469-536B2890C0A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8F6E097F-FD9C-FB4B-95F8-E0D4BFD2A6AE}"/>
              </a:ext>
            </a:extLst>
          </p:cNvPr>
          <p:cNvGrpSpPr/>
          <p:nvPr/>
        </p:nvGrpSpPr>
        <p:grpSpPr>
          <a:xfrm>
            <a:off x="19764024" y="2502079"/>
            <a:ext cx="4264004" cy="2038177"/>
            <a:chOff x="4247967" y="10711881"/>
            <a:chExt cx="4236804" cy="2038177"/>
          </a:xfrm>
        </p:grpSpPr>
        <p:sp>
          <p:nvSpPr>
            <p:cNvPr id="256" name="CuadroTexto 395">
              <a:extLst>
                <a:ext uri="{FF2B5EF4-FFF2-40B4-BE49-F238E27FC236}">
                  <a16:creationId xmlns:a16="http://schemas.microsoft.com/office/drawing/2014/main" id="{C29DEE62-1548-624F-A430-A984E0748FF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257" name="Rectangle 40">
              <a:extLst>
                <a:ext uri="{FF2B5EF4-FFF2-40B4-BE49-F238E27FC236}">
                  <a16:creationId xmlns:a16="http://schemas.microsoft.com/office/drawing/2014/main" id="{B12696A9-CB6F-9547-85FA-579BDEE12549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E35232E0-E792-8E4D-AFC7-7C59129E5564}"/>
              </a:ext>
            </a:extLst>
          </p:cNvPr>
          <p:cNvGrpSpPr/>
          <p:nvPr/>
        </p:nvGrpSpPr>
        <p:grpSpPr>
          <a:xfrm>
            <a:off x="19764024" y="7591594"/>
            <a:ext cx="4264004" cy="2038177"/>
            <a:chOff x="4247967" y="10711881"/>
            <a:chExt cx="4236804" cy="2038177"/>
          </a:xfrm>
        </p:grpSpPr>
        <p:sp>
          <p:nvSpPr>
            <p:cNvPr id="262" name="CuadroTexto 395">
              <a:extLst>
                <a:ext uri="{FF2B5EF4-FFF2-40B4-BE49-F238E27FC236}">
                  <a16:creationId xmlns:a16="http://schemas.microsoft.com/office/drawing/2014/main" id="{04EA3FBD-00AA-6E42-99A5-99537112BDD4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63" name="Rectangle 40">
              <a:extLst>
                <a:ext uri="{FF2B5EF4-FFF2-40B4-BE49-F238E27FC236}">
                  <a16:creationId xmlns:a16="http://schemas.microsoft.com/office/drawing/2014/main" id="{511D0F5B-AFD3-2442-A319-AD4D0D4AE71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0E749108-C7DF-384B-B911-40228B3D7AB8}"/>
              </a:ext>
            </a:extLst>
          </p:cNvPr>
          <p:cNvGrpSpPr/>
          <p:nvPr/>
        </p:nvGrpSpPr>
        <p:grpSpPr>
          <a:xfrm>
            <a:off x="19775060" y="4958784"/>
            <a:ext cx="4264004" cy="2038177"/>
            <a:chOff x="4247967" y="10711881"/>
            <a:chExt cx="4236804" cy="2038177"/>
          </a:xfrm>
        </p:grpSpPr>
        <p:sp>
          <p:nvSpPr>
            <p:cNvPr id="265" name="CuadroTexto 395">
              <a:extLst>
                <a:ext uri="{FF2B5EF4-FFF2-40B4-BE49-F238E27FC236}">
                  <a16:creationId xmlns:a16="http://schemas.microsoft.com/office/drawing/2014/main" id="{870CAA1A-B992-A243-8083-994186B8F36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66" name="Rectangle 40">
              <a:extLst>
                <a:ext uri="{FF2B5EF4-FFF2-40B4-BE49-F238E27FC236}">
                  <a16:creationId xmlns:a16="http://schemas.microsoft.com/office/drawing/2014/main" id="{E355E217-656F-C841-934C-9F6F0B0A544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9F7B1565-AD3A-C74E-80F1-32E0034A8EB5}"/>
              </a:ext>
            </a:extLst>
          </p:cNvPr>
          <p:cNvGrpSpPr/>
          <p:nvPr/>
        </p:nvGrpSpPr>
        <p:grpSpPr>
          <a:xfrm>
            <a:off x="19756202" y="10087026"/>
            <a:ext cx="4264004" cy="2038177"/>
            <a:chOff x="4247967" y="10711881"/>
            <a:chExt cx="4236804" cy="2038177"/>
          </a:xfrm>
        </p:grpSpPr>
        <p:sp>
          <p:nvSpPr>
            <p:cNvPr id="268" name="CuadroTexto 395">
              <a:extLst>
                <a:ext uri="{FF2B5EF4-FFF2-40B4-BE49-F238E27FC236}">
                  <a16:creationId xmlns:a16="http://schemas.microsoft.com/office/drawing/2014/main" id="{DDBEA320-65CB-F74E-BEEE-87751221249C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69" name="Rectangle 40">
              <a:extLst>
                <a:ext uri="{FF2B5EF4-FFF2-40B4-BE49-F238E27FC236}">
                  <a16:creationId xmlns:a16="http://schemas.microsoft.com/office/drawing/2014/main" id="{B4C8EF2A-2384-894B-90F1-B64B0C7CF440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7">
            <a:extLst>
              <a:ext uri="{FF2B5EF4-FFF2-40B4-BE49-F238E27FC236}">
                <a16:creationId xmlns:a16="http://schemas.microsoft.com/office/drawing/2014/main" id="{CBAA11B3-E565-2E4F-A63B-0DF65AF79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" name="Line 28">
            <a:extLst>
              <a:ext uri="{FF2B5EF4-FFF2-40B4-BE49-F238E27FC236}">
                <a16:creationId xmlns:a16="http://schemas.microsoft.com/office/drawing/2014/main" id="{17AA1669-DA6B-1B42-A556-CE8888218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" name="Line 29">
            <a:extLst>
              <a:ext uri="{FF2B5EF4-FFF2-40B4-BE49-F238E27FC236}">
                <a16:creationId xmlns:a16="http://schemas.microsoft.com/office/drawing/2014/main" id="{4AC28E9E-C121-1E40-9067-8AACD8EDD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Line 30">
            <a:extLst>
              <a:ext uri="{FF2B5EF4-FFF2-40B4-BE49-F238E27FC236}">
                <a16:creationId xmlns:a16="http://schemas.microsoft.com/office/drawing/2014/main" id="{5C1CACD6-AF56-3345-982E-9C944CDFB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1C95383E-F47F-BA41-AC59-BC50115EA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" name="Freeform 32">
            <a:extLst>
              <a:ext uri="{FF2B5EF4-FFF2-40B4-BE49-F238E27FC236}">
                <a16:creationId xmlns:a16="http://schemas.microsoft.com/office/drawing/2014/main" id="{7EBADCA2-5B2C-154D-A836-FB6302CF6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Freeform 33">
            <a:extLst>
              <a:ext uri="{FF2B5EF4-FFF2-40B4-BE49-F238E27FC236}">
                <a16:creationId xmlns:a16="http://schemas.microsoft.com/office/drawing/2014/main" id="{876920C2-F08F-AE4B-B98C-0A2644579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5F6543AE-1FCA-B24B-8997-E42BA88A0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" name="Freeform 237">
            <a:extLst>
              <a:ext uri="{FF2B5EF4-FFF2-40B4-BE49-F238E27FC236}">
                <a16:creationId xmlns:a16="http://schemas.microsoft.com/office/drawing/2014/main" id="{4FBD2E87-D976-C340-B164-03179F8F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" name="Freeform 238">
            <a:extLst>
              <a:ext uri="{FF2B5EF4-FFF2-40B4-BE49-F238E27FC236}">
                <a16:creationId xmlns:a16="http://schemas.microsoft.com/office/drawing/2014/main" id="{12A1A684-70E4-2E4E-AA9D-B1066613F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" name="Freeform 239">
            <a:extLst>
              <a:ext uri="{FF2B5EF4-FFF2-40B4-BE49-F238E27FC236}">
                <a16:creationId xmlns:a16="http://schemas.microsoft.com/office/drawing/2014/main" id="{4176B87F-62D7-3B4E-B658-549F7C0AB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" name="Freeform 240">
            <a:extLst>
              <a:ext uri="{FF2B5EF4-FFF2-40B4-BE49-F238E27FC236}">
                <a16:creationId xmlns:a16="http://schemas.microsoft.com/office/drawing/2014/main" id="{CE1F9D7A-D69A-6D47-B0AE-D3D06426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" name="Freeform 241">
            <a:extLst>
              <a:ext uri="{FF2B5EF4-FFF2-40B4-BE49-F238E27FC236}">
                <a16:creationId xmlns:a16="http://schemas.microsoft.com/office/drawing/2014/main" id="{DC5EF64F-9205-0346-8189-EF769BAAF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" name="Freeform 242">
            <a:extLst>
              <a:ext uri="{FF2B5EF4-FFF2-40B4-BE49-F238E27FC236}">
                <a16:creationId xmlns:a16="http://schemas.microsoft.com/office/drawing/2014/main" id="{614E50DE-4610-9B4D-8D31-5A2ECE8B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" name="Freeform 243">
            <a:extLst>
              <a:ext uri="{FF2B5EF4-FFF2-40B4-BE49-F238E27FC236}">
                <a16:creationId xmlns:a16="http://schemas.microsoft.com/office/drawing/2014/main" id="{FBB2D61E-796A-5B49-B22A-8616DC42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" name="Freeform 244">
            <a:extLst>
              <a:ext uri="{FF2B5EF4-FFF2-40B4-BE49-F238E27FC236}">
                <a16:creationId xmlns:a16="http://schemas.microsoft.com/office/drawing/2014/main" id="{D7180670-B9CD-F941-9BB3-63B6721B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" name="Freeform 245">
            <a:extLst>
              <a:ext uri="{FF2B5EF4-FFF2-40B4-BE49-F238E27FC236}">
                <a16:creationId xmlns:a16="http://schemas.microsoft.com/office/drawing/2014/main" id="{22770C90-A072-2745-8F26-50DBCC84A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" name="Freeform 246">
            <a:extLst>
              <a:ext uri="{FF2B5EF4-FFF2-40B4-BE49-F238E27FC236}">
                <a16:creationId xmlns:a16="http://schemas.microsoft.com/office/drawing/2014/main" id="{F3B0245C-8CAB-FE47-B990-45F58AC48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" name="Freeform 247">
            <a:extLst>
              <a:ext uri="{FF2B5EF4-FFF2-40B4-BE49-F238E27FC236}">
                <a16:creationId xmlns:a16="http://schemas.microsoft.com/office/drawing/2014/main" id="{3C625827-98A7-8148-B005-6B957B0A1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" name="Freeform 248">
            <a:extLst>
              <a:ext uri="{FF2B5EF4-FFF2-40B4-BE49-F238E27FC236}">
                <a16:creationId xmlns:a16="http://schemas.microsoft.com/office/drawing/2014/main" id="{F64688B0-2425-284D-9125-8E4837D5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" name="Freeform 249">
            <a:extLst>
              <a:ext uri="{FF2B5EF4-FFF2-40B4-BE49-F238E27FC236}">
                <a16:creationId xmlns:a16="http://schemas.microsoft.com/office/drawing/2014/main" id="{FE1E928C-34CA-B044-AB51-0660C5D6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" name="Freeform 250">
            <a:extLst>
              <a:ext uri="{FF2B5EF4-FFF2-40B4-BE49-F238E27FC236}">
                <a16:creationId xmlns:a16="http://schemas.microsoft.com/office/drawing/2014/main" id="{E8DF4D0A-056A-4342-887B-9EF20CAEE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" name="Freeform 251">
            <a:extLst>
              <a:ext uri="{FF2B5EF4-FFF2-40B4-BE49-F238E27FC236}">
                <a16:creationId xmlns:a16="http://schemas.microsoft.com/office/drawing/2014/main" id="{C3E560D6-1230-BA42-A760-DC6911072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" name="Freeform 252">
            <a:extLst>
              <a:ext uri="{FF2B5EF4-FFF2-40B4-BE49-F238E27FC236}">
                <a16:creationId xmlns:a16="http://schemas.microsoft.com/office/drawing/2014/main" id="{6C35BA13-2724-1B46-8123-AE88B75D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" name="Freeform 253">
            <a:extLst>
              <a:ext uri="{FF2B5EF4-FFF2-40B4-BE49-F238E27FC236}">
                <a16:creationId xmlns:a16="http://schemas.microsoft.com/office/drawing/2014/main" id="{8A6D51B0-292A-3F48-B8C1-598214D39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" name="Freeform 254">
            <a:extLst>
              <a:ext uri="{FF2B5EF4-FFF2-40B4-BE49-F238E27FC236}">
                <a16:creationId xmlns:a16="http://schemas.microsoft.com/office/drawing/2014/main" id="{6CDC9B36-3813-CC41-B575-1719C073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" name="Freeform 255">
            <a:extLst>
              <a:ext uri="{FF2B5EF4-FFF2-40B4-BE49-F238E27FC236}">
                <a16:creationId xmlns:a16="http://schemas.microsoft.com/office/drawing/2014/main" id="{74E84B46-E6BA-8E4B-9148-A30681A02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" name="Freeform 256">
            <a:extLst>
              <a:ext uri="{FF2B5EF4-FFF2-40B4-BE49-F238E27FC236}">
                <a16:creationId xmlns:a16="http://schemas.microsoft.com/office/drawing/2014/main" id="{A6729FE8-B53A-BC49-8F93-7CBC9FCE5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Freeform 257">
            <a:extLst>
              <a:ext uri="{FF2B5EF4-FFF2-40B4-BE49-F238E27FC236}">
                <a16:creationId xmlns:a16="http://schemas.microsoft.com/office/drawing/2014/main" id="{14DA2E24-DF3B-F641-B032-579C3FAA0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" name="Freeform 258">
            <a:extLst>
              <a:ext uri="{FF2B5EF4-FFF2-40B4-BE49-F238E27FC236}">
                <a16:creationId xmlns:a16="http://schemas.microsoft.com/office/drawing/2014/main" id="{7A979DB7-A7AC-6F4F-B610-BE039292B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79600B9-6702-494F-BAF7-3B7158157D07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75DB1D87-927E-D846-B4BD-6F5A5653BAB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4" name="Rectangle 40">
              <a:extLst>
                <a:ext uri="{FF2B5EF4-FFF2-40B4-BE49-F238E27FC236}">
                  <a16:creationId xmlns:a16="http://schemas.microsoft.com/office/drawing/2014/main" id="{09503DD0-788A-4A42-9928-A4E4EE96DBF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09E10989-480D-DF4A-BFF8-F5FD5BC89FD8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B444E778-5816-754B-86BC-8BF1C5C10B7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32E257EF-AC61-8144-A4CD-57AC4272485C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85FDB92-274D-7949-8179-EEAA5BCA80FB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C0AEB6C0-D53D-9940-8EB3-7E51EEA64E3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AE6332CB-B66E-C243-A2F3-47E8A0394BD5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3462D7E4-AA63-E843-B085-24A71337DBD3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E45C7245-D42E-834C-BCA0-9B2D4E480C9B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E07A6AFC-1318-EF48-AE31-E101D08DFD8B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47" name="CuadroTexto 395">
            <a:extLst>
              <a:ext uri="{FF2B5EF4-FFF2-40B4-BE49-F238E27FC236}">
                <a16:creationId xmlns:a16="http://schemas.microsoft.com/office/drawing/2014/main" id="{1ADB5ED2-77B5-444F-9DCE-25FF3786678A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48" name="CuadroTexto 395">
            <a:extLst>
              <a:ext uri="{FF2B5EF4-FFF2-40B4-BE49-F238E27FC236}">
                <a16:creationId xmlns:a16="http://schemas.microsoft.com/office/drawing/2014/main" id="{B78C2C32-CB5D-954F-A855-1847F80F2FC1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4BC3B9CF-7083-1A4C-9C54-A76168F49E10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50" name="CuadroTexto 395">
            <a:extLst>
              <a:ext uri="{FF2B5EF4-FFF2-40B4-BE49-F238E27FC236}">
                <a16:creationId xmlns:a16="http://schemas.microsoft.com/office/drawing/2014/main" id="{B0FA324C-3503-9543-A836-73E44EA72E57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503622DA-4201-DA48-9F12-3356D8108C69}"/>
              </a:ext>
            </a:extLst>
          </p:cNvPr>
          <p:cNvGrpSpPr/>
          <p:nvPr/>
        </p:nvGrpSpPr>
        <p:grpSpPr>
          <a:xfrm>
            <a:off x="8276765" y="5664107"/>
            <a:ext cx="7941231" cy="5984420"/>
            <a:chOff x="3544888" y="2995613"/>
            <a:chExt cx="2654300" cy="2000250"/>
          </a:xfrm>
        </p:grpSpPr>
        <p:sp>
          <p:nvSpPr>
            <p:cNvPr id="51" name="Freeform 1">
              <a:extLst>
                <a:ext uri="{FF2B5EF4-FFF2-40B4-BE49-F238E27FC236}">
                  <a16:creationId xmlns:a16="http://schemas.microsoft.com/office/drawing/2014/main" id="{AC9B5D19-5174-D045-9174-F09602496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838" y="3152775"/>
              <a:ext cx="1689100" cy="750888"/>
            </a:xfrm>
            <a:custGeom>
              <a:avLst/>
              <a:gdLst>
                <a:gd name="T0" fmla="*/ 2154 w 4694"/>
                <a:gd name="T1" fmla="*/ 1932 h 2086"/>
                <a:gd name="T2" fmla="*/ 2154 w 4694"/>
                <a:gd name="T3" fmla="*/ 1932 h 2086"/>
                <a:gd name="T4" fmla="*/ 4334 w 4694"/>
                <a:gd name="T5" fmla="*/ 1701 h 2086"/>
                <a:gd name="T6" fmla="*/ 4693 w 4694"/>
                <a:gd name="T7" fmla="*/ 1495 h 2086"/>
                <a:gd name="T8" fmla="*/ 4343 w 4694"/>
                <a:gd name="T9" fmla="*/ 768 h 2086"/>
                <a:gd name="T10" fmla="*/ 3821 w 4694"/>
                <a:gd name="T11" fmla="*/ 1153 h 2086"/>
                <a:gd name="T12" fmla="*/ 2829 w 4694"/>
                <a:gd name="T13" fmla="*/ 1367 h 2086"/>
                <a:gd name="T14" fmla="*/ 2282 w 4694"/>
                <a:gd name="T15" fmla="*/ 1307 h 2086"/>
                <a:gd name="T16" fmla="*/ 932 w 4694"/>
                <a:gd name="T17" fmla="*/ 555 h 2086"/>
                <a:gd name="T18" fmla="*/ 607 w 4694"/>
                <a:gd name="T19" fmla="*/ 0 h 2086"/>
                <a:gd name="T20" fmla="*/ 0 w 4694"/>
                <a:gd name="T21" fmla="*/ 529 h 2086"/>
                <a:gd name="T22" fmla="*/ 239 w 4694"/>
                <a:gd name="T23" fmla="*/ 854 h 2086"/>
                <a:gd name="T24" fmla="*/ 2154 w 4694"/>
                <a:gd name="T25" fmla="*/ 1932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94" h="2086">
                  <a:moveTo>
                    <a:pt x="2154" y="1932"/>
                  </a:moveTo>
                  <a:lnTo>
                    <a:pt x="2154" y="1932"/>
                  </a:lnTo>
                  <a:cubicBezTo>
                    <a:pt x="2923" y="2085"/>
                    <a:pt x="3701" y="2008"/>
                    <a:pt x="4334" y="1701"/>
                  </a:cubicBezTo>
                  <a:cubicBezTo>
                    <a:pt x="4462" y="1641"/>
                    <a:pt x="4582" y="1572"/>
                    <a:pt x="4693" y="1495"/>
                  </a:cubicBezTo>
                  <a:cubicBezTo>
                    <a:pt x="4608" y="1239"/>
                    <a:pt x="4488" y="991"/>
                    <a:pt x="4343" y="768"/>
                  </a:cubicBezTo>
                  <a:cubicBezTo>
                    <a:pt x="4206" y="923"/>
                    <a:pt x="4026" y="1051"/>
                    <a:pt x="3821" y="1153"/>
                  </a:cubicBezTo>
                  <a:cubicBezTo>
                    <a:pt x="3522" y="1290"/>
                    <a:pt x="3188" y="1367"/>
                    <a:pt x="2829" y="1367"/>
                  </a:cubicBezTo>
                  <a:cubicBezTo>
                    <a:pt x="2650" y="1367"/>
                    <a:pt x="2462" y="1350"/>
                    <a:pt x="2282" y="1307"/>
                  </a:cubicBezTo>
                  <a:cubicBezTo>
                    <a:pt x="1736" y="1196"/>
                    <a:pt x="1257" y="931"/>
                    <a:pt x="932" y="555"/>
                  </a:cubicBezTo>
                  <a:cubicBezTo>
                    <a:pt x="778" y="375"/>
                    <a:pt x="675" y="197"/>
                    <a:pt x="607" y="0"/>
                  </a:cubicBezTo>
                  <a:cubicBezTo>
                    <a:pt x="376" y="145"/>
                    <a:pt x="171" y="325"/>
                    <a:pt x="0" y="529"/>
                  </a:cubicBezTo>
                  <a:cubicBezTo>
                    <a:pt x="68" y="640"/>
                    <a:pt x="154" y="752"/>
                    <a:pt x="239" y="854"/>
                  </a:cubicBezTo>
                  <a:cubicBezTo>
                    <a:pt x="701" y="1384"/>
                    <a:pt x="1385" y="1769"/>
                    <a:pt x="2154" y="1932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Freeform 2">
              <a:extLst>
                <a:ext uri="{FF2B5EF4-FFF2-40B4-BE49-F238E27FC236}">
                  <a16:creationId xmlns:a16="http://schemas.microsoft.com/office/drawing/2014/main" id="{D42F8555-FEFE-1B4B-893A-F3019A2EC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8238" y="2998788"/>
              <a:ext cx="295275" cy="169862"/>
            </a:xfrm>
            <a:custGeom>
              <a:avLst/>
              <a:gdLst>
                <a:gd name="T0" fmla="*/ 359 w 822"/>
                <a:gd name="T1" fmla="*/ 444 h 471"/>
                <a:gd name="T2" fmla="*/ 359 w 822"/>
                <a:gd name="T3" fmla="*/ 444 h 471"/>
                <a:gd name="T4" fmla="*/ 658 w 822"/>
                <a:gd name="T5" fmla="*/ 419 h 471"/>
                <a:gd name="T6" fmla="*/ 812 w 822"/>
                <a:gd name="T7" fmla="*/ 239 h 471"/>
                <a:gd name="T8" fmla="*/ 812 w 822"/>
                <a:gd name="T9" fmla="*/ 162 h 471"/>
                <a:gd name="T10" fmla="*/ 445 w 822"/>
                <a:gd name="T11" fmla="*/ 59 h 471"/>
                <a:gd name="T12" fmla="*/ 60 w 822"/>
                <a:gd name="T13" fmla="*/ 0 h 471"/>
                <a:gd name="T14" fmla="*/ 25 w 822"/>
                <a:gd name="T15" fmla="*/ 77 h 471"/>
                <a:gd name="T16" fmla="*/ 359 w 822"/>
                <a:gd name="T17" fmla="*/ 444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2" h="471">
                  <a:moveTo>
                    <a:pt x="359" y="444"/>
                  </a:moveTo>
                  <a:lnTo>
                    <a:pt x="359" y="444"/>
                  </a:lnTo>
                  <a:cubicBezTo>
                    <a:pt x="470" y="470"/>
                    <a:pt x="573" y="461"/>
                    <a:pt x="658" y="419"/>
                  </a:cubicBezTo>
                  <a:cubicBezTo>
                    <a:pt x="744" y="376"/>
                    <a:pt x="795" y="316"/>
                    <a:pt x="812" y="239"/>
                  </a:cubicBezTo>
                  <a:cubicBezTo>
                    <a:pt x="821" y="213"/>
                    <a:pt x="821" y="188"/>
                    <a:pt x="812" y="162"/>
                  </a:cubicBezTo>
                  <a:cubicBezTo>
                    <a:pt x="693" y="119"/>
                    <a:pt x="573" y="85"/>
                    <a:pt x="445" y="59"/>
                  </a:cubicBezTo>
                  <a:cubicBezTo>
                    <a:pt x="316" y="25"/>
                    <a:pt x="188" y="8"/>
                    <a:pt x="60" y="0"/>
                  </a:cubicBezTo>
                  <a:cubicBezTo>
                    <a:pt x="43" y="25"/>
                    <a:pt x="34" y="51"/>
                    <a:pt x="25" y="77"/>
                  </a:cubicBezTo>
                  <a:cubicBezTo>
                    <a:pt x="0" y="239"/>
                    <a:pt x="145" y="401"/>
                    <a:pt x="359" y="444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1B664D73-0FCF-F049-86EC-4CCCD46F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5350" y="2995613"/>
              <a:ext cx="769938" cy="376237"/>
            </a:xfrm>
            <a:custGeom>
              <a:avLst/>
              <a:gdLst>
                <a:gd name="T0" fmla="*/ 214 w 2138"/>
                <a:gd name="T1" fmla="*/ 581 h 1043"/>
                <a:gd name="T2" fmla="*/ 214 w 2138"/>
                <a:gd name="T3" fmla="*/ 581 h 1043"/>
                <a:gd name="T4" fmla="*/ 931 w 2138"/>
                <a:gd name="T5" fmla="*/ 982 h 1043"/>
                <a:gd name="T6" fmla="*/ 1744 w 2138"/>
                <a:gd name="T7" fmla="*/ 897 h 1043"/>
                <a:gd name="T8" fmla="*/ 2137 w 2138"/>
                <a:gd name="T9" fmla="*/ 505 h 1043"/>
                <a:gd name="T10" fmla="*/ 1581 w 2138"/>
                <a:gd name="T11" fmla="*/ 205 h 1043"/>
                <a:gd name="T12" fmla="*/ 1573 w 2138"/>
                <a:gd name="T13" fmla="*/ 265 h 1043"/>
                <a:gd name="T14" fmla="*/ 1376 w 2138"/>
                <a:gd name="T15" fmla="*/ 505 h 1043"/>
                <a:gd name="T16" fmla="*/ 1145 w 2138"/>
                <a:gd name="T17" fmla="*/ 556 h 1043"/>
                <a:gd name="T18" fmla="*/ 1017 w 2138"/>
                <a:gd name="T19" fmla="*/ 539 h 1043"/>
                <a:gd name="T20" fmla="*/ 615 w 2138"/>
                <a:gd name="T21" fmla="*/ 68 h 1043"/>
                <a:gd name="T22" fmla="*/ 632 w 2138"/>
                <a:gd name="T23" fmla="*/ 9 h 1043"/>
                <a:gd name="T24" fmla="*/ 9 w 2138"/>
                <a:gd name="T25" fmla="*/ 68 h 1043"/>
                <a:gd name="T26" fmla="*/ 214 w 2138"/>
                <a:gd name="T27" fmla="*/ 581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38" h="1043">
                  <a:moveTo>
                    <a:pt x="214" y="581"/>
                  </a:moveTo>
                  <a:lnTo>
                    <a:pt x="214" y="581"/>
                  </a:lnTo>
                  <a:cubicBezTo>
                    <a:pt x="385" y="778"/>
                    <a:pt x="641" y="922"/>
                    <a:pt x="931" y="982"/>
                  </a:cubicBezTo>
                  <a:cubicBezTo>
                    <a:pt x="1214" y="1042"/>
                    <a:pt x="1504" y="1008"/>
                    <a:pt x="1744" y="897"/>
                  </a:cubicBezTo>
                  <a:cubicBezTo>
                    <a:pt x="1932" y="803"/>
                    <a:pt x="2069" y="667"/>
                    <a:pt x="2137" y="505"/>
                  </a:cubicBezTo>
                  <a:cubicBezTo>
                    <a:pt x="1966" y="385"/>
                    <a:pt x="1778" y="282"/>
                    <a:pt x="1581" y="205"/>
                  </a:cubicBezTo>
                  <a:cubicBezTo>
                    <a:pt x="1581" y="222"/>
                    <a:pt x="1581" y="248"/>
                    <a:pt x="1573" y="265"/>
                  </a:cubicBezTo>
                  <a:cubicBezTo>
                    <a:pt x="1556" y="368"/>
                    <a:pt x="1479" y="453"/>
                    <a:pt x="1376" y="505"/>
                  </a:cubicBezTo>
                  <a:cubicBezTo>
                    <a:pt x="1308" y="539"/>
                    <a:pt x="1222" y="556"/>
                    <a:pt x="1145" y="556"/>
                  </a:cubicBezTo>
                  <a:cubicBezTo>
                    <a:pt x="1102" y="556"/>
                    <a:pt x="1060" y="547"/>
                    <a:pt x="1017" y="539"/>
                  </a:cubicBezTo>
                  <a:cubicBezTo>
                    <a:pt x="752" y="488"/>
                    <a:pt x="572" y="274"/>
                    <a:pt x="615" y="68"/>
                  </a:cubicBezTo>
                  <a:cubicBezTo>
                    <a:pt x="624" y="43"/>
                    <a:pt x="624" y="26"/>
                    <a:pt x="632" y="9"/>
                  </a:cubicBezTo>
                  <a:cubicBezTo>
                    <a:pt x="419" y="0"/>
                    <a:pt x="214" y="26"/>
                    <a:pt x="9" y="68"/>
                  </a:cubicBezTo>
                  <a:cubicBezTo>
                    <a:pt x="0" y="239"/>
                    <a:pt x="77" y="419"/>
                    <a:pt x="214" y="581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F05DF00A-8C11-4A41-A6A8-813E5C9F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900" y="3025775"/>
              <a:ext cx="1298575" cy="627063"/>
            </a:xfrm>
            <a:custGeom>
              <a:avLst/>
              <a:gdLst>
                <a:gd name="T0" fmla="*/ 1615 w 3608"/>
                <a:gd name="T1" fmla="*/ 1572 h 1744"/>
                <a:gd name="T2" fmla="*/ 1615 w 3608"/>
                <a:gd name="T3" fmla="*/ 1572 h 1744"/>
                <a:gd name="T4" fmla="*/ 3607 w 3608"/>
                <a:gd name="T5" fmla="*/ 1050 h 1744"/>
                <a:gd name="T6" fmla="*/ 3043 w 3608"/>
                <a:gd name="T7" fmla="*/ 470 h 1744"/>
                <a:gd name="T8" fmla="*/ 2607 w 3608"/>
                <a:gd name="T9" fmla="*/ 888 h 1744"/>
                <a:gd name="T10" fmla="*/ 2051 w 3608"/>
                <a:gd name="T11" fmla="*/ 1016 h 1744"/>
                <a:gd name="T12" fmla="*/ 1735 w 3608"/>
                <a:gd name="T13" fmla="*/ 982 h 1744"/>
                <a:gd name="T14" fmla="*/ 975 w 3608"/>
                <a:gd name="T15" fmla="*/ 555 h 1744"/>
                <a:gd name="T16" fmla="*/ 744 w 3608"/>
                <a:gd name="T17" fmla="*/ 0 h 1744"/>
                <a:gd name="T18" fmla="*/ 0 w 3608"/>
                <a:gd name="T19" fmla="*/ 299 h 1744"/>
                <a:gd name="T20" fmla="*/ 1615 w 3608"/>
                <a:gd name="T21" fmla="*/ 1572 h 1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08" h="1744">
                  <a:moveTo>
                    <a:pt x="1615" y="1572"/>
                  </a:moveTo>
                  <a:lnTo>
                    <a:pt x="1615" y="1572"/>
                  </a:lnTo>
                  <a:cubicBezTo>
                    <a:pt x="2419" y="1743"/>
                    <a:pt x="3188" y="1512"/>
                    <a:pt x="3607" y="1050"/>
                  </a:cubicBezTo>
                  <a:cubicBezTo>
                    <a:pt x="3445" y="828"/>
                    <a:pt x="3257" y="632"/>
                    <a:pt x="3043" y="470"/>
                  </a:cubicBezTo>
                  <a:cubicBezTo>
                    <a:pt x="2958" y="649"/>
                    <a:pt x="2812" y="794"/>
                    <a:pt x="2607" y="888"/>
                  </a:cubicBezTo>
                  <a:cubicBezTo>
                    <a:pt x="2444" y="973"/>
                    <a:pt x="2248" y="1016"/>
                    <a:pt x="2051" y="1016"/>
                  </a:cubicBezTo>
                  <a:cubicBezTo>
                    <a:pt x="1949" y="1016"/>
                    <a:pt x="1846" y="999"/>
                    <a:pt x="1735" y="982"/>
                  </a:cubicBezTo>
                  <a:cubicBezTo>
                    <a:pt x="1427" y="914"/>
                    <a:pt x="1154" y="768"/>
                    <a:pt x="975" y="555"/>
                  </a:cubicBezTo>
                  <a:cubicBezTo>
                    <a:pt x="829" y="384"/>
                    <a:pt x="753" y="188"/>
                    <a:pt x="744" y="0"/>
                  </a:cubicBezTo>
                  <a:cubicBezTo>
                    <a:pt x="479" y="60"/>
                    <a:pt x="231" y="162"/>
                    <a:pt x="0" y="299"/>
                  </a:cubicBezTo>
                  <a:cubicBezTo>
                    <a:pt x="197" y="896"/>
                    <a:pt x="812" y="1409"/>
                    <a:pt x="1615" y="1572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792685F9-5A5D-6E4A-9980-13D2324E5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000" y="4130675"/>
              <a:ext cx="1806575" cy="693738"/>
            </a:xfrm>
            <a:custGeom>
              <a:avLst/>
              <a:gdLst>
                <a:gd name="T0" fmla="*/ 4146 w 5019"/>
                <a:gd name="T1" fmla="*/ 1907 h 1925"/>
                <a:gd name="T2" fmla="*/ 4146 w 5019"/>
                <a:gd name="T3" fmla="*/ 1907 h 1925"/>
                <a:gd name="T4" fmla="*/ 5018 w 5019"/>
                <a:gd name="T5" fmla="*/ 1043 h 1925"/>
                <a:gd name="T6" fmla="*/ 4496 w 5019"/>
                <a:gd name="T7" fmla="*/ 1120 h 1925"/>
                <a:gd name="T8" fmla="*/ 3795 w 5019"/>
                <a:gd name="T9" fmla="*/ 1163 h 1925"/>
                <a:gd name="T10" fmla="*/ 2403 w 5019"/>
                <a:gd name="T11" fmla="*/ 1017 h 1925"/>
                <a:gd name="T12" fmla="*/ 444 w 5019"/>
                <a:gd name="T13" fmla="*/ 282 h 1925"/>
                <a:gd name="T14" fmla="*/ 0 w 5019"/>
                <a:gd name="T15" fmla="*/ 0 h 1925"/>
                <a:gd name="T16" fmla="*/ 453 w 5019"/>
                <a:gd name="T17" fmla="*/ 1146 h 1925"/>
                <a:gd name="T18" fmla="*/ 2257 w 5019"/>
                <a:gd name="T19" fmla="*/ 1744 h 1925"/>
                <a:gd name="T20" fmla="*/ 4146 w 5019"/>
                <a:gd name="T21" fmla="*/ 1907 h 1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19" h="1925">
                  <a:moveTo>
                    <a:pt x="4146" y="1907"/>
                  </a:moveTo>
                  <a:lnTo>
                    <a:pt x="4146" y="1907"/>
                  </a:lnTo>
                  <a:cubicBezTo>
                    <a:pt x="4496" y="1693"/>
                    <a:pt x="4796" y="1394"/>
                    <a:pt x="5018" y="1043"/>
                  </a:cubicBezTo>
                  <a:cubicBezTo>
                    <a:pt x="4847" y="1077"/>
                    <a:pt x="4676" y="1103"/>
                    <a:pt x="4496" y="1120"/>
                  </a:cubicBezTo>
                  <a:cubicBezTo>
                    <a:pt x="4266" y="1146"/>
                    <a:pt x="4026" y="1163"/>
                    <a:pt x="3795" y="1163"/>
                  </a:cubicBezTo>
                  <a:cubicBezTo>
                    <a:pt x="3334" y="1163"/>
                    <a:pt x="2872" y="1111"/>
                    <a:pt x="2403" y="1017"/>
                  </a:cubicBezTo>
                  <a:cubicBezTo>
                    <a:pt x="1701" y="872"/>
                    <a:pt x="1043" y="624"/>
                    <a:pt x="444" y="282"/>
                  </a:cubicBezTo>
                  <a:cubicBezTo>
                    <a:pt x="291" y="197"/>
                    <a:pt x="136" y="103"/>
                    <a:pt x="0" y="0"/>
                  </a:cubicBezTo>
                  <a:cubicBezTo>
                    <a:pt x="60" y="419"/>
                    <a:pt x="214" y="804"/>
                    <a:pt x="453" y="1146"/>
                  </a:cubicBezTo>
                  <a:cubicBezTo>
                    <a:pt x="1017" y="1411"/>
                    <a:pt x="1624" y="1608"/>
                    <a:pt x="2257" y="1744"/>
                  </a:cubicBezTo>
                  <a:cubicBezTo>
                    <a:pt x="2889" y="1872"/>
                    <a:pt x="3522" y="1924"/>
                    <a:pt x="4146" y="1907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34FD93F6-5CA0-B448-B0BA-B9A7FDEF2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4595813"/>
              <a:ext cx="1235075" cy="400050"/>
            </a:xfrm>
            <a:custGeom>
              <a:avLst/>
              <a:gdLst>
                <a:gd name="T0" fmla="*/ 1676 w 3429"/>
                <a:gd name="T1" fmla="*/ 539 h 1113"/>
                <a:gd name="T2" fmla="*/ 1676 w 3429"/>
                <a:gd name="T3" fmla="*/ 539 h 1113"/>
                <a:gd name="T4" fmla="*/ 0 w 3429"/>
                <a:gd name="T5" fmla="*/ 0 h 1113"/>
                <a:gd name="T6" fmla="*/ 1582 w 3429"/>
                <a:gd name="T7" fmla="*/ 975 h 1113"/>
                <a:gd name="T8" fmla="*/ 3428 w 3429"/>
                <a:gd name="T9" fmla="*/ 710 h 1113"/>
                <a:gd name="T10" fmla="*/ 3343 w 3429"/>
                <a:gd name="T11" fmla="*/ 710 h 1113"/>
                <a:gd name="T12" fmla="*/ 1676 w 3429"/>
                <a:gd name="T13" fmla="*/ 539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29" h="1113">
                  <a:moveTo>
                    <a:pt x="1676" y="539"/>
                  </a:moveTo>
                  <a:lnTo>
                    <a:pt x="1676" y="539"/>
                  </a:lnTo>
                  <a:cubicBezTo>
                    <a:pt x="1086" y="419"/>
                    <a:pt x="530" y="239"/>
                    <a:pt x="0" y="0"/>
                  </a:cubicBezTo>
                  <a:cubicBezTo>
                    <a:pt x="385" y="488"/>
                    <a:pt x="932" y="838"/>
                    <a:pt x="1582" y="975"/>
                  </a:cubicBezTo>
                  <a:cubicBezTo>
                    <a:pt x="2239" y="1112"/>
                    <a:pt x="2881" y="1001"/>
                    <a:pt x="3428" y="710"/>
                  </a:cubicBezTo>
                  <a:cubicBezTo>
                    <a:pt x="3402" y="710"/>
                    <a:pt x="3368" y="710"/>
                    <a:pt x="3343" y="710"/>
                  </a:cubicBezTo>
                  <a:cubicBezTo>
                    <a:pt x="2795" y="710"/>
                    <a:pt x="2231" y="650"/>
                    <a:pt x="1676" y="539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7F953CD4-113E-1441-80E0-515B3A75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0338" y="3367088"/>
              <a:ext cx="1930400" cy="828675"/>
            </a:xfrm>
            <a:custGeom>
              <a:avLst/>
              <a:gdLst>
                <a:gd name="T0" fmla="*/ 2505 w 5361"/>
                <a:gd name="T1" fmla="*/ 2189 h 2301"/>
                <a:gd name="T2" fmla="*/ 2505 w 5361"/>
                <a:gd name="T3" fmla="*/ 2189 h 2301"/>
                <a:gd name="T4" fmla="*/ 3582 w 5361"/>
                <a:gd name="T5" fmla="*/ 2300 h 2301"/>
                <a:gd name="T6" fmla="*/ 5326 w 5361"/>
                <a:gd name="T7" fmla="*/ 1966 h 2301"/>
                <a:gd name="T8" fmla="*/ 5249 w 5361"/>
                <a:gd name="T9" fmla="*/ 992 h 2301"/>
                <a:gd name="T10" fmla="*/ 4898 w 5361"/>
                <a:gd name="T11" fmla="*/ 1188 h 2301"/>
                <a:gd name="T12" fmla="*/ 3462 w 5361"/>
                <a:gd name="T13" fmla="*/ 1496 h 2301"/>
                <a:gd name="T14" fmla="*/ 2667 w 5361"/>
                <a:gd name="T15" fmla="*/ 1419 h 2301"/>
                <a:gd name="T16" fmla="*/ 710 w 5361"/>
                <a:gd name="T17" fmla="*/ 316 h 2301"/>
                <a:gd name="T18" fmla="*/ 470 w 5361"/>
                <a:gd name="T19" fmla="*/ 0 h 2301"/>
                <a:gd name="T20" fmla="*/ 0 w 5361"/>
                <a:gd name="T21" fmla="*/ 863 h 2301"/>
                <a:gd name="T22" fmla="*/ 2505 w 5361"/>
                <a:gd name="T23" fmla="*/ 2189 h 2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61" h="2301">
                  <a:moveTo>
                    <a:pt x="2505" y="2189"/>
                  </a:moveTo>
                  <a:lnTo>
                    <a:pt x="2505" y="2189"/>
                  </a:lnTo>
                  <a:cubicBezTo>
                    <a:pt x="2872" y="2265"/>
                    <a:pt x="3231" y="2300"/>
                    <a:pt x="3582" y="2300"/>
                  </a:cubicBezTo>
                  <a:cubicBezTo>
                    <a:pt x="4197" y="2300"/>
                    <a:pt x="4796" y="2189"/>
                    <a:pt x="5326" y="1966"/>
                  </a:cubicBezTo>
                  <a:cubicBezTo>
                    <a:pt x="5360" y="1633"/>
                    <a:pt x="5334" y="1299"/>
                    <a:pt x="5249" y="992"/>
                  </a:cubicBezTo>
                  <a:cubicBezTo>
                    <a:pt x="5138" y="1060"/>
                    <a:pt x="5027" y="1128"/>
                    <a:pt x="4898" y="1188"/>
                  </a:cubicBezTo>
                  <a:cubicBezTo>
                    <a:pt x="4471" y="1393"/>
                    <a:pt x="3975" y="1496"/>
                    <a:pt x="3462" y="1496"/>
                  </a:cubicBezTo>
                  <a:cubicBezTo>
                    <a:pt x="3197" y="1496"/>
                    <a:pt x="2932" y="1470"/>
                    <a:pt x="2667" y="1419"/>
                  </a:cubicBezTo>
                  <a:cubicBezTo>
                    <a:pt x="1872" y="1256"/>
                    <a:pt x="1180" y="863"/>
                    <a:pt x="710" y="316"/>
                  </a:cubicBezTo>
                  <a:cubicBezTo>
                    <a:pt x="615" y="213"/>
                    <a:pt x="539" y="111"/>
                    <a:pt x="470" y="0"/>
                  </a:cubicBezTo>
                  <a:cubicBezTo>
                    <a:pt x="265" y="256"/>
                    <a:pt x="111" y="547"/>
                    <a:pt x="0" y="863"/>
                  </a:cubicBezTo>
                  <a:cubicBezTo>
                    <a:pt x="633" y="1522"/>
                    <a:pt x="1513" y="1983"/>
                    <a:pt x="2505" y="2189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58D9D0E-EEC9-2247-A55D-16D03DFB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950" y="3714750"/>
              <a:ext cx="1966913" cy="812800"/>
            </a:xfrm>
            <a:custGeom>
              <a:avLst/>
              <a:gdLst>
                <a:gd name="T0" fmla="*/ 2480 w 5464"/>
                <a:gd name="T1" fmla="*/ 2086 h 2258"/>
                <a:gd name="T2" fmla="*/ 2480 w 5464"/>
                <a:gd name="T3" fmla="*/ 2086 h 2258"/>
                <a:gd name="T4" fmla="*/ 4540 w 5464"/>
                <a:gd name="T5" fmla="*/ 2189 h 2258"/>
                <a:gd name="T6" fmla="*/ 5130 w 5464"/>
                <a:gd name="T7" fmla="*/ 2095 h 2258"/>
                <a:gd name="T8" fmla="*/ 5429 w 5464"/>
                <a:gd name="T9" fmla="*/ 1299 h 2258"/>
                <a:gd name="T10" fmla="*/ 5463 w 5464"/>
                <a:gd name="T11" fmla="*/ 1103 h 2258"/>
                <a:gd name="T12" fmla="*/ 3728 w 5464"/>
                <a:gd name="T13" fmla="*/ 1428 h 2258"/>
                <a:gd name="T14" fmla="*/ 2634 w 5464"/>
                <a:gd name="T15" fmla="*/ 1308 h 2258"/>
                <a:gd name="T16" fmla="*/ 120 w 5464"/>
                <a:gd name="T17" fmla="*/ 0 h 2258"/>
                <a:gd name="T18" fmla="*/ 77 w 5464"/>
                <a:gd name="T19" fmla="*/ 188 h 2258"/>
                <a:gd name="T20" fmla="*/ 35 w 5464"/>
                <a:gd name="T21" fmla="*/ 1034 h 2258"/>
                <a:gd name="T22" fmla="*/ 539 w 5464"/>
                <a:gd name="T23" fmla="*/ 1359 h 2258"/>
                <a:gd name="T24" fmla="*/ 2480 w 5464"/>
                <a:gd name="T25" fmla="*/ 2086 h 2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64" h="2258">
                  <a:moveTo>
                    <a:pt x="2480" y="2086"/>
                  </a:moveTo>
                  <a:lnTo>
                    <a:pt x="2480" y="2086"/>
                  </a:lnTo>
                  <a:cubicBezTo>
                    <a:pt x="3172" y="2223"/>
                    <a:pt x="3864" y="2257"/>
                    <a:pt x="4540" y="2189"/>
                  </a:cubicBezTo>
                  <a:cubicBezTo>
                    <a:pt x="4745" y="2163"/>
                    <a:pt x="4942" y="2129"/>
                    <a:pt x="5130" y="2095"/>
                  </a:cubicBezTo>
                  <a:cubicBezTo>
                    <a:pt x="5267" y="1847"/>
                    <a:pt x="5369" y="1582"/>
                    <a:pt x="5429" y="1299"/>
                  </a:cubicBezTo>
                  <a:cubicBezTo>
                    <a:pt x="5446" y="1231"/>
                    <a:pt x="5455" y="1163"/>
                    <a:pt x="5463" y="1103"/>
                  </a:cubicBezTo>
                  <a:cubicBezTo>
                    <a:pt x="4933" y="1316"/>
                    <a:pt x="4343" y="1428"/>
                    <a:pt x="3728" y="1428"/>
                  </a:cubicBezTo>
                  <a:cubicBezTo>
                    <a:pt x="3368" y="1428"/>
                    <a:pt x="3001" y="1385"/>
                    <a:pt x="2634" y="1308"/>
                  </a:cubicBezTo>
                  <a:cubicBezTo>
                    <a:pt x="1642" y="1103"/>
                    <a:pt x="761" y="641"/>
                    <a:pt x="120" y="0"/>
                  </a:cubicBezTo>
                  <a:cubicBezTo>
                    <a:pt x="103" y="60"/>
                    <a:pt x="86" y="128"/>
                    <a:pt x="77" y="188"/>
                  </a:cubicBezTo>
                  <a:cubicBezTo>
                    <a:pt x="17" y="479"/>
                    <a:pt x="0" y="761"/>
                    <a:pt x="35" y="1034"/>
                  </a:cubicBezTo>
                  <a:cubicBezTo>
                    <a:pt x="197" y="1154"/>
                    <a:pt x="359" y="1257"/>
                    <a:pt x="539" y="1359"/>
                  </a:cubicBezTo>
                  <a:cubicBezTo>
                    <a:pt x="1129" y="1693"/>
                    <a:pt x="1779" y="1941"/>
                    <a:pt x="2480" y="2086"/>
                  </a:cubicBezTo>
                </a:path>
              </a:pathLst>
            </a:custGeom>
            <a:solidFill>
              <a:srgbClr val="60E3F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3D6E16BB-454D-DA4E-8D72-A9FC147B7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725" y="2998788"/>
              <a:ext cx="363538" cy="196850"/>
            </a:xfrm>
            <a:custGeom>
              <a:avLst/>
              <a:gdLst>
                <a:gd name="T0" fmla="*/ 915 w 1010"/>
                <a:gd name="T1" fmla="*/ 239 h 548"/>
                <a:gd name="T2" fmla="*/ 915 w 1010"/>
                <a:gd name="T3" fmla="*/ 239 h 548"/>
                <a:gd name="T4" fmla="*/ 761 w 1010"/>
                <a:gd name="T5" fmla="*/ 419 h 548"/>
                <a:gd name="T6" fmla="*/ 462 w 1010"/>
                <a:gd name="T7" fmla="*/ 444 h 548"/>
                <a:gd name="T8" fmla="*/ 128 w 1010"/>
                <a:gd name="T9" fmla="*/ 77 h 548"/>
                <a:gd name="T10" fmla="*/ 163 w 1010"/>
                <a:gd name="T11" fmla="*/ 0 h 548"/>
                <a:gd name="T12" fmla="*/ 60 w 1010"/>
                <a:gd name="T13" fmla="*/ 0 h 548"/>
                <a:gd name="T14" fmla="*/ 43 w 1010"/>
                <a:gd name="T15" fmla="*/ 59 h 548"/>
                <a:gd name="T16" fmla="*/ 445 w 1010"/>
                <a:gd name="T17" fmla="*/ 530 h 548"/>
                <a:gd name="T18" fmla="*/ 573 w 1010"/>
                <a:gd name="T19" fmla="*/ 547 h 548"/>
                <a:gd name="T20" fmla="*/ 804 w 1010"/>
                <a:gd name="T21" fmla="*/ 496 h 548"/>
                <a:gd name="T22" fmla="*/ 1001 w 1010"/>
                <a:gd name="T23" fmla="*/ 256 h 548"/>
                <a:gd name="T24" fmla="*/ 1009 w 1010"/>
                <a:gd name="T25" fmla="*/ 196 h 548"/>
                <a:gd name="T26" fmla="*/ 915 w 1010"/>
                <a:gd name="T27" fmla="*/ 162 h 548"/>
                <a:gd name="T28" fmla="*/ 915 w 1010"/>
                <a:gd name="T29" fmla="*/ 239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0" h="548">
                  <a:moveTo>
                    <a:pt x="915" y="239"/>
                  </a:moveTo>
                  <a:lnTo>
                    <a:pt x="915" y="239"/>
                  </a:lnTo>
                  <a:cubicBezTo>
                    <a:pt x="898" y="316"/>
                    <a:pt x="847" y="376"/>
                    <a:pt x="761" y="419"/>
                  </a:cubicBezTo>
                  <a:cubicBezTo>
                    <a:pt x="676" y="461"/>
                    <a:pt x="573" y="470"/>
                    <a:pt x="462" y="444"/>
                  </a:cubicBezTo>
                  <a:cubicBezTo>
                    <a:pt x="248" y="401"/>
                    <a:pt x="103" y="239"/>
                    <a:pt x="128" y="77"/>
                  </a:cubicBezTo>
                  <a:cubicBezTo>
                    <a:pt x="137" y="51"/>
                    <a:pt x="146" y="25"/>
                    <a:pt x="163" y="0"/>
                  </a:cubicBezTo>
                  <a:cubicBezTo>
                    <a:pt x="128" y="0"/>
                    <a:pt x="94" y="0"/>
                    <a:pt x="60" y="0"/>
                  </a:cubicBezTo>
                  <a:cubicBezTo>
                    <a:pt x="52" y="17"/>
                    <a:pt x="52" y="34"/>
                    <a:pt x="43" y="59"/>
                  </a:cubicBezTo>
                  <a:cubicBezTo>
                    <a:pt x="0" y="265"/>
                    <a:pt x="180" y="479"/>
                    <a:pt x="445" y="530"/>
                  </a:cubicBezTo>
                  <a:cubicBezTo>
                    <a:pt x="488" y="538"/>
                    <a:pt x="530" y="547"/>
                    <a:pt x="573" y="547"/>
                  </a:cubicBezTo>
                  <a:cubicBezTo>
                    <a:pt x="650" y="547"/>
                    <a:pt x="736" y="530"/>
                    <a:pt x="804" y="496"/>
                  </a:cubicBezTo>
                  <a:cubicBezTo>
                    <a:pt x="907" y="444"/>
                    <a:pt x="984" y="359"/>
                    <a:pt x="1001" y="256"/>
                  </a:cubicBezTo>
                  <a:cubicBezTo>
                    <a:pt x="1009" y="239"/>
                    <a:pt x="1009" y="213"/>
                    <a:pt x="1009" y="196"/>
                  </a:cubicBezTo>
                  <a:cubicBezTo>
                    <a:pt x="975" y="179"/>
                    <a:pt x="949" y="171"/>
                    <a:pt x="915" y="162"/>
                  </a:cubicBezTo>
                  <a:cubicBezTo>
                    <a:pt x="924" y="188"/>
                    <a:pt x="924" y="213"/>
                    <a:pt x="915" y="239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D1BC7ACD-63D6-9B4E-A008-259D5176E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88" y="3019425"/>
              <a:ext cx="828675" cy="373063"/>
            </a:xfrm>
            <a:custGeom>
              <a:avLst/>
              <a:gdLst>
                <a:gd name="T0" fmla="*/ 1829 w 2300"/>
                <a:gd name="T1" fmla="*/ 829 h 1035"/>
                <a:gd name="T2" fmla="*/ 1829 w 2300"/>
                <a:gd name="T3" fmla="*/ 829 h 1035"/>
                <a:gd name="T4" fmla="*/ 1016 w 2300"/>
                <a:gd name="T5" fmla="*/ 914 h 1035"/>
                <a:gd name="T6" fmla="*/ 299 w 2300"/>
                <a:gd name="T7" fmla="*/ 513 h 1035"/>
                <a:gd name="T8" fmla="*/ 94 w 2300"/>
                <a:gd name="T9" fmla="*/ 0 h 1035"/>
                <a:gd name="T10" fmla="*/ 0 w 2300"/>
                <a:gd name="T11" fmla="*/ 18 h 1035"/>
                <a:gd name="T12" fmla="*/ 231 w 2300"/>
                <a:gd name="T13" fmla="*/ 573 h 1035"/>
                <a:gd name="T14" fmla="*/ 991 w 2300"/>
                <a:gd name="T15" fmla="*/ 1000 h 1035"/>
                <a:gd name="T16" fmla="*/ 1307 w 2300"/>
                <a:gd name="T17" fmla="*/ 1034 h 1035"/>
                <a:gd name="T18" fmla="*/ 1863 w 2300"/>
                <a:gd name="T19" fmla="*/ 906 h 1035"/>
                <a:gd name="T20" fmla="*/ 2299 w 2300"/>
                <a:gd name="T21" fmla="*/ 488 h 1035"/>
                <a:gd name="T22" fmla="*/ 2222 w 2300"/>
                <a:gd name="T23" fmla="*/ 437 h 1035"/>
                <a:gd name="T24" fmla="*/ 1829 w 2300"/>
                <a:gd name="T25" fmla="*/ 829 h 10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00" h="1035">
                  <a:moveTo>
                    <a:pt x="1829" y="829"/>
                  </a:moveTo>
                  <a:lnTo>
                    <a:pt x="1829" y="829"/>
                  </a:lnTo>
                  <a:cubicBezTo>
                    <a:pt x="1589" y="940"/>
                    <a:pt x="1299" y="974"/>
                    <a:pt x="1016" y="914"/>
                  </a:cubicBezTo>
                  <a:cubicBezTo>
                    <a:pt x="726" y="854"/>
                    <a:pt x="470" y="710"/>
                    <a:pt x="299" y="513"/>
                  </a:cubicBezTo>
                  <a:cubicBezTo>
                    <a:pt x="162" y="351"/>
                    <a:pt x="85" y="171"/>
                    <a:pt x="94" y="0"/>
                  </a:cubicBezTo>
                  <a:cubicBezTo>
                    <a:pt x="60" y="0"/>
                    <a:pt x="34" y="9"/>
                    <a:pt x="0" y="18"/>
                  </a:cubicBezTo>
                  <a:cubicBezTo>
                    <a:pt x="9" y="206"/>
                    <a:pt x="85" y="402"/>
                    <a:pt x="231" y="573"/>
                  </a:cubicBezTo>
                  <a:cubicBezTo>
                    <a:pt x="410" y="786"/>
                    <a:pt x="683" y="932"/>
                    <a:pt x="991" y="1000"/>
                  </a:cubicBezTo>
                  <a:cubicBezTo>
                    <a:pt x="1102" y="1017"/>
                    <a:pt x="1205" y="1034"/>
                    <a:pt x="1307" y="1034"/>
                  </a:cubicBezTo>
                  <a:cubicBezTo>
                    <a:pt x="1504" y="1034"/>
                    <a:pt x="1700" y="991"/>
                    <a:pt x="1863" y="906"/>
                  </a:cubicBezTo>
                  <a:cubicBezTo>
                    <a:pt x="2068" y="812"/>
                    <a:pt x="2214" y="667"/>
                    <a:pt x="2299" y="488"/>
                  </a:cubicBezTo>
                  <a:cubicBezTo>
                    <a:pt x="2273" y="471"/>
                    <a:pt x="2248" y="454"/>
                    <a:pt x="2222" y="437"/>
                  </a:cubicBezTo>
                  <a:cubicBezTo>
                    <a:pt x="2154" y="599"/>
                    <a:pt x="2017" y="735"/>
                    <a:pt x="1829" y="829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1204BB97-99A3-AE4D-83FE-C6C1D86B6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3133725"/>
              <a:ext cx="1344612" cy="520700"/>
            </a:xfrm>
            <a:custGeom>
              <a:avLst/>
              <a:gdLst>
                <a:gd name="T0" fmla="*/ 1692 w 3737"/>
                <a:gd name="T1" fmla="*/ 1273 h 1445"/>
                <a:gd name="T2" fmla="*/ 1692 w 3737"/>
                <a:gd name="T3" fmla="*/ 1273 h 1445"/>
                <a:gd name="T4" fmla="*/ 77 w 3737"/>
                <a:gd name="T5" fmla="*/ 0 h 1445"/>
                <a:gd name="T6" fmla="*/ 0 w 3737"/>
                <a:gd name="T7" fmla="*/ 51 h 1445"/>
                <a:gd name="T8" fmla="*/ 325 w 3737"/>
                <a:gd name="T9" fmla="*/ 606 h 1445"/>
                <a:gd name="T10" fmla="*/ 1675 w 3737"/>
                <a:gd name="T11" fmla="*/ 1358 h 1445"/>
                <a:gd name="T12" fmla="*/ 2222 w 3737"/>
                <a:gd name="T13" fmla="*/ 1418 h 1445"/>
                <a:gd name="T14" fmla="*/ 3214 w 3737"/>
                <a:gd name="T15" fmla="*/ 1204 h 1445"/>
                <a:gd name="T16" fmla="*/ 3736 w 3737"/>
                <a:gd name="T17" fmla="*/ 819 h 1445"/>
                <a:gd name="T18" fmla="*/ 3684 w 3737"/>
                <a:gd name="T19" fmla="*/ 751 h 1445"/>
                <a:gd name="T20" fmla="*/ 1692 w 3737"/>
                <a:gd name="T21" fmla="*/ 1273 h 1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7" h="1445">
                  <a:moveTo>
                    <a:pt x="1692" y="1273"/>
                  </a:moveTo>
                  <a:lnTo>
                    <a:pt x="1692" y="1273"/>
                  </a:lnTo>
                  <a:cubicBezTo>
                    <a:pt x="889" y="1110"/>
                    <a:pt x="274" y="597"/>
                    <a:pt x="77" y="0"/>
                  </a:cubicBezTo>
                  <a:cubicBezTo>
                    <a:pt x="51" y="17"/>
                    <a:pt x="26" y="34"/>
                    <a:pt x="0" y="51"/>
                  </a:cubicBezTo>
                  <a:cubicBezTo>
                    <a:pt x="68" y="248"/>
                    <a:pt x="171" y="426"/>
                    <a:pt x="325" y="606"/>
                  </a:cubicBezTo>
                  <a:cubicBezTo>
                    <a:pt x="650" y="982"/>
                    <a:pt x="1129" y="1247"/>
                    <a:pt x="1675" y="1358"/>
                  </a:cubicBezTo>
                  <a:cubicBezTo>
                    <a:pt x="1855" y="1401"/>
                    <a:pt x="2043" y="1418"/>
                    <a:pt x="2222" y="1418"/>
                  </a:cubicBezTo>
                  <a:cubicBezTo>
                    <a:pt x="2581" y="1418"/>
                    <a:pt x="2915" y="1341"/>
                    <a:pt x="3214" y="1204"/>
                  </a:cubicBezTo>
                  <a:cubicBezTo>
                    <a:pt x="3419" y="1102"/>
                    <a:pt x="3599" y="974"/>
                    <a:pt x="3736" y="819"/>
                  </a:cubicBezTo>
                  <a:cubicBezTo>
                    <a:pt x="3719" y="794"/>
                    <a:pt x="3702" y="768"/>
                    <a:pt x="3684" y="751"/>
                  </a:cubicBezTo>
                  <a:cubicBezTo>
                    <a:pt x="3265" y="1213"/>
                    <a:pt x="2496" y="1444"/>
                    <a:pt x="1692" y="1273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828322E9-D269-BA4A-9E05-2D5F1AE0B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3343275"/>
              <a:ext cx="1720850" cy="563563"/>
            </a:xfrm>
            <a:custGeom>
              <a:avLst/>
              <a:gdLst>
                <a:gd name="T0" fmla="*/ 4394 w 4780"/>
                <a:gd name="T1" fmla="*/ 1172 h 1566"/>
                <a:gd name="T2" fmla="*/ 4394 w 4780"/>
                <a:gd name="T3" fmla="*/ 1172 h 1566"/>
                <a:gd name="T4" fmla="*/ 2214 w 4780"/>
                <a:gd name="T5" fmla="*/ 1403 h 1566"/>
                <a:gd name="T6" fmla="*/ 299 w 4780"/>
                <a:gd name="T7" fmla="*/ 325 h 1566"/>
                <a:gd name="T8" fmla="*/ 60 w 4780"/>
                <a:gd name="T9" fmla="*/ 0 h 1566"/>
                <a:gd name="T10" fmla="*/ 0 w 4780"/>
                <a:gd name="T11" fmla="*/ 69 h 1566"/>
                <a:gd name="T12" fmla="*/ 240 w 4780"/>
                <a:gd name="T13" fmla="*/ 385 h 1566"/>
                <a:gd name="T14" fmla="*/ 2197 w 4780"/>
                <a:gd name="T15" fmla="*/ 1488 h 1566"/>
                <a:gd name="T16" fmla="*/ 2992 w 4780"/>
                <a:gd name="T17" fmla="*/ 1565 h 1566"/>
                <a:gd name="T18" fmla="*/ 4428 w 4780"/>
                <a:gd name="T19" fmla="*/ 1257 h 1566"/>
                <a:gd name="T20" fmla="*/ 4779 w 4780"/>
                <a:gd name="T21" fmla="*/ 1061 h 1566"/>
                <a:gd name="T22" fmla="*/ 4753 w 4780"/>
                <a:gd name="T23" fmla="*/ 966 h 1566"/>
                <a:gd name="T24" fmla="*/ 4394 w 4780"/>
                <a:gd name="T25" fmla="*/ 1172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80" h="1566">
                  <a:moveTo>
                    <a:pt x="4394" y="1172"/>
                  </a:moveTo>
                  <a:lnTo>
                    <a:pt x="4394" y="1172"/>
                  </a:lnTo>
                  <a:cubicBezTo>
                    <a:pt x="3761" y="1479"/>
                    <a:pt x="2983" y="1556"/>
                    <a:pt x="2214" y="1403"/>
                  </a:cubicBezTo>
                  <a:cubicBezTo>
                    <a:pt x="1445" y="1240"/>
                    <a:pt x="761" y="855"/>
                    <a:pt x="299" y="325"/>
                  </a:cubicBezTo>
                  <a:cubicBezTo>
                    <a:pt x="214" y="223"/>
                    <a:pt x="128" y="111"/>
                    <a:pt x="60" y="0"/>
                  </a:cubicBezTo>
                  <a:cubicBezTo>
                    <a:pt x="34" y="17"/>
                    <a:pt x="17" y="43"/>
                    <a:pt x="0" y="69"/>
                  </a:cubicBezTo>
                  <a:cubicBezTo>
                    <a:pt x="69" y="180"/>
                    <a:pt x="145" y="282"/>
                    <a:pt x="240" y="385"/>
                  </a:cubicBezTo>
                  <a:cubicBezTo>
                    <a:pt x="710" y="932"/>
                    <a:pt x="1402" y="1325"/>
                    <a:pt x="2197" y="1488"/>
                  </a:cubicBezTo>
                  <a:cubicBezTo>
                    <a:pt x="2462" y="1539"/>
                    <a:pt x="2727" y="1565"/>
                    <a:pt x="2992" y="1565"/>
                  </a:cubicBezTo>
                  <a:cubicBezTo>
                    <a:pt x="3505" y="1565"/>
                    <a:pt x="4001" y="1462"/>
                    <a:pt x="4428" y="1257"/>
                  </a:cubicBezTo>
                  <a:cubicBezTo>
                    <a:pt x="4557" y="1197"/>
                    <a:pt x="4668" y="1129"/>
                    <a:pt x="4779" y="1061"/>
                  </a:cubicBezTo>
                  <a:cubicBezTo>
                    <a:pt x="4770" y="1026"/>
                    <a:pt x="4762" y="1001"/>
                    <a:pt x="4753" y="966"/>
                  </a:cubicBezTo>
                  <a:cubicBezTo>
                    <a:pt x="4642" y="1043"/>
                    <a:pt x="4522" y="1112"/>
                    <a:pt x="4394" y="1172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CD4F98E2-5DEF-F941-B6E4-D542915D2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813" y="3678238"/>
              <a:ext cx="1927225" cy="550862"/>
            </a:xfrm>
            <a:custGeom>
              <a:avLst/>
              <a:gdLst>
                <a:gd name="T0" fmla="*/ 3608 w 5353"/>
                <a:gd name="T1" fmla="*/ 1437 h 1532"/>
                <a:gd name="T2" fmla="*/ 3608 w 5353"/>
                <a:gd name="T3" fmla="*/ 1437 h 1532"/>
                <a:gd name="T4" fmla="*/ 2531 w 5353"/>
                <a:gd name="T5" fmla="*/ 1326 h 1532"/>
                <a:gd name="T6" fmla="*/ 26 w 5353"/>
                <a:gd name="T7" fmla="*/ 0 h 1532"/>
                <a:gd name="T8" fmla="*/ 0 w 5353"/>
                <a:gd name="T9" fmla="*/ 103 h 1532"/>
                <a:gd name="T10" fmla="*/ 2514 w 5353"/>
                <a:gd name="T11" fmla="*/ 1411 h 1532"/>
                <a:gd name="T12" fmla="*/ 3608 w 5353"/>
                <a:gd name="T13" fmla="*/ 1531 h 1532"/>
                <a:gd name="T14" fmla="*/ 5343 w 5353"/>
                <a:gd name="T15" fmla="*/ 1206 h 1532"/>
                <a:gd name="T16" fmla="*/ 5352 w 5353"/>
                <a:gd name="T17" fmla="*/ 1103 h 1532"/>
                <a:gd name="T18" fmla="*/ 3608 w 5353"/>
                <a:gd name="T19" fmla="*/ 1437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53" h="1532">
                  <a:moveTo>
                    <a:pt x="3608" y="1437"/>
                  </a:moveTo>
                  <a:lnTo>
                    <a:pt x="3608" y="1437"/>
                  </a:lnTo>
                  <a:cubicBezTo>
                    <a:pt x="3257" y="1437"/>
                    <a:pt x="2898" y="1402"/>
                    <a:pt x="2531" y="1326"/>
                  </a:cubicBezTo>
                  <a:cubicBezTo>
                    <a:pt x="1539" y="1120"/>
                    <a:pt x="659" y="659"/>
                    <a:pt x="26" y="0"/>
                  </a:cubicBezTo>
                  <a:cubicBezTo>
                    <a:pt x="17" y="34"/>
                    <a:pt x="9" y="69"/>
                    <a:pt x="0" y="103"/>
                  </a:cubicBezTo>
                  <a:cubicBezTo>
                    <a:pt x="641" y="744"/>
                    <a:pt x="1522" y="1206"/>
                    <a:pt x="2514" y="1411"/>
                  </a:cubicBezTo>
                  <a:cubicBezTo>
                    <a:pt x="2881" y="1488"/>
                    <a:pt x="3248" y="1531"/>
                    <a:pt x="3608" y="1531"/>
                  </a:cubicBezTo>
                  <a:cubicBezTo>
                    <a:pt x="4223" y="1531"/>
                    <a:pt x="4813" y="1419"/>
                    <a:pt x="5343" y="1206"/>
                  </a:cubicBezTo>
                  <a:cubicBezTo>
                    <a:pt x="5352" y="1172"/>
                    <a:pt x="5352" y="1137"/>
                    <a:pt x="5352" y="1103"/>
                  </a:cubicBezTo>
                  <a:cubicBezTo>
                    <a:pt x="4822" y="1326"/>
                    <a:pt x="4223" y="1437"/>
                    <a:pt x="3608" y="1437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Freeform 14">
              <a:extLst>
                <a:ext uri="{FF2B5EF4-FFF2-40B4-BE49-F238E27FC236}">
                  <a16:creationId xmlns:a16="http://schemas.microsoft.com/office/drawing/2014/main" id="{9871F14F-9AF6-B345-BA6B-E8E627994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650" y="4087813"/>
              <a:ext cx="1835150" cy="461962"/>
            </a:xfrm>
            <a:custGeom>
              <a:avLst/>
              <a:gdLst>
                <a:gd name="T0" fmla="*/ 4505 w 5096"/>
                <a:gd name="T1" fmla="*/ 1155 h 1284"/>
                <a:gd name="T2" fmla="*/ 4505 w 5096"/>
                <a:gd name="T3" fmla="*/ 1155 h 1284"/>
                <a:gd name="T4" fmla="*/ 2445 w 5096"/>
                <a:gd name="T5" fmla="*/ 1052 h 1284"/>
                <a:gd name="T6" fmla="*/ 504 w 5096"/>
                <a:gd name="T7" fmla="*/ 325 h 1284"/>
                <a:gd name="T8" fmla="*/ 0 w 5096"/>
                <a:gd name="T9" fmla="*/ 0 h 1284"/>
                <a:gd name="T10" fmla="*/ 17 w 5096"/>
                <a:gd name="T11" fmla="*/ 120 h 1284"/>
                <a:gd name="T12" fmla="*/ 461 w 5096"/>
                <a:gd name="T13" fmla="*/ 402 h 1284"/>
                <a:gd name="T14" fmla="*/ 2420 w 5096"/>
                <a:gd name="T15" fmla="*/ 1137 h 1284"/>
                <a:gd name="T16" fmla="*/ 3812 w 5096"/>
                <a:gd name="T17" fmla="*/ 1283 h 1284"/>
                <a:gd name="T18" fmla="*/ 4513 w 5096"/>
                <a:gd name="T19" fmla="*/ 1240 h 1284"/>
                <a:gd name="T20" fmla="*/ 5035 w 5096"/>
                <a:gd name="T21" fmla="*/ 1163 h 1284"/>
                <a:gd name="T22" fmla="*/ 5095 w 5096"/>
                <a:gd name="T23" fmla="*/ 1061 h 1284"/>
                <a:gd name="T24" fmla="*/ 4505 w 5096"/>
                <a:gd name="T25" fmla="*/ 1155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096" h="1284">
                  <a:moveTo>
                    <a:pt x="4505" y="1155"/>
                  </a:moveTo>
                  <a:lnTo>
                    <a:pt x="4505" y="1155"/>
                  </a:lnTo>
                  <a:cubicBezTo>
                    <a:pt x="3829" y="1223"/>
                    <a:pt x="3137" y="1189"/>
                    <a:pt x="2445" y="1052"/>
                  </a:cubicBezTo>
                  <a:cubicBezTo>
                    <a:pt x="1744" y="907"/>
                    <a:pt x="1094" y="659"/>
                    <a:pt x="504" y="325"/>
                  </a:cubicBezTo>
                  <a:cubicBezTo>
                    <a:pt x="324" y="223"/>
                    <a:pt x="162" y="120"/>
                    <a:pt x="0" y="0"/>
                  </a:cubicBezTo>
                  <a:cubicBezTo>
                    <a:pt x="0" y="43"/>
                    <a:pt x="8" y="86"/>
                    <a:pt x="17" y="120"/>
                  </a:cubicBezTo>
                  <a:cubicBezTo>
                    <a:pt x="153" y="223"/>
                    <a:pt x="308" y="317"/>
                    <a:pt x="461" y="402"/>
                  </a:cubicBezTo>
                  <a:cubicBezTo>
                    <a:pt x="1060" y="744"/>
                    <a:pt x="1718" y="992"/>
                    <a:pt x="2420" y="1137"/>
                  </a:cubicBezTo>
                  <a:cubicBezTo>
                    <a:pt x="2889" y="1231"/>
                    <a:pt x="3351" y="1283"/>
                    <a:pt x="3812" y="1283"/>
                  </a:cubicBezTo>
                  <a:cubicBezTo>
                    <a:pt x="4043" y="1283"/>
                    <a:pt x="4283" y="1266"/>
                    <a:pt x="4513" y="1240"/>
                  </a:cubicBezTo>
                  <a:cubicBezTo>
                    <a:pt x="4693" y="1223"/>
                    <a:pt x="4864" y="1197"/>
                    <a:pt x="5035" y="1163"/>
                  </a:cubicBezTo>
                  <a:cubicBezTo>
                    <a:pt x="5061" y="1129"/>
                    <a:pt x="5078" y="1095"/>
                    <a:pt x="5095" y="1061"/>
                  </a:cubicBezTo>
                  <a:cubicBezTo>
                    <a:pt x="4907" y="1095"/>
                    <a:pt x="4710" y="1129"/>
                    <a:pt x="4505" y="1155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Freeform 15">
              <a:extLst>
                <a:ext uri="{FF2B5EF4-FFF2-40B4-BE49-F238E27FC236}">
                  <a16:creationId xmlns:a16="http://schemas.microsoft.com/office/drawing/2014/main" id="{FCDE9E42-6600-6441-9E82-DD81F641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925" y="4543425"/>
              <a:ext cx="1330325" cy="307975"/>
            </a:xfrm>
            <a:custGeom>
              <a:avLst/>
              <a:gdLst>
                <a:gd name="T0" fmla="*/ 1804 w 3694"/>
                <a:gd name="T1" fmla="*/ 598 h 856"/>
                <a:gd name="T2" fmla="*/ 1804 w 3694"/>
                <a:gd name="T3" fmla="*/ 598 h 856"/>
                <a:gd name="T4" fmla="*/ 0 w 3694"/>
                <a:gd name="T5" fmla="*/ 0 h 856"/>
                <a:gd name="T6" fmla="*/ 111 w 3694"/>
                <a:gd name="T7" fmla="*/ 145 h 856"/>
                <a:gd name="T8" fmla="*/ 1787 w 3694"/>
                <a:gd name="T9" fmla="*/ 684 h 856"/>
                <a:gd name="T10" fmla="*/ 3454 w 3694"/>
                <a:gd name="T11" fmla="*/ 855 h 856"/>
                <a:gd name="T12" fmla="*/ 3539 w 3694"/>
                <a:gd name="T13" fmla="*/ 855 h 856"/>
                <a:gd name="T14" fmla="*/ 3693 w 3694"/>
                <a:gd name="T15" fmla="*/ 761 h 856"/>
                <a:gd name="T16" fmla="*/ 1804 w 3694"/>
                <a:gd name="T17" fmla="*/ 598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4" h="856">
                  <a:moveTo>
                    <a:pt x="1804" y="598"/>
                  </a:moveTo>
                  <a:lnTo>
                    <a:pt x="1804" y="598"/>
                  </a:lnTo>
                  <a:cubicBezTo>
                    <a:pt x="1171" y="462"/>
                    <a:pt x="564" y="265"/>
                    <a:pt x="0" y="0"/>
                  </a:cubicBezTo>
                  <a:cubicBezTo>
                    <a:pt x="34" y="51"/>
                    <a:pt x="68" y="94"/>
                    <a:pt x="111" y="145"/>
                  </a:cubicBezTo>
                  <a:cubicBezTo>
                    <a:pt x="641" y="384"/>
                    <a:pt x="1197" y="564"/>
                    <a:pt x="1787" y="684"/>
                  </a:cubicBezTo>
                  <a:cubicBezTo>
                    <a:pt x="2342" y="795"/>
                    <a:pt x="2906" y="855"/>
                    <a:pt x="3454" y="855"/>
                  </a:cubicBezTo>
                  <a:cubicBezTo>
                    <a:pt x="3479" y="855"/>
                    <a:pt x="3513" y="855"/>
                    <a:pt x="3539" y="855"/>
                  </a:cubicBezTo>
                  <a:cubicBezTo>
                    <a:pt x="3590" y="829"/>
                    <a:pt x="3642" y="795"/>
                    <a:pt x="3693" y="761"/>
                  </a:cubicBezTo>
                  <a:cubicBezTo>
                    <a:pt x="3069" y="778"/>
                    <a:pt x="2436" y="726"/>
                    <a:pt x="1804" y="598"/>
                  </a:cubicBezTo>
                </a:path>
              </a:pathLst>
            </a:custGeom>
            <a:solidFill>
              <a:srgbClr val="57C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Freeform 16">
              <a:extLst>
                <a:ext uri="{FF2B5EF4-FFF2-40B4-BE49-F238E27FC236}">
                  <a16:creationId xmlns:a16="http://schemas.microsoft.com/office/drawing/2014/main" id="{7B0C83CF-2B5F-F440-82A1-11BE9B89A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4533900"/>
              <a:ext cx="2241550" cy="428625"/>
            </a:xfrm>
            <a:custGeom>
              <a:avLst/>
              <a:gdLst>
                <a:gd name="T0" fmla="*/ 17 w 6225"/>
                <a:gd name="T1" fmla="*/ 94 h 1189"/>
                <a:gd name="T2" fmla="*/ 17 w 6225"/>
                <a:gd name="T3" fmla="*/ 94 h 1189"/>
                <a:gd name="T4" fmla="*/ 881 w 6225"/>
                <a:gd name="T5" fmla="*/ 633 h 1189"/>
                <a:gd name="T6" fmla="*/ 1582 w 6225"/>
                <a:gd name="T7" fmla="*/ 522 h 1189"/>
                <a:gd name="T8" fmla="*/ 2343 w 6225"/>
                <a:gd name="T9" fmla="*/ 410 h 1189"/>
                <a:gd name="T10" fmla="*/ 3830 w 6225"/>
                <a:gd name="T11" fmla="*/ 864 h 1189"/>
                <a:gd name="T12" fmla="*/ 5240 w 6225"/>
                <a:gd name="T13" fmla="*/ 1103 h 1189"/>
                <a:gd name="T14" fmla="*/ 6207 w 6225"/>
                <a:gd name="T15" fmla="*/ 342 h 1189"/>
                <a:gd name="T16" fmla="*/ 6113 w 6225"/>
                <a:gd name="T17" fmla="*/ 317 h 1189"/>
                <a:gd name="T18" fmla="*/ 5292 w 6225"/>
                <a:gd name="T19" fmla="*/ 992 h 1189"/>
                <a:gd name="T20" fmla="*/ 3958 w 6225"/>
                <a:gd name="T21" fmla="*/ 804 h 1189"/>
                <a:gd name="T22" fmla="*/ 2557 w 6225"/>
                <a:gd name="T23" fmla="*/ 333 h 1189"/>
                <a:gd name="T24" fmla="*/ 1838 w 6225"/>
                <a:gd name="T25" fmla="*/ 359 h 1189"/>
                <a:gd name="T26" fmla="*/ 1129 w 6225"/>
                <a:gd name="T27" fmla="*/ 522 h 1189"/>
                <a:gd name="T28" fmla="*/ 111 w 6225"/>
                <a:gd name="T29" fmla="*/ 68 h 1189"/>
                <a:gd name="T30" fmla="*/ 17 w 6225"/>
                <a:gd name="T31" fmla="*/ 94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25" h="1189">
                  <a:moveTo>
                    <a:pt x="17" y="94"/>
                  </a:moveTo>
                  <a:lnTo>
                    <a:pt x="17" y="94"/>
                  </a:lnTo>
                  <a:cubicBezTo>
                    <a:pt x="128" y="462"/>
                    <a:pt x="521" y="624"/>
                    <a:pt x="881" y="633"/>
                  </a:cubicBezTo>
                  <a:cubicBezTo>
                    <a:pt x="1120" y="641"/>
                    <a:pt x="1359" y="581"/>
                    <a:pt x="1582" y="522"/>
                  </a:cubicBezTo>
                  <a:cubicBezTo>
                    <a:pt x="1838" y="453"/>
                    <a:pt x="2086" y="402"/>
                    <a:pt x="2343" y="410"/>
                  </a:cubicBezTo>
                  <a:cubicBezTo>
                    <a:pt x="2864" y="436"/>
                    <a:pt x="3351" y="667"/>
                    <a:pt x="3830" y="864"/>
                  </a:cubicBezTo>
                  <a:cubicBezTo>
                    <a:pt x="4274" y="1035"/>
                    <a:pt x="4762" y="1188"/>
                    <a:pt x="5240" y="1103"/>
                  </a:cubicBezTo>
                  <a:cubicBezTo>
                    <a:pt x="5659" y="1035"/>
                    <a:pt x="6070" y="770"/>
                    <a:pt x="6207" y="342"/>
                  </a:cubicBezTo>
                  <a:cubicBezTo>
                    <a:pt x="6224" y="282"/>
                    <a:pt x="6130" y="257"/>
                    <a:pt x="6113" y="317"/>
                  </a:cubicBezTo>
                  <a:cubicBezTo>
                    <a:pt x="5993" y="684"/>
                    <a:pt x="5651" y="906"/>
                    <a:pt x="5292" y="992"/>
                  </a:cubicBezTo>
                  <a:cubicBezTo>
                    <a:pt x="4847" y="1103"/>
                    <a:pt x="4377" y="966"/>
                    <a:pt x="3958" y="804"/>
                  </a:cubicBezTo>
                  <a:cubicBezTo>
                    <a:pt x="3496" y="633"/>
                    <a:pt x="3052" y="402"/>
                    <a:pt x="2557" y="333"/>
                  </a:cubicBezTo>
                  <a:cubicBezTo>
                    <a:pt x="2317" y="299"/>
                    <a:pt x="2078" y="308"/>
                    <a:pt x="1838" y="359"/>
                  </a:cubicBezTo>
                  <a:cubicBezTo>
                    <a:pt x="1599" y="410"/>
                    <a:pt x="1368" y="479"/>
                    <a:pt x="1129" y="522"/>
                  </a:cubicBezTo>
                  <a:cubicBezTo>
                    <a:pt x="752" y="573"/>
                    <a:pt x="231" y="479"/>
                    <a:pt x="111" y="68"/>
                  </a:cubicBezTo>
                  <a:cubicBezTo>
                    <a:pt x="94" y="0"/>
                    <a:pt x="0" y="26"/>
                    <a:pt x="17" y="94"/>
                  </a:cubicBezTo>
                </a:path>
              </a:pathLst>
            </a:custGeom>
            <a:solidFill>
              <a:srgbClr val="3F527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17">
              <a:extLst>
                <a:ext uri="{FF2B5EF4-FFF2-40B4-BE49-F238E27FC236}">
                  <a16:creationId xmlns:a16="http://schemas.microsoft.com/office/drawing/2014/main" id="{FCD31E09-ED44-5445-AC39-7803693CA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5025" y="4573588"/>
              <a:ext cx="127000" cy="127000"/>
            </a:xfrm>
            <a:custGeom>
              <a:avLst/>
              <a:gdLst>
                <a:gd name="T0" fmla="*/ 350 w 351"/>
                <a:gd name="T1" fmla="*/ 180 h 352"/>
                <a:gd name="T2" fmla="*/ 350 w 351"/>
                <a:gd name="T3" fmla="*/ 180 h 352"/>
                <a:gd name="T4" fmla="*/ 171 w 351"/>
                <a:gd name="T5" fmla="*/ 351 h 352"/>
                <a:gd name="T6" fmla="*/ 0 w 351"/>
                <a:gd name="T7" fmla="*/ 180 h 352"/>
                <a:gd name="T8" fmla="*/ 171 w 351"/>
                <a:gd name="T9" fmla="*/ 0 h 352"/>
                <a:gd name="T10" fmla="*/ 350 w 351"/>
                <a:gd name="T11" fmla="*/ 18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1" h="352">
                  <a:moveTo>
                    <a:pt x="350" y="180"/>
                  </a:moveTo>
                  <a:lnTo>
                    <a:pt x="350" y="180"/>
                  </a:lnTo>
                  <a:cubicBezTo>
                    <a:pt x="350" y="274"/>
                    <a:pt x="273" y="351"/>
                    <a:pt x="171" y="351"/>
                  </a:cubicBezTo>
                  <a:cubicBezTo>
                    <a:pt x="77" y="351"/>
                    <a:pt x="0" y="274"/>
                    <a:pt x="0" y="180"/>
                  </a:cubicBezTo>
                  <a:cubicBezTo>
                    <a:pt x="0" y="77"/>
                    <a:pt x="77" y="0"/>
                    <a:pt x="171" y="0"/>
                  </a:cubicBezTo>
                  <a:cubicBezTo>
                    <a:pt x="273" y="0"/>
                    <a:pt x="350" y="77"/>
                    <a:pt x="350" y="180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18">
              <a:extLst>
                <a:ext uri="{FF2B5EF4-FFF2-40B4-BE49-F238E27FC236}">
                  <a16:creationId xmlns:a16="http://schemas.microsoft.com/office/drawing/2014/main" id="{04DF5674-1D5C-F04D-A373-BB77AEAF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8825" y="4392613"/>
              <a:ext cx="360363" cy="311150"/>
            </a:xfrm>
            <a:custGeom>
              <a:avLst/>
              <a:gdLst>
                <a:gd name="T0" fmla="*/ 710 w 1002"/>
                <a:gd name="T1" fmla="*/ 863 h 864"/>
                <a:gd name="T2" fmla="*/ 710 w 1002"/>
                <a:gd name="T3" fmla="*/ 863 h 864"/>
                <a:gd name="T4" fmla="*/ 650 w 1002"/>
                <a:gd name="T5" fmla="*/ 846 h 864"/>
                <a:gd name="T6" fmla="*/ 650 w 1002"/>
                <a:gd name="T7" fmla="*/ 846 h 864"/>
                <a:gd name="T8" fmla="*/ 86 w 1002"/>
                <a:gd name="T9" fmla="*/ 573 h 864"/>
                <a:gd name="T10" fmla="*/ 26 w 1002"/>
                <a:gd name="T11" fmla="*/ 393 h 864"/>
                <a:gd name="T12" fmla="*/ 180 w 1002"/>
                <a:gd name="T13" fmla="*/ 94 h 864"/>
                <a:gd name="T14" fmla="*/ 351 w 1002"/>
                <a:gd name="T15" fmla="*/ 34 h 864"/>
                <a:gd name="T16" fmla="*/ 915 w 1002"/>
                <a:gd name="T17" fmla="*/ 308 h 864"/>
                <a:gd name="T18" fmla="*/ 975 w 1002"/>
                <a:gd name="T19" fmla="*/ 487 h 864"/>
                <a:gd name="T20" fmla="*/ 821 w 1002"/>
                <a:gd name="T21" fmla="*/ 786 h 864"/>
                <a:gd name="T22" fmla="*/ 753 w 1002"/>
                <a:gd name="T23" fmla="*/ 855 h 864"/>
                <a:gd name="T24" fmla="*/ 710 w 1002"/>
                <a:gd name="T25" fmla="*/ 863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2" h="864">
                  <a:moveTo>
                    <a:pt x="710" y="863"/>
                  </a:moveTo>
                  <a:lnTo>
                    <a:pt x="710" y="863"/>
                  </a:lnTo>
                  <a:cubicBezTo>
                    <a:pt x="684" y="863"/>
                    <a:pt x="667" y="855"/>
                    <a:pt x="650" y="846"/>
                  </a:cubicBezTo>
                  <a:lnTo>
                    <a:pt x="650" y="846"/>
                  </a:lnTo>
                  <a:cubicBezTo>
                    <a:pt x="86" y="573"/>
                    <a:pt x="86" y="573"/>
                    <a:pt x="86" y="573"/>
                  </a:cubicBezTo>
                  <a:cubicBezTo>
                    <a:pt x="26" y="539"/>
                    <a:pt x="0" y="461"/>
                    <a:pt x="26" y="393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205" y="26"/>
                    <a:pt x="291" y="0"/>
                    <a:pt x="351" y="34"/>
                  </a:cubicBezTo>
                  <a:cubicBezTo>
                    <a:pt x="915" y="308"/>
                    <a:pt x="915" y="308"/>
                    <a:pt x="915" y="308"/>
                  </a:cubicBezTo>
                  <a:cubicBezTo>
                    <a:pt x="975" y="342"/>
                    <a:pt x="1001" y="419"/>
                    <a:pt x="975" y="487"/>
                  </a:cubicBezTo>
                  <a:cubicBezTo>
                    <a:pt x="821" y="786"/>
                    <a:pt x="821" y="786"/>
                    <a:pt x="821" y="786"/>
                  </a:cubicBezTo>
                  <a:cubicBezTo>
                    <a:pt x="813" y="821"/>
                    <a:pt x="778" y="846"/>
                    <a:pt x="753" y="855"/>
                  </a:cubicBezTo>
                  <a:cubicBezTo>
                    <a:pt x="735" y="855"/>
                    <a:pt x="718" y="863"/>
                    <a:pt x="710" y="863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19">
              <a:extLst>
                <a:ext uri="{FF2B5EF4-FFF2-40B4-BE49-F238E27FC236}">
                  <a16:creationId xmlns:a16="http://schemas.microsoft.com/office/drawing/2014/main" id="{C3D77460-D1F4-5B4B-9E70-A48B97166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8513" y="4435475"/>
              <a:ext cx="280987" cy="231775"/>
            </a:xfrm>
            <a:custGeom>
              <a:avLst/>
              <a:gdLst>
                <a:gd name="T0" fmla="*/ 180 w 779"/>
                <a:gd name="T1" fmla="*/ 0 h 643"/>
                <a:gd name="T2" fmla="*/ 180 w 779"/>
                <a:gd name="T3" fmla="*/ 0 h 643"/>
                <a:gd name="T4" fmla="*/ 171 w 779"/>
                <a:gd name="T5" fmla="*/ 0 h 643"/>
                <a:gd name="T6" fmla="*/ 154 w 779"/>
                <a:gd name="T7" fmla="*/ 18 h 643"/>
                <a:gd name="T8" fmla="*/ 9 w 779"/>
                <a:gd name="T9" fmla="*/ 317 h 643"/>
                <a:gd name="T10" fmla="*/ 17 w 779"/>
                <a:gd name="T11" fmla="*/ 360 h 643"/>
                <a:gd name="T12" fmla="*/ 582 w 779"/>
                <a:gd name="T13" fmla="*/ 642 h 643"/>
                <a:gd name="T14" fmla="*/ 607 w 779"/>
                <a:gd name="T15" fmla="*/ 642 h 643"/>
                <a:gd name="T16" fmla="*/ 624 w 779"/>
                <a:gd name="T17" fmla="*/ 625 h 643"/>
                <a:gd name="T18" fmla="*/ 770 w 779"/>
                <a:gd name="T19" fmla="*/ 325 h 643"/>
                <a:gd name="T20" fmla="*/ 761 w 779"/>
                <a:gd name="T21" fmla="*/ 283 h 643"/>
                <a:gd name="T22" fmla="*/ 197 w 779"/>
                <a:gd name="T23" fmla="*/ 0 h 643"/>
                <a:gd name="T24" fmla="*/ 180 w 779"/>
                <a:gd name="T25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9" h="643">
                  <a:moveTo>
                    <a:pt x="180" y="0"/>
                  </a:moveTo>
                  <a:lnTo>
                    <a:pt x="180" y="0"/>
                  </a:lnTo>
                  <a:cubicBezTo>
                    <a:pt x="180" y="0"/>
                    <a:pt x="180" y="0"/>
                    <a:pt x="171" y="0"/>
                  </a:cubicBezTo>
                  <a:cubicBezTo>
                    <a:pt x="163" y="9"/>
                    <a:pt x="163" y="9"/>
                    <a:pt x="154" y="18"/>
                  </a:cubicBezTo>
                  <a:cubicBezTo>
                    <a:pt x="9" y="317"/>
                    <a:pt x="9" y="317"/>
                    <a:pt x="9" y="317"/>
                  </a:cubicBezTo>
                  <a:cubicBezTo>
                    <a:pt x="0" y="334"/>
                    <a:pt x="9" y="351"/>
                    <a:pt x="17" y="360"/>
                  </a:cubicBezTo>
                  <a:cubicBezTo>
                    <a:pt x="582" y="642"/>
                    <a:pt x="582" y="642"/>
                    <a:pt x="582" y="642"/>
                  </a:cubicBezTo>
                  <a:cubicBezTo>
                    <a:pt x="590" y="642"/>
                    <a:pt x="599" y="642"/>
                    <a:pt x="607" y="642"/>
                  </a:cubicBezTo>
                  <a:cubicBezTo>
                    <a:pt x="616" y="642"/>
                    <a:pt x="624" y="633"/>
                    <a:pt x="624" y="625"/>
                  </a:cubicBezTo>
                  <a:cubicBezTo>
                    <a:pt x="770" y="325"/>
                    <a:pt x="770" y="325"/>
                    <a:pt x="770" y="325"/>
                  </a:cubicBezTo>
                  <a:cubicBezTo>
                    <a:pt x="778" y="308"/>
                    <a:pt x="770" y="291"/>
                    <a:pt x="761" y="283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0"/>
                    <a:pt x="188" y="0"/>
                    <a:pt x="180" y="0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0">
              <a:extLst>
                <a:ext uri="{FF2B5EF4-FFF2-40B4-BE49-F238E27FC236}">
                  <a16:creationId xmlns:a16="http://schemas.microsoft.com/office/drawing/2014/main" id="{78E65C8A-B8AB-7B47-BB9C-DEF635AD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491038"/>
              <a:ext cx="141288" cy="142875"/>
            </a:xfrm>
            <a:custGeom>
              <a:avLst/>
              <a:gdLst>
                <a:gd name="T0" fmla="*/ 265 w 394"/>
                <a:gd name="T1" fmla="*/ 35 h 395"/>
                <a:gd name="T2" fmla="*/ 265 w 394"/>
                <a:gd name="T3" fmla="*/ 35 h 395"/>
                <a:gd name="T4" fmla="*/ 359 w 394"/>
                <a:gd name="T5" fmla="*/ 266 h 395"/>
                <a:gd name="T6" fmla="*/ 137 w 394"/>
                <a:gd name="T7" fmla="*/ 359 h 395"/>
                <a:gd name="T8" fmla="*/ 43 w 394"/>
                <a:gd name="T9" fmla="*/ 137 h 395"/>
                <a:gd name="T10" fmla="*/ 265 w 394"/>
                <a:gd name="T11" fmla="*/ 3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395">
                  <a:moveTo>
                    <a:pt x="265" y="35"/>
                  </a:moveTo>
                  <a:lnTo>
                    <a:pt x="265" y="35"/>
                  </a:lnTo>
                  <a:cubicBezTo>
                    <a:pt x="351" y="69"/>
                    <a:pt x="393" y="171"/>
                    <a:pt x="359" y="266"/>
                  </a:cubicBezTo>
                  <a:cubicBezTo>
                    <a:pt x="325" y="351"/>
                    <a:pt x="222" y="394"/>
                    <a:pt x="137" y="359"/>
                  </a:cubicBezTo>
                  <a:cubicBezTo>
                    <a:pt x="43" y="325"/>
                    <a:pt x="0" y="223"/>
                    <a:pt x="43" y="137"/>
                  </a:cubicBezTo>
                  <a:cubicBezTo>
                    <a:pt x="77" y="43"/>
                    <a:pt x="180" y="0"/>
                    <a:pt x="265" y="35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1">
              <a:extLst>
                <a:ext uri="{FF2B5EF4-FFF2-40B4-BE49-F238E27FC236}">
                  <a16:creationId xmlns:a16="http://schemas.microsoft.com/office/drawing/2014/main" id="{87FADEC2-FC85-754B-B1FE-8F86FC307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888" y="4324350"/>
              <a:ext cx="341312" cy="336550"/>
            </a:xfrm>
            <a:custGeom>
              <a:avLst/>
              <a:gdLst>
                <a:gd name="T0" fmla="*/ 350 w 950"/>
                <a:gd name="T1" fmla="*/ 932 h 933"/>
                <a:gd name="T2" fmla="*/ 350 w 950"/>
                <a:gd name="T3" fmla="*/ 932 h 933"/>
                <a:gd name="T4" fmla="*/ 342 w 950"/>
                <a:gd name="T5" fmla="*/ 932 h 933"/>
                <a:gd name="T6" fmla="*/ 256 w 950"/>
                <a:gd name="T7" fmla="*/ 889 h 933"/>
                <a:gd name="T8" fmla="*/ 34 w 950"/>
                <a:gd name="T9" fmla="*/ 641 h 933"/>
                <a:gd name="T10" fmla="*/ 0 w 950"/>
                <a:gd name="T11" fmla="*/ 547 h 933"/>
                <a:gd name="T12" fmla="*/ 43 w 950"/>
                <a:gd name="T13" fmla="*/ 453 h 933"/>
                <a:gd name="T14" fmla="*/ 504 w 950"/>
                <a:gd name="T15" fmla="*/ 34 h 933"/>
                <a:gd name="T16" fmla="*/ 598 w 950"/>
                <a:gd name="T17" fmla="*/ 0 h 933"/>
                <a:gd name="T18" fmla="*/ 692 w 950"/>
                <a:gd name="T19" fmla="*/ 43 h 933"/>
                <a:gd name="T20" fmla="*/ 915 w 950"/>
                <a:gd name="T21" fmla="*/ 290 h 933"/>
                <a:gd name="T22" fmla="*/ 949 w 950"/>
                <a:gd name="T23" fmla="*/ 393 h 933"/>
                <a:gd name="T24" fmla="*/ 906 w 950"/>
                <a:gd name="T25" fmla="*/ 478 h 933"/>
                <a:gd name="T26" fmla="*/ 436 w 950"/>
                <a:gd name="T27" fmla="*/ 898 h 933"/>
                <a:gd name="T28" fmla="*/ 350 w 950"/>
                <a:gd name="T29" fmla="*/ 932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0" h="933">
                  <a:moveTo>
                    <a:pt x="350" y="932"/>
                  </a:moveTo>
                  <a:lnTo>
                    <a:pt x="350" y="932"/>
                  </a:lnTo>
                  <a:cubicBezTo>
                    <a:pt x="350" y="932"/>
                    <a:pt x="350" y="932"/>
                    <a:pt x="342" y="932"/>
                  </a:cubicBezTo>
                  <a:cubicBezTo>
                    <a:pt x="308" y="932"/>
                    <a:pt x="282" y="914"/>
                    <a:pt x="256" y="889"/>
                  </a:cubicBezTo>
                  <a:cubicBezTo>
                    <a:pt x="34" y="641"/>
                    <a:pt x="34" y="641"/>
                    <a:pt x="34" y="641"/>
                  </a:cubicBezTo>
                  <a:cubicBezTo>
                    <a:pt x="8" y="615"/>
                    <a:pt x="0" y="581"/>
                    <a:pt x="0" y="547"/>
                  </a:cubicBezTo>
                  <a:cubicBezTo>
                    <a:pt x="0" y="513"/>
                    <a:pt x="17" y="478"/>
                    <a:pt x="43" y="453"/>
                  </a:cubicBezTo>
                  <a:cubicBezTo>
                    <a:pt x="504" y="34"/>
                    <a:pt x="504" y="34"/>
                    <a:pt x="504" y="34"/>
                  </a:cubicBezTo>
                  <a:cubicBezTo>
                    <a:pt x="530" y="8"/>
                    <a:pt x="564" y="0"/>
                    <a:pt x="598" y="0"/>
                  </a:cubicBezTo>
                  <a:cubicBezTo>
                    <a:pt x="633" y="8"/>
                    <a:pt x="667" y="17"/>
                    <a:pt x="692" y="43"/>
                  </a:cubicBezTo>
                  <a:cubicBezTo>
                    <a:pt x="915" y="290"/>
                    <a:pt x="915" y="290"/>
                    <a:pt x="915" y="290"/>
                  </a:cubicBezTo>
                  <a:cubicBezTo>
                    <a:pt x="940" y="316"/>
                    <a:pt x="949" y="350"/>
                    <a:pt x="949" y="393"/>
                  </a:cubicBezTo>
                  <a:cubicBezTo>
                    <a:pt x="949" y="427"/>
                    <a:pt x="932" y="453"/>
                    <a:pt x="906" y="478"/>
                  </a:cubicBezTo>
                  <a:cubicBezTo>
                    <a:pt x="436" y="898"/>
                    <a:pt x="436" y="898"/>
                    <a:pt x="436" y="898"/>
                  </a:cubicBezTo>
                  <a:cubicBezTo>
                    <a:pt x="419" y="923"/>
                    <a:pt x="385" y="932"/>
                    <a:pt x="350" y="932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2">
              <a:extLst>
                <a:ext uri="{FF2B5EF4-FFF2-40B4-BE49-F238E27FC236}">
                  <a16:creationId xmlns:a16="http://schemas.microsoft.com/office/drawing/2014/main" id="{974DD5D6-5F48-AA47-A594-A182FD1C0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4360863"/>
              <a:ext cx="271462" cy="265112"/>
            </a:xfrm>
            <a:custGeom>
              <a:avLst/>
              <a:gdLst>
                <a:gd name="T0" fmla="*/ 496 w 753"/>
                <a:gd name="T1" fmla="*/ 0 h 737"/>
                <a:gd name="T2" fmla="*/ 496 w 753"/>
                <a:gd name="T3" fmla="*/ 0 h 737"/>
                <a:gd name="T4" fmla="*/ 479 w 753"/>
                <a:gd name="T5" fmla="*/ 9 h 737"/>
                <a:gd name="T6" fmla="*/ 17 w 753"/>
                <a:gd name="T7" fmla="*/ 428 h 737"/>
                <a:gd name="T8" fmla="*/ 0 w 753"/>
                <a:gd name="T9" fmla="*/ 445 h 737"/>
                <a:gd name="T10" fmla="*/ 9 w 753"/>
                <a:gd name="T11" fmla="*/ 470 h 737"/>
                <a:gd name="T12" fmla="*/ 231 w 753"/>
                <a:gd name="T13" fmla="*/ 718 h 737"/>
                <a:gd name="T14" fmla="*/ 282 w 753"/>
                <a:gd name="T15" fmla="*/ 718 h 737"/>
                <a:gd name="T16" fmla="*/ 744 w 753"/>
                <a:gd name="T17" fmla="*/ 300 h 737"/>
                <a:gd name="T18" fmla="*/ 752 w 753"/>
                <a:gd name="T19" fmla="*/ 283 h 737"/>
                <a:gd name="T20" fmla="*/ 744 w 753"/>
                <a:gd name="T21" fmla="*/ 257 h 737"/>
                <a:gd name="T22" fmla="*/ 522 w 753"/>
                <a:gd name="T23" fmla="*/ 9 h 737"/>
                <a:gd name="T24" fmla="*/ 504 w 753"/>
                <a:gd name="T25" fmla="*/ 0 h 737"/>
                <a:gd name="T26" fmla="*/ 496 w 753"/>
                <a:gd name="T27" fmla="*/ 0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737">
                  <a:moveTo>
                    <a:pt x="496" y="0"/>
                  </a:moveTo>
                  <a:lnTo>
                    <a:pt x="496" y="0"/>
                  </a:lnTo>
                  <a:cubicBezTo>
                    <a:pt x="487" y="0"/>
                    <a:pt x="487" y="0"/>
                    <a:pt x="479" y="9"/>
                  </a:cubicBezTo>
                  <a:cubicBezTo>
                    <a:pt x="17" y="428"/>
                    <a:pt x="17" y="428"/>
                    <a:pt x="17" y="428"/>
                  </a:cubicBezTo>
                  <a:cubicBezTo>
                    <a:pt x="9" y="428"/>
                    <a:pt x="0" y="436"/>
                    <a:pt x="0" y="445"/>
                  </a:cubicBezTo>
                  <a:cubicBezTo>
                    <a:pt x="0" y="454"/>
                    <a:pt x="9" y="462"/>
                    <a:pt x="9" y="470"/>
                  </a:cubicBezTo>
                  <a:cubicBezTo>
                    <a:pt x="231" y="718"/>
                    <a:pt x="231" y="718"/>
                    <a:pt x="231" y="718"/>
                  </a:cubicBezTo>
                  <a:cubicBezTo>
                    <a:pt x="248" y="736"/>
                    <a:pt x="265" y="736"/>
                    <a:pt x="282" y="718"/>
                  </a:cubicBezTo>
                  <a:cubicBezTo>
                    <a:pt x="744" y="300"/>
                    <a:pt x="744" y="300"/>
                    <a:pt x="744" y="300"/>
                  </a:cubicBezTo>
                  <a:cubicBezTo>
                    <a:pt x="752" y="300"/>
                    <a:pt x="752" y="291"/>
                    <a:pt x="752" y="283"/>
                  </a:cubicBezTo>
                  <a:cubicBezTo>
                    <a:pt x="752" y="274"/>
                    <a:pt x="752" y="265"/>
                    <a:pt x="744" y="257"/>
                  </a:cubicBezTo>
                  <a:cubicBezTo>
                    <a:pt x="522" y="9"/>
                    <a:pt x="522" y="9"/>
                    <a:pt x="522" y="9"/>
                  </a:cubicBezTo>
                  <a:cubicBezTo>
                    <a:pt x="513" y="0"/>
                    <a:pt x="513" y="0"/>
                    <a:pt x="504" y="0"/>
                  </a:cubicBezTo>
                  <a:cubicBezTo>
                    <a:pt x="496" y="0"/>
                    <a:pt x="496" y="0"/>
                    <a:pt x="496" y="0"/>
                  </a:cubicBezTo>
                </a:path>
              </a:pathLst>
            </a:custGeom>
            <a:solidFill>
              <a:srgbClr val="E8547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6A027B3-4FC9-1345-BABA-731A78516CD1}"/>
              </a:ext>
            </a:extLst>
          </p:cNvPr>
          <p:cNvGrpSpPr/>
          <p:nvPr/>
        </p:nvGrpSpPr>
        <p:grpSpPr>
          <a:xfrm>
            <a:off x="2668308" y="1292016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11294DE2-C206-5549-9911-C713C5B411DB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93C1BAD2-5D84-ED49-9DEF-9577080B5CB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A886EB12-CA53-4642-9FAF-4AA898C9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38" y="5528161"/>
            <a:ext cx="2678845" cy="1461626"/>
          </a:xfrm>
          <a:custGeom>
            <a:avLst/>
            <a:gdLst>
              <a:gd name="T0" fmla="*/ 2167 w 2464"/>
              <a:gd name="T1" fmla="*/ 1345 h 1346"/>
              <a:gd name="T2" fmla="*/ 2167 w 2464"/>
              <a:gd name="T3" fmla="*/ 1345 h 1346"/>
              <a:gd name="T4" fmla="*/ 296 w 2464"/>
              <a:gd name="T5" fmla="*/ 1345 h 1346"/>
              <a:gd name="T6" fmla="*/ 0 w 2464"/>
              <a:gd name="T7" fmla="*/ 1050 h 1346"/>
              <a:gd name="T8" fmla="*/ 0 w 2464"/>
              <a:gd name="T9" fmla="*/ 305 h 1346"/>
              <a:gd name="T10" fmla="*/ 296 w 2464"/>
              <a:gd name="T11" fmla="*/ 0 h 1346"/>
              <a:gd name="T12" fmla="*/ 2167 w 2464"/>
              <a:gd name="T13" fmla="*/ 0 h 1346"/>
              <a:gd name="T14" fmla="*/ 2463 w 2464"/>
              <a:gd name="T15" fmla="*/ 305 h 1346"/>
              <a:gd name="T16" fmla="*/ 2463 w 2464"/>
              <a:gd name="T17" fmla="*/ 1050 h 1346"/>
              <a:gd name="T18" fmla="*/ 2167 w 2464"/>
              <a:gd name="T19" fmla="*/ 1345 h 1346"/>
              <a:gd name="T20" fmla="*/ 296 w 2464"/>
              <a:gd name="T21" fmla="*/ 195 h 1346"/>
              <a:gd name="T22" fmla="*/ 296 w 2464"/>
              <a:gd name="T23" fmla="*/ 195 h 1346"/>
              <a:gd name="T24" fmla="*/ 194 w 2464"/>
              <a:gd name="T25" fmla="*/ 305 h 1346"/>
              <a:gd name="T26" fmla="*/ 194 w 2464"/>
              <a:gd name="T27" fmla="*/ 1050 h 1346"/>
              <a:gd name="T28" fmla="*/ 296 w 2464"/>
              <a:gd name="T29" fmla="*/ 1152 h 1346"/>
              <a:gd name="T30" fmla="*/ 2167 w 2464"/>
              <a:gd name="T31" fmla="*/ 1152 h 1346"/>
              <a:gd name="T32" fmla="*/ 2268 w 2464"/>
              <a:gd name="T33" fmla="*/ 1050 h 1346"/>
              <a:gd name="T34" fmla="*/ 2268 w 2464"/>
              <a:gd name="T35" fmla="*/ 305 h 1346"/>
              <a:gd name="T36" fmla="*/ 2167 w 2464"/>
              <a:gd name="T37" fmla="*/ 195 h 1346"/>
              <a:gd name="T38" fmla="*/ 296 w 2464"/>
              <a:gd name="T39" fmla="*/ 19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4" h="1346">
                <a:moveTo>
                  <a:pt x="2167" y="1345"/>
                </a:moveTo>
                <a:lnTo>
                  <a:pt x="2167" y="1345"/>
                </a:lnTo>
                <a:cubicBezTo>
                  <a:pt x="296" y="1345"/>
                  <a:pt x="296" y="1345"/>
                  <a:pt x="296" y="1345"/>
                </a:cubicBezTo>
                <a:cubicBezTo>
                  <a:pt x="135" y="1345"/>
                  <a:pt x="0" y="1211"/>
                  <a:pt x="0" y="105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5" y="0"/>
                  <a:pt x="296" y="0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2328" y="0"/>
                  <a:pt x="2463" y="136"/>
                  <a:pt x="2463" y="305"/>
                </a:cubicBezTo>
                <a:cubicBezTo>
                  <a:pt x="2463" y="1050"/>
                  <a:pt x="2463" y="1050"/>
                  <a:pt x="2463" y="1050"/>
                </a:cubicBezTo>
                <a:cubicBezTo>
                  <a:pt x="2463" y="1211"/>
                  <a:pt x="2328" y="1345"/>
                  <a:pt x="2167" y="1345"/>
                </a:cubicBezTo>
                <a:close/>
                <a:moveTo>
                  <a:pt x="296" y="195"/>
                </a:moveTo>
                <a:lnTo>
                  <a:pt x="296" y="195"/>
                </a:lnTo>
                <a:cubicBezTo>
                  <a:pt x="237" y="195"/>
                  <a:pt x="194" y="246"/>
                  <a:pt x="194" y="305"/>
                </a:cubicBezTo>
                <a:cubicBezTo>
                  <a:pt x="194" y="1050"/>
                  <a:pt x="194" y="1050"/>
                  <a:pt x="194" y="1050"/>
                </a:cubicBezTo>
                <a:cubicBezTo>
                  <a:pt x="194" y="1101"/>
                  <a:pt x="237" y="1152"/>
                  <a:pt x="296" y="1152"/>
                </a:cubicBezTo>
                <a:cubicBezTo>
                  <a:pt x="2167" y="1152"/>
                  <a:pt x="2167" y="1152"/>
                  <a:pt x="2167" y="1152"/>
                </a:cubicBezTo>
                <a:cubicBezTo>
                  <a:pt x="2226" y="1152"/>
                  <a:pt x="2268" y="1101"/>
                  <a:pt x="2268" y="1050"/>
                </a:cubicBezTo>
                <a:cubicBezTo>
                  <a:pt x="2268" y="305"/>
                  <a:pt x="2268" y="305"/>
                  <a:pt x="2268" y="305"/>
                </a:cubicBezTo>
                <a:cubicBezTo>
                  <a:pt x="2268" y="246"/>
                  <a:pt x="2226" y="195"/>
                  <a:pt x="2167" y="195"/>
                </a:cubicBezTo>
                <a:lnTo>
                  <a:pt x="296" y="19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C49BA887-7CB1-A847-923D-6BFD30FB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882" y="5528161"/>
            <a:ext cx="2678845" cy="1461626"/>
          </a:xfrm>
          <a:custGeom>
            <a:avLst/>
            <a:gdLst>
              <a:gd name="T0" fmla="*/ 2167 w 2464"/>
              <a:gd name="T1" fmla="*/ 1345 h 1346"/>
              <a:gd name="T2" fmla="*/ 2167 w 2464"/>
              <a:gd name="T3" fmla="*/ 1345 h 1346"/>
              <a:gd name="T4" fmla="*/ 296 w 2464"/>
              <a:gd name="T5" fmla="*/ 1345 h 1346"/>
              <a:gd name="T6" fmla="*/ 0 w 2464"/>
              <a:gd name="T7" fmla="*/ 1050 h 1346"/>
              <a:gd name="T8" fmla="*/ 0 w 2464"/>
              <a:gd name="T9" fmla="*/ 305 h 1346"/>
              <a:gd name="T10" fmla="*/ 296 w 2464"/>
              <a:gd name="T11" fmla="*/ 0 h 1346"/>
              <a:gd name="T12" fmla="*/ 2167 w 2464"/>
              <a:gd name="T13" fmla="*/ 0 h 1346"/>
              <a:gd name="T14" fmla="*/ 2463 w 2464"/>
              <a:gd name="T15" fmla="*/ 305 h 1346"/>
              <a:gd name="T16" fmla="*/ 2463 w 2464"/>
              <a:gd name="T17" fmla="*/ 1050 h 1346"/>
              <a:gd name="T18" fmla="*/ 2167 w 2464"/>
              <a:gd name="T19" fmla="*/ 1345 h 1346"/>
              <a:gd name="T20" fmla="*/ 296 w 2464"/>
              <a:gd name="T21" fmla="*/ 195 h 1346"/>
              <a:gd name="T22" fmla="*/ 296 w 2464"/>
              <a:gd name="T23" fmla="*/ 195 h 1346"/>
              <a:gd name="T24" fmla="*/ 186 w 2464"/>
              <a:gd name="T25" fmla="*/ 305 h 1346"/>
              <a:gd name="T26" fmla="*/ 186 w 2464"/>
              <a:gd name="T27" fmla="*/ 1050 h 1346"/>
              <a:gd name="T28" fmla="*/ 296 w 2464"/>
              <a:gd name="T29" fmla="*/ 1152 h 1346"/>
              <a:gd name="T30" fmla="*/ 2167 w 2464"/>
              <a:gd name="T31" fmla="*/ 1152 h 1346"/>
              <a:gd name="T32" fmla="*/ 2268 w 2464"/>
              <a:gd name="T33" fmla="*/ 1050 h 1346"/>
              <a:gd name="T34" fmla="*/ 2268 w 2464"/>
              <a:gd name="T35" fmla="*/ 305 h 1346"/>
              <a:gd name="T36" fmla="*/ 2167 w 2464"/>
              <a:gd name="T37" fmla="*/ 195 h 1346"/>
              <a:gd name="T38" fmla="*/ 296 w 2464"/>
              <a:gd name="T39" fmla="*/ 19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64" h="1346">
                <a:moveTo>
                  <a:pt x="2167" y="1345"/>
                </a:moveTo>
                <a:lnTo>
                  <a:pt x="2167" y="1345"/>
                </a:lnTo>
                <a:cubicBezTo>
                  <a:pt x="296" y="1345"/>
                  <a:pt x="296" y="1345"/>
                  <a:pt x="296" y="1345"/>
                </a:cubicBezTo>
                <a:cubicBezTo>
                  <a:pt x="135" y="1345"/>
                  <a:pt x="0" y="1211"/>
                  <a:pt x="0" y="105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5" y="0"/>
                  <a:pt x="296" y="0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2328" y="0"/>
                  <a:pt x="2463" y="136"/>
                  <a:pt x="2463" y="305"/>
                </a:cubicBezTo>
                <a:cubicBezTo>
                  <a:pt x="2463" y="1050"/>
                  <a:pt x="2463" y="1050"/>
                  <a:pt x="2463" y="1050"/>
                </a:cubicBezTo>
                <a:cubicBezTo>
                  <a:pt x="2463" y="1211"/>
                  <a:pt x="2328" y="1345"/>
                  <a:pt x="2167" y="1345"/>
                </a:cubicBezTo>
                <a:close/>
                <a:moveTo>
                  <a:pt x="296" y="195"/>
                </a:moveTo>
                <a:lnTo>
                  <a:pt x="296" y="195"/>
                </a:lnTo>
                <a:cubicBezTo>
                  <a:pt x="237" y="195"/>
                  <a:pt x="186" y="246"/>
                  <a:pt x="186" y="305"/>
                </a:cubicBezTo>
                <a:cubicBezTo>
                  <a:pt x="186" y="1050"/>
                  <a:pt x="186" y="1050"/>
                  <a:pt x="186" y="1050"/>
                </a:cubicBezTo>
                <a:cubicBezTo>
                  <a:pt x="186" y="1101"/>
                  <a:pt x="237" y="1152"/>
                  <a:pt x="296" y="1152"/>
                </a:cubicBezTo>
                <a:cubicBezTo>
                  <a:pt x="2167" y="1152"/>
                  <a:pt x="2167" y="1152"/>
                  <a:pt x="2167" y="1152"/>
                </a:cubicBezTo>
                <a:cubicBezTo>
                  <a:pt x="2226" y="1152"/>
                  <a:pt x="2268" y="1101"/>
                  <a:pt x="2268" y="1050"/>
                </a:cubicBezTo>
                <a:cubicBezTo>
                  <a:pt x="2268" y="305"/>
                  <a:pt x="2268" y="305"/>
                  <a:pt x="2268" y="305"/>
                </a:cubicBezTo>
                <a:cubicBezTo>
                  <a:pt x="2268" y="246"/>
                  <a:pt x="2226" y="195"/>
                  <a:pt x="2167" y="195"/>
                </a:cubicBezTo>
                <a:lnTo>
                  <a:pt x="296" y="19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3">
            <a:extLst>
              <a:ext uri="{FF2B5EF4-FFF2-40B4-BE49-F238E27FC236}">
                <a16:creationId xmlns:a16="http://schemas.microsoft.com/office/drawing/2014/main" id="{FCD2B9AD-3FD9-E648-BCAF-C3408192D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0547" y="5528161"/>
            <a:ext cx="2688432" cy="1461626"/>
          </a:xfrm>
          <a:custGeom>
            <a:avLst/>
            <a:gdLst>
              <a:gd name="T0" fmla="*/ 2167 w 2473"/>
              <a:gd name="T1" fmla="*/ 1345 h 1346"/>
              <a:gd name="T2" fmla="*/ 2167 w 2473"/>
              <a:gd name="T3" fmla="*/ 1345 h 1346"/>
              <a:gd name="T4" fmla="*/ 305 w 2473"/>
              <a:gd name="T5" fmla="*/ 1345 h 1346"/>
              <a:gd name="T6" fmla="*/ 0 w 2473"/>
              <a:gd name="T7" fmla="*/ 1050 h 1346"/>
              <a:gd name="T8" fmla="*/ 0 w 2473"/>
              <a:gd name="T9" fmla="*/ 305 h 1346"/>
              <a:gd name="T10" fmla="*/ 305 w 2473"/>
              <a:gd name="T11" fmla="*/ 0 h 1346"/>
              <a:gd name="T12" fmla="*/ 2167 w 2473"/>
              <a:gd name="T13" fmla="*/ 0 h 1346"/>
              <a:gd name="T14" fmla="*/ 2472 w 2473"/>
              <a:gd name="T15" fmla="*/ 305 h 1346"/>
              <a:gd name="T16" fmla="*/ 2472 w 2473"/>
              <a:gd name="T17" fmla="*/ 1050 h 1346"/>
              <a:gd name="T18" fmla="*/ 2167 w 2473"/>
              <a:gd name="T19" fmla="*/ 1345 h 1346"/>
              <a:gd name="T20" fmla="*/ 305 w 2473"/>
              <a:gd name="T21" fmla="*/ 195 h 1346"/>
              <a:gd name="T22" fmla="*/ 305 w 2473"/>
              <a:gd name="T23" fmla="*/ 195 h 1346"/>
              <a:gd name="T24" fmla="*/ 195 w 2473"/>
              <a:gd name="T25" fmla="*/ 305 h 1346"/>
              <a:gd name="T26" fmla="*/ 195 w 2473"/>
              <a:gd name="T27" fmla="*/ 1050 h 1346"/>
              <a:gd name="T28" fmla="*/ 305 w 2473"/>
              <a:gd name="T29" fmla="*/ 1152 h 1346"/>
              <a:gd name="T30" fmla="*/ 2167 w 2473"/>
              <a:gd name="T31" fmla="*/ 1152 h 1346"/>
              <a:gd name="T32" fmla="*/ 2277 w 2473"/>
              <a:gd name="T33" fmla="*/ 1050 h 1346"/>
              <a:gd name="T34" fmla="*/ 2277 w 2473"/>
              <a:gd name="T35" fmla="*/ 305 h 1346"/>
              <a:gd name="T36" fmla="*/ 2167 w 2473"/>
              <a:gd name="T37" fmla="*/ 195 h 1346"/>
              <a:gd name="T38" fmla="*/ 305 w 2473"/>
              <a:gd name="T39" fmla="*/ 19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73" h="1346">
                <a:moveTo>
                  <a:pt x="2167" y="1345"/>
                </a:moveTo>
                <a:lnTo>
                  <a:pt x="2167" y="1345"/>
                </a:lnTo>
                <a:cubicBezTo>
                  <a:pt x="305" y="1345"/>
                  <a:pt x="305" y="1345"/>
                  <a:pt x="305" y="1345"/>
                </a:cubicBezTo>
                <a:cubicBezTo>
                  <a:pt x="136" y="1345"/>
                  <a:pt x="0" y="1211"/>
                  <a:pt x="0" y="105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6" y="0"/>
                  <a:pt x="305" y="0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2337" y="0"/>
                  <a:pt x="2472" y="136"/>
                  <a:pt x="2472" y="305"/>
                </a:cubicBezTo>
                <a:cubicBezTo>
                  <a:pt x="2472" y="1050"/>
                  <a:pt x="2472" y="1050"/>
                  <a:pt x="2472" y="1050"/>
                </a:cubicBezTo>
                <a:cubicBezTo>
                  <a:pt x="2472" y="1211"/>
                  <a:pt x="2337" y="1345"/>
                  <a:pt x="2167" y="1345"/>
                </a:cubicBezTo>
                <a:close/>
                <a:moveTo>
                  <a:pt x="305" y="195"/>
                </a:moveTo>
                <a:lnTo>
                  <a:pt x="305" y="195"/>
                </a:lnTo>
                <a:cubicBezTo>
                  <a:pt x="246" y="195"/>
                  <a:pt x="195" y="246"/>
                  <a:pt x="195" y="305"/>
                </a:cubicBezTo>
                <a:cubicBezTo>
                  <a:pt x="195" y="1050"/>
                  <a:pt x="195" y="1050"/>
                  <a:pt x="195" y="1050"/>
                </a:cubicBezTo>
                <a:cubicBezTo>
                  <a:pt x="195" y="1101"/>
                  <a:pt x="246" y="1152"/>
                  <a:pt x="305" y="1152"/>
                </a:cubicBezTo>
                <a:cubicBezTo>
                  <a:pt x="2167" y="1152"/>
                  <a:pt x="2167" y="1152"/>
                  <a:pt x="2167" y="1152"/>
                </a:cubicBezTo>
                <a:cubicBezTo>
                  <a:pt x="2227" y="1152"/>
                  <a:pt x="2277" y="1101"/>
                  <a:pt x="2277" y="1050"/>
                </a:cubicBezTo>
                <a:cubicBezTo>
                  <a:pt x="2277" y="305"/>
                  <a:pt x="2277" y="305"/>
                  <a:pt x="2277" y="305"/>
                </a:cubicBezTo>
                <a:cubicBezTo>
                  <a:pt x="2277" y="246"/>
                  <a:pt x="2227" y="195"/>
                  <a:pt x="2167" y="195"/>
                </a:cubicBezTo>
                <a:lnTo>
                  <a:pt x="305" y="19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8452B7DD-A8B8-9B46-9795-1D5766767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01590" y="5528161"/>
            <a:ext cx="2688432" cy="1461626"/>
          </a:xfrm>
          <a:custGeom>
            <a:avLst/>
            <a:gdLst>
              <a:gd name="T0" fmla="*/ 2167 w 2473"/>
              <a:gd name="T1" fmla="*/ 1345 h 1346"/>
              <a:gd name="T2" fmla="*/ 2167 w 2473"/>
              <a:gd name="T3" fmla="*/ 1345 h 1346"/>
              <a:gd name="T4" fmla="*/ 305 w 2473"/>
              <a:gd name="T5" fmla="*/ 1345 h 1346"/>
              <a:gd name="T6" fmla="*/ 0 w 2473"/>
              <a:gd name="T7" fmla="*/ 1050 h 1346"/>
              <a:gd name="T8" fmla="*/ 0 w 2473"/>
              <a:gd name="T9" fmla="*/ 305 h 1346"/>
              <a:gd name="T10" fmla="*/ 305 w 2473"/>
              <a:gd name="T11" fmla="*/ 0 h 1346"/>
              <a:gd name="T12" fmla="*/ 2167 w 2473"/>
              <a:gd name="T13" fmla="*/ 0 h 1346"/>
              <a:gd name="T14" fmla="*/ 2472 w 2473"/>
              <a:gd name="T15" fmla="*/ 305 h 1346"/>
              <a:gd name="T16" fmla="*/ 2472 w 2473"/>
              <a:gd name="T17" fmla="*/ 1050 h 1346"/>
              <a:gd name="T18" fmla="*/ 2167 w 2473"/>
              <a:gd name="T19" fmla="*/ 1345 h 1346"/>
              <a:gd name="T20" fmla="*/ 305 w 2473"/>
              <a:gd name="T21" fmla="*/ 195 h 1346"/>
              <a:gd name="T22" fmla="*/ 305 w 2473"/>
              <a:gd name="T23" fmla="*/ 195 h 1346"/>
              <a:gd name="T24" fmla="*/ 195 w 2473"/>
              <a:gd name="T25" fmla="*/ 305 h 1346"/>
              <a:gd name="T26" fmla="*/ 195 w 2473"/>
              <a:gd name="T27" fmla="*/ 1050 h 1346"/>
              <a:gd name="T28" fmla="*/ 305 w 2473"/>
              <a:gd name="T29" fmla="*/ 1152 h 1346"/>
              <a:gd name="T30" fmla="*/ 2167 w 2473"/>
              <a:gd name="T31" fmla="*/ 1152 h 1346"/>
              <a:gd name="T32" fmla="*/ 2277 w 2473"/>
              <a:gd name="T33" fmla="*/ 1050 h 1346"/>
              <a:gd name="T34" fmla="*/ 2277 w 2473"/>
              <a:gd name="T35" fmla="*/ 305 h 1346"/>
              <a:gd name="T36" fmla="*/ 2167 w 2473"/>
              <a:gd name="T37" fmla="*/ 195 h 1346"/>
              <a:gd name="T38" fmla="*/ 305 w 2473"/>
              <a:gd name="T39" fmla="*/ 195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73" h="1346">
                <a:moveTo>
                  <a:pt x="2167" y="1345"/>
                </a:moveTo>
                <a:lnTo>
                  <a:pt x="2167" y="1345"/>
                </a:lnTo>
                <a:cubicBezTo>
                  <a:pt x="305" y="1345"/>
                  <a:pt x="305" y="1345"/>
                  <a:pt x="305" y="1345"/>
                </a:cubicBezTo>
                <a:cubicBezTo>
                  <a:pt x="136" y="1345"/>
                  <a:pt x="0" y="1211"/>
                  <a:pt x="0" y="1050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6"/>
                  <a:pt x="136" y="0"/>
                  <a:pt x="305" y="0"/>
                </a:cubicBezTo>
                <a:cubicBezTo>
                  <a:pt x="2167" y="0"/>
                  <a:pt x="2167" y="0"/>
                  <a:pt x="2167" y="0"/>
                </a:cubicBezTo>
                <a:cubicBezTo>
                  <a:pt x="2337" y="0"/>
                  <a:pt x="2472" y="136"/>
                  <a:pt x="2472" y="305"/>
                </a:cubicBezTo>
                <a:cubicBezTo>
                  <a:pt x="2472" y="1050"/>
                  <a:pt x="2472" y="1050"/>
                  <a:pt x="2472" y="1050"/>
                </a:cubicBezTo>
                <a:cubicBezTo>
                  <a:pt x="2472" y="1211"/>
                  <a:pt x="2337" y="1345"/>
                  <a:pt x="2167" y="1345"/>
                </a:cubicBezTo>
                <a:close/>
                <a:moveTo>
                  <a:pt x="305" y="195"/>
                </a:moveTo>
                <a:lnTo>
                  <a:pt x="305" y="195"/>
                </a:lnTo>
                <a:cubicBezTo>
                  <a:pt x="246" y="195"/>
                  <a:pt x="195" y="246"/>
                  <a:pt x="195" y="305"/>
                </a:cubicBezTo>
                <a:cubicBezTo>
                  <a:pt x="195" y="1050"/>
                  <a:pt x="195" y="1050"/>
                  <a:pt x="195" y="1050"/>
                </a:cubicBezTo>
                <a:cubicBezTo>
                  <a:pt x="195" y="1101"/>
                  <a:pt x="246" y="1152"/>
                  <a:pt x="305" y="1152"/>
                </a:cubicBezTo>
                <a:cubicBezTo>
                  <a:pt x="2167" y="1152"/>
                  <a:pt x="2167" y="1152"/>
                  <a:pt x="2167" y="1152"/>
                </a:cubicBezTo>
                <a:cubicBezTo>
                  <a:pt x="2227" y="1152"/>
                  <a:pt x="2277" y="1101"/>
                  <a:pt x="2277" y="1050"/>
                </a:cubicBezTo>
                <a:cubicBezTo>
                  <a:pt x="2277" y="305"/>
                  <a:pt x="2277" y="305"/>
                  <a:pt x="2277" y="305"/>
                </a:cubicBezTo>
                <a:cubicBezTo>
                  <a:pt x="2277" y="246"/>
                  <a:pt x="2227" y="195"/>
                  <a:pt x="2167" y="195"/>
                </a:cubicBezTo>
                <a:lnTo>
                  <a:pt x="305" y="195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3">
            <a:extLst>
              <a:ext uri="{FF2B5EF4-FFF2-40B4-BE49-F238E27FC236}">
                <a16:creationId xmlns:a16="http://schemas.microsoft.com/office/drawing/2014/main" id="{E9B50CAA-C1BF-5D41-8C1A-9250B601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927" y="7095215"/>
            <a:ext cx="4758667" cy="4768249"/>
          </a:xfrm>
          <a:custGeom>
            <a:avLst/>
            <a:gdLst>
              <a:gd name="T0" fmla="*/ 4377 w 4378"/>
              <a:gd name="T1" fmla="*/ 2192 h 4386"/>
              <a:gd name="T2" fmla="*/ 4377 w 4378"/>
              <a:gd name="T3" fmla="*/ 2192 h 4386"/>
              <a:gd name="T4" fmla="*/ 2192 w 4378"/>
              <a:gd name="T5" fmla="*/ 4385 h 4386"/>
              <a:gd name="T6" fmla="*/ 0 w 4378"/>
              <a:gd name="T7" fmla="*/ 2192 h 4386"/>
              <a:gd name="T8" fmla="*/ 2192 w 4378"/>
              <a:gd name="T9" fmla="*/ 0 h 4386"/>
              <a:gd name="T10" fmla="*/ 4377 w 4378"/>
              <a:gd name="T11" fmla="*/ 2192 h 4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78" h="4386">
                <a:moveTo>
                  <a:pt x="4377" y="2192"/>
                </a:moveTo>
                <a:lnTo>
                  <a:pt x="4377" y="2192"/>
                </a:lnTo>
                <a:cubicBezTo>
                  <a:pt x="4377" y="3403"/>
                  <a:pt x="3403" y="4385"/>
                  <a:pt x="2192" y="4385"/>
                </a:cubicBezTo>
                <a:cubicBezTo>
                  <a:pt x="982" y="4385"/>
                  <a:pt x="0" y="3403"/>
                  <a:pt x="0" y="2192"/>
                </a:cubicBezTo>
                <a:cubicBezTo>
                  <a:pt x="0" y="982"/>
                  <a:pt x="982" y="0"/>
                  <a:pt x="2192" y="0"/>
                </a:cubicBezTo>
                <a:cubicBezTo>
                  <a:pt x="3403" y="0"/>
                  <a:pt x="4377" y="982"/>
                  <a:pt x="4377" y="21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4">
            <a:extLst>
              <a:ext uri="{FF2B5EF4-FFF2-40B4-BE49-F238E27FC236}">
                <a16:creationId xmlns:a16="http://schemas.microsoft.com/office/drawing/2014/main" id="{734A8811-A61A-2840-88CB-6999E14F3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410" y="6395552"/>
            <a:ext cx="1408910" cy="1408910"/>
          </a:xfrm>
          <a:custGeom>
            <a:avLst/>
            <a:gdLst>
              <a:gd name="T0" fmla="*/ 1075 w 1296"/>
              <a:gd name="T1" fmla="*/ 1294 h 1295"/>
              <a:gd name="T2" fmla="*/ 1075 w 1296"/>
              <a:gd name="T3" fmla="*/ 1294 h 1295"/>
              <a:gd name="T4" fmla="*/ 220 w 1296"/>
              <a:gd name="T5" fmla="*/ 1294 h 1295"/>
              <a:gd name="T6" fmla="*/ 0 w 1296"/>
              <a:gd name="T7" fmla="*/ 1066 h 1295"/>
              <a:gd name="T8" fmla="*/ 0 w 1296"/>
              <a:gd name="T9" fmla="*/ 220 h 1295"/>
              <a:gd name="T10" fmla="*/ 220 w 1296"/>
              <a:gd name="T11" fmla="*/ 0 h 1295"/>
              <a:gd name="T12" fmla="*/ 1075 w 1296"/>
              <a:gd name="T13" fmla="*/ 0 h 1295"/>
              <a:gd name="T14" fmla="*/ 1295 w 1296"/>
              <a:gd name="T15" fmla="*/ 220 h 1295"/>
              <a:gd name="T16" fmla="*/ 1295 w 1296"/>
              <a:gd name="T17" fmla="*/ 1066 h 1295"/>
              <a:gd name="T18" fmla="*/ 1075 w 1296"/>
              <a:gd name="T1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6" h="1295">
                <a:moveTo>
                  <a:pt x="1075" y="1294"/>
                </a:moveTo>
                <a:lnTo>
                  <a:pt x="1075" y="1294"/>
                </a:lnTo>
                <a:cubicBezTo>
                  <a:pt x="220" y="1294"/>
                  <a:pt x="220" y="1294"/>
                  <a:pt x="220" y="1294"/>
                </a:cubicBezTo>
                <a:cubicBezTo>
                  <a:pt x="101" y="1294"/>
                  <a:pt x="0" y="1193"/>
                  <a:pt x="0" y="1066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02"/>
                  <a:pt x="101" y="0"/>
                  <a:pt x="220" y="0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1193" y="0"/>
                  <a:pt x="1295" y="102"/>
                  <a:pt x="1295" y="220"/>
                </a:cubicBezTo>
                <a:cubicBezTo>
                  <a:pt x="1295" y="1066"/>
                  <a:pt x="1295" y="1066"/>
                  <a:pt x="1295" y="1066"/>
                </a:cubicBezTo>
                <a:cubicBezTo>
                  <a:pt x="1295" y="1193"/>
                  <a:pt x="1193" y="1294"/>
                  <a:pt x="1075" y="12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5">
            <a:extLst>
              <a:ext uri="{FF2B5EF4-FFF2-40B4-BE49-F238E27FC236}">
                <a16:creationId xmlns:a16="http://schemas.microsoft.com/office/drawing/2014/main" id="{0586CC18-4078-114D-A5D1-C3FA478B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386" y="7095215"/>
            <a:ext cx="4768252" cy="4768249"/>
          </a:xfrm>
          <a:custGeom>
            <a:avLst/>
            <a:gdLst>
              <a:gd name="T0" fmla="*/ 4386 w 4387"/>
              <a:gd name="T1" fmla="*/ 2192 h 4386"/>
              <a:gd name="T2" fmla="*/ 4386 w 4387"/>
              <a:gd name="T3" fmla="*/ 2192 h 4386"/>
              <a:gd name="T4" fmla="*/ 2193 w 4387"/>
              <a:gd name="T5" fmla="*/ 4385 h 4386"/>
              <a:gd name="T6" fmla="*/ 0 w 4387"/>
              <a:gd name="T7" fmla="*/ 2192 h 4386"/>
              <a:gd name="T8" fmla="*/ 2193 w 4387"/>
              <a:gd name="T9" fmla="*/ 0 h 4386"/>
              <a:gd name="T10" fmla="*/ 4386 w 4387"/>
              <a:gd name="T11" fmla="*/ 2192 h 4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4386">
                <a:moveTo>
                  <a:pt x="4386" y="2192"/>
                </a:moveTo>
                <a:lnTo>
                  <a:pt x="4386" y="2192"/>
                </a:lnTo>
                <a:cubicBezTo>
                  <a:pt x="4386" y="3403"/>
                  <a:pt x="3404" y="4385"/>
                  <a:pt x="2193" y="4385"/>
                </a:cubicBezTo>
                <a:cubicBezTo>
                  <a:pt x="982" y="4385"/>
                  <a:pt x="0" y="3403"/>
                  <a:pt x="0" y="2192"/>
                </a:cubicBezTo>
                <a:cubicBezTo>
                  <a:pt x="0" y="982"/>
                  <a:pt x="982" y="0"/>
                  <a:pt x="2193" y="0"/>
                </a:cubicBezTo>
                <a:cubicBezTo>
                  <a:pt x="3404" y="0"/>
                  <a:pt x="4386" y="982"/>
                  <a:pt x="4386" y="2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6">
            <a:extLst>
              <a:ext uri="{FF2B5EF4-FFF2-40B4-BE49-F238E27FC236}">
                <a16:creationId xmlns:a16="http://schemas.microsoft.com/office/drawing/2014/main" id="{0BE076C3-8C32-354E-A512-C1AE5B8D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6453" y="6395552"/>
            <a:ext cx="1408910" cy="1408910"/>
          </a:xfrm>
          <a:custGeom>
            <a:avLst/>
            <a:gdLst>
              <a:gd name="T0" fmla="*/ 1075 w 1296"/>
              <a:gd name="T1" fmla="*/ 1294 h 1295"/>
              <a:gd name="T2" fmla="*/ 1075 w 1296"/>
              <a:gd name="T3" fmla="*/ 1294 h 1295"/>
              <a:gd name="T4" fmla="*/ 220 w 1296"/>
              <a:gd name="T5" fmla="*/ 1294 h 1295"/>
              <a:gd name="T6" fmla="*/ 0 w 1296"/>
              <a:gd name="T7" fmla="*/ 1066 h 1295"/>
              <a:gd name="T8" fmla="*/ 0 w 1296"/>
              <a:gd name="T9" fmla="*/ 220 h 1295"/>
              <a:gd name="T10" fmla="*/ 220 w 1296"/>
              <a:gd name="T11" fmla="*/ 0 h 1295"/>
              <a:gd name="T12" fmla="*/ 1075 w 1296"/>
              <a:gd name="T13" fmla="*/ 0 h 1295"/>
              <a:gd name="T14" fmla="*/ 1295 w 1296"/>
              <a:gd name="T15" fmla="*/ 220 h 1295"/>
              <a:gd name="T16" fmla="*/ 1295 w 1296"/>
              <a:gd name="T17" fmla="*/ 1066 h 1295"/>
              <a:gd name="T18" fmla="*/ 1075 w 1296"/>
              <a:gd name="T1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96" h="1295">
                <a:moveTo>
                  <a:pt x="1075" y="1294"/>
                </a:moveTo>
                <a:lnTo>
                  <a:pt x="1075" y="1294"/>
                </a:lnTo>
                <a:cubicBezTo>
                  <a:pt x="220" y="1294"/>
                  <a:pt x="220" y="1294"/>
                  <a:pt x="220" y="1294"/>
                </a:cubicBezTo>
                <a:cubicBezTo>
                  <a:pt x="101" y="1294"/>
                  <a:pt x="0" y="1193"/>
                  <a:pt x="0" y="1066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02"/>
                  <a:pt x="101" y="0"/>
                  <a:pt x="220" y="0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1193" y="0"/>
                  <a:pt x="1295" y="102"/>
                  <a:pt x="1295" y="220"/>
                </a:cubicBezTo>
                <a:cubicBezTo>
                  <a:pt x="1295" y="1066"/>
                  <a:pt x="1295" y="1066"/>
                  <a:pt x="1295" y="1066"/>
                </a:cubicBezTo>
                <a:cubicBezTo>
                  <a:pt x="1295" y="1193"/>
                  <a:pt x="1193" y="1294"/>
                  <a:pt x="1075" y="129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7">
            <a:extLst>
              <a:ext uri="{FF2B5EF4-FFF2-40B4-BE49-F238E27FC236}">
                <a16:creationId xmlns:a16="http://schemas.microsoft.com/office/drawing/2014/main" id="{A4B7AD7F-1130-5C4C-8D2E-F02FAB46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0638" y="7095215"/>
            <a:ext cx="4768249" cy="4768249"/>
          </a:xfrm>
          <a:custGeom>
            <a:avLst/>
            <a:gdLst>
              <a:gd name="T0" fmla="*/ 4386 w 4387"/>
              <a:gd name="T1" fmla="*/ 2192 h 4386"/>
              <a:gd name="T2" fmla="*/ 4386 w 4387"/>
              <a:gd name="T3" fmla="*/ 2192 h 4386"/>
              <a:gd name="T4" fmla="*/ 2193 w 4387"/>
              <a:gd name="T5" fmla="*/ 4385 h 4386"/>
              <a:gd name="T6" fmla="*/ 0 w 4387"/>
              <a:gd name="T7" fmla="*/ 2192 h 4386"/>
              <a:gd name="T8" fmla="*/ 2193 w 4387"/>
              <a:gd name="T9" fmla="*/ 0 h 4386"/>
              <a:gd name="T10" fmla="*/ 4386 w 4387"/>
              <a:gd name="T11" fmla="*/ 2192 h 4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7" h="4386">
                <a:moveTo>
                  <a:pt x="4386" y="2192"/>
                </a:moveTo>
                <a:lnTo>
                  <a:pt x="4386" y="2192"/>
                </a:lnTo>
                <a:cubicBezTo>
                  <a:pt x="4386" y="3403"/>
                  <a:pt x="3404" y="4385"/>
                  <a:pt x="2193" y="4385"/>
                </a:cubicBezTo>
                <a:cubicBezTo>
                  <a:pt x="983" y="4385"/>
                  <a:pt x="0" y="3403"/>
                  <a:pt x="0" y="2192"/>
                </a:cubicBezTo>
                <a:cubicBezTo>
                  <a:pt x="0" y="982"/>
                  <a:pt x="983" y="0"/>
                  <a:pt x="2193" y="0"/>
                </a:cubicBezTo>
                <a:cubicBezTo>
                  <a:pt x="3404" y="0"/>
                  <a:pt x="4386" y="982"/>
                  <a:pt x="4386" y="219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58">
            <a:extLst>
              <a:ext uri="{FF2B5EF4-FFF2-40B4-BE49-F238E27FC236}">
                <a16:creationId xmlns:a16="http://schemas.microsoft.com/office/drawing/2014/main" id="{A7BD2A78-2FEE-C74E-BF87-36919457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7497" y="6395552"/>
            <a:ext cx="1399326" cy="1408910"/>
          </a:xfrm>
          <a:custGeom>
            <a:avLst/>
            <a:gdLst>
              <a:gd name="T0" fmla="*/ 1066 w 1287"/>
              <a:gd name="T1" fmla="*/ 1294 h 1295"/>
              <a:gd name="T2" fmla="*/ 1066 w 1287"/>
              <a:gd name="T3" fmla="*/ 1294 h 1295"/>
              <a:gd name="T4" fmla="*/ 220 w 1287"/>
              <a:gd name="T5" fmla="*/ 1294 h 1295"/>
              <a:gd name="T6" fmla="*/ 0 w 1287"/>
              <a:gd name="T7" fmla="*/ 1066 h 1295"/>
              <a:gd name="T8" fmla="*/ 0 w 1287"/>
              <a:gd name="T9" fmla="*/ 220 h 1295"/>
              <a:gd name="T10" fmla="*/ 220 w 1287"/>
              <a:gd name="T11" fmla="*/ 0 h 1295"/>
              <a:gd name="T12" fmla="*/ 1066 w 1287"/>
              <a:gd name="T13" fmla="*/ 0 h 1295"/>
              <a:gd name="T14" fmla="*/ 1286 w 1287"/>
              <a:gd name="T15" fmla="*/ 220 h 1295"/>
              <a:gd name="T16" fmla="*/ 1286 w 1287"/>
              <a:gd name="T17" fmla="*/ 1066 h 1295"/>
              <a:gd name="T18" fmla="*/ 1066 w 1287"/>
              <a:gd name="T1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7" h="1295">
                <a:moveTo>
                  <a:pt x="1066" y="1294"/>
                </a:moveTo>
                <a:lnTo>
                  <a:pt x="1066" y="1294"/>
                </a:lnTo>
                <a:cubicBezTo>
                  <a:pt x="220" y="1294"/>
                  <a:pt x="220" y="1294"/>
                  <a:pt x="220" y="1294"/>
                </a:cubicBezTo>
                <a:cubicBezTo>
                  <a:pt x="101" y="1294"/>
                  <a:pt x="0" y="1193"/>
                  <a:pt x="0" y="1066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02"/>
                  <a:pt x="101" y="0"/>
                  <a:pt x="220" y="0"/>
                </a:cubicBezTo>
                <a:cubicBezTo>
                  <a:pt x="1066" y="0"/>
                  <a:pt x="1066" y="0"/>
                  <a:pt x="1066" y="0"/>
                </a:cubicBezTo>
                <a:cubicBezTo>
                  <a:pt x="1193" y="0"/>
                  <a:pt x="1286" y="102"/>
                  <a:pt x="1286" y="220"/>
                </a:cubicBezTo>
                <a:cubicBezTo>
                  <a:pt x="1286" y="1066"/>
                  <a:pt x="1286" y="1066"/>
                  <a:pt x="1286" y="1066"/>
                </a:cubicBezTo>
                <a:cubicBezTo>
                  <a:pt x="1286" y="1193"/>
                  <a:pt x="1193" y="1294"/>
                  <a:pt x="1066" y="12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59">
            <a:extLst>
              <a:ext uri="{FF2B5EF4-FFF2-40B4-BE49-F238E27FC236}">
                <a16:creationId xmlns:a16="http://schemas.microsoft.com/office/drawing/2014/main" id="{3BB822C4-77C2-ED44-9FD1-FF196F3AE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6472" y="7095215"/>
            <a:ext cx="4768252" cy="4768249"/>
          </a:xfrm>
          <a:custGeom>
            <a:avLst/>
            <a:gdLst>
              <a:gd name="T0" fmla="*/ 4385 w 4386"/>
              <a:gd name="T1" fmla="*/ 2192 h 4386"/>
              <a:gd name="T2" fmla="*/ 4385 w 4386"/>
              <a:gd name="T3" fmla="*/ 2192 h 4386"/>
              <a:gd name="T4" fmla="*/ 2192 w 4386"/>
              <a:gd name="T5" fmla="*/ 4385 h 4386"/>
              <a:gd name="T6" fmla="*/ 0 w 4386"/>
              <a:gd name="T7" fmla="*/ 2192 h 4386"/>
              <a:gd name="T8" fmla="*/ 2192 w 4386"/>
              <a:gd name="T9" fmla="*/ 0 h 4386"/>
              <a:gd name="T10" fmla="*/ 4385 w 4386"/>
              <a:gd name="T11" fmla="*/ 2192 h 4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86" h="4386">
                <a:moveTo>
                  <a:pt x="4385" y="2192"/>
                </a:moveTo>
                <a:lnTo>
                  <a:pt x="4385" y="2192"/>
                </a:lnTo>
                <a:cubicBezTo>
                  <a:pt x="4385" y="3403"/>
                  <a:pt x="3403" y="4385"/>
                  <a:pt x="2192" y="4385"/>
                </a:cubicBezTo>
                <a:cubicBezTo>
                  <a:pt x="982" y="4385"/>
                  <a:pt x="0" y="3403"/>
                  <a:pt x="0" y="2192"/>
                </a:cubicBezTo>
                <a:cubicBezTo>
                  <a:pt x="0" y="982"/>
                  <a:pt x="982" y="0"/>
                  <a:pt x="2192" y="0"/>
                </a:cubicBezTo>
                <a:cubicBezTo>
                  <a:pt x="3403" y="0"/>
                  <a:pt x="4385" y="982"/>
                  <a:pt x="4385" y="219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60">
            <a:extLst>
              <a:ext uri="{FF2B5EF4-FFF2-40B4-BE49-F238E27FC236}">
                <a16:creationId xmlns:a16="http://schemas.microsoft.com/office/drawing/2014/main" id="{391B47BE-710C-7245-B2E8-15CEC7E60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540" y="6395552"/>
            <a:ext cx="1399326" cy="1408910"/>
          </a:xfrm>
          <a:custGeom>
            <a:avLst/>
            <a:gdLst>
              <a:gd name="T0" fmla="*/ 1066 w 1287"/>
              <a:gd name="T1" fmla="*/ 1294 h 1295"/>
              <a:gd name="T2" fmla="*/ 1066 w 1287"/>
              <a:gd name="T3" fmla="*/ 1294 h 1295"/>
              <a:gd name="T4" fmla="*/ 220 w 1287"/>
              <a:gd name="T5" fmla="*/ 1294 h 1295"/>
              <a:gd name="T6" fmla="*/ 0 w 1287"/>
              <a:gd name="T7" fmla="*/ 1066 h 1295"/>
              <a:gd name="T8" fmla="*/ 0 w 1287"/>
              <a:gd name="T9" fmla="*/ 220 h 1295"/>
              <a:gd name="T10" fmla="*/ 220 w 1287"/>
              <a:gd name="T11" fmla="*/ 0 h 1295"/>
              <a:gd name="T12" fmla="*/ 1066 w 1287"/>
              <a:gd name="T13" fmla="*/ 0 h 1295"/>
              <a:gd name="T14" fmla="*/ 1286 w 1287"/>
              <a:gd name="T15" fmla="*/ 220 h 1295"/>
              <a:gd name="T16" fmla="*/ 1286 w 1287"/>
              <a:gd name="T17" fmla="*/ 1066 h 1295"/>
              <a:gd name="T18" fmla="*/ 1066 w 1287"/>
              <a:gd name="T19" fmla="*/ 1294 h 1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7" h="1295">
                <a:moveTo>
                  <a:pt x="1066" y="1294"/>
                </a:moveTo>
                <a:lnTo>
                  <a:pt x="1066" y="1294"/>
                </a:lnTo>
                <a:cubicBezTo>
                  <a:pt x="220" y="1294"/>
                  <a:pt x="220" y="1294"/>
                  <a:pt x="220" y="1294"/>
                </a:cubicBezTo>
                <a:cubicBezTo>
                  <a:pt x="101" y="1294"/>
                  <a:pt x="0" y="1193"/>
                  <a:pt x="0" y="1066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02"/>
                  <a:pt x="101" y="0"/>
                  <a:pt x="220" y="0"/>
                </a:cubicBezTo>
                <a:cubicBezTo>
                  <a:pt x="1066" y="0"/>
                  <a:pt x="1066" y="0"/>
                  <a:pt x="1066" y="0"/>
                </a:cubicBezTo>
                <a:cubicBezTo>
                  <a:pt x="1193" y="0"/>
                  <a:pt x="1286" y="102"/>
                  <a:pt x="1286" y="220"/>
                </a:cubicBezTo>
                <a:cubicBezTo>
                  <a:pt x="1286" y="1066"/>
                  <a:pt x="1286" y="1066"/>
                  <a:pt x="1286" y="1066"/>
                </a:cubicBezTo>
                <a:cubicBezTo>
                  <a:pt x="1286" y="1193"/>
                  <a:pt x="1193" y="1294"/>
                  <a:pt x="1066" y="12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9">
            <a:extLst>
              <a:ext uri="{FF2B5EF4-FFF2-40B4-BE49-F238E27FC236}">
                <a16:creationId xmlns:a16="http://schemas.microsoft.com/office/drawing/2014/main" id="{82DA53E8-40FB-1C44-928B-6FC36D0F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759" y="8245346"/>
            <a:ext cx="1178884" cy="757169"/>
          </a:xfrm>
          <a:custGeom>
            <a:avLst/>
            <a:gdLst>
              <a:gd name="T0" fmla="*/ 677 w 1085"/>
              <a:gd name="T1" fmla="*/ 694 h 695"/>
              <a:gd name="T2" fmla="*/ 677 w 1085"/>
              <a:gd name="T3" fmla="*/ 694 h 695"/>
              <a:gd name="T4" fmla="*/ 669 w 1085"/>
              <a:gd name="T5" fmla="*/ 694 h 695"/>
              <a:gd name="T6" fmla="*/ 644 w 1085"/>
              <a:gd name="T7" fmla="*/ 677 h 695"/>
              <a:gd name="T8" fmla="*/ 542 w 1085"/>
              <a:gd name="T9" fmla="*/ 152 h 695"/>
              <a:gd name="T10" fmla="*/ 440 w 1085"/>
              <a:gd name="T11" fmla="*/ 550 h 695"/>
              <a:gd name="T12" fmla="*/ 415 w 1085"/>
              <a:gd name="T13" fmla="*/ 575 h 695"/>
              <a:gd name="T14" fmla="*/ 390 w 1085"/>
              <a:gd name="T15" fmla="*/ 559 h 695"/>
              <a:gd name="T16" fmla="*/ 271 w 1085"/>
              <a:gd name="T17" fmla="*/ 330 h 695"/>
              <a:gd name="T18" fmla="*/ 178 w 1085"/>
              <a:gd name="T19" fmla="*/ 432 h 695"/>
              <a:gd name="T20" fmla="*/ 161 w 1085"/>
              <a:gd name="T21" fmla="*/ 440 h 695"/>
              <a:gd name="T22" fmla="*/ 26 w 1085"/>
              <a:gd name="T23" fmla="*/ 440 h 695"/>
              <a:gd name="T24" fmla="*/ 0 w 1085"/>
              <a:gd name="T25" fmla="*/ 415 h 695"/>
              <a:gd name="T26" fmla="*/ 26 w 1085"/>
              <a:gd name="T27" fmla="*/ 389 h 695"/>
              <a:gd name="T28" fmla="*/ 144 w 1085"/>
              <a:gd name="T29" fmla="*/ 389 h 695"/>
              <a:gd name="T30" fmla="*/ 263 w 1085"/>
              <a:gd name="T31" fmla="*/ 271 h 695"/>
              <a:gd name="T32" fmla="*/ 280 w 1085"/>
              <a:gd name="T33" fmla="*/ 262 h 695"/>
              <a:gd name="T34" fmla="*/ 305 w 1085"/>
              <a:gd name="T35" fmla="*/ 271 h 695"/>
              <a:gd name="T36" fmla="*/ 407 w 1085"/>
              <a:gd name="T37" fmla="*/ 465 h 695"/>
              <a:gd name="T38" fmla="*/ 517 w 1085"/>
              <a:gd name="T39" fmla="*/ 17 h 695"/>
              <a:gd name="T40" fmla="*/ 542 w 1085"/>
              <a:gd name="T41" fmla="*/ 0 h 695"/>
              <a:gd name="T42" fmla="*/ 567 w 1085"/>
              <a:gd name="T43" fmla="*/ 17 h 695"/>
              <a:gd name="T44" fmla="*/ 677 w 1085"/>
              <a:gd name="T45" fmla="*/ 567 h 695"/>
              <a:gd name="T46" fmla="*/ 771 w 1085"/>
              <a:gd name="T47" fmla="*/ 279 h 695"/>
              <a:gd name="T48" fmla="*/ 796 w 1085"/>
              <a:gd name="T49" fmla="*/ 262 h 695"/>
              <a:gd name="T50" fmla="*/ 822 w 1085"/>
              <a:gd name="T51" fmla="*/ 271 h 695"/>
              <a:gd name="T52" fmla="*/ 940 w 1085"/>
              <a:gd name="T53" fmla="*/ 389 h 695"/>
              <a:gd name="T54" fmla="*/ 1059 w 1085"/>
              <a:gd name="T55" fmla="*/ 389 h 695"/>
              <a:gd name="T56" fmla="*/ 1084 w 1085"/>
              <a:gd name="T57" fmla="*/ 415 h 695"/>
              <a:gd name="T58" fmla="*/ 1059 w 1085"/>
              <a:gd name="T59" fmla="*/ 440 h 695"/>
              <a:gd name="T60" fmla="*/ 932 w 1085"/>
              <a:gd name="T61" fmla="*/ 440 h 695"/>
              <a:gd name="T62" fmla="*/ 906 w 1085"/>
              <a:gd name="T63" fmla="*/ 432 h 695"/>
              <a:gd name="T64" fmla="*/ 813 w 1085"/>
              <a:gd name="T65" fmla="*/ 338 h 695"/>
              <a:gd name="T66" fmla="*/ 703 w 1085"/>
              <a:gd name="T67" fmla="*/ 677 h 695"/>
              <a:gd name="T68" fmla="*/ 677 w 1085"/>
              <a:gd name="T69" fmla="*/ 694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5" h="695">
                <a:moveTo>
                  <a:pt x="677" y="694"/>
                </a:moveTo>
                <a:lnTo>
                  <a:pt x="677" y="694"/>
                </a:lnTo>
                <a:lnTo>
                  <a:pt x="669" y="694"/>
                </a:lnTo>
                <a:cubicBezTo>
                  <a:pt x="661" y="694"/>
                  <a:pt x="652" y="685"/>
                  <a:pt x="644" y="677"/>
                </a:cubicBezTo>
                <a:cubicBezTo>
                  <a:pt x="542" y="152"/>
                  <a:pt x="542" y="152"/>
                  <a:pt x="542" y="152"/>
                </a:cubicBezTo>
                <a:cubicBezTo>
                  <a:pt x="440" y="550"/>
                  <a:pt x="440" y="550"/>
                  <a:pt x="440" y="550"/>
                </a:cubicBezTo>
                <a:cubicBezTo>
                  <a:pt x="440" y="567"/>
                  <a:pt x="432" y="575"/>
                  <a:pt x="415" y="575"/>
                </a:cubicBezTo>
                <a:cubicBezTo>
                  <a:pt x="407" y="575"/>
                  <a:pt x="398" y="567"/>
                  <a:pt x="390" y="559"/>
                </a:cubicBezTo>
                <a:cubicBezTo>
                  <a:pt x="271" y="330"/>
                  <a:pt x="271" y="330"/>
                  <a:pt x="271" y="330"/>
                </a:cubicBezTo>
                <a:cubicBezTo>
                  <a:pt x="178" y="432"/>
                  <a:pt x="178" y="432"/>
                  <a:pt x="178" y="432"/>
                </a:cubicBezTo>
                <a:cubicBezTo>
                  <a:pt x="170" y="440"/>
                  <a:pt x="161" y="440"/>
                  <a:pt x="161" y="440"/>
                </a:cubicBezTo>
                <a:cubicBezTo>
                  <a:pt x="26" y="440"/>
                  <a:pt x="26" y="440"/>
                  <a:pt x="26" y="440"/>
                </a:cubicBezTo>
                <a:cubicBezTo>
                  <a:pt x="9" y="440"/>
                  <a:pt x="0" y="432"/>
                  <a:pt x="0" y="415"/>
                </a:cubicBezTo>
                <a:cubicBezTo>
                  <a:pt x="0" y="398"/>
                  <a:pt x="9" y="389"/>
                  <a:pt x="26" y="389"/>
                </a:cubicBezTo>
                <a:cubicBezTo>
                  <a:pt x="144" y="389"/>
                  <a:pt x="144" y="389"/>
                  <a:pt x="144" y="389"/>
                </a:cubicBezTo>
                <a:cubicBezTo>
                  <a:pt x="263" y="271"/>
                  <a:pt x="263" y="271"/>
                  <a:pt x="263" y="271"/>
                </a:cubicBezTo>
                <a:cubicBezTo>
                  <a:pt x="263" y="262"/>
                  <a:pt x="271" y="254"/>
                  <a:pt x="280" y="262"/>
                </a:cubicBezTo>
                <a:cubicBezTo>
                  <a:pt x="288" y="262"/>
                  <a:pt x="297" y="262"/>
                  <a:pt x="305" y="271"/>
                </a:cubicBezTo>
                <a:cubicBezTo>
                  <a:pt x="407" y="465"/>
                  <a:pt x="407" y="465"/>
                  <a:pt x="407" y="465"/>
                </a:cubicBezTo>
                <a:cubicBezTo>
                  <a:pt x="517" y="17"/>
                  <a:pt x="517" y="17"/>
                  <a:pt x="517" y="17"/>
                </a:cubicBezTo>
                <a:cubicBezTo>
                  <a:pt x="517" y="8"/>
                  <a:pt x="525" y="0"/>
                  <a:pt x="542" y="0"/>
                </a:cubicBezTo>
                <a:cubicBezTo>
                  <a:pt x="551" y="0"/>
                  <a:pt x="567" y="8"/>
                  <a:pt x="567" y="17"/>
                </a:cubicBezTo>
                <a:cubicBezTo>
                  <a:pt x="677" y="567"/>
                  <a:pt x="677" y="567"/>
                  <a:pt x="677" y="567"/>
                </a:cubicBezTo>
                <a:cubicBezTo>
                  <a:pt x="771" y="279"/>
                  <a:pt x="771" y="279"/>
                  <a:pt x="771" y="279"/>
                </a:cubicBezTo>
                <a:cubicBezTo>
                  <a:pt x="779" y="271"/>
                  <a:pt x="788" y="262"/>
                  <a:pt x="796" y="262"/>
                </a:cubicBezTo>
                <a:cubicBezTo>
                  <a:pt x="805" y="262"/>
                  <a:pt x="813" y="262"/>
                  <a:pt x="822" y="271"/>
                </a:cubicBezTo>
                <a:cubicBezTo>
                  <a:pt x="940" y="389"/>
                  <a:pt x="940" y="389"/>
                  <a:pt x="940" y="389"/>
                </a:cubicBezTo>
                <a:cubicBezTo>
                  <a:pt x="1059" y="389"/>
                  <a:pt x="1059" y="389"/>
                  <a:pt x="1059" y="389"/>
                </a:cubicBezTo>
                <a:cubicBezTo>
                  <a:pt x="1075" y="389"/>
                  <a:pt x="1084" y="398"/>
                  <a:pt x="1084" y="415"/>
                </a:cubicBezTo>
                <a:cubicBezTo>
                  <a:pt x="1084" y="432"/>
                  <a:pt x="1075" y="440"/>
                  <a:pt x="1059" y="440"/>
                </a:cubicBezTo>
                <a:cubicBezTo>
                  <a:pt x="932" y="440"/>
                  <a:pt x="932" y="440"/>
                  <a:pt x="932" y="440"/>
                </a:cubicBezTo>
                <a:cubicBezTo>
                  <a:pt x="923" y="440"/>
                  <a:pt x="915" y="440"/>
                  <a:pt x="906" y="432"/>
                </a:cubicBezTo>
                <a:cubicBezTo>
                  <a:pt x="813" y="338"/>
                  <a:pt x="813" y="338"/>
                  <a:pt x="813" y="338"/>
                </a:cubicBezTo>
                <a:cubicBezTo>
                  <a:pt x="703" y="677"/>
                  <a:pt x="703" y="677"/>
                  <a:pt x="703" y="677"/>
                </a:cubicBezTo>
                <a:cubicBezTo>
                  <a:pt x="695" y="685"/>
                  <a:pt x="686" y="694"/>
                  <a:pt x="677" y="69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0">
            <a:extLst>
              <a:ext uri="{FF2B5EF4-FFF2-40B4-BE49-F238E27FC236}">
                <a16:creationId xmlns:a16="http://schemas.microsoft.com/office/drawing/2014/main" id="{32D46A81-022B-9B40-B1B3-73EE8488A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8547" y="8216593"/>
            <a:ext cx="1226806" cy="809882"/>
          </a:xfrm>
          <a:custGeom>
            <a:avLst/>
            <a:gdLst>
              <a:gd name="T0" fmla="*/ 1042 w 1127"/>
              <a:gd name="T1" fmla="*/ 77 h 746"/>
              <a:gd name="T2" fmla="*/ 940 w 1127"/>
              <a:gd name="T3" fmla="*/ 0 h 746"/>
              <a:gd name="T4" fmla="*/ 839 w 1127"/>
              <a:gd name="T5" fmla="*/ 144 h 746"/>
              <a:gd name="T6" fmla="*/ 678 w 1127"/>
              <a:gd name="T7" fmla="*/ 60 h 746"/>
              <a:gd name="T8" fmla="*/ 483 w 1127"/>
              <a:gd name="T9" fmla="*/ 60 h 746"/>
              <a:gd name="T10" fmla="*/ 297 w 1127"/>
              <a:gd name="T11" fmla="*/ 144 h 746"/>
              <a:gd name="T12" fmla="*/ 178 w 1127"/>
              <a:gd name="T13" fmla="*/ 0 h 746"/>
              <a:gd name="T14" fmla="*/ 76 w 1127"/>
              <a:gd name="T15" fmla="*/ 77 h 746"/>
              <a:gd name="T16" fmla="*/ 0 w 1127"/>
              <a:gd name="T17" fmla="*/ 297 h 746"/>
              <a:gd name="T18" fmla="*/ 102 w 1127"/>
              <a:gd name="T19" fmla="*/ 390 h 746"/>
              <a:gd name="T20" fmla="*/ 263 w 1127"/>
              <a:gd name="T21" fmla="*/ 441 h 746"/>
              <a:gd name="T22" fmla="*/ 288 w 1127"/>
              <a:gd name="T23" fmla="*/ 297 h 746"/>
              <a:gd name="T24" fmla="*/ 415 w 1127"/>
              <a:gd name="T25" fmla="*/ 728 h 746"/>
              <a:gd name="T26" fmla="*/ 449 w 1127"/>
              <a:gd name="T27" fmla="*/ 474 h 746"/>
              <a:gd name="T28" fmla="*/ 449 w 1127"/>
              <a:gd name="T29" fmla="*/ 466 h 746"/>
              <a:gd name="T30" fmla="*/ 449 w 1127"/>
              <a:gd name="T31" fmla="*/ 466 h 746"/>
              <a:gd name="T32" fmla="*/ 449 w 1127"/>
              <a:gd name="T33" fmla="*/ 458 h 746"/>
              <a:gd name="T34" fmla="*/ 449 w 1127"/>
              <a:gd name="T35" fmla="*/ 458 h 746"/>
              <a:gd name="T36" fmla="*/ 441 w 1127"/>
              <a:gd name="T37" fmla="*/ 458 h 746"/>
              <a:gd name="T38" fmla="*/ 331 w 1127"/>
              <a:gd name="T39" fmla="*/ 280 h 746"/>
              <a:gd name="T40" fmla="*/ 424 w 1127"/>
              <a:gd name="T41" fmla="*/ 195 h 746"/>
              <a:gd name="T42" fmla="*/ 381 w 1127"/>
              <a:gd name="T43" fmla="*/ 322 h 746"/>
              <a:gd name="T44" fmla="*/ 415 w 1127"/>
              <a:gd name="T45" fmla="*/ 246 h 746"/>
              <a:gd name="T46" fmla="*/ 500 w 1127"/>
              <a:gd name="T47" fmla="*/ 263 h 746"/>
              <a:gd name="T48" fmla="*/ 610 w 1127"/>
              <a:gd name="T49" fmla="*/ 288 h 746"/>
              <a:gd name="T50" fmla="*/ 754 w 1127"/>
              <a:gd name="T51" fmla="*/ 322 h 746"/>
              <a:gd name="T52" fmla="*/ 711 w 1127"/>
              <a:gd name="T53" fmla="*/ 525 h 746"/>
              <a:gd name="T54" fmla="*/ 711 w 1127"/>
              <a:gd name="T55" fmla="*/ 525 h 746"/>
              <a:gd name="T56" fmla="*/ 711 w 1127"/>
              <a:gd name="T57" fmla="*/ 618 h 746"/>
              <a:gd name="T58" fmla="*/ 754 w 1127"/>
              <a:gd name="T59" fmla="*/ 534 h 746"/>
              <a:gd name="T60" fmla="*/ 839 w 1127"/>
              <a:gd name="T61" fmla="*/ 415 h 746"/>
              <a:gd name="T62" fmla="*/ 957 w 1127"/>
              <a:gd name="T63" fmla="*/ 390 h 746"/>
              <a:gd name="T64" fmla="*/ 1101 w 1127"/>
              <a:gd name="T65" fmla="*/ 314 h 746"/>
              <a:gd name="T66" fmla="*/ 43 w 1127"/>
              <a:gd name="T67" fmla="*/ 280 h 746"/>
              <a:gd name="T68" fmla="*/ 76 w 1127"/>
              <a:gd name="T69" fmla="*/ 280 h 746"/>
              <a:gd name="T70" fmla="*/ 119 w 1127"/>
              <a:gd name="T71" fmla="*/ 297 h 746"/>
              <a:gd name="T72" fmla="*/ 161 w 1127"/>
              <a:gd name="T73" fmla="*/ 348 h 746"/>
              <a:gd name="T74" fmla="*/ 204 w 1127"/>
              <a:gd name="T75" fmla="*/ 398 h 746"/>
              <a:gd name="T76" fmla="*/ 204 w 1127"/>
              <a:gd name="T77" fmla="*/ 68 h 746"/>
              <a:gd name="T78" fmla="*/ 237 w 1127"/>
              <a:gd name="T79" fmla="*/ 271 h 746"/>
              <a:gd name="T80" fmla="*/ 280 w 1127"/>
              <a:gd name="T81" fmla="*/ 187 h 746"/>
              <a:gd name="T82" fmla="*/ 280 w 1127"/>
              <a:gd name="T83" fmla="*/ 254 h 746"/>
              <a:gd name="T84" fmla="*/ 491 w 1127"/>
              <a:gd name="T85" fmla="*/ 187 h 746"/>
              <a:gd name="T86" fmla="*/ 483 w 1127"/>
              <a:gd name="T87" fmla="*/ 102 h 746"/>
              <a:gd name="T88" fmla="*/ 466 w 1127"/>
              <a:gd name="T89" fmla="*/ 229 h 746"/>
              <a:gd name="T90" fmla="*/ 542 w 1127"/>
              <a:gd name="T91" fmla="*/ 237 h 746"/>
              <a:gd name="T92" fmla="*/ 601 w 1127"/>
              <a:gd name="T93" fmla="*/ 119 h 746"/>
              <a:gd name="T94" fmla="*/ 559 w 1127"/>
              <a:gd name="T95" fmla="*/ 263 h 746"/>
              <a:gd name="T96" fmla="*/ 635 w 1127"/>
              <a:gd name="T97" fmla="*/ 246 h 746"/>
              <a:gd name="T98" fmla="*/ 652 w 1127"/>
              <a:gd name="T99" fmla="*/ 111 h 746"/>
              <a:gd name="T100" fmla="*/ 686 w 1127"/>
              <a:gd name="T101" fmla="*/ 246 h 746"/>
              <a:gd name="T102" fmla="*/ 754 w 1127"/>
              <a:gd name="T103" fmla="*/ 280 h 746"/>
              <a:gd name="T104" fmla="*/ 737 w 1127"/>
              <a:gd name="T105" fmla="*/ 127 h 746"/>
              <a:gd name="T106" fmla="*/ 779 w 1127"/>
              <a:gd name="T107" fmla="*/ 254 h 746"/>
              <a:gd name="T108" fmla="*/ 830 w 1127"/>
              <a:gd name="T109" fmla="*/ 254 h 746"/>
              <a:gd name="T110" fmla="*/ 839 w 1127"/>
              <a:gd name="T111" fmla="*/ 187 h 746"/>
              <a:gd name="T112" fmla="*/ 915 w 1127"/>
              <a:gd name="T113" fmla="*/ 398 h 746"/>
              <a:gd name="T114" fmla="*/ 881 w 1127"/>
              <a:gd name="T115" fmla="*/ 43 h 746"/>
              <a:gd name="T116" fmla="*/ 915 w 1127"/>
              <a:gd name="T117" fmla="*/ 398 h 746"/>
              <a:gd name="T118" fmla="*/ 957 w 1127"/>
              <a:gd name="T119" fmla="*/ 102 h 746"/>
              <a:gd name="T120" fmla="*/ 999 w 1127"/>
              <a:gd name="T121" fmla="*/ 348 h 746"/>
              <a:gd name="T122" fmla="*/ 1042 w 1127"/>
              <a:gd name="T123" fmla="*/ 170 h 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27" h="746">
                <a:moveTo>
                  <a:pt x="1101" y="127"/>
                </a:moveTo>
                <a:lnTo>
                  <a:pt x="1101" y="127"/>
                </a:lnTo>
                <a:cubicBezTo>
                  <a:pt x="1042" y="127"/>
                  <a:pt x="1042" y="127"/>
                  <a:pt x="1042" y="127"/>
                </a:cubicBezTo>
                <a:cubicBezTo>
                  <a:pt x="1042" y="77"/>
                  <a:pt x="1042" y="77"/>
                  <a:pt x="1042" y="77"/>
                </a:cubicBezTo>
                <a:cubicBezTo>
                  <a:pt x="1042" y="68"/>
                  <a:pt x="1033" y="60"/>
                  <a:pt x="1016" y="60"/>
                </a:cubicBezTo>
                <a:cubicBezTo>
                  <a:pt x="957" y="60"/>
                  <a:pt x="957" y="60"/>
                  <a:pt x="957" y="60"/>
                </a:cubicBezTo>
                <a:cubicBezTo>
                  <a:pt x="957" y="17"/>
                  <a:pt x="957" y="17"/>
                  <a:pt x="957" y="17"/>
                </a:cubicBezTo>
                <a:cubicBezTo>
                  <a:pt x="957" y="9"/>
                  <a:pt x="948" y="0"/>
                  <a:pt x="940" y="0"/>
                </a:cubicBezTo>
                <a:cubicBezTo>
                  <a:pt x="855" y="0"/>
                  <a:pt x="855" y="0"/>
                  <a:pt x="855" y="0"/>
                </a:cubicBezTo>
                <a:cubicBezTo>
                  <a:pt x="847" y="0"/>
                  <a:pt x="839" y="9"/>
                  <a:pt x="839" y="17"/>
                </a:cubicBezTo>
                <a:cubicBezTo>
                  <a:pt x="839" y="144"/>
                  <a:pt x="839" y="144"/>
                  <a:pt x="839" y="144"/>
                </a:cubicBezTo>
                <a:lnTo>
                  <a:pt x="839" y="144"/>
                </a:lnTo>
                <a:lnTo>
                  <a:pt x="839" y="144"/>
                </a:lnTo>
                <a:cubicBezTo>
                  <a:pt x="839" y="102"/>
                  <a:pt x="813" y="68"/>
                  <a:pt x="771" y="68"/>
                </a:cubicBezTo>
                <a:cubicBezTo>
                  <a:pt x="754" y="68"/>
                  <a:pt x="737" y="68"/>
                  <a:pt x="720" y="85"/>
                </a:cubicBezTo>
                <a:cubicBezTo>
                  <a:pt x="711" y="68"/>
                  <a:pt x="695" y="60"/>
                  <a:pt x="678" y="60"/>
                </a:cubicBezTo>
                <a:cubicBezTo>
                  <a:pt x="661" y="60"/>
                  <a:pt x="644" y="60"/>
                  <a:pt x="627" y="77"/>
                </a:cubicBezTo>
                <a:cubicBezTo>
                  <a:pt x="618" y="60"/>
                  <a:pt x="601" y="51"/>
                  <a:pt x="584" y="51"/>
                </a:cubicBezTo>
                <a:cubicBezTo>
                  <a:pt x="559" y="51"/>
                  <a:pt x="542" y="60"/>
                  <a:pt x="525" y="77"/>
                </a:cubicBezTo>
                <a:cubicBezTo>
                  <a:pt x="517" y="60"/>
                  <a:pt x="500" y="60"/>
                  <a:pt x="483" y="60"/>
                </a:cubicBezTo>
                <a:cubicBezTo>
                  <a:pt x="466" y="51"/>
                  <a:pt x="449" y="60"/>
                  <a:pt x="432" y="77"/>
                </a:cubicBezTo>
                <a:cubicBezTo>
                  <a:pt x="424" y="85"/>
                  <a:pt x="415" y="93"/>
                  <a:pt x="407" y="111"/>
                </a:cubicBezTo>
                <a:cubicBezTo>
                  <a:pt x="313" y="153"/>
                  <a:pt x="313" y="153"/>
                  <a:pt x="313" y="153"/>
                </a:cubicBezTo>
                <a:cubicBezTo>
                  <a:pt x="313" y="144"/>
                  <a:pt x="305" y="144"/>
                  <a:pt x="297" y="144"/>
                </a:cubicBezTo>
                <a:cubicBezTo>
                  <a:pt x="280" y="144"/>
                  <a:pt x="280" y="144"/>
                  <a:pt x="280" y="144"/>
                </a:cubicBezTo>
                <a:cubicBezTo>
                  <a:pt x="280" y="26"/>
                  <a:pt x="280" y="26"/>
                  <a:pt x="280" y="26"/>
                </a:cubicBezTo>
                <a:cubicBezTo>
                  <a:pt x="280" y="9"/>
                  <a:pt x="271" y="0"/>
                  <a:pt x="263" y="0"/>
                </a:cubicBezTo>
                <a:cubicBezTo>
                  <a:pt x="178" y="0"/>
                  <a:pt x="178" y="0"/>
                  <a:pt x="178" y="0"/>
                </a:cubicBezTo>
                <a:cubicBezTo>
                  <a:pt x="170" y="0"/>
                  <a:pt x="161" y="9"/>
                  <a:pt x="161" y="26"/>
                </a:cubicBezTo>
                <a:cubicBezTo>
                  <a:pt x="161" y="60"/>
                  <a:pt x="161" y="60"/>
                  <a:pt x="161" y="60"/>
                </a:cubicBezTo>
                <a:cubicBezTo>
                  <a:pt x="102" y="60"/>
                  <a:pt x="102" y="60"/>
                  <a:pt x="102" y="60"/>
                </a:cubicBezTo>
                <a:cubicBezTo>
                  <a:pt x="94" y="60"/>
                  <a:pt x="76" y="68"/>
                  <a:pt x="76" y="77"/>
                </a:cubicBezTo>
                <a:cubicBezTo>
                  <a:pt x="76" y="136"/>
                  <a:pt x="76" y="136"/>
                  <a:pt x="76" y="136"/>
                </a:cubicBezTo>
                <a:cubicBezTo>
                  <a:pt x="17" y="136"/>
                  <a:pt x="17" y="136"/>
                  <a:pt x="17" y="136"/>
                </a:cubicBezTo>
                <a:cubicBezTo>
                  <a:pt x="9" y="136"/>
                  <a:pt x="0" y="144"/>
                  <a:pt x="0" y="153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305"/>
                  <a:pt x="9" y="322"/>
                  <a:pt x="17" y="322"/>
                </a:cubicBezTo>
                <a:cubicBezTo>
                  <a:pt x="76" y="322"/>
                  <a:pt x="76" y="322"/>
                  <a:pt x="76" y="322"/>
                </a:cubicBezTo>
                <a:cubicBezTo>
                  <a:pt x="76" y="364"/>
                  <a:pt x="76" y="364"/>
                  <a:pt x="76" y="364"/>
                </a:cubicBezTo>
                <a:cubicBezTo>
                  <a:pt x="76" y="373"/>
                  <a:pt x="94" y="390"/>
                  <a:pt x="102" y="390"/>
                </a:cubicBezTo>
                <a:cubicBezTo>
                  <a:pt x="161" y="390"/>
                  <a:pt x="161" y="390"/>
                  <a:pt x="161" y="390"/>
                </a:cubicBezTo>
                <a:cubicBezTo>
                  <a:pt x="161" y="424"/>
                  <a:pt x="161" y="424"/>
                  <a:pt x="161" y="424"/>
                </a:cubicBezTo>
                <a:cubicBezTo>
                  <a:pt x="161" y="432"/>
                  <a:pt x="170" y="441"/>
                  <a:pt x="178" y="441"/>
                </a:cubicBezTo>
                <a:cubicBezTo>
                  <a:pt x="263" y="441"/>
                  <a:pt x="263" y="441"/>
                  <a:pt x="263" y="441"/>
                </a:cubicBezTo>
                <a:cubicBezTo>
                  <a:pt x="271" y="441"/>
                  <a:pt x="280" y="432"/>
                  <a:pt x="280" y="424"/>
                </a:cubicBezTo>
                <a:cubicBezTo>
                  <a:pt x="280" y="297"/>
                  <a:pt x="280" y="297"/>
                  <a:pt x="280" y="297"/>
                </a:cubicBezTo>
                <a:cubicBezTo>
                  <a:pt x="288" y="297"/>
                  <a:pt x="288" y="297"/>
                  <a:pt x="288" y="297"/>
                </a:cubicBezTo>
                <a:lnTo>
                  <a:pt x="288" y="297"/>
                </a:lnTo>
                <a:cubicBezTo>
                  <a:pt x="288" y="339"/>
                  <a:pt x="297" y="398"/>
                  <a:pt x="297" y="398"/>
                </a:cubicBezTo>
                <a:cubicBezTo>
                  <a:pt x="297" y="407"/>
                  <a:pt x="297" y="407"/>
                  <a:pt x="305" y="415"/>
                </a:cubicBezTo>
                <a:cubicBezTo>
                  <a:pt x="407" y="483"/>
                  <a:pt x="407" y="483"/>
                  <a:pt x="407" y="483"/>
                </a:cubicBezTo>
                <a:cubicBezTo>
                  <a:pt x="415" y="728"/>
                  <a:pt x="415" y="728"/>
                  <a:pt x="415" y="728"/>
                </a:cubicBezTo>
                <a:cubicBezTo>
                  <a:pt x="415" y="737"/>
                  <a:pt x="424" y="745"/>
                  <a:pt x="432" y="745"/>
                </a:cubicBezTo>
                <a:lnTo>
                  <a:pt x="432" y="745"/>
                </a:lnTo>
                <a:cubicBezTo>
                  <a:pt x="449" y="745"/>
                  <a:pt x="458" y="737"/>
                  <a:pt x="458" y="728"/>
                </a:cubicBezTo>
                <a:cubicBezTo>
                  <a:pt x="449" y="474"/>
                  <a:pt x="449" y="474"/>
                  <a:pt x="449" y="474"/>
                </a:cubicBezTo>
                <a:lnTo>
                  <a:pt x="449" y="474"/>
                </a:lnTo>
                <a:lnTo>
                  <a:pt x="449" y="474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66"/>
                </a:lnTo>
                <a:lnTo>
                  <a:pt x="449" y="458"/>
                </a:lnTo>
                <a:lnTo>
                  <a:pt x="449" y="458"/>
                </a:lnTo>
                <a:lnTo>
                  <a:pt x="449" y="458"/>
                </a:lnTo>
                <a:lnTo>
                  <a:pt x="449" y="458"/>
                </a:lnTo>
                <a:lnTo>
                  <a:pt x="449" y="458"/>
                </a:lnTo>
                <a:lnTo>
                  <a:pt x="449" y="458"/>
                </a:lnTo>
                <a:lnTo>
                  <a:pt x="441" y="458"/>
                </a:lnTo>
                <a:lnTo>
                  <a:pt x="441" y="458"/>
                </a:lnTo>
                <a:lnTo>
                  <a:pt x="441" y="458"/>
                </a:lnTo>
                <a:lnTo>
                  <a:pt x="441" y="458"/>
                </a:lnTo>
                <a:lnTo>
                  <a:pt x="441" y="458"/>
                </a:lnTo>
                <a:cubicBezTo>
                  <a:pt x="339" y="381"/>
                  <a:pt x="339" y="381"/>
                  <a:pt x="339" y="381"/>
                </a:cubicBezTo>
                <a:cubicBezTo>
                  <a:pt x="331" y="364"/>
                  <a:pt x="331" y="314"/>
                  <a:pt x="331" y="280"/>
                </a:cubicBezTo>
                <a:cubicBezTo>
                  <a:pt x="339" y="195"/>
                  <a:pt x="339" y="195"/>
                  <a:pt x="339" y="195"/>
                </a:cubicBezTo>
                <a:cubicBezTo>
                  <a:pt x="441" y="144"/>
                  <a:pt x="441" y="144"/>
                  <a:pt x="441" y="144"/>
                </a:cubicBezTo>
                <a:cubicBezTo>
                  <a:pt x="449" y="144"/>
                  <a:pt x="458" y="161"/>
                  <a:pt x="449" y="170"/>
                </a:cubicBezTo>
                <a:cubicBezTo>
                  <a:pt x="449" y="170"/>
                  <a:pt x="441" y="178"/>
                  <a:pt x="424" y="195"/>
                </a:cubicBezTo>
                <a:cubicBezTo>
                  <a:pt x="407" y="203"/>
                  <a:pt x="390" y="212"/>
                  <a:pt x="390" y="212"/>
                </a:cubicBezTo>
                <a:cubicBezTo>
                  <a:pt x="373" y="212"/>
                  <a:pt x="364" y="221"/>
                  <a:pt x="364" y="237"/>
                </a:cubicBezTo>
                <a:lnTo>
                  <a:pt x="364" y="237"/>
                </a:lnTo>
                <a:cubicBezTo>
                  <a:pt x="381" y="322"/>
                  <a:pt x="381" y="322"/>
                  <a:pt x="381" y="322"/>
                </a:cubicBezTo>
                <a:cubicBezTo>
                  <a:pt x="381" y="331"/>
                  <a:pt x="390" y="339"/>
                  <a:pt x="398" y="339"/>
                </a:cubicBezTo>
                <a:lnTo>
                  <a:pt x="398" y="339"/>
                </a:lnTo>
                <a:cubicBezTo>
                  <a:pt x="415" y="339"/>
                  <a:pt x="424" y="322"/>
                  <a:pt x="415" y="314"/>
                </a:cubicBezTo>
                <a:cubicBezTo>
                  <a:pt x="415" y="246"/>
                  <a:pt x="415" y="246"/>
                  <a:pt x="415" y="246"/>
                </a:cubicBezTo>
                <a:lnTo>
                  <a:pt x="415" y="246"/>
                </a:lnTo>
                <a:cubicBezTo>
                  <a:pt x="424" y="263"/>
                  <a:pt x="449" y="271"/>
                  <a:pt x="466" y="271"/>
                </a:cubicBezTo>
                <a:cubicBezTo>
                  <a:pt x="466" y="271"/>
                  <a:pt x="466" y="271"/>
                  <a:pt x="474" y="271"/>
                </a:cubicBezTo>
                <a:cubicBezTo>
                  <a:pt x="483" y="271"/>
                  <a:pt x="491" y="271"/>
                  <a:pt x="500" y="263"/>
                </a:cubicBezTo>
                <a:cubicBezTo>
                  <a:pt x="508" y="271"/>
                  <a:pt x="508" y="280"/>
                  <a:pt x="508" y="280"/>
                </a:cubicBezTo>
                <a:cubicBezTo>
                  <a:pt x="525" y="297"/>
                  <a:pt x="542" y="305"/>
                  <a:pt x="559" y="305"/>
                </a:cubicBezTo>
                <a:lnTo>
                  <a:pt x="568" y="305"/>
                </a:lnTo>
                <a:cubicBezTo>
                  <a:pt x="584" y="305"/>
                  <a:pt x="593" y="297"/>
                  <a:pt x="610" y="288"/>
                </a:cubicBezTo>
                <a:cubicBezTo>
                  <a:pt x="618" y="305"/>
                  <a:pt x="635" y="314"/>
                  <a:pt x="652" y="314"/>
                </a:cubicBezTo>
                <a:cubicBezTo>
                  <a:pt x="661" y="314"/>
                  <a:pt x="661" y="314"/>
                  <a:pt x="661" y="314"/>
                </a:cubicBezTo>
                <a:cubicBezTo>
                  <a:pt x="678" y="314"/>
                  <a:pt x="695" y="305"/>
                  <a:pt x="703" y="297"/>
                </a:cubicBezTo>
                <a:cubicBezTo>
                  <a:pt x="711" y="314"/>
                  <a:pt x="729" y="322"/>
                  <a:pt x="754" y="322"/>
                </a:cubicBezTo>
                <a:lnTo>
                  <a:pt x="754" y="322"/>
                </a:lnTo>
                <a:cubicBezTo>
                  <a:pt x="762" y="322"/>
                  <a:pt x="771" y="322"/>
                  <a:pt x="779" y="322"/>
                </a:cubicBezTo>
                <a:cubicBezTo>
                  <a:pt x="762" y="390"/>
                  <a:pt x="729" y="483"/>
                  <a:pt x="711" y="525"/>
                </a:cubicBez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lnTo>
                  <a:pt x="711" y="525"/>
                </a:lnTo>
                <a:cubicBezTo>
                  <a:pt x="711" y="618"/>
                  <a:pt x="711" y="618"/>
                  <a:pt x="711" y="618"/>
                </a:cubicBezTo>
                <a:cubicBezTo>
                  <a:pt x="703" y="627"/>
                  <a:pt x="711" y="644"/>
                  <a:pt x="729" y="644"/>
                </a:cubicBezTo>
                <a:lnTo>
                  <a:pt x="729" y="644"/>
                </a:lnTo>
                <a:cubicBezTo>
                  <a:pt x="737" y="644"/>
                  <a:pt x="745" y="635"/>
                  <a:pt x="754" y="618"/>
                </a:cubicBezTo>
                <a:cubicBezTo>
                  <a:pt x="754" y="534"/>
                  <a:pt x="754" y="534"/>
                  <a:pt x="754" y="534"/>
                </a:cubicBezTo>
                <a:cubicBezTo>
                  <a:pt x="762" y="508"/>
                  <a:pt x="813" y="381"/>
                  <a:pt x="821" y="297"/>
                </a:cubicBezTo>
                <a:cubicBezTo>
                  <a:pt x="830" y="297"/>
                  <a:pt x="830" y="297"/>
                  <a:pt x="830" y="297"/>
                </a:cubicBezTo>
                <a:cubicBezTo>
                  <a:pt x="839" y="297"/>
                  <a:pt x="839" y="297"/>
                  <a:pt x="839" y="297"/>
                </a:cubicBezTo>
                <a:cubicBezTo>
                  <a:pt x="839" y="415"/>
                  <a:pt x="839" y="415"/>
                  <a:pt x="839" y="415"/>
                </a:cubicBezTo>
                <a:cubicBezTo>
                  <a:pt x="839" y="432"/>
                  <a:pt x="847" y="441"/>
                  <a:pt x="855" y="441"/>
                </a:cubicBezTo>
                <a:cubicBezTo>
                  <a:pt x="940" y="441"/>
                  <a:pt x="940" y="441"/>
                  <a:pt x="940" y="441"/>
                </a:cubicBezTo>
                <a:cubicBezTo>
                  <a:pt x="948" y="441"/>
                  <a:pt x="957" y="432"/>
                  <a:pt x="957" y="415"/>
                </a:cubicBezTo>
                <a:cubicBezTo>
                  <a:pt x="957" y="390"/>
                  <a:pt x="957" y="390"/>
                  <a:pt x="957" y="390"/>
                </a:cubicBezTo>
                <a:cubicBezTo>
                  <a:pt x="1016" y="390"/>
                  <a:pt x="1016" y="390"/>
                  <a:pt x="1016" y="390"/>
                </a:cubicBezTo>
                <a:cubicBezTo>
                  <a:pt x="1033" y="390"/>
                  <a:pt x="1042" y="373"/>
                  <a:pt x="1042" y="364"/>
                </a:cubicBezTo>
                <a:cubicBezTo>
                  <a:pt x="1042" y="314"/>
                  <a:pt x="1042" y="314"/>
                  <a:pt x="1042" y="314"/>
                </a:cubicBezTo>
                <a:cubicBezTo>
                  <a:pt x="1101" y="314"/>
                  <a:pt x="1101" y="314"/>
                  <a:pt x="1101" y="314"/>
                </a:cubicBezTo>
                <a:cubicBezTo>
                  <a:pt x="1109" y="314"/>
                  <a:pt x="1126" y="305"/>
                  <a:pt x="1126" y="297"/>
                </a:cubicBezTo>
                <a:cubicBezTo>
                  <a:pt x="1126" y="153"/>
                  <a:pt x="1126" y="153"/>
                  <a:pt x="1126" y="153"/>
                </a:cubicBezTo>
                <a:cubicBezTo>
                  <a:pt x="1126" y="136"/>
                  <a:pt x="1109" y="127"/>
                  <a:pt x="1101" y="127"/>
                </a:cubicBezTo>
                <a:close/>
                <a:moveTo>
                  <a:pt x="43" y="280"/>
                </a:moveTo>
                <a:lnTo>
                  <a:pt x="43" y="280"/>
                </a:lnTo>
                <a:cubicBezTo>
                  <a:pt x="43" y="178"/>
                  <a:pt x="43" y="178"/>
                  <a:pt x="43" y="178"/>
                </a:cubicBezTo>
                <a:cubicBezTo>
                  <a:pt x="76" y="178"/>
                  <a:pt x="76" y="178"/>
                  <a:pt x="76" y="178"/>
                </a:cubicBezTo>
                <a:cubicBezTo>
                  <a:pt x="76" y="280"/>
                  <a:pt x="76" y="280"/>
                  <a:pt x="76" y="280"/>
                </a:cubicBezTo>
                <a:lnTo>
                  <a:pt x="43" y="280"/>
                </a:lnTo>
                <a:close/>
                <a:moveTo>
                  <a:pt x="119" y="348"/>
                </a:moveTo>
                <a:lnTo>
                  <a:pt x="119" y="348"/>
                </a:lnTo>
                <a:cubicBezTo>
                  <a:pt x="119" y="297"/>
                  <a:pt x="119" y="297"/>
                  <a:pt x="119" y="297"/>
                </a:cubicBezTo>
                <a:cubicBezTo>
                  <a:pt x="119" y="153"/>
                  <a:pt x="119" y="153"/>
                  <a:pt x="119" y="153"/>
                </a:cubicBezTo>
                <a:cubicBezTo>
                  <a:pt x="119" y="102"/>
                  <a:pt x="119" y="102"/>
                  <a:pt x="119" y="102"/>
                </a:cubicBezTo>
                <a:cubicBezTo>
                  <a:pt x="161" y="102"/>
                  <a:pt x="161" y="102"/>
                  <a:pt x="161" y="102"/>
                </a:cubicBezTo>
                <a:cubicBezTo>
                  <a:pt x="161" y="348"/>
                  <a:pt x="161" y="348"/>
                  <a:pt x="161" y="348"/>
                </a:cubicBezTo>
                <a:lnTo>
                  <a:pt x="119" y="348"/>
                </a:lnTo>
                <a:close/>
                <a:moveTo>
                  <a:pt x="237" y="398"/>
                </a:moveTo>
                <a:lnTo>
                  <a:pt x="237" y="398"/>
                </a:lnTo>
                <a:cubicBezTo>
                  <a:pt x="204" y="398"/>
                  <a:pt x="204" y="398"/>
                  <a:pt x="204" y="398"/>
                </a:cubicBezTo>
                <a:cubicBezTo>
                  <a:pt x="204" y="373"/>
                  <a:pt x="204" y="373"/>
                  <a:pt x="204" y="373"/>
                </a:cubicBezTo>
                <a:cubicBezTo>
                  <a:pt x="204" y="373"/>
                  <a:pt x="204" y="373"/>
                  <a:pt x="204" y="364"/>
                </a:cubicBezTo>
                <a:cubicBezTo>
                  <a:pt x="204" y="77"/>
                  <a:pt x="204" y="77"/>
                  <a:pt x="204" y="77"/>
                </a:cubicBezTo>
                <a:cubicBezTo>
                  <a:pt x="204" y="77"/>
                  <a:pt x="204" y="77"/>
                  <a:pt x="204" y="68"/>
                </a:cubicBezTo>
                <a:cubicBezTo>
                  <a:pt x="204" y="43"/>
                  <a:pt x="204" y="43"/>
                  <a:pt x="204" y="43"/>
                </a:cubicBezTo>
                <a:cubicBezTo>
                  <a:pt x="237" y="43"/>
                  <a:pt x="237" y="43"/>
                  <a:pt x="237" y="43"/>
                </a:cubicBezTo>
                <a:cubicBezTo>
                  <a:pt x="237" y="161"/>
                  <a:pt x="237" y="161"/>
                  <a:pt x="237" y="161"/>
                </a:cubicBezTo>
                <a:cubicBezTo>
                  <a:pt x="237" y="271"/>
                  <a:pt x="237" y="271"/>
                  <a:pt x="237" y="271"/>
                </a:cubicBezTo>
                <a:lnTo>
                  <a:pt x="237" y="398"/>
                </a:lnTo>
                <a:close/>
                <a:moveTo>
                  <a:pt x="280" y="254"/>
                </a:moveTo>
                <a:lnTo>
                  <a:pt x="280" y="254"/>
                </a:lnTo>
                <a:cubicBezTo>
                  <a:pt x="280" y="187"/>
                  <a:pt x="280" y="187"/>
                  <a:pt x="280" y="187"/>
                </a:cubicBezTo>
                <a:cubicBezTo>
                  <a:pt x="297" y="187"/>
                  <a:pt x="297" y="187"/>
                  <a:pt x="297" y="187"/>
                </a:cubicBezTo>
                <a:cubicBezTo>
                  <a:pt x="288" y="254"/>
                  <a:pt x="288" y="254"/>
                  <a:pt x="288" y="254"/>
                </a:cubicBezTo>
                <a:lnTo>
                  <a:pt x="288" y="254"/>
                </a:lnTo>
                <a:lnTo>
                  <a:pt x="280" y="254"/>
                </a:lnTo>
                <a:close/>
                <a:moveTo>
                  <a:pt x="466" y="229"/>
                </a:moveTo>
                <a:lnTo>
                  <a:pt x="466" y="229"/>
                </a:lnTo>
                <a:cubicBezTo>
                  <a:pt x="466" y="229"/>
                  <a:pt x="458" y="229"/>
                  <a:pt x="449" y="221"/>
                </a:cubicBezTo>
                <a:cubicBezTo>
                  <a:pt x="466" y="212"/>
                  <a:pt x="483" y="195"/>
                  <a:pt x="491" y="187"/>
                </a:cubicBezTo>
                <a:cubicBezTo>
                  <a:pt x="500" y="170"/>
                  <a:pt x="491" y="153"/>
                  <a:pt x="491" y="144"/>
                </a:cubicBezTo>
                <a:cubicBezTo>
                  <a:pt x="491" y="136"/>
                  <a:pt x="483" y="127"/>
                  <a:pt x="474" y="119"/>
                </a:cubicBezTo>
                <a:cubicBezTo>
                  <a:pt x="474" y="111"/>
                  <a:pt x="466" y="111"/>
                  <a:pt x="458" y="102"/>
                </a:cubicBezTo>
                <a:cubicBezTo>
                  <a:pt x="466" y="102"/>
                  <a:pt x="474" y="93"/>
                  <a:pt x="483" y="102"/>
                </a:cubicBezTo>
                <a:cubicBezTo>
                  <a:pt x="483" y="102"/>
                  <a:pt x="491" y="102"/>
                  <a:pt x="500" y="111"/>
                </a:cubicBezTo>
                <a:cubicBezTo>
                  <a:pt x="500" y="111"/>
                  <a:pt x="508" y="119"/>
                  <a:pt x="508" y="127"/>
                </a:cubicBezTo>
                <a:cubicBezTo>
                  <a:pt x="500" y="203"/>
                  <a:pt x="500" y="203"/>
                  <a:pt x="500" y="203"/>
                </a:cubicBezTo>
                <a:cubicBezTo>
                  <a:pt x="500" y="221"/>
                  <a:pt x="483" y="229"/>
                  <a:pt x="466" y="229"/>
                </a:cubicBezTo>
                <a:close/>
                <a:moveTo>
                  <a:pt x="559" y="263"/>
                </a:moveTo>
                <a:lnTo>
                  <a:pt x="559" y="263"/>
                </a:lnTo>
                <a:cubicBezTo>
                  <a:pt x="559" y="263"/>
                  <a:pt x="551" y="263"/>
                  <a:pt x="542" y="254"/>
                </a:cubicBezTo>
                <a:cubicBezTo>
                  <a:pt x="542" y="246"/>
                  <a:pt x="534" y="237"/>
                  <a:pt x="542" y="237"/>
                </a:cubicBezTo>
                <a:cubicBezTo>
                  <a:pt x="551" y="119"/>
                  <a:pt x="551" y="119"/>
                  <a:pt x="551" y="119"/>
                </a:cubicBezTo>
                <a:cubicBezTo>
                  <a:pt x="551" y="102"/>
                  <a:pt x="559" y="93"/>
                  <a:pt x="576" y="93"/>
                </a:cubicBezTo>
                <a:cubicBezTo>
                  <a:pt x="584" y="93"/>
                  <a:pt x="593" y="93"/>
                  <a:pt x="593" y="102"/>
                </a:cubicBezTo>
                <a:cubicBezTo>
                  <a:pt x="601" y="111"/>
                  <a:pt x="601" y="111"/>
                  <a:pt x="601" y="119"/>
                </a:cubicBezTo>
                <a:lnTo>
                  <a:pt x="601" y="119"/>
                </a:lnTo>
                <a:cubicBezTo>
                  <a:pt x="593" y="237"/>
                  <a:pt x="593" y="237"/>
                  <a:pt x="593" y="237"/>
                </a:cubicBezTo>
                <a:lnTo>
                  <a:pt x="593" y="246"/>
                </a:lnTo>
                <a:cubicBezTo>
                  <a:pt x="584" y="254"/>
                  <a:pt x="576" y="263"/>
                  <a:pt x="559" y="263"/>
                </a:cubicBezTo>
                <a:close/>
                <a:moveTo>
                  <a:pt x="678" y="263"/>
                </a:moveTo>
                <a:lnTo>
                  <a:pt x="678" y="263"/>
                </a:lnTo>
                <a:cubicBezTo>
                  <a:pt x="669" y="271"/>
                  <a:pt x="669" y="271"/>
                  <a:pt x="661" y="271"/>
                </a:cubicBezTo>
                <a:cubicBezTo>
                  <a:pt x="644" y="271"/>
                  <a:pt x="635" y="263"/>
                  <a:pt x="635" y="246"/>
                </a:cubicBezTo>
                <a:lnTo>
                  <a:pt x="635" y="246"/>
                </a:lnTo>
                <a:cubicBezTo>
                  <a:pt x="644" y="127"/>
                  <a:pt x="644" y="127"/>
                  <a:pt x="644" y="127"/>
                </a:cubicBezTo>
                <a:lnTo>
                  <a:pt x="644" y="119"/>
                </a:lnTo>
                <a:lnTo>
                  <a:pt x="652" y="111"/>
                </a:lnTo>
                <a:cubicBezTo>
                  <a:pt x="661" y="102"/>
                  <a:pt x="669" y="102"/>
                  <a:pt x="669" y="102"/>
                </a:cubicBezTo>
                <a:cubicBezTo>
                  <a:pt x="686" y="102"/>
                  <a:pt x="695" y="111"/>
                  <a:pt x="695" y="127"/>
                </a:cubicBezTo>
                <a:lnTo>
                  <a:pt x="695" y="127"/>
                </a:lnTo>
                <a:cubicBezTo>
                  <a:pt x="686" y="246"/>
                  <a:pt x="686" y="246"/>
                  <a:pt x="686" y="246"/>
                </a:cubicBezTo>
                <a:lnTo>
                  <a:pt x="686" y="254"/>
                </a:lnTo>
                <a:cubicBezTo>
                  <a:pt x="686" y="254"/>
                  <a:pt x="686" y="263"/>
                  <a:pt x="678" y="263"/>
                </a:cubicBezTo>
                <a:close/>
                <a:moveTo>
                  <a:pt x="754" y="280"/>
                </a:moveTo>
                <a:lnTo>
                  <a:pt x="754" y="280"/>
                </a:lnTo>
                <a:cubicBezTo>
                  <a:pt x="737" y="280"/>
                  <a:pt x="729" y="271"/>
                  <a:pt x="729" y="254"/>
                </a:cubicBezTo>
                <a:lnTo>
                  <a:pt x="729" y="254"/>
                </a:lnTo>
                <a:cubicBezTo>
                  <a:pt x="737" y="136"/>
                  <a:pt x="737" y="136"/>
                  <a:pt x="737" y="136"/>
                </a:cubicBezTo>
                <a:lnTo>
                  <a:pt x="737" y="127"/>
                </a:lnTo>
                <a:cubicBezTo>
                  <a:pt x="745" y="119"/>
                  <a:pt x="754" y="111"/>
                  <a:pt x="771" y="111"/>
                </a:cubicBezTo>
                <a:cubicBezTo>
                  <a:pt x="788" y="111"/>
                  <a:pt x="796" y="127"/>
                  <a:pt x="796" y="136"/>
                </a:cubicBezTo>
                <a:cubicBezTo>
                  <a:pt x="779" y="254"/>
                  <a:pt x="779" y="254"/>
                  <a:pt x="779" y="254"/>
                </a:cubicBezTo>
                <a:lnTo>
                  <a:pt x="779" y="254"/>
                </a:lnTo>
                <a:lnTo>
                  <a:pt x="779" y="254"/>
                </a:lnTo>
                <a:cubicBezTo>
                  <a:pt x="779" y="271"/>
                  <a:pt x="771" y="280"/>
                  <a:pt x="754" y="280"/>
                </a:cubicBezTo>
                <a:close/>
                <a:moveTo>
                  <a:pt x="830" y="254"/>
                </a:moveTo>
                <a:lnTo>
                  <a:pt x="830" y="254"/>
                </a:lnTo>
                <a:lnTo>
                  <a:pt x="830" y="254"/>
                </a:lnTo>
                <a:cubicBezTo>
                  <a:pt x="830" y="187"/>
                  <a:pt x="830" y="187"/>
                  <a:pt x="830" y="187"/>
                </a:cubicBezTo>
                <a:cubicBezTo>
                  <a:pt x="830" y="187"/>
                  <a:pt x="830" y="187"/>
                  <a:pt x="839" y="187"/>
                </a:cubicBezTo>
                <a:lnTo>
                  <a:pt x="839" y="187"/>
                </a:lnTo>
                <a:cubicBezTo>
                  <a:pt x="839" y="254"/>
                  <a:pt x="839" y="254"/>
                  <a:pt x="839" y="254"/>
                </a:cubicBezTo>
                <a:lnTo>
                  <a:pt x="830" y="254"/>
                </a:lnTo>
                <a:close/>
                <a:moveTo>
                  <a:pt x="915" y="398"/>
                </a:moveTo>
                <a:lnTo>
                  <a:pt x="915" y="398"/>
                </a:lnTo>
                <a:cubicBezTo>
                  <a:pt x="881" y="398"/>
                  <a:pt x="881" y="398"/>
                  <a:pt x="881" y="398"/>
                </a:cubicBezTo>
                <a:cubicBezTo>
                  <a:pt x="881" y="271"/>
                  <a:pt x="881" y="271"/>
                  <a:pt x="881" y="271"/>
                </a:cubicBezTo>
                <a:cubicBezTo>
                  <a:pt x="881" y="161"/>
                  <a:pt x="881" y="161"/>
                  <a:pt x="881" y="161"/>
                </a:cubicBezTo>
                <a:cubicBezTo>
                  <a:pt x="881" y="43"/>
                  <a:pt x="881" y="43"/>
                  <a:pt x="881" y="43"/>
                </a:cubicBezTo>
                <a:cubicBezTo>
                  <a:pt x="915" y="43"/>
                  <a:pt x="915" y="43"/>
                  <a:pt x="915" y="43"/>
                </a:cubicBezTo>
                <a:cubicBezTo>
                  <a:pt x="915" y="77"/>
                  <a:pt x="915" y="77"/>
                  <a:pt x="915" y="77"/>
                </a:cubicBezTo>
                <a:cubicBezTo>
                  <a:pt x="915" y="364"/>
                  <a:pt x="915" y="364"/>
                  <a:pt x="915" y="364"/>
                </a:cubicBezTo>
                <a:lnTo>
                  <a:pt x="915" y="398"/>
                </a:lnTo>
                <a:close/>
                <a:moveTo>
                  <a:pt x="999" y="348"/>
                </a:moveTo>
                <a:lnTo>
                  <a:pt x="999" y="348"/>
                </a:lnTo>
                <a:cubicBezTo>
                  <a:pt x="957" y="348"/>
                  <a:pt x="957" y="348"/>
                  <a:pt x="957" y="348"/>
                </a:cubicBezTo>
                <a:cubicBezTo>
                  <a:pt x="957" y="102"/>
                  <a:pt x="957" y="102"/>
                  <a:pt x="957" y="102"/>
                </a:cubicBezTo>
                <a:cubicBezTo>
                  <a:pt x="999" y="102"/>
                  <a:pt x="999" y="102"/>
                  <a:pt x="999" y="102"/>
                </a:cubicBezTo>
                <a:cubicBezTo>
                  <a:pt x="999" y="153"/>
                  <a:pt x="999" y="153"/>
                  <a:pt x="999" y="153"/>
                </a:cubicBezTo>
                <a:cubicBezTo>
                  <a:pt x="999" y="297"/>
                  <a:pt x="999" y="297"/>
                  <a:pt x="999" y="297"/>
                </a:cubicBezTo>
                <a:lnTo>
                  <a:pt x="999" y="348"/>
                </a:lnTo>
                <a:close/>
                <a:moveTo>
                  <a:pt x="1084" y="271"/>
                </a:moveTo>
                <a:lnTo>
                  <a:pt x="1084" y="271"/>
                </a:lnTo>
                <a:cubicBezTo>
                  <a:pt x="1042" y="271"/>
                  <a:pt x="1042" y="271"/>
                  <a:pt x="1042" y="271"/>
                </a:cubicBezTo>
                <a:cubicBezTo>
                  <a:pt x="1042" y="170"/>
                  <a:pt x="1042" y="170"/>
                  <a:pt x="1042" y="170"/>
                </a:cubicBezTo>
                <a:cubicBezTo>
                  <a:pt x="1084" y="170"/>
                  <a:pt x="1084" y="170"/>
                  <a:pt x="1084" y="170"/>
                </a:cubicBezTo>
                <a:lnTo>
                  <a:pt x="1084" y="2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1">
            <a:extLst>
              <a:ext uri="{FF2B5EF4-FFF2-40B4-BE49-F238E27FC236}">
                <a16:creationId xmlns:a16="http://schemas.microsoft.com/office/drawing/2014/main" id="{AC32529B-62B2-A944-A080-6FC400FC1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994" y="8024904"/>
            <a:ext cx="642156" cy="1188468"/>
          </a:xfrm>
          <a:custGeom>
            <a:avLst/>
            <a:gdLst>
              <a:gd name="T0" fmla="*/ 584 w 593"/>
              <a:gd name="T1" fmla="*/ 84 h 1093"/>
              <a:gd name="T2" fmla="*/ 584 w 593"/>
              <a:gd name="T3" fmla="*/ 84 h 1093"/>
              <a:gd name="T4" fmla="*/ 525 w 593"/>
              <a:gd name="T5" fmla="*/ 17 h 1093"/>
              <a:gd name="T6" fmla="*/ 415 w 593"/>
              <a:gd name="T7" fmla="*/ 33 h 1093"/>
              <a:gd name="T8" fmla="*/ 322 w 593"/>
              <a:gd name="T9" fmla="*/ 84 h 1093"/>
              <a:gd name="T10" fmla="*/ 245 w 593"/>
              <a:gd name="T11" fmla="*/ 177 h 1093"/>
              <a:gd name="T12" fmla="*/ 228 w 593"/>
              <a:gd name="T13" fmla="*/ 270 h 1093"/>
              <a:gd name="T14" fmla="*/ 127 w 593"/>
              <a:gd name="T15" fmla="*/ 702 h 1093"/>
              <a:gd name="T16" fmla="*/ 101 w 593"/>
              <a:gd name="T17" fmla="*/ 812 h 1093"/>
              <a:gd name="T18" fmla="*/ 42 w 593"/>
              <a:gd name="T19" fmla="*/ 948 h 1093"/>
              <a:gd name="T20" fmla="*/ 25 w 593"/>
              <a:gd name="T21" fmla="*/ 1075 h 1093"/>
              <a:gd name="T22" fmla="*/ 59 w 593"/>
              <a:gd name="T23" fmla="*/ 1092 h 1093"/>
              <a:gd name="T24" fmla="*/ 59 w 593"/>
              <a:gd name="T25" fmla="*/ 1092 h 1093"/>
              <a:gd name="T26" fmla="*/ 101 w 593"/>
              <a:gd name="T27" fmla="*/ 1083 h 1093"/>
              <a:gd name="T28" fmla="*/ 228 w 593"/>
              <a:gd name="T29" fmla="*/ 931 h 1093"/>
              <a:gd name="T30" fmla="*/ 254 w 593"/>
              <a:gd name="T31" fmla="*/ 897 h 1093"/>
              <a:gd name="T32" fmla="*/ 271 w 593"/>
              <a:gd name="T33" fmla="*/ 888 h 1093"/>
              <a:gd name="T34" fmla="*/ 322 w 593"/>
              <a:gd name="T35" fmla="*/ 838 h 1093"/>
              <a:gd name="T36" fmla="*/ 322 w 593"/>
              <a:gd name="T37" fmla="*/ 770 h 1093"/>
              <a:gd name="T38" fmla="*/ 313 w 593"/>
              <a:gd name="T39" fmla="*/ 618 h 1093"/>
              <a:gd name="T40" fmla="*/ 313 w 593"/>
              <a:gd name="T41" fmla="*/ 618 h 1093"/>
              <a:gd name="T42" fmla="*/ 355 w 593"/>
              <a:gd name="T43" fmla="*/ 550 h 1093"/>
              <a:gd name="T44" fmla="*/ 431 w 593"/>
              <a:gd name="T45" fmla="*/ 313 h 1093"/>
              <a:gd name="T46" fmla="*/ 482 w 593"/>
              <a:gd name="T47" fmla="*/ 254 h 1093"/>
              <a:gd name="T48" fmla="*/ 533 w 593"/>
              <a:gd name="T49" fmla="*/ 220 h 1093"/>
              <a:gd name="T50" fmla="*/ 584 w 593"/>
              <a:gd name="T51" fmla="*/ 160 h 1093"/>
              <a:gd name="T52" fmla="*/ 584 w 593"/>
              <a:gd name="T53" fmla="*/ 84 h 1093"/>
              <a:gd name="T54" fmla="*/ 508 w 593"/>
              <a:gd name="T55" fmla="*/ 169 h 1093"/>
              <a:gd name="T56" fmla="*/ 508 w 593"/>
              <a:gd name="T57" fmla="*/ 169 h 1093"/>
              <a:gd name="T58" fmla="*/ 457 w 593"/>
              <a:gd name="T59" fmla="*/ 203 h 1093"/>
              <a:gd name="T60" fmla="*/ 381 w 593"/>
              <a:gd name="T61" fmla="*/ 313 h 1093"/>
              <a:gd name="T62" fmla="*/ 304 w 593"/>
              <a:gd name="T63" fmla="*/ 516 h 1093"/>
              <a:gd name="T64" fmla="*/ 262 w 593"/>
              <a:gd name="T65" fmla="*/ 601 h 1093"/>
              <a:gd name="T66" fmla="*/ 262 w 593"/>
              <a:gd name="T67" fmla="*/ 601 h 1093"/>
              <a:gd name="T68" fmla="*/ 271 w 593"/>
              <a:gd name="T69" fmla="*/ 787 h 1093"/>
              <a:gd name="T70" fmla="*/ 279 w 593"/>
              <a:gd name="T71" fmla="*/ 812 h 1093"/>
              <a:gd name="T72" fmla="*/ 245 w 593"/>
              <a:gd name="T73" fmla="*/ 838 h 1093"/>
              <a:gd name="T74" fmla="*/ 212 w 593"/>
              <a:gd name="T75" fmla="*/ 863 h 1093"/>
              <a:gd name="T76" fmla="*/ 186 w 593"/>
              <a:gd name="T77" fmla="*/ 914 h 1093"/>
              <a:gd name="T78" fmla="*/ 84 w 593"/>
              <a:gd name="T79" fmla="*/ 1033 h 1093"/>
              <a:gd name="T80" fmla="*/ 59 w 593"/>
              <a:gd name="T81" fmla="*/ 1041 h 1093"/>
              <a:gd name="T82" fmla="*/ 84 w 593"/>
              <a:gd name="T83" fmla="*/ 973 h 1093"/>
              <a:gd name="T84" fmla="*/ 152 w 593"/>
              <a:gd name="T85" fmla="*/ 821 h 1093"/>
              <a:gd name="T86" fmla="*/ 178 w 593"/>
              <a:gd name="T87" fmla="*/ 711 h 1093"/>
              <a:gd name="T88" fmla="*/ 178 w 593"/>
              <a:gd name="T89" fmla="*/ 711 h 1093"/>
              <a:gd name="T90" fmla="*/ 279 w 593"/>
              <a:gd name="T91" fmla="*/ 279 h 1093"/>
              <a:gd name="T92" fmla="*/ 296 w 593"/>
              <a:gd name="T93" fmla="*/ 186 h 1093"/>
              <a:gd name="T94" fmla="*/ 330 w 593"/>
              <a:gd name="T95" fmla="*/ 135 h 1093"/>
              <a:gd name="T96" fmla="*/ 449 w 593"/>
              <a:gd name="T97" fmla="*/ 76 h 1093"/>
              <a:gd name="T98" fmla="*/ 499 w 593"/>
              <a:gd name="T99" fmla="*/ 67 h 1093"/>
              <a:gd name="T100" fmla="*/ 533 w 593"/>
              <a:gd name="T101" fmla="*/ 101 h 1093"/>
              <a:gd name="T102" fmla="*/ 508 w 593"/>
              <a:gd name="T103" fmla="*/ 169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93" h="1093">
                <a:moveTo>
                  <a:pt x="584" y="84"/>
                </a:moveTo>
                <a:lnTo>
                  <a:pt x="584" y="84"/>
                </a:lnTo>
                <a:cubicBezTo>
                  <a:pt x="575" y="59"/>
                  <a:pt x="550" y="33"/>
                  <a:pt x="525" y="17"/>
                </a:cubicBezTo>
                <a:cubicBezTo>
                  <a:pt x="482" y="0"/>
                  <a:pt x="440" y="8"/>
                  <a:pt x="415" y="33"/>
                </a:cubicBezTo>
                <a:cubicBezTo>
                  <a:pt x="389" y="51"/>
                  <a:pt x="355" y="76"/>
                  <a:pt x="322" y="84"/>
                </a:cubicBezTo>
                <a:cubicBezTo>
                  <a:pt x="271" y="93"/>
                  <a:pt x="245" y="127"/>
                  <a:pt x="245" y="177"/>
                </a:cubicBezTo>
                <a:cubicBezTo>
                  <a:pt x="237" y="211"/>
                  <a:pt x="237" y="237"/>
                  <a:pt x="228" y="270"/>
                </a:cubicBezTo>
                <a:cubicBezTo>
                  <a:pt x="127" y="702"/>
                  <a:pt x="127" y="702"/>
                  <a:pt x="127" y="702"/>
                </a:cubicBezTo>
                <a:cubicBezTo>
                  <a:pt x="110" y="753"/>
                  <a:pt x="101" y="787"/>
                  <a:pt x="101" y="812"/>
                </a:cubicBezTo>
                <a:cubicBezTo>
                  <a:pt x="93" y="855"/>
                  <a:pt x="84" y="872"/>
                  <a:pt x="42" y="948"/>
                </a:cubicBezTo>
                <a:cubicBezTo>
                  <a:pt x="8" y="999"/>
                  <a:pt x="0" y="1049"/>
                  <a:pt x="25" y="1075"/>
                </a:cubicBezTo>
                <a:cubicBezTo>
                  <a:pt x="34" y="1083"/>
                  <a:pt x="42" y="1092"/>
                  <a:pt x="59" y="1092"/>
                </a:cubicBezTo>
                <a:lnTo>
                  <a:pt x="59" y="1092"/>
                </a:lnTo>
                <a:cubicBezTo>
                  <a:pt x="76" y="1092"/>
                  <a:pt x="93" y="1092"/>
                  <a:pt x="101" y="1083"/>
                </a:cubicBezTo>
                <a:cubicBezTo>
                  <a:pt x="178" y="1041"/>
                  <a:pt x="212" y="982"/>
                  <a:pt x="228" y="931"/>
                </a:cubicBezTo>
                <a:cubicBezTo>
                  <a:pt x="237" y="914"/>
                  <a:pt x="245" y="905"/>
                  <a:pt x="254" y="897"/>
                </a:cubicBezTo>
                <a:cubicBezTo>
                  <a:pt x="254" y="888"/>
                  <a:pt x="262" y="888"/>
                  <a:pt x="271" y="888"/>
                </a:cubicBezTo>
                <a:cubicBezTo>
                  <a:pt x="288" y="880"/>
                  <a:pt x="313" y="863"/>
                  <a:pt x="322" y="838"/>
                </a:cubicBezTo>
                <a:cubicBezTo>
                  <a:pt x="330" y="812"/>
                  <a:pt x="330" y="795"/>
                  <a:pt x="322" y="770"/>
                </a:cubicBezTo>
                <a:cubicBezTo>
                  <a:pt x="296" y="719"/>
                  <a:pt x="296" y="668"/>
                  <a:pt x="313" y="618"/>
                </a:cubicBezTo>
                <a:lnTo>
                  <a:pt x="313" y="618"/>
                </a:lnTo>
                <a:cubicBezTo>
                  <a:pt x="322" y="592"/>
                  <a:pt x="338" y="567"/>
                  <a:pt x="355" y="550"/>
                </a:cubicBezTo>
                <a:cubicBezTo>
                  <a:pt x="381" y="516"/>
                  <a:pt x="415" y="440"/>
                  <a:pt x="431" y="313"/>
                </a:cubicBezTo>
                <a:cubicBezTo>
                  <a:pt x="440" y="288"/>
                  <a:pt x="457" y="262"/>
                  <a:pt x="482" y="254"/>
                </a:cubicBezTo>
                <a:cubicBezTo>
                  <a:pt x="533" y="220"/>
                  <a:pt x="533" y="220"/>
                  <a:pt x="533" y="220"/>
                </a:cubicBezTo>
                <a:cubicBezTo>
                  <a:pt x="559" y="203"/>
                  <a:pt x="575" y="186"/>
                  <a:pt x="584" y="160"/>
                </a:cubicBezTo>
                <a:cubicBezTo>
                  <a:pt x="592" y="135"/>
                  <a:pt x="592" y="110"/>
                  <a:pt x="584" y="84"/>
                </a:cubicBezTo>
                <a:close/>
                <a:moveTo>
                  <a:pt x="508" y="169"/>
                </a:moveTo>
                <a:lnTo>
                  <a:pt x="508" y="169"/>
                </a:lnTo>
                <a:cubicBezTo>
                  <a:pt x="457" y="203"/>
                  <a:pt x="457" y="203"/>
                  <a:pt x="457" y="203"/>
                </a:cubicBezTo>
                <a:cubicBezTo>
                  <a:pt x="415" y="228"/>
                  <a:pt x="389" y="262"/>
                  <a:pt x="381" y="313"/>
                </a:cubicBezTo>
                <a:cubicBezTo>
                  <a:pt x="372" y="364"/>
                  <a:pt x="355" y="457"/>
                  <a:pt x="304" y="516"/>
                </a:cubicBezTo>
                <a:cubicBezTo>
                  <a:pt x="288" y="541"/>
                  <a:pt x="271" y="567"/>
                  <a:pt x="262" y="601"/>
                </a:cubicBezTo>
                <a:lnTo>
                  <a:pt x="262" y="601"/>
                </a:lnTo>
                <a:cubicBezTo>
                  <a:pt x="237" y="660"/>
                  <a:pt x="237" y="728"/>
                  <a:pt x="271" y="787"/>
                </a:cubicBezTo>
                <a:cubicBezTo>
                  <a:pt x="279" y="804"/>
                  <a:pt x="279" y="812"/>
                  <a:pt x="279" y="812"/>
                </a:cubicBezTo>
                <a:cubicBezTo>
                  <a:pt x="271" y="829"/>
                  <a:pt x="262" y="829"/>
                  <a:pt x="245" y="838"/>
                </a:cubicBezTo>
                <a:cubicBezTo>
                  <a:pt x="237" y="846"/>
                  <a:pt x="220" y="846"/>
                  <a:pt x="212" y="863"/>
                </a:cubicBezTo>
                <a:cubicBezTo>
                  <a:pt x="203" y="872"/>
                  <a:pt x="194" y="888"/>
                  <a:pt x="186" y="914"/>
                </a:cubicBezTo>
                <a:cubicBezTo>
                  <a:pt x="161" y="956"/>
                  <a:pt x="135" y="1007"/>
                  <a:pt x="84" y="1033"/>
                </a:cubicBezTo>
                <a:cubicBezTo>
                  <a:pt x="67" y="1041"/>
                  <a:pt x="67" y="1041"/>
                  <a:pt x="59" y="1041"/>
                </a:cubicBezTo>
                <a:cubicBezTo>
                  <a:pt x="59" y="1033"/>
                  <a:pt x="59" y="1007"/>
                  <a:pt x="84" y="973"/>
                </a:cubicBezTo>
                <a:cubicBezTo>
                  <a:pt x="135" y="897"/>
                  <a:pt x="144" y="872"/>
                  <a:pt x="152" y="821"/>
                </a:cubicBezTo>
                <a:cubicBezTo>
                  <a:pt x="161" y="795"/>
                  <a:pt x="161" y="762"/>
                  <a:pt x="178" y="711"/>
                </a:cubicBezTo>
                <a:lnTo>
                  <a:pt x="178" y="711"/>
                </a:lnTo>
                <a:cubicBezTo>
                  <a:pt x="279" y="279"/>
                  <a:pt x="279" y="279"/>
                  <a:pt x="279" y="279"/>
                </a:cubicBezTo>
                <a:cubicBezTo>
                  <a:pt x="288" y="245"/>
                  <a:pt x="296" y="211"/>
                  <a:pt x="296" y="186"/>
                </a:cubicBezTo>
                <a:cubicBezTo>
                  <a:pt x="296" y="143"/>
                  <a:pt x="322" y="135"/>
                  <a:pt x="330" y="135"/>
                </a:cubicBezTo>
                <a:cubicBezTo>
                  <a:pt x="381" y="127"/>
                  <a:pt x="423" y="93"/>
                  <a:pt x="449" y="76"/>
                </a:cubicBezTo>
                <a:cubicBezTo>
                  <a:pt x="457" y="59"/>
                  <a:pt x="482" y="59"/>
                  <a:pt x="499" y="67"/>
                </a:cubicBezTo>
                <a:cubicBezTo>
                  <a:pt x="516" y="76"/>
                  <a:pt x="533" y="84"/>
                  <a:pt x="533" y="101"/>
                </a:cubicBezTo>
                <a:cubicBezTo>
                  <a:pt x="541" y="127"/>
                  <a:pt x="533" y="160"/>
                  <a:pt x="508" y="1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2">
            <a:extLst>
              <a:ext uri="{FF2B5EF4-FFF2-40B4-BE49-F238E27FC236}">
                <a16:creationId xmlns:a16="http://schemas.microsoft.com/office/drawing/2014/main" id="{5909924A-7D54-0247-9950-22F0CE28F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3764" y="8029695"/>
            <a:ext cx="1087834" cy="1178884"/>
          </a:xfrm>
          <a:custGeom>
            <a:avLst/>
            <a:gdLst>
              <a:gd name="T0" fmla="*/ 922 w 999"/>
              <a:gd name="T1" fmla="*/ 703 h 1085"/>
              <a:gd name="T2" fmla="*/ 668 w 999"/>
              <a:gd name="T3" fmla="*/ 525 h 1085"/>
              <a:gd name="T4" fmla="*/ 330 w 999"/>
              <a:gd name="T5" fmla="*/ 686 h 1085"/>
              <a:gd name="T6" fmla="*/ 338 w 999"/>
              <a:gd name="T7" fmla="*/ 398 h 1085"/>
              <a:gd name="T8" fmla="*/ 457 w 999"/>
              <a:gd name="T9" fmla="*/ 322 h 1085"/>
              <a:gd name="T10" fmla="*/ 508 w 999"/>
              <a:gd name="T11" fmla="*/ 280 h 1085"/>
              <a:gd name="T12" fmla="*/ 465 w 999"/>
              <a:gd name="T13" fmla="*/ 161 h 1085"/>
              <a:gd name="T14" fmla="*/ 397 w 999"/>
              <a:gd name="T15" fmla="*/ 178 h 1085"/>
              <a:gd name="T16" fmla="*/ 355 w 999"/>
              <a:gd name="T17" fmla="*/ 186 h 1085"/>
              <a:gd name="T18" fmla="*/ 355 w 999"/>
              <a:gd name="T19" fmla="*/ 178 h 1085"/>
              <a:gd name="T20" fmla="*/ 389 w 999"/>
              <a:gd name="T21" fmla="*/ 161 h 1085"/>
              <a:gd name="T22" fmla="*/ 381 w 999"/>
              <a:gd name="T23" fmla="*/ 110 h 1085"/>
              <a:gd name="T24" fmla="*/ 338 w 999"/>
              <a:gd name="T25" fmla="*/ 119 h 1085"/>
              <a:gd name="T26" fmla="*/ 279 w 999"/>
              <a:gd name="T27" fmla="*/ 93 h 1085"/>
              <a:gd name="T28" fmla="*/ 304 w 999"/>
              <a:gd name="T29" fmla="*/ 161 h 1085"/>
              <a:gd name="T30" fmla="*/ 296 w 999"/>
              <a:gd name="T31" fmla="*/ 178 h 1085"/>
              <a:gd name="T32" fmla="*/ 287 w 999"/>
              <a:gd name="T33" fmla="*/ 237 h 1085"/>
              <a:gd name="T34" fmla="*/ 414 w 999"/>
              <a:gd name="T35" fmla="*/ 229 h 1085"/>
              <a:gd name="T36" fmla="*/ 457 w 999"/>
              <a:gd name="T37" fmla="*/ 212 h 1085"/>
              <a:gd name="T38" fmla="*/ 465 w 999"/>
              <a:gd name="T39" fmla="*/ 237 h 1085"/>
              <a:gd name="T40" fmla="*/ 414 w 999"/>
              <a:gd name="T41" fmla="*/ 280 h 1085"/>
              <a:gd name="T42" fmla="*/ 296 w 999"/>
              <a:gd name="T43" fmla="*/ 356 h 1085"/>
              <a:gd name="T44" fmla="*/ 253 w 999"/>
              <a:gd name="T45" fmla="*/ 787 h 1085"/>
              <a:gd name="T46" fmla="*/ 262 w 999"/>
              <a:gd name="T47" fmla="*/ 830 h 1085"/>
              <a:gd name="T48" fmla="*/ 304 w 999"/>
              <a:gd name="T49" fmla="*/ 821 h 1085"/>
              <a:gd name="T50" fmla="*/ 491 w 999"/>
              <a:gd name="T51" fmla="*/ 610 h 1085"/>
              <a:gd name="T52" fmla="*/ 880 w 999"/>
              <a:gd name="T53" fmla="*/ 737 h 1085"/>
              <a:gd name="T54" fmla="*/ 905 w 999"/>
              <a:gd name="T55" fmla="*/ 872 h 1085"/>
              <a:gd name="T56" fmla="*/ 152 w 999"/>
              <a:gd name="T57" fmla="*/ 1025 h 1085"/>
              <a:gd name="T58" fmla="*/ 50 w 999"/>
              <a:gd name="T59" fmla="*/ 855 h 1085"/>
              <a:gd name="T60" fmla="*/ 126 w 999"/>
              <a:gd name="T61" fmla="*/ 474 h 1085"/>
              <a:gd name="T62" fmla="*/ 177 w 999"/>
              <a:gd name="T63" fmla="*/ 254 h 1085"/>
              <a:gd name="T64" fmla="*/ 220 w 999"/>
              <a:gd name="T65" fmla="*/ 119 h 1085"/>
              <a:gd name="T66" fmla="*/ 414 w 999"/>
              <a:gd name="T67" fmla="*/ 76 h 1085"/>
              <a:gd name="T68" fmla="*/ 448 w 999"/>
              <a:gd name="T69" fmla="*/ 135 h 1085"/>
              <a:gd name="T70" fmla="*/ 499 w 999"/>
              <a:gd name="T71" fmla="*/ 152 h 1085"/>
              <a:gd name="T72" fmla="*/ 431 w 999"/>
              <a:gd name="T73" fmla="*/ 25 h 1085"/>
              <a:gd name="T74" fmla="*/ 262 w 999"/>
              <a:gd name="T75" fmla="*/ 9 h 1085"/>
              <a:gd name="T76" fmla="*/ 126 w 999"/>
              <a:gd name="T77" fmla="*/ 229 h 1085"/>
              <a:gd name="T78" fmla="*/ 76 w 999"/>
              <a:gd name="T79" fmla="*/ 423 h 1085"/>
              <a:gd name="T80" fmla="*/ 34 w 999"/>
              <a:gd name="T81" fmla="*/ 643 h 1085"/>
              <a:gd name="T82" fmla="*/ 0 w 999"/>
              <a:gd name="T83" fmla="*/ 906 h 1085"/>
              <a:gd name="T84" fmla="*/ 143 w 999"/>
              <a:gd name="T85" fmla="*/ 1075 h 1085"/>
              <a:gd name="T86" fmla="*/ 601 w 999"/>
              <a:gd name="T87" fmla="*/ 1058 h 1085"/>
              <a:gd name="T88" fmla="*/ 922 w 999"/>
              <a:gd name="T89" fmla="*/ 703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99" h="1085">
                <a:moveTo>
                  <a:pt x="922" y="703"/>
                </a:moveTo>
                <a:lnTo>
                  <a:pt x="922" y="703"/>
                </a:lnTo>
                <a:cubicBezTo>
                  <a:pt x="922" y="694"/>
                  <a:pt x="922" y="694"/>
                  <a:pt x="922" y="694"/>
                </a:cubicBezTo>
                <a:cubicBezTo>
                  <a:pt x="829" y="601"/>
                  <a:pt x="745" y="542"/>
                  <a:pt x="668" y="525"/>
                </a:cubicBezTo>
                <a:cubicBezTo>
                  <a:pt x="584" y="508"/>
                  <a:pt x="516" y="533"/>
                  <a:pt x="465" y="559"/>
                </a:cubicBezTo>
                <a:cubicBezTo>
                  <a:pt x="423" y="576"/>
                  <a:pt x="372" y="627"/>
                  <a:pt x="330" y="686"/>
                </a:cubicBezTo>
                <a:cubicBezTo>
                  <a:pt x="330" y="652"/>
                  <a:pt x="338" y="610"/>
                  <a:pt x="338" y="559"/>
                </a:cubicBezTo>
                <a:cubicBezTo>
                  <a:pt x="338" y="491"/>
                  <a:pt x="338" y="432"/>
                  <a:pt x="338" y="398"/>
                </a:cubicBezTo>
                <a:cubicBezTo>
                  <a:pt x="355" y="390"/>
                  <a:pt x="381" y="381"/>
                  <a:pt x="406" y="364"/>
                </a:cubicBezTo>
                <a:cubicBezTo>
                  <a:pt x="423" y="347"/>
                  <a:pt x="440" y="339"/>
                  <a:pt x="457" y="322"/>
                </a:cubicBezTo>
                <a:cubicBezTo>
                  <a:pt x="465" y="313"/>
                  <a:pt x="474" y="305"/>
                  <a:pt x="482" y="296"/>
                </a:cubicBezTo>
                <a:cubicBezTo>
                  <a:pt x="491" y="288"/>
                  <a:pt x="499" y="280"/>
                  <a:pt x="508" y="280"/>
                </a:cubicBezTo>
                <a:cubicBezTo>
                  <a:pt x="524" y="254"/>
                  <a:pt x="533" y="212"/>
                  <a:pt x="516" y="186"/>
                </a:cubicBezTo>
                <a:cubicBezTo>
                  <a:pt x="499" y="169"/>
                  <a:pt x="491" y="161"/>
                  <a:pt x="465" y="161"/>
                </a:cubicBezTo>
                <a:cubicBezTo>
                  <a:pt x="448" y="152"/>
                  <a:pt x="431" y="161"/>
                  <a:pt x="414" y="169"/>
                </a:cubicBezTo>
                <a:cubicBezTo>
                  <a:pt x="414" y="169"/>
                  <a:pt x="406" y="169"/>
                  <a:pt x="397" y="178"/>
                </a:cubicBezTo>
                <a:cubicBezTo>
                  <a:pt x="389" y="178"/>
                  <a:pt x="381" y="178"/>
                  <a:pt x="372" y="186"/>
                </a:cubicBezTo>
                <a:cubicBezTo>
                  <a:pt x="363" y="186"/>
                  <a:pt x="363" y="186"/>
                  <a:pt x="355" y="186"/>
                </a:cubicBezTo>
                <a:lnTo>
                  <a:pt x="355" y="186"/>
                </a:lnTo>
                <a:cubicBezTo>
                  <a:pt x="355" y="178"/>
                  <a:pt x="355" y="178"/>
                  <a:pt x="355" y="178"/>
                </a:cubicBezTo>
                <a:cubicBezTo>
                  <a:pt x="355" y="178"/>
                  <a:pt x="355" y="169"/>
                  <a:pt x="363" y="169"/>
                </a:cubicBezTo>
                <a:cubicBezTo>
                  <a:pt x="389" y="161"/>
                  <a:pt x="389" y="161"/>
                  <a:pt x="389" y="161"/>
                </a:cubicBezTo>
                <a:cubicBezTo>
                  <a:pt x="406" y="161"/>
                  <a:pt x="414" y="144"/>
                  <a:pt x="414" y="135"/>
                </a:cubicBezTo>
                <a:cubicBezTo>
                  <a:pt x="406" y="119"/>
                  <a:pt x="389" y="110"/>
                  <a:pt x="381" y="110"/>
                </a:cubicBezTo>
                <a:cubicBezTo>
                  <a:pt x="347" y="119"/>
                  <a:pt x="347" y="119"/>
                  <a:pt x="347" y="119"/>
                </a:cubicBezTo>
                <a:cubicBezTo>
                  <a:pt x="347" y="119"/>
                  <a:pt x="347" y="119"/>
                  <a:pt x="338" y="119"/>
                </a:cubicBezTo>
                <a:cubicBezTo>
                  <a:pt x="321" y="93"/>
                  <a:pt x="321" y="93"/>
                  <a:pt x="321" y="93"/>
                </a:cubicBezTo>
                <a:cubicBezTo>
                  <a:pt x="313" y="85"/>
                  <a:pt x="296" y="85"/>
                  <a:pt x="279" y="93"/>
                </a:cubicBezTo>
                <a:cubicBezTo>
                  <a:pt x="271" y="102"/>
                  <a:pt x="271" y="119"/>
                  <a:pt x="279" y="127"/>
                </a:cubicBezTo>
                <a:cubicBezTo>
                  <a:pt x="304" y="161"/>
                  <a:pt x="304" y="161"/>
                  <a:pt x="304" y="161"/>
                </a:cubicBezTo>
                <a:cubicBezTo>
                  <a:pt x="296" y="178"/>
                  <a:pt x="296" y="178"/>
                  <a:pt x="296" y="178"/>
                </a:cubicBezTo>
                <a:lnTo>
                  <a:pt x="296" y="178"/>
                </a:lnTo>
                <a:cubicBezTo>
                  <a:pt x="287" y="178"/>
                  <a:pt x="279" y="186"/>
                  <a:pt x="271" y="203"/>
                </a:cubicBezTo>
                <a:cubicBezTo>
                  <a:pt x="271" y="212"/>
                  <a:pt x="279" y="229"/>
                  <a:pt x="287" y="237"/>
                </a:cubicBezTo>
                <a:cubicBezTo>
                  <a:pt x="296" y="237"/>
                  <a:pt x="355" y="254"/>
                  <a:pt x="397" y="237"/>
                </a:cubicBezTo>
                <a:cubicBezTo>
                  <a:pt x="397" y="229"/>
                  <a:pt x="414" y="229"/>
                  <a:pt x="414" y="229"/>
                </a:cubicBezTo>
                <a:cubicBezTo>
                  <a:pt x="440" y="220"/>
                  <a:pt x="440" y="212"/>
                  <a:pt x="448" y="212"/>
                </a:cubicBezTo>
                <a:lnTo>
                  <a:pt x="457" y="212"/>
                </a:lnTo>
                <a:cubicBezTo>
                  <a:pt x="465" y="212"/>
                  <a:pt x="465" y="212"/>
                  <a:pt x="465" y="220"/>
                </a:cubicBezTo>
                <a:cubicBezTo>
                  <a:pt x="474" y="220"/>
                  <a:pt x="474" y="229"/>
                  <a:pt x="465" y="237"/>
                </a:cubicBezTo>
                <a:cubicBezTo>
                  <a:pt x="465" y="246"/>
                  <a:pt x="457" y="246"/>
                  <a:pt x="448" y="254"/>
                </a:cubicBezTo>
                <a:cubicBezTo>
                  <a:pt x="431" y="262"/>
                  <a:pt x="423" y="271"/>
                  <a:pt x="414" y="280"/>
                </a:cubicBezTo>
                <a:cubicBezTo>
                  <a:pt x="381" y="322"/>
                  <a:pt x="338" y="347"/>
                  <a:pt x="313" y="347"/>
                </a:cubicBezTo>
                <a:cubicBezTo>
                  <a:pt x="304" y="347"/>
                  <a:pt x="296" y="347"/>
                  <a:pt x="296" y="356"/>
                </a:cubicBezTo>
                <a:cubicBezTo>
                  <a:pt x="287" y="356"/>
                  <a:pt x="287" y="364"/>
                  <a:pt x="287" y="372"/>
                </a:cubicBezTo>
                <a:cubicBezTo>
                  <a:pt x="287" y="508"/>
                  <a:pt x="279" y="737"/>
                  <a:pt x="253" y="787"/>
                </a:cubicBezTo>
                <a:lnTo>
                  <a:pt x="253" y="796"/>
                </a:lnTo>
                <a:cubicBezTo>
                  <a:pt x="236" y="821"/>
                  <a:pt x="262" y="830"/>
                  <a:pt x="262" y="830"/>
                </a:cubicBezTo>
                <a:cubicBezTo>
                  <a:pt x="271" y="838"/>
                  <a:pt x="287" y="838"/>
                  <a:pt x="296" y="830"/>
                </a:cubicBezTo>
                <a:cubicBezTo>
                  <a:pt x="296" y="821"/>
                  <a:pt x="296" y="821"/>
                  <a:pt x="304" y="821"/>
                </a:cubicBezTo>
                <a:cubicBezTo>
                  <a:pt x="304" y="813"/>
                  <a:pt x="304" y="813"/>
                  <a:pt x="313" y="804"/>
                </a:cubicBezTo>
                <a:cubicBezTo>
                  <a:pt x="338" y="762"/>
                  <a:pt x="423" y="635"/>
                  <a:pt x="491" y="610"/>
                </a:cubicBezTo>
                <a:cubicBezTo>
                  <a:pt x="533" y="584"/>
                  <a:pt x="592" y="567"/>
                  <a:pt x="651" y="576"/>
                </a:cubicBezTo>
                <a:cubicBezTo>
                  <a:pt x="728" y="593"/>
                  <a:pt x="795" y="643"/>
                  <a:pt x="880" y="737"/>
                </a:cubicBezTo>
                <a:cubicBezTo>
                  <a:pt x="888" y="737"/>
                  <a:pt x="897" y="754"/>
                  <a:pt x="905" y="779"/>
                </a:cubicBezTo>
                <a:cubicBezTo>
                  <a:pt x="922" y="813"/>
                  <a:pt x="922" y="847"/>
                  <a:pt x="905" y="872"/>
                </a:cubicBezTo>
                <a:cubicBezTo>
                  <a:pt x="888" y="923"/>
                  <a:pt x="821" y="982"/>
                  <a:pt x="592" y="1007"/>
                </a:cubicBezTo>
                <a:cubicBezTo>
                  <a:pt x="406" y="1033"/>
                  <a:pt x="253" y="1033"/>
                  <a:pt x="152" y="1025"/>
                </a:cubicBezTo>
                <a:cubicBezTo>
                  <a:pt x="93" y="1016"/>
                  <a:pt x="50" y="965"/>
                  <a:pt x="59" y="914"/>
                </a:cubicBezTo>
                <a:cubicBezTo>
                  <a:pt x="59" y="897"/>
                  <a:pt x="59" y="872"/>
                  <a:pt x="50" y="855"/>
                </a:cubicBezTo>
                <a:cubicBezTo>
                  <a:pt x="50" y="813"/>
                  <a:pt x="67" y="720"/>
                  <a:pt x="84" y="669"/>
                </a:cubicBezTo>
                <a:cubicBezTo>
                  <a:pt x="118" y="584"/>
                  <a:pt x="118" y="533"/>
                  <a:pt x="126" y="474"/>
                </a:cubicBezTo>
                <a:cubicBezTo>
                  <a:pt x="126" y="457"/>
                  <a:pt x="135" y="449"/>
                  <a:pt x="135" y="432"/>
                </a:cubicBezTo>
                <a:cubicBezTo>
                  <a:pt x="143" y="372"/>
                  <a:pt x="152" y="313"/>
                  <a:pt x="177" y="254"/>
                </a:cubicBezTo>
                <a:cubicBezTo>
                  <a:pt x="177" y="246"/>
                  <a:pt x="177" y="246"/>
                  <a:pt x="177" y="246"/>
                </a:cubicBezTo>
                <a:cubicBezTo>
                  <a:pt x="194" y="186"/>
                  <a:pt x="220" y="127"/>
                  <a:pt x="220" y="119"/>
                </a:cubicBezTo>
                <a:cubicBezTo>
                  <a:pt x="245" y="59"/>
                  <a:pt x="287" y="43"/>
                  <a:pt x="372" y="68"/>
                </a:cubicBezTo>
                <a:cubicBezTo>
                  <a:pt x="389" y="68"/>
                  <a:pt x="397" y="76"/>
                  <a:pt x="414" y="76"/>
                </a:cubicBezTo>
                <a:cubicBezTo>
                  <a:pt x="431" y="85"/>
                  <a:pt x="440" y="85"/>
                  <a:pt x="440" y="93"/>
                </a:cubicBezTo>
                <a:cubicBezTo>
                  <a:pt x="448" y="110"/>
                  <a:pt x="448" y="135"/>
                  <a:pt x="448" y="135"/>
                </a:cubicBezTo>
                <a:lnTo>
                  <a:pt x="448" y="135"/>
                </a:lnTo>
                <a:cubicBezTo>
                  <a:pt x="499" y="152"/>
                  <a:pt x="499" y="152"/>
                  <a:pt x="499" y="152"/>
                </a:cubicBezTo>
                <a:cubicBezTo>
                  <a:pt x="499" y="152"/>
                  <a:pt x="516" y="110"/>
                  <a:pt x="491" y="68"/>
                </a:cubicBezTo>
                <a:cubicBezTo>
                  <a:pt x="482" y="51"/>
                  <a:pt x="465" y="34"/>
                  <a:pt x="431" y="25"/>
                </a:cubicBezTo>
                <a:cubicBezTo>
                  <a:pt x="414" y="25"/>
                  <a:pt x="397" y="17"/>
                  <a:pt x="389" y="17"/>
                </a:cubicBezTo>
                <a:cubicBezTo>
                  <a:pt x="338" y="0"/>
                  <a:pt x="296" y="0"/>
                  <a:pt x="262" y="9"/>
                </a:cubicBezTo>
                <a:cubicBezTo>
                  <a:pt x="220" y="25"/>
                  <a:pt x="194" y="51"/>
                  <a:pt x="169" y="102"/>
                </a:cubicBezTo>
                <a:cubicBezTo>
                  <a:pt x="169" y="102"/>
                  <a:pt x="169" y="102"/>
                  <a:pt x="126" y="229"/>
                </a:cubicBezTo>
                <a:cubicBezTo>
                  <a:pt x="126" y="237"/>
                  <a:pt x="126" y="237"/>
                  <a:pt x="126" y="237"/>
                </a:cubicBezTo>
                <a:cubicBezTo>
                  <a:pt x="101" y="296"/>
                  <a:pt x="84" y="364"/>
                  <a:pt x="76" y="423"/>
                </a:cubicBezTo>
                <a:cubicBezTo>
                  <a:pt x="76" y="440"/>
                  <a:pt x="76" y="457"/>
                  <a:pt x="76" y="466"/>
                </a:cubicBezTo>
                <a:cubicBezTo>
                  <a:pt x="67" y="525"/>
                  <a:pt x="59" y="567"/>
                  <a:pt x="34" y="643"/>
                </a:cubicBezTo>
                <a:cubicBezTo>
                  <a:pt x="16" y="703"/>
                  <a:pt x="0" y="804"/>
                  <a:pt x="0" y="864"/>
                </a:cubicBezTo>
                <a:cubicBezTo>
                  <a:pt x="0" y="880"/>
                  <a:pt x="0" y="897"/>
                  <a:pt x="0" y="906"/>
                </a:cubicBezTo>
                <a:cubicBezTo>
                  <a:pt x="0" y="948"/>
                  <a:pt x="16" y="991"/>
                  <a:pt x="42" y="1025"/>
                </a:cubicBezTo>
                <a:cubicBezTo>
                  <a:pt x="67" y="1058"/>
                  <a:pt x="110" y="1075"/>
                  <a:pt x="143" y="1075"/>
                </a:cubicBezTo>
                <a:cubicBezTo>
                  <a:pt x="186" y="1084"/>
                  <a:pt x="228" y="1084"/>
                  <a:pt x="271" y="1084"/>
                </a:cubicBezTo>
                <a:cubicBezTo>
                  <a:pt x="363" y="1084"/>
                  <a:pt x="474" y="1075"/>
                  <a:pt x="601" y="1058"/>
                </a:cubicBezTo>
                <a:cubicBezTo>
                  <a:pt x="804" y="1041"/>
                  <a:pt x="922" y="982"/>
                  <a:pt x="956" y="889"/>
                </a:cubicBezTo>
                <a:cubicBezTo>
                  <a:pt x="998" y="796"/>
                  <a:pt x="931" y="703"/>
                  <a:pt x="922" y="7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89E29253-D123-7C47-AD6B-BAE318905047}"/>
              </a:ext>
            </a:extLst>
          </p:cNvPr>
          <p:cNvGrpSpPr/>
          <p:nvPr/>
        </p:nvGrpSpPr>
        <p:grpSpPr>
          <a:xfrm>
            <a:off x="2668308" y="1292016"/>
            <a:ext cx="19041035" cy="2561450"/>
            <a:chOff x="2668308" y="861425"/>
            <a:chExt cx="19041035" cy="2561450"/>
          </a:xfrm>
        </p:grpSpPr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B1994215-4D3B-2040-B702-255757B3D781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291" name="CuadroTexto 290">
              <a:extLst>
                <a:ext uri="{FF2B5EF4-FFF2-40B4-BE49-F238E27FC236}">
                  <a16:creationId xmlns:a16="http://schemas.microsoft.com/office/drawing/2014/main" id="{0F54E43F-060D-1B47-98E3-CEBE790F60D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653076D4-83D6-6E45-8AFE-06786752FCAF}"/>
              </a:ext>
            </a:extLst>
          </p:cNvPr>
          <p:cNvGrpSpPr/>
          <p:nvPr/>
        </p:nvGrpSpPr>
        <p:grpSpPr>
          <a:xfrm>
            <a:off x="7902354" y="9510696"/>
            <a:ext cx="3090654" cy="1126134"/>
            <a:chOff x="4263265" y="1977645"/>
            <a:chExt cx="4236804" cy="1126134"/>
          </a:xfrm>
        </p:grpSpPr>
        <p:sp>
          <p:nvSpPr>
            <p:cNvPr id="296" name="CuadroTexto 395">
              <a:extLst>
                <a:ext uri="{FF2B5EF4-FFF2-40B4-BE49-F238E27FC236}">
                  <a16:creationId xmlns:a16="http://schemas.microsoft.com/office/drawing/2014/main" id="{35E5B342-9AD4-EE41-BCA1-AEED3952E15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7" name="Rectangle 40">
              <a:extLst>
                <a:ext uri="{FF2B5EF4-FFF2-40B4-BE49-F238E27FC236}">
                  <a16:creationId xmlns:a16="http://schemas.microsoft.com/office/drawing/2014/main" id="{7FDB6123-1CA8-F04F-9F74-26D294618490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D3244455-42D0-3449-842B-D170B813105A}"/>
              </a:ext>
            </a:extLst>
          </p:cNvPr>
          <p:cNvGrpSpPr/>
          <p:nvPr/>
        </p:nvGrpSpPr>
        <p:grpSpPr>
          <a:xfrm>
            <a:off x="13389435" y="9474837"/>
            <a:ext cx="3090654" cy="1126134"/>
            <a:chOff x="4263265" y="1977645"/>
            <a:chExt cx="4236804" cy="1126134"/>
          </a:xfrm>
        </p:grpSpPr>
        <p:sp>
          <p:nvSpPr>
            <p:cNvPr id="299" name="CuadroTexto 395">
              <a:extLst>
                <a:ext uri="{FF2B5EF4-FFF2-40B4-BE49-F238E27FC236}">
                  <a16:creationId xmlns:a16="http://schemas.microsoft.com/office/drawing/2014/main" id="{8299FF7B-570E-F947-B725-6F05856197B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00" name="Rectangle 40">
              <a:extLst>
                <a:ext uri="{FF2B5EF4-FFF2-40B4-BE49-F238E27FC236}">
                  <a16:creationId xmlns:a16="http://schemas.microsoft.com/office/drawing/2014/main" id="{9CCB6EC6-6058-D44D-BDD2-F3C5FC8511BC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B511DA14-A6D1-2644-8DFB-CB13A69478D5}"/>
              </a:ext>
            </a:extLst>
          </p:cNvPr>
          <p:cNvGrpSpPr/>
          <p:nvPr/>
        </p:nvGrpSpPr>
        <p:grpSpPr>
          <a:xfrm>
            <a:off x="18900479" y="9486343"/>
            <a:ext cx="3090654" cy="1126134"/>
            <a:chOff x="4263265" y="1977645"/>
            <a:chExt cx="4236804" cy="1126134"/>
          </a:xfrm>
        </p:grpSpPr>
        <p:sp>
          <p:nvSpPr>
            <p:cNvPr id="302" name="CuadroTexto 395">
              <a:extLst>
                <a:ext uri="{FF2B5EF4-FFF2-40B4-BE49-F238E27FC236}">
                  <a16:creationId xmlns:a16="http://schemas.microsoft.com/office/drawing/2014/main" id="{3A157149-8AB6-0D45-835C-D0132F95B5AC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03" name="Rectangle 40">
              <a:extLst>
                <a:ext uri="{FF2B5EF4-FFF2-40B4-BE49-F238E27FC236}">
                  <a16:creationId xmlns:a16="http://schemas.microsoft.com/office/drawing/2014/main" id="{B7AC0032-8AA7-6949-BB03-A6174FDA37F5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04" name="Grupo 303">
            <a:extLst>
              <a:ext uri="{FF2B5EF4-FFF2-40B4-BE49-F238E27FC236}">
                <a16:creationId xmlns:a16="http://schemas.microsoft.com/office/drawing/2014/main" id="{83E417FE-891C-F14D-9302-4DF1231D5CBC}"/>
              </a:ext>
            </a:extLst>
          </p:cNvPr>
          <p:cNvGrpSpPr/>
          <p:nvPr/>
        </p:nvGrpSpPr>
        <p:grpSpPr>
          <a:xfrm>
            <a:off x="2369745" y="9491487"/>
            <a:ext cx="3090654" cy="1126134"/>
            <a:chOff x="4263266" y="1977645"/>
            <a:chExt cx="4236805" cy="1126134"/>
          </a:xfrm>
        </p:grpSpPr>
        <p:sp>
          <p:nvSpPr>
            <p:cNvPr id="305" name="CuadroTexto 395">
              <a:extLst>
                <a:ext uri="{FF2B5EF4-FFF2-40B4-BE49-F238E27FC236}">
                  <a16:creationId xmlns:a16="http://schemas.microsoft.com/office/drawing/2014/main" id="{0B3B70F6-8608-BF40-9946-E5D578B8656A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6B2B9DE1-3826-4741-888C-69C1666DFDF1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49">
            <a:extLst>
              <a:ext uri="{FF2B5EF4-FFF2-40B4-BE49-F238E27FC236}">
                <a16:creationId xmlns:a16="http://schemas.microsoft.com/office/drawing/2014/main" id="{4DB02CB1-8961-FD49-83C6-B160B26D3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377" y="3814270"/>
            <a:ext cx="9175505" cy="9175505"/>
          </a:xfrm>
          <a:custGeom>
            <a:avLst/>
            <a:gdLst>
              <a:gd name="T0" fmla="*/ 8673 w 8674"/>
              <a:gd name="T1" fmla="*/ 4336 h 8674"/>
              <a:gd name="T2" fmla="*/ 8673 w 8674"/>
              <a:gd name="T3" fmla="*/ 4336 h 8674"/>
              <a:gd name="T4" fmla="*/ 4336 w 8674"/>
              <a:gd name="T5" fmla="*/ 8673 h 8674"/>
              <a:gd name="T6" fmla="*/ 0 w 8674"/>
              <a:gd name="T7" fmla="*/ 4336 h 8674"/>
              <a:gd name="T8" fmla="*/ 4336 w 8674"/>
              <a:gd name="T9" fmla="*/ 0 h 8674"/>
              <a:gd name="T10" fmla="*/ 8673 w 8674"/>
              <a:gd name="T11" fmla="*/ 4336 h 8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4" h="8674">
                <a:moveTo>
                  <a:pt x="8673" y="4336"/>
                </a:moveTo>
                <a:lnTo>
                  <a:pt x="8673" y="4336"/>
                </a:lnTo>
                <a:cubicBezTo>
                  <a:pt x="8673" y="6731"/>
                  <a:pt x="6731" y="8673"/>
                  <a:pt x="4336" y="8673"/>
                </a:cubicBezTo>
                <a:cubicBezTo>
                  <a:pt x="1943" y="8673"/>
                  <a:pt x="0" y="6731"/>
                  <a:pt x="0" y="4336"/>
                </a:cubicBezTo>
                <a:cubicBezTo>
                  <a:pt x="0" y="1943"/>
                  <a:pt x="1943" y="0"/>
                  <a:pt x="4336" y="0"/>
                </a:cubicBezTo>
                <a:cubicBezTo>
                  <a:pt x="6731" y="0"/>
                  <a:pt x="8673" y="1943"/>
                  <a:pt x="8673" y="43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198">
            <a:extLst>
              <a:ext uri="{FF2B5EF4-FFF2-40B4-BE49-F238E27FC236}">
                <a16:creationId xmlns:a16="http://schemas.microsoft.com/office/drawing/2014/main" id="{3F6A2C70-9B12-3042-A1C0-AE85CD9E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435" y="4980451"/>
            <a:ext cx="1921865" cy="1711951"/>
          </a:xfrm>
          <a:custGeom>
            <a:avLst/>
            <a:gdLst>
              <a:gd name="T0" fmla="*/ 1246 w 1817"/>
              <a:gd name="T1" fmla="*/ 0 h 1618"/>
              <a:gd name="T2" fmla="*/ 1246 w 1817"/>
              <a:gd name="T3" fmla="*/ 0 h 1618"/>
              <a:gd name="T4" fmla="*/ 569 w 1817"/>
              <a:gd name="T5" fmla="*/ 0 h 1618"/>
              <a:gd name="T6" fmla="*/ 379 w 1817"/>
              <a:gd name="T7" fmla="*/ 108 h 1618"/>
              <a:gd name="T8" fmla="*/ 36 w 1817"/>
              <a:gd name="T9" fmla="*/ 695 h 1618"/>
              <a:gd name="T10" fmla="*/ 36 w 1817"/>
              <a:gd name="T11" fmla="*/ 921 h 1618"/>
              <a:gd name="T12" fmla="*/ 379 w 1817"/>
              <a:gd name="T13" fmla="*/ 1509 h 1618"/>
              <a:gd name="T14" fmla="*/ 569 w 1817"/>
              <a:gd name="T15" fmla="*/ 1617 h 1618"/>
              <a:gd name="T16" fmla="*/ 1246 w 1817"/>
              <a:gd name="T17" fmla="*/ 1617 h 1618"/>
              <a:gd name="T18" fmla="*/ 1436 w 1817"/>
              <a:gd name="T19" fmla="*/ 1509 h 1618"/>
              <a:gd name="T20" fmla="*/ 1780 w 1817"/>
              <a:gd name="T21" fmla="*/ 921 h 1618"/>
              <a:gd name="T22" fmla="*/ 1780 w 1817"/>
              <a:gd name="T23" fmla="*/ 695 h 1618"/>
              <a:gd name="T24" fmla="*/ 1436 w 1817"/>
              <a:gd name="T25" fmla="*/ 108 h 1618"/>
              <a:gd name="T26" fmla="*/ 1246 w 1817"/>
              <a:gd name="T27" fmla="*/ 0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7" h="1618">
                <a:moveTo>
                  <a:pt x="1246" y="0"/>
                </a:moveTo>
                <a:lnTo>
                  <a:pt x="1246" y="0"/>
                </a:lnTo>
                <a:cubicBezTo>
                  <a:pt x="569" y="0"/>
                  <a:pt x="569" y="0"/>
                  <a:pt x="569" y="0"/>
                </a:cubicBezTo>
                <a:cubicBezTo>
                  <a:pt x="487" y="0"/>
                  <a:pt x="415" y="36"/>
                  <a:pt x="379" y="108"/>
                </a:cubicBezTo>
                <a:cubicBezTo>
                  <a:pt x="36" y="695"/>
                  <a:pt x="36" y="695"/>
                  <a:pt x="36" y="695"/>
                </a:cubicBezTo>
                <a:cubicBezTo>
                  <a:pt x="0" y="768"/>
                  <a:pt x="0" y="849"/>
                  <a:pt x="36" y="921"/>
                </a:cubicBezTo>
                <a:cubicBezTo>
                  <a:pt x="379" y="1509"/>
                  <a:pt x="379" y="1509"/>
                  <a:pt x="379" y="1509"/>
                </a:cubicBezTo>
                <a:cubicBezTo>
                  <a:pt x="415" y="1572"/>
                  <a:pt x="487" y="1617"/>
                  <a:pt x="569" y="1617"/>
                </a:cubicBezTo>
                <a:cubicBezTo>
                  <a:pt x="1246" y="1617"/>
                  <a:pt x="1246" y="1617"/>
                  <a:pt x="1246" y="1617"/>
                </a:cubicBezTo>
                <a:cubicBezTo>
                  <a:pt x="1328" y="1617"/>
                  <a:pt x="1400" y="1572"/>
                  <a:pt x="1436" y="1509"/>
                </a:cubicBezTo>
                <a:cubicBezTo>
                  <a:pt x="1780" y="921"/>
                  <a:pt x="1780" y="921"/>
                  <a:pt x="1780" y="921"/>
                </a:cubicBezTo>
                <a:cubicBezTo>
                  <a:pt x="1816" y="849"/>
                  <a:pt x="1816" y="768"/>
                  <a:pt x="1780" y="695"/>
                </a:cubicBezTo>
                <a:cubicBezTo>
                  <a:pt x="1436" y="108"/>
                  <a:pt x="1436" y="108"/>
                  <a:pt x="1436" y="108"/>
                </a:cubicBezTo>
                <a:cubicBezTo>
                  <a:pt x="1400" y="36"/>
                  <a:pt x="1328" y="0"/>
                  <a:pt x="124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199">
            <a:extLst>
              <a:ext uri="{FF2B5EF4-FFF2-40B4-BE49-F238E27FC236}">
                <a16:creationId xmlns:a16="http://schemas.microsoft.com/office/drawing/2014/main" id="{2BED0209-3F5B-7B47-8584-006B4745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435" y="10204938"/>
            <a:ext cx="1921865" cy="1711951"/>
          </a:xfrm>
          <a:custGeom>
            <a:avLst/>
            <a:gdLst>
              <a:gd name="T0" fmla="*/ 1246 w 1817"/>
              <a:gd name="T1" fmla="*/ 0 h 1619"/>
              <a:gd name="T2" fmla="*/ 1246 w 1817"/>
              <a:gd name="T3" fmla="*/ 0 h 1619"/>
              <a:gd name="T4" fmla="*/ 569 w 1817"/>
              <a:gd name="T5" fmla="*/ 0 h 1619"/>
              <a:gd name="T6" fmla="*/ 379 w 1817"/>
              <a:gd name="T7" fmla="*/ 109 h 1619"/>
              <a:gd name="T8" fmla="*/ 36 w 1817"/>
              <a:gd name="T9" fmla="*/ 696 h 1619"/>
              <a:gd name="T10" fmla="*/ 36 w 1817"/>
              <a:gd name="T11" fmla="*/ 922 h 1619"/>
              <a:gd name="T12" fmla="*/ 379 w 1817"/>
              <a:gd name="T13" fmla="*/ 1500 h 1619"/>
              <a:gd name="T14" fmla="*/ 569 w 1817"/>
              <a:gd name="T15" fmla="*/ 1618 h 1619"/>
              <a:gd name="T16" fmla="*/ 1246 w 1817"/>
              <a:gd name="T17" fmla="*/ 1618 h 1619"/>
              <a:gd name="T18" fmla="*/ 1436 w 1817"/>
              <a:gd name="T19" fmla="*/ 1500 h 1619"/>
              <a:gd name="T20" fmla="*/ 1780 w 1817"/>
              <a:gd name="T21" fmla="*/ 922 h 1619"/>
              <a:gd name="T22" fmla="*/ 1780 w 1817"/>
              <a:gd name="T23" fmla="*/ 696 h 1619"/>
              <a:gd name="T24" fmla="*/ 1436 w 1817"/>
              <a:gd name="T25" fmla="*/ 109 h 1619"/>
              <a:gd name="T26" fmla="*/ 1246 w 1817"/>
              <a:gd name="T27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7" h="1619">
                <a:moveTo>
                  <a:pt x="1246" y="0"/>
                </a:moveTo>
                <a:lnTo>
                  <a:pt x="1246" y="0"/>
                </a:lnTo>
                <a:cubicBezTo>
                  <a:pt x="569" y="0"/>
                  <a:pt x="569" y="0"/>
                  <a:pt x="569" y="0"/>
                </a:cubicBezTo>
                <a:cubicBezTo>
                  <a:pt x="487" y="0"/>
                  <a:pt x="415" y="36"/>
                  <a:pt x="379" y="109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0" y="759"/>
                  <a:pt x="0" y="850"/>
                  <a:pt x="36" y="922"/>
                </a:cubicBezTo>
                <a:cubicBezTo>
                  <a:pt x="379" y="1500"/>
                  <a:pt x="379" y="1500"/>
                  <a:pt x="379" y="1500"/>
                </a:cubicBezTo>
                <a:cubicBezTo>
                  <a:pt x="415" y="1572"/>
                  <a:pt x="487" y="1618"/>
                  <a:pt x="569" y="1618"/>
                </a:cubicBezTo>
                <a:cubicBezTo>
                  <a:pt x="1246" y="1618"/>
                  <a:pt x="1246" y="1618"/>
                  <a:pt x="1246" y="1618"/>
                </a:cubicBezTo>
                <a:cubicBezTo>
                  <a:pt x="1328" y="1618"/>
                  <a:pt x="1400" y="1572"/>
                  <a:pt x="1436" y="1500"/>
                </a:cubicBezTo>
                <a:cubicBezTo>
                  <a:pt x="1780" y="922"/>
                  <a:pt x="1780" y="922"/>
                  <a:pt x="1780" y="922"/>
                </a:cubicBezTo>
                <a:cubicBezTo>
                  <a:pt x="1816" y="850"/>
                  <a:pt x="1816" y="759"/>
                  <a:pt x="1780" y="696"/>
                </a:cubicBezTo>
                <a:cubicBezTo>
                  <a:pt x="1436" y="109"/>
                  <a:pt x="1436" y="109"/>
                  <a:pt x="1436" y="109"/>
                </a:cubicBezTo>
                <a:cubicBezTo>
                  <a:pt x="1400" y="36"/>
                  <a:pt x="1328" y="0"/>
                  <a:pt x="124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0">
            <a:extLst>
              <a:ext uri="{FF2B5EF4-FFF2-40B4-BE49-F238E27FC236}">
                <a16:creationId xmlns:a16="http://schemas.microsoft.com/office/drawing/2014/main" id="{1F5D32EA-D6C4-DF4E-AE7B-3C063F1D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660" y="4980451"/>
            <a:ext cx="1921865" cy="1711951"/>
          </a:xfrm>
          <a:custGeom>
            <a:avLst/>
            <a:gdLst>
              <a:gd name="T0" fmla="*/ 1246 w 1817"/>
              <a:gd name="T1" fmla="*/ 0 h 1618"/>
              <a:gd name="T2" fmla="*/ 1246 w 1817"/>
              <a:gd name="T3" fmla="*/ 0 h 1618"/>
              <a:gd name="T4" fmla="*/ 569 w 1817"/>
              <a:gd name="T5" fmla="*/ 0 h 1618"/>
              <a:gd name="T6" fmla="*/ 379 w 1817"/>
              <a:gd name="T7" fmla="*/ 108 h 1618"/>
              <a:gd name="T8" fmla="*/ 36 w 1817"/>
              <a:gd name="T9" fmla="*/ 695 h 1618"/>
              <a:gd name="T10" fmla="*/ 36 w 1817"/>
              <a:gd name="T11" fmla="*/ 921 h 1618"/>
              <a:gd name="T12" fmla="*/ 379 w 1817"/>
              <a:gd name="T13" fmla="*/ 1509 h 1618"/>
              <a:gd name="T14" fmla="*/ 569 w 1817"/>
              <a:gd name="T15" fmla="*/ 1617 h 1618"/>
              <a:gd name="T16" fmla="*/ 1246 w 1817"/>
              <a:gd name="T17" fmla="*/ 1617 h 1618"/>
              <a:gd name="T18" fmla="*/ 1445 w 1817"/>
              <a:gd name="T19" fmla="*/ 1509 h 1618"/>
              <a:gd name="T20" fmla="*/ 1780 w 1817"/>
              <a:gd name="T21" fmla="*/ 921 h 1618"/>
              <a:gd name="T22" fmla="*/ 1780 w 1817"/>
              <a:gd name="T23" fmla="*/ 695 h 1618"/>
              <a:gd name="T24" fmla="*/ 1445 w 1817"/>
              <a:gd name="T25" fmla="*/ 108 h 1618"/>
              <a:gd name="T26" fmla="*/ 1246 w 1817"/>
              <a:gd name="T27" fmla="*/ 0 h 16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7" h="1618">
                <a:moveTo>
                  <a:pt x="1246" y="0"/>
                </a:moveTo>
                <a:lnTo>
                  <a:pt x="1246" y="0"/>
                </a:lnTo>
                <a:cubicBezTo>
                  <a:pt x="569" y="0"/>
                  <a:pt x="569" y="0"/>
                  <a:pt x="569" y="0"/>
                </a:cubicBezTo>
                <a:cubicBezTo>
                  <a:pt x="487" y="0"/>
                  <a:pt x="415" y="36"/>
                  <a:pt x="379" y="108"/>
                </a:cubicBezTo>
                <a:cubicBezTo>
                  <a:pt x="36" y="695"/>
                  <a:pt x="36" y="695"/>
                  <a:pt x="36" y="695"/>
                </a:cubicBezTo>
                <a:cubicBezTo>
                  <a:pt x="0" y="768"/>
                  <a:pt x="0" y="849"/>
                  <a:pt x="36" y="921"/>
                </a:cubicBezTo>
                <a:cubicBezTo>
                  <a:pt x="379" y="1509"/>
                  <a:pt x="379" y="1509"/>
                  <a:pt x="379" y="1509"/>
                </a:cubicBezTo>
                <a:cubicBezTo>
                  <a:pt x="415" y="1572"/>
                  <a:pt x="487" y="1617"/>
                  <a:pt x="569" y="1617"/>
                </a:cubicBezTo>
                <a:cubicBezTo>
                  <a:pt x="1246" y="1617"/>
                  <a:pt x="1246" y="1617"/>
                  <a:pt x="1246" y="1617"/>
                </a:cubicBezTo>
                <a:cubicBezTo>
                  <a:pt x="1328" y="1617"/>
                  <a:pt x="1400" y="1572"/>
                  <a:pt x="1445" y="1509"/>
                </a:cubicBezTo>
                <a:cubicBezTo>
                  <a:pt x="1780" y="921"/>
                  <a:pt x="1780" y="921"/>
                  <a:pt x="1780" y="921"/>
                </a:cubicBezTo>
                <a:cubicBezTo>
                  <a:pt x="1816" y="849"/>
                  <a:pt x="1816" y="768"/>
                  <a:pt x="1780" y="695"/>
                </a:cubicBezTo>
                <a:cubicBezTo>
                  <a:pt x="1445" y="108"/>
                  <a:pt x="1445" y="108"/>
                  <a:pt x="1445" y="108"/>
                </a:cubicBezTo>
                <a:cubicBezTo>
                  <a:pt x="1400" y="36"/>
                  <a:pt x="1328" y="0"/>
                  <a:pt x="124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01">
            <a:extLst>
              <a:ext uri="{FF2B5EF4-FFF2-40B4-BE49-F238E27FC236}">
                <a16:creationId xmlns:a16="http://schemas.microsoft.com/office/drawing/2014/main" id="{B930C6DB-18C1-C24E-B1ED-9F58EE6C9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660" y="10204938"/>
            <a:ext cx="1921865" cy="1711951"/>
          </a:xfrm>
          <a:custGeom>
            <a:avLst/>
            <a:gdLst>
              <a:gd name="T0" fmla="*/ 1246 w 1817"/>
              <a:gd name="T1" fmla="*/ 0 h 1619"/>
              <a:gd name="T2" fmla="*/ 1246 w 1817"/>
              <a:gd name="T3" fmla="*/ 0 h 1619"/>
              <a:gd name="T4" fmla="*/ 569 w 1817"/>
              <a:gd name="T5" fmla="*/ 0 h 1619"/>
              <a:gd name="T6" fmla="*/ 379 w 1817"/>
              <a:gd name="T7" fmla="*/ 109 h 1619"/>
              <a:gd name="T8" fmla="*/ 36 w 1817"/>
              <a:gd name="T9" fmla="*/ 696 h 1619"/>
              <a:gd name="T10" fmla="*/ 36 w 1817"/>
              <a:gd name="T11" fmla="*/ 922 h 1619"/>
              <a:gd name="T12" fmla="*/ 379 w 1817"/>
              <a:gd name="T13" fmla="*/ 1500 h 1619"/>
              <a:gd name="T14" fmla="*/ 569 w 1817"/>
              <a:gd name="T15" fmla="*/ 1618 h 1619"/>
              <a:gd name="T16" fmla="*/ 1246 w 1817"/>
              <a:gd name="T17" fmla="*/ 1618 h 1619"/>
              <a:gd name="T18" fmla="*/ 1445 w 1817"/>
              <a:gd name="T19" fmla="*/ 1500 h 1619"/>
              <a:gd name="T20" fmla="*/ 1780 w 1817"/>
              <a:gd name="T21" fmla="*/ 922 h 1619"/>
              <a:gd name="T22" fmla="*/ 1780 w 1817"/>
              <a:gd name="T23" fmla="*/ 696 h 1619"/>
              <a:gd name="T24" fmla="*/ 1445 w 1817"/>
              <a:gd name="T25" fmla="*/ 109 h 1619"/>
              <a:gd name="T26" fmla="*/ 1246 w 1817"/>
              <a:gd name="T27" fmla="*/ 0 h 1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17" h="1619">
                <a:moveTo>
                  <a:pt x="1246" y="0"/>
                </a:moveTo>
                <a:lnTo>
                  <a:pt x="1246" y="0"/>
                </a:lnTo>
                <a:cubicBezTo>
                  <a:pt x="569" y="0"/>
                  <a:pt x="569" y="0"/>
                  <a:pt x="569" y="0"/>
                </a:cubicBezTo>
                <a:cubicBezTo>
                  <a:pt x="487" y="0"/>
                  <a:pt x="415" y="36"/>
                  <a:pt x="379" y="109"/>
                </a:cubicBezTo>
                <a:cubicBezTo>
                  <a:pt x="36" y="696"/>
                  <a:pt x="36" y="696"/>
                  <a:pt x="36" y="696"/>
                </a:cubicBezTo>
                <a:cubicBezTo>
                  <a:pt x="0" y="759"/>
                  <a:pt x="0" y="850"/>
                  <a:pt x="36" y="922"/>
                </a:cubicBezTo>
                <a:cubicBezTo>
                  <a:pt x="379" y="1500"/>
                  <a:pt x="379" y="1500"/>
                  <a:pt x="379" y="1500"/>
                </a:cubicBezTo>
                <a:cubicBezTo>
                  <a:pt x="415" y="1572"/>
                  <a:pt x="487" y="1618"/>
                  <a:pt x="569" y="1618"/>
                </a:cubicBezTo>
                <a:cubicBezTo>
                  <a:pt x="1246" y="1618"/>
                  <a:pt x="1246" y="1618"/>
                  <a:pt x="1246" y="1618"/>
                </a:cubicBezTo>
                <a:cubicBezTo>
                  <a:pt x="1328" y="1618"/>
                  <a:pt x="1400" y="1572"/>
                  <a:pt x="1445" y="1500"/>
                </a:cubicBezTo>
                <a:cubicBezTo>
                  <a:pt x="1780" y="922"/>
                  <a:pt x="1780" y="922"/>
                  <a:pt x="1780" y="922"/>
                </a:cubicBezTo>
                <a:cubicBezTo>
                  <a:pt x="1816" y="850"/>
                  <a:pt x="1816" y="759"/>
                  <a:pt x="1780" y="696"/>
                </a:cubicBezTo>
                <a:cubicBezTo>
                  <a:pt x="1445" y="109"/>
                  <a:pt x="1445" y="109"/>
                  <a:pt x="1445" y="109"/>
                </a:cubicBezTo>
                <a:cubicBezTo>
                  <a:pt x="1400" y="36"/>
                  <a:pt x="1328" y="0"/>
                  <a:pt x="1246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02">
            <a:extLst>
              <a:ext uri="{FF2B5EF4-FFF2-40B4-BE49-F238E27FC236}">
                <a16:creationId xmlns:a16="http://schemas.microsoft.com/office/drawing/2014/main" id="{4549B639-25E3-B945-83FC-6F93A361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947" y="5600857"/>
            <a:ext cx="1166180" cy="461809"/>
          </a:xfrm>
          <a:custGeom>
            <a:avLst/>
            <a:gdLst>
              <a:gd name="T0" fmla="*/ 1084 w 1103"/>
              <a:gd name="T1" fmla="*/ 127 h 435"/>
              <a:gd name="T2" fmla="*/ 1030 w 1103"/>
              <a:gd name="T3" fmla="*/ 81 h 435"/>
              <a:gd name="T4" fmla="*/ 949 w 1103"/>
              <a:gd name="T5" fmla="*/ 63 h 435"/>
              <a:gd name="T6" fmla="*/ 922 w 1103"/>
              <a:gd name="T7" fmla="*/ 0 h 435"/>
              <a:gd name="T8" fmla="*/ 822 w 1103"/>
              <a:gd name="T9" fmla="*/ 27 h 435"/>
              <a:gd name="T10" fmla="*/ 280 w 1103"/>
              <a:gd name="T11" fmla="*/ 145 h 435"/>
              <a:gd name="T12" fmla="*/ 262 w 1103"/>
              <a:gd name="T13" fmla="*/ 9 h 435"/>
              <a:gd name="T14" fmla="*/ 163 w 1103"/>
              <a:gd name="T15" fmla="*/ 27 h 435"/>
              <a:gd name="T16" fmla="*/ 108 w 1103"/>
              <a:gd name="T17" fmla="*/ 63 h 435"/>
              <a:gd name="T18" fmla="*/ 81 w 1103"/>
              <a:gd name="T19" fmla="*/ 136 h 435"/>
              <a:gd name="T20" fmla="*/ 0 w 1103"/>
              <a:gd name="T21" fmla="*/ 154 h 435"/>
              <a:gd name="T22" fmla="*/ 27 w 1103"/>
              <a:gd name="T23" fmla="*/ 316 h 435"/>
              <a:gd name="T24" fmla="*/ 81 w 1103"/>
              <a:gd name="T25" fmla="*/ 361 h 435"/>
              <a:gd name="T26" fmla="*/ 163 w 1103"/>
              <a:gd name="T27" fmla="*/ 380 h 435"/>
              <a:gd name="T28" fmla="*/ 180 w 1103"/>
              <a:gd name="T29" fmla="*/ 434 h 435"/>
              <a:gd name="T30" fmla="*/ 280 w 1103"/>
              <a:gd name="T31" fmla="*/ 416 h 435"/>
              <a:gd name="T32" fmla="*/ 822 w 1103"/>
              <a:gd name="T33" fmla="*/ 289 h 435"/>
              <a:gd name="T34" fmla="*/ 849 w 1103"/>
              <a:gd name="T35" fmla="*/ 434 h 435"/>
              <a:gd name="T36" fmla="*/ 949 w 1103"/>
              <a:gd name="T37" fmla="*/ 416 h 435"/>
              <a:gd name="T38" fmla="*/ 1003 w 1103"/>
              <a:gd name="T39" fmla="*/ 380 h 435"/>
              <a:gd name="T40" fmla="*/ 1030 w 1103"/>
              <a:gd name="T41" fmla="*/ 316 h 435"/>
              <a:gd name="T42" fmla="*/ 1102 w 1103"/>
              <a:gd name="T43" fmla="*/ 289 h 435"/>
              <a:gd name="T44" fmla="*/ 1084 w 1103"/>
              <a:gd name="T45" fmla="*/ 127 h 435"/>
              <a:gd name="T46" fmla="*/ 45 w 1103"/>
              <a:gd name="T47" fmla="*/ 271 h 435"/>
              <a:gd name="T48" fmla="*/ 81 w 1103"/>
              <a:gd name="T49" fmla="*/ 181 h 435"/>
              <a:gd name="T50" fmla="*/ 45 w 1103"/>
              <a:gd name="T51" fmla="*/ 271 h 435"/>
              <a:gd name="T52" fmla="*/ 126 w 1103"/>
              <a:gd name="T53" fmla="*/ 344 h 435"/>
              <a:gd name="T54" fmla="*/ 126 w 1103"/>
              <a:gd name="T55" fmla="*/ 154 h 435"/>
              <a:gd name="T56" fmla="*/ 163 w 1103"/>
              <a:gd name="T57" fmla="*/ 99 h 435"/>
              <a:gd name="T58" fmla="*/ 126 w 1103"/>
              <a:gd name="T59" fmla="*/ 344 h 435"/>
              <a:gd name="T60" fmla="*/ 244 w 1103"/>
              <a:gd name="T61" fmla="*/ 398 h 435"/>
              <a:gd name="T62" fmla="*/ 208 w 1103"/>
              <a:gd name="T63" fmla="*/ 370 h 435"/>
              <a:gd name="T64" fmla="*/ 208 w 1103"/>
              <a:gd name="T65" fmla="*/ 81 h 435"/>
              <a:gd name="T66" fmla="*/ 208 w 1103"/>
              <a:gd name="T67" fmla="*/ 45 h 435"/>
              <a:gd name="T68" fmla="*/ 244 w 1103"/>
              <a:gd name="T69" fmla="*/ 163 h 435"/>
              <a:gd name="T70" fmla="*/ 244 w 1103"/>
              <a:gd name="T71" fmla="*/ 398 h 435"/>
              <a:gd name="T72" fmla="*/ 280 w 1103"/>
              <a:gd name="T73" fmla="*/ 253 h 435"/>
              <a:gd name="T74" fmla="*/ 822 w 1103"/>
              <a:gd name="T75" fmla="*/ 190 h 435"/>
              <a:gd name="T76" fmla="*/ 280 w 1103"/>
              <a:gd name="T77" fmla="*/ 253 h 435"/>
              <a:gd name="T78" fmla="*/ 903 w 1103"/>
              <a:gd name="T79" fmla="*/ 389 h 435"/>
              <a:gd name="T80" fmla="*/ 867 w 1103"/>
              <a:gd name="T81" fmla="*/ 271 h 435"/>
              <a:gd name="T82" fmla="*/ 867 w 1103"/>
              <a:gd name="T83" fmla="*/ 45 h 435"/>
              <a:gd name="T84" fmla="*/ 903 w 1103"/>
              <a:gd name="T85" fmla="*/ 81 h 435"/>
              <a:gd name="T86" fmla="*/ 903 w 1103"/>
              <a:gd name="T87" fmla="*/ 389 h 435"/>
              <a:gd name="T88" fmla="*/ 985 w 1103"/>
              <a:gd name="T89" fmla="*/ 334 h 435"/>
              <a:gd name="T90" fmla="*/ 949 w 1103"/>
              <a:gd name="T91" fmla="*/ 99 h 435"/>
              <a:gd name="T92" fmla="*/ 985 w 1103"/>
              <a:gd name="T93" fmla="*/ 154 h 435"/>
              <a:gd name="T94" fmla="*/ 985 w 1103"/>
              <a:gd name="T95" fmla="*/ 334 h 435"/>
              <a:gd name="T96" fmla="*/ 1066 w 1103"/>
              <a:gd name="T97" fmla="*/ 271 h 435"/>
              <a:gd name="T98" fmla="*/ 1030 w 1103"/>
              <a:gd name="T99" fmla="*/ 172 h 435"/>
              <a:gd name="T100" fmla="*/ 1066 w 1103"/>
              <a:gd name="T101" fmla="*/ 271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103" h="435">
                <a:moveTo>
                  <a:pt x="1084" y="127"/>
                </a:moveTo>
                <a:lnTo>
                  <a:pt x="1084" y="127"/>
                </a:lnTo>
                <a:cubicBezTo>
                  <a:pt x="1030" y="127"/>
                  <a:pt x="1030" y="127"/>
                  <a:pt x="1030" y="127"/>
                </a:cubicBezTo>
                <a:cubicBezTo>
                  <a:pt x="1030" y="81"/>
                  <a:pt x="1030" y="81"/>
                  <a:pt x="1030" y="81"/>
                </a:cubicBezTo>
                <a:cubicBezTo>
                  <a:pt x="1030" y="72"/>
                  <a:pt x="1021" y="63"/>
                  <a:pt x="1003" y="63"/>
                </a:cubicBezTo>
                <a:cubicBezTo>
                  <a:pt x="949" y="63"/>
                  <a:pt x="949" y="63"/>
                  <a:pt x="949" y="63"/>
                </a:cubicBezTo>
                <a:cubicBezTo>
                  <a:pt x="949" y="27"/>
                  <a:pt x="949" y="27"/>
                  <a:pt x="949" y="27"/>
                </a:cubicBezTo>
                <a:cubicBezTo>
                  <a:pt x="949" y="9"/>
                  <a:pt x="939" y="0"/>
                  <a:pt x="922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831" y="0"/>
                  <a:pt x="822" y="9"/>
                  <a:pt x="822" y="27"/>
                </a:cubicBezTo>
                <a:cubicBezTo>
                  <a:pt x="822" y="145"/>
                  <a:pt x="822" y="145"/>
                  <a:pt x="822" y="145"/>
                </a:cubicBezTo>
                <a:cubicBezTo>
                  <a:pt x="280" y="145"/>
                  <a:pt x="280" y="145"/>
                  <a:pt x="280" y="145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18"/>
                  <a:pt x="271" y="9"/>
                  <a:pt x="262" y="9"/>
                </a:cubicBezTo>
                <a:cubicBezTo>
                  <a:pt x="180" y="9"/>
                  <a:pt x="180" y="9"/>
                  <a:pt x="180" y="9"/>
                </a:cubicBezTo>
                <a:cubicBezTo>
                  <a:pt x="172" y="9"/>
                  <a:pt x="163" y="18"/>
                  <a:pt x="163" y="27"/>
                </a:cubicBezTo>
                <a:cubicBezTo>
                  <a:pt x="163" y="63"/>
                  <a:pt x="163" y="63"/>
                  <a:pt x="163" y="63"/>
                </a:cubicBezTo>
                <a:cubicBezTo>
                  <a:pt x="108" y="63"/>
                  <a:pt x="108" y="63"/>
                  <a:pt x="108" y="63"/>
                </a:cubicBezTo>
                <a:cubicBezTo>
                  <a:pt x="90" y="63"/>
                  <a:pt x="81" y="72"/>
                  <a:pt x="81" y="81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27" y="136"/>
                  <a:pt x="27" y="136"/>
                  <a:pt x="27" y="136"/>
                </a:cubicBezTo>
                <a:cubicBezTo>
                  <a:pt x="18" y="136"/>
                  <a:pt x="0" y="145"/>
                  <a:pt x="0" y="154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307"/>
                  <a:pt x="18" y="316"/>
                  <a:pt x="27" y="316"/>
                </a:cubicBezTo>
                <a:cubicBezTo>
                  <a:pt x="81" y="316"/>
                  <a:pt x="81" y="316"/>
                  <a:pt x="81" y="316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70"/>
                  <a:pt x="90" y="380"/>
                  <a:pt x="108" y="380"/>
                </a:cubicBezTo>
                <a:cubicBezTo>
                  <a:pt x="163" y="380"/>
                  <a:pt x="163" y="380"/>
                  <a:pt x="163" y="380"/>
                </a:cubicBezTo>
                <a:cubicBezTo>
                  <a:pt x="163" y="416"/>
                  <a:pt x="163" y="416"/>
                  <a:pt x="163" y="416"/>
                </a:cubicBezTo>
                <a:cubicBezTo>
                  <a:pt x="163" y="425"/>
                  <a:pt x="172" y="434"/>
                  <a:pt x="180" y="434"/>
                </a:cubicBezTo>
                <a:cubicBezTo>
                  <a:pt x="262" y="434"/>
                  <a:pt x="262" y="434"/>
                  <a:pt x="262" y="434"/>
                </a:cubicBezTo>
                <a:cubicBezTo>
                  <a:pt x="271" y="434"/>
                  <a:pt x="280" y="425"/>
                  <a:pt x="280" y="416"/>
                </a:cubicBezTo>
                <a:cubicBezTo>
                  <a:pt x="280" y="289"/>
                  <a:pt x="280" y="289"/>
                  <a:pt x="280" y="289"/>
                </a:cubicBezTo>
                <a:cubicBezTo>
                  <a:pt x="822" y="289"/>
                  <a:pt x="822" y="289"/>
                  <a:pt x="822" y="289"/>
                </a:cubicBezTo>
                <a:cubicBezTo>
                  <a:pt x="822" y="416"/>
                  <a:pt x="822" y="416"/>
                  <a:pt x="822" y="416"/>
                </a:cubicBezTo>
                <a:cubicBezTo>
                  <a:pt x="822" y="425"/>
                  <a:pt x="831" y="434"/>
                  <a:pt x="849" y="434"/>
                </a:cubicBezTo>
                <a:cubicBezTo>
                  <a:pt x="922" y="434"/>
                  <a:pt x="922" y="434"/>
                  <a:pt x="922" y="434"/>
                </a:cubicBezTo>
                <a:cubicBezTo>
                  <a:pt x="939" y="434"/>
                  <a:pt x="949" y="425"/>
                  <a:pt x="949" y="416"/>
                </a:cubicBezTo>
                <a:cubicBezTo>
                  <a:pt x="949" y="380"/>
                  <a:pt x="949" y="380"/>
                  <a:pt x="949" y="380"/>
                </a:cubicBezTo>
                <a:cubicBezTo>
                  <a:pt x="1003" y="380"/>
                  <a:pt x="1003" y="380"/>
                  <a:pt x="1003" y="380"/>
                </a:cubicBezTo>
                <a:cubicBezTo>
                  <a:pt x="1021" y="380"/>
                  <a:pt x="1030" y="370"/>
                  <a:pt x="1030" y="361"/>
                </a:cubicBezTo>
                <a:cubicBezTo>
                  <a:pt x="1030" y="316"/>
                  <a:pt x="1030" y="316"/>
                  <a:pt x="1030" y="316"/>
                </a:cubicBezTo>
                <a:cubicBezTo>
                  <a:pt x="1084" y="316"/>
                  <a:pt x="1084" y="316"/>
                  <a:pt x="1084" y="316"/>
                </a:cubicBezTo>
                <a:cubicBezTo>
                  <a:pt x="1093" y="316"/>
                  <a:pt x="1102" y="307"/>
                  <a:pt x="1102" y="289"/>
                </a:cubicBezTo>
                <a:cubicBezTo>
                  <a:pt x="1102" y="154"/>
                  <a:pt x="1102" y="154"/>
                  <a:pt x="1102" y="154"/>
                </a:cubicBezTo>
                <a:cubicBezTo>
                  <a:pt x="1102" y="136"/>
                  <a:pt x="1093" y="127"/>
                  <a:pt x="1084" y="127"/>
                </a:cubicBezTo>
                <a:close/>
                <a:moveTo>
                  <a:pt x="45" y="271"/>
                </a:moveTo>
                <a:lnTo>
                  <a:pt x="45" y="271"/>
                </a:lnTo>
                <a:cubicBezTo>
                  <a:pt x="45" y="181"/>
                  <a:pt x="45" y="181"/>
                  <a:pt x="45" y="181"/>
                </a:cubicBezTo>
                <a:cubicBezTo>
                  <a:pt x="81" y="181"/>
                  <a:pt x="81" y="181"/>
                  <a:pt x="81" y="181"/>
                </a:cubicBezTo>
                <a:cubicBezTo>
                  <a:pt x="81" y="271"/>
                  <a:pt x="81" y="271"/>
                  <a:pt x="81" y="271"/>
                </a:cubicBezTo>
                <a:lnTo>
                  <a:pt x="45" y="271"/>
                </a:lnTo>
                <a:close/>
                <a:moveTo>
                  <a:pt x="126" y="344"/>
                </a:moveTo>
                <a:lnTo>
                  <a:pt x="126" y="344"/>
                </a:lnTo>
                <a:cubicBezTo>
                  <a:pt x="126" y="298"/>
                  <a:pt x="126" y="298"/>
                  <a:pt x="126" y="298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63" y="99"/>
                  <a:pt x="163" y="99"/>
                  <a:pt x="163" y="99"/>
                </a:cubicBezTo>
                <a:cubicBezTo>
                  <a:pt x="163" y="344"/>
                  <a:pt x="163" y="344"/>
                  <a:pt x="163" y="344"/>
                </a:cubicBezTo>
                <a:lnTo>
                  <a:pt x="126" y="344"/>
                </a:lnTo>
                <a:close/>
                <a:moveTo>
                  <a:pt x="244" y="398"/>
                </a:moveTo>
                <a:lnTo>
                  <a:pt x="244" y="398"/>
                </a:lnTo>
                <a:cubicBezTo>
                  <a:pt x="208" y="398"/>
                  <a:pt x="208" y="398"/>
                  <a:pt x="208" y="398"/>
                </a:cubicBezTo>
                <a:cubicBezTo>
                  <a:pt x="208" y="370"/>
                  <a:pt x="208" y="370"/>
                  <a:pt x="208" y="370"/>
                </a:cubicBezTo>
                <a:lnTo>
                  <a:pt x="208" y="361"/>
                </a:lnTo>
                <a:cubicBezTo>
                  <a:pt x="208" y="81"/>
                  <a:pt x="208" y="81"/>
                  <a:pt x="208" y="81"/>
                </a:cubicBezTo>
                <a:lnTo>
                  <a:pt x="208" y="72"/>
                </a:lnTo>
                <a:cubicBezTo>
                  <a:pt x="208" y="45"/>
                  <a:pt x="208" y="45"/>
                  <a:pt x="208" y="45"/>
                </a:cubicBezTo>
                <a:cubicBezTo>
                  <a:pt x="244" y="45"/>
                  <a:pt x="244" y="45"/>
                  <a:pt x="244" y="45"/>
                </a:cubicBezTo>
                <a:cubicBezTo>
                  <a:pt x="244" y="163"/>
                  <a:pt x="244" y="163"/>
                  <a:pt x="244" y="163"/>
                </a:cubicBezTo>
                <a:cubicBezTo>
                  <a:pt x="244" y="271"/>
                  <a:pt x="244" y="271"/>
                  <a:pt x="244" y="271"/>
                </a:cubicBezTo>
                <a:lnTo>
                  <a:pt x="244" y="398"/>
                </a:lnTo>
                <a:close/>
                <a:moveTo>
                  <a:pt x="280" y="253"/>
                </a:moveTo>
                <a:lnTo>
                  <a:pt x="280" y="253"/>
                </a:lnTo>
                <a:cubicBezTo>
                  <a:pt x="280" y="190"/>
                  <a:pt x="280" y="190"/>
                  <a:pt x="280" y="190"/>
                </a:cubicBezTo>
                <a:cubicBezTo>
                  <a:pt x="822" y="190"/>
                  <a:pt x="822" y="190"/>
                  <a:pt x="822" y="190"/>
                </a:cubicBezTo>
                <a:cubicBezTo>
                  <a:pt x="822" y="253"/>
                  <a:pt x="822" y="253"/>
                  <a:pt x="822" y="253"/>
                </a:cubicBezTo>
                <a:lnTo>
                  <a:pt x="280" y="253"/>
                </a:lnTo>
                <a:close/>
                <a:moveTo>
                  <a:pt x="903" y="389"/>
                </a:moveTo>
                <a:lnTo>
                  <a:pt x="903" y="389"/>
                </a:lnTo>
                <a:cubicBezTo>
                  <a:pt x="867" y="389"/>
                  <a:pt x="867" y="389"/>
                  <a:pt x="867" y="389"/>
                </a:cubicBezTo>
                <a:cubicBezTo>
                  <a:pt x="867" y="271"/>
                  <a:pt x="867" y="271"/>
                  <a:pt x="867" y="271"/>
                </a:cubicBezTo>
                <a:cubicBezTo>
                  <a:pt x="867" y="163"/>
                  <a:pt x="867" y="163"/>
                  <a:pt x="867" y="163"/>
                </a:cubicBezTo>
                <a:cubicBezTo>
                  <a:pt x="867" y="45"/>
                  <a:pt x="867" y="45"/>
                  <a:pt x="867" y="45"/>
                </a:cubicBezTo>
                <a:cubicBezTo>
                  <a:pt x="903" y="45"/>
                  <a:pt x="903" y="45"/>
                  <a:pt x="903" y="45"/>
                </a:cubicBezTo>
                <a:cubicBezTo>
                  <a:pt x="903" y="81"/>
                  <a:pt x="903" y="81"/>
                  <a:pt x="903" y="81"/>
                </a:cubicBezTo>
                <a:cubicBezTo>
                  <a:pt x="903" y="361"/>
                  <a:pt x="903" y="361"/>
                  <a:pt x="903" y="361"/>
                </a:cubicBezTo>
                <a:lnTo>
                  <a:pt x="903" y="389"/>
                </a:lnTo>
                <a:close/>
                <a:moveTo>
                  <a:pt x="985" y="334"/>
                </a:moveTo>
                <a:lnTo>
                  <a:pt x="985" y="334"/>
                </a:lnTo>
                <a:cubicBezTo>
                  <a:pt x="949" y="334"/>
                  <a:pt x="949" y="334"/>
                  <a:pt x="949" y="334"/>
                </a:cubicBezTo>
                <a:cubicBezTo>
                  <a:pt x="949" y="99"/>
                  <a:pt x="949" y="99"/>
                  <a:pt x="949" y="99"/>
                </a:cubicBezTo>
                <a:cubicBezTo>
                  <a:pt x="985" y="99"/>
                  <a:pt x="985" y="99"/>
                  <a:pt x="985" y="99"/>
                </a:cubicBezTo>
                <a:cubicBezTo>
                  <a:pt x="985" y="154"/>
                  <a:pt x="985" y="154"/>
                  <a:pt x="985" y="154"/>
                </a:cubicBezTo>
                <a:cubicBezTo>
                  <a:pt x="985" y="289"/>
                  <a:pt x="985" y="289"/>
                  <a:pt x="985" y="289"/>
                </a:cubicBezTo>
                <a:lnTo>
                  <a:pt x="985" y="334"/>
                </a:lnTo>
                <a:close/>
                <a:moveTo>
                  <a:pt x="1066" y="271"/>
                </a:moveTo>
                <a:lnTo>
                  <a:pt x="1066" y="271"/>
                </a:lnTo>
                <a:cubicBezTo>
                  <a:pt x="1030" y="271"/>
                  <a:pt x="1030" y="271"/>
                  <a:pt x="1030" y="271"/>
                </a:cubicBezTo>
                <a:cubicBezTo>
                  <a:pt x="1030" y="172"/>
                  <a:pt x="1030" y="172"/>
                  <a:pt x="1030" y="172"/>
                </a:cubicBezTo>
                <a:cubicBezTo>
                  <a:pt x="1066" y="172"/>
                  <a:pt x="1066" y="172"/>
                  <a:pt x="1066" y="172"/>
                </a:cubicBezTo>
                <a:lnTo>
                  <a:pt x="1066" y="27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03">
            <a:extLst>
              <a:ext uri="{FF2B5EF4-FFF2-40B4-BE49-F238E27FC236}">
                <a16:creationId xmlns:a16="http://schemas.microsoft.com/office/drawing/2014/main" id="{D795F9E5-D767-F446-B828-8BD735A3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022" y="7130885"/>
            <a:ext cx="5714285" cy="270554"/>
          </a:xfrm>
          <a:custGeom>
            <a:avLst/>
            <a:gdLst>
              <a:gd name="T0" fmla="*/ 5403 w 5404"/>
              <a:gd name="T1" fmla="*/ 253 h 254"/>
              <a:gd name="T2" fmla="*/ 0 w 5404"/>
              <a:gd name="T3" fmla="*/ 253 h 254"/>
              <a:gd name="T4" fmla="*/ 0 w 5404"/>
              <a:gd name="T5" fmla="*/ 0 h 254"/>
              <a:gd name="T6" fmla="*/ 5403 w 5404"/>
              <a:gd name="T7" fmla="*/ 0 h 254"/>
              <a:gd name="T8" fmla="*/ 5403 w 5404"/>
              <a:gd name="T9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4" h="254">
                <a:moveTo>
                  <a:pt x="5403" y="253"/>
                </a:moveTo>
                <a:lnTo>
                  <a:pt x="0" y="253"/>
                </a:lnTo>
                <a:lnTo>
                  <a:pt x="0" y="0"/>
                </a:lnTo>
                <a:lnTo>
                  <a:pt x="5403" y="0"/>
                </a:lnTo>
                <a:lnTo>
                  <a:pt x="5403" y="253"/>
                </a:ln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04">
            <a:extLst>
              <a:ext uri="{FF2B5EF4-FFF2-40B4-BE49-F238E27FC236}">
                <a16:creationId xmlns:a16="http://schemas.microsoft.com/office/drawing/2014/main" id="{81736757-A3D4-8D4C-9ED5-EF56A86E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765" y="6510479"/>
            <a:ext cx="279883" cy="1511370"/>
          </a:xfrm>
          <a:custGeom>
            <a:avLst/>
            <a:gdLst>
              <a:gd name="T0" fmla="*/ 154 w 263"/>
              <a:gd name="T1" fmla="*/ 1427 h 1428"/>
              <a:gd name="T2" fmla="*/ 154 w 263"/>
              <a:gd name="T3" fmla="*/ 1427 h 1428"/>
              <a:gd name="T4" fmla="*/ 109 w 263"/>
              <a:gd name="T5" fmla="*/ 1427 h 1428"/>
              <a:gd name="T6" fmla="*/ 0 w 263"/>
              <a:gd name="T7" fmla="*/ 1319 h 1428"/>
              <a:gd name="T8" fmla="*/ 0 w 263"/>
              <a:gd name="T9" fmla="*/ 109 h 1428"/>
              <a:gd name="T10" fmla="*/ 109 w 263"/>
              <a:gd name="T11" fmla="*/ 0 h 1428"/>
              <a:gd name="T12" fmla="*/ 154 w 263"/>
              <a:gd name="T13" fmla="*/ 0 h 1428"/>
              <a:gd name="T14" fmla="*/ 262 w 263"/>
              <a:gd name="T15" fmla="*/ 109 h 1428"/>
              <a:gd name="T16" fmla="*/ 262 w 263"/>
              <a:gd name="T17" fmla="*/ 1319 h 1428"/>
              <a:gd name="T18" fmla="*/ 154 w 263"/>
              <a:gd name="T19" fmla="*/ 1427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1428">
                <a:moveTo>
                  <a:pt x="154" y="1427"/>
                </a:moveTo>
                <a:lnTo>
                  <a:pt x="154" y="1427"/>
                </a:lnTo>
                <a:cubicBezTo>
                  <a:pt x="109" y="1427"/>
                  <a:pt x="109" y="1427"/>
                  <a:pt x="109" y="1427"/>
                </a:cubicBezTo>
                <a:cubicBezTo>
                  <a:pt x="55" y="1427"/>
                  <a:pt x="0" y="1373"/>
                  <a:pt x="0" y="131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46"/>
                  <a:pt x="55" y="0"/>
                  <a:pt x="109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217" y="0"/>
                  <a:pt x="262" y="46"/>
                  <a:pt x="262" y="109"/>
                </a:cubicBezTo>
                <a:cubicBezTo>
                  <a:pt x="262" y="1319"/>
                  <a:pt x="262" y="1319"/>
                  <a:pt x="262" y="1319"/>
                </a:cubicBezTo>
                <a:cubicBezTo>
                  <a:pt x="262" y="1373"/>
                  <a:pt x="217" y="1427"/>
                  <a:pt x="154" y="14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05">
            <a:extLst>
              <a:ext uri="{FF2B5EF4-FFF2-40B4-BE49-F238E27FC236}">
                <a16:creationId xmlns:a16="http://schemas.microsoft.com/office/drawing/2014/main" id="{82C44042-6AC4-3847-9943-DA4832BD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307" y="6669080"/>
            <a:ext cx="279883" cy="1175510"/>
          </a:xfrm>
          <a:custGeom>
            <a:avLst/>
            <a:gdLst>
              <a:gd name="T0" fmla="*/ 153 w 263"/>
              <a:gd name="T1" fmla="*/ 1110 h 1111"/>
              <a:gd name="T2" fmla="*/ 153 w 263"/>
              <a:gd name="T3" fmla="*/ 1110 h 1111"/>
              <a:gd name="T4" fmla="*/ 108 w 263"/>
              <a:gd name="T5" fmla="*/ 1110 h 1111"/>
              <a:gd name="T6" fmla="*/ 0 w 263"/>
              <a:gd name="T7" fmla="*/ 1002 h 1111"/>
              <a:gd name="T8" fmla="*/ 0 w 263"/>
              <a:gd name="T9" fmla="*/ 108 h 1111"/>
              <a:gd name="T10" fmla="*/ 108 w 263"/>
              <a:gd name="T11" fmla="*/ 0 h 1111"/>
              <a:gd name="T12" fmla="*/ 153 w 263"/>
              <a:gd name="T13" fmla="*/ 0 h 1111"/>
              <a:gd name="T14" fmla="*/ 262 w 263"/>
              <a:gd name="T15" fmla="*/ 108 h 1111"/>
              <a:gd name="T16" fmla="*/ 262 w 263"/>
              <a:gd name="T17" fmla="*/ 1002 h 1111"/>
              <a:gd name="T18" fmla="*/ 153 w 263"/>
              <a:gd name="T19" fmla="*/ 1110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1111">
                <a:moveTo>
                  <a:pt x="153" y="1110"/>
                </a:moveTo>
                <a:lnTo>
                  <a:pt x="153" y="1110"/>
                </a:lnTo>
                <a:cubicBezTo>
                  <a:pt x="108" y="1110"/>
                  <a:pt x="108" y="1110"/>
                  <a:pt x="108" y="1110"/>
                </a:cubicBezTo>
                <a:cubicBezTo>
                  <a:pt x="54" y="1110"/>
                  <a:pt x="0" y="1065"/>
                  <a:pt x="0" y="1002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54" y="0"/>
                  <a:pt x="10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217" y="0"/>
                  <a:pt x="262" y="54"/>
                  <a:pt x="262" y="108"/>
                </a:cubicBezTo>
                <a:cubicBezTo>
                  <a:pt x="262" y="1002"/>
                  <a:pt x="262" y="1002"/>
                  <a:pt x="262" y="1002"/>
                </a:cubicBezTo>
                <a:cubicBezTo>
                  <a:pt x="262" y="1065"/>
                  <a:pt x="217" y="1110"/>
                  <a:pt x="153" y="111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06">
            <a:extLst>
              <a:ext uri="{FF2B5EF4-FFF2-40B4-BE49-F238E27FC236}">
                <a16:creationId xmlns:a16="http://schemas.microsoft.com/office/drawing/2014/main" id="{A2C2BD36-0DB2-2F4C-809C-1CE7E7413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8681" y="6510479"/>
            <a:ext cx="279883" cy="1511370"/>
          </a:xfrm>
          <a:custGeom>
            <a:avLst/>
            <a:gdLst>
              <a:gd name="T0" fmla="*/ 109 w 263"/>
              <a:gd name="T1" fmla="*/ 1427 h 1428"/>
              <a:gd name="T2" fmla="*/ 109 w 263"/>
              <a:gd name="T3" fmla="*/ 1427 h 1428"/>
              <a:gd name="T4" fmla="*/ 154 w 263"/>
              <a:gd name="T5" fmla="*/ 1427 h 1428"/>
              <a:gd name="T6" fmla="*/ 262 w 263"/>
              <a:gd name="T7" fmla="*/ 1319 h 1428"/>
              <a:gd name="T8" fmla="*/ 262 w 263"/>
              <a:gd name="T9" fmla="*/ 109 h 1428"/>
              <a:gd name="T10" fmla="*/ 154 w 263"/>
              <a:gd name="T11" fmla="*/ 0 h 1428"/>
              <a:gd name="T12" fmla="*/ 109 w 263"/>
              <a:gd name="T13" fmla="*/ 0 h 1428"/>
              <a:gd name="T14" fmla="*/ 0 w 263"/>
              <a:gd name="T15" fmla="*/ 109 h 1428"/>
              <a:gd name="T16" fmla="*/ 0 w 263"/>
              <a:gd name="T17" fmla="*/ 1319 h 1428"/>
              <a:gd name="T18" fmla="*/ 109 w 263"/>
              <a:gd name="T19" fmla="*/ 1427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1428">
                <a:moveTo>
                  <a:pt x="109" y="1427"/>
                </a:moveTo>
                <a:lnTo>
                  <a:pt x="109" y="1427"/>
                </a:lnTo>
                <a:cubicBezTo>
                  <a:pt x="154" y="1427"/>
                  <a:pt x="154" y="1427"/>
                  <a:pt x="154" y="1427"/>
                </a:cubicBezTo>
                <a:cubicBezTo>
                  <a:pt x="208" y="1427"/>
                  <a:pt x="262" y="1373"/>
                  <a:pt x="262" y="1319"/>
                </a:cubicBezTo>
                <a:cubicBezTo>
                  <a:pt x="262" y="109"/>
                  <a:pt x="262" y="109"/>
                  <a:pt x="262" y="109"/>
                </a:cubicBezTo>
                <a:cubicBezTo>
                  <a:pt x="262" y="46"/>
                  <a:pt x="208" y="0"/>
                  <a:pt x="15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45" y="0"/>
                  <a:pt x="0" y="46"/>
                  <a:pt x="0" y="109"/>
                </a:cubicBezTo>
                <a:cubicBezTo>
                  <a:pt x="0" y="1319"/>
                  <a:pt x="0" y="1319"/>
                  <a:pt x="0" y="1319"/>
                </a:cubicBezTo>
                <a:cubicBezTo>
                  <a:pt x="0" y="1373"/>
                  <a:pt x="45" y="1427"/>
                  <a:pt x="109" y="1427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07">
            <a:extLst>
              <a:ext uri="{FF2B5EF4-FFF2-40B4-BE49-F238E27FC236}">
                <a16:creationId xmlns:a16="http://schemas.microsoft.com/office/drawing/2014/main" id="{FB6582E9-D15B-7E47-A88D-CEBB2A62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0139" y="6669080"/>
            <a:ext cx="279883" cy="1175510"/>
          </a:xfrm>
          <a:custGeom>
            <a:avLst/>
            <a:gdLst>
              <a:gd name="T0" fmla="*/ 109 w 263"/>
              <a:gd name="T1" fmla="*/ 1110 h 1111"/>
              <a:gd name="T2" fmla="*/ 109 w 263"/>
              <a:gd name="T3" fmla="*/ 1110 h 1111"/>
              <a:gd name="T4" fmla="*/ 154 w 263"/>
              <a:gd name="T5" fmla="*/ 1110 h 1111"/>
              <a:gd name="T6" fmla="*/ 262 w 263"/>
              <a:gd name="T7" fmla="*/ 1002 h 1111"/>
              <a:gd name="T8" fmla="*/ 262 w 263"/>
              <a:gd name="T9" fmla="*/ 108 h 1111"/>
              <a:gd name="T10" fmla="*/ 154 w 263"/>
              <a:gd name="T11" fmla="*/ 0 h 1111"/>
              <a:gd name="T12" fmla="*/ 109 w 263"/>
              <a:gd name="T13" fmla="*/ 0 h 1111"/>
              <a:gd name="T14" fmla="*/ 0 w 263"/>
              <a:gd name="T15" fmla="*/ 108 h 1111"/>
              <a:gd name="T16" fmla="*/ 0 w 263"/>
              <a:gd name="T17" fmla="*/ 1002 h 1111"/>
              <a:gd name="T18" fmla="*/ 109 w 263"/>
              <a:gd name="T19" fmla="*/ 1110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1111">
                <a:moveTo>
                  <a:pt x="109" y="1110"/>
                </a:moveTo>
                <a:lnTo>
                  <a:pt x="109" y="1110"/>
                </a:lnTo>
                <a:cubicBezTo>
                  <a:pt x="154" y="1110"/>
                  <a:pt x="154" y="1110"/>
                  <a:pt x="154" y="1110"/>
                </a:cubicBezTo>
                <a:cubicBezTo>
                  <a:pt x="208" y="1110"/>
                  <a:pt x="262" y="1065"/>
                  <a:pt x="262" y="1002"/>
                </a:cubicBezTo>
                <a:cubicBezTo>
                  <a:pt x="262" y="108"/>
                  <a:pt x="262" y="108"/>
                  <a:pt x="262" y="108"/>
                </a:cubicBezTo>
                <a:cubicBezTo>
                  <a:pt x="262" y="54"/>
                  <a:pt x="208" y="0"/>
                  <a:pt x="15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1002"/>
                  <a:pt x="0" y="1002"/>
                  <a:pt x="0" y="1002"/>
                </a:cubicBezTo>
                <a:cubicBezTo>
                  <a:pt x="0" y="1065"/>
                  <a:pt x="45" y="1110"/>
                  <a:pt x="109" y="111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08">
            <a:extLst>
              <a:ext uri="{FF2B5EF4-FFF2-40B4-BE49-F238E27FC236}">
                <a16:creationId xmlns:a16="http://schemas.microsoft.com/office/drawing/2014/main" id="{4E9E9902-8299-B946-83C7-D9211FA2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055" y="6864998"/>
            <a:ext cx="237899" cy="3927695"/>
          </a:xfrm>
          <a:custGeom>
            <a:avLst/>
            <a:gdLst>
              <a:gd name="T0" fmla="*/ 226 w 227"/>
              <a:gd name="T1" fmla="*/ 3712 h 3713"/>
              <a:gd name="T2" fmla="*/ 226 w 227"/>
              <a:gd name="T3" fmla="*/ 3712 h 3713"/>
              <a:gd name="T4" fmla="*/ 0 w 227"/>
              <a:gd name="T5" fmla="*/ 3712 h 3713"/>
              <a:gd name="T6" fmla="*/ 0 w 227"/>
              <a:gd name="T7" fmla="*/ 89 h 3713"/>
              <a:gd name="T8" fmla="*/ 90 w 227"/>
              <a:gd name="T9" fmla="*/ 0 h 3713"/>
              <a:gd name="T10" fmla="*/ 126 w 227"/>
              <a:gd name="T11" fmla="*/ 0 h 3713"/>
              <a:gd name="T12" fmla="*/ 226 w 227"/>
              <a:gd name="T13" fmla="*/ 89 h 3713"/>
              <a:gd name="T14" fmla="*/ 226 w 227"/>
              <a:gd name="T15" fmla="*/ 3712 h 3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13">
                <a:moveTo>
                  <a:pt x="226" y="3712"/>
                </a:moveTo>
                <a:lnTo>
                  <a:pt x="226" y="3712"/>
                </a:lnTo>
                <a:cubicBezTo>
                  <a:pt x="0" y="3712"/>
                  <a:pt x="0" y="3712"/>
                  <a:pt x="0" y="3712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4"/>
                  <a:pt x="36" y="0"/>
                  <a:pt x="90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81" y="0"/>
                  <a:pt x="226" y="44"/>
                  <a:pt x="226" y="89"/>
                </a:cubicBezTo>
                <a:lnTo>
                  <a:pt x="226" y="37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09">
            <a:extLst>
              <a:ext uri="{FF2B5EF4-FFF2-40B4-BE49-F238E27FC236}">
                <a16:creationId xmlns:a16="http://schemas.microsoft.com/office/drawing/2014/main" id="{C7139022-B995-ED4C-BD88-E36041754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9293" y="6864998"/>
            <a:ext cx="237899" cy="3927695"/>
          </a:xfrm>
          <a:custGeom>
            <a:avLst/>
            <a:gdLst>
              <a:gd name="T0" fmla="*/ 226 w 227"/>
              <a:gd name="T1" fmla="*/ 3712 h 3713"/>
              <a:gd name="T2" fmla="*/ 226 w 227"/>
              <a:gd name="T3" fmla="*/ 3712 h 3713"/>
              <a:gd name="T4" fmla="*/ 0 w 227"/>
              <a:gd name="T5" fmla="*/ 3712 h 3713"/>
              <a:gd name="T6" fmla="*/ 0 w 227"/>
              <a:gd name="T7" fmla="*/ 89 h 3713"/>
              <a:gd name="T8" fmla="*/ 90 w 227"/>
              <a:gd name="T9" fmla="*/ 0 h 3713"/>
              <a:gd name="T10" fmla="*/ 135 w 227"/>
              <a:gd name="T11" fmla="*/ 0 h 3713"/>
              <a:gd name="T12" fmla="*/ 226 w 227"/>
              <a:gd name="T13" fmla="*/ 89 h 3713"/>
              <a:gd name="T14" fmla="*/ 226 w 227"/>
              <a:gd name="T15" fmla="*/ 3712 h 3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7" h="3713">
                <a:moveTo>
                  <a:pt x="226" y="3712"/>
                </a:moveTo>
                <a:lnTo>
                  <a:pt x="226" y="3712"/>
                </a:lnTo>
                <a:cubicBezTo>
                  <a:pt x="0" y="3712"/>
                  <a:pt x="0" y="3712"/>
                  <a:pt x="0" y="3712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44"/>
                  <a:pt x="45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80" y="0"/>
                  <a:pt x="226" y="44"/>
                  <a:pt x="226" y="89"/>
                </a:cubicBezTo>
                <a:lnTo>
                  <a:pt x="226" y="371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10">
            <a:extLst>
              <a:ext uri="{FF2B5EF4-FFF2-40B4-BE49-F238E27FC236}">
                <a16:creationId xmlns:a16="http://schemas.microsoft.com/office/drawing/2014/main" id="{0691B1FA-A7D1-744D-A98B-EAE2A92F1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0634" y="10559457"/>
            <a:ext cx="1320118" cy="228570"/>
          </a:xfrm>
          <a:custGeom>
            <a:avLst/>
            <a:gdLst>
              <a:gd name="T0" fmla="*/ 1247 w 1248"/>
              <a:gd name="T1" fmla="*/ 216 h 217"/>
              <a:gd name="T2" fmla="*/ 0 w 1248"/>
              <a:gd name="T3" fmla="*/ 216 h 217"/>
              <a:gd name="T4" fmla="*/ 0 w 1248"/>
              <a:gd name="T5" fmla="*/ 0 h 217"/>
              <a:gd name="T6" fmla="*/ 1247 w 1248"/>
              <a:gd name="T7" fmla="*/ 0 h 217"/>
              <a:gd name="T8" fmla="*/ 1247 w 1248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217">
                <a:moveTo>
                  <a:pt x="1247" y="216"/>
                </a:moveTo>
                <a:lnTo>
                  <a:pt x="0" y="216"/>
                </a:lnTo>
                <a:lnTo>
                  <a:pt x="0" y="0"/>
                </a:lnTo>
                <a:lnTo>
                  <a:pt x="1247" y="0"/>
                </a:lnTo>
                <a:lnTo>
                  <a:pt x="1247" y="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11">
            <a:extLst>
              <a:ext uri="{FF2B5EF4-FFF2-40B4-BE49-F238E27FC236}">
                <a16:creationId xmlns:a16="http://schemas.microsoft.com/office/drawing/2014/main" id="{28C5557A-554A-3643-8BE7-D89E9F829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519" y="10559457"/>
            <a:ext cx="1329447" cy="228570"/>
          </a:xfrm>
          <a:custGeom>
            <a:avLst/>
            <a:gdLst>
              <a:gd name="T0" fmla="*/ 1256 w 1257"/>
              <a:gd name="T1" fmla="*/ 216 h 217"/>
              <a:gd name="T2" fmla="*/ 0 w 1257"/>
              <a:gd name="T3" fmla="*/ 216 h 217"/>
              <a:gd name="T4" fmla="*/ 0 w 1257"/>
              <a:gd name="T5" fmla="*/ 0 h 217"/>
              <a:gd name="T6" fmla="*/ 1256 w 1257"/>
              <a:gd name="T7" fmla="*/ 0 h 217"/>
              <a:gd name="T8" fmla="*/ 1256 w 1257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217">
                <a:moveTo>
                  <a:pt x="1256" y="216"/>
                </a:moveTo>
                <a:lnTo>
                  <a:pt x="0" y="216"/>
                </a:lnTo>
                <a:lnTo>
                  <a:pt x="0" y="0"/>
                </a:lnTo>
                <a:lnTo>
                  <a:pt x="1256" y="0"/>
                </a:lnTo>
                <a:lnTo>
                  <a:pt x="1256" y="21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12">
            <a:extLst>
              <a:ext uri="{FF2B5EF4-FFF2-40B4-BE49-F238E27FC236}">
                <a16:creationId xmlns:a16="http://schemas.microsoft.com/office/drawing/2014/main" id="{22A42EB9-442D-2C43-B2B1-0575804D0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9524" y="5316310"/>
            <a:ext cx="1282800" cy="1044898"/>
          </a:xfrm>
          <a:custGeom>
            <a:avLst/>
            <a:gdLst>
              <a:gd name="T0" fmla="*/ 1120 w 1212"/>
              <a:gd name="T1" fmla="*/ 90 h 986"/>
              <a:gd name="T2" fmla="*/ 686 w 1212"/>
              <a:gd name="T3" fmla="*/ 90 h 986"/>
              <a:gd name="T4" fmla="*/ 578 w 1212"/>
              <a:gd name="T5" fmla="*/ 90 h 986"/>
              <a:gd name="T6" fmla="*/ 153 w 1212"/>
              <a:gd name="T7" fmla="*/ 90 h 986"/>
              <a:gd name="T8" fmla="*/ 81 w 1212"/>
              <a:gd name="T9" fmla="*/ 407 h 986"/>
              <a:gd name="T10" fmla="*/ 0 w 1212"/>
              <a:gd name="T11" fmla="*/ 434 h 986"/>
              <a:gd name="T12" fmla="*/ 117 w 1212"/>
              <a:gd name="T13" fmla="*/ 470 h 986"/>
              <a:gd name="T14" fmla="*/ 225 w 1212"/>
              <a:gd name="T15" fmla="*/ 587 h 986"/>
              <a:gd name="T16" fmla="*/ 614 w 1212"/>
              <a:gd name="T17" fmla="*/ 976 h 986"/>
              <a:gd name="T18" fmla="*/ 659 w 1212"/>
              <a:gd name="T19" fmla="*/ 976 h 986"/>
              <a:gd name="T20" fmla="*/ 1039 w 1212"/>
              <a:gd name="T21" fmla="*/ 587 h 986"/>
              <a:gd name="T22" fmla="*/ 1120 w 1212"/>
              <a:gd name="T23" fmla="*/ 515 h 986"/>
              <a:gd name="T24" fmla="*/ 1120 w 1212"/>
              <a:gd name="T25" fmla="*/ 90 h 986"/>
              <a:gd name="T26" fmla="*/ 1075 w 1212"/>
              <a:gd name="T27" fmla="*/ 470 h 986"/>
              <a:gd name="T28" fmla="*/ 994 w 1212"/>
              <a:gd name="T29" fmla="*/ 551 h 986"/>
              <a:gd name="T30" fmla="*/ 280 w 1212"/>
              <a:gd name="T31" fmla="*/ 551 h 986"/>
              <a:gd name="T32" fmla="*/ 199 w 1212"/>
              <a:gd name="T33" fmla="*/ 470 h 986"/>
              <a:gd name="T34" fmla="*/ 208 w 1212"/>
              <a:gd name="T35" fmla="*/ 388 h 986"/>
              <a:gd name="T36" fmla="*/ 325 w 1212"/>
              <a:gd name="T37" fmla="*/ 569 h 986"/>
              <a:gd name="T38" fmla="*/ 415 w 1212"/>
              <a:gd name="T39" fmla="*/ 280 h 986"/>
              <a:gd name="T40" fmla="*/ 515 w 1212"/>
              <a:gd name="T41" fmla="*/ 660 h 986"/>
              <a:gd name="T42" fmla="*/ 542 w 1212"/>
              <a:gd name="T43" fmla="*/ 641 h 986"/>
              <a:gd name="T44" fmla="*/ 686 w 1212"/>
              <a:gd name="T45" fmla="*/ 461 h 986"/>
              <a:gd name="T46" fmla="*/ 804 w 1212"/>
              <a:gd name="T47" fmla="*/ 470 h 986"/>
              <a:gd name="T48" fmla="*/ 804 w 1212"/>
              <a:gd name="T49" fmla="*/ 407 h 986"/>
              <a:gd name="T50" fmla="*/ 632 w 1212"/>
              <a:gd name="T51" fmla="*/ 325 h 986"/>
              <a:gd name="T52" fmla="*/ 587 w 1212"/>
              <a:gd name="T53" fmla="*/ 334 h 986"/>
              <a:gd name="T54" fmla="*/ 442 w 1212"/>
              <a:gd name="T55" fmla="*/ 135 h 986"/>
              <a:gd name="T56" fmla="*/ 415 w 1212"/>
              <a:gd name="T57" fmla="*/ 117 h 986"/>
              <a:gd name="T58" fmla="*/ 307 w 1212"/>
              <a:gd name="T59" fmla="*/ 452 h 986"/>
              <a:gd name="T60" fmla="*/ 225 w 1212"/>
              <a:gd name="T61" fmla="*/ 307 h 986"/>
              <a:gd name="T62" fmla="*/ 135 w 1212"/>
              <a:gd name="T63" fmla="*/ 379 h 986"/>
              <a:gd name="T64" fmla="*/ 199 w 1212"/>
              <a:gd name="T65" fmla="*/ 126 h 986"/>
              <a:gd name="T66" fmla="*/ 542 w 1212"/>
              <a:gd name="T67" fmla="*/ 126 h 986"/>
              <a:gd name="T68" fmla="*/ 632 w 1212"/>
              <a:gd name="T69" fmla="*/ 217 h 986"/>
              <a:gd name="T70" fmla="*/ 731 w 1212"/>
              <a:gd name="T71" fmla="*/ 126 h 986"/>
              <a:gd name="T72" fmla="*/ 1075 w 1212"/>
              <a:gd name="T73" fmla="*/ 126 h 986"/>
              <a:gd name="T74" fmla="*/ 1075 w 1212"/>
              <a:gd name="T75" fmla="*/ 47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2" h="986">
                <a:moveTo>
                  <a:pt x="1120" y="90"/>
                </a:moveTo>
                <a:lnTo>
                  <a:pt x="1120" y="90"/>
                </a:lnTo>
                <a:cubicBezTo>
                  <a:pt x="1057" y="27"/>
                  <a:pt x="984" y="0"/>
                  <a:pt x="903" y="0"/>
                </a:cubicBezTo>
                <a:cubicBezTo>
                  <a:pt x="822" y="0"/>
                  <a:pt x="750" y="27"/>
                  <a:pt x="686" y="90"/>
                </a:cubicBezTo>
                <a:cubicBezTo>
                  <a:pt x="632" y="145"/>
                  <a:pt x="632" y="145"/>
                  <a:pt x="632" y="145"/>
                </a:cubicBezTo>
                <a:cubicBezTo>
                  <a:pt x="578" y="90"/>
                  <a:pt x="578" y="90"/>
                  <a:pt x="578" y="90"/>
                </a:cubicBezTo>
                <a:cubicBezTo>
                  <a:pt x="524" y="27"/>
                  <a:pt x="452" y="0"/>
                  <a:pt x="370" y="0"/>
                </a:cubicBezTo>
                <a:cubicBezTo>
                  <a:pt x="289" y="0"/>
                  <a:pt x="208" y="27"/>
                  <a:pt x="153" y="90"/>
                </a:cubicBezTo>
                <a:cubicBezTo>
                  <a:pt x="99" y="145"/>
                  <a:pt x="63" y="217"/>
                  <a:pt x="63" y="298"/>
                </a:cubicBezTo>
                <a:cubicBezTo>
                  <a:pt x="63" y="334"/>
                  <a:pt x="72" y="370"/>
                  <a:pt x="81" y="407"/>
                </a:cubicBezTo>
                <a:cubicBezTo>
                  <a:pt x="27" y="407"/>
                  <a:pt x="27" y="407"/>
                  <a:pt x="27" y="407"/>
                </a:cubicBezTo>
                <a:cubicBezTo>
                  <a:pt x="9" y="407"/>
                  <a:pt x="0" y="425"/>
                  <a:pt x="0" y="434"/>
                </a:cubicBezTo>
                <a:cubicBezTo>
                  <a:pt x="0" y="452"/>
                  <a:pt x="9" y="470"/>
                  <a:pt x="27" y="470"/>
                </a:cubicBezTo>
                <a:cubicBezTo>
                  <a:pt x="117" y="470"/>
                  <a:pt x="117" y="470"/>
                  <a:pt x="117" y="470"/>
                </a:cubicBezTo>
                <a:cubicBezTo>
                  <a:pt x="126" y="488"/>
                  <a:pt x="135" y="497"/>
                  <a:pt x="153" y="515"/>
                </a:cubicBezTo>
                <a:cubicBezTo>
                  <a:pt x="225" y="587"/>
                  <a:pt x="225" y="587"/>
                  <a:pt x="225" y="587"/>
                </a:cubicBezTo>
                <a:lnTo>
                  <a:pt x="235" y="587"/>
                </a:lnTo>
                <a:cubicBezTo>
                  <a:pt x="614" y="976"/>
                  <a:pt x="614" y="976"/>
                  <a:pt x="614" y="976"/>
                </a:cubicBezTo>
                <a:cubicBezTo>
                  <a:pt x="623" y="985"/>
                  <a:pt x="632" y="985"/>
                  <a:pt x="632" y="985"/>
                </a:cubicBezTo>
                <a:cubicBezTo>
                  <a:pt x="641" y="985"/>
                  <a:pt x="650" y="985"/>
                  <a:pt x="659" y="976"/>
                </a:cubicBezTo>
                <a:cubicBezTo>
                  <a:pt x="1039" y="587"/>
                  <a:pt x="1039" y="587"/>
                  <a:pt x="1039" y="587"/>
                </a:cubicBezTo>
                <a:lnTo>
                  <a:pt x="1039" y="587"/>
                </a:lnTo>
                <a:cubicBezTo>
                  <a:pt x="1120" y="515"/>
                  <a:pt x="1120" y="515"/>
                  <a:pt x="1120" y="515"/>
                </a:cubicBezTo>
                <a:lnTo>
                  <a:pt x="1120" y="515"/>
                </a:lnTo>
                <a:cubicBezTo>
                  <a:pt x="1174" y="461"/>
                  <a:pt x="1211" y="379"/>
                  <a:pt x="1211" y="298"/>
                </a:cubicBezTo>
                <a:cubicBezTo>
                  <a:pt x="1211" y="217"/>
                  <a:pt x="1174" y="145"/>
                  <a:pt x="1120" y="90"/>
                </a:cubicBezTo>
                <a:close/>
                <a:moveTo>
                  <a:pt x="1075" y="470"/>
                </a:moveTo>
                <a:lnTo>
                  <a:pt x="1075" y="470"/>
                </a:lnTo>
                <a:cubicBezTo>
                  <a:pt x="994" y="551"/>
                  <a:pt x="994" y="551"/>
                  <a:pt x="994" y="551"/>
                </a:cubicBezTo>
                <a:lnTo>
                  <a:pt x="994" y="551"/>
                </a:lnTo>
                <a:cubicBezTo>
                  <a:pt x="632" y="913"/>
                  <a:pt x="632" y="913"/>
                  <a:pt x="632" y="913"/>
                </a:cubicBezTo>
                <a:cubicBezTo>
                  <a:pt x="280" y="551"/>
                  <a:pt x="280" y="551"/>
                  <a:pt x="280" y="551"/>
                </a:cubicBezTo>
                <a:cubicBezTo>
                  <a:pt x="271" y="551"/>
                  <a:pt x="271" y="551"/>
                  <a:pt x="271" y="551"/>
                </a:cubicBezTo>
                <a:cubicBezTo>
                  <a:pt x="199" y="470"/>
                  <a:pt x="199" y="470"/>
                  <a:pt x="199" y="470"/>
                </a:cubicBezTo>
                <a:cubicBezTo>
                  <a:pt x="189" y="461"/>
                  <a:pt x="180" y="452"/>
                  <a:pt x="171" y="434"/>
                </a:cubicBezTo>
                <a:cubicBezTo>
                  <a:pt x="208" y="388"/>
                  <a:pt x="208" y="388"/>
                  <a:pt x="208" y="388"/>
                </a:cubicBezTo>
                <a:cubicBezTo>
                  <a:pt x="298" y="551"/>
                  <a:pt x="298" y="551"/>
                  <a:pt x="298" y="551"/>
                </a:cubicBezTo>
                <a:cubicBezTo>
                  <a:pt x="298" y="560"/>
                  <a:pt x="316" y="569"/>
                  <a:pt x="325" y="569"/>
                </a:cubicBezTo>
                <a:cubicBezTo>
                  <a:pt x="334" y="569"/>
                  <a:pt x="343" y="560"/>
                  <a:pt x="352" y="542"/>
                </a:cubicBezTo>
                <a:cubicBezTo>
                  <a:pt x="415" y="280"/>
                  <a:pt x="415" y="280"/>
                  <a:pt x="415" y="280"/>
                </a:cubicBezTo>
                <a:cubicBezTo>
                  <a:pt x="488" y="632"/>
                  <a:pt x="488" y="632"/>
                  <a:pt x="488" y="632"/>
                </a:cubicBezTo>
                <a:cubicBezTo>
                  <a:pt x="488" y="651"/>
                  <a:pt x="497" y="660"/>
                  <a:pt x="515" y="660"/>
                </a:cubicBezTo>
                <a:lnTo>
                  <a:pt x="515" y="660"/>
                </a:lnTo>
                <a:cubicBezTo>
                  <a:pt x="533" y="660"/>
                  <a:pt x="542" y="651"/>
                  <a:pt x="542" y="641"/>
                </a:cubicBezTo>
                <a:cubicBezTo>
                  <a:pt x="623" y="398"/>
                  <a:pt x="623" y="398"/>
                  <a:pt x="623" y="398"/>
                </a:cubicBezTo>
                <a:cubicBezTo>
                  <a:pt x="686" y="461"/>
                  <a:pt x="686" y="461"/>
                  <a:pt x="686" y="461"/>
                </a:cubicBezTo>
                <a:cubicBezTo>
                  <a:pt x="695" y="461"/>
                  <a:pt x="695" y="470"/>
                  <a:pt x="705" y="470"/>
                </a:cubicBezTo>
                <a:cubicBezTo>
                  <a:pt x="804" y="470"/>
                  <a:pt x="804" y="470"/>
                  <a:pt x="804" y="470"/>
                </a:cubicBezTo>
                <a:cubicBezTo>
                  <a:pt x="822" y="470"/>
                  <a:pt x="840" y="452"/>
                  <a:pt x="840" y="434"/>
                </a:cubicBezTo>
                <a:cubicBezTo>
                  <a:pt x="840" y="425"/>
                  <a:pt x="822" y="407"/>
                  <a:pt x="804" y="407"/>
                </a:cubicBezTo>
                <a:cubicBezTo>
                  <a:pt x="722" y="407"/>
                  <a:pt x="722" y="407"/>
                  <a:pt x="722" y="407"/>
                </a:cubicBezTo>
                <a:cubicBezTo>
                  <a:pt x="632" y="325"/>
                  <a:pt x="632" y="325"/>
                  <a:pt x="632" y="325"/>
                </a:cubicBezTo>
                <a:cubicBezTo>
                  <a:pt x="623" y="316"/>
                  <a:pt x="614" y="307"/>
                  <a:pt x="605" y="316"/>
                </a:cubicBezTo>
                <a:cubicBezTo>
                  <a:pt x="596" y="316"/>
                  <a:pt x="587" y="325"/>
                  <a:pt x="587" y="334"/>
                </a:cubicBezTo>
                <a:cubicBezTo>
                  <a:pt x="524" y="515"/>
                  <a:pt x="524" y="515"/>
                  <a:pt x="524" y="515"/>
                </a:cubicBezTo>
                <a:cubicBezTo>
                  <a:pt x="442" y="135"/>
                  <a:pt x="442" y="135"/>
                  <a:pt x="442" y="135"/>
                </a:cubicBezTo>
                <a:cubicBezTo>
                  <a:pt x="442" y="126"/>
                  <a:pt x="433" y="117"/>
                  <a:pt x="415" y="117"/>
                </a:cubicBezTo>
                <a:lnTo>
                  <a:pt x="415" y="117"/>
                </a:lnTo>
                <a:cubicBezTo>
                  <a:pt x="397" y="117"/>
                  <a:pt x="388" y="126"/>
                  <a:pt x="388" y="135"/>
                </a:cubicBezTo>
                <a:cubicBezTo>
                  <a:pt x="307" y="452"/>
                  <a:pt x="307" y="452"/>
                  <a:pt x="307" y="452"/>
                </a:cubicBezTo>
                <a:cubicBezTo>
                  <a:pt x="244" y="325"/>
                  <a:pt x="244" y="325"/>
                  <a:pt x="244" y="325"/>
                </a:cubicBezTo>
                <a:cubicBezTo>
                  <a:pt x="244" y="316"/>
                  <a:pt x="235" y="307"/>
                  <a:pt x="225" y="307"/>
                </a:cubicBezTo>
                <a:cubicBezTo>
                  <a:pt x="216" y="307"/>
                  <a:pt x="199" y="316"/>
                  <a:pt x="199" y="316"/>
                </a:cubicBezTo>
                <a:cubicBezTo>
                  <a:pt x="135" y="379"/>
                  <a:pt x="135" y="379"/>
                  <a:pt x="135" y="379"/>
                </a:cubicBezTo>
                <a:cubicBezTo>
                  <a:pt x="126" y="352"/>
                  <a:pt x="126" y="325"/>
                  <a:pt x="126" y="298"/>
                </a:cubicBezTo>
                <a:cubicBezTo>
                  <a:pt x="126" y="235"/>
                  <a:pt x="153" y="172"/>
                  <a:pt x="199" y="126"/>
                </a:cubicBezTo>
                <a:cubicBezTo>
                  <a:pt x="244" y="81"/>
                  <a:pt x="307" y="54"/>
                  <a:pt x="370" y="54"/>
                </a:cubicBezTo>
                <a:cubicBezTo>
                  <a:pt x="433" y="54"/>
                  <a:pt x="497" y="81"/>
                  <a:pt x="542" y="126"/>
                </a:cubicBezTo>
                <a:cubicBezTo>
                  <a:pt x="614" y="208"/>
                  <a:pt x="614" y="208"/>
                  <a:pt x="614" y="208"/>
                </a:cubicBezTo>
                <a:cubicBezTo>
                  <a:pt x="623" y="208"/>
                  <a:pt x="632" y="217"/>
                  <a:pt x="632" y="217"/>
                </a:cubicBezTo>
                <a:cubicBezTo>
                  <a:pt x="641" y="217"/>
                  <a:pt x="650" y="208"/>
                  <a:pt x="659" y="208"/>
                </a:cubicBezTo>
                <a:cubicBezTo>
                  <a:pt x="731" y="126"/>
                  <a:pt x="731" y="126"/>
                  <a:pt x="731" y="126"/>
                </a:cubicBezTo>
                <a:cubicBezTo>
                  <a:pt x="777" y="81"/>
                  <a:pt x="840" y="54"/>
                  <a:pt x="903" y="54"/>
                </a:cubicBezTo>
                <a:cubicBezTo>
                  <a:pt x="967" y="54"/>
                  <a:pt x="1030" y="81"/>
                  <a:pt x="1075" y="126"/>
                </a:cubicBezTo>
                <a:cubicBezTo>
                  <a:pt x="1120" y="172"/>
                  <a:pt x="1147" y="235"/>
                  <a:pt x="1147" y="298"/>
                </a:cubicBezTo>
                <a:cubicBezTo>
                  <a:pt x="1147" y="362"/>
                  <a:pt x="1120" y="425"/>
                  <a:pt x="1075" y="47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13">
            <a:extLst>
              <a:ext uri="{FF2B5EF4-FFF2-40B4-BE49-F238E27FC236}">
                <a16:creationId xmlns:a16="http://schemas.microsoft.com/office/drawing/2014/main" id="{7D80F921-AA15-774E-AA82-28FBBFC0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60" y="10512810"/>
            <a:ext cx="1082215" cy="1091545"/>
          </a:xfrm>
          <a:custGeom>
            <a:avLst/>
            <a:gdLst>
              <a:gd name="T0" fmla="*/ 840 w 1022"/>
              <a:gd name="T1" fmla="*/ 515 h 1031"/>
              <a:gd name="T2" fmla="*/ 1021 w 1022"/>
              <a:gd name="T3" fmla="*/ 226 h 1031"/>
              <a:gd name="T4" fmla="*/ 714 w 1022"/>
              <a:gd name="T5" fmla="*/ 163 h 1031"/>
              <a:gd name="T6" fmla="*/ 687 w 1022"/>
              <a:gd name="T7" fmla="*/ 163 h 1031"/>
              <a:gd name="T8" fmla="*/ 334 w 1022"/>
              <a:gd name="T9" fmla="*/ 163 h 1031"/>
              <a:gd name="T10" fmla="*/ 307 w 1022"/>
              <a:gd name="T11" fmla="*/ 163 h 1031"/>
              <a:gd name="T12" fmla="*/ 0 w 1022"/>
              <a:gd name="T13" fmla="*/ 226 h 1031"/>
              <a:gd name="T14" fmla="*/ 181 w 1022"/>
              <a:gd name="T15" fmla="*/ 515 h 1031"/>
              <a:gd name="T16" fmla="*/ 0 w 1022"/>
              <a:gd name="T17" fmla="*/ 805 h 1031"/>
              <a:gd name="T18" fmla="*/ 127 w 1022"/>
              <a:gd name="T19" fmla="*/ 904 h 1031"/>
              <a:gd name="T20" fmla="*/ 325 w 1022"/>
              <a:gd name="T21" fmla="*/ 859 h 1031"/>
              <a:gd name="T22" fmla="*/ 506 w 1022"/>
              <a:gd name="T23" fmla="*/ 1030 h 1031"/>
              <a:gd name="T24" fmla="*/ 696 w 1022"/>
              <a:gd name="T25" fmla="*/ 859 h 1031"/>
              <a:gd name="T26" fmla="*/ 894 w 1022"/>
              <a:gd name="T27" fmla="*/ 904 h 1031"/>
              <a:gd name="T28" fmla="*/ 1021 w 1022"/>
              <a:gd name="T29" fmla="*/ 805 h 1031"/>
              <a:gd name="T30" fmla="*/ 840 w 1022"/>
              <a:gd name="T31" fmla="*/ 515 h 1031"/>
              <a:gd name="T32" fmla="*/ 741 w 1022"/>
              <a:gd name="T33" fmla="*/ 226 h 1031"/>
              <a:gd name="T34" fmla="*/ 894 w 1022"/>
              <a:gd name="T35" fmla="*/ 190 h 1031"/>
              <a:gd name="T36" fmla="*/ 967 w 1022"/>
              <a:gd name="T37" fmla="*/ 226 h 1031"/>
              <a:gd name="T38" fmla="*/ 795 w 1022"/>
              <a:gd name="T39" fmla="*/ 479 h 1031"/>
              <a:gd name="T40" fmla="*/ 714 w 1022"/>
              <a:gd name="T41" fmla="*/ 235 h 1031"/>
              <a:gd name="T42" fmla="*/ 641 w 1022"/>
              <a:gd name="T43" fmla="*/ 606 h 1031"/>
              <a:gd name="T44" fmla="*/ 506 w 1022"/>
              <a:gd name="T45" fmla="*/ 696 h 1031"/>
              <a:gd name="T46" fmla="*/ 325 w 1022"/>
              <a:gd name="T47" fmla="*/ 570 h 1031"/>
              <a:gd name="T48" fmla="*/ 325 w 1022"/>
              <a:gd name="T49" fmla="*/ 470 h 1031"/>
              <a:gd name="T50" fmla="*/ 506 w 1022"/>
              <a:gd name="T51" fmla="*/ 335 h 1031"/>
              <a:gd name="T52" fmla="*/ 696 w 1022"/>
              <a:gd name="T53" fmla="*/ 470 h 1031"/>
              <a:gd name="T54" fmla="*/ 696 w 1022"/>
              <a:gd name="T55" fmla="*/ 570 h 1031"/>
              <a:gd name="T56" fmla="*/ 687 w 1022"/>
              <a:gd name="T57" fmla="*/ 651 h 1031"/>
              <a:gd name="T58" fmla="*/ 660 w 1022"/>
              <a:gd name="T59" fmla="*/ 777 h 1031"/>
              <a:gd name="T60" fmla="*/ 678 w 1022"/>
              <a:gd name="T61" fmla="*/ 651 h 1031"/>
              <a:gd name="T62" fmla="*/ 452 w 1022"/>
              <a:gd name="T63" fmla="*/ 732 h 1031"/>
              <a:gd name="T64" fmla="*/ 362 w 1022"/>
              <a:gd name="T65" fmla="*/ 777 h 1031"/>
              <a:gd name="T66" fmla="*/ 343 w 1022"/>
              <a:gd name="T67" fmla="*/ 651 h 1031"/>
              <a:gd name="T68" fmla="*/ 334 w 1022"/>
              <a:gd name="T69" fmla="*/ 380 h 1031"/>
              <a:gd name="T70" fmla="*/ 362 w 1022"/>
              <a:gd name="T71" fmla="*/ 253 h 1031"/>
              <a:gd name="T72" fmla="*/ 343 w 1022"/>
              <a:gd name="T73" fmla="*/ 380 h 1031"/>
              <a:gd name="T74" fmla="*/ 569 w 1022"/>
              <a:gd name="T75" fmla="*/ 299 h 1031"/>
              <a:gd name="T76" fmla="*/ 660 w 1022"/>
              <a:gd name="T77" fmla="*/ 253 h 1031"/>
              <a:gd name="T78" fmla="*/ 678 w 1022"/>
              <a:gd name="T79" fmla="*/ 380 h 1031"/>
              <a:gd name="T80" fmla="*/ 388 w 1022"/>
              <a:gd name="T81" fmla="*/ 190 h 1031"/>
              <a:gd name="T82" fmla="*/ 506 w 1022"/>
              <a:gd name="T83" fmla="*/ 64 h 1031"/>
              <a:gd name="T84" fmla="*/ 641 w 1022"/>
              <a:gd name="T85" fmla="*/ 199 h 1031"/>
              <a:gd name="T86" fmla="*/ 380 w 1022"/>
              <a:gd name="T87" fmla="*/ 199 h 1031"/>
              <a:gd name="T88" fmla="*/ 145 w 1022"/>
              <a:gd name="T89" fmla="*/ 389 h 1031"/>
              <a:gd name="T90" fmla="*/ 54 w 1022"/>
              <a:gd name="T91" fmla="*/ 226 h 1031"/>
              <a:gd name="T92" fmla="*/ 145 w 1022"/>
              <a:gd name="T93" fmla="*/ 190 h 1031"/>
              <a:gd name="T94" fmla="*/ 307 w 1022"/>
              <a:gd name="T95" fmla="*/ 235 h 1031"/>
              <a:gd name="T96" fmla="*/ 226 w 1022"/>
              <a:gd name="T97" fmla="*/ 479 h 1031"/>
              <a:gd name="T98" fmla="*/ 280 w 1022"/>
              <a:gd name="T99" fmla="*/ 814 h 1031"/>
              <a:gd name="T100" fmla="*/ 145 w 1022"/>
              <a:gd name="T101" fmla="*/ 850 h 1031"/>
              <a:gd name="T102" fmla="*/ 54 w 1022"/>
              <a:gd name="T103" fmla="*/ 805 h 1031"/>
              <a:gd name="T104" fmla="*/ 226 w 1022"/>
              <a:gd name="T105" fmla="*/ 561 h 1031"/>
              <a:gd name="T106" fmla="*/ 307 w 1022"/>
              <a:gd name="T107" fmla="*/ 805 h 1031"/>
              <a:gd name="T108" fmla="*/ 633 w 1022"/>
              <a:gd name="T109" fmla="*/ 850 h 1031"/>
              <a:gd name="T110" fmla="*/ 506 w 1022"/>
              <a:gd name="T111" fmla="*/ 967 h 1031"/>
              <a:gd name="T112" fmla="*/ 380 w 1022"/>
              <a:gd name="T113" fmla="*/ 832 h 1031"/>
              <a:gd name="T114" fmla="*/ 641 w 1022"/>
              <a:gd name="T115" fmla="*/ 832 h 1031"/>
              <a:gd name="T116" fmla="*/ 949 w 1022"/>
              <a:gd name="T117" fmla="*/ 832 h 1031"/>
              <a:gd name="T118" fmla="*/ 877 w 1022"/>
              <a:gd name="T119" fmla="*/ 850 h 1031"/>
              <a:gd name="T120" fmla="*/ 714 w 1022"/>
              <a:gd name="T121" fmla="*/ 805 h 1031"/>
              <a:gd name="T122" fmla="*/ 795 w 1022"/>
              <a:gd name="T123" fmla="*/ 561 h 1031"/>
              <a:gd name="T124" fmla="*/ 967 w 1022"/>
              <a:gd name="T125" fmla="*/ 805 h 1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022" h="1031">
                <a:moveTo>
                  <a:pt x="840" y="515"/>
                </a:moveTo>
                <a:lnTo>
                  <a:pt x="840" y="515"/>
                </a:lnTo>
                <a:cubicBezTo>
                  <a:pt x="877" y="488"/>
                  <a:pt x="904" y="452"/>
                  <a:pt x="931" y="425"/>
                </a:cubicBezTo>
                <a:cubicBezTo>
                  <a:pt x="967" y="371"/>
                  <a:pt x="1021" y="299"/>
                  <a:pt x="1021" y="226"/>
                </a:cubicBezTo>
                <a:cubicBezTo>
                  <a:pt x="1021" y="199"/>
                  <a:pt x="1012" y="172"/>
                  <a:pt x="985" y="154"/>
                </a:cubicBezTo>
                <a:cubicBezTo>
                  <a:pt x="922" y="109"/>
                  <a:pt x="804" y="136"/>
                  <a:pt x="714" y="163"/>
                </a:cubicBezTo>
                <a:cubicBezTo>
                  <a:pt x="705" y="172"/>
                  <a:pt x="705" y="172"/>
                  <a:pt x="696" y="172"/>
                </a:cubicBezTo>
                <a:cubicBezTo>
                  <a:pt x="696" y="172"/>
                  <a:pt x="696" y="163"/>
                  <a:pt x="687" y="163"/>
                </a:cubicBezTo>
                <a:cubicBezTo>
                  <a:pt x="641" y="64"/>
                  <a:pt x="578" y="0"/>
                  <a:pt x="506" y="0"/>
                </a:cubicBezTo>
                <a:cubicBezTo>
                  <a:pt x="443" y="0"/>
                  <a:pt x="380" y="64"/>
                  <a:pt x="334" y="163"/>
                </a:cubicBezTo>
                <a:cubicBezTo>
                  <a:pt x="325" y="163"/>
                  <a:pt x="325" y="172"/>
                  <a:pt x="325" y="172"/>
                </a:cubicBezTo>
                <a:cubicBezTo>
                  <a:pt x="316" y="172"/>
                  <a:pt x="307" y="172"/>
                  <a:pt x="307" y="163"/>
                </a:cubicBezTo>
                <a:cubicBezTo>
                  <a:pt x="217" y="136"/>
                  <a:pt x="99" y="109"/>
                  <a:pt x="36" y="154"/>
                </a:cubicBezTo>
                <a:cubicBezTo>
                  <a:pt x="9" y="172"/>
                  <a:pt x="0" y="199"/>
                  <a:pt x="0" y="226"/>
                </a:cubicBezTo>
                <a:cubicBezTo>
                  <a:pt x="0" y="299"/>
                  <a:pt x="45" y="371"/>
                  <a:pt x="90" y="425"/>
                </a:cubicBezTo>
                <a:cubicBezTo>
                  <a:pt x="118" y="452"/>
                  <a:pt x="145" y="488"/>
                  <a:pt x="181" y="515"/>
                </a:cubicBezTo>
                <a:cubicBezTo>
                  <a:pt x="145" y="552"/>
                  <a:pt x="118" y="579"/>
                  <a:pt x="90" y="606"/>
                </a:cubicBezTo>
                <a:cubicBezTo>
                  <a:pt x="45" y="660"/>
                  <a:pt x="0" y="741"/>
                  <a:pt x="0" y="805"/>
                </a:cubicBezTo>
                <a:cubicBezTo>
                  <a:pt x="0" y="841"/>
                  <a:pt x="9" y="868"/>
                  <a:pt x="36" y="886"/>
                </a:cubicBezTo>
                <a:cubicBezTo>
                  <a:pt x="54" y="904"/>
                  <a:pt x="90" y="904"/>
                  <a:pt x="127" y="904"/>
                </a:cubicBezTo>
                <a:cubicBezTo>
                  <a:pt x="181" y="904"/>
                  <a:pt x="253" y="886"/>
                  <a:pt x="307" y="868"/>
                </a:cubicBezTo>
                <a:cubicBezTo>
                  <a:pt x="307" y="868"/>
                  <a:pt x="316" y="859"/>
                  <a:pt x="325" y="859"/>
                </a:cubicBezTo>
                <a:cubicBezTo>
                  <a:pt x="325" y="859"/>
                  <a:pt x="325" y="868"/>
                  <a:pt x="334" y="868"/>
                </a:cubicBezTo>
                <a:cubicBezTo>
                  <a:pt x="380" y="976"/>
                  <a:pt x="443" y="1030"/>
                  <a:pt x="506" y="1030"/>
                </a:cubicBezTo>
                <a:cubicBezTo>
                  <a:pt x="578" y="1030"/>
                  <a:pt x="641" y="976"/>
                  <a:pt x="687" y="868"/>
                </a:cubicBezTo>
                <a:cubicBezTo>
                  <a:pt x="696" y="868"/>
                  <a:pt x="696" y="859"/>
                  <a:pt x="696" y="859"/>
                </a:cubicBezTo>
                <a:cubicBezTo>
                  <a:pt x="705" y="859"/>
                  <a:pt x="705" y="868"/>
                  <a:pt x="714" y="868"/>
                </a:cubicBezTo>
                <a:cubicBezTo>
                  <a:pt x="768" y="886"/>
                  <a:pt x="840" y="904"/>
                  <a:pt x="894" y="904"/>
                </a:cubicBezTo>
                <a:cubicBezTo>
                  <a:pt x="931" y="904"/>
                  <a:pt x="967" y="904"/>
                  <a:pt x="985" y="886"/>
                </a:cubicBezTo>
                <a:cubicBezTo>
                  <a:pt x="1012" y="868"/>
                  <a:pt x="1021" y="841"/>
                  <a:pt x="1021" y="805"/>
                </a:cubicBezTo>
                <a:cubicBezTo>
                  <a:pt x="1021" y="741"/>
                  <a:pt x="967" y="660"/>
                  <a:pt x="931" y="606"/>
                </a:cubicBezTo>
                <a:cubicBezTo>
                  <a:pt x="904" y="579"/>
                  <a:pt x="877" y="552"/>
                  <a:pt x="840" y="515"/>
                </a:cubicBezTo>
                <a:close/>
                <a:moveTo>
                  <a:pt x="741" y="226"/>
                </a:moveTo>
                <a:lnTo>
                  <a:pt x="741" y="226"/>
                </a:lnTo>
                <a:cubicBezTo>
                  <a:pt x="786" y="208"/>
                  <a:pt x="840" y="190"/>
                  <a:pt x="877" y="190"/>
                </a:cubicBezTo>
                <a:cubicBezTo>
                  <a:pt x="886" y="190"/>
                  <a:pt x="886" y="190"/>
                  <a:pt x="894" y="190"/>
                </a:cubicBezTo>
                <a:cubicBezTo>
                  <a:pt x="922" y="190"/>
                  <a:pt x="940" y="190"/>
                  <a:pt x="949" y="199"/>
                </a:cubicBezTo>
                <a:cubicBezTo>
                  <a:pt x="958" y="208"/>
                  <a:pt x="967" y="208"/>
                  <a:pt x="967" y="226"/>
                </a:cubicBezTo>
                <a:cubicBezTo>
                  <a:pt x="967" y="262"/>
                  <a:pt x="931" y="326"/>
                  <a:pt x="877" y="389"/>
                </a:cubicBezTo>
                <a:cubicBezTo>
                  <a:pt x="858" y="416"/>
                  <a:pt x="831" y="443"/>
                  <a:pt x="795" y="479"/>
                </a:cubicBezTo>
                <a:cubicBezTo>
                  <a:pt x="786" y="461"/>
                  <a:pt x="768" y="452"/>
                  <a:pt x="750" y="434"/>
                </a:cubicBezTo>
                <a:cubicBezTo>
                  <a:pt x="750" y="362"/>
                  <a:pt x="732" y="290"/>
                  <a:pt x="714" y="235"/>
                </a:cubicBezTo>
                <a:cubicBezTo>
                  <a:pt x="723" y="226"/>
                  <a:pt x="732" y="226"/>
                  <a:pt x="741" y="226"/>
                </a:cubicBezTo>
                <a:close/>
                <a:moveTo>
                  <a:pt x="641" y="606"/>
                </a:moveTo>
                <a:lnTo>
                  <a:pt x="641" y="606"/>
                </a:lnTo>
                <a:cubicBezTo>
                  <a:pt x="596" y="642"/>
                  <a:pt x="551" y="669"/>
                  <a:pt x="506" y="696"/>
                </a:cubicBezTo>
                <a:cubicBezTo>
                  <a:pt x="461" y="669"/>
                  <a:pt x="416" y="642"/>
                  <a:pt x="380" y="606"/>
                </a:cubicBezTo>
                <a:cubicBezTo>
                  <a:pt x="362" y="597"/>
                  <a:pt x="343" y="579"/>
                  <a:pt x="325" y="570"/>
                </a:cubicBezTo>
                <a:cubicBezTo>
                  <a:pt x="325" y="552"/>
                  <a:pt x="325" y="533"/>
                  <a:pt x="325" y="515"/>
                </a:cubicBezTo>
                <a:cubicBezTo>
                  <a:pt x="325" y="497"/>
                  <a:pt x="325" y="479"/>
                  <a:pt x="325" y="470"/>
                </a:cubicBezTo>
                <a:cubicBezTo>
                  <a:pt x="343" y="452"/>
                  <a:pt x="362" y="443"/>
                  <a:pt x="380" y="425"/>
                </a:cubicBezTo>
                <a:cubicBezTo>
                  <a:pt x="416" y="398"/>
                  <a:pt x="461" y="362"/>
                  <a:pt x="506" y="335"/>
                </a:cubicBezTo>
                <a:cubicBezTo>
                  <a:pt x="551" y="362"/>
                  <a:pt x="596" y="398"/>
                  <a:pt x="641" y="425"/>
                </a:cubicBezTo>
                <a:cubicBezTo>
                  <a:pt x="660" y="443"/>
                  <a:pt x="678" y="452"/>
                  <a:pt x="696" y="470"/>
                </a:cubicBezTo>
                <a:cubicBezTo>
                  <a:pt x="696" y="479"/>
                  <a:pt x="696" y="497"/>
                  <a:pt x="696" y="515"/>
                </a:cubicBezTo>
                <a:cubicBezTo>
                  <a:pt x="696" y="533"/>
                  <a:pt x="696" y="552"/>
                  <a:pt x="696" y="570"/>
                </a:cubicBezTo>
                <a:cubicBezTo>
                  <a:pt x="678" y="579"/>
                  <a:pt x="660" y="597"/>
                  <a:pt x="641" y="606"/>
                </a:cubicBezTo>
                <a:close/>
                <a:moveTo>
                  <a:pt x="687" y="651"/>
                </a:moveTo>
                <a:lnTo>
                  <a:pt x="687" y="651"/>
                </a:lnTo>
                <a:cubicBezTo>
                  <a:pt x="678" y="696"/>
                  <a:pt x="669" y="741"/>
                  <a:pt x="660" y="777"/>
                </a:cubicBezTo>
                <a:cubicBezTo>
                  <a:pt x="633" y="768"/>
                  <a:pt x="596" y="750"/>
                  <a:pt x="569" y="732"/>
                </a:cubicBezTo>
                <a:cubicBezTo>
                  <a:pt x="605" y="705"/>
                  <a:pt x="641" y="678"/>
                  <a:pt x="678" y="651"/>
                </a:cubicBezTo>
                <a:cubicBezTo>
                  <a:pt x="687" y="651"/>
                  <a:pt x="687" y="651"/>
                  <a:pt x="687" y="651"/>
                </a:cubicBezTo>
                <a:close/>
                <a:moveTo>
                  <a:pt x="452" y="732"/>
                </a:moveTo>
                <a:lnTo>
                  <a:pt x="452" y="732"/>
                </a:lnTo>
                <a:cubicBezTo>
                  <a:pt x="425" y="750"/>
                  <a:pt x="388" y="768"/>
                  <a:pt x="362" y="777"/>
                </a:cubicBezTo>
                <a:cubicBezTo>
                  <a:pt x="352" y="741"/>
                  <a:pt x="343" y="696"/>
                  <a:pt x="334" y="651"/>
                </a:cubicBezTo>
                <a:cubicBezTo>
                  <a:pt x="334" y="651"/>
                  <a:pt x="334" y="651"/>
                  <a:pt x="343" y="651"/>
                </a:cubicBezTo>
                <a:cubicBezTo>
                  <a:pt x="380" y="678"/>
                  <a:pt x="416" y="705"/>
                  <a:pt x="452" y="732"/>
                </a:cubicBezTo>
                <a:close/>
                <a:moveTo>
                  <a:pt x="334" y="380"/>
                </a:moveTo>
                <a:lnTo>
                  <a:pt x="334" y="380"/>
                </a:lnTo>
                <a:cubicBezTo>
                  <a:pt x="343" y="335"/>
                  <a:pt x="352" y="299"/>
                  <a:pt x="362" y="253"/>
                </a:cubicBezTo>
                <a:cubicBezTo>
                  <a:pt x="388" y="271"/>
                  <a:pt x="425" y="290"/>
                  <a:pt x="452" y="299"/>
                </a:cubicBezTo>
                <a:cubicBezTo>
                  <a:pt x="416" y="326"/>
                  <a:pt x="380" y="353"/>
                  <a:pt x="343" y="380"/>
                </a:cubicBezTo>
                <a:cubicBezTo>
                  <a:pt x="334" y="380"/>
                  <a:pt x="334" y="380"/>
                  <a:pt x="334" y="380"/>
                </a:cubicBezTo>
                <a:close/>
                <a:moveTo>
                  <a:pt x="569" y="299"/>
                </a:moveTo>
                <a:lnTo>
                  <a:pt x="569" y="299"/>
                </a:lnTo>
                <a:cubicBezTo>
                  <a:pt x="596" y="290"/>
                  <a:pt x="633" y="271"/>
                  <a:pt x="660" y="253"/>
                </a:cubicBezTo>
                <a:cubicBezTo>
                  <a:pt x="669" y="299"/>
                  <a:pt x="678" y="335"/>
                  <a:pt x="687" y="380"/>
                </a:cubicBezTo>
                <a:cubicBezTo>
                  <a:pt x="687" y="380"/>
                  <a:pt x="687" y="380"/>
                  <a:pt x="678" y="380"/>
                </a:cubicBezTo>
                <a:cubicBezTo>
                  <a:pt x="641" y="353"/>
                  <a:pt x="605" y="326"/>
                  <a:pt x="569" y="299"/>
                </a:cubicBezTo>
                <a:close/>
                <a:moveTo>
                  <a:pt x="388" y="190"/>
                </a:moveTo>
                <a:lnTo>
                  <a:pt x="388" y="190"/>
                </a:lnTo>
                <a:cubicBezTo>
                  <a:pt x="425" y="109"/>
                  <a:pt x="470" y="64"/>
                  <a:pt x="506" y="64"/>
                </a:cubicBezTo>
                <a:cubicBezTo>
                  <a:pt x="551" y="64"/>
                  <a:pt x="596" y="109"/>
                  <a:pt x="633" y="190"/>
                </a:cubicBezTo>
                <a:lnTo>
                  <a:pt x="641" y="199"/>
                </a:lnTo>
                <a:cubicBezTo>
                  <a:pt x="596" y="217"/>
                  <a:pt x="551" y="244"/>
                  <a:pt x="506" y="262"/>
                </a:cubicBezTo>
                <a:cubicBezTo>
                  <a:pt x="470" y="244"/>
                  <a:pt x="425" y="217"/>
                  <a:pt x="380" y="199"/>
                </a:cubicBezTo>
                <a:cubicBezTo>
                  <a:pt x="380" y="199"/>
                  <a:pt x="380" y="190"/>
                  <a:pt x="388" y="190"/>
                </a:cubicBezTo>
                <a:close/>
                <a:moveTo>
                  <a:pt x="145" y="389"/>
                </a:moveTo>
                <a:lnTo>
                  <a:pt x="145" y="389"/>
                </a:lnTo>
                <a:cubicBezTo>
                  <a:pt x="90" y="326"/>
                  <a:pt x="54" y="262"/>
                  <a:pt x="54" y="226"/>
                </a:cubicBezTo>
                <a:cubicBezTo>
                  <a:pt x="54" y="208"/>
                  <a:pt x="63" y="208"/>
                  <a:pt x="72" y="199"/>
                </a:cubicBezTo>
                <a:cubicBezTo>
                  <a:pt x="81" y="190"/>
                  <a:pt x="109" y="181"/>
                  <a:pt x="145" y="190"/>
                </a:cubicBezTo>
                <a:cubicBezTo>
                  <a:pt x="181" y="190"/>
                  <a:pt x="235" y="208"/>
                  <a:pt x="280" y="226"/>
                </a:cubicBezTo>
                <a:cubicBezTo>
                  <a:pt x="289" y="226"/>
                  <a:pt x="298" y="226"/>
                  <a:pt x="307" y="235"/>
                </a:cubicBezTo>
                <a:cubicBezTo>
                  <a:pt x="289" y="290"/>
                  <a:pt x="271" y="362"/>
                  <a:pt x="271" y="434"/>
                </a:cubicBezTo>
                <a:cubicBezTo>
                  <a:pt x="253" y="452"/>
                  <a:pt x="235" y="461"/>
                  <a:pt x="226" y="479"/>
                </a:cubicBezTo>
                <a:cubicBezTo>
                  <a:pt x="190" y="443"/>
                  <a:pt x="163" y="416"/>
                  <a:pt x="145" y="389"/>
                </a:cubicBezTo>
                <a:close/>
                <a:moveTo>
                  <a:pt x="280" y="814"/>
                </a:moveTo>
                <a:lnTo>
                  <a:pt x="280" y="814"/>
                </a:lnTo>
                <a:cubicBezTo>
                  <a:pt x="235" y="832"/>
                  <a:pt x="181" y="841"/>
                  <a:pt x="145" y="850"/>
                </a:cubicBezTo>
                <a:cubicBezTo>
                  <a:pt x="109" y="850"/>
                  <a:pt x="81" y="841"/>
                  <a:pt x="72" y="832"/>
                </a:cubicBezTo>
                <a:cubicBezTo>
                  <a:pt x="63" y="832"/>
                  <a:pt x="54" y="823"/>
                  <a:pt x="54" y="805"/>
                </a:cubicBezTo>
                <a:cubicBezTo>
                  <a:pt x="54" y="768"/>
                  <a:pt x="90" y="714"/>
                  <a:pt x="145" y="642"/>
                </a:cubicBezTo>
                <a:cubicBezTo>
                  <a:pt x="163" y="615"/>
                  <a:pt x="190" y="588"/>
                  <a:pt x="226" y="561"/>
                </a:cubicBezTo>
                <a:cubicBezTo>
                  <a:pt x="235" y="570"/>
                  <a:pt x="253" y="588"/>
                  <a:pt x="271" y="597"/>
                </a:cubicBezTo>
                <a:cubicBezTo>
                  <a:pt x="271" y="669"/>
                  <a:pt x="289" y="741"/>
                  <a:pt x="307" y="805"/>
                </a:cubicBezTo>
                <a:cubicBezTo>
                  <a:pt x="298" y="805"/>
                  <a:pt x="289" y="805"/>
                  <a:pt x="280" y="814"/>
                </a:cubicBezTo>
                <a:close/>
                <a:moveTo>
                  <a:pt x="633" y="850"/>
                </a:moveTo>
                <a:lnTo>
                  <a:pt x="633" y="850"/>
                </a:lnTo>
                <a:cubicBezTo>
                  <a:pt x="596" y="922"/>
                  <a:pt x="551" y="967"/>
                  <a:pt x="506" y="967"/>
                </a:cubicBezTo>
                <a:cubicBezTo>
                  <a:pt x="470" y="967"/>
                  <a:pt x="425" y="922"/>
                  <a:pt x="388" y="850"/>
                </a:cubicBezTo>
                <a:cubicBezTo>
                  <a:pt x="380" y="841"/>
                  <a:pt x="380" y="841"/>
                  <a:pt x="380" y="832"/>
                </a:cubicBezTo>
                <a:cubicBezTo>
                  <a:pt x="425" y="814"/>
                  <a:pt x="470" y="796"/>
                  <a:pt x="506" y="768"/>
                </a:cubicBezTo>
                <a:cubicBezTo>
                  <a:pt x="551" y="796"/>
                  <a:pt x="596" y="814"/>
                  <a:pt x="641" y="832"/>
                </a:cubicBezTo>
                <a:cubicBezTo>
                  <a:pt x="641" y="841"/>
                  <a:pt x="633" y="841"/>
                  <a:pt x="633" y="850"/>
                </a:cubicBezTo>
                <a:close/>
                <a:moveTo>
                  <a:pt x="949" y="832"/>
                </a:moveTo>
                <a:lnTo>
                  <a:pt x="949" y="832"/>
                </a:lnTo>
                <a:cubicBezTo>
                  <a:pt x="940" y="841"/>
                  <a:pt x="913" y="850"/>
                  <a:pt x="877" y="850"/>
                </a:cubicBezTo>
                <a:cubicBezTo>
                  <a:pt x="840" y="841"/>
                  <a:pt x="786" y="832"/>
                  <a:pt x="741" y="814"/>
                </a:cubicBezTo>
                <a:cubicBezTo>
                  <a:pt x="732" y="805"/>
                  <a:pt x="723" y="805"/>
                  <a:pt x="714" y="805"/>
                </a:cubicBezTo>
                <a:cubicBezTo>
                  <a:pt x="732" y="741"/>
                  <a:pt x="750" y="669"/>
                  <a:pt x="750" y="597"/>
                </a:cubicBezTo>
                <a:cubicBezTo>
                  <a:pt x="768" y="588"/>
                  <a:pt x="786" y="570"/>
                  <a:pt x="795" y="561"/>
                </a:cubicBezTo>
                <a:cubicBezTo>
                  <a:pt x="831" y="588"/>
                  <a:pt x="858" y="615"/>
                  <a:pt x="877" y="642"/>
                </a:cubicBezTo>
                <a:cubicBezTo>
                  <a:pt x="931" y="714"/>
                  <a:pt x="967" y="768"/>
                  <a:pt x="967" y="805"/>
                </a:cubicBezTo>
                <a:cubicBezTo>
                  <a:pt x="967" y="823"/>
                  <a:pt x="958" y="832"/>
                  <a:pt x="949" y="8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14">
            <a:extLst>
              <a:ext uri="{FF2B5EF4-FFF2-40B4-BE49-F238E27FC236}">
                <a16:creationId xmlns:a16="http://schemas.microsoft.com/office/drawing/2014/main" id="{A3846009-77D6-BF47-B128-3A1E54C6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46842" y="10447504"/>
            <a:ext cx="1194169" cy="1226820"/>
          </a:xfrm>
          <a:custGeom>
            <a:avLst/>
            <a:gdLst>
              <a:gd name="T0" fmla="*/ 705 w 1130"/>
              <a:gd name="T1" fmla="*/ 1157 h 1158"/>
              <a:gd name="T2" fmla="*/ 470 w 1130"/>
              <a:gd name="T3" fmla="*/ 1066 h 1158"/>
              <a:gd name="T4" fmla="*/ 63 w 1130"/>
              <a:gd name="T5" fmla="*/ 714 h 1158"/>
              <a:gd name="T6" fmla="*/ 99 w 1130"/>
              <a:gd name="T7" fmla="*/ 551 h 1158"/>
              <a:gd name="T8" fmla="*/ 36 w 1130"/>
              <a:gd name="T9" fmla="*/ 416 h 1158"/>
              <a:gd name="T10" fmla="*/ 36 w 1130"/>
              <a:gd name="T11" fmla="*/ 280 h 1158"/>
              <a:gd name="T12" fmla="*/ 99 w 1130"/>
              <a:gd name="T13" fmla="*/ 208 h 1158"/>
              <a:gd name="T14" fmla="*/ 99 w 1130"/>
              <a:gd name="T15" fmla="*/ 81 h 1158"/>
              <a:gd name="T16" fmla="*/ 172 w 1130"/>
              <a:gd name="T17" fmla="*/ 45 h 1158"/>
              <a:gd name="T18" fmla="*/ 298 w 1130"/>
              <a:gd name="T19" fmla="*/ 127 h 1158"/>
              <a:gd name="T20" fmla="*/ 334 w 1130"/>
              <a:gd name="T21" fmla="*/ 18 h 1158"/>
              <a:gd name="T22" fmla="*/ 452 w 1130"/>
              <a:gd name="T23" fmla="*/ 36 h 1158"/>
              <a:gd name="T24" fmla="*/ 669 w 1130"/>
              <a:gd name="T25" fmla="*/ 334 h 1158"/>
              <a:gd name="T26" fmla="*/ 831 w 1130"/>
              <a:gd name="T27" fmla="*/ 425 h 1158"/>
              <a:gd name="T28" fmla="*/ 912 w 1130"/>
              <a:gd name="T29" fmla="*/ 208 h 1158"/>
              <a:gd name="T30" fmla="*/ 1120 w 1130"/>
              <a:gd name="T31" fmla="*/ 235 h 1158"/>
              <a:gd name="T32" fmla="*/ 1093 w 1130"/>
              <a:gd name="T33" fmla="*/ 398 h 1158"/>
              <a:gd name="T34" fmla="*/ 1084 w 1130"/>
              <a:gd name="T35" fmla="*/ 768 h 1158"/>
              <a:gd name="T36" fmla="*/ 741 w 1130"/>
              <a:gd name="T37" fmla="*/ 1157 h 1158"/>
              <a:gd name="T38" fmla="*/ 506 w 1130"/>
              <a:gd name="T39" fmla="*/ 1021 h 1158"/>
              <a:gd name="T40" fmla="*/ 732 w 1130"/>
              <a:gd name="T41" fmla="*/ 1093 h 1158"/>
              <a:gd name="T42" fmla="*/ 1021 w 1130"/>
              <a:gd name="T43" fmla="*/ 596 h 1158"/>
              <a:gd name="T44" fmla="*/ 1057 w 1130"/>
              <a:gd name="T45" fmla="*/ 298 h 1158"/>
              <a:gd name="T46" fmla="*/ 948 w 1130"/>
              <a:gd name="T47" fmla="*/ 253 h 1158"/>
              <a:gd name="T48" fmla="*/ 876 w 1130"/>
              <a:gd name="T49" fmla="*/ 470 h 1158"/>
              <a:gd name="T50" fmla="*/ 623 w 1130"/>
              <a:gd name="T51" fmla="*/ 371 h 1158"/>
              <a:gd name="T52" fmla="*/ 397 w 1130"/>
              <a:gd name="T53" fmla="*/ 72 h 1158"/>
              <a:gd name="T54" fmla="*/ 370 w 1130"/>
              <a:gd name="T55" fmla="*/ 72 h 1158"/>
              <a:gd name="T56" fmla="*/ 352 w 1130"/>
              <a:gd name="T57" fmla="*/ 109 h 1158"/>
              <a:gd name="T58" fmla="*/ 587 w 1130"/>
              <a:gd name="T59" fmla="*/ 479 h 1158"/>
              <a:gd name="T60" fmla="*/ 199 w 1130"/>
              <a:gd name="T61" fmla="*/ 118 h 1158"/>
              <a:gd name="T62" fmla="*/ 172 w 1130"/>
              <a:gd name="T63" fmla="*/ 109 h 1158"/>
              <a:gd name="T64" fmla="*/ 144 w 1130"/>
              <a:gd name="T65" fmla="*/ 172 h 1158"/>
              <a:gd name="T66" fmla="*/ 488 w 1130"/>
              <a:gd name="T67" fmla="*/ 615 h 1158"/>
              <a:gd name="T68" fmla="*/ 126 w 1130"/>
              <a:gd name="T69" fmla="*/ 325 h 1158"/>
              <a:gd name="T70" fmla="*/ 72 w 1130"/>
              <a:gd name="T71" fmla="*/ 380 h 1158"/>
              <a:gd name="T72" fmla="*/ 425 w 1130"/>
              <a:gd name="T73" fmla="*/ 777 h 1158"/>
              <a:gd name="T74" fmla="*/ 153 w 1130"/>
              <a:gd name="T75" fmla="*/ 615 h 1158"/>
              <a:gd name="T76" fmla="*/ 99 w 1130"/>
              <a:gd name="T77" fmla="*/ 633 h 1158"/>
              <a:gd name="T78" fmla="*/ 108 w 1130"/>
              <a:gd name="T79" fmla="*/ 669 h 1158"/>
              <a:gd name="T80" fmla="*/ 72 w 1130"/>
              <a:gd name="T81" fmla="*/ 615 h 1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0" h="1158">
                <a:moveTo>
                  <a:pt x="705" y="1157"/>
                </a:moveTo>
                <a:lnTo>
                  <a:pt x="705" y="1157"/>
                </a:lnTo>
                <a:cubicBezTo>
                  <a:pt x="578" y="1157"/>
                  <a:pt x="479" y="1075"/>
                  <a:pt x="470" y="1075"/>
                </a:cubicBezTo>
                <a:lnTo>
                  <a:pt x="470" y="1066"/>
                </a:lnTo>
                <a:cubicBezTo>
                  <a:pt x="63" y="714"/>
                  <a:pt x="63" y="714"/>
                  <a:pt x="63" y="714"/>
                </a:cubicBezTo>
                <a:lnTo>
                  <a:pt x="63" y="714"/>
                </a:lnTo>
                <a:cubicBezTo>
                  <a:pt x="36" y="687"/>
                  <a:pt x="27" y="642"/>
                  <a:pt x="36" y="606"/>
                </a:cubicBezTo>
                <a:cubicBezTo>
                  <a:pt x="54" y="578"/>
                  <a:pt x="72" y="560"/>
                  <a:pt x="99" y="551"/>
                </a:cubicBezTo>
                <a:cubicBezTo>
                  <a:pt x="117" y="542"/>
                  <a:pt x="135" y="542"/>
                  <a:pt x="153" y="542"/>
                </a:cubicBezTo>
                <a:cubicBezTo>
                  <a:pt x="36" y="416"/>
                  <a:pt x="36" y="416"/>
                  <a:pt x="36" y="416"/>
                </a:cubicBezTo>
                <a:lnTo>
                  <a:pt x="36" y="416"/>
                </a:lnTo>
                <a:cubicBezTo>
                  <a:pt x="0" y="380"/>
                  <a:pt x="0" y="316"/>
                  <a:pt x="36" y="280"/>
                </a:cubicBezTo>
                <a:cubicBezTo>
                  <a:pt x="63" y="253"/>
                  <a:pt x="117" y="244"/>
                  <a:pt x="144" y="271"/>
                </a:cubicBezTo>
                <a:cubicBezTo>
                  <a:pt x="99" y="208"/>
                  <a:pt x="99" y="208"/>
                  <a:pt x="99" y="208"/>
                </a:cubicBezTo>
                <a:lnTo>
                  <a:pt x="99" y="208"/>
                </a:lnTo>
                <a:cubicBezTo>
                  <a:pt x="63" y="172"/>
                  <a:pt x="63" y="118"/>
                  <a:pt x="99" y="81"/>
                </a:cubicBezTo>
                <a:cubicBezTo>
                  <a:pt x="117" y="54"/>
                  <a:pt x="144" y="45"/>
                  <a:pt x="172" y="45"/>
                </a:cubicBezTo>
                <a:lnTo>
                  <a:pt x="172" y="45"/>
                </a:lnTo>
                <a:cubicBezTo>
                  <a:pt x="199" y="45"/>
                  <a:pt x="226" y="54"/>
                  <a:pt x="244" y="72"/>
                </a:cubicBezTo>
                <a:cubicBezTo>
                  <a:pt x="298" y="127"/>
                  <a:pt x="298" y="127"/>
                  <a:pt x="298" y="127"/>
                </a:cubicBezTo>
                <a:cubicBezTo>
                  <a:pt x="298" y="118"/>
                  <a:pt x="298" y="109"/>
                  <a:pt x="298" y="100"/>
                </a:cubicBezTo>
                <a:cubicBezTo>
                  <a:pt x="289" y="63"/>
                  <a:pt x="307" y="36"/>
                  <a:pt x="334" y="18"/>
                </a:cubicBezTo>
                <a:cubicBezTo>
                  <a:pt x="361" y="0"/>
                  <a:pt x="388" y="0"/>
                  <a:pt x="416" y="9"/>
                </a:cubicBezTo>
                <a:cubicBezTo>
                  <a:pt x="433" y="18"/>
                  <a:pt x="442" y="27"/>
                  <a:pt x="452" y="36"/>
                </a:cubicBezTo>
                <a:cubicBezTo>
                  <a:pt x="470" y="63"/>
                  <a:pt x="488" y="90"/>
                  <a:pt x="515" y="136"/>
                </a:cubicBezTo>
                <a:cubicBezTo>
                  <a:pt x="560" y="199"/>
                  <a:pt x="614" y="271"/>
                  <a:pt x="669" y="334"/>
                </a:cubicBezTo>
                <a:cubicBezTo>
                  <a:pt x="705" y="380"/>
                  <a:pt x="759" y="434"/>
                  <a:pt x="804" y="434"/>
                </a:cubicBezTo>
                <a:cubicBezTo>
                  <a:pt x="813" y="443"/>
                  <a:pt x="822" y="434"/>
                  <a:pt x="831" y="425"/>
                </a:cubicBezTo>
                <a:cubicBezTo>
                  <a:pt x="849" y="416"/>
                  <a:pt x="858" y="380"/>
                  <a:pt x="858" y="343"/>
                </a:cubicBezTo>
                <a:cubicBezTo>
                  <a:pt x="867" y="298"/>
                  <a:pt x="876" y="244"/>
                  <a:pt x="912" y="208"/>
                </a:cubicBezTo>
                <a:cubicBezTo>
                  <a:pt x="958" y="163"/>
                  <a:pt x="1021" y="145"/>
                  <a:pt x="1075" y="172"/>
                </a:cubicBezTo>
                <a:cubicBezTo>
                  <a:pt x="1093" y="190"/>
                  <a:pt x="1111" y="208"/>
                  <a:pt x="1120" y="235"/>
                </a:cubicBezTo>
                <a:cubicBezTo>
                  <a:pt x="1129" y="253"/>
                  <a:pt x="1129" y="280"/>
                  <a:pt x="1120" y="316"/>
                </a:cubicBezTo>
                <a:cubicBezTo>
                  <a:pt x="1111" y="334"/>
                  <a:pt x="1102" y="371"/>
                  <a:pt x="1093" y="398"/>
                </a:cubicBezTo>
                <a:cubicBezTo>
                  <a:pt x="1075" y="461"/>
                  <a:pt x="1066" y="524"/>
                  <a:pt x="1084" y="587"/>
                </a:cubicBezTo>
                <a:cubicBezTo>
                  <a:pt x="1102" y="642"/>
                  <a:pt x="1102" y="705"/>
                  <a:pt x="1084" y="768"/>
                </a:cubicBezTo>
                <a:cubicBezTo>
                  <a:pt x="1075" y="849"/>
                  <a:pt x="1030" y="931"/>
                  <a:pt x="976" y="1012"/>
                </a:cubicBezTo>
                <a:cubicBezTo>
                  <a:pt x="903" y="1093"/>
                  <a:pt x="831" y="1148"/>
                  <a:pt x="741" y="1157"/>
                </a:cubicBezTo>
                <a:cubicBezTo>
                  <a:pt x="732" y="1157"/>
                  <a:pt x="714" y="1157"/>
                  <a:pt x="705" y="1157"/>
                </a:cubicBezTo>
                <a:close/>
                <a:moveTo>
                  <a:pt x="506" y="1021"/>
                </a:moveTo>
                <a:lnTo>
                  <a:pt x="506" y="1021"/>
                </a:lnTo>
                <a:cubicBezTo>
                  <a:pt x="515" y="1030"/>
                  <a:pt x="614" y="1112"/>
                  <a:pt x="732" y="1093"/>
                </a:cubicBezTo>
                <a:cubicBezTo>
                  <a:pt x="804" y="1084"/>
                  <a:pt x="867" y="1048"/>
                  <a:pt x="931" y="976"/>
                </a:cubicBezTo>
                <a:cubicBezTo>
                  <a:pt x="1048" y="822"/>
                  <a:pt x="1048" y="687"/>
                  <a:pt x="1021" y="596"/>
                </a:cubicBezTo>
                <a:cubicBezTo>
                  <a:pt x="1012" y="524"/>
                  <a:pt x="1012" y="452"/>
                  <a:pt x="1030" y="380"/>
                </a:cubicBezTo>
                <a:cubicBezTo>
                  <a:pt x="1048" y="353"/>
                  <a:pt x="1057" y="316"/>
                  <a:pt x="1057" y="298"/>
                </a:cubicBezTo>
                <a:cubicBezTo>
                  <a:pt x="1075" y="262"/>
                  <a:pt x="1066" y="235"/>
                  <a:pt x="1048" y="226"/>
                </a:cubicBezTo>
                <a:cubicBezTo>
                  <a:pt x="1021" y="217"/>
                  <a:pt x="985" y="217"/>
                  <a:pt x="948" y="253"/>
                </a:cubicBezTo>
                <a:cubicBezTo>
                  <a:pt x="931" y="271"/>
                  <a:pt x="931" y="316"/>
                  <a:pt x="922" y="353"/>
                </a:cubicBezTo>
                <a:cubicBezTo>
                  <a:pt x="912" y="398"/>
                  <a:pt x="903" y="452"/>
                  <a:pt x="876" y="470"/>
                </a:cubicBezTo>
                <a:cubicBezTo>
                  <a:pt x="849" y="497"/>
                  <a:pt x="822" y="497"/>
                  <a:pt x="795" y="497"/>
                </a:cubicBezTo>
                <a:cubicBezTo>
                  <a:pt x="741" y="488"/>
                  <a:pt x="686" y="452"/>
                  <a:pt x="623" y="371"/>
                </a:cubicBezTo>
                <a:cubicBezTo>
                  <a:pt x="569" y="307"/>
                  <a:pt x="515" y="235"/>
                  <a:pt x="470" y="163"/>
                </a:cubicBezTo>
                <a:cubicBezTo>
                  <a:pt x="442" y="127"/>
                  <a:pt x="416" y="90"/>
                  <a:pt x="397" y="72"/>
                </a:cubicBezTo>
                <a:cubicBezTo>
                  <a:pt x="397" y="72"/>
                  <a:pt x="397" y="72"/>
                  <a:pt x="397" y="63"/>
                </a:cubicBezTo>
                <a:cubicBezTo>
                  <a:pt x="379" y="63"/>
                  <a:pt x="370" y="63"/>
                  <a:pt x="370" y="72"/>
                </a:cubicBezTo>
                <a:cubicBezTo>
                  <a:pt x="361" y="72"/>
                  <a:pt x="352" y="90"/>
                  <a:pt x="352" y="100"/>
                </a:cubicBezTo>
                <a:cubicBezTo>
                  <a:pt x="352" y="109"/>
                  <a:pt x="352" y="109"/>
                  <a:pt x="352" y="109"/>
                </a:cubicBezTo>
                <a:cubicBezTo>
                  <a:pt x="587" y="434"/>
                  <a:pt x="587" y="434"/>
                  <a:pt x="587" y="434"/>
                </a:cubicBezTo>
                <a:cubicBezTo>
                  <a:pt x="596" y="452"/>
                  <a:pt x="596" y="470"/>
                  <a:pt x="587" y="479"/>
                </a:cubicBezTo>
                <a:cubicBezTo>
                  <a:pt x="569" y="488"/>
                  <a:pt x="551" y="488"/>
                  <a:pt x="542" y="470"/>
                </a:cubicBezTo>
                <a:cubicBezTo>
                  <a:pt x="199" y="118"/>
                  <a:pt x="199" y="118"/>
                  <a:pt x="199" y="118"/>
                </a:cubicBezTo>
                <a:lnTo>
                  <a:pt x="199" y="118"/>
                </a:lnTo>
                <a:cubicBezTo>
                  <a:pt x="189" y="109"/>
                  <a:pt x="180" y="109"/>
                  <a:pt x="172" y="109"/>
                </a:cubicBezTo>
                <a:cubicBezTo>
                  <a:pt x="163" y="109"/>
                  <a:pt x="153" y="109"/>
                  <a:pt x="144" y="118"/>
                </a:cubicBezTo>
                <a:cubicBezTo>
                  <a:pt x="126" y="136"/>
                  <a:pt x="126" y="154"/>
                  <a:pt x="144" y="172"/>
                </a:cubicBezTo>
                <a:cubicBezTo>
                  <a:pt x="488" y="569"/>
                  <a:pt x="488" y="569"/>
                  <a:pt x="488" y="569"/>
                </a:cubicBezTo>
                <a:cubicBezTo>
                  <a:pt x="497" y="587"/>
                  <a:pt x="497" y="606"/>
                  <a:pt x="488" y="615"/>
                </a:cubicBezTo>
                <a:cubicBezTo>
                  <a:pt x="479" y="624"/>
                  <a:pt x="461" y="624"/>
                  <a:pt x="442" y="615"/>
                </a:cubicBezTo>
                <a:cubicBezTo>
                  <a:pt x="126" y="325"/>
                  <a:pt x="126" y="325"/>
                  <a:pt x="126" y="325"/>
                </a:cubicBezTo>
                <a:cubicBezTo>
                  <a:pt x="108" y="316"/>
                  <a:pt x="90" y="316"/>
                  <a:pt x="81" y="325"/>
                </a:cubicBezTo>
                <a:cubicBezTo>
                  <a:pt x="63" y="343"/>
                  <a:pt x="63" y="362"/>
                  <a:pt x="72" y="380"/>
                </a:cubicBezTo>
                <a:cubicBezTo>
                  <a:pt x="425" y="741"/>
                  <a:pt x="425" y="741"/>
                  <a:pt x="425" y="741"/>
                </a:cubicBezTo>
                <a:cubicBezTo>
                  <a:pt x="433" y="750"/>
                  <a:pt x="433" y="768"/>
                  <a:pt x="425" y="777"/>
                </a:cubicBezTo>
                <a:cubicBezTo>
                  <a:pt x="416" y="786"/>
                  <a:pt x="397" y="795"/>
                  <a:pt x="379" y="786"/>
                </a:cubicBezTo>
                <a:cubicBezTo>
                  <a:pt x="153" y="615"/>
                  <a:pt x="153" y="615"/>
                  <a:pt x="153" y="615"/>
                </a:cubicBezTo>
                <a:cubicBezTo>
                  <a:pt x="144" y="606"/>
                  <a:pt x="135" y="606"/>
                  <a:pt x="117" y="606"/>
                </a:cubicBezTo>
                <a:cubicBezTo>
                  <a:pt x="108" y="606"/>
                  <a:pt x="99" y="615"/>
                  <a:pt x="99" y="633"/>
                </a:cubicBezTo>
                <a:lnTo>
                  <a:pt x="99" y="633"/>
                </a:lnTo>
                <a:cubicBezTo>
                  <a:pt x="90" y="642"/>
                  <a:pt x="99" y="660"/>
                  <a:pt x="108" y="669"/>
                </a:cubicBezTo>
                <a:lnTo>
                  <a:pt x="506" y="1021"/>
                </a:lnTo>
                <a:close/>
                <a:moveTo>
                  <a:pt x="72" y="615"/>
                </a:moveTo>
                <a:lnTo>
                  <a:pt x="72" y="6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D71D720E-CB19-044E-BC2F-6322DDC44300}"/>
              </a:ext>
            </a:extLst>
          </p:cNvPr>
          <p:cNvGrpSpPr/>
          <p:nvPr/>
        </p:nvGrpSpPr>
        <p:grpSpPr>
          <a:xfrm>
            <a:off x="2668308" y="407110"/>
            <a:ext cx="19041035" cy="2561450"/>
            <a:chOff x="2668308" y="861425"/>
            <a:chExt cx="19041035" cy="2561450"/>
          </a:xfrm>
        </p:grpSpPr>
        <p:sp>
          <p:nvSpPr>
            <p:cNvPr id="322" name="CuadroTexto 321">
              <a:extLst>
                <a:ext uri="{FF2B5EF4-FFF2-40B4-BE49-F238E27FC236}">
                  <a16:creationId xmlns:a16="http://schemas.microsoft.com/office/drawing/2014/main" id="{1229C56A-62C2-CC4D-96B7-427F1C14285A}"/>
                </a:ext>
              </a:extLst>
            </p:cNvPr>
            <p:cNvSpPr txBox="1"/>
            <p:nvPr/>
          </p:nvSpPr>
          <p:spPr>
            <a:xfrm>
              <a:off x="8958626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323" name="CuadroTexto 322">
              <a:extLst>
                <a:ext uri="{FF2B5EF4-FFF2-40B4-BE49-F238E27FC236}">
                  <a16:creationId xmlns:a16="http://schemas.microsoft.com/office/drawing/2014/main" id="{BEAB0CBF-F927-7C4F-BB65-6451CEA265F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24" name="Grupo 323">
            <a:extLst>
              <a:ext uri="{FF2B5EF4-FFF2-40B4-BE49-F238E27FC236}">
                <a16:creationId xmlns:a16="http://schemas.microsoft.com/office/drawing/2014/main" id="{20CAFAD8-8BA8-5B47-B1E5-E6B7FDE2FBF8}"/>
              </a:ext>
            </a:extLst>
          </p:cNvPr>
          <p:cNvGrpSpPr/>
          <p:nvPr/>
        </p:nvGrpSpPr>
        <p:grpSpPr>
          <a:xfrm>
            <a:off x="2264836" y="5099029"/>
            <a:ext cx="4918743" cy="2347375"/>
            <a:chOff x="4263265" y="1864400"/>
            <a:chExt cx="4236804" cy="2347375"/>
          </a:xfrm>
        </p:grpSpPr>
        <p:sp>
          <p:nvSpPr>
            <p:cNvPr id="325" name="CuadroTexto 395">
              <a:extLst>
                <a:ext uri="{FF2B5EF4-FFF2-40B4-BE49-F238E27FC236}">
                  <a16:creationId xmlns:a16="http://schemas.microsoft.com/office/drawing/2014/main" id="{3CD2B0F1-A7AE-C349-A3A8-E649606EAA95}"/>
                </a:ext>
              </a:extLst>
            </p:cNvPr>
            <p:cNvSpPr txBox="1"/>
            <p:nvPr/>
          </p:nvSpPr>
          <p:spPr>
            <a:xfrm flipH="1">
              <a:off x="6106268" y="1864400"/>
              <a:ext cx="238267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26" name="Rectangle 40">
              <a:extLst>
                <a:ext uri="{FF2B5EF4-FFF2-40B4-BE49-F238E27FC236}">
                  <a16:creationId xmlns:a16="http://schemas.microsoft.com/office/drawing/2014/main" id="{1D7C4B6B-8355-CD4A-BFD6-D726370609A6}"/>
                </a:ext>
              </a:extLst>
            </p:cNvPr>
            <p:cNvSpPr/>
            <p:nvPr/>
          </p:nvSpPr>
          <p:spPr>
            <a:xfrm>
              <a:off x="4263265" y="2395893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F1C4C986-B661-C14F-9CAE-E8479F8A8E2E}"/>
              </a:ext>
            </a:extLst>
          </p:cNvPr>
          <p:cNvGrpSpPr/>
          <p:nvPr/>
        </p:nvGrpSpPr>
        <p:grpSpPr>
          <a:xfrm>
            <a:off x="17222037" y="5034603"/>
            <a:ext cx="4744045" cy="2372890"/>
            <a:chOff x="4247967" y="10623390"/>
            <a:chExt cx="4236804" cy="2372890"/>
          </a:xfrm>
        </p:grpSpPr>
        <p:sp>
          <p:nvSpPr>
            <p:cNvPr id="328" name="CuadroTexto 395">
              <a:extLst>
                <a:ext uri="{FF2B5EF4-FFF2-40B4-BE49-F238E27FC236}">
                  <a16:creationId xmlns:a16="http://schemas.microsoft.com/office/drawing/2014/main" id="{3E2E0C58-F456-3342-9BDF-64633C1BED00}"/>
                </a:ext>
              </a:extLst>
            </p:cNvPr>
            <p:cNvSpPr txBox="1"/>
            <p:nvPr/>
          </p:nvSpPr>
          <p:spPr>
            <a:xfrm flipH="1">
              <a:off x="4263265" y="10623390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83E058B9-A73B-4544-92FA-134BBDFD8E47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AEF4B36D-38F0-5B42-8579-A869F5B87573}"/>
              </a:ext>
            </a:extLst>
          </p:cNvPr>
          <p:cNvGrpSpPr/>
          <p:nvPr/>
        </p:nvGrpSpPr>
        <p:grpSpPr>
          <a:xfrm>
            <a:off x="17232677" y="10359013"/>
            <a:ext cx="4383554" cy="2372890"/>
            <a:chOff x="4247967" y="10623390"/>
            <a:chExt cx="4236804" cy="2372890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45E05F4F-3492-624D-921B-84AB068F27A0}"/>
                </a:ext>
              </a:extLst>
            </p:cNvPr>
            <p:cNvSpPr txBox="1"/>
            <p:nvPr/>
          </p:nvSpPr>
          <p:spPr>
            <a:xfrm flipH="1">
              <a:off x="4263265" y="10623390"/>
              <a:ext cx="238267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6D6302F4-D86E-CA4F-96FE-5B532C0E77B3}"/>
                </a:ext>
              </a:extLst>
            </p:cNvPr>
            <p:cNvSpPr/>
            <p:nvPr/>
          </p:nvSpPr>
          <p:spPr>
            <a:xfrm>
              <a:off x="4247967" y="11180398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6302377E-D2DE-7742-BA23-296348158853}"/>
              </a:ext>
            </a:extLst>
          </p:cNvPr>
          <p:cNvGrpSpPr/>
          <p:nvPr/>
        </p:nvGrpSpPr>
        <p:grpSpPr>
          <a:xfrm>
            <a:off x="2271395" y="10359013"/>
            <a:ext cx="4918743" cy="2347375"/>
            <a:chOff x="4263265" y="1864400"/>
            <a:chExt cx="4236804" cy="2347375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CF94E524-B560-0040-A6FF-1A963BD0D133}"/>
                </a:ext>
              </a:extLst>
            </p:cNvPr>
            <p:cNvSpPr txBox="1"/>
            <p:nvPr/>
          </p:nvSpPr>
          <p:spPr>
            <a:xfrm flipH="1">
              <a:off x="6106268" y="1864400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0CD9FAF5-B055-144F-9BFC-7D218D6B6AA9}"/>
                </a:ext>
              </a:extLst>
            </p:cNvPr>
            <p:cNvSpPr/>
            <p:nvPr/>
          </p:nvSpPr>
          <p:spPr>
            <a:xfrm>
              <a:off x="4263265" y="2395893"/>
              <a:ext cx="4236804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">
            <a:extLst>
              <a:ext uri="{FF2B5EF4-FFF2-40B4-BE49-F238E27FC236}">
                <a16:creationId xmlns:a16="http://schemas.microsoft.com/office/drawing/2014/main" id="{DC90BB65-91DC-534E-A5C0-E2B9AE4F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2763" y="3631992"/>
            <a:ext cx="2290393" cy="1462057"/>
          </a:xfrm>
          <a:custGeom>
            <a:avLst/>
            <a:gdLst>
              <a:gd name="T0" fmla="*/ 2023 w 2024"/>
              <a:gd name="T1" fmla="*/ 954 h 1290"/>
              <a:gd name="T2" fmla="*/ 2023 w 2024"/>
              <a:gd name="T3" fmla="*/ 954 h 1290"/>
              <a:gd name="T4" fmla="*/ 180 w 2024"/>
              <a:gd name="T5" fmla="*/ 1289 h 1290"/>
              <a:gd name="T6" fmla="*/ 0 w 2024"/>
              <a:gd name="T7" fmla="*/ 343 h 1290"/>
              <a:gd name="T8" fmla="*/ 922 w 2024"/>
              <a:gd name="T9" fmla="*/ 514 h 1290"/>
              <a:gd name="T10" fmla="*/ 1851 w 2024"/>
              <a:gd name="T11" fmla="*/ 0 h 1290"/>
              <a:gd name="T12" fmla="*/ 2023 w 2024"/>
              <a:gd name="T13" fmla="*/ 954 h 1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4" h="1290">
                <a:moveTo>
                  <a:pt x="2023" y="954"/>
                </a:moveTo>
                <a:lnTo>
                  <a:pt x="2023" y="954"/>
                </a:lnTo>
                <a:cubicBezTo>
                  <a:pt x="180" y="1289"/>
                  <a:pt x="180" y="1289"/>
                  <a:pt x="180" y="1289"/>
                </a:cubicBezTo>
                <a:cubicBezTo>
                  <a:pt x="0" y="343"/>
                  <a:pt x="0" y="343"/>
                  <a:pt x="0" y="343"/>
                </a:cubicBezTo>
                <a:cubicBezTo>
                  <a:pt x="90" y="392"/>
                  <a:pt x="449" y="595"/>
                  <a:pt x="922" y="514"/>
                </a:cubicBezTo>
                <a:cubicBezTo>
                  <a:pt x="1411" y="424"/>
                  <a:pt x="1786" y="82"/>
                  <a:pt x="1851" y="0"/>
                </a:cubicBezTo>
                <a:cubicBezTo>
                  <a:pt x="1909" y="318"/>
                  <a:pt x="1966" y="636"/>
                  <a:pt x="2023" y="9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">
            <a:extLst>
              <a:ext uri="{FF2B5EF4-FFF2-40B4-BE49-F238E27FC236}">
                <a16:creationId xmlns:a16="http://schemas.microsoft.com/office/drawing/2014/main" id="{0625629D-59F4-B34E-9FA4-5501566EF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968" y="3532193"/>
            <a:ext cx="4485975" cy="6037851"/>
          </a:xfrm>
          <a:custGeom>
            <a:avLst/>
            <a:gdLst>
              <a:gd name="T0" fmla="*/ 2659 w 3965"/>
              <a:gd name="T1" fmla="*/ 889 h 5334"/>
              <a:gd name="T2" fmla="*/ 2659 w 3965"/>
              <a:gd name="T3" fmla="*/ 889 h 5334"/>
              <a:gd name="T4" fmla="*/ 2496 w 3965"/>
              <a:gd name="T5" fmla="*/ 17 h 5334"/>
              <a:gd name="T6" fmla="*/ 2471 w 3965"/>
              <a:gd name="T7" fmla="*/ 0 h 5334"/>
              <a:gd name="T8" fmla="*/ 2161 w 3965"/>
              <a:gd name="T9" fmla="*/ 57 h 5334"/>
              <a:gd name="T10" fmla="*/ 2145 w 3965"/>
              <a:gd name="T11" fmla="*/ 82 h 5334"/>
              <a:gd name="T12" fmla="*/ 1533 w 3965"/>
              <a:gd name="T13" fmla="*/ 946 h 5334"/>
              <a:gd name="T14" fmla="*/ 652 w 3965"/>
              <a:gd name="T15" fmla="*/ 359 h 5334"/>
              <a:gd name="T16" fmla="*/ 628 w 3965"/>
              <a:gd name="T17" fmla="*/ 343 h 5334"/>
              <a:gd name="T18" fmla="*/ 318 w 3965"/>
              <a:gd name="T19" fmla="*/ 400 h 5334"/>
              <a:gd name="T20" fmla="*/ 302 w 3965"/>
              <a:gd name="T21" fmla="*/ 424 h 5334"/>
              <a:gd name="T22" fmla="*/ 457 w 3965"/>
              <a:gd name="T23" fmla="*/ 1297 h 5334"/>
              <a:gd name="T24" fmla="*/ 16 w 3965"/>
              <a:gd name="T25" fmla="*/ 2072 h 5334"/>
              <a:gd name="T26" fmla="*/ 16 w 3965"/>
              <a:gd name="T27" fmla="*/ 2072 h 5334"/>
              <a:gd name="T28" fmla="*/ 0 w 3965"/>
              <a:gd name="T29" fmla="*/ 2096 h 5334"/>
              <a:gd name="T30" fmla="*/ 595 w 3965"/>
              <a:gd name="T31" fmla="*/ 5308 h 5334"/>
              <a:gd name="T32" fmla="*/ 620 w 3965"/>
              <a:gd name="T33" fmla="*/ 5333 h 5334"/>
              <a:gd name="T34" fmla="*/ 3947 w 3965"/>
              <a:gd name="T35" fmla="*/ 4721 h 5334"/>
              <a:gd name="T36" fmla="*/ 3964 w 3965"/>
              <a:gd name="T37" fmla="*/ 4689 h 5334"/>
              <a:gd name="T38" fmla="*/ 3368 w 3965"/>
              <a:gd name="T39" fmla="*/ 1477 h 5334"/>
              <a:gd name="T40" fmla="*/ 3344 w 3965"/>
              <a:gd name="T41" fmla="*/ 1460 h 5334"/>
              <a:gd name="T42" fmla="*/ 3344 w 3965"/>
              <a:gd name="T43" fmla="*/ 1460 h 5334"/>
              <a:gd name="T44" fmla="*/ 2659 w 3965"/>
              <a:gd name="T45" fmla="*/ 889 h 5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65" h="5334">
                <a:moveTo>
                  <a:pt x="2659" y="889"/>
                </a:moveTo>
                <a:lnTo>
                  <a:pt x="2659" y="889"/>
                </a:lnTo>
                <a:cubicBezTo>
                  <a:pt x="2496" y="17"/>
                  <a:pt x="2496" y="17"/>
                  <a:pt x="2496" y="17"/>
                </a:cubicBezTo>
                <a:cubicBezTo>
                  <a:pt x="2496" y="9"/>
                  <a:pt x="2487" y="0"/>
                  <a:pt x="2471" y="0"/>
                </a:cubicBezTo>
                <a:cubicBezTo>
                  <a:pt x="2161" y="57"/>
                  <a:pt x="2161" y="57"/>
                  <a:pt x="2161" y="57"/>
                </a:cubicBezTo>
                <a:cubicBezTo>
                  <a:pt x="2145" y="57"/>
                  <a:pt x="2137" y="74"/>
                  <a:pt x="2145" y="82"/>
                </a:cubicBezTo>
                <a:cubicBezTo>
                  <a:pt x="2202" y="490"/>
                  <a:pt x="1933" y="865"/>
                  <a:pt x="1533" y="946"/>
                </a:cubicBezTo>
                <a:cubicBezTo>
                  <a:pt x="1126" y="1020"/>
                  <a:pt x="742" y="759"/>
                  <a:pt x="652" y="359"/>
                </a:cubicBezTo>
                <a:cubicBezTo>
                  <a:pt x="652" y="343"/>
                  <a:pt x="644" y="335"/>
                  <a:pt x="628" y="343"/>
                </a:cubicBezTo>
                <a:cubicBezTo>
                  <a:pt x="318" y="400"/>
                  <a:pt x="318" y="400"/>
                  <a:pt x="318" y="400"/>
                </a:cubicBezTo>
                <a:cubicBezTo>
                  <a:pt x="302" y="400"/>
                  <a:pt x="294" y="408"/>
                  <a:pt x="302" y="424"/>
                </a:cubicBezTo>
                <a:cubicBezTo>
                  <a:pt x="457" y="1297"/>
                  <a:pt x="457" y="1297"/>
                  <a:pt x="457" y="1297"/>
                </a:cubicBezTo>
                <a:cubicBezTo>
                  <a:pt x="530" y="1664"/>
                  <a:pt x="391" y="1999"/>
                  <a:pt x="16" y="2072"/>
                </a:cubicBezTo>
                <a:lnTo>
                  <a:pt x="16" y="2072"/>
                </a:lnTo>
                <a:cubicBezTo>
                  <a:pt x="8" y="2072"/>
                  <a:pt x="0" y="2080"/>
                  <a:pt x="0" y="2096"/>
                </a:cubicBezTo>
                <a:cubicBezTo>
                  <a:pt x="595" y="5308"/>
                  <a:pt x="595" y="5308"/>
                  <a:pt x="595" y="5308"/>
                </a:cubicBezTo>
                <a:cubicBezTo>
                  <a:pt x="595" y="5325"/>
                  <a:pt x="604" y="5333"/>
                  <a:pt x="620" y="5333"/>
                </a:cubicBezTo>
                <a:cubicBezTo>
                  <a:pt x="3947" y="4721"/>
                  <a:pt x="3947" y="4721"/>
                  <a:pt x="3947" y="4721"/>
                </a:cubicBezTo>
                <a:cubicBezTo>
                  <a:pt x="3955" y="4713"/>
                  <a:pt x="3964" y="4705"/>
                  <a:pt x="3964" y="4689"/>
                </a:cubicBezTo>
                <a:cubicBezTo>
                  <a:pt x="3368" y="1477"/>
                  <a:pt x="3368" y="1477"/>
                  <a:pt x="3368" y="1477"/>
                </a:cubicBezTo>
                <a:cubicBezTo>
                  <a:pt x="3368" y="1460"/>
                  <a:pt x="3360" y="1452"/>
                  <a:pt x="3344" y="1460"/>
                </a:cubicBezTo>
                <a:lnTo>
                  <a:pt x="3344" y="1460"/>
                </a:lnTo>
                <a:cubicBezTo>
                  <a:pt x="2977" y="1525"/>
                  <a:pt x="2724" y="1264"/>
                  <a:pt x="2659" y="88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8A7F6268-5892-CD44-B1AC-18A4C5664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915" y="8043117"/>
            <a:ext cx="3887177" cy="1107771"/>
          </a:xfrm>
          <a:custGeom>
            <a:avLst/>
            <a:gdLst>
              <a:gd name="T0" fmla="*/ 3433 w 3434"/>
              <a:gd name="T1" fmla="*/ 359 h 980"/>
              <a:gd name="T2" fmla="*/ 65 w 3434"/>
              <a:gd name="T3" fmla="*/ 979 h 980"/>
              <a:gd name="T4" fmla="*/ 0 w 3434"/>
              <a:gd name="T5" fmla="*/ 620 h 980"/>
              <a:gd name="T6" fmla="*/ 3368 w 3434"/>
              <a:gd name="T7" fmla="*/ 0 h 980"/>
              <a:gd name="T8" fmla="*/ 3433 w 3434"/>
              <a:gd name="T9" fmla="*/ 359 h 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4" h="980">
                <a:moveTo>
                  <a:pt x="3433" y="359"/>
                </a:moveTo>
                <a:lnTo>
                  <a:pt x="65" y="979"/>
                </a:lnTo>
                <a:lnTo>
                  <a:pt x="0" y="620"/>
                </a:lnTo>
                <a:lnTo>
                  <a:pt x="3368" y="0"/>
                </a:lnTo>
                <a:lnTo>
                  <a:pt x="3433" y="3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4">
            <a:extLst>
              <a:ext uri="{FF2B5EF4-FFF2-40B4-BE49-F238E27FC236}">
                <a16:creationId xmlns:a16="http://schemas.microsoft.com/office/drawing/2014/main" id="{F89CCDEA-BB34-3841-BD0F-3F4EF6657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1980" y="5533165"/>
            <a:ext cx="2040895" cy="1117751"/>
          </a:xfrm>
          <a:custGeom>
            <a:avLst/>
            <a:gdLst>
              <a:gd name="T0" fmla="*/ 1729 w 1803"/>
              <a:gd name="T1" fmla="*/ 701 h 988"/>
              <a:gd name="T2" fmla="*/ 1729 w 1803"/>
              <a:gd name="T3" fmla="*/ 701 h 988"/>
              <a:gd name="T4" fmla="*/ 203 w 1803"/>
              <a:gd name="T5" fmla="*/ 987 h 988"/>
              <a:gd name="T6" fmla="*/ 106 w 1803"/>
              <a:gd name="T7" fmla="*/ 922 h 988"/>
              <a:gd name="T8" fmla="*/ 8 w 1803"/>
              <a:gd name="T9" fmla="*/ 383 h 988"/>
              <a:gd name="T10" fmla="*/ 73 w 1803"/>
              <a:gd name="T11" fmla="*/ 285 h 988"/>
              <a:gd name="T12" fmla="*/ 1598 w 1803"/>
              <a:gd name="T13" fmla="*/ 8 h 988"/>
              <a:gd name="T14" fmla="*/ 1696 w 1803"/>
              <a:gd name="T15" fmla="*/ 74 h 988"/>
              <a:gd name="T16" fmla="*/ 1794 w 1803"/>
              <a:gd name="T17" fmla="*/ 612 h 988"/>
              <a:gd name="T18" fmla="*/ 1729 w 1803"/>
              <a:gd name="T19" fmla="*/ 701 h 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03" h="988">
                <a:moveTo>
                  <a:pt x="1729" y="701"/>
                </a:moveTo>
                <a:lnTo>
                  <a:pt x="1729" y="701"/>
                </a:lnTo>
                <a:cubicBezTo>
                  <a:pt x="203" y="987"/>
                  <a:pt x="203" y="987"/>
                  <a:pt x="203" y="987"/>
                </a:cubicBezTo>
                <a:cubicBezTo>
                  <a:pt x="155" y="987"/>
                  <a:pt x="114" y="962"/>
                  <a:pt x="106" y="922"/>
                </a:cubicBezTo>
                <a:cubicBezTo>
                  <a:pt x="8" y="383"/>
                  <a:pt x="8" y="383"/>
                  <a:pt x="8" y="383"/>
                </a:cubicBezTo>
                <a:cubicBezTo>
                  <a:pt x="0" y="334"/>
                  <a:pt x="32" y="294"/>
                  <a:pt x="73" y="285"/>
                </a:cubicBezTo>
                <a:cubicBezTo>
                  <a:pt x="1598" y="8"/>
                  <a:pt x="1598" y="8"/>
                  <a:pt x="1598" y="8"/>
                </a:cubicBezTo>
                <a:cubicBezTo>
                  <a:pt x="1647" y="0"/>
                  <a:pt x="1688" y="24"/>
                  <a:pt x="1696" y="74"/>
                </a:cubicBezTo>
                <a:cubicBezTo>
                  <a:pt x="1794" y="612"/>
                  <a:pt x="1794" y="612"/>
                  <a:pt x="1794" y="612"/>
                </a:cubicBezTo>
                <a:cubicBezTo>
                  <a:pt x="1802" y="653"/>
                  <a:pt x="1769" y="693"/>
                  <a:pt x="1729" y="70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5">
            <a:extLst>
              <a:ext uri="{FF2B5EF4-FFF2-40B4-BE49-F238E27FC236}">
                <a16:creationId xmlns:a16="http://schemas.microsoft.com/office/drawing/2014/main" id="{050BC75A-CE3E-7341-9397-CEB9E298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100" y="6486249"/>
            <a:ext cx="4246457" cy="2879205"/>
          </a:xfrm>
          <a:custGeom>
            <a:avLst/>
            <a:gdLst>
              <a:gd name="T0" fmla="*/ 2143 w 3751"/>
              <a:gd name="T1" fmla="*/ 0 h 2544"/>
              <a:gd name="T2" fmla="*/ 2143 w 3751"/>
              <a:gd name="T3" fmla="*/ 0 h 2544"/>
              <a:gd name="T4" fmla="*/ 1614 w 3751"/>
              <a:gd name="T5" fmla="*/ 0 h 2544"/>
              <a:gd name="T6" fmla="*/ 146 w 3751"/>
              <a:gd name="T7" fmla="*/ 0 h 2544"/>
              <a:gd name="T8" fmla="*/ 0 w 3751"/>
              <a:gd name="T9" fmla="*/ 147 h 2544"/>
              <a:gd name="T10" fmla="*/ 0 w 3751"/>
              <a:gd name="T11" fmla="*/ 1801 h 2544"/>
              <a:gd name="T12" fmla="*/ 0 w 3751"/>
              <a:gd name="T13" fmla="*/ 2397 h 2544"/>
              <a:gd name="T14" fmla="*/ 146 w 3751"/>
              <a:gd name="T15" fmla="*/ 2543 h 2544"/>
              <a:gd name="T16" fmla="*/ 1468 w 3751"/>
              <a:gd name="T17" fmla="*/ 2543 h 2544"/>
              <a:gd name="T18" fmla="*/ 1614 w 3751"/>
              <a:gd name="T19" fmla="*/ 2397 h 2544"/>
              <a:gd name="T20" fmla="*/ 1614 w 3751"/>
              <a:gd name="T21" fmla="*/ 1850 h 2544"/>
              <a:gd name="T22" fmla="*/ 1874 w 3751"/>
              <a:gd name="T23" fmla="*/ 1581 h 2544"/>
              <a:gd name="T24" fmla="*/ 1874 w 3751"/>
              <a:gd name="T25" fmla="*/ 1581 h 2544"/>
              <a:gd name="T26" fmla="*/ 2143 w 3751"/>
              <a:gd name="T27" fmla="*/ 1850 h 2544"/>
              <a:gd name="T28" fmla="*/ 2143 w 3751"/>
              <a:gd name="T29" fmla="*/ 2397 h 2544"/>
              <a:gd name="T30" fmla="*/ 2290 w 3751"/>
              <a:gd name="T31" fmla="*/ 2543 h 2544"/>
              <a:gd name="T32" fmla="*/ 3611 w 3751"/>
              <a:gd name="T33" fmla="*/ 2543 h 2544"/>
              <a:gd name="T34" fmla="*/ 3750 w 3751"/>
              <a:gd name="T35" fmla="*/ 2397 h 2544"/>
              <a:gd name="T36" fmla="*/ 3750 w 3751"/>
              <a:gd name="T37" fmla="*/ 1801 h 2544"/>
              <a:gd name="T38" fmla="*/ 3750 w 3751"/>
              <a:gd name="T39" fmla="*/ 147 h 2544"/>
              <a:gd name="T40" fmla="*/ 3611 w 3751"/>
              <a:gd name="T41" fmla="*/ 0 h 2544"/>
              <a:gd name="T42" fmla="*/ 2143 w 3751"/>
              <a:gd name="T43" fmla="*/ 0 h 2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51" h="2544">
                <a:moveTo>
                  <a:pt x="2143" y="0"/>
                </a:moveTo>
                <a:lnTo>
                  <a:pt x="2143" y="0"/>
                </a:lnTo>
                <a:cubicBezTo>
                  <a:pt x="1614" y="0"/>
                  <a:pt x="1614" y="0"/>
                  <a:pt x="1614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65" y="0"/>
                  <a:pt x="0" y="65"/>
                  <a:pt x="0" y="147"/>
                </a:cubicBezTo>
                <a:cubicBezTo>
                  <a:pt x="0" y="1801"/>
                  <a:pt x="0" y="1801"/>
                  <a:pt x="0" y="1801"/>
                </a:cubicBezTo>
                <a:cubicBezTo>
                  <a:pt x="0" y="2397"/>
                  <a:pt x="0" y="2397"/>
                  <a:pt x="0" y="2397"/>
                </a:cubicBezTo>
                <a:cubicBezTo>
                  <a:pt x="0" y="2478"/>
                  <a:pt x="65" y="2543"/>
                  <a:pt x="146" y="2543"/>
                </a:cubicBezTo>
                <a:cubicBezTo>
                  <a:pt x="1468" y="2543"/>
                  <a:pt x="1468" y="2543"/>
                  <a:pt x="1468" y="2543"/>
                </a:cubicBezTo>
                <a:cubicBezTo>
                  <a:pt x="1549" y="2543"/>
                  <a:pt x="1614" y="2478"/>
                  <a:pt x="1614" y="2397"/>
                </a:cubicBezTo>
                <a:cubicBezTo>
                  <a:pt x="1614" y="1850"/>
                  <a:pt x="1614" y="1850"/>
                  <a:pt x="1614" y="1850"/>
                </a:cubicBezTo>
                <a:cubicBezTo>
                  <a:pt x="1614" y="1704"/>
                  <a:pt x="1728" y="1581"/>
                  <a:pt x="1874" y="1581"/>
                </a:cubicBezTo>
                <a:lnTo>
                  <a:pt x="1874" y="1581"/>
                </a:lnTo>
                <a:cubicBezTo>
                  <a:pt x="2029" y="1581"/>
                  <a:pt x="2143" y="1704"/>
                  <a:pt x="2143" y="1850"/>
                </a:cubicBezTo>
                <a:cubicBezTo>
                  <a:pt x="2143" y="2397"/>
                  <a:pt x="2143" y="2397"/>
                  <a:pt x="2143" y="2397"/>
                </a:cubicBezTo>
                <a:cubicBezTo>
                  <a:pt x="2143" y="2478"/>
                  <a:pt x="2209" y="2543"/>
                  <a:pt x="2290" y="2543"/>
                </a:cubicBezTo>
                <a:cubicBezTo>
                  <a:pt x="3611" y="2543"/>
                  <a:pt x="3611" y="2543"/>
                  <a:pt x="3611" y="2543"/>
                </a:cubicBezTo>
                <a:cubicBezTo>
                  <a:pt x="3685" y="2543"/>
                  <a:pt x="3750" y="2478"/>
                  <a:pt x="3750" y="2397"/>
                </a:cubicBezTo>
                <a:cubicBezTo>
                  <a:pt x="3750" y="1801"/>
                  <a:pt x="3750" y="1801"/>
                  <a:pt x="3750" y="1801"/>
                </a:cubicBezTo>
                <a:cubicBezTo>
                  <a:pt x="3750" y="147"/>
                  <a:pt x="3750" y="147"/>
                  <a:pt x="3750" y="147"/>
                </a:cubicBezTo>
                <a:cubicBezTo>
                  <a:pt x="3750" y="65"/>
                  <a:pt x="3685" y="0"/>
                  <a:pt x="3611" y="0"/>
                </a:cubicBezTo>
                <a:lnTo>
                  <a:pt x="2143" y="0"/>
                </a:ln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">
            <a:extLst>
              <a:ext uri="{FF2B5EF4-FFF2-40B4-BE49-F238E27FC236}">
                <a16:creationId xmlns:a16="http://schemas.microsoft.com/office/drawing/2014/main" id="{80B7E8B6-71AD-A945-875B-3EFC35539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7100" y="6097032"/>
            <a:ext cx="4246457" cy="444105"/>
          </a:xfrm>
          <a:custGeom>
            <a:avLst/>
            <a:gdLst>
              <a:gd name="T0" fmla="*/ 3750 w 3751"/>
              <a:gd name="T1" fmla="*/ 391 h 392"/>
              <a:gd name="T2" fmla="*/ 0 w 3751"/>
              <a:gd name="T3" fmla="*/ 391 h 392"/>
              <a:gd name="T4" fmla="*/ 0 w 3751"/>
              <a:gd name="T5" fmla="*/ 0 h 392"/>
              <a:gd name="T6" fmla="*/ 3750 w 3751"/>
              <a:gd name="T7" fmla="*/ 0 h 392"/>
              <a:gd name="T8" fmla="*/ 3750 w 3751"/>
              <a:gd name="T9" fmla="*/ 39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1" h="392">
                <a:moveTo>
                  <a:pt x="3750" y="391"/>
                </a:moveTo>
                <a:lnTo>
                  <a:pt x="0" y="391"/>
                </a:lnTo>
                <a:lnTo>
                  <a:pt x="0" y="0"/>
                </a:lnTo>
                <a:lnTo>
                  <a:pt x="3750" y="0"/>
                </a:lnTo>
                <a:lnTo>
                  <a:pt x="3750" y="39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7">
            <a:extLst>
              <a:ext uri="{FF2B5EF4-FFF2-40B4-BE49-F238E27FC236}">
                <a16:creationId xmlns:a16="http://schemas.microsoft.com/office/drawing/2014/main" id="{3FCA32A7-3E6D-474E-AD4E-EBAC0D8D5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70" y="6541137"/>
            <a:ext cx="424145" cy="2824317"/>
          </a:xfrm>
          <a:custGeom>
            <a:avLst/>
            <a:gdLst>
              <a:gd name="T0" fmla="*/ 375 w 376"/>
              <a:gd name="T1" fmla="*/ 2494 h 2495"/>
              <a:gd name="T2" fmla="*/ 0 w 376"/>
              <a:gd name="T3" fmla="*/ 2494 h 2495"/>
              <a:gd name="T4" fmla="*/ 0 w 376"/>
              <a:gd name="T5" fmla="*/ 0 h 2495"/>
              <a:gd name="T6" fmla="*/ 375 w 376"/>
              <a:gd name="T7" fmla="*/ 0 h 2495"/>
              <a:gd name="T8" fmla="*/ 375 w 376"/>
              <a:gd name="T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2495">
                <a:moveTo>
                  <a:pt x="375" y="2494"/>
                </a:moveTo>
                <a:lnTo>
                  <a:pt x="0" y="2494"/>
                </a:lnTo>
                <a:lnTo>
                  <a:pt x="0" y="0"/>
                </a:lnTo>
                <a:lnTo>
                  <a:pt x="375" y="0"/>
                </a:lnTo>
                <a:lnTo>
                  <a:pt x="375" y="2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8">
            <a:extLst>
              <a:ext uri="{FF2B5EF4-FFF2-40B4-BE49-F238E27FC236}">
                <a16:creationId xmlns:a16="http://schemas.microsoft.com/office/drawing/2014/main" id="{E6C425FE-DBC6-E640-B1E2-DB2C22FF2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4883" y="6541137"/>
            <a:ext cx="424145" cy="2824317"/>
          </a:xfrm>
          <a:custGeom>
            <a:avLst/>
            <a:gdLst>
              <a:gd name="T0" fmla="*/ 375 w 376"/>
              <a:gd name="T1" fmla="*/ 2494 h 2495"/>
              <a:gd name="T2" fmla="*/ 0 w 376"/>
              <a:gd name="T3" fmla="*/ 2494 h 2495"/>
              <a:gd name="T4" fmla="*/ 0 w 376"/>
              <a:gd name="T5" fmla="*/ 0 h 2495"/>
              <a:gd name="T6" fmla="*/ 375 w 376"/>
              <a:gd name="T7" fmla="*/ 0 h 2495"/>
              <a:gd name="T8" fmla="*/ 375 w 376"/>
              <a:gd name="T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6" h="2495">
                <a:moveTo>
                  <a:pt x="375" y="2494"/>
                </a:moveTo>
                <a:lnTo>
                  <a:pt x="0" y="2494"/>
                </a:lnTo>
                <a:lnTo>
                  <a:pt x="0" y="0"/>
                </a:lnTo>
                <a:lnTo>
                  <a:pt x="375" y="0"/>
                </a:lnTo>
                <a:lnTo>
                  <a:pt x="375" y="249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49">
            <a:extLst>
              <a:ext uri="{FF2B5EF4-FFF2-40B4-BE49-F238E27FC236}">
                <a16:creationId xmlns:a16="http://schemas.microsoft.com/office/drawing/2014/main" id="{360FB54F-799B-BF4F-A54E-3AA0BD3A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1611057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50">
            <a:extLst>
              <a:ext uri="{FF2B5EF4-FFF2-40B4-BE49-F238E27FC236}">
                <a16:creationId xmlns:a16="http://schemas.microsoft.com/office/drawing/2014/main" id="{2C23E970-0019-C442-B428-D1F8BD1C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4475294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51">
            <a:extLst>
              <a:ext uri="{FF2B5EF4-FFF2-40B4-BE49-F238E27FC236}">
                <a16:creationId xmlns:a16="http://schemas.microsoft.com/office/drawing/2014/main" id="{271B4242-5A26-9C46-8223-C379E1F3E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7334542"/>
            <a:ext cx="1911156" cy="1911153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3"/>
                  <a:pt x="1313" y="1688"/>
                  <a:pt x="848" y="1688"/>
                </a:cubicBezTo>
                <a:cubicBezTo>
                  <a:pt x="375" y="1688"/>
                  <a:pt x="0" y="1313"/>
                  <a:pt x="0" y="840"/>
                </a:cubicBezTo>
                <a:cubicBezTo>
                  <a:pt x="0" y="376"/>
                  <a:pt x="375" y="0"/>
                  <a:pt x="848" y="0"/>
                </a:cubicBezTo>
                <a:cubicBezTo>
                  <a:pt x="1313" y="0"/>
                  <a:pt x="1688" y="376"/>
                  <a:pt x="1688" y="8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52">
            <a:extLst>
              <a:ext uri="{FF2B5EF4-FFF2-40B4-BE49-F238E27FC236}">
                <a16:creationId xmlns:a16="http://schemas.microsoft.com/office/drawing/2014/main" id="{17EE624C-1247-B14C-B27C-DDB8FF60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968" y="10193788"/>
            <a:ext cx="1911156" cy="1911156"/>
          </a:xfrm>
          <a:custGeom>
            <a:avLst/>
            <a:gdLst>
              <a:gd name="T0" fmla="*/ 1688 w 1689"/>
              <a:gd name="T1" fmla="*/ 840 h 1689"/>
              <a:gd name="T2" fmla="*/ 1688 w 1689"/>
              <a:gd name="T3" fmla="*/ 840 h 1689"/>
              <a:gd name="T4" fmla="*/ 848 w 1689"/>
              <a:gd name="T5" fmla="*/ 1688 h 1689"/>
              <a:gd name="T6" fmla="*/ 0 w 1689"/>
              <a:gd name="T7" fmla="*/ 840 h 1689"/>
              <a:gd name="T8" fmla="*/ 848 w 1689"/>
              <a:gd name="T9" fmla="*/ 0 h 1689"/>
              <a:gd name="T10" fmla="*/ 1688 w 1689"/>
              <a:gd name="T11" fmla="*/ 840 h 1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9" h="1689">
                <a:moveTo>
                  <a:pt x="1688" y="840"/>
                </a:moveTo>
                <a:lnTo>
                  <a:pt x="1688" y="840"/>
                </a:lnTo>
                <a:cubicBezTo>
                  <a:pt x="1688" y="1312"/>
                  <a:pt x="1313" y="1688"/>
                  <a:pt x="848" y="1688"/>
                </a:cubicBezTo>
                <a:cubicBezTo>
                  <a:pt x="375" y="1688"/>
                  <a:pt x="0" y="1312"/>
                  <a:pt x="0" y="840"/>
                </a:cubicBezTo>
                <a:cubicBezTo>
                  <a:pt x="0" y="375"/>
                  <a:pt x="375" y="0"/>
                  <a:pt x="848" y="0"/>
                </a:cubicBezTo>
                <a:cubicBezTo>
                  <a:pt x="1313" y="0"/>
                  <a:pt x="1688" y="375"/>
                  <a:pt x="1688" y="8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53">
            <a:extLst>
              <a:ext uri="{FF2B5EF4-FFF2-40B4-BE49-F238E27FC236}">
                <a16:creationId xmlns:a16="http://schemas.microsoft.com/office/drawing/2014/main" id="{F1789CB0-4FA3-B44E-8867-D0AC3C7F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533" y="2324623"/>
            <a:ext cx="489016" cy="489016"/>
          </a:xfrm>
          <a:custGeom>
            <a:avLst/>
            <a:gdLst>
              <a:gd name="T0" fmla="*/ 302 w 433"/>
              <a:gd name="T1" fmla="*/ 8 h 433"/>
              <a:gd name="T2" fmla="*/ 302 w 433"/>
              <a:gd name="T3" fmla="*/ 8 h 433"/>
              <a:gd name="T4" fmla="*/ 261 w 433"/>
              <a:gd name="T5" fmla="*/ 8 h 433"/>
              <a:gd name="T6" fmla="*/ 8 w 433"/>
              <a:gd name="T7" fmla="*/ 261 h 433"/>
              <a:gd name="T8" fmla="*/ 0 w 433"/>
              <a:gd name="T9" fmla="*/ 285 h 433"/>
              <a:gd name="T10" fmla="*/ 8 w 433"/>
              <a:gd name="T11" fmla="*/ 302 h 433"/>
              <a:gd name="T12" fmla="*/ 131 w 433"/>
              <a:gd name="T13" fmla="*/ 424 h 433"/>
              <a:gd name="T14" fmla="*/ 155 w 433"/>
              <a:gd name="T15" fmla="*/ 432 h 433"/>
              <a:gd name="T16" fmla="*/ 171 w 433"/>
              <a:gd name="T17" fmla="*/ 424 h 433"/>
              <a:gd name="T18" fmla="*/ 424 w 433"/>
              <a:gd name="T19" fmla="*/ 171 h 433"/>
              <a:gd name="T20" fmla="*/ 424 w 433"/>
              <a:gd name="T21" fmla="*/ 139 h 433"/>
              <a:gd name="T22" fmla="*/ 302 w 433"/>
              <a:gd name="T23" fmla="*/ 8 h 433"/>
              <a:gd name="T24" fmla="*/ 155 w 433"/>
              <a:gd name="T25" fmla="*/ 367 h 433"/>
              <a:gd name="T26" fmla="*/ 155 w 433"/>
              <a:gd name="T27" fmla="*/ 367 h 433"/>
              <a:gd name="T28" fmla="*/ 65 w 433"/>
              <a:gd name="T29" fmla="*/ 285 h 433"/>
              <a:gd name="T30" fmla="*/ 278 w 433"/>
              <a:gd name="T31" fmla="*/ 65 h 433"/>
              <a:gd name="T32" fmla="*/ 367 w 433"/>
              <a:gd name="T33" fmla="*/ 155 h 433"/>
              <a:gd name="T34" fmla="*/ 155 w 433"/>
              <a:gd name="T35" fmla="*/ 367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3" h="433">
                <a:moveTo>
                  <a:pt x="302" y="8"/>
                </a:moveTo>
                <a:lnTo>
                  <a:pt x="302" y="8"/>
                </a:lnTo>
                <a:cubicBezTo>
                  <a:pt x="286" y="0"/>
                  <a:pt x="269" y="0"/>
                  <a:pt x="261" y="8"/>
                </a:cubicBezTo>
                <a:cubicBezTo>
                  <a:pt x="8" y="261"/>
                  <a:pt x="8" y="261"/>
                  <a:pt x="8" y="261"/>
                </a:cubicBezTo>
                <a:cubicBezTo>
                  <a:pt x="0" y="269"/>
                  <a:pt x="0" y="277"/>
                  <a:pt x="0" y="285"/>
                </a:cubicBezTo>
                <a:cubicBezTo>
                  <a:pt x="0" y="285"/>
                  <a:pt x="0" y="294"/>
                  <a:pt x="8" y="302"/>
                </a:cubicBezTo>
                <a:cubicBezTo>
                  <a:pt x="131" y="424"/>
                  <a:pt x="131" y="424"/>
                  <a:pt x="131" y="424"/>
                </a:cubicBezTo>
                <a:cubicBezTo>
                  <a:pt x="139" y="432"/>
                  <a:pt x="147" y="432"/>
                  <a:pt x="155" y="432"/>
                </a:cubicBezTo>
                <a:cubicBezTo>
                  <a:pt x="155" y="432"/>
                  <a:pt x="163" y="432"/>
                  <a:pt x="171" y="424"/>
                </a:cubicBezTo>
                <a:cubicBezTo>
                  <a:pt x="424" y="171"/>
                  <a:pt x="424" y="171"/>
                  <a:pt x="424" y="171"/>
                </a:cubicBezTo>
                <a:cubicBezTo>
                  <a:pt x="432" y="163"/>
                  <a:pt x="432" y="147"/>
                  <a:pt x="424" y="139"/>
                </a:cubicBezTo>
                <a:lnTo>
                  <a:pt x="302" y="8"/>
                </a:lnTo>
                <a:close/>
                <a:moveTo>
                  <a:pt x="155" y="367"/>
                </a:moveTo>
                <a:lnTo>
                  <a:pt x="155" y="367"/>
                </a:lnTo>
                <a:cubicBezTo>
                  <a:pt x="65" y="285"/>
                  <a:pt x="65" y="285"/>
                  <a:pt x="65" y="285"/>
                </a:cubicBezTo>
                <a:cubicBezTo>
                  <a:pt x="278" y="65"/>
                  <a:pt x="278" y="65"/>
                  <a:pt x="278" y="65"/>
                </a:cubicBezTo>
                <a:cubicBezTo>
                  <a:pt x="367" y="155"/>
                  <a:pt x="367" y="155"/>
                  <a:pt x="367" y="155"/>
                </a:cubicBezTo>
                <a:lnTo>
                  <a:pt x="155" y="36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54">
            <a:extLst>
              <a:ext uri="{FF2B5EF4-FFF2-40B4-BE49-F238E27FC236}">
                <a16:creationId xmlns:a16="http://schemas.microsoft.com/office/drawing/2014/main" id="{39867842-8307-FD42-9B55-7A04A9446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39" y="2229812"/>
            <a:ext cx="74851" cy="74851"/>
          </a:xfrm>
          <a:custGeom>
            <a:avLst/>
            <a:gdLst>
              <a:gd name="T0" fmla="*/ 32 w 66"/>
              <a:gd name="T1" fmla="*/ 66 h 67"/>
              <a:gd name="T2" fmla="*/ 32 w 66"/>
              <a:gd name="T3" fmla="*/ 66 h 67"/>
              <a:gd name="T4" fmla="*/ 57 w 66"/>
              <a:gd name="T5" fmla="*/ 58 h 67"/>
              <a:gd name="T6" fmla="*/ 65 w 66"/>
              <a:gd name="T7" fmla="*/ 33 h 67"/>
              <a:gd name="T8" fmla="*/ 57 w 66"/>
              <a:gd name="T9" fmla="*/ 9 h 67"/>
              <a:gd name="T10" fmla="*/ 16 w 66"/>
              <a:gd name="T11" fmla="*/ 9 h 67"/>
              <a:gd name="T12" fmla="*/ 16 w 66"/>
              <a:gd name="T13" fmla="*/ 58 h 67"/>
              <a:gd name="T14" fmla="*/ 32 w 66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7">
                <a:moveTo>
                  <a:pt x="32" y="66"/>
                </a:moveTo>
                <a:lnTo>
                  <a:pt x="32" y="66"/>
                </a:lnTo>
                <a:cubicBezTo>
                  <a:pt x="41" y="66"/>
                  <a:pt x="49" y="58"/>
                  <a:pt x="57" y="58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7"/>
                  <a:pt x="57" y="9"/>
                </a:cubicBezTo>
                <a:cubicBezTo>
                  <a:pt x="49" y="0"/>
                  <a:pt x="24" y="0"/>
                  <a:pt x="16" y="9"/>
                </a:cubicBezTo>
                <a:cubicBezTo>
                  <a:pt x="0" y="25"/>
                  <a:pt x="0" y="41"/>
                  <a:pt x="16" y="58"/>
                </a:cubicBezTo>
                <a:cubicBezTo>
                  <a:pt x="16" y="58"/>
                  <a:pt x="24" y="66"/>
                  <a:pt x="32" y="6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55">
            <a:extLst>
              <a:ext uri="{FF2B5EF4-FFF2-40B4-BE49-F238E27FC236}">
                <a16:creationId xmlns:a16="http://schemas.microsoft.com/office/drawing/2014/main" id="{F832B8FF-1B8E-A946-A64B-7A619E5CB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509" y="2339591"/>
            <a:ext cx="74848" cy="64871"/>
          </a:xfrm>
          <a:custGeom>
            <a:avLst/>
            <a:gdLst>
              <a:gd name="T0" fmla="*/ 32 w 66"/>
              <a:gd name="T1" fmla="*/ 0 h 58"/>
              <a:gd name="T2" fmla="*/ 32 w 66"/>
              <a:gd name="T3" fmla="*/ 0 h 58"/>
              <a:gd name="T4" fmla="*/ 8 w 66"/>
              <a:gd name="T5" fmla="*/ 8 h 58"/>
              <a:gd name="T6" fmla="*/ 0 w 66"/>
              <a:gd name="T7" fmla="*/ 25 h 58"/>
              <a:gd name="T8" fmla="*/ 8 w 66"/>
              <a:gd name="T9" fmla="*/ 49 h 58"/>
              <a:gd name="T10" fmla="*/ 32 w 66"/>
              <a:gd name="T11" fmla="*/ 57 h 58"/>
              <a:gd name="T12" fmla="*/ 57 w 66"/>
              <a:gd name="T13" fmla="*/ 49 h 58"/>
              <a:gd name="T14" fmla="*/ 57 w 66"/>
              <a:gd name="T15" fmla="*/ 49 h 58"/>
              <a:gd name="T16" fmla="*/ 65 w 66"/>
              <a:gd name="T17" fmla="*/ 25 h 58"/>
              <a:gd name="T18" fmla="*/ 57 w 66"/>
              <a:gd name="T19" fmla="*/ 8 h 58"/>
              <a:gd name="T20" fmla="*/ 32 w 66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6" h="58">
                <a:moveTo>
                  <a:pt x="32" y="0"/>
                </a:moveTo>
                <a:lnTo>
                  <a:pt x="32" y="0"/>
                </a:lnTo>
                <a:cubicBezTo>
                  <a:pt x="24" y="0"/>
                  <a:pt x="16" y="0"/>
                  <a:pt x="8" y="8"/>
                </a:cubicBezTo>
                <a:cubicBezTo>
                  <a:pt x="0" y="8"/>
                  <a:pt x="0" y="17"/>
                  <a:pt x="0" y="25"/>
                </a:cubicBezTo>
                <a:cubicBezTo>
                  <a:pt x="0" y="33"/>
                  <a:pt x="0" y="41"/>
                  <a:pt x="8" y="49"/>
                </a:cubicBezTo>
                <a:cubicBezTo>
                  <a:pt x="16" y="57"/>
                  <a:pt x="24" y="57"/>
                  <a:pt x="32" y="57"/>
                </a:cubicBezTo>
                <a:cubicBezTo>
                  <a:pt x="40" y="57"/>
                  <a:pt x="49" y="57"/>
                  <a:pt x="57" y="49"/>
                </a:cubicBezTo>
                <a:lnTo>
                  <a:pt x="57" y="49"/>
                </a:lnTo>
                <a:cubicBezTo>
                  <a:pt x="57" y="41"/>
                  <a:pt x="65" y="33"/>
                  <a:pt x="65" y="25"/>
                </a:cubicBezTo>
                <a:cubicBezTo>
                  <a:pt x="65" y="17"/>
                  <a:pt x="57" y="8"/>
                  <a:pt x="57" y="8"/>
                </a:cubicBezTo>
                <a:cubicBezTo>
                  <a:pt x="49" y="0"/>
                  <a:pt x="40" y="0"/>
                  <a:pt x="3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56">
            <a:extLst>
              <a:ext uri="{FF2B5EF4-FFF2-40B4-BE49-F238E27FC236}">
                <a16:creationId xmlns:a16="http://schemas.microsoft.com/office/drawing/2014/main" id="{8BBC5342-F34D-DC4F-B73B-7C696BDAE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90" y="2159953"/>
            <a:ext cx="74848" cy="74851"/>
          </a:xfrm>
          <a:custGeom>
            <a:avLst/>
            <a:gdLst>
              <a:gd name="T0" fmla="*/ 33 w 66"/>
              <a:gd name="T1" fmla="*/ 65 h 66"/>
              <a:gd name="T2" fmla="*/ 33 w 66"/>
              <a:gd name="T3" fmla="*/ 65 h 66"/>
              <a:gd name="T4" fmla="*/ 57 w 66"/>
              <a:gd name="T5" fmla="*/ 57 h 66"/>
              <a:gd name="T6" fmla="*/ 57 w 66"/>
              <a:gd name="T7" fmla="*/ 57 h 66"/>
              <a:gd name="T8" fmla="*/ 57 w 66"/>
              <a:gd name="T9" fmla="*/ 17 h 66"/>
              <a:gd name="T10" fmla="*/ 8 w 66"/>
              <a:gd name="T11" fmla="*/ 17 h 66"/>
              <a:gd name="T12" fmla="*/ 0 w 66"/>
              <a:gd name="T13" fmla="*/ 33 h 66"/>
              <a:gd name="T14" fmla="*/ 8 w 66"/>
              <a:gd name="T15" fmla="*/ 57 h 66"/>
              <a:gd name="T16" fmla="*/ 33 w 66"/>
              <a:gd name="T17" fmla="*/ 6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33" y="65"/>
                </a:moveTo>
                <a:lnTo>
                  <a:pt x="33" y="65"/>
                </a:lnTo>
                <a:cubicBezTo>
                  <a:pt x="41" y="65"/>
                  <a:pt x="49" y="65"/>
                  <a:pt x="57" y="57"/>
                </a:cubicBezTo>
                <a:lnTo>
                  <a:pt x="57" y="57"/>
                </a:lnTo>
                <a:cubicBezTo>
                  <a:pt x="65" y="49"/>
                  <a:pt x="65" y="25"/>
                  <a:pt x="57" y="17"/>
                </a:cubicBezTo>
                <a:cubicBezTo>
                  <a:pt x="41" y="0"/>
                  <a:pt x="25" y="0"/>
                  <a:pt x="8" y="17"/>
                </a:cubicBezTo>
                <a:cubicBezTo>
                  <a:pt x="8" y="17"/>
                  <a:pt x="0" y="25"/>
                  <a:pt x="0" y="33"/>
                </a:cubicBezTo>
                <a:cubicBezTo>
                  <a:pt x="0" y="41"/>
                  <a:pt x="8" y="49"/>
                  <a:pt x="8" y="57"/>
                </a:cubicBezTo>
                <a:cubicBezTo>
                  <a:pt x="16" y="65"/>
                  <a:pt x="25" y="65"/>
                  <a:pt x="33" y="6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57">
            <a:extLst>
              <a:ext uri="{FF2B5EF4-FFF2-40B4-BE49-F238E27FC236}">
                <a16:creationId xmlns:a16="http://schemas.microsoft.com/office/drawing/2014/main" id="{18D7AC30-F71F-2149-BA43-090108A1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77" y="2269732"/>
            <a:ext cx="74851" cy="74851"/>
          </a:xfrm>
          <a:custGeom>
            <a:avLst/>
            <a:gdLst>
              <a:gd name="T0" fmla="*/ 57 w 66"/>
              <a:gd name="T1" fmla="*/ 8 h 66"/>
              <a:gd name="T2" fmla="*/ 57 w 66"/>
              <a:gd name="T3" fmla="*/ 8 h 66"/>
              <a:gd name="T4" fmla="*/ 16 w 66"/>
              <a:gd name="T5" fmla="*/ 8 h 66"/>
              <a:gd name="T6" fmla="*/ 16 w 66"/>
              <a:gd name="T7" fmla="*/ 49 h 66"/>
              <a:gd name="T8" fmla="*/ 41 w 66"/>
              <a:gd name="T9" fmla="*/ 65 h 66"/>
              <a:gd name="T10" fmla="*/ 57 w 66"/>
              <a:gd name="T11" fmla="*/ 49 h 66"/>
              <a:gd name="T12" fmla="*/ 65 w 66"/>
              <a:gd name="T13" fmla="*/ 33 h 66"/>
              <a:gd name="T14" fmla="*/ 57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57" y="8"/>
                </a:moveTo>
                <a:lnTo>
                  <a:pt x="57" y="8"/>
                </a:lnTo>
                <a:cubicBezTo>
                  <a:pt x="49" y="0"/>
                  <a:pt x="24" y="0"/>
                  <a:pt x="16" y="8"/>
                </a:cubicBezTo>
                <a:cubicBezTo>
                  <a:pt x="0" y="25"/>
                  <a:pt x="0" y="41"/>
                  <a:pt x="16" y="49"/>
                </a:cubicBezTo>
                <a:cubicBezTo>
                  <a:pt x="24" y="57"/>
                  <a:pt x="32" y="65"/>
                  <a:pt x="41" y="65"/>
                </a:cubicBezTo>
                <a:cubicBezTo>
                  <a:pt x="49" y="65"/>
                  <a:pt x="57" y="57"/>
                  <a:pt x="57" y="49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6"/>
                  <a:pt x="57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58">
            <a:extLst>
              <a:ext uri="{FF2B5EF4-FFF2-40B4-BE49-F238E27FC236}">
                <a16:creationId xmlns:a16="http://schemas.microsoft.com/office/drawing/2014/main" id="{42C01DEB-F7DD-6644-B7B8-DD7309D86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49" y="2249772"/>
            <a:ext cx="74848" cy="74851"/>
          </a:xfrm>
          <a:custGeom>
            <a:avLst/>
            <a:gdLst>
              <a:gd name="T0" fmla="*/ 57 w 67"/>
              <a:gd name="T1" fmla="*/ 57 h 66"/>
              <a:gd name="T2" fmla="*/ 57 w 67"/>
              <a:gd name="T3" fmla="*/ 57 h 66"/>
              <a:gd name="T4" fmla="*/ 57 w 67"/>
              <a:gd name="T5" fmla="*/ 57 h 66"/>
              <a:gd name="T6" fmla="*/ 57 w 67"/>
              <a:gd name="T7" fmla="*/ 8 h 66"/>
              <a:gd name="T8" fmla="*/ 9 w 67"/>
              <a:gd name="T9" fmla="*/ 8 h 66"/>
              <a:gd name="T10" fmla="*/ 0 w 67"/>
              <a:gd name="T11" fmla="*/ 32 h 66"/>
              <a:gd name="T12" fmla="*/ 9 w 67"/>
              <a:gd name="T13" fmla="*/ 57 h 66"/>
              <a:gd name="T14" fmla="*/ 33 w 67"/>
              <a:gd name="T15" fmla="*/ 65 h 66"/>
              <a:gd name="T16" fmla="*/ 57 w 67"/>
              <a:gd name="T17" fmla="*/ 5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6">
                <a:moveTo>
                  <a:pt x="57" y="57"/>
                </a:moveTo>
                <a:lnTo>
                  <a:pt x="57" y="57"/>
                </a:lnTo>
                <a:lnTo>
                  <a:pt x="57" y="57"/>
                </a:lnTo>
                <a:cubicBezTo>
                  <a:pt x="66" y="41"/>
                  <a:pt x="66" y="24"/>
                  <a:pt x="57" y="8"/>
                </a:cubicBezTo>
                <a:cubicBezTo>
                  <a:pt x="41" y="0"/>
                  <a:pt x="25" y="0"/>
                  <a:pt x="9" y="8"/>
                </a:cubicBezTo>
                <a:cubicBezTo>
                  <a:pt x="9" y="16"/>
                  <a:pt x="0" y="24"/>
                  <a:pt x="0" y="32"/>
                </a:cubicBezTo>
                <a:cubicBezTo>
                  <a:pt x="0" y="41"/>
                  <a:pt x="9" y="49"/>
                  <a:pt x="9" y="57"/>
                </a:cubicBezTo>
                <a:cubicBezTo>
                  <a:pt x="17" y="57"/>
                  <a:pt x="25" y="65"/>
                  <a:pt x="33" y="65"/>
                </a:cubicBezTo>
                <a:cubicBezTo>
                  <a:pt x="41" y="65"/>
                  <a:pt x="49" y="57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59">
            <a:extLst>
              <a:ext uri="{FF2B5EF4-FFF2-40B4-BE49-F238E27FC236}">
                <a16:creationId xmlns:a16="http://schemas.microsoft.com/office/drawing/2014/main" id="{E7A0AE1B-32E7-6E4C-9755-0A5956EC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75" y="2803659"/>
            <a:ext cx="74848" cy="64868"/>
          </a:xfrm>
          <a:custGeom>
            <a:avLst/>
            <a:gdLst>
              <a:gd name="T0" fmla="*/ 17 w 67"/>
              <a:gd name="T1" fmla="*/ 8 h 58"/>
              <a:gd name="T2" fmla="*/ 17 w 67"/>
              <a:gd name="T3" fmla="*/ 8 h 58"/>
              <a:gd name="T4" fmla="*/ 17 w 67"/>
              <a:gd name="T5" fmla="*/ 49 h 58"/>
              <a:gd name="T6" fmla="*/ 33 w 67"/>
              <a:gd name="T7" fmla="*/ 57 h 58"/>
              <a:gd name="T8" fmla="*/ 57 w 67"/>
              <a:gd name="T9" fmla="*/ 49 h 58"/>
              <a:gd name="T10" fmla="*/ 57 w 67"/>
              <a:gd name="T11" fmla="*/ 49 h 58"/>
              <a:gd name="T12" fmla="*/ 66 w 67"/>
              <a:gd name="T13" fmla="*/ 33 h 58"/>
              <a:gd name="T14" fmla="*/ 57 w 67"/>
              <a:gd name="T15" fmla="*/ 8 h 58"/>
              <a:gd name="T16" fmla="*/ 17 w 67"/>
              <a:gd name="T17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58">
                <a:moveTo>
                  <a:pt x="17" y="8"/>
                </a:moveTo>
                <a:lnTo>
                  <a:pt x="17" y="8"/>
                </a:lnTo>
                <a:cubicBezTo>
                  <a:pt x="0" y="16"/>
                  <a:pt x="0" y="41"/>
                  <a:pt x="17" y="49"/>
                </a:cubicBezTo>
                <a:cubicBezTo>
                  <a:pt x="17" y="57"/>
                  <a:pt x="25" y="57"/>
                  <a:pt x="33" y="57"/>
                </a:cubicBezTo>
                <a:cubicBezTo>
                  <a:pt x="41" y="57"/>
                  <a:pt x="49" y="57"/>
                  <a:pt x="57" y="49"/>
                </a:cubicBezTo>
                <a:lnTo>
                  <a:pt x="57" y="49"/>
                </a:lnTo>
                <a:cubicBezTo>
                  <a:pt x="66" y="49"/>
                  <a:pt x="66" y="41"/>
                  <a:pt x="66" y="33"/>
                </a:cubicBezTo>
                <a:cubicBezTo>
                  <a:pt x="66" y="24"/>
                  <a:pt x="66" y="16"/>
                  <a:pt x="57" y="8"/>
                </a:cubicBezTo>
                <a:cubicBezTo>
                  <a:pt x="49" y="0"/>
                  <a:pt x="25" y="0"/>
                  <a:pt x="17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60">
            <a:extLst>
              <a:ext uri="{FF2B5EF4-FFF2-40B4-BE49-F238E27FC236}">
                <a16:creationId xmlns:a16="http://schemas.microsoft.com/office/drawing/2014/main" id="{C3CF7B10-C59A-E24D-877D-E0527C368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642" y="2903458"/>
            <a:ext cx="74851" cy="74848"/>
          </a:xfrm>
          <a:custGeom>
            <a:avLst/>
            <a:gdLst>
              <a:gd name="T0" fmla="*/ 8 w 67"/>
              <a:gd name="T1" fmla="*/ 8 h 66"/>
              <a:gd name="T2" fmla="*/ 8 w 67"/>
              <a:gd name="T3" fmla="*/ 8 h 66"/>
              <a:gd name="T4" fmla="*/ 0 w 67"/>
              <a:gd name="T5" fmla="*/ 32 h 66"/>
              <a:gd name="T6" fmla="*/ 8 w 67"/>
              <a:gd name="T7" fmla="*/ 57 h 66"/>
              <a:gd name="T8" fmla="*/ 33 w 67"/>
              <a:gd name="T9" fmla="*/ 65 h 66"/>
              <a:gd name="T10" fmla="*/ 57 w 67"/>
              <a:gd name="T11" fmla="*/ 57 h 66"/>
              <a:gd name="T12" fmla="*/ 57 w 67"/>
              <a:gd name="T13" fmla="*/ 57 h 66"/>
              <a:gd name="T14" fmla="*/ 57 w 67"/>
              <a:gd name="T15" fmla="*/ 8 h 66"/>
              <a:gd name="T16" fmla="*/ 8 w 67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7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cubicBezTo>
                  <a:pt x="16" y="65"/>
                  <a:pt x="25" y="65"/>
                  <a:pt x="33" y="65"/>
                </a:cubicBezTo>
                <a:cubicBezTo>
                  <a:pt x="41" y="65"/>
                  <a:pt x="49" y="65"/>
                  <a:pt x="57" y="57"/>
                </a:cubicBezTo>
                <a:lnTo>
                  <a:pt x="57" y="57"/>
                </a:lnTo>
                <a:cubicBezTo>
                  <a:pt x="66" y="41"/>
                  <a:pt x="66" y="24"/>
                  <a:pt x="57" y="8"/>
                </a:cubicBezTo>
                <a:cubicBezTo>
                  <a:pt x="41" y="0"/>
                  <a:pt x="25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61">
            <a:extLst>
              <a:ext uri="{FF2B5EF4-FFF2-40B4-BE49-F238E27FC236}">
                <a16:creationId xmlns:a16="http://schemas.microsoft.com/office/drawing/2014/main" id="{49FA9F51-37C8-704A-A22C-D686A594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723" y="2728808"/>
            <a:ext cx="74851" cy="74851"/>
          </a:xfrm>
          <a:custGeom>
            <a:avLst/>
            <a:gdLst>
              <a:gd name="T0" fmla="*/ 57 w 66"/>
              <a:gd name="T1" fmla="*/ 57 h 66"/>
              <a:gd name="T2" fmla="*/ 57 w 66"/>
              <a:gd name="T3" fmla="*/ 57 h 66"/>
              <a:gd name="T4" fmla="*/ 65 w 66"/>
              <a:gd name="T5" fmla="*/ 33 h 66"/>
              <a:gd name="T6" fmla="*/ 57 w 66"/>
              <a:gd name="T7" fmla="*/ 8 h 66"/>
              <a:gd name="T8" fmla="*/ 8 w 66"/>
              <a:gd name="T9" fmla="*/ 8 h 66"/>
              <a:gd name="T10" fmla="*/ 8 w 66"/>
              <a:gd name="T11" fmla="*/ 57 h 66"/>
              <a:gd name="T12" fmla="*/ 32 w 66"/>
              <a:gd name="T13" fmla="*/ 65 h 66"/>
              <a:gd name="T14" fmla="*/ 57 w 66"/>
              <a:gd name="T15" fmla="*/ 57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57" y="57"/>
                </a:moveTo>
                <a:lnTo>
                  <a:pt x="57" y="57"/>
                </a:lnTo>
                <a:cubicBezTo>
                  <a:pt x="65" y="49"/>
                  <a:pt x="65" y="41"/>
                  <a:pt x="65" y="33"/>
                </a:cubicBezTo>
                <a:cubicBezTo>
                  <a:pt x="65" y="24"/>
                  <a:pt x="65" y="16"/>
                  <a:pt x="57" y="8"/>
                </a:cubicBezTo>
                <a:cubicBezTo>
                  <a:pt x="40" y="0"/>
                  <a:pt x="24" y="0"/>
                  <a:pt x="8" y="8"/>
                </a:cubicBezTo>
                <a:cubicBezTo>
                  <a:pt x="0" y="24"/>
                  <a:pt x="0" y="41"/>
                  <a:pt x="8" y="57"/>
                </a:cubicBezTo>
                <a:cubicBezTo>
                  <a:pt x="16" y="57"/>
                  <a:pt x="24" y="65"/>
                  <a:pt x="32" y="65"/>
                </a:cubicBezTo>
                <a:cubicBezTo>
                  <a:pt x="40" y="65"/>
                  <a:pt x="48" y="57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62">
            <a:extLst>
              <a:ext uri="{FF2B5EF4-FFF2-40B4-BE49-F238E27FC236}">
                <a16:creationId xmlns:a16="http://schemas.microsoft.com/office/drawing/2014/main" id="{3CA4BD3E-6158-B24A-950E-4503E335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93" y="2838587"/>
            <a:ext cx="64868" cy="64871"/>
          </a:xfrm>
          <a:custGeom>
            <a:avLst/>
            <a:gdLst>
              <a:gd name="T0" fmla="*/ 32 w 57"/>
              <a:gd name="T1" fmla="*/ 0 h 58"/>
              <a:gd name="T2" fmla="*/ 32 w 57"/>
              <a:gd name="T3" fmla="*/ 0 h 58"/>
              <a:gd name="T4" fmla="*/ 8 w 57"/>
              <a:gd name="T5" fmla="*/ 8 h 58"/>
              <a:gd name="T6" fmla="*/ 0 w 57"/>
              <a:gd name="T7" fmla="*/ 32 h 58"/>
              <a:gd name="T8" fmla="*/ 8 w 57"/>
              <a:gd name="T9" fmla="*/ 49 h 58"/>
              <a:gd name="T10" fmla="*/ 32 w 57"/>
              <a:gd name="T11" fmla="*/ 57 h 58"/>
              <a:gd name="T12" fmla="*/ 48 w 57"/>
              <a:gd name="T13" fmla="*/ 49 h 58"/>
              <a:gd name="T14" fmla="*/ 48 w 57"/>
              <a:gd name="T15" fmla="*/ 49 h 58"/>
              <a:gd name="T16" fmla="*/ 56 w 57"/>
              <a:gd name="T17" fmla="*/ 32 h 58"/>
              <a:gd name="T18" fmla="*/ 48 w 57"/>
              <a:gd name="T19" fmla="*/ 8 h 58"/>
              <a:gd name="T20" fmla="*/ 32 w 57"/>
              <a:gd name="T21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" h="58">
                <a:moveTo>
                  <a:pt x="32" y="0"/>
                </a:moveTo>
                <a:lnTo>
                  <a:pt x="32" y="0"/>
                </a:lnTo>
                <a:cubicBezTo>
                  <a:pt x="24" y="0"/>
                  <a:pt x="16" y="0"/>
                  <a:pt x="8" y="8"/>
                </a:cubicBezTo>
                <a:cubicBezTo>
                  <a:pt x="0" y="16"/>
                  <a:pt x="0" y="16"/>
                  <a:pt x="0" y="32"/>
                </a:cubicBezTo>
                <a:cubicBezTo>
                  <a:pt x="0" y="41"/>
                  <a:pt x="0" y="41"/>
                  <a:pt x="8" y="49"/>
                </a:cubicBezTo>
                <a:cubicBezTo>
                  <a:pt x="16" y="57"/>
                  <a:pt x="24" y="57"/>
                  <a:pt x="32" y="57"/>
                </a:cubicBezTo>
                <a:cubicBezTo>
                  <a:pt x="40" y="57"/>
                  <a:pt x="48" y="57"/>
                  <a:pt x="48" y="49"/>
                </a:cubicBezTo>
                <a:lnTo>
                  <a:pt x="48" y="49"/>
                </a:lnTo>
                <a:cubicBezTo>
                  <a:pt x="56" y="41"/>
                  <a:pt x="56" y="41"/>
                  <a:pt x="56" y="32"/>
                </a:cubicBezTo>
                <a:cubicBezTo>
                  <a:pt x="56" y="16"/>
                  <a:pt x="56" y="16"/>
                  <a:pt x="48" y="8"/>
                </a:cubicBezTo>
                <a:cubicBezTo>
                  <a:pt x="48" y="0"/>
                  <a:pt x="40" y="0"/>
                  <a:pt x="3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63">
            <a:extLst>
              <a:ext uri="{FF2B5EF4-FFF2-40B4-BE49-F238E27FC236}">
                <a16:creationId xmlns:a16="http://schemas.microsoft.com/office/drawing/2014/main" id="{40629310-C369-024D-AD6E-682C6E23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682" y="2813639"/>
            <a:ext cx="74851" cy="74848"/>
          </a:xfrm>
          <a:custGeom>
            <a:avLst/>
            <a:gdLst>
              <a:gd name="T0" fmla="*/ 57 w 66"/>
              <a:gd name="T1" fmla="*/ 57 h 67"/>
              <a:gd name="T2" fmla="*/ 57 w 66"/>
              <a:gd name="T3" fmla="*/ 57 h 67"/>
              <a:gd name="T4" fmla="*/ 65 w 66"/>
              <a:gd name="T5" fmla="*/ 41 h 67"/>
              <a:gd name="T6" fmla="*/ 57 w 66"/>
              <a:gd name="T7" fmla="*/ 16 h 67"/>
              <a:gd name="T8" fmla="*/ 8 w 66"/>
              <a:gd name="T9" fmla="*/ 16 h 67"/>
              <a:gd name="T10" fmla="*/ 8 w 66"/>
              <a:gd name="T11" fmla="*/ 57 h 67"/>
              <a:gd name="T12" fmla="*/ 32 w 66"/>
              <a:gd name="T13" fmla="*/ 66 h 67"/>
              <a:gd name="T14" fmla="*/ 57 w 66"/>
              <a:gd name="T15" fmla="*/ 5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7">
                <a:moveTo>
                  <a:pt x="57" y="57"/>
                </a:moveTo>
                <a:lnTo>
                  <a:pt x="57" y="57"/>
                </a:lnTo>
                <a:cubicBezTo>
                  <a:pt x="57" y="57"/>
                  <a:pt x="65" y="49"/>
                  <a:pt x="65" y="41"/>
                </a:cubicBezTo>
                <a:cubicBezTo>
                  <a:pt x="65" y="33"/>
                  <a:pt x="57" y="25"/>
                  <a:pt x="57" y="16"/>
                </a:cubicBezTo>
                <a:cubicBezTo>
                  <a:pt x="41" y="0"/>
                  <a:pt x="24" y="0"/>
                  <a:pt x="8" y="16"/>
                </a:cubicBezTo>
                <a:cubicBezTo>
                  <a:pt x="0" y="25"/>
                  <a:pt x="0" y="49"/>
                  <a:pt x="8" y="57"/>
                </a:cubicBezTo>
                <a:cubicBezTo>
                  <a:pt x="16" y="66"/>
                  <a:pt x="24" y="66"/>
                  <a:pt x="32" y="66"/>
                </a:cubicBezTo>
                <a:cubicBezTo>
                  <a:pt x="41" y="66"/>
                  <a:pt x="49" y="66"/>
                  <a:pt x="57" y="5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64">
            <a:extLst>
              <a:ext uri="{FF2B5EF4-FFF2-40B4-BE49-F238E27FC236}">
                <a16:creationId xmlns:a16="http://schemas.microsoft.com/office/drawing/2014/main" id="{3DC394BD-D204-5944-9177-C7C04987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116" y="2055165"/>
            <a:ext cx="1062860" cy="1027932"/>
          </a:xfrm>
          <a:custGeom>
            <a:avLst/>
            <a:gdLst>
              <a:gd name="T0" fmla="*/ 759 w 939"/>
              <a:gd name="T1" fmla="*/ 449 h 907"/>
              <a:gd name="T2" fmla="*/ 759 w 939"/>
              <a:gd name="T3" fmla="*/ 449 h 907"/>
              <a:gd name="T4" fmla="*/ 865 w 939"/>
              <a:gd name="T5" fmla="*/ 351 h 907"/>
              <a:gd name="T6" fmla="*/ 865 w 939"/>
              <a:gd name="T7" fmla="*/ 58 h 907"/>
              <a:gd name="T8" fmla="*/ 718 w 939"/>
              <a:gd name="T9" fmla="*/ 0 h 907"/>
              <a:gd name="T10" fmla="*/ 571 w 939"/>
              <a:gd name="T11" fmla="*/ 58 h 907"/>
              <a:gd name="T12" fmla="*/ 473 w 939"/>
              <a:gd name="T13" fmla="*/ 164 h 907"/>
              <a:gd name="T14" fmla="*/ 367 w 939"/>
              <a:gd name="T15" fmla="*/ 58 h 907"/>
              <a:gd name="T16" fmla="*/ 220 w 939"/>
              <a:gd name="T17" fmla="*/ 0 h 907"/>
              <a:gd name="T18" fmla="*/ 74 w 939"/>
              <a:gd name="T19" fmla="*/ 58 h 907"/>
              <a:gd name="T20" fmla="*/ 17 w 939"/>
              <a:gd name="T21" fmla="*/ 204 h 907"/>
              <a:gd name="T22" fmla="*/ 74 w 939"/>
              <a:gd name="T23" fmla="*/ 351 h 907"/>
              <a:gd name="T24" fmla="*/ 180 w 939"/>
              <a:gd name="T25" fmla="*/ 449 h 907"/>
              <a:gd name="T26" fmla="*/ 74 w 939"/>
              <a:gd name="T27" fmla="*/ 555 h 907"/>
              <a:gd name="T28" fmla="*/ 74 w 939"/>
              <a:gd name="T29" fmla="*/ 841 h 907"/>
              <a:gd name="T30" fmla="*/ 220 w 939"/>
              <a:gd name="T31" fmla="*/ 906 h 907"/>
              <a:gd name="T32" fmla="*/ 367 w 939"/>
              <a:gd name="T33" fmla="*/ 841 h 907"/>
              <a:gd name="T34" fmla="*/ 473 w 939"/>
              <a:gd name="T35" fmla="*/ 743 h 907"/>
              <a:gd name="T36" fmla="*/ 571 w 939"/>
              <a:gd name="T37" fmla="*/ 841 h 907"/>
              <a:gd name="T38" fmla="*/ 718 w 939"/>
              <a:gd name="T39" fmla="*/ 906 h 907"/>
              <a:gd name="T40" fmla="*/ 865 w 939"/>
              <a:gd name="T41" fmla="*/ 841 h 907"/>
              <a:gd name="T42" fmla="*/ 922 w 939"/>
              <a:gd name="T43" fmla="*/ 702 h 907"/>
              <a:gd name="T44" fmla="*/ 865 w 939"/>
              <a:gd name="T45" fmla="*/ 555 h 907"/>
              <a:gd name="T46" fmla="*/ 759 w 939"/>
              <a:gd name="T47" fmla="*/ 449 h 907"/>
              <a:gd name="T48" fmla="*/ 115 w 939"/>
              <a:gd name="T49" fmla="*/ 310 h 907"/>
              <a:gd name="T50" fmla="*/ 115 w 939"/>
              <a:gd name="T51" fmla="*/ 310 h 907"/>
              <a:gd name="T52" fmla="*/ 115 w 939"/>
              <a:gd name="T53" fmla="*/ 98 h 907"/>
              <a:gd name="T54" fmla="*/ 220 w 939"/>
              <a:gd name="T55" fmla="*/ 50 h 907"/>
              <a:gd name="T56" fmla="*/ 326 w 939"/>
              <a:gd name="T57" fmla="*/ 98 h 907"/>
              <a:gd name="T58" fmla="*/ 433 w 939"/>
              <a:gd name="T59" fmla="*/ 196 h 907"/>
              <a:gd name="T60" fmla="*/ 220 w 939"/>
              <a:gd name="T61" fmla="*/ 416 h 907"/>
              <a:gd name="T62" fmla="*/ 115 w 939"/>
              <a:gd name="T63" fmla="*/ 310 h 907"/>
              <a:gd name="T64" fmla="*/ 326 w 939"/>
              <a:gd name="T65" fmla="*/ 808 h 907"/>
              <a:gd name="T66" fmla="*/ 326 w 939"/>
              <a:gd name="T67" fmla="*/ 808 h 907"/>
              <a:gd name="T68" fmla="*/ 220 w 939"/>
              <a:gd name="T69" fmla="*/ 849 h 907"/>
              <a:gd name="T70" fmla="*/ 115 w 939"/>
              <a:gd name="T71" fmla="*/ 808 h 907"/>
              <a:gd name="T72" fmla="*/ 115 w 939"/>
              <a:gd name="T73" fmla="*/ 596 h 907"/>
              <a:gd name="T74" fmla="*/ 612 w 939"/>
              <a:gd name="T75" fmla="*/ 98 h 907"/>
              <a:gd name="T76" fmla="*/ 718 w 939"/>
              <a:gd name="T77" fmla="*/ 50 h 907"/>
              <a:gd name="T78" fmla="*/ 824 w 939"/>
              <a:gd name="T79" fmla="*/ 98 h 907"/>
              <a:gd name="T80" fmla="*/ 824 w 939"/>
              <a:gd name="T81" fmla="*/ 310 h 907"/>
              <a:gd name="T82" fmla="*/ 326 w 939"/>
              <a:gd name="T83" fmla="*/ 808 h 907"/>
              <a:gd name="T84" fmla="*/ 824 w 939"/>
              <a:gd name="T85" fmla="*/ 808 h 907"/>
              <a:gd name="T86" fmla="*/ 824 w 939"/>
              <a:gd name="T87" fmla="*/ 808 h 907"/>
              <a:gd name="T88" fmla="*/ 718 w 939"/>
              <a:gd name="T89" fmla="*/ 849 h 907"/>
              <a:gd name="T90" fmla="*/ 612 w 939"/>
              <a:gd name="T91" fmla="*/ 808 h 907"/>
              <a:gd name="T92" fmla="*/ 506 w 939"/>
              <a:gd name="T93" fmla="*/ 702 h 907"/>
              <a:gd name="T94" fmla="*/ 718 w 939"/>
              <a:gd name="T95" fmla="*/ 490 h 907"/>
              <a:gd name="T96" fmla="*/ 824 w 939"/>
              <a:gd name="T97" fmla="*/ 596 h 907"/>
              <a:gd name="T98" fmla="*/ 824 w 939"/>
              <a:gd name="T99" fmla="*/ 808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39" h="907">
                <a:moveTo>
                  <a:pt x="759" y="449"/>
                </a:moveTo>
                <a:lnTo>
                  <a:pt x="759" y="449"/>
                </a:lnTo>
                <a:cubicBezTo>
                  <a:pt x="865" y="351"/>
                  <a:pt x="865" y="351"/>
                  <a:pt x="865" y="351"/>
                </a:cubicBezTo>
                <a:cubicBezTo>
                  <a:pt x="938" y="270"/>
                  <a:pt x="938" y="139"/>
                  <a:pt x="865" y="58"/>
                </a:cubicBezTo>
                <a:cubicBezTo>
                  <a:pt x="824" y="17"/>
                  <a:pt x="775" y="0"/>
                  <a:pt x="718" y="0"/>
                </a:cubicBezTo>
                <a:cubicBezTo>
                  <a:pt x="661" y="0"/>
                  <a:pt x="612" y="17"/>
                  <a:pt x="571" y="58"/>
                </a:cubicBezTo>
                <a:cubicBezTo>
                  <a:pt x="473" y="164"/>
                  <a:pt x="473" y="164"/>
                  <a:pt x="473" y="164"/>
                </a:cubicBezTo>
                <a:cubicBezTo>
                  <a:pt x="367" y="58"/>
                  <a:pt x="367" y="58"/>
                  <a:pt x="367" y="58"/>
                </a:cubicBezTo>
                <a:cubicBezTo>
                  <a:pt x="326" y="17"/>
                  <a:pt x="278" y="0"/>
                  <a:pt x="220" y="0"/>
                </a:cubicBezTo>
                <a:cubicBezTo>
                  <a:pt x="163" y="0"/>
                  <a:pt x="115" y="17"/>
                  <a:pt x="74" y="58"/>
                </a:cubicBezTo>
                <a:cubicBezTo>
                  <a:pt x="41" y="98"/>
                  <a:pt x="17" y="147"/>
                  <a:pt x="17" y="204"/>
                </a:cubicBezTo>
                <a:cubicBezTo>
                  <a:pt x="17" y="261"/>
                  <a:pt x="41" y="310"/>
                  <a:pt x="74" y="351"/>
                </a:cubicBezTo>
                <a:cubicBezTo>
                  <a:pt x="180" y="449"/>
                  <a:pt x="180" y="449"/>
                  <a:pt x="180" y="449"/>
                </a:cubicBezTo>
                <a:cubicBezTo>
                  <a:pt x="74" y="555"/>
                  <a:pt x="74" y="555"/>
                  <a:pt x="74" y="555"/>
                </a:cubicBezTo>
                <a:cubicBezTo>
                  <a:pt x="0" y="637"/>
                  <a:pt x="0" y="767"/>
                  <a:pt x="74" y="841"/>
                </a:cubicBezTo>
                <a:cubicBezTo>
                  <a:pt x="115" y="881"/>
                  <a:pt x="163" y="906"/>
                  <a:pt x="220" y="906"/>
                </a:cubicBezTo>
                <a:cubicBezTo>
                  <a:pt x="278" y="906"/>
                  <a:pt x="326" y="881"/>
                  <a:pt x="367" y="841"/>
                </a:cubicBezTo>
                <a:cubicBezTo>
                  <a:pt x="473" y="743"/>
                  <a:pt x="473" y="743"/>
                  <a:pt x="473" y="743"/>
                </a:cubicBezTo>
                <a:cubicBezTo>
                  <a:pt x="571" y="841"/>
                  <a:pt x="571" y="841"/>
                  <a:pt x="571" y="841"/>
                </a:cubicBezTo>
                <a:cubicBezTo>
                  <a:pt x="612" y="881"/>
                  <a:pt x="661" y="906"/>
                  <a:pt x="718" y="906"/>
                </a:cubicBezTo>
                <a:cubicBezTo>
                  <a:pt x="775" y="906"/>
                  <a:pt x="824" y="881"/>
                  <a:pt x="865" y="841"/>
                </a:cubicBezTo>
                <a:cubicBezTo>
                  <a:pt x="897" y="808"/>
                  <a:pt x="922" y="751"/>
                  <a:pt x="922" y="702"/>
                </a:cubicBezTo>
                <a:cubicBezTo>
                  <a:pt x="922" y="645"/>
                  <a:pt x="897" y="596"/>
                  <a:pt x="865" y="555"/>
                </a:cubicBezTo>
                <a:lnTo>
                  <a:pt x="759" y="449"/>
                </a:lnTo>
                <a:close/>
                <a:moveTo>
                  <a:pt x="115" y="310"/>
                </a:moveTo>
                <a:lnTo>
                  <a:pt x="115" y="310"/>
                </a:lnTo>
                <a:cubicBezTo>
                  <a:pt x="57" y="253"/>
                  <a:pt x="57" y="155"/>
                  <a:pt x="115" y="98"/>
                </a:cubicBezTo>
                <a:cubicBezTo>
                  <a:pt x="147" y="66"/>
                  <a:pt x="180" y="50"/>
                  <a:pt x="220" y="50"/>
                </a:cubicBezTo>
                <a:cubicBezTo>
                  <a:pt x="261" y="50"/>
                  <a:pt x="302" y="66"/>
                  <a:pt x="326" y="98"/>
                </a:cubicBezTo>
                <a:cubicBezTo>
                  <a:pt x="433" y="196"/>
                  <a:pt x="433" y="196"/>
                  <a:pt x="433" y="196"/>
                </a:cubicBezTo>
                <a:cubicBezTo>
                  <a:pt x="220" y="416"/>
                  <a:pt x="220" y="416"/>
                  <a:pt x="220" y="416"/>
                </a:cubicBezTo>
                <a:lnTo>
                  <a:pt x="115" y="310"/>
                </a:lnTo>
                <a:close/>
                <a:moveTo>
                  <a:pt x="326" y="808"/>
                </a:moveTo>
                <a:lnTo>
                  <a:pt x="326" y="808"/>
                </a:lnTo>
                <a:cubicBezTo>
                  <a:pt x="302" y="832"/>
                  <a:pt x="261" y="849"/>
                  <a:pt x="220" y="849"/>
                </a:cubicBezTo>
                <a:cubicBezTo>
                  <a:pt x="180" y="849"/>
                  <a:pt x="147" y="832"/>
                  <a:pt x="115" y="808"/>
                </a:cubicBezTo>
                <a:cubicBezTo>
                  <a:pt x="57" y="751"/>
                  <a:pt x="57" y="653"/>
                  <a:pt x="115" y="596"/>
                </a:cubicBezTo>
                <a:cubicBezTo>
                  <a:pt x="612" y="98"/>
                  <a:pt x="612" y="98"/>
                  <a:pt x="612" y="98"/>
                </a:cubicBezTo>
                <a:cubicBezTo>
                  <a:pt x="636" y="66"/>
                  <a:pt x="677" y="50"/>
                  <a:pt x="718" y="50"/>
                </a:cubicBezTo>
                <a:cubicBezTo>
                  <a:pt x="759" y="50"/>
                  <a:pt x="791" y="66"/>
                  <a:pt x="824" y="98"/>
                </a:cubicBezTo>
                <a:cubicBezTo>
                  <a:pt x="881" y="155"/>
                  <a:pt x="881" y="253"/>
                  <a:pt x="824" y="310"/>
                </a:cubicBezTo>
                <a:lnTo>
                  <a:pt x="326" y="808"/>
                </a:lnTo>
                <a:close/>
                <a:moveTo>
                  <a:pt x="824" y="808"/>
                </a:moveTo>
                <a:lnTo>
                  <a:pt x="824" y="808"/>
                </a:lnTo>
                <a:cubicBezTo>
                  <a:pt x="791" y="832"/>
                  <a:pt x="759" y="849"/>
                  <a:pt x="718" y="849"/>
                </a:cubicBezTo>
                <a:cubicBezTo>
                  <a:pt x="677" y="849"/>
                  <a:pt x="636" y="832"/>
                  <a:pt x="612" y="808"/>
                </a:cubicBezTo>
                <a:cubicBezTo>
                  <a:pt x="506" y="702"/>
                  <a:pt x="506" y="702"/>
                  <a:pt x="506" y="702"/>
                </a:cubicBezTo>
                <a:cubicBezTo>
                  <a:pt x="718" y="490"/>
                  <a:pt x="718" y="490"/>
                  <a:pt x="718" y="490"/>
                </a:cubicBezTo>
                <a:cubicBezTo>
                  <a:pt x="824" y="596"/>
                  <a:pt x="824" y="596"/>
                  <a:pt x="824" y="596"/>
                </a:cubicBezTo>
                <a:cubicBezTo>
                  <a:pt x="881" y="653"/>
                  <a:pt x="881" y="751"/>
                  <a:pt x="824" y="8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65">
            <a:extLst>
              <a:ext uri="{FF2B5EF4-FFF2-40B4-BE49-F238E27FC236}">
                <a16:creationId xmlns:a16="http://schemas.microsoft.com/office/drawing/2014/main" id="{1B7FFF29-E318-1E4C-8AF3-4E1986A1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509" y="2718828"/>
            <a:ext cx="74848" cy="74851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2 h 66"/>
              <a:gd name="T6" fmla="*/ 8 w 66"/>
              <a:gd name="T7" fmla="*/ 57 h 66"/>
              <a:gd name="T8" fmla="*/ 32 w 66"/>
              <a:gd name="T9" fmla="*/ 65 h 66"/>
              <a:gd name="T10" fmla="*/ 57 w 66"/>
              <a:gd name="T11" fmla="*/ 57 h 66"/>
              <a:gd name="T12" fmla="*/ 57 w 66"/>
              <a:gd name="T13" fmla="*/ 8 h 66"/>
              <a:gd name="T14" fmla="*/ 8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cubicBezTo>
                  <a:pt x="16" y="65"/>
                  <a:pt x="24" y="65"/>
                  <a:pt x="32" y="65"/>
                </a:cubicBezTo>
                <a:cubicBezTo>
                  <a:pt x="40" y="65"/>
                  <a:pt x="49" y="65"/>
                  <a:pt x="57" y="57"/>
                </a:cubicBezTo>
                <a:cubicBezTo>
                  <a:pt x="65" y="41"/>
                  <a:pt x="65" y="24"/>
                  <a:pt x="57" y="8"/>
                </a:cubicBezTo>
                <a:cubicBezTo>
                  <a:pt x="40" y="0"/>
                  <a:pt x="24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66">
            <a:extLst>
              <a:ext uri="{FF2B5EF4-FFF2-40B4-BE49-F238E27FC236}">
                <a16:creationId xmlns:a16="http://schemas.microsoft.com/office/drawing/2014/main" id="{1738FCF0-7124-1747-92A7-F86ED979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719" y="2828607"/>
            <a:ext cx="64871" cy="64871"/>
          </a:xfrm>
          <a:custGeom>
            <a:avLst/>
            <a:gdLst>
              <a:gd name="T0" fmla="*/ 24 w 58"/>
              <a:gd name="T1" fmla="*/ 0 h 59"/>
              <a:gd name="T2" fmla="*/ 24 w 58"/>
              <a:gd name="T3" fmla="*/ 0 h 59"/>
              <a:gd name="T4" fmla="*/ 8 w 58"/>
              <a:gd name="T5" fmla="*/ 9 h 59"/>
              <a:gd name="T6" fmla="*/ 0 w 58"/>
              <a:gd name="T7" fmla="*/ 33 h 59"/>
              <a:gd name="T8" fmla="*/ 8 w 58"/>
              <a:gd name="T9" fmla="*/ 50 h 59"/>
              <a:gd name="T10" fmla="*/ 8 w 58"/>
              <a:gd name="T11" fmla="*/ 50 h 59"/>
              <a:gd name="T12" fmla="*/ 8 w 58"/>
              <a:gd name="T13" fmla="*/ 50 h 59"/>
              <a:gd name="T14" fmla="*/ 24 w 58"/>
              <a:gd name="T15" fmla="*/ 58 h 59"/>
              <a:gd name="T16" fmla="*/ 49 w 58"/>
              <a:gd name="T17" fmla="*/ 50 h 59"/>
              <a:gd name="T18" fmla="*/ 57 w 58"/>
              <a:gd name="T19" fmla="*/ 33 h 59"/>
              <a:gd name="T20" fmla="*/ 49 w 58"/>
              <a:gd name="T21" fmla="*/ 9 h 59"/>
              <a:gd name="T22" fmla="*/ 24 w 58"/>
              <a:gd name="T23" fmla="*/ 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" h="59">
                <a:moveTo>
                  <a:pt x="24" y="0"/>
                </a:moveTo>
                <a:lnTo>
                  <a:pt x="24" y="0"/>
                </a:lnTo>
                <a:cubicBezTo>
                  <a:pt x="16" y="0"/>
                  <a:pt x="8" y="0"/>
                  <a:pt x="8" y="9"/>
                </a:cubicBezTo>
                <a:cubicBezTo>
                  <a:pt x="0" y="17"/>
                  <a:pt x="0" y="25"/>
                  <a:pt x="0" y="33"/>
                </a:cubicBezTo>
                <a:cubicBezTo>
                  <a:pt x="0" y="41"/>
                  <a:pt x="0" y="50"/>
                  <a:pt x="8" y="50"/>
                </a:cubicBezTo>
                <a:lnTo>
                  <a:pt x="8" y="50"/>
                </a:lnTo>
                <a:lnTo>
                  <a:pt x="8" y="50"/>
                </a:lnTo>
                <a:cubicBezTo>
                  <a:pt x="8" y="58"/>
                  <a:pt x="16" y="58"/>
                  <a:pt x="24" y="58"/>
                </a:cubicBezTo>
                <a:cubicBezTo>
                  <a:pt x="33" y="58"/>
                  <a:pt x="41" y="58"/>
                  <a:pt x="49" y="50"/>
                </a:cubicBezTo>
                <a:cubicBezTo>
                  <a:pt x="57" y="50"/>
                  <a:pt x="57" y="41"/>
                  <a:pt x="57" y="33"/>
                </a:cubicBezTo>
                <a:cubicBezTo>
                  <a:pt x="57" y="25"/>
                  <a:pt x="57" y="17"/>
                  <a:pt x="49" y="9"/>
                </a:cubicBezTo>
                <a:cubicBezTo>
                  <a:pt x="41" y="0"/>
                  <a:pt x="33" y="0"/>
                  <a:pt x="2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67">
            <a:extLst>
              <a:ext uri="{FF2B5EF4-FFF2-40B4-BE49-F238E27FC236}">
                <a16:creationId xmlns:a16="http://schemas.microsoft.com/office/drawing/2014/main" id="{3AFE45BC-01F1-E948-B204-804A7070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369" y="2793679"/>
            <a:ext cx="74848" cy="74848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2 h 66"/>
              <a:gd name="T6" fmla="*/ 8 w 66"/>
              <a:gd name="T7" fmla="*/ 57 h 66"/>
              <a:gd name="T8" fmla="*/ 8 w 66"/>
              <a:gd name="T9" fmla="*/ 57 h 66"/>
              <a:gd name="T10" fmla="*/ 33 w 66"/>
              <a:gd name="T11" fmla="*/ 65 h 66"/>
              <a:gd name="T12" fmla="*/ 49 w 66"/>
              <a:gd name="T13" fmla="*/ 57 h 66"/>
              <a:gd name="T14" fmla="*/ 49 w 66"/>
              <a:gd name="T15" fmla="*/ 8 h 66"/>
              <a:gd name="T16" fmla="*/ 8 w 66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0" y="16"/>
                  <a:pt x="0" y="24"/>
                  <a:pt x="0" y="32"/>
                </a:cubicBezTo>
                <a:cubicBezTo>
                  <a:pt x="0" y="41"/>
                  <a:pt x="0" y="49"/>
                  <a:pt x="8" y="57"/>
                </a:cubicBezTo>
                <a:lnTo>
                  <a:pt x="8" y="57"/>
                </a:lnTo>
                <a:cubicBezTo>
                  <a:pt x="16" y="57"/>
                  <a:pt x="24" y="65"/>
                  <a:pt x="33" y="65"/>
                </a:cubicBezTo>
                <a:cubicBezTo>
                  <a:pt x="41" y="65"/>
                  <a:pt x="41" y="57"/>
                  <a:pt x="49" y="57"/>
                </a:cubicBezTo>
                <a:cubicBezTo>
                  <a:pt x="65" y="41"/>
                  <a:pt x="65" y="24"/>
                  <a:pt x="49" y="8"/>
                </a:cubicBezTo>
                <a:cubicBezTo>
                  <a:pt x="41" y="0"/>
                  <a:pt x="16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68">
            <a:extLst>
              <a:ext uri="{FF2B5EF4-FFF2-40B4-BE49-F238E27FC236}">
                <a16:creationId xmlns:a16="http://schemas.microsoft.com/office/drawing/2014/main" id="{6B9B958C-D77B-6841-895A-7EC6B172C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590" y="2903458"/>
            <a:ext cx="74848" cy="64868"/>
          </a:xfrm>
          <a:custGeom>
            <a:avLst/>
            <a:gdLst>
              <a:gd name="T0" fmla="*/ 33 w 66"/>
              <a:gd name="T1" fmla="*/ 0 h 58"/>
              <a:gd name="T2" fmla="*/ 33 w 66"/>
              <a:gd name="T3" fmla="*/ 0 h 58"/>
              <a:gd name="T4" fmla="*/ 8 w 66"/>
              <a:gd name="T5" fmla="*/ 8 h 58"/>
              <a:gd name="T6" fmla="*/ 0 w 66"/>
              <a:gd name="T7" fmla="*/ 24 h 58"/>
              <a:gd name="T8" fmla="*/ 8 w 66"/>
              <a:gd name="T9" fmla="*/ 49 h 58"/>
              <a:gd name="T10" fmla="*/ 33 w 66"/>
              <a:gd name="T11" fmla="*/ 57 h 58"/>
              <a:gd name="T12" fmla="*/ 57 w 66"/>
              <a:gd name="T13" fmla="*/ 49 h 58"/>
              <a:gd name="T14" fmla="*/ 65 w 66"/>
              <a:gd name="T15" fmla="*/ 24 h 58"/>
              <a:gd name="T16" fmla="*/ 57 w 66"/>
              <a:gd name="T17" fmla="*/ 8 h 58"/>
              <a:gd name="T18" fmla="*/ 33 w 66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8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6" y="0"/>
                  <a:pt x="8" y="8"/>
                </a:cubicBezTo>
                <a:cubicBezTo>
                  <a:pt x="8" y="8"/>
                  <a:pt x="0" y="16"/>
                  <a:pt x="0" y="24"/>
                </a:cubicBezTo>
                <a:cubicBezTo>
                  <a:pt x="0" y="32"/>
                  <a:pt x="8" y="41"/>
                  <a:pt x="8" y="49"/>
                </a:cubicBezTo>
                <a:cubicBezTo>
                  <a:pt x="16" y="57"/>
                  <a:pt x="25" y="57"/>
                  <a:pt x="33" y="57"/>
                </a:cubicBezTo>
                <a:cubicBezTo>
                  <a:pt x="41" y="57"/>
                  <a:pt x="49" y="57"/>
                  <a:pt x="57" y="49"/>
                </a:cubicBezTo>
                <a:cubicBezTo>
                  <a:pt x="57" y="41"/>
                  <a:pt x="65" y="32"/>
                  <a:pt x="65" y="24"/>
                </a:cubicBezTo>
                <a:cubicBezTo>
                  <a:pt x="65" y="16"/>
                  <a:pt x="57" y="8"/>
                  <a:pt x="57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69">
            <a:extLst>
              <a:ext uri="{FF2B5EF4-FFF2-40B4-BE49-F238E27FC236}">
                <a16:creationId xmlns:a16="http://schemas.microsoft.com/office/drawing/2014/main" id="{B2700727-1C68-0B42-81B4-1F9A0B80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549" y="2813639"/>
            <a:ext cx="74848" cy="74848"/>
          </a:xfrm>
          <a:custGeom>
            <a:avLst/>
            <a:gdLst>
              <a:gd name="T0" fmla="*/ 33 w 67"/>
              <a:gd name="T1" fmla="*/ 0 h 67"/>
              <a:gd name="T2" fmla="*/ 33 w 67"/>
              <a:gd name="T3" fmla="*/ 0 h 67"/>
              <a:gd name="T4" fmla="*/ 9 w 67"/>
              <a:gd name="T5" fmla="*/ 8 h 67"/>
              <a:gd name="T6" fmla="*/ 0 w 67"/>
              <a:gd name="T7" fmla="*/ 33 h 67"/>
              <a:gd name="T8" fmla="*/ 9 w 67"/>
              <a:gd name="T9" fmla="*/ 49 h 67"/>
              <a:gd name="T10" fmla="*/ 9 w 67"/>
              <a:gd name="T11" fmla="*/ 49 h 67"/>
              <a:gd name="T12" fmla="*/ 9 w 67"/>
              <a:gd name="T13" fmla="*/ 49 h 67"/>
              <a:gd name="T14" fmla="*/ 33 w 67"/>
              <a:gd name="T15" fmla="*/ 66 h 67"/>
              <a:gd name="T16" fmla="*/ 57 w 67"/>
              <a:gd name="T17" fmla="*/ 49 h 67"/>
              <a:gd name="T18" fmla="*/ 66 w 67"/>
              <a:gd name="T19" fmla="*/ 33 h 67"/>
              <a:gd name="T20" fmla="*/ 57 w 67"/>
              <a:gd name="T21" fmla="*/ 8 h 67"/>
              <a:gd name="T22" fmla="*/ 33 w 67"/>
              <a:gd name="T23" fmla="*/ 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" h="67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7" y="0"/>
                  <a:pt x="9" y="8"/>
                </a:cubicBezTo>
                <a:cubicBezTo>
                  <a:pt x="9" y="16"/>
                  <a:pt x="0" y="25"/>
                  <a:pt x="0" y="33"/>
                </a:cubicBezTo>
                <a:cubicBezTo>
                  <a:pt x="0" y="41"/>
                  <a:pt x="9" y="49"/>
                  <a:pt x="9" y="49"/>
                </a:cubicBezTo>
                <a:lnTo>
                  <a:pt x="9" y="49"/>
                </a:lnTo>
                <a:lnTo>
                  <a:pt x="9" y="49"/>
                </a:lnTo>
                <a:cubicBezTo>
                  <a:pt x="17" y="57"/>
                  <a:pt x="25" y="66"/>
                  <a:pt x="33" y="66"/>
                </a:cubicBezTo>
                <a:cubicBezTo>
                  <a:pt x="41" y="66"/>
                  <a:pt x="49" y="57"/>
                  <a:pt x="57" y="49"/>
                </a:cubicBezTo>
                <a:cubicBezTo>
                  <a:pt x="57" y="49"/>
                  <a:pt x="66" y="41"/>
                  <a:pt x="66" y="33"/>
                </a:cubicBezTo>
                <a:cubicBezTo>
                  <a:pt x="66" y="25"/>
                  <a:pt x="57" y="16"/>
                  <a:pt x="57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70">
            <a:extLst>
              <a:ext uri="{FF2B5EF4-FFF2-40B4-BE49-F238E27FC236}">
                <a16:creationId xmlns:a16="http://schemas.microsoft.com/office/drawing/2014/main" id="{53F11828-4211-8C48-87D0-78E3D8C94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7662" y="2159953"/>
            <a:ext cx="74851" cy="74851"/>
          </a:xfrm>
          <a:custGeom>
            <a:avLst/>
            <a:gdLst>
              <a:gd name="T0" fmla="*/ 8 w 66"/>
              <a:gd name="T1" fmla="*/ 8 h 66"/>
              <a:gd name="T2" fmla="*/ 8 w 66"/>
              <a:gd name="T3" fmla="*/ 8 h 66"/>
              <a:gd name="T4" fmla="*/ 0 w 66"/>
              <a:gd name="T5" fmla="*/ 33 h 66"/>
              <a:gd name="T6" fmla="*/ 8 w 66"/>
              <a:gd name="T7" fmla="*/ 57 h 66"/>
              <a:gd name="T8" fmla="*/ 33 w 66"/>
              <a:gd name="T9" fmla="*/ 65 h 66"/>
              <a:gd name="T10" fmla="*/ 57 w 66"/>
              <a:gd name="T11" fmla="*/ 57 h 66"/>
              <a:gd name="T12" fmla="*/ 65 w 66"/>
              <a:gd name="T13" fmla="*/ 33 h 66"/>
              <a:gd name="T14" fmla="*/ 57 w 66"/>
              <a:gd name="T15" fmla="*/ 8 h 66"/>
              <a:gd name="T16" fmla="*/ 8 w 66"/>
              <a:gd name="T17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8"/>
                </a:moveTo>
                <a:lnTo>
                  <a:pt x="8" y="8"/>
                </a:lnTo>
                <a:cubicBezTo>
                  <a:pt x="8" y="17"/>
                  <a:pt x="0" y="25"/>
                  <a:pt x="0" y="33"/>
                </a:cubicBezTo>
                <a:cubicBezTo>
                  <a:pt x="0" y="41"/>
                  <a:pt x="8" y="49"/>
                  <a:pt x="8" y="57"/>
                </a:cubicBezTo>
                <a:cubicBezTo>
                  <a:pt x="16" y="65"/>
                  <a:pt x="24" y="65"/>
                  <a:pt x="33" y="65"/>
                </a:cubicBezTo>
                <a:cubicBezTo>
                  <a:pt x="41" y="65"/>
                  <a:pt x="49" y="65"/>
                  <a:pt x="57" y="57"/>
                </a:cubicBezTo>
                <a:cubicBezTo>
                  <a:pt x="65" y="49"/>
                  <a:pt x="65" y="41"/>
                  <a:pt x="65" y="33"/>
                </a:cubicBezTo>
                <a:cubicBezTo>
                  <a:pt x="65" y="25"/>
                  <a:pt x="65" y="17"/>
                  <a:pt x="57" y="8"/>
                </a:cubicBezTo>
                <a:cubicBezTo>
                  <a:pt x="41" y="0"/>
                  <a:pt x="24" y="0"/>
                  <a:pt x="8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71">
            <a:extLst>
              <a:ext uri="{FF2B5EF4-FFF2-40B4-BE49-F238E27FC236}">
                <a16:creationId xmlns:a16="http://schemas.microsoft.com/office/drawing/2014/main" id="{926E4A73-3C0D-8947-8B52-B08ACFBD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2875" y="2269732"/>
            <a:ext cx="64868" cy="64871"/>
          </a:xfrm>
          <a:custGeom>
            <a:avLst/>
            <a:gdLst>
              <a:gd name="T0" fmla="*/ 33 w 58"/>
              <a:gd name="T1" fmla="*/ 0 h 58"/>
              <a:gd name="T2" fmla="*/ 33 w 58"/>
              <a:gd name="T3" fmla="*/ 0 h 58"/>
              <a:gd name="T4" fmla="*/ 9 w 58"/>
              <a:gd name="T5" fmla="*/ 8 h 58"/>
              <a:gd name="T6" fmla="*/ 0 w 58"/>
              <a:gd name="T7" fmla="*/ 33 h 58"/>
              <a:gd name="T8" fmla="*/ 9 w 58"/>
              <a:gd name="T9" fmla="*/ 49 h 58"/>
              <a:gd name="T10" fmla="*/ 33 w 58"/>
              <a:gd name="T11" fmla="*/ 57 h 58"/>
              <a:gd name="T12" fmla="*/ 49 w 58"/>
              <a:gd name="T13" fmla="*/ 49 h 58"/>
              <a:gd name="T14" fmla="*/ 57 w 58"/>
              <a:gd name="T15" fmla="*/ 33 h 58"/>
              <a:gd name="T16" fmla="*/ 49 w 58"/>
              <a:gd name="T17" fmla="*/ 8 h 58"/>
              <a:gd name="T18" fmla="*/ 33 w 58"/>
              <a:gd name="T19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58">
                <a:moveTo>
                  <a:pt x="33" y="0"/>
                </a:moveTo>
                <a:lnTo>
                  <a:pt x="33" y="0"/>
                </a:lnTo>
                <a:cubicBezTo>
                  <a:pt x="25" y="0"/>
                  <a:pt x="17" y="0"/>
                  <a:pt x="9" y="8"/>
                </a:cubicBezTo>
                <a:cubicBezTo>
                  <a:pt x="0" y="16"/>
                  <a:pt x="0" y="25"/>
                  <a:pt x="0" y="33"/>
                </a:cubicBezTo>
                <a:cubicBezTo>
                  <a:pt x="0" y="41"/>
                  <a:pt x="0" y="49"/>
                  <a:pt x="9" y="49"/>
                </a:cubicBezTo>
                <a:cubicBezTo>
                  <a:pt x="17" y="57"/>
                  <a:pt x="25" y="57"/>
                  <a:pt x="33" y="57"/>
                </a:cubicBezTo>
                <a:cubicBezTo>
                  <a:pt x="41" y="57"/>
                  <a:pt x="49" y="57"/>
                  <a:pt x="49" y="49"/>
                </a:cubicBezTo>
                <a:cubicBezTo>
                  <a:pt x="57" y="49"/>
                  <a:pt x="57" y="41"/>
                  <a:pt x="57" y="33"/>
                </a:cubicBezTo>
                <a:cubicBezTo>
                  <a:pt x="57" y="25"/>
                  <a:pt x="57" y="16"/>
                  <a:pt x="49" y="8"/>
                </a:cubicBez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172">
            <a:extLst>
              <a:ext uri="{FF2B5EF4-FFF2-40B4-BE49-F238E27FC236}">
                <a16:creationId xmlns:a16="http://schemas.microsoft.com/office/drawing/2014/main" id="{9C093840-EFCD-A940-9516-D1741AB7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513" y="2229812"/>
            <a:ext cx="74848" cy="74851"/>
          </a:xfrm>
          <a:custGeom>
            <a:avLst/>
            <a:gdLst>
              <a:gd name="T0" fmla="*/ 9 w 66"/>
              <a:gd name="T1" fmla="*/ 9 h 67"/>
              <a:gd name="T2" fmla="*/ 9 w 66"/>
              <a:gd name="T3" fmla="*/ 9 h 67"/>
              <a:gd name="T4" fmla="*/ 9 w 66"/>
              <a:gd name="T5" fmla="*/ 58 h 67"/>
              <a:gd name="T6" fmla="*/ 9 w 66"/>
              <a:gd name="T7" fmla="*/ 58 h 67"/>
              <a:gd name="T8" fmla="*/ 33 w 66"/>
              <a:gd name="T9" fmla="*/ 66 h 67"/>
              <a:gd name="T10" fmla="*/ 57 w 66"/>
              <a:gd name="T11" fmla="*/ 58 h 67"/>
              <a:gd name="T12" fmla="*/ 65 w 66"/>
              <a:gd name="T13" fmla="*/ 33 h 67"/>
              <a:gd name="T14" fmla="*/ 57 w 66"/>
              <a:gd name="T15" fmla="*/ 9 h 67"/>
              <a:gd name="T16" fmla="*/ 9 w 66"/>
              <a:gd name="T17" fmla="*/ 9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7">
                <a:moveTo>
                  <a:pt x="9" y="9"/>
                </a:moveTo>
                <a:lnTo>
                  <a:pt x="9" y="9"/>
                </a:lnTo>
                <a:cubicBezTo>
                  <a:pt x="0" y="25"/>
                  <a:pt x="0" y="41"/>
                  <a:pt x="9" y="58"/>
                </a:cubicBezTo>
                <a:lnTo>
                  <a:pt x="9" y="58"/>
                </a:lnTo>
                <a:cubicBezTo>
                  <a:pt x="17" y="58"/>
                  <a:pt x="25" y="66"/>
                  <a:pt x="33" y="66"/>
                </a:cubicBezTo>
                <a:cubicBezTo>
                  <a:pt x="41" y="66"/>
                  <a:pt x="49" y="58"/>
                  <a:pt x="57" y="58"/>
                </a:cubicBezTo>
                <a:cubicBezTo>
                  <a:pt x="57" y="49"/>
                  <a:pt x="65" y="41"/>
                  <a:pt x="65" y="33"/>
                </a:cubicBezTo>
                <a:cubicBezTo>
                  <a:pt x="65" y="25"/>
                  <a:pt x="57" y="17"/>
                  <a:pt x="57" y="9"/>
                </a:cubicBezTo>
                <a:cubicBezTo>
                  <a:pt x="41" y="0"/>
                  <a:pt x="25" y="0"/>
                  <a:pt x="9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173">
            <a:extLst>
              <a:ext uri="{FF2B5EF4-FFF2-40B4-BE49-F238E27FC236}">
                <a16:creationId xmlns:a16="http://schemas.microsoft.com/office/drawing/2014/main" id="{3D59B52C-A2DB-0248-B31D-2DC7CF2E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723" y="2334603"/>
            <a:ext cx="74851" cy="74848"/>
          </a:xfrm>
          <a:custGeom>
            <a:avLst/>
            <a:gdLst>
              <a:gd name="T0" fmla="*/ 8 w 66"/>
              <a:gd name="T1" fmla="*/ 16 h 66"/>
              <a:gd name="T2" fmla="*/ 8 w 66"/>
              <a:gd name="T3" fmla="*/ 16 h 66"/>
              <a:gd name="T4" fmla="*/ 0 w 66"/>
              <a:gd name="T5" fmla="*/ 33 h 66"/>
              <a:gd name="T6" fmla="*/ 8 w 66"/>
              <a:gd name="T7" fmla="*/ 57 h 66"/>
              <a:gd name="T8" fmla="*/ 8 w 66"/>
              <a:gd name="T9" fmla="*/ 57 h 66"/>
              <a:gd name="T10" fmla="*/ 24 w 66"/>
              <a:gd name="T11" fmla="*/ 65 h 66"/>
              <a:gd name="T12" fmla="*/ 48 w 66"/>
              <a:gd name="T13" fmla="*/ 57 h 66"/>
              <a:gd name="T14" fmla="*/ 48 w 66"/>
              <a:gd name="T15" fmla="*/ 16 h 66"/>
              <a:gd name="T16" fmla="*/ 8 w 66"/>
              <a:gd name="T17" fmla="*/ 16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6" h="66">
                <a:moveTo>
                  <a:pt x="8" y="16"/>
                </a:moveTo>
                <a:lnTo>
                  <a:pt x="8" y="16"/>
                </a:lnTo>
                <a:cubicBezTo>
                  <a:pt x="0" y="16"/>
                  <a:pt x="0" y="25"/>
                  <a:pt x="0" y="33"/>
                </a:cubicBezTo>
                <a:cubicBezTo>
                  <a:pt x="0" y="41"/>
                  <a:pt x="0" y="49"/>
                  <a:pt x="8" y="57"/>
                </a:cubicBezTo>
                <a:lnTo>
                  <a:pt x="8" y="57"/>
                </a:lnTo>
                <a:cubicBezTo>
                  <a:pt x="8" y="65"/>
                  <a:pt x="16" y="65"/>
                  <a:pt x="24" y="65"/>
                </a:cubicBezTo>
                <a:cubicBezTo>
                  <a:pt x="32" y="65"/>
                  <a:pt x="40" y="65"/>
                  <a:pt x="48" y="57"/>
                </a:cubicBezTo>
                <a:cubicBezTo>
                  <a:pt x="65" y="49"/>
                  <a:pt x="65" y="25"/>
                  <a:pt x="48" y="16"/>
                </a:cubicBezTo>
                <a:cubicBezTo>
                  <a:pt x="40" y="0"/>
                  <a:pt x="16" y="0"/>
                  <a:pt x="8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174">
            <a:extLst>
              <a:ext uri="{FF2B5EF4-FFF2-40B4-BE49-F238E27FC236}">
                <a16:creationId xmlns:a16="http://schemas.microsoft.com/office/drawing/2014/main" id="{DD4A6A09-EA08-8D4E-8C1C-AF5D7A412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703" y="2249772"/>
            <a:ext cx="74851" cy="74851"/>
          </a:xfrm>
          <a:custGeom>
            <a:avLst/>
            <a:gdLst>
              <a:gd name="T0" fmla="*/ 16 w 66"/>
              <a:gd name="T1" fmla="*/ 8 h 66"/>
              <a:gd name="T2" fmla="*/ 16 w 66"/>
              <a:gd name="T3" fmla="*/ 8 h 66"/>
              <a:gd name="T4" fmla="*/ 0 w 66"/>
              <a:gd name="T5" fmla="*/ 32 h 66"/>
              <a:gd name="T6" fmla="*/ 16 w 66"/>
              <a:gd name="T7" fmla="*/ 49 h 66"/>
              <a:gd name="T8" fmla="*/ 32 w 66"/>
              <a:gd name="T9" fmla="*/ 65 h 66"/>
              <a:gd name="T10" fmla="*/ 57 w 66"/>
              <a:gd name="T11" fmla="*/ 49 h 66"/>
              <a:gd name="T12" fmla="*/ 57 w 66"/>
              <a:gd name="T13" fmla="*/ 8 h 66"/>
              <a:gd name="T14" fmla="*/ 16 w 66"/>
              <a:gd name="T15" fmla="*/ 8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" h="66">
                <a:moveTo>
                  <a:pt x="16" y="8"/>
                </a:moveTo>
                <a:lnTo>
                  <a:pt x="16" y="8"/>
                </a:lnTo>
                <a:cubicBezTo>
                  <a:pt x="8" y="16"/>
                  <a:pt x="0" y="24"/>
                  <a:pt x="0" y="32"/>
                </a:cubicBezTo>
                <a:cubicBezTo>
                  <a:pt x="0" y="41"/>
                  <a:pt x="8" y="49"/>
                  <a:pt x="16" y="49"/>
                </a:cubicBezTo>
                <a:cubicBezTo>
                  <a:pt x="16" y="57"/>
                  <a:pt x="24" y="65"/>
                  <a:pt x="32" y="65"/>
                </a:cubicBezTo>
                <a:cubicBezTo>
                  <a:pt x="40" y="65"/>
                  <a:pt x="49" y="57"/>
                  <a:pt x="57" y="49"/>
                </a:cubicBezTo>
                <a:cubicBezTo>
                  <a:pt x="65" y="41"/>
                  <a:pt x="65" y="24"/>
                  <a:pt x="57" y="8"/>
                </a:cubicBezTo>
                <a:cubicBezTo>
                  <a:pt x="40" y="0"/>
                  <a:pt x="24" y="0"/>
                  <a:pt x="16" y="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175">
            <a:extLst>
              <a:ext uri="{FF2B5EF4-FFF2-40B4-BE49-F238E27FC236}">
                <a16:creationId xmlns:a16="http://schemas.microsoft.com/office/drawing/2014/main" id="{5730D7D5-3A87-5643-99E1-ED557B12A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184" y="8107985"/>
            <a:ext cx="748494" cy="748494"/>
          </a:xfrm>
          <a:custGeom>
            <a:avLst/>
            <a:gdLst>
              <a:gd name="T0" fmla="*/ 595 w 661"/>
              <a:gd name="T1" fmla="*/ 310 h 662"/>
              <a:gd name="T2" fmla="*/ 595 w 661"/>
              <a:gd name="T3" fmla="*/ 310 h 662"/>
              <a:gd name="T4" fmla="*/ 473 w 661"/>
              <a:gd name="T5" fmla="*/ 188 h 662"/>
              <a:gd name="T6" fmla="*/ 350 w 661"/>
              <a:gd name="T7" fmla="*/ 57 h 662"/>
              <a:gd name="T8" fmla="*/ 342 w 661"/>
              <a:gd name="T9" fmla="*/ 57 h 662"/>
              <a:gd name="T10" fmla="*/ 204 w 661"/>
              <a:gd name="T11" fmla="*/ 0 h 662"/>
              <a:gd name="T12" fmla="*/ 65 w 661"/>
              <a:gd name="T13" fmla="*/ 57 h 662"/>
              <a:gd name="T14" fmla="*/ 0 w 661"/>
              <a:gd name="T15" fmla="*/ 204 h 662"/>
              <a:gd name="T16" fmla="*/ 57 w 661"/>
              <a:gd name="T17" fmla="*/ 343 h 662"/>
              <a:gd name="T18" fmla="*/ 65 w 661"/>
              <a:gd name="T19" fmla="*/ 351 h 662"/>
              <a:gd name="T20" fmla="*/ 187 w 661"/>
              <a:gd name="T21" fmla="*/ 473 h 662"/>
              <a:gd name="T22" fmla="*/ 310 w 661"/>
              <a:gd name="T23" fmla="*/ 596 h 662"/>
              <a:gd name="T24" fmla="*/ 318 w 661"/>
              <a:gd name="T25" fmla="*/ 604 h 662"/>
              <a:gd name="T26" fmla="*/ 456 w 661"/>
              <a:gd name="T27" fmla="*/ 661 h 662"/>
              <a:gd name="T28" fmla="*/ 456 w 661"/>
              <a:gd name="T29" fmla="*/ 661 h 662"/>
              <a:gd name="T30" fmla="*/ 595 w 661"/>
              <a:gd name="T31" fmla="*/ 596 h 662"/>
              <a:gd name="T32" fmla="*/ 660 w 661"/>
              <a:gd name="T33" fmla="*/ 457 h 662"/>
              <a:gd name="T34" fmla="*/ 603 w 661"/>
              <a:gd name="T35" fmla="*/ 310 h 662"/>
              <a:gd name="T36" fmla="*/ 595 w 661"/>
              <a:gd name="T37" fmla="*/ 310 h 662"/>
              <a:gd name="T38" fmla="*/ 97 w 661"/>
              <a:gd name="T39" fmla="*/ 310 h 662"/>
              <a:gd name="T40" fmla="*/ 97 w 661"/>
              <a:gd name="T41" fmla="*/ 310 h 662"/>
              <a:gd name="T42" fmla="*/ 97 w 661"/>
              <a:gd name="T43" fmla="*/ 310 h 662"/>
              <a:gd name="T44" fmla="*/ 57 w 661"/>
              <a:gd name="T45" fmla="*/ 204 h 662"/>
              <a:gd name="T46" fmla="*/ 97 w 661"/>
              <a:gd name="T47" fmla="*/ 98 h 662"/>
              <a:gd name="T48" fmla="*/ 204 w 661"/>
              <a:gd name="T49" fmla="*/ 57 h 662"/>
              <a:gd name="T50" fmla="*/ 204 w 661"/>
              <a:gd name="T51" fmla="*/ 57 h 662"/>
              <a:gd name="T52" fmla="*/ 310 w 661"/>
              <a:gd name="T53" fmla="*/ 98 h 662"/>
              <a:gd name="T54" fmla="*/ 310 w 661"/>
              <a:gd name="T55" fmla="*/ 98 h 662"/>
              <a:gd name="T56" fmla="*/ 310 w 661"/>
              <a:gd name="T57" fmla="*/ 98 h 662"/>
              <a:gd name="T58" fmla="*/ 416 w 661"/>
              <a:gd name="T59" fmla="*/ 204 h 662"/>
              <a:gd name="T60" fmla="*/ 204 w 661"/>
              <a:gd name="T61" fmla="*/ 416 h 662"/>
              <a:gd name="T62" fmla="*/ 97 w 661"/>
              <a:gd name="T63" fmla="*/ 310 h 662"/>
              <a:gd name="T64" fmla="*/ 563 w 661"/>
              <a:gd name="T65" fmla="*/ 563 h 662"/>
              <a:gd name="T66" fmla="*/ 563 w 661"/>
              <a:gd name="T67" fmla="*/ 563 h 662"/>
              <a:gd name="T68" fmla="*/ 563 w 661"/>
              <a:gd name="T69" fmla="*/ 563 h 662"/>
              <a:gd name="T70" fmla="*/ 456 w 661"/>
              <a:gd name="T71" fmla="*/ 604 h 662"/>
              <a:gd name="T72" fmla="*/ 456 w 661"/>
              <a:gd name="T73" fmla="*/ 604 h 662"/>
              <a:gd name="T74" fmla="*/ 350 w 661"/>
              <a:gd name="T75" fmla="*/ 563 h 662"/>
              <a:gd name="T76" fmla="*/ 350 w 661"/>
              <a:gd name="T77" fmla="*/ 563 h 662"/>
              <a:gd name="T78" fmla="*/ 350 w 661"/>
              <a:gd name="T79" fmla="*/ 563 h 662"/>
              <a:gd name="T80" fmla="*/ 244 w 661"/>
              <a:gd name="T81" fmla="*/ 457 h 662"/>
              <a:gd name="T82" fmla="*/ 456 w 661"/>
              <a:gd name="T83" fmla="*/ 245 h 662"/>
              <a:gd name="T84" fmla="*/ 563 w 661"/>
              <a:gd name="T85" fmla="*/ 351 h 662"/>
              <a:gd name="T86" fmla="*/ 563 w 661"/>
              <a:gd name="T87" fmla="*/ 351 h 662"/>
              <a:gd name="T88" fmla="*/ 563 w 661"/>
              <a:gd name="T89" fmla="*/ 351 h 662"/>
              <a:gd name="T90" fmla="*/ 603 w 661"/>
              <a:gd name="T91" fmla="*/ 457 h 662"/>
              <a:gd name="T92" fmla="*/ 563 w 661"/>
              <a:gd name="T93" fmla="*/ 563 h 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61" h="662">
                <a:moveTo>
                  <a:pt x="595" y="310"/>
                </a:moveTo>
                <a:lnTo>
                  <a:pt x="595" y="310"/>
                </a:lnTo>
                <a:cubicBezTo>
                  <a:pt x="473" y="188"/>
                  <a:pt x="473" y="188"/>
                  <a:pt x="473" y="188"/>
                </a:cubicBezTo>
                <a:cubicBezTo>
                  <a:pt x="350" y="57"/>
                  <a:pt x="350" y="57"/>
                  <a:pt x="350" y="57"/>
                </a:cubicBezTo>
                <a:cubicBezTo>
                  <a:pt x="350" y="57"/>
                  <a:pt x="350" y="57"/>
                  <a:pt x="342" y="57"/>
                </a:cubicBezTo>
                <a:cubicBezTo>
                  <a:pt x="310" y="25"/>
                  <a:pt x="252" y="0"/>
                  <a:pt x="204" y="0"/>
                </a:cubicBezTo>
                <a:cubicBezTo>
                  <a:pt x="147" y="0"/>
                  <a:pt x="97" y="25"/>
                  <a:pt x="65" y="57"/>
                </a:cubicBezTo>
                <a:cubicBezTo>
                  <a:pt x="24" y="98"/>
                  <a:pt x="0" y="147"/>
                  <a:pt x="0" y="204"/>
                </a:cubicBezTo>
                <a:cubicBezTo>
                  <a:pt x="0" y="253"/>
                  <a:pt x="24" y="302"/>
                  <a:pt x="57" y="343"/>
                </a:cubicBezTo>
                <a:cubicBezTo>
                  <a:pt x="57" y="343"/>
                  <a:pt x="57" y="351"/>
                  <a:pt x="65" y="351"/>
                </a:cubicBezTo>
                <a:cubicBezTo>
                  <a:pt x="187" y="473"/>
                  <a:pt x="187" y="473"/>
                  <a:pt x="187" y="473"/>
                </a:cubicBezTo>
                <a:cubicBezTo>
                  <a:pt x="310" y="596"/>
                  <a:pt x="310" y="596"/>
                  <a:pt x="310" y="596"/>
                </a:cubicBezTo>
                <a:cubicBezTo>
                  <a:pt x="310" y="596"/>
                  <a:pt x="310" y="604"/>
                  <a:pt x="318" y="604"/>
                </a:cubicBezTo>
                <a:cubicBezTo>
                  <a:pt x="350" y="637"/>
                  <a:pt x="399" y="661"/>
                  <a:pt x="456" y="661"/>
                </a:cubicBezTo>
                <a:lnTo>
                  <a:pt x="456" y="661"/>
                </a:lnTo>
                <a:cubicBezTo>
                  <a:pt x="513" y="661"/>
                  <a:pt x="563" y="637"/>
                  <a:pt x="595" y="596"/>
                </a:cubicBezTo>
                <a:cubicBezTo>
                  <a:pt x="636" y="563"/>
                  <a:pt x="660" y="506"/>
                  <a:pt x="660" y="457"/>
                </a:cubicBezTo>
                <a:cubicBezTo>
                  <a:pt x="660" y="400"/>
                  <a:pt x="636" y="351"/>
                  <a:pt x="603" y="310"/>
                </a:cubicBezTo>
                <a:cubicBezTo>
                  <a:pt x="603" y="310"/>
                  <a:pt x="603" y="310"/>
                  <a:pt x="595" y="310"/>
                </a:cubicBezTo>
                <a:close/>
                <a:moveTo>
                  <a:pt x="97" y="310"/>
                </a:moveTo>
                <a:lnTo>
                  <a:pt x="97" y="310"/>
                </a:lnTo>
                <a:lnTo>
                  <a:pt x="97" y="310"/>
                </a:lnTo>
                <a:cubicBezTo>
                  <a:pt x="73" y="278"/>
                  <a:pt x="57" y="245"/>
                  <a:pt x="57" y="204"/>
                </a:cubicBezTo>
                <a:cubicBezTo>
                  <a:pt x="57" y="163"/>
                  <a:pt x="73" y="131"/>
                  <a:pt x="97" y="98"/>
                </a:cubicBezTo>
                <a:cubicBezTo>
                  <a:pt x="130" y="74"/>
                  <a:pt x="163" y="57"/>
                  <a:pt x="204" y="57"/>
                </a:cubicBezTo>
                <a:lnTo>
                  <a:pt x="204" y="57"/>
                </a:lnTo>
                <a:cubicBezTo>
                  <a:pt x="244" y="57"/>
                  <a:pt x="277" y="74"/>
                  <a:pt x="310" y="98"/>
                </a:cubicBezTo>
                <a:lnTo>
                  <a:pt x="310" y="98"/>
                </a:lnTo>
                <a:lnTo>
                  <a:pt x="310" y="98"/>
                </a:lnTo>
                <a:cubicBezTo>
                  <a:pt x="416" y="204"/>
                  <a:pt x="416" y="204"/>
                  <a:pt x="416" y="204"/>
                </a:cubicBezTo>
                <a:cubicBezTo>
                  <a:pt x="204" y="416"/>
                  <a:pt x="204" y="416"/>
                  <a:pt x="204" y="416"/>
                </a:cubicBezTo>
                <a:cubicBezTo>
                  <a:pt x="97" y="310"/>
                  <a:pt x="97" y="310"/>
                  <a:pt x="97" y="310"/>
                </a:cubicBezTo>
                <a:close/>
                <a:moveTo>
                  <a:pt x="563" y="563"/>
                </a:moveTo>
                <a:lnTo>
                  <a:pt x="563" y="563"/>
                </a:lnTo>
                <a:lnTo>
                  <a:pt x="563" y="563"/>
                </a:lnTo>
                <a:cubicBezTo>
                  <a:pt x="530" y="587"/>
                  <a:pt x="497" y="604"/>
                  <a:pt x="456" y="604"/>
                </a:cubicBezTo>
                <a:lnTo>
                  <a:pt x="456" y="604"/>
                </a:lnTo>
                <a:cubicBezTo>
                  <a:pt x="416" y="604"/>
                  <a:pt x="383" y="587"/>
                  <a:pt x="350" y="563"/>
                </a:cubicBezTo>
                <a:lnTo>
                  <a:pt x="350" y="563"/>
                </a:lnTo>
                <a:lnTo>
                  <a:pt x="350" y="563"/>
                </a:lnTo>
                <a:cubicBezTo>
                  <a:pt x="244" y="457"/>
                  <a:pt x="244" y="457"/>
                  <a:pt x="244" y="457"/>
                </a:cubicBezTo>
                <a:cubicBezTo>
                  <a:pt x="456" y="245"/>
                  <a:pt x="456" y="245"/>
                  <a:pt x="456" y="245"/>
                </a:cubicBezTo>
                <a:cubicBezTo>
                  <a:pt x="563" y="351"/>
                  <a:pt x="563" y="351"/>
                  <a:pt x="563" y="351"/>
                </a:cubicBezTo>
                <a:lnTo>
                  <a:pt x="563" y="351"/>
                </a:lnTo>
                <a:lnTo>
                  <a:pt x="563" y="351"/>
                </a:lnTo>
                <a:cubicBezTo>
                  <a:pt x="587" y="376"/>
                  <a:pt x="603" y="416"/>
                  <a:pt x="603" y="457"/>
                </a:cubicBezTo>
                <a:cubicBezTo>
                  <a:pt x="603" y="498"/>
                  <a:pt x="587" y="531"/>
                  <a:pt x="563" y="5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76">
            <a:extLst>
              <a:ext uri="{FF2B5EF4-FFF2-40B4-BE49-F238E27FC236}">
                <a16:creationId xmlns:a16="http://schemas.microsoft.com/office/drawing/2014/main" id="{E5ADD36C-0DB1-E543-A89B-6568AB81A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112" y="7723759"/>
            <a:ext cx="598795" cy="598795"/>
          </a:xfrm>
          <a:custGeom>
            <a:avLst/>
            <a:gdLst>
              <a:gd name="T0" fmla="*/ 261 w 531"/>
              <a:gd name="T1" fmla="*/ 0 h 531"/>
              <a:gd name="T2" fmla="*/ 261 w 531"/>
              <a:gd name="T3" fmla="*/ 0 h 531"/>
              <a:gd name="T4" fmla="*/ 0 w 531"/>
              <a:gd name="T5" fmla="*/ 269 h 531"/>
              <a:gd name="T6" fmla="*/ 261 w 531"/>
              <a:gd name="T7" fmla="*/ 530 h 531"/>
              <a:gd name="T8" fmla="*/ 530 w 531"/>
              <a:gd name="T9" fmla="*/ 269 h 531"/>
              <a:gd name="T10" fmla="*/ 261 w 531"/>
              <a:gd name="T11" fmla="*/ 0 h 531"/>
              <a:gd name="T12" fmla="*/ 114 w 531"/>
              <a:gd name="T13" fmla="*/ 408 h 531"/>
              <a:gd name="T14" fmla="*/ 114 w 531"/>
              <a:gd name="T15" fmla="*/ 408 h 531"/>
              <a:gd name="T16" fmla="*/ 407 w 531"/>
              <a:gd name="T17" fmla="*/ 114 h 531"/>
              <a:gd name="T18" fmla="*/ 416 w 531"/>
              <a:gd name="T19" fmla="*/ 122 h 531"/>
              <a:gd name="T20" fmla="*/ 122 w 531"/>
              <a:gd name="T21" fmla="*/ 416 h 531"/>
              <a:gd name="T22" fmla="*/ 114 w 531"/>
              <a:gd name="T23" fmla="*/ 408 h 531"/>
              <a:gd name="T24" fmla="*/ 261 w 531"/>
              <a:gd name="T25" fmla="*/ 57 h 531"/>
              <a:gd name="T26" fmla="*/ 261 w 531"/>
              <a:gd name="T27" fmla="*/ 57 h 531"/>
              <a:gd name="T28" fmla="*/ 367 w 531"/>
              <a:gd name="T29" fmla="*/ 81 h 531"/>
              <a:gd name="T30" fmla="*/ 81 w 531"/>
              <a:gd name="T31" fmla="*/ 367 h 531"/>
              <a:gd name="T32" fmla="*/ 49 w 531"/>
              <a:gd name="T33" fmla="*/ 269 h 531"/>
              <a:gd name="T34" fmla="*/ 261 w 531"/>
              <a:gd name="T35" fmla="*/ 57 h 531"/>
              <a:gd name="T36" fmla="*/ 261 w 531"/>
              <a:gd name="T37" fmla="*/ 473 h 531"/>
              <a:gd name="T38" fmla="*/ 261 w 531"/>
              <a:gd name="T39" fmla="*/ 473 h 531"/>
              <a:gd name="T40" fmla="*/ 163 w 531"/>
              <a:gd name="T41" fmla="*/ 449 h 531"/>
              <a:gd name="T42" fmla="*/ 448 w 531"/>
              <a:gd name="T43" fmla="*/ 163 h 531"/>
              <a:gd name="T44" fmla="*/ 473 w 531"/>
              <a:gd name="T45" fmla="*/ 269 h 531"/>
              <a:gd name="T46" fmla="*/ 261 w 531"/>
              <a:gd name="T47" fmla="*/ 473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1" h="531">
                <a:moveTo>
                  <a:pt x="261" y="0"/>
                </a:moveTo>
                <a:lnTo>
                  <a:pt x="261" y="0"/>
                </a:lnTo>
                <a:cubicBezTo>
                  <a:pt x="114" y="0"/>
                  <a:pt x="0" y="122"/>
                  <a:pt x="0" y="269"/>
                </a:cubicBezTo>
                <a:cubicBezTo>
                  <a:pt x="0" y="408"/>
                  <a:pt x="114" y="530"/>
                  <a:pt x="261" y="530"/>
                </a:cubicBezTo>
                <a:cubicBezTo>
                  <a:pt x="407" y="530"/>
                  <a:pt x="530" y="408"/>
                  <a:pt x="530" y="269"/>
                </a:cubicBezTo>
                <a:cubicBezTo>
                  <a:pt x="530" y="122"/>
                  <a:pt x="407" y="0"/>
                  <a:pt x="261" y="0"/>
                </a:cubicBezTo>
                <a:close/>
                <a:moveTo>
                  <a:pt x="114" y="408"/>
                </a:moveTo>
                <a:lnTo>
                  <a:pt x="114" y="408"/>
                </a:lnTo>
                <a:cubicBezTo>
                  <a:pt x="407" y="114"/>
                  <a:pt x="407" y="114"/>
                  <a:pt x="407" y="114"/>
                </a:cubicBezTo>
                <a:lnTo>
                  <a:pt x="416" y="122"/>
                </a:lnTo>
                <a:cubicBezTo>
                  <a:pt x="122" y="416"/>
                  <a:pt x="122" y="416"/>
                  <a:pt x="122" y="416"/>
                </a:cubicBezTo>
                <a:cubicBezTo>
                  <a:pt x="114" y="416"/>
                  <a:pt x="114" y="416"/>
                  <a:pt x="114" y="408"/>
                </a:cubicBezTo>
                <a:close/>
                <a:moveTo>
                  <a:pt x="261" y="57"/>
                </a:moveTo>
                <a:lnTo>
                  <a:pt x="261" y="57"/>
                </a:lnTo>
                <a:cubicBezTo>
                  <a:pt x="301" y="57"/>
                  <a:pt x="334" y="65"/>
                  <a:pt x="367" y="81"/>
                </a:cubicBezTo>
                <a:cubicBezTo>
                  <a:pt x="81" y="367"/>
                  <a:pt x="81" y="367"/>
                  <a:pt x="81" y="367"/>
                </a:cubicBezTo>
                <a:cubicBezTo>
                  <a:pt x="65" y="334"/>
                  <a:pt x="49" y="302"/>
                  <a:pt x="49" y="269"/>
                </a:cubicBezTo>
                <a:cubicBezTo>
                  <a:pt x="49" y="147"/>
                  <a:pt x="146" y="57"/>
                  <a:pt x="261" y="57"/>
                </a:cubicBezTo>
                <a:close/>
                <a:moveTo>
                  <a:pt x="261" y="473"/>
                </a:moveTo>
                <a:lnTo>
                  <a:pt x="261" y="473"/>
                </a:lnTo>
                <a:cubicBezTo>
                  <a:pt x="228" y="473"/>
                  <a:pt x="195" y="465"/>
                  <a:pt x="163" y="449"/>
                </a:cubicBezTo>
                <a:cubicBezTo>
                  <a:pt x="448" y="163"/>
                  <a:pt x="448" y="163"/>
                  <a:pt x="448" y="163"/>
                </a:cubicBezTo>
                <a:cubicBezTo>
                  <a:pt x="465" y="196"/>
                  <a:pt x="473" y="228"/>
                  <a:pt x="473" y="269"/>
                </a:cubicBezTo>
                <a:cubicBezTo>
                  <a:pt x="473" y="383"/>
                  <a:pt x="383" y="473"/>
                  <a:pt x="261" y="4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7">
            <a:extLst>
              <a:ext uri="{FF2B5EF4-FFF2-40B4-BE49-F238E27FC236}">
                <a16:creationId xmlns:a16="http://schemas.microsoft.com/office/drawing/2014/main" id="{E304E23D-FE25-344F-917A-9683A36F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594" y="10712744"/>
            <a:ext cx="888213" cy="878233"/>
          </a:xfrm>
          <a:custGeom>
            <a:avLst/>
            <a:gdLst>
              <a:gd name="T0" fmla="*/ 668 w 784"/>
              <a:gd name="T1" fmla="*/ 114 h 776"/>
              <a:gd name="T2" fmla="*/ 668 w 784"/>
              <a:gd name="T3" fmla="*/ 114 h 776"/>
              <a:gd name="T4" fmla="*/ 391 w 784"/>
              <a:gd name="T5" fmla="*/ 0 h 776"/>
              <a:gd name="T6" fmla="*/ 114 w 784"/>
              <a:gd name="T7" fmla="*/ 114 h 776"/>
              <a:gd name="T8" fmla="*/ 0 w 784"/>
              <a:gd name="T9" fmla="*/ 384 h 776"/>
              <a:gd name="T10" fmla="*/ 114 w 784"/>
              <a:gd name="T11" fmla="*/ 661 h 776"/>
              <a:gd name="T12" fmla="*/ 391 w 784"/>
              <a:gd name="T13" fmla="*/ 775 h 776"/>
              <a:gd name="T14" fmla="*/ 668 w 784"/>
              <a:gd name="T15" fmla="*/ 661 h 776"/>
              <a:gd name="T16" fmla="*/ 783 w 784"/>
              <a:gd name="T17" fmla="*/ 384 h 776"/>
              <a:gd name="T18" fmla="*/ 668 w 784"/>
              <a:gd name="T19" fmla="*/ 114 h 776"/>
              <a:gd name="T20" fmla="*/ 628 w 784"/>
              <a:gd name="T21" fmla="*/ 628 h 776"/>
              <a:gd name="T22" fmla="*/ 628 w 784"/>
              <a:gd name="T23" fmla="*/ 628 h 776"/>
              <a:gd name="T24" fmla="*/ 391 w 784"/>
              <a:gd name="T25" fmla="*/ 726 h 776"/>
              <a:gd name="T26" fmla="*/ 155 w 784"/>
              <a:gd name="T27" fmla="*/ 628 h 776"/>
              <a:gd name="T28" fmla="*/ 57 w 784"/>
              <a:gd name="T29" fmla="*/ 384 h 776"/>
              <a:gd name="T30" fmla="*/ 155 w 784"/>
              <a:gd name="T31" fmla="*/ 147 h 776"/>
              <a:gd name="T32" fmla="*/ 391 w 784"/>
              <a:gd name="T33" fmla="*/ 49 h 776"/>
              <a:gd name="T34" fmla="*/ 628 w 784"/>
              <a:gd name="T35" fmla="*/ 147 h 776"/>
              <a:gd name="T36" fmla="*/ 726 w 784"/>
              <a:gd name="T37" fmla="*/ 384 h 776"/>
              <a:gd name="T38" fmla="*/ 628 w 784"/>
              <a:gd name="T39" fmla="*/ 628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4" h="776">
                <a:moveTo>
                  <a:pt x="668" y="114"/>
                </a:moveTo>
                <a:lnTo>
                  <a:pt x="668" y="114"/>
                </a:lnTo>
                <a:cubicBezTo>
                  <a:pt x="595" y="41"/>
                  <a:pt x="497" y="0"/>
                  <a:pt x="391" y="0"/>
                </a:cubicBezTo>
                <a:cubicBezTo>
                  <a:pt x="285" y="0"/>
                  <a:pt x="187" y="41"/>
                  <a:pt x="114" y="114"/>
                </a:cubicBezTo>
                <a:cubicBezTo>
                  <a:pt x="41" y="188"/>
                  <a:pt x="0" y="286"/>
                  <a:pt x="0" y="384"/>
                </a:cubicBezTo>
                <a:cubicBezTo>
                  <a:pt x="0" y="490"/>
                  <a:pt x="41" y="587"/>
                  <a:pt x="114" y="661"/>
                </a:cubicBezTo>
                <a:cubicBezTo>
                  <a:pt x="187" y="734"/>
                  <a:pt x="285" y="775"/>
                  <a:pt x="391" y="775"/>
                </a:cubicBezTo>
                <a:cubicBezTo>
                  <a:pt x="497" y="775"/>
                  <a:pt x="595" y="734"/>
                  <a:pt x="668" y="661"/>
                </a:cubicBezTo>
                <a:cubicBezTo>
                  <a:pt x="742" y="587"/>
                  <a:pt x="783" y="490"/>
                  <a:pt x="783" y="384"/>
                </a:cubicBezTo>
                <a:cubicBezTo>
                  <a:pt x="783" y="286"/>
                  <a:pt x="742" y="188"/>
                  <a:pt x="668" y="114"/>
                </a:cubicBezTo>
                <a:close/>
                <a:moveTo>
                  <a:pt x="628" y="628"/>
                </a:moveTo>
                <a:lnTo>
                  <a:pt x="628" y="628"/>
                </a:lnTo>
                <a:cubicBezTo>
                  <a:pt x="562" y="685"/>
                  <a:pt x="481" y="726"/>
                  <a:pt x="391" y="726"/>
                </a:cubicBezTo>
                <a:cubicBezTo>
                  <a:pt x="302" y="726"/>
                  <a:pt x="212" y="685"/>
                  <a:pt x="155" y="628"/>
                </a:cubicBezTo>
                <a:cubicBezTo>
                  <a:pt x="89" y="563"/>
                  <a:pt x="57" y="473"/>
                  <a:pt x="57" y="384"/>
                </a:cubicBezTo>
                <a:cubicBezTo>
                  <a:pt x="57" y="294"/>
                  <a:pt x="89" y="212"/>
                  <a:pt x="155" y="147"/>
                </a:cubicBezTo>
                <a:cubicBezTo>
                  <a:pt x="212" y="82"/>
                  <a:pt x="302" y="49"/>
                  <a:pt x="391" y="49"/>
                </a:cubicBezTo>
                <a:cubicBezTo>
                  <a:pt x="481" y="49"/>
                  <a:pt x="562" y="82"/>
                  <a:pt x="628" y="147"/>
                </a:cubicBezTo>
                <a:cubicBezTo>
                  <a:pt x="693" y="212"/>
                  <a:pt x="726" y="294"/>
                  <a:pt x="726" y="384"/>
                </a:cubicBezTo>
                <a:cubicBezTo>
                  <a:pt x="726" y="473"/>
                  <a:pt x="693" y="563"/>
                  <a:pt x="628" y="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8">
            <a:extLst>
              <a:ext uri="{FF2B5EF4-FFF2-40B4-BE49-F238E27FC236}">
                <a16:creationId xmlns:a16="http://schemas.microsoft.com/office/drawing/2014/main" id="{1075BF66-7771-2A44-B47E-1BF6AFA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221" y="10897374"/>
            <a:ext cx="508976" cy="508976"/>
          </a:xfrm>
          <a:custGeom>
            <a:avLst/>
            <a:gdLst>
              <a:gd name="T0" fmla="*/ 220 w 449"/>
              <a:gd name="T1" fmla="*/ 0 h 450"/>
              <a:gd name="T2" fmla="*/ 220 w 449"/>
              <a:gd name="T3" fmla="*/ 0 h 450"/>
              <a:gd name="T4" fmla="*/ 0 w 449"/>
              <a:gd name="T5" fmla="*/ 221 h 450"/>
              <a:gd name="T6" fmla="*/ 220 w 449"/>
              <a:gd name="T7" fmla="*/ 449 h 450"/>
              <a:gd name="T8" fmla="*/ 448 w 449"/>
              <a:gd name="T9" fmla="*/ 221 h 450"/>
              <a:gd name="T10" fmla="*/ 220 w 449"/>
              <a:gd name="T11" fmla="*/ 0 h 450"/>
              <a:gd name="T12" fmla="*/ 220 w 449"/>
              <a:gd name="T13" fmla="*/ 392 h 450"/>
              <a:gd name="T14" fmla="*/ 220 w 449"/>
              <a:gd name="T15" fmla="*/ 392 h 450"/>
              <a:gd name="T16" fmla="*/ 49 w 449"/>
              <a:gd name="T17" fmla="*/ 221 h 450"/>
              <a:gd name="T18" fmla="*/ 220 w 449"/>
              <a:gd name="T19" fmla="*/ 49 h 450"/>
              <a:gd name="T20" fmla="*/ 391 w 449"/>
              <a:gd name="T21" fmla="*/ 221 h 450"/>
              <a:gd name="T22" fmla="*/ 220 w 449"/>
              <a:gd name="T23" fmla="*/ 392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9" h="450">
                <a:moveTo>
                  <a:pt x="220" y="0"/>
                </a:moveTo>
                <a:lnTo>
                  <a:pt x="220" y="0"/>
                </a:lnTo>
                <a:cubicBezTo>
                  <a:pt x="98" y="0"/>
                  <a:pt x="0" y="98"/>
                  <a:pt x="0" y="221"/>
                </a:cubicBezTo>
                <a:cubicBezTo>
                  <a:pt x="0" y="351"/>
                  <a:pt x="98" y="449"/>
                  <a:pt x="220" y="449"/>
                </a:cubicBezTo>
                <a:cubicBezTo>
                  <a:pt x="342" y="449"/>
                  <a:pt x="448" y="351"/>
                  <a:pt x="448" y="221"/>
                </a:cubicBezTo>
                <a:cubicBezTo>
                  <a:pt x="448" y="98"/>
                  <a:pt x="342" y="0"/>
                  <a:pt x="220" y="0"/>
                </a:cubicBezTo>
                <a:close/>
                <a:moveTo>
                  <a:pt x="220" y="392"/>
                </a:moveTo>
                <a:lnTo>
                  <a:pt x="220" y="392"/>
                </a:lnTo>
                <a:cubicBezTo>
                  <a:pt x="130" y="392"/>
                  <a:pt x="49" y="318"/>
                  <a:pt x="49" y="221"/>
                </a:cubicBezTo>
                <a:cubicBezTo>
                  <a:pt x="49" y="131"/>
                  <a:pt x="130" y="49"/>
                  <a:pt x="220" y="49"/>
                </a:cubicBezTo>
                <a:cubicBezTo>
                  <a:pt x="318" y="49"/>
                  <a:pt x="391" y="131"/>
                  <a:pt x="391" y="221"/>
                </a:cubicBezTo>
                <a:cubicBezTo>
                  <a:pt x="391" y="318"/>
                  <a:pt x="318" y="392"/>
                  <a:pt x="220" y="39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79">
            <a:extLst>
              <a:ext uri="{FF2B5EF4-FFF2-40B4-BE49-F238E27FC236}">
                <a16:creationId xmlns:a16="http://schemas.microsoft.com/office/drawing/2014/main" id="{449C33FD-EBA1-7D42-A8CA-E259B61B8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76" y="10712744"/>
            <a:ext cx="324346" cy="878233"/>
          </a:xfrm>
          <a:custGeom>
            <a:avLst/>
            <a:gdLst>
              <a:gd name="T0" fmla="*/ 253 w 286"/>
              <a:gd name="T1" fmla="*/ 0 h 776"/>
              <a:gd name="T2" fmla="*/ 253 w 286"/>
              <a:gd name="T3" fmla="*/ 0 h 776"/>
              <a:gd name="T4" fmla="*/ 33 w 286"/>
              <a:gd name="T5" fmla="*/ 0 h 776"/>
              <a:gd name="T6" fmla="*/ 0 w 286"/>
              <a:gd name="T7" fmla="*/ 25 h 776"/>
              <a:gd name="T8" fmla="*/ 0 w 286"/>
              <a:gd name="T9" fmla="*/ 237 h 776"/>
              <a:gd name="T10" fmla="*/ 82 w 286"/>
              <a:gd name="T11" fmla="*/ 351 h 776"/>
              <a:gd name="T12" fmla="*/ 82 w 286"/>
              <a:gd name="T13" fmla="*/ 710 h 776"/>
              <a:gd name="T14" fmla="*/ 147 w 286"/>
              <a:gd name="T15" fmla="*/ 775 h 776"/>
              <a:gd name="T16" fmla="*/ 204 w 286"/>
              <a:gd name="T17" fmla="*/ 710 h 776"/>
              <a:gd name="T18" fmla="*/ 204 w 286"/>
              <a:gd name="T19" fmla="*/ 351 h 776"/>
              <a:gd name="T20" fmla="*/ 285 w 286"/>
              <a:gd name="T21" fmla="*/ 237 h 776"/>
              <a:gd name="T22" fmla="*/ 285 w 286"/>
              <a:gd name="T23" fmla="*/ 25 h 776"/>
              <a:gd name="T24" fmla="*/ 253 w 286"/>
              <a:gd name="T25" fmla="*/ 0 h 776"/>
              <a:gd name="T26" fmla="*/ 147 w 286"/>
              <a:gd name="T27" fmla="*/ 726 h 776"/>
              <a:gd name="T28" fmla="*/ 147 w 286"/>
              <a:gd name="T29" fmla="*/ 726 h 776"/>
              <a:gd name="T30" fmla="*/ 130 w 286"/>
              <a:gd name="T31" fmla="*/ 710 h 776"/>
              <a:gd name="T32" fmla="*/ 130 w 286"/>
              <a:gd name="T33" fmla="*/ 359 h 776"/>
              <a:gd name="T34" fmla="*/ 155 w 286"/>
              <a:gd name="T35" fmla="*/ 359 h 776"/>
              <a:gd name="T36" fmla="*/ 155 w 286"/>
              <a:gd name="T37" fmla="*/ 710 h 776"/>
              <a:gd name="T38" fmla="*/ 147 w 286"/>
              <a:gd name="T39" fmla="*/ 726 h 776"/>
              <a:gd name="T40" fmla="*/ 228 w 286"/>
              <a:gd name="T41" fmla="*/ 237 h 776"/>
              <a:gd name="T42" fmla="*/ 228 w 286"/>
              <a:gd name="T43" fmla="*/ 237 h 776"/>
              <a:gd name="T44" fmla="*/ 155 w 286"/>
              <a:gd name="T45" fmla="*/ 310 h 776"/>
              <a:gd name="T46" fmla="*/ 130 w 286"/>
              <a:gd name="T47" fmla="*/ 310 h 776"/>
              <a:gd name="T48" fmla="*/ 57 w 286"/>
              <a:gd name="T49" fmla="*/ 237 h 776"/>
              <a:gd name="T50" fmla="*/ 57 w 286"/>
              <a:gd name="T51" fmla="*/ 49 h 776"/>
              <a:gd name="T52" fmla="*/ 82 w 286"/>
              <a:gd name="T53" fmla="*/ 49 h 776"/>
              <a:gd name="T54" fmla="*/ 82 w 286"/>
              <a:gd name="T55" fmla="*/ 204 h 776"/>
              <a:gd name="T56" fmla="*/ 106 w 286"/>
              <a:gd name="T57" fmla="*/ 229 h 776"/>
              <a:gd name="T58" fmla="*/ 130 w 286"/>
              <a:gd name="T59" fmla="*/ 204 h 776"/>
              <a:gd name="T60" fmla="*/ 130 w 286"/>
              <a:gd name="T61" fmla="*/ 49 h 776"/>
              <a:gd name="T62" fmla="*/ 155 w 286"/>
              <a:gd name="T63" fmla="*/ 49 h 776"/>
              <a:gd name="T64" fmla="*/ 155 w 286"/>
              <a:gd name="T65" fmla="*/ 204 h 776"/>
              <a:gd name="T66" fmla="*/ 179 w 286"/>
              <a:gd name="T67" fmla="*/ 229 h 776"/>
              <a:gd name="T68" fmla="*/ 204 w 286"/>
              <a:gd name="T69" fmla="*/ 204 h 776"/>
              <a:gd name="T70" fmla="*/ 204 w 286"/>
              <a:gd name="T71" fmla="*/ 49 h 776"/>
              <a:gd name="T72" fmla="*/ 228 w 286"/>
              <a:gd name="T73" fmla="*/ 49 h 776"/>
              <a:gd name="T74" fmla="*/ 228 w 286"/>
              <a:gd name="T75" fmla="*/ 237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6" h="776">
                <a:moveTo>
                  <a:pt x="253" y="0"/>
                </a:moveTo>
                <a:lnTo>
                  <a:pt x="253" y="0"/>
                </a:ln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237"/>
                  <a:pt x="0" y="237"/>
                  <a:pt x="0" y="237"/>
                </a:cubicBezTo>
                <a:cubicBezTo>
                  <a:pt x="0" y="286"/>
                  <a:pt x="33" y="335"/>
                  <a:pt x="82" y="351"/>
                </a:cubicBezTo>
                <a:cubicBezTo>
                  <a:pt x="82" y="710"/>
                  <a:pt x="82" y="710"/>
                  <a:pt x="82" y="710"/>
                </a:cubicBezTo>
                <a:cubicBezTo>
                  <a:pt x="82" y="751"/>
                  <a:pt x="106" y="775"/>
                  <a:pt x="147" y="775"/>
                </a:cubicBezTo>
                <a:cubicBezTo>
                  <a:pt x="179" y="775"/>
                  <a:pt x="204" y="751"/>
                  <a:pt x="204" y="710"/>
                </a:cubicBezTo>
                <a:cubicBezTo>
                  <a:pt x="204" y="351"/>
                  <a:pt x="204" y="351"/>
                  <a:pt x="204" y="351"/>
                </a:cubicBezTo>
                <a:cubicBezTo>
                  <a:pt x="253" y="335"/>
                  <a:pt x="285" y="286"/>
                  <a:pt x="285" y="237"/>
                </a:cubicBezTo>
                <a:cubicBezTo>
                  <a:pt x="285" y="25"/>
                  <a:pt x="285" y="25"/>
                  <a:pt x="285" y="25"/>
                </a:cubicBezTo>
                <a:cubicBezTo>
                  <a:pt x="285" y="8"/>
                  <a:pt x="269" y="0"/>
                  <a:pt x="253" y="0"/>
                </a:cubicBezTo>
                <a:close/>
                <a:moveTo>
                  <a:pt x="147" y="726"/>
                </a:moveTo>
                <a:lnTo>
                  <a:pt x="147" y="726"/>
                </a:lnTo>
                <a:cubicBezTo>
                  <a:pt x="138" y="726"/>
                  <a:pt x="130" y="718"/>
                  <a:pt x="130" y="710"/>
                </a:cubicBezTo>
                <a:cubicBezTo>
                  <a:pt x="130" y="359"/>
                  <a:pt x="130" y="359"/>
                  <a:pt x="130" y="359"/>
                </a:cubicBezTo>
                <a:cubicBezTo>
                  <a:pt x="155" y="359"/>
                  <a:pt x="155" y="359"/>
                  <a:pt x="155" y="359"/>
                </a:cubicBezTo>
                <a:cubicBezTo>
                  <a:pt x="155" y="710"/>
                  <a:pt x="155" y="710"/>
                  <a:pt x="155" y="710"/>
                </a:cubicBezTo>
                <a:cubicBezTo>
                  <a:pt x="155" y="718"/>
                  <a:pt x="147" y="726"/>
                  <a:pt x="147" y="726"/>
                </a:cubicBezTo>
                <a:close/>
                <a:moveTo>
                  <a:pt x="228" y="237"/>
                </a:moveTo>
                <a:lnTo>
                  <a:pt x="228" y="237"/>
                </a:lnTo>
                <a:cubicBezTo>
                  <a:pt x="228" y="277"/>
                  <a:pt x="196" y="310"/>
                  <a:pt x="155" y="310"/>
                </a:cubicBezTo>
                <a:cubicBezTo>
                  <a:pt x="130" y="310"/>
                  <a:pt x="130" y="310"/>
                  <a:pt x="130" y="310"/>
                </a:cubicBezTo>
                <a:cubicBezTo>
                  <a:pt x="90" y="310"/>
                  <a:pt x="57" y="277"/>
                  <a:pt x="57" y="237"/>
                </a:cubicBezTo>
                <a:cubicBezTo>
                  <a:pt x="57" y="49"/>
                  <a:pt x="57" y="49"/>
                  <a:pt x="57" y="49"/>
                </a:cubicBezTo>
                <a:cubicBezTo>
                  <a:pt x="82" y="49"/>
                  <a:pt x="82" y="49"/>
                  <a:pt x="82" y="49"/>
                </a:cubicBezTo>
                <a:cubicBezTo>
                  <a:pt x="82" y="204"/>
                  <a:pt x="82" y="204"/>
                  <a:pt x="82" y="204"/>
                </a:cubicBezTo>
                <a:cubicBezTo>
                  <a:pt x="82" y="212"/>
                  <a:pt x="90" y="229"/>
                  <a:pt x="106" y="229"/>
                </a:cubicBezTo>
                <a:cubicBezTo>
                  <a:pt x="122" y="229"/>
                  <a:pt x="130" y="212"/>
                  <a:pt x="130" y="204"/>
                </a:cubicBezTo>
                <a:cubicBezTo>
                  <a:pt x="130" y="49"/>
                  <a:pt x="130" y="49"/>
                  <a:pt x="130" y="49"/>
                </a:cubicBezTo>
                <a:cubicBezTo>
                  <a:pt x="155" y="49"/>
                  <a:pt x="155" y="49"/>
                  <a:pt x="155" y="49"/>
                </a:cubicBezTo>
                <a:cubicBezTo>
                  <a:pt x="155" y="204"/>
                  <a:pt x="155" y="204"/>
                  <a:pt x="155" y="204"/>
                </a:cubicBezTo>
                <a:cubicBezTo>
                  <a:pt x="155" y="212"/>
                  <a:pt x="163" y="229"/>
                  <a:pt x="179" y="229"/>
                </a:cubicBezTo>
                <a:cubicBezTo>
                  <a:pt x="196" y="229"/>
                  <a:pt x="204" y="212"/>
                  <a:pt x="204" y="204"/>
                </a:cubicBezTo>
                <a:cubicBezTo>
                  <a:pt x="204" y="49"/>
                  <a:pt x="204" y="49"/>
                  <a:pt x="204" y="49"/>
                </a:cubicBezTo>
                <a:cubicBezTo>
                  <a:pt x="228" y="49"/>
                  <a:pt x="228" y="49"/>
                  <a:pt x="228" y="49"/>
                </a:cubicBezTo>
                <a:lnTo>
                  <a:pt x="228" y="2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80">
            <a:extLst>
              <a:ext uri="{FF2B5EF4-FFF2-40B4-BE49-F238E27FC236}">
                <a16:creationId xmlns:a16="http://schemas.microsoft.com/office/drawing/2014/main" id="{D9ABBA66-CA50-E649-8D38-A743BCBDA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164" y="5044149"/>
            <a:ext cx="1117751" cy="768454"/>
          </a:xfrm>
          <a:custGeom>
            <a:avLst/>
            <a:gdLst>
              <a:gd name="T0" fmla="*/ 726 w 988"/>
              <a:gd name="T1" fmla="*/ 334 h 678"/>
              <a:gd name="T2" fmla="*/ 677 w 988"/>
              <a:gd name="T3" fmla="*/ 130 h 678"/>
              <a:gd name="T4" fmla="*/ 587 w 988"/>
              <a:gd name="T5" fmla="*/ 90 h 678"/>
              <a:gd name="T6" fmla="*/ 611 w 988"/>
              <a:gd name="T7" fmla="*/ 130 h 678"/>
              <a:gd name="T8" fmla="*/ 318 w 988"/>
              <a:gd name="T9" fmla="*/ 65 h 678"/>
              <a:gd name="T10" fmla="*/ 350 w 988"/>
              <a:gd name="T11" fmla="*/ 57 h 678"/>
              <a:gd name="T12" fmla="*/ 310 w 988"/>
              <a:gd name="T13" fmla="*/ 24 h 678"/>
              <a:gd name="T14" fmla="*/ 155 w 988"/>
              <a:gd name="T15" fmla="*/ 41 h 678"/>
              <a:gd name="T16" fmla="*/ 179 w 988"/>
              <a:gd name="T17" fmla="*/ 318 h 678"/>
              <a:gd name="T18" fmla="*/ 359 w 988"/>
              <a:gd name="T19" fmla="*/ 497 h 678"/>
              <a:gd name="T20" fmla="*/ 465 w 988"/>
              <a:gd name="T21" fmla="*/ 522 h 678"/>
              <a:gd name="T22" fmla="*/ 465 w 988"/>
              <a:gd name="T23" fmla="*/ 522 h 678"/>
              <a:gd name="T24" fmla="*/ 465 w 988"/>
              <a:gd name="T25" fmla="*/ 522 h 678"/>
              <a:gd name="T26" fmla="*/ 465 w 988"/>
              <a:gd name="T27" fmla="*/ 522 h 678"/>
              <a:gd name="T28" fmla="*/ 473 w 988"/>
              <a:gd name="T29" fmla="*/ 530 h 678"/>
              <a:gd name="T30" fmla="*/ 473 w 988"/>
              <a:gd name="T31" fmla="*/ 530 h 678"/>
              <a:gd name="T32" fmla="*/ 473 w 988"/>
              <a:gd name="T33" fmla="*/ 530 h 678"/>
              <a:gd name="T34" fmla="*/ 473 w 988"/>
              <a:gd name="T35" fmla="*/ 530 h 678"/>
              <a:gd name="T36" fmla="*/ 481 w 988"/>
              <a:gd name="T37" fmla="*/ 530 h 678"/>
              <a:gd name="T38" fmla="*/ 481 w 988"/>
              <a:gd name="T39" fmla="*/ 530 h 678"/>
              <a:gd name="T40" fmla="*/ 481 w 988"/>
              <a:gd name="T41" fmla="*/ 530 h 678"/>
              <a:gd name="T42" fmla="*/ 489 w 988"/>
              <a:gd name="T43" fmla="*/ 530 h 678"/>
              <a:gd name="T44" fmla="*/ 987 w 988"/>
              <a:gd name="T45" fmla="*/ 489 h 678"/>
              <a:gd name="T46" fmla="*/ 318 w 988"/>
              <a:gd name="T47" fmla="*/ 497 h 678"/>
              <a:gd name="T48" fmla="*/ 179 w 988"/>
              <a:gd name="T49" fmla="*/ 359 h 678"/>
              <a:gd name="T50" fmla="*/ 187 w 988"/>
              <a:gd name="T51" fmla="*/ 456 h 678"/>
              <a:gd name="T52" fmla="*/ 236 w 988"/>
              <a:gd name="T53" fmla="*/ 367 h 678"/>
              <a:gd name="T54" fmla="*/ 685 w 988"/>
              <a:gd name="T55" fmla="*/ 351 h 678"/>
              <a:gd name="T56" fmla="*/ 611 w 988"/>
              <a:gd name="T57" fmla="*/ 245 h 678"/>
              <a:gd name="T58" fmla="*/ 709 w 988"/>
              <a:gd name="T59" fmla="*/ 391 h 678"/>
              <a:gd name="T60" fmla="*/ 709 w 988"/>
              <a:gd name="T61" fmla="*/ 391 h 678"/>
              <a:gd name="T62" fmla="*/ 579 w 988"/>
              <a:gd name="T63" fmla="*/ 212 h 678"/>
              <a:gd name="T64" fmla="*/ 807 w 988"/>
              <a:gd name="T65" fmla="*/ 628 h 678"/>
              <a:gd name="T66" fmla="*/ 807 w 988"/>
              <a:gd name="T67" fmla="*/ 514 h 678"/>
              <a:gd name="T68" fmla="*/ 807 w 988"/>
              <a:gd name="T69" fmla="*/ 514 h 678"/>
              <a:gd name="T70" fmla="*/ 815 w 988"/>
              <a:gd name="T71" fmla="*/ 506 h 678"/>
              <a:gd name="T72" fmla="*/ 815 w 988"/>
              <a:gd name="T73" fmla="*/ 506 h 678"/>
              <a:gd name="T74" fmla="*/ 815 w 988"/>
              <a:gd name="T75" fmla="*/ 506 h 678"/>
              <a:gd name="T76" fmla="*/ 815 w 988"/>
              <a:gd name="T77" fmla="*/ 506 h 678"/>
              <a:gd name="T78" fmla="*/ 824 w 988"/>
              <a:gd name="T79" fmla="*/ 506 h 678"/>
              <a:gd name="T80" fmla="*/ 824 w 988"/>
              <a:gd name="T81" fmla="*/ 497 h 678"/>
              <a:gd name="T82" fmla="*/ 824 w 988"/>
              <a:gd name="T83" fmla="*/ 497 h 678"/>
              <a:gd name="T84" fmla="*/ 824 w 988"/>
              <a:gd name="T85" fmla="*/ 497 h 678"/>
              <a:gd name="T86" fmla="*/ 824 w 988"/>
              <a:gd name="T87" fmla="*/ 489 h 678"/>
              <a:gd name="T88" fmla="*/ 824 w 988"/>
              <a:gd name="T89" fmla="*/ 489 h 678"/>
              <a:gd name="T90" fmla="*/ 824 w 988"/>
              <a:gd name="T91" fmla="*/ 489 h 678"/>
              <a:gd name="T92" fmla="*/ 824 w 988"/>
              <a:gd name="T93" fmla="*/ 481 h 678"/>
              <a:gd name="T94" fmla="*/ 824 w 988"/>
              <a:gd name="T95" fmla="*/ 481 h 678"/>
              <a:gd name="T96" fmla="*/ 824 w 988"/>
              <a:gd name="T97" fmla="*/ 481 h 678"/>
              <a:gd name="T98" fmla="*/ 807 w 988"/>
              <a:gd name="T99" fmla="*/ 351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88" h="678">
                <a:moveTo>
                  <a:pt x="807" y="310"/>
                </a:moveTo>
                <a:lnTo>
                  <a:pt x="807" y="310"/>
                </a:lnTo>
                <a:cubicBezTo>
                  <a:pt x="775" y="310"/>
                  <a:pt x="750" y="318"/>
                  <a:pt x="726" y="334"/>
                </a:cubicBezTo>
                <a:cubicBezTo>
                  <a:pt x="636" y="195"/>
                  <a:pt x="636" y="195"/>
                  <a:pt x="636" y="195"/>
                </a:cubicBezTo>
                <a:cubicBezTo>
                  <a:pt x="660" y="130"/>
                  <a:pt x="660" y="130"/>
                  <a:pt x="660" y="130"/>
                </a:cubicBezTo>
                <a:cubicBezTo>
                  <a:pt x="677" y="130"/>
                  <a:pt x="677" y="130"/>
                  <a:pt x="677" y="130"/>
                </a:cubicBezTo>
                <a:cubicBezTo>
                  <a:pt x="693" y="130"/>
                  <a:pt x="701" y="122"/>
                  <a:pt x="701" y="114"/>
                </a:cubicBezTo>
                <a:cubicBezTo>
                  <a:pt x="701" y="98"/>
                  <a:pt x="693" y="90"/>
                  <a:pt x="677" y="90"/>
                </a:cubicBezTo>
                <a:cubicBezTo>
                  <a:pt x="587" y="90"/>
                  <a:pt x="587" y="90"/>
                  <a:pt x="587" y="90"/>
                </a:cubicBezTo>
                <a:cubicBezTo>
                  <a:pt x="571" y="90"/>
                  <a:pt x="563" y="98"/>
                  <a:pt x="563" y="114"/>
                </a:cubicBezTo>
                <a:cubicBezTo>
                  <a:pt x="563" y="122"/>
                  <a:pt x="571" y="130"/>
                  <a:pt x="587" y="130"/>
                </a:cubicBezTo>
                <a:cubicBezTo>
                  <a:pt x="611" y="130"/>
                  <a:pt x="611" y="130"/>
                  <a:pt x="611" y="130"/>
                </a:cubicBezTo>
                <a:cubicBezTo>
                  <a:pt x="595" y="171"/>
                  <a:pt x="595" y="171"/>
                  <a:pt x="595" y="171"/>
                </a:cubicBezTo>
                <a:cubicBezTo>
                  <a:pt x="294" y="171"/>
                  <a:pt x="294" y="171"/>
                  <a:pt x="294" y="171"/>
                </a:cubicBezTo>
                <a:cubicBezTo>
                  <a:pt x="318" y="65"/>
                  <a:pt x="318" y="65"/>
                  <a:pt x="318" y="65"/>
                </a:cubicBezTo>
                <a:cubicBezTo>
                  <a:pt x="326" y="73"/>
                  <a:pt x="326" y="73"/>
                  <a:pt x="326" y="73"/>
                </a:cubicBezTo>
                <a:cubicBezTo>
                  <a:pt x="326" y="73"/>
                  <a:pt x="326" y="73"/>
                  <a:pt x="334" y="73"/>
                </a:cubicBezTo>
                <a:cubicBezTo>
                  <a:pt x="342" y="73"/>
                  <a:pt x="350" y="65"/>
                  <a:pt x="350" y="57"/>
                </a:cubicBezTo>
                <a:cubicBezTo>
                  <a:pt x="350" y="41"/>
                  <a:pt x="342" y="32"/>
                  <a:pt x="334" y="32"/>
                </a:cubicBezTo>
                <a:cubicBezTo>
                  <a:pt x="310" y="24"/>
                  <a:pt x="310" y="24"/>
                  <a:pt x="310" y="24"/>
                </a:cubicBezTo>
                <a:lnTo>
                  <a:pt x="310" y="24"/>
                </a:lnTo>
                <a:cubicBezTo>
                  <a:pt x="163" y="0"/>
                  <a:pt x="163" y="0"/>
                  <a:pt x="163" y="0"/>
                </a:cubicBezTo>
                <a:cubicBezTo>
                  <a:pt x="155" y="0"/>
                  <a:pt x="139" y="8"/>
                  <a:pt x="139" y="16"/>
                </a:cubicBezTo>
                <a:cubicBezTo>
                  <a:pt x="139" y="24"/>
                  <a:pt x="147" y="41"/>
                  <a:pt x="155" y="41"/>
                </a:cubicBezTo>
                <a:cubicBezTo>
                  <a:pt x="277" y="65"/>
                  <a:pt x="277" y="65"/>
                  <a:pt x="277" y="65"/>
                </a:cubicBezTo>
                <a:cubicBezTo>
                  <a:pt x="204" y="318"/>
                  <a:pt x="204" y="318"/>
                  <a:pt x="204" y="318"/>
                </a:cubicBezTo>
                <a:cubicBezTo>
                  <a:pt x="196" y="318"/>
                  <a:pt x="187" y="318"/>
                  <a:pt x="179" y="318"/>
                </a:cubicBezTo>
                <a:cubicBezTo>
                  <a:pt x="81" y="318"/>
                  <a:pt x="0" y="400"/>
                  <a:pt x="0" y="497"/>
                </a:cubicBezTo>
                <a:cubicBezTo>
                  <a:pt x="0" y="595"/>
                  <a:pt x="81" y="677"/>
                  <a:pt x="179" y="677"/>
                </a:cubicBezTo>
                <a:cubicBezTo>
                  <a:pt x="285" y="677"/>
                  <a:pt x="359" y="595"/>
                  <a:pt x="359" y="497"/>
                </a:cubicBezTo>
                <a:cubicBezTo>
                  <a:pt x="359" y="424"/>
                  <a:pt x="318" y="351"/>
                  <a:pt x="244" y="326"/>
                </a:cubicBezTo>
                <a:cubicBezTo>
                  <a:pt x="269" y="236"/>
                  <a:pt x="269" y="236"/>
                  <a:pt x="269" y="236"/>
                </a:cubicBezTo>
                <a:cubicBezTo>
                  <a:pt x="465" y="522"/>
                  <a:pt x="465" y="522"/>
                  <a:pt x="465" y="522"/>
                </a:cubicBez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lnTo>
                  <a:pt x="465" y="522"/>
                </a:lnTo>
                <a:cubicBezTo>
                  <a:pt x="465" y="522"/>
                  <a:pt x="465" y="522"/>
                  <a:pt x="473" y="530"/>
                </a:cubicBez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lnTo>
                  <a:pt x="473" y="530"/>
                </a:lnTo>
                <a:cubicBezTo>
                  <a:pt x="481" y="530"/>
                  <a:pt x="481" y="530"/>
                  <a:pt x="481" y="530"/>
                </a:cubicBez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lnTo>
                  <a:pt x="481" y="530"/>
                </a:lnTo>
                <a:cubicBezTo>
                  <a:pt x="481" y="530"/>
                  <a:pt x="481" y="530"/>
                  <a:pt x="489" y="530"/>
                </a:cubicBezTo>
                <a:cubicBezTo>
                  <a:pt x="628" y="522"/>
                  <a:pt x="628" y="522"/>
                  <a:pt x="628" y="522"/>
                </a:cubicBezTo>
                <a:cubicBezTo>
                  <a:pt x="644" y="603"/>
                  <a:pt x="718" y="669"/>
                  <a:pt x="807" y="669"/>
                </a:cubicBezTo>
                <a:cubicBezTo>
                  <a:pt x="905" y="669"/>
                  <a:pt x="987" y="587"/>
                  <a:pt x="987" y="489"/>
                </a:cubicBezTo>
                <a:cubicBezTo>
                  <a:pt x="987" y="391"/>
                  <a:pt x="905" y="310"/>
                  <a:pt x="807" y="310"/>
                </a:cubicBezTo>
                <a:close/>
                <a:moveTo>
                  <a:pt x="318" y="497"/>
                </a:moveTo>
                <a:lnTo>
                  <a:pt x="318" y="497"/>
                </a:lnTo>
                <a:cubicBezTo>
                  <a:pt x="318" y="571"/>
                  <a:pt x="261" y="636"/>
                  <a:pt x="179" y="636"/>
                </a:cubicBezTo>
                <a:cubicBezTo>
                  <a:pt x="106" y="636"/>
                  <a:pt x="41" y="571"/>
                  <a:pt x="41" y="497"/>
                </a:cubicBezTo>
                <a:cubicBezTo>
                  <a:pt x="41" y="424"/>
                  <a:pt x="106" y="359"/>
                  <a:pt x="179" y="359"/>
                </a:cubicBezTo>
                <a:cubicBezTo>
                  <a:pt x="187" y="359"/>
                  <a:pt x="187" y="359"/>
                  <a:pt x="196" y="359"/>
                </a:cubicBezTo>
                <a:cubicBezTo>
                  <a:pt x="171" y="432"/>
                  <a:pt x="171" y="432"/>
                  <a:pt x="171" y="432"/>
                </a:cubicBezTo>
                <a:cubicBezTo>
                  <a:pt x="171" y="448"/>
                  <a:pt x="179" y="456"/>
                  <a:pt x="187" y="456"/>
                </a:cubicBezTo>
                <a:lnTo>
                  <a:pt x="196" y="456"/>
                </a:lnTo>
                <a:cubicBezTo>
                  <a:pt x="204" y="456"/>
                  <a:pt x="212" y="456"/>
                  <a:pt x="212" y="448"/>
                </a:cubicBezTo>
                <a:cubicBezTo>
                  <a:pt x="236" y="367"/>
                  <a:pt x="236" y="367"/>
                  <a:pt x="236" y="367"/>
                </a:cubicBezTo>
                <a:cubicBezTo>
                  <a:pt x="285" y="391"/>
                  <a:pt x="318" y="440"/>
                  <a:pt x="318" y="497"/>
                </a:cubicBezTo>
                <a:close/>
                <a:moveTo>
                  <a:pt x="685" y="351"/>
                </a:moveTo>
                <a:lnTo>
                  <a:pt x="685" y="351"/>
                </a:lnTo>
                <a:cubicBezTo>
                  <a:pt x="652" y="383"/>
                  <a:pt x="628" y="432"/>
                  <a:pt x="628" y="481"/>
                </a:cubicBezTo>
                <a:cubicBezTo>
                  <a:pt x="514" y="489"/>
                  <a:pt x="514" y="489"/>
                  <a:pt x="514" y="489"/>
                </a:cubicBezTo>
                <a:cubicBezTo>
                  <a:pt x="611" y="245"/>
                  <a:pt x="611" y="245"/>
                  <a:pt x="611" y="245"/>
                </a:cubicBezTo>
                <a:lnTo>
                  <a:pt x="685" y="351"/>
                </a:lnTo>
                <a:close/>
                <a:moveTo>
                  <a:pt x="709" y="391"/>
                </a:moveTo>
                <a:lnTo>
                  <a:pt x="709" y="391"/>
                </a:lnTo>
                <a:cubicBezTo>
                  <a:pt x="766" y="473"/>
                  <a:pt x="766" y="473"/>
                  <a:pt x="766" y="473"/>
                </a:cubicBezTo>
                <a:cubicBezTo>
                  <a:pt x="669" y="481"/>
                  <a:pt x="669" y="481"/>
                  <a:pt x="669" y="481"/>
                </a:cubicBezTo>
                <a:cubicBezTo>
                  <a:pt x="669" y="440"/>
                  <a:pt x="685" y="416"/>
                  <a:pt x="709" y="391"/>
                </a:cubicBezTo>
                <a:close/>
                <a:moveTo>
                  <a:pt x="302" y="212"/>
                </a:moveTo>
                <a:lnTo>
                  <a:pt x="302" y="212"/>
                </a:lnTo>
                <a:cubicBezTo>
                  <a:pt x="579" y="212"/>
                  <a:pt x="579" y="212"/>
                  <a:pt x="579" y="212"/>
                </a:cubicBezTo>
                <a:cubicBezTo>
                  <a:pt x="481" y="465"/>
                  <a:pt x="481" y="465"/>
                  <a:pt x="481" y="465"/>
                </a:cubicBezTo>
                <a:lnTo>
                  <a:pt x="302" y="212"/>
                </a:lnTo>
                <a:close/>
                <a:moveTo>
                  <a:pt x="807" y="628"/>
                </a:moveTo>
                <a:lnTo>
                  <a:pt x="807" y="628"/>
                </a:lnTo>
                <a:cubicBezTo>
                  <a:pt x="742" y="628"/>
                  <a:pt x="685" y="579"/>
                  <a:pt x="669" y="522"/>
                </a:cubicBezTo>
                <a:cubicBezTo>
                  <a:pt x="807" y="514"/>
                  <a:pt x="807" y="514"/>
                  <a:pt x="807" y="514"/>
                </a:cubicBez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07" y="514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lnTo>
                  <a:pt x="815" y="506"/>
                </a:lnTo>
                <a:cubicBezTo>
                  <a:pt x="815" y="506"/>
                  <a:pt x="815" y="506"/>
                  <a:pt x="824" y="506"/>
                </a:cubicBezTo>
                <a:lnTo>
                  <a:pt x="824" y="506"/>
                </a:lnTo>
                <a:lnTo>
                  <a:pt x="824" y="506"/>
                </a:lnTo>
                <a:lnTo>
                  <a:pt x="824" y="506"/>
                </a:lnTo>
                <a:lnTo>
                  <a:pt x="824" y="506"/>
                </a:lnTo>
                <a:cubicBezTo>
                  <a:pt x="824" y="497"/>
                  <a:pt x="824" y="497"/>
                  <a:pt x="824" y="497"/>
                </a:cubicBez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lnTo>
                  <a:pt x="824" y="497"/>
                </a:lnTo>
                <a:cubicBezTo>
                  <a:pt x="824" y="497"/>
                  <a:pt x="824" y="497"/>
                  <a:pt x="824" y="489"/>
                </a:cubicBez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9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lnTo>
                  <a:pt x="824" y="481"/>
                </a:lnTo>
                <a:cubicBezTo>
                  <a:pt x="742" y="367"/>
                  <a:pt x="742" y="367"/>
                  <a:pt x="742" y="367"/>
                </a:cubicBezTo>
                <a:cubicBezTo>
                  <a:pt x="766" y="359"/>
                  <a:pt x="783" y="351"/>
                  <a:pt x="807" y="351"/>
                </a:cubicBezTo>
                <a:cubicBezTo>
                  <a:pt x="881" y="351"/>
                  <a:pt x="946" y="416"/>
                  <a:pt x="946" y="489"/>
                </a:cubicBezTo>
                <a:cubicBezTo>
                  <a:pt x="946" y="563"/>
                  <a:pt x="881" y="628"/>
                  <a:pt x="807" y="6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231F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57C2AD52-019E-2849-8EF0-59DFE237D6A4}"/>
              </a:ext>
            </a:extLst>
          </p:cNvPr>
          <p:cNvGrpSpPr/>
          <p:nvPr/>
        </p:nvGrpSpPr>
        <p:grpSpPr>
          <a:xfrm>
            <a:off x="1264018" y="1932209"/>
            <a:ext cx="3896849" cy="2012662"/>
            <a:chOff x="4263265" y="1952891"/>
            <a:chExt cx="4236804" cy="2012662"/>
          </a:xfrm>
        </p:grpSpPr>
        <p:sp>
          <p:nvSpPr>
            <p:cNvPr id="285" name="CuadroTexto 395">
              <a:extLst>
                <a:ext uri="{FF2B5EF4-FFF2-40B4-BE49-F238E27FC236}">
                  <a16:creationId xmlns:a16="http://schemas.microsoft.com/office/drawing/2014/main" id="{5271B545-5FB5-CE4D-9E99-EBCDCC585D87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86" name="Rectangle 40">
              <a:extLst>
                <a:ext uri="{FF2B5EF4-FFF2-40B4-BE49-F238E27FC236}">
                  <a16:creationId xmlns:a16="http://schemas.microsoft.com/office/drawing/2014/main" id="{40364B0B-F7DD-9D45-9BAC-3B9EC8B35C5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87" name="Grupo 286">
            <a:extLst>
              <a:ext uri="{FF2B5EF4-FFF2-40B4-BE49-F238E27FC236}">
                <a16:creationId xmlns:a16="http://schemas.microsoft.com/office/drawing/2014/main" id="{5391817C-1968-F349-B7D1-47F82AF26684}"/>
              </a:ext>
            </a:extLst>
          </p:cNvPr>
          <p:cNvGrpSpPr/>
          <p:nvPr/>
        </p:nvGrpSpPr>
        <p:grpSpPr>
          <a:xfrm>
            <a:off x="1294792" y="4855428"/>
            <a:ext cx="3896849" cy="2012662"/>
            <a:chOff x="4263265" y="1952891"/>
            <a:chExt cx="4236804" cy="2012662"/>
          </a:xfrm>
        </p:grpSpPr>
        <p:sp>
          <p:nvSpPr>
            <p:cNvPr id="288" name="CuadroTexto 395">
              <a:extLst>
                <a:ext uri="{FF2B5EF4-FFF2-40B4-BE49-F238E27FC236}">
                  <a16:creationId xmlns:a16="http://schemas.microsoft.com/office/drawing/2014/main" id="{70D6DFD8-EB88-9B40-A894-A7120EEF8D8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89" name="Rectangle 40">
              <a:extLst>
                <a:ext uri="{FF2B5EF4-FFF2-40B4-BE49-F238E27FC236}">
                  <a16:creationId xmlns:a16="http://schemas.microsoft.com/office/drawing/2014/main" id="{75D2E2FD-0BA2-C545-AB5C-8C3C16AEC237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90" name="Grupo 289">
            <a:extLst>
              <a:ext uri="{FF2B5EF4-FFF2-40B4-BE49-F238E27FC236}">
                <a16:creationId xmlns:a16="http://schemas.microsoft.com/office/drawing/2014/main" id="{D485B1FF-A787-8F4A-966A-CE95B24669DB}"/>
              </a:ext>
            </a:extLst>
          </p:cNvPr>
          <p:cNvGrpSpPr/>
          <p:nvPr/>
        </p:nvGrpSpPr>
        <p:grpSpPr>
          <a:xfrm>
            <a:off x="1265178" y="7696865"/>
            <a:ext cx="3896849" cy="2012662"/>
            <a:chOff x="4263265" y="1952891"/>
            <a:chExt cx="4236804" cy="2012662"/>
          </a:xfrm>
        </p:grpSpPr>
        <p:sp>
          <p:nvSpPr>
            <p:cNvPr id="291" name="CuadroTexto 395">
              <a:extLst>
                <a:ext uri="{FF2B5EF4-FFF2-40B4-BE49-F238E27FC236}">
                  <a16:creationId xmlns:a16="http://schemas.microsoft.com/office/drawing/2014/main" id="{20F048AD-649C-D347-95B4-1581F09E806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92" name="Rectangle 40">
              <a:extLst>
                <a:ext uri="{FF2B5EF4-FFF2-40B4-BE49-F238E27FC236}">
                  <a16:creationId xmlns:a16="http://schemas.microsoft.com/office/drawing/2014/main" id="{39DCF0C6-1B52-6B48-B5DB-567A04DB6256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93821C89-66B4-B245-AF96-EDF3762F9BF7}"/>
              </a:ext>
            </a:extLst>
          </p:cNvPr>
          <p:cNvGrpSpPr/>
          <p:nvPr/>
        </p:nvGrpSpPr>
        <p:grpSpPr>
          <a:xfrm>
            <a:off x="1269695" y="10493240"/>
            <a:ext cx="3896849" cy="2012662"/>
            <a:chOff x="4263265" y="1952891"/>
            <a:chExt cx="4236804" cy="2012662"/>
          </a:xfrm>
        </p:grpSpPr>
        <p:sp>
          <p:nvSpPr>
            <p:cNvPr id="205" name="CuadroTexto 395">
              <a:extLst>
                <a:ext uri="{FF2B5EF4-FFF2-40B4-BE49-F238E27FC236}">
                  <a16:creationId xmlns:a16="http://schemas.microsoft.com/office/drawing/2014/main" id="{8C171779-A4D9-6342-B17D-9A7D0F7898E1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6" name="Rectangle 40">
              <a:extLst>
                <a:ext uri="{FF2B5EF4-FFF2-40B4-BE49-F238E27FC236}">
                  <a16:creationId xmlns:a16="http://schemas.microsoft.com/office/drawing/2014/main" id="{11F508DE-9FBB-AC45-BACF-F8FBAD2F2FDA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7" name="Group 71">
            <a:extLst>
              <a:ext uri="{FF2B5EF4-FFF2-40B4-BE49-F238E27FC236}">
                <a16:creationId xmlns:a16="http://schemas.microsoft.com/office/drawing/2014/main" id="{EBC0D1C5-33E3-AC4A-8937-A9D3DC089A8F}"/>
              </a:ext>
            </a:extLst>
          </p:cNvPr>
          <p:cNvGrpSpPr/>
          <p:nvPr/>
        </p:nvGrpSpPr>
        <p:grpSpPr>
          <a:xfrm>
            <a:off x="14918724" y="1316334"/>
            <a:ext cx="8909115" cy="2500601"/>
            <a:chOff x="2232442" y="3643574"/>
            <a:chExt cx="8954788" cy="2500601"/>
          </a:xfrm>
        </p:grpSpPr>
        <p:sp>
          <p:nvSpPr>
            <p:cNvPr id="208" name="CuadroTexto 598">
              <a:extLst>
                <a:ext uri="{FF2B5EF4-FFF2-40B4-BE49-F238E27FC236}">
                  <a16:creationId xmlns:a16="http://schemas.microsoft.com/office/drawing/2014/main" id="{241EB38B-D276-184D-9A21-BF26A5B521E6}"/>
                </a:ext>
              </a:extLst>
            </p:cNvPr>
            <p:cNvSpPr txBox="1"/>
            <p:nvPr/>
          </p:nvSpPr>
          <p:spPr>
            <a:xfrm>
              <a:off x="2232442" y="3643574"/>
              <a:ext cx="649354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Fitness/Sport</a:t>
              </a:r>
            </a:p>
          </p:txBody>
        </p:sp>
        <p:sp>
          <p:nvSpPr>
            <p:cNvPr id="209" name="CuadroTexto 599">
              <a:extLst>
                <a:ext uri="{FF2B5EF4-FFF2-40B4-BE49-F238E27FC236}">
                  <a16:creationId xmlns:a16="http://schemas.microsoft.com/office/drawing/2014/main" id="{537D058E-E5D3-7B4D-9F54-50294BA9C748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71">
            <a:extLst>
              <a:ext uri="{FF2B5EF4-FFF2-40B4-BE49-F238E27FC236}">
                <a16:creationId xmlns:a16="http://schemas.microsoft.com/office/drawing/2014/main" id="{6E784233-A4E1-F74B-BD68-2C8D03457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72">
            <a:extLst>
              <a:ext uri="{FF2B5EF4-FFF2-40B4-BE49-F238E27FC236}">
                <a16:creationId xmlns:a16="http://schemas.microsoft.com/office/drawing/2014/main" id="{CB1CF465-46D5-0647-A2FA-D62CF80C1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73">
            <a:extLst>
              <a:ext uri="{FF2B5EF4-FFF2-40B4-BE49-F238E27FC236}">
                <a16:creationId xmlns:a16="http://schemas.microsoft.com/office/drawing/2014/main" id="{909F9C44-1BDD-4E49-94E9-4FB8EE1F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74">
            <a:extLst>
              <a:ext uri="{FF2B5EF4-FFF2-40B4-BE49-F238E27FC236}">
                <a16:creationId xmlns:a16="http://schemas.microsoft.com/office/drawing/2014/main" id="{55C726D4-26A7-2542-9580-ECB544D94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Freeform 229">
            <a:extLst>
              <a:ext uri="{FF2B5EF4-FFF2-40B4-BE49-F238E27FC236}">
                <a16:creationId xmlns:a16="http://schemas.microsoft.com/office/drawing/2014/main" id="{9027D023-B413-7245-819D-F396F982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916" y="4792482"/>
            <a:ext cx="1113827" cy="1108940"/>
          </a:xfrm>
          <a:custGeom>
            <a:avLst/>
            <a:gdLst>
              <a:gd name="T0" fmla="*/ 827 w 1004"/>
              <a:gd name="T1" fmla="*/ 1002 h 1003"/>
              <a:gd name="T2" fmla="*/ 827 w 1004"/>
              <a:gd name="T3" fmla="*/ 1002 h 1003"/>
              <a:gd name="T4" fmla="*/ 184 w 1004"/>
              <a:gd name="T5" fmla="*/ 1002 h 1003"/>
              <a:gd name="T6" fmla="*/ 0 w 1004"/>
              <a:gd name="T7" fmla="*/ 818 h 1003"/>
              <a:gd name="T8" fmla="*/ 0 w 1004"/>
              <a:gd name="T9" fmla="*/ 176 h 1003"/>
              <a:gd name="T10" fmla="*/ 184 w 1004"/>
              <a:gd name="T11" fmla="*/ 0 h 1003"/>
              <a:gd name="T12" fmla="*/ 827 w 1004"/>
              <a:gd name="T13" fmla="*/ 0 h 1003"/>
              <a:gd name="T14" fmla="*/ 1003 w 1004"/>
              <a:gd name="T15" fmla="*/ 176 h 1003"/>
              <a:gd name="T16" fmla="*/ 1003 w 1004"/>
              <a:gd name="T17" fmla="*/ 818 h 1003"/>
              <a:gd name="T18" fmla="*/ 827 w 1004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4" h="1003">
                <a:moveTo>
                  <a:pt x="827" y="1002"/>
                </a:moveTo>
                <a:lnTo>
                  <a:pt x="827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18"/>
                  <a:pt x="0" y="818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84" y="0"/>
                  <a:pt x="184" y="0"/>
                </a:cubicBezTo>
                <a:cubicBezTo>
                  <a:pt x="827" y="0"/>
                  <a:pt x="827" y="0"/>
                  <a:pt x="827" y="0"/>
                </a:cubicBezTo>
                <a:cubicBezTo>
                  <a:pt x="926" y="0"/>
                  <a:pt x="1003" y="76"/>
                  <a:pt x="1003" y="176"/>
                </a:cubicBezTo>
                <a:cubicBezTo>
                  <a:pt x="1003" y="818"/>
                  <a:pt x="1003" y="818"/>
                  <a:pt x="1003" y="818"/>
                </a:cubicBezTo>
                <a:cubicBezTo>
                  <a:pt x="1003" y="918"/>
                  <a:pt x="926" y="1002"/>
                  <a:pt x="827" y="100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30">
            <a:extLst>
              <a:ext uri="{FF2B5EF4-FFF2-40B4-BE49-F238E27FC236}">
                <a16:creationId xmlns:a16="http://schemas.microsoft.com/office/drawing/2014/main" id="{A7AE5D20-B922-3C4E-AF32-44A7250A1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196" y="11102417"/>
            <a:ext cx="1108943" cy="1108940"/>
          </a:xfrm>
          <a:custGeom>
            <a:avLst/>
            <a:gdLst>
              <a:gd name="T0" fmla="*/ 818 w 1003"/>
              <a:gd name="T1" fmla="*/ 1002 h 1003"/>
              <a:gd name="T2" fmla="*/ 818 w 1003"/>
              <a:gd name="T3" fmla="*/ 1002 h 1003"/>
              <a:gd name="T4" fmla="*/ 176 w 1003"/>
              <a:gd name="T5" fmla="*/ 1002 h 1003"/>
              <a:gd name="T6" fmla="*/ 0 w 1003"/>
              <a:gd name="T7" fmla="*/ 818 h 1003"/>
              <a:gd name="T8" fmla="*/ 0 w 1003"/>
              <a:gd name="T9" fmla="*/ 183 h 1003"/>
              <a:gd name="T10" fmla="*/ 176 w 1003"/>
              <a:gd name="T11" fmla="*/ 0 h 1003"/>
              <a:gd name="T12" fmla="*/ 818 w 1003"/>
              <a:gd name="T13" fmla="*/ 0 h 1003"/>
              <a:gd name="T14" fmla="*/ 1002 w 1003"/>
              <a:gd name="T15" fmla="*/ 183 h 1003"/>
              <a:gd name="T16" fmla="*/ 1002 w 1003"/>
              <a:gd name="T17" fmla="*/ 818 h 1003"/>
              <a:gd name="T18" fmla="*/ 818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8" y="1002"/>
                </a:moveTo>
                <a:lnTo>
                  <a:pt x="818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18"/>
                  <a:pt x="0" y="818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5"/>
                  <a:pt x="76" y="0"/>
                  <a:pt x="176" y="0"/>
                </a:cubicBezTo>
                <a:cubicBezTo>
                  <a:pt x="818" y="0"/>
                  <a:pt x="818" y="0"/>
                  <a:pt x="818" y="0"/>
                </a:cubicBezTo>
                <a:cubicBezTo>
                  <a:pt x="918" y="0"/>
                  <a:pt x="1002" y="85"/>
                  <a:pt x="1002" y="183"/>
                </a:cubicBezTo>
                <a:cubicBezTo>
                  <a:pt x="1002" y="818"/>
                  <a:pt x="1002" y="818"/>
                  <a:pt x="1002" y="818"/>
                </a:cubicBezTo>
                <a:cubicBezTo>
                  <a:pt x="1002" y="918"/>
                  <a:pt x="918" y="1002"/>
                  <a:pt x="818" y="10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31">
            <a:extLst>
              <a:ext uri="{FF2B5EF4-FFF2-40B4-BE49-F238E27FC236}">
                <a16:creationId xmlns:a16="http://schemas.microsoft.com/office/drawing/2014/main" id="{F318AE61-84D3-7D4D-A94B-98A76565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386" y="4804766"/>
            <a:ext cx="1108943" cy="1108944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76 w 1003"/>
              <a:gd name="T5" fmla="*/ 1002 h 1003"/>
              <a:gd name="T6" fmla="*/ 0 w 1003"/>
              <a:gd name="T7" fmla="*/ 826 h 1003"/>
              <a:gd name="T8" fmla="*/ 0 w 1003"/>
              <a:gd name="T9" fmla="*/ 183 h 1003"/>
              <a:gd name="T10" fmla="*/ 176 w 1003"/>
              <a:gd name="T11" fmla="*/ 0 h 1003"/>
              <a:gd name="T12" fmla="*/ 819 w 1003"/>
              <a:gd name="T13" fmla="*/ 0 h 1003"/>
              <a:gd name="T14" fmla="*/ 1002 w 1003"/>
              <a:gd name="T15" fmla="*/ 183 h 1003"/>
              <a:gd name="T16" fmla="*/ 1002 w 1003"/>
              <a:gd name="T17" fmla="*/ 826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76" y="1002"/>
                  <a:pt x="176" y="1002"/>
                  <a:pt x="176" y="1002"/>
                </a:cubicBezTo>
                <a:cubicBezTo>
                  <a:pt x="76" y="1002"/>
                  <a:pt x="0" y="926"/>
                  <a:pt x="0" y="826"/>
                </a:cubicBezTo>
                <a:cubicBezTo>
                  <a:pt x="0" y="183"/>
                  <a:pt x="0" y="183"/>
                  <a:pt x="0" y="183"/>
                </a:cubicBezTo>
                <a:cubicBezTo>
                  <a:pt x="0" y="84"/>
                  <a:pt x="76" y="0"/>
                  <a:pt x="176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3"/>
                </a:cubicBezTo>
                <a:cubicBezTo>
                  <a:pt x="1002" y="826"/>
                  <a:pt x="1002" y="826"/>
                  <a:pt x="1002" y="826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32">
            <a:extLst>
              <a:ext uri="{FF2B5EF4-FFF2-40B4-BE49-F238E27FC236}">
                <a16:creationId xmlns:a16="http://schemas.microsoft.com/office/drawing/2014/main" id="{5B16ACB0-44F7-2C4F-8C2B-C703FA44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2811" y="11094610"/>
            <a:ext cx="1108943" cy="1108940"/>
          </a:xfrm>
          <a:custGeom>
            <a:avLst/>
            <a:gdLst>
              <a:gd name="T0" fmla="*/ 819 w 1003"/>
              <a:gd name="T1" fmla="*/ 1002 h 1003"/>
              <a:gd name="T2" fmla="*/ 819 w 1003"/>
              <a:gd name="T3" fmla="*/ 1002 h 1003"/>
              <a:gd name="T4" fmla="*/ 184 w 1003"/>
              <a:gd name="T5" fmla="*/ 1002 h 1003"/>
              <a:gd name="T6" fmla="*/ 0 w 1003"/>
              <a:gd name="T7" fmla="*/ 827 h 1003"/>
              <a:gd name="T8" fmla="*/ 0 w 1003"/>
              <a:gd name="T9" fmla="*/ 184 h 1003"/>
              <a:gd name="T10" fmla="*/ 184 w 1003"/>
              <a:gd name="T11" fmla="*/ 0 h 1003"/>
              <a:gd name="T12" fmla="*/ 819 w 1003"/>
              <a:gd name="T13" fmla="*/ 0 h 1003"/>
              <a:gd name="T14" fmla="*/ 1002 w 1003"/>
              <a:gd name="T15" fmla="*/ 184 h 1003"/>
              <a:gd name="T16" fmla="*/ 1002 w 1003"/>
              <a:gd name="T17" fmla="*/ 827 h 1003"/>
              <a:gd name="T18" fmla="*/ 819 w 1003"/>
              <a:gd name="T19" fmla="*/ 1002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3" h="1003">
                <a:moveTo>
                  <a:pt x="819" y="1002"/>
                </a:moveTo>
                <a:lnTo>
                  <a:pt x="819" y="1002"/>
                </a:lnTo>
                <a:cubicBezTo>
                  <a:pt x="184" y="1002"/>
                  <a:pt x="184" y="1002"/>
                  <a:pt x="184" y="1002"/>
                </a:cubicBezTo>
                <a:cubicBezTo>
                  <a:pt x="84" y="1002"/>
                  <a:pt x="0" y="926"/>
                  <a:pt x="0" y="827"/>
                </a:cubicBezTo>
                <a:cubicBezTo>
                  <a:pt x="0" y="184"/>
                  <a:pt x="0" y="184"/>
                  <a:pt x="0" y="184"/>
                </a:cubicBezTo>
                <a:cubicBezTo>
                  <a:pt x="0" y="84"/>
                  <a:pt x="84" y="0"/>
                  <a:pt x="184" y="0"/>
                </a:cubicBezTo>
                <a:cubicBezTo>
                  <a:pt x="819" y="0"/>
                  <a:pt x="819" y="0"/>
                  <a:pt x="819" y="0"/>
                </a:cubicBezTo>
                <a:cubicBezTo>
                  <a:pt x="918" y="0"/>
                  <a:pt x="1002" y="84"/>
                  <a:pt x="1002" y="184"/>
                </a:cubicBezTo>
                <a:cubicBezTo>
                  <a:pt x="1002" y="827"/>
                  <a:pt x="1002" y="827"/>
                  <a:pt x="1002" y="827"/>
                </a:cubicBezTo>
                <a:cubicBezTo>
                  <a:pt x="1002" y="926"/>
                  <a:pt x="918" y="1002"/>
                  <a:pt x="819" y="10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5E47C3E6-6DD3-3C45-B98D-13C81E986D15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66" name="Freeform 241">
              <a:extLst>
                <a:ext uri="{FF2B5EF4-FFF2-40B4-BE49-F238E27FC236}">
                  <a16:creationId xmlns:a16="http://schemas.microsoft.com/office/drawing/2014/main" id="{6A50E716-E3CD-7749-9A1A-7F3F054B7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Freeform 242">
              <a:extLst>
                <a:ext uri="{FF2B5EF4-FFF2-40B4-BE49-F238E27FC236}">
                  <a16:creationId xmlns:a16="http://schemas.microsoft.com/office/drawing/2014/main" id="{B6BC559F-58A2-FD4A-B7A1-241B04D45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Freeform 243">
              <a:extLst>
                <a:ext uri="{FF2B5EF4-FFF2-40B4-BE49-F238E27FC236}">
                  <a16:creationId xmlns:a16="http://schemas.microsoft.com/office/drawing/2014/main" id="{F2B2AC8A-D54E-8641-947C-686F47D3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Freeform 244">
              <a:extLst>
                <a:ext uri="{FF2B5EF4-FFF2-40B4-BE49-F238E27FC236}">
                  <a16:creationId xmlns:a16="http://schemas.microsoft.com/office/drawing/2014/main" id="{37FADC11-05F4-1F4D-A660-8C5A3FE15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Freeform 245">
              <a:extLst>
                <a:ext uri="{FF2B5EF4-FFF2-40B4-BE49-F238E27FC236}">
                  <a16:creationId xmlns:a16="http://schemas.microsoft.com/office/drawing/2014/main" id="{C33B9932-430D-3C44-AB71-152D6E8BB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Freeform 246">
              <a:extLst>
                <a:ext uri="{FF2B5EF4-FFF2-40B4-BE49-F238E27FC236}">
                  <a16:creationId xmlns:a16="http://schemas.microsoft.com/office/drawing/2014/main" id="{B0EB7CBE-7AA8-A34F-ACA4-C88DA1916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Freeform 247">
              <a:extLst>
                <a:ext uri="{FF2B5EF4-FFF2-40B4-BE49-F238E27FC236}">
                  <a16:creationId xmlns:a16="http://schemas.microsoft.com/office/drawing/2014/main" id="{994A7F42-1899-4C41-9BEC-300902575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Freeform 248">
              <a:extLst>
                <a:ext uri="{FF2B5EF4-FFF2-40B4-BE49-F238E27FC236}">
                  <a16:creationId xmlns:a16="http://schemas.microsoft.com/office/drawing/2014/main" id="{27ECC6C1-F159-3941-B59C-DFE32F99D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D24EF305-D0B7-1C49-8351-844455A18DE9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6123B7B7-277B-DB40-9E7B-FBF05EC7B532}"/>
                </a:ext>
              </a:extLst>
            </p:cNvPr>
            <p:cNvSpPr txBox="1"/>
            <p:nvPr/>
          </p:nvSpPr>
          <p:spPr>
            <a:xfrm>
              <a:off x="8958624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Fitness/Sport</a:t>
              </a:r>
            </a:p>
          </p:txBody>
        </p:sp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5B95A6DE-33BC-8445-9C51-1AB4412D8D9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69E58DF-1760-6544-BDFE-833CC5628DC9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78" name="Freeform 290">
              <a:extLst>
                <a:ext uri="{FF2B5EF4-FFF2-40B4-BE49-F238E27FC236}">
                  <a16:creationId xmlns:a16="http://schemas.microsoft.com/office/drawing/2014/main" id="{4BB732EC-A008-6E44-9218-64AFBFD5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9" name="Freeform 291">
              <a:extLst>
                <a:ext uri="{FF2B5EF4-FFF2-40B4-BE49-F238E27FC236}">
                  <a16:creationId xmlns:a16="http://schemas.microsoft.com/office/drawing/2014/main" id="{1A3DE59B-1563-F64E-800C-0EDDA3520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292">
              <a:extLst>
                <a:ext uri="{FF2B5EF4-FFF2-40B4-BE49-F238E27FC236}">
                  <a16:creationId xmlns:a16="http://schemas.microsoft.com/office/drawing/2014/main" id="{59FC25BE-4FBB-FD44-AE13-82EC72229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1" name="Freeform 293">
              <a:extLst>
                <a:ext uri="{FF2B5EF4-FFF2-40B4-BE49-F238E27FC236}">
                  <a16:creationId xmlns:a16="http://schemas.microsoft.com/office/drawing/2014/main" id="{73847A62-CA18-A54D-967F-D98ED599C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" name="Freeform 294">
              <a:extLst>
                <a:ext uri="{FF2B5EF4-FFF2-40B4-BE49-F238E27FC236}">
                  <a16:creationId xmlns:a16="http://schemas.microsoft.com/office/drawing/2014/main" id="{8F79F908-20CF-894D-B8DA-D77B71C8D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3" name="Freeform 295">
              <a:extLst>
                <a:ext uri="{FF2B5EF4-FFF2-40B4-BE49-F238E27FC236}">
                  <a16:creationId xmlns:a16="http://schemas.microsoft.com/office/drawing/2014/main" id="{83B21B00-F7D8-874C-AD7A-2F7813D6B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C831662-FD60-D04D-8632-41CCADC292FA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85" name="Freeform 248">
              <a:extLst>
                <a:ext uri="{FF2B5EF4-FFF2-40B4-BE49-F238E27FC236}">
                  <a16:creationId xmlns:a16="http://schemas.microsoft.com/office/drawing/2014/main" id="{2159D5EE-0554-9149-94D6-13D31151C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6" name="Freeform 249">
              <a:extLst>
                <a:ext uri="{FF2B5EF4-FFF2-40B4-BE49-F238E27FC236}">
                  <a16:creationId xmlns:a16="http://schemas.microsoft.com/office/drawing/2014/main" id="{77272A9E-7B0B-2743-B4B2-D3F60D9CC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7" name="Freeform 250">
              <a:extLst>
                <a:ext uri="{FF2B5EF4-FFF2-40B4-BE49-F238E27FC236}">
                  <a16:creationId xmlns:a16="http://schemas.microsoft.com/office/drawing/2014/main" id="{58654D47-E9CC-3848-8273-4383C3789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41236D6A-7E60-D64B-9E4D-AB70685C2900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89" name="Freeform 233">
              <a:extLst>
                <a:ext uri="{FF2B5EF4-FFF2-40B4-BE49-F238E27FC236}">
                  <a16:creationId xmlns:a16="http://schemas.microsoft.com/office/drawing/2014/main" id="{4C9AEDEF-A0A3-A94E-A8B5-619109C84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0" name="Freeform 234">
              <a:extLst>
                <a:ext uri="{FF2B5EF4-FFF2-40B4-BE49-F238E27FC236}">
                  <a16:creationId xmlns:a16="http://schemas.microsoft.com/office/drawing/2014/main" id="{5C504ACF-AEA8-994A-AFD0-6205C3780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1" name="Freeform 235">
              <a:extLst>
                <a:ext uri="{FF2B5EF4-FFF2-40B4-BE49-F238E27FC236}">
                  <a16:creationId xmlns:a16="http://schemas.microsoft.com/office/drawing/2014/main" id="{CE06BE10-D402-4C42-8E6E-4F8E8BF2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2" name="Freeform 236">
              <a:extLst>
                <a:ext uri="{FF2B5EF4-FFF2-40B4-BE49-F238E27FC236}">
                  <a16:creationId xmlns:a16="http://schemas.microsoft.com/office/drawing/2014/main" id="{E47E8116-F126-804D-B14F-FA83E3E89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3" name="Freeform 237">
              <a:extLst>
                <a:ext uri="{FF2B5EF4-FFF2-40B4-BE49-F238E27FC236}">
                  <a16:creationId xmlns:a16="http://schemas.microsoft.com/office/drawing/2014/main" id="{919C93AC-8E0B-C843-A9B7-DD28F8EBD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4" name="Freeform 238">
              <a:extLst>
                <a:ext uri="{FF2B5EF4-FFF2-40B4-BE49-F238E27FC236}">
                  <a16:creationId xmlns:a16="http://schemas.microsoft.com/office/drawing/2014/main" id="{815C33F6-0B36-8145-BFC7-FC124EE0B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39">
              <a:extLst>
                <a:ext uri="{FF2B5EF4-FFF2-40B4-BE49-F238E27FC236}">
                  <a16:creationId xmlns:a16="http://schemas.microsoft.com/office/drawing/2014/main" id="{28B33691-1E77-E04F-AF38-D6EF76DB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40">
              <a:extLst>
                <a:ext uri="{FF2B5EF4-FFF2-40B4-BE49-F238E27FC236}">
                  <a16:creationId xmlns:a16="http://schemas.microsoft.com/office/drawing/2014/main" id="{F4F1BC2A-E9A8-3B46-A7BF-6EE06BFDD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979E48CE-D791-334C-8394-41B55E9E9E8B}"/>
              </a:ext>
            </a:extLst>
          </p:cNvPr>
          <p:cNvGrpSpPr/>
          <p:nvPr/>
        </p:nvGrpSpPr>
        <p:grpSpPr>
          <a:xfrm>
            <a:off x="16677697" y="4615329"/>
            <a:ext cx="3838612" cy="2038177"/>
            <a:chOff x="4247967" y="10711881"/>
            <a:chExt cx="4236804" cy="2038177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50FD9B05-172C-7846-A4BD-77B8E8563E9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E19A944E-1D1E-2146-89F9-07930D8AE55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7758179B-0663-5E49-9077-271C4F2452B3}"/>
              </a:ext>
            </a:extLst>
          </p:cNvPr>
          <p:cNvGrpSpPr/>
          <p:nvPr/>
        </p:nvGrpSpPr>
        <p:grpSpPr>
          <a:xfrm>
            <a:off x="16677697" y="10960864"/>
            <a:ext cx="3838612" cy="2038177"/>
            <a:chOff x="4247967" y="10711881"/>
            <a:chExt cx="4236804" cy="2038177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2F62A64C-28CD-9C46-BFEF-6B016C67148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18153BFB-7C3B-7440-B7F2-627DE573D06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EA8EBFEB-44DD-9F49-90E7-2EA1BCC469E5}"/>
              </a:ext>
            </a:extLst>
          </p:cNvPr>
          <p:cNvGrpSpPr/>
          <p:nvPr/>
        </p:nvGrpSpPr>
        <p:grpSpPr>
          <a:xfrm>
            <a:off x="3598431" y="4640844"/>
            <a:ext cx="3877979" cy="2012662"/>
            <a:chOff x="4263265" y="1952891"/>
            <a:chExt cx="4236804" cy="2012662"/>
          </a:xfrm>
        </p:grpSpPr>
        <p:sp>
          <p:nvSpPr>
            <p:cNvPr id="112" name="CuadroTexto 395">
              <a:extLst>
                <a:ext uri="{FF2B5EF4-FFF2-40B4-BE49-F238E27FC236}">
                  <a16:creationId xmlns:a16="http://schemas.microsoft.com/office/drawing/2014/main" id="{C605E715-0960-334E-9605-83AC95BE7793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3" name="Rectangle 40">
              <a:extLst>
                <a:ext uri="{FF2B5EF4-FFF2-40B4-BE49-F238E27FC236}">
                  <a16:creationId xmlns:a16="http://schemas.microsoft.com/office/drawing/2014/main" id="{27C2E31A-EDF2-3548-82FE-80A18ACF0941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80752576-B964-F640-B829-19D8CEFD68D5}"/>
              </a:ext>
            </a:extLst>
          </p:cNvPr>
          <p:cNvGrpSpPr/>
          <p:nvPr/>
        </p:nvGrpSpPr>
        <p:grpSpPr>
          <a:xfrm>
            <a:off x="3608427" y="10983525"/>
            <a:ext cx="3877979" cy="2012662"/>
            <a:chOff x="4263265" y="1952891"/>
            <a:chExt cx="4236804" cy="2012662"/>
          </a:xfrm>
        </p:grpSpPr>
        <p:sp>
          <p:nvSpPr>
            <p:cNvPr id="115" name="CuadroTexto 395">
              <a:extLst>
                <a:ext uri="{FF2B5EF4-FFF2-40B4-BE49-F238E27FC236}">
                  <a16:creationId xmlns:a16="http://schemas.microsoft.com/office/drawing/2014/main" id="{4D6EA0C9-4EEA-B84B-8640-A062B6A78F3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16" name="Rectangle 40">
              <a:extLst>
                <a:ext uri="{FF2B5EF4-FFF2-40B4-BE49-F238E27FC236}">
                  <a16:creationId xmlns:a16="http://schemas.microsoft.com/office/drawing/2014/main" id="{E00CA2A5-20B3-AA4D-9033-9FD6C3B7D9EC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17" name="Freeform 3">
            <a:extLst>
              <a:ext uri="{FF2B5EF4-FFF2-40B4-BE49-F238E27FC236}">
                <a16:creationId xmlns:a16="http://schemas.microsoft.com/office/drawing/2014/main" id="{C3BD0D4D-D34D-CD42-A696-9584DC54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607" y="7594772"/>
            <a:ext cx="3208831" cy="3544338"/>
          </a:xfrm>
          <a:custGeom>
            <a:avLst/>
            <a:gdLst>
              <a:gd name="T0" fmla="*/ 1527 w 3289"/>
              <a:gd name="T1" fmla="*/ 3479 h 3633"/>
              <a:gd name="T2" fmla="*/ 1527 w 3289"/>
              <a:gd name="T3" fmla="*/ 3479 h 3633"/>
              <a:gd name="T4" fmla="*/ 741 w 3289"/>
              <a:gd name="T5" fmla="*/ 3216 h 3633"/>
              <a:gd name="T6" fmla="*/ 154 w 3289"/>
              <a:gd name="T7" fmla="*/ 2060 h 3633"/>
              <a:gd name="T8" fmla="*/ 597 w 3289"/>
              <a:gd name="T9" fmla="*/ 768 h 3633"/>
              <a:gd name="T10" fmla="*/ 1816 w 3289"/>
              <a:gd name="T11" fmla="*/ 162 h 3633"/>
              <a:gd name="T12" fmla="*/ 2494 w 3289"/>
              <a:gd name="T13" fmla="*/ 388 h 3633"/>
              <a:gd name="T14" fmla="*/ 3117 w 3289"/>
              <a:gd name="T15" fmla="*/ 1626 h 3633"/>
              <a:gd name="T16" fmla="*/ 2675 w 3289"/>
              <a:gd name="T17" fmla="*/ 2891 h 3633"/>
              <a:gd name="T18" fmla="*/ 1527 w 3289"/>
              <a:gd name="T19" fmla="*/ 3479 h 3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89" h="3633">
                <a:moveTo>
                  <a:pt x="1527" y="3479"/>
                </a:moveTo>
                <a:lnTo>
                  <a:pt x="1527" y="3479"/>
                </a:lnTo>
                <a:cubicBezTo>
                  <a:pt x="741" y="3216"/>
                  <a:pt x="741" y="3216"/>
                  <a:pt x="741" y="3216"/>
                </a:cubicBezTo>
                <a:cubicBezTo>
                  <a:pt x="253" y="3063"/>
                  <a:pt x="0" y="2548"/>
                  <a:pt x="154" y="2060"/>
                </a:cubicBezTo>
                <a:cubicBezTo>
                  <a:pt x="597" y="768"/>
                  <a:pt x="597" y="768"/>
                  <a:pt x="597" y="768"/>
                </a:cubicBezTo>
                <a:cubicBezTo>
                  <a:pt x="768" y="271"/>
                  <a:pt x="1310" y="0"/>
                  <a:pt x="1816" y="162"/>
                </a:cubicBezTo>
                <a:cubicBezTo>
                  <a:pt x="2494" y="388"/>
                  <a:pt x="2494" y="388"/>
                  <a:pt x="2494" y="388"/>
                </a:cubicBezTo>
                <a:cubicBezTo>
                  <a:pt x="3009" y="560"/>
                  <a:pt x="3288" y="1111"/>
                  <a:pt x="3117" y="1626"/>
                </a:cubicBezTo>
                <a:cubicBezTo>
                  <a:pt x="2675" y="2891"/>
                  <a:pt x="2675" y="2891"/>
                  <a:pt x="2675" y="2891"/>
                </a:cubicBezTo>
                <a:cubicBezTo>
                  <a:pt x="2521" y="3379"/>
                  <a:pt x="2006" y="3632"/>
                  <a:pt x="1527" y="347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4">
            <a:extLst>
              <a:ext uri="{FF2B5EF4-FFF2-40B4-BE49-F238E27FC236}">
                <a16:creationId xmlns:a16="http://schemas.microsoft.com/office/drawing/2014/main" id="{13C363B2-C877-6342-A442-9F834E25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883" y="6872140"/>
            <a:ext cx="2008746" cy="1471072"/>
          </a:xfrm>
          <a:custGeom>
            <a:avLst/>
            <a:gdLst>
              <a:gd name="T0" fmla="*/ 1717 w 2060"/>
              <a:gd name="T1" fmla="*/ 1499 h 1509"/>
              <a:gd name="T2" fmla="*/ 1717 w 2060"/>
              <a:gd name="T3" fmla="*/ 1499 h 1509"/>
              <a:gd name="T4" fmla="*/ 36 w 2060"/>
              <a:gd name="T5" fmla="*/ 939 h 1509"/>
              <a:gd name="T6" fmla="*/ 9 w 2060"/>
              <a:gd name="T7" fmla="*/ 894 h 1509"/>
              <a:gd name="T8" fmla="*/ 289 w 2060"/>
              <a:gd name="T9" fmla="*/ 36 h 1509"/>
              <a:gd name="T10" fmla="*/ 343 w 2060"/>
              <a:gd name="T11" fmla="*/ 9 h 1509"/>
              <a:gd name="T12" fmla="*/ 2023 w 2060"/>
              <a:gd name="T13" fmla="*/ 559 h 1509"/>
              <a:gd name="T14" fmla="*/ 2050 w 2060"/>
              <a:gd name="T15" fmla="*/ 613 h 1509"/>
              <a:gd name="T16" fmla="*/ 1771 w 2060"/>
              <a:gd name="T17" fmla="*/ 1472 h 1509"/>
              <a:gd name="T18" fmla="*/ 1717 w 2060"/>
              <a:gd name="T19" fmla="*/ 1499 h 1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60" h="1509">
                <a:moveTo>
                  <a:pt x="1717" y="1499"/>
                </a:moveTo>
                <a:lnTo>
                  <a:pt x="1717" y="1499"/>
                </a:lnTo>
                <a:cubicBezTo>
                  <a:pt x="36" y="939"/>
                  <a:pt x="36" y="939"/>
                  <a:pt x="36" y="939"/>
                </a:cubicBezTo>
                <a:cubicBezTo>
                  <a:pt x="9" y="939"/>
                  <a:pt x="0" y="911"/>
                  <a:pt x="9" y="894"/>
                </a:cubicBezTo>
                <a:cubicBezTo>
                  <a:pt x="289" y="36"/>
                  <a:pt x="289" y="36"/>
                  <a:pt x="289" y="36"/>
                </a:cubicBezTo>
                <a:cubicBezTo>
                  <a:pt x="298" y="18"/>
                  <a:pt x="316" y="0"/>
                  <a:pt x="343" y="9"/>
                </a:cubicBezTo>
                <a:cubicBezTo>
                  <a:pt x="2023" y="559"/>
                  <a:pt x="2023" y="559"/>
                  <a:pt x="2023" y="559"/>
                </a:cubicBezTo>
                <a:cubicBezTo>
                  <a:pt x="2041" y="568"/>
                  <a:pt x="2059" y="595"/>
                  <a:pt x="2050" y="613"/>
                </a:cubicBezTo>
                <a:cubicBezTo>
                  <a:pt x="1771" y="1472"/>
                  <a:pt x="1771" y="1472"/>
                  <a:pt x="1771" y="1472"/>
                </a:cubicBezTo>
                <a:cubicBezTo>
                  <a:pt x="1762" y="1490"/>
                  <a:pt x="1735" y="1508"/>
                  <a:pt x="1717" y="14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id="{35F8789E-8C53-A84B-A22C-A43F9A265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1286" y="8652912"/>
            <a:ext cx="2774390" cy="3165817"/>
          </a:xfrm>
          <a:custGeom>
            <a:avLst/>
            <a:gdLst>
              <a:gd name="T0" fmla="*/ 2845 w 2846"/>
              <a:gd name="T1" fmla="*/ 1500 h 3245"/>
              <a:gd name="T2" fmla="*/ 2845 w 2846"/>
              <a:gd name="T3" fmla="*/ 1500 h 3245"/>
              <a:gd name="T4" fmla="*/ 2836 w 2846"/>
              <a:gd name="T5" fmla="*/ 1156 h 3245"/>
              <a:gd name="T6" fmla="*/ 2647 w 2846"/>
              <a:gd name="T7" fmla="*/ 533 h 3245"/>
              <a:gd name="T8" fmla="*/ 2493 w 2846"/>
              <a:gd name="T9" fmla="*/ 398 h 3245"/>
              <a:gd name="T10" fmla="*/ 2159 w 2846"/>
              <a:gd name="T11" fmla="*/ 108 h 3245"/>
              <a:gd name="T12" fmla="*/ 2141 w 2846"/>
              <a:gd name="T13" fmla="*/ 99 h 3245"/>
              <a:gd name="T14" fmla="*/ 2032 w 2846"/>
              <a:gd name="T15" fmla="*/ 54 h 3245"/>
              <a:gd name="T16" fmla="*/ 1707 w 2846"/>
              <a:gd name="T17" fmla="*/ 0 h 3245"/>
              <a:gd name="T18" fmla="*/ 984 w 2846"/>
              <a:gd name="T19" fmla="*/ 0 h 3245"/>
              <a:gd name="T20" fmla="*/ 18 w 2846"/>
              <a:gd name="T21" fmla="*/ 958 h 3245"/>
              <a:gd name="T22" fmla="*/ 0 w 2846"/>
              <a:gd name="T23" fmla="*/ 2322 h 3245"/>
              <a:gd name="T24" fmla="*/ 912 w 2846"/>
              <a:gd name="T25" fmla="*/ 3244 h 3245"/>
              <a:gd name="T26" fmla="*/ 1743 w 2846"/>
              <a:gd name="T27" fmla="*/ 3244 h 3245"/>
              <a:gd name="T28" fmla="*/ 2656 w 2846"/>
              <a:gd name="T29" fmla="*/ 2322 h 3245"/>
              <a:gd name="T30" fmla="*/ 2665 w 2846"/>
              <a:gd name="T31" fmla="*/ 1870 h 3245"/>
              <a:gd name="T32" fmla="*/ 2845 w 2846"/>
              <a:gd name="T33" fmla="*/ 1500 h 3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46" h="3245">
                <a:moveTo>
                  <a:pt x="2845" y="1500"/>
                </a:moveTo>
                <a:lnTo>
                  <a:pt x="2845" y="1500"/>
                </a:lnTo>
                <a:cubicBezTo>
                  <a:pt x="2836" y="1156"/>
                  <a:pt x="2836" y="1156"/>
                  <a:pt x="2836" y="1156"/>
                </a:cubicBezTo>
                <a:cubicBezTo>
                  <a:pt x="2836" y="940"/>
                  <a:pt x="2800" y="696"/>
                  <a:pt x="2647" y="533"/>
                </a:cubicBezTo>
                <a:cubicBezTo>
                  <a:pt x="2493" y="398"/>
                  <a:pt x="2493" y="398"/>
                  <a:pt x="2493" y="398"/>
                </a:cubicBezTo>
                <a:cubicBezTo>
                  <a:pt x="2403" y="280"/>
                  <a:pt x="2285" y="181"/>
                  <a:pt x="2159" y="108"/>
                </a:cubicBezTo>
                <a:cubicBezTo>
                  <a:pt x="2141" y="99"/>
                  <a:pt x="2141" y="99"/>
                  <a:pt x="2141" y="99"/>
                </a:cubicBezTo>
                <a:cubicBezTo>
                  <a:pt x="2114" y="63"/>
                  <a:pt x="2068" y="54"/>
                  <a:pt x="2032" y="54"/>
                </a:cubicBezTo>
                <a:cubicBezTo>
                  <a:pt x="1933" y="18"/>
                  <a:pt x="1815" y="0"/>
                  <a:pt x="1707" y="0"/>
                </a:cubicBezTo>
                <a:cubicBezTo>
                  <a:pt x="984" y="0"/>
                  <a:pt x="984" y="0"/>
                  <a:pt x="984" y="0"/>
                </a:cubicBezTo>
                <a:cubicBezTo>
                  <a:pt x="451" y="0"/>
                  <a:pt x="27" y="425"/>
                  <a:pt x="18" y="958"/>
                </a:cubicBezTo>
                <a:cubicBezTo>
                  <a:pt x="0" y="2322"/>
                  <a:pt x="0" y="2322"/>
                  <a:pt x="0" y="2322"/>
                </a:cubicBezTo>
                <a:cubicBezTo>
                  <a:pt x="0" y="2828"/>
                  <a:pt x="416" y="3244"/>
                  <a:pt x="912" y="3244"/>
                </a:cubicBezTo>
                <a:cubicBezTo>
                  <a:pt x="1743" y="3244"/>
                  <a:pt x="1743" y="3244"/>
                  <a:pt x="1743" y="3244"/>
                </a:cubicBezTo>
                <a:cubicBezTo>
                  <a:pt x="2249" y="3244"/>
                  <a:pt x="2656" y="2828"/>
                  <a:pt x="2656" y="2322"/>
                </a:cubicBezTo>
                <a:cubicBezTo>
                  <a:pt x="2665" y="1870"/>
                  <a:pt x="2665" y="1870"/>
                  <a:pt x="2665" y="1870"/>
                </a:cubicBezTo>
                <a:cubicBezTo>
                  <a:pt x="2782" y="1762"/>
                  <a:pt x="2845" y="1690"/>
                  <a:pt x="2845" y="150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accent2">
                <a:lumMod val="7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6">
            <a:extLst>
              <a:ext uri="{FF2B5EF4-FFF2-40B4-BE49-F238E27FC236}">
                <a16:creationId xmlns:a16="http://schemas.microsoft.com/office/drawing/2014/main" id="{67FBEBD8-893D-FB4C-B359-50E1FEC4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4822" y="8635707"/>
            <a:ext cx="1419456" cy="2185102"/>
          </a:xfrm>
          <a:custGeom>
            <a:avLst/>
            <a:gdLst>
              <a:gd name="T0" fmla="*/ 696 w 1456"/>
              <a:gd name="T1" fmla="*/ 0 h 2242"/>
              <a:gd name="T2" fmla="*/ 696 w 1456"/>
              <a:gd name="T3" fmla="*/ 0 h 2242"/>
              <a:gd name="T4" fmla="*/ 1274 w 1456"/>
              <a:gd name="T5" fmla="*/ 596 h 2242"/>
              <a:gd name="T6" fmla="*/ 1436 w 1456"/>
              <a:gd name="T7" fmla="*/ 1193 h 2242"/>
              <a:gd name="T8" fmla="*/ 1455 w 1456"/>
              <a:gd name="T9" fmla="*/ 1455 h 2242"/>
              <a:gd name="T10" fmla="*/ 1183 w 1456"/>
              <a:gd name="T11" fmla="*/ 1979 h 2242"/>
              <a:gd name="T12" fmla="*/ 1183 w 1456"/>
              <a:gd name="T13" fmla="*/ 1979 h 2242"/>
              <a:gd name="T14" fmla="*/ 560 w 1456"/>
              <a:gd name="T15" fmla="*/ 2241 h 2242"/>
              <a:gd name="T16" fmla="*/ 488 w 1456"/>
              <a:gd name="T17" fmla="*/ 2241 h 2242"/>
              <a:gd name="T18" fmla="*/ 0 w 1456"/>
              <a:gd name="T19" fmla="*/ 1744 h 2242"/>
              <a:gd name="T20" fmla="*/ 0 w 1456"/>
              <a:gd name="T21" fmla="*/ 1744 h 2242"/>
              <a:gd name="T22" fmla="*/ 488 w 1456"/>
              <a:gd name="T23" fmla="*/ 1256 h 2242"/>
              <a:gd name="T24" fmla="*/ 714 w 1456"/>
              <a:gd name="T25" fmla="*/ 1256 h 2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56" h="2242">
                <a:moveTo>
                  <a:pt x="696" y="0"/>
                </a:moveTo>
                <a:lnTo>
                  <a:pt x="696" y="0"/>
                </a:lnTo>
                <a:cubicBezTo>
                  <a:pt x="1274" y="596"/>
                  <a:pt x="1274" y="596"/>
                  <a:pt x="1274" y="596"/>
                </a:cubicBezTo>
                <a:cubicBezTo>
                  <a:pt x="1427" y="759"/>
                  <a:pt x="1436" y="958"/>
                  <a:pt x="1436" y="1193"/>
                </a:cubicBezTo>
                <a:cubicBezTo>
                  <a:pt x="1455" y="1455"/>
                  <a:pt x="1455" y="1455"/>
                  <a:pt x="1455" y="1455"/>
                </a:cubicBezTo>
                <a:cubicBezTo>
                  <a:pt x="1455" y="1680"/>
                  <a:pt x="1346" y="1816"/>
                  <a:pt x="1183" y="1979"/>
                </a:cubicBezTo>
                <a:lnTo>
                  <a:pt x="1183" y="1979"/>
                </a:lnTo>
                <a:cubicBezTo>
                  <a:pt x="1021" y="2141"/>
                  <a:pt x="795" y="2241"/>
                  <a:pt x="560" y="2241"/>
                </a:cubicBezTo>
                <a:cubicBezTo>
                  <a:pt x="488" y="2241"/>
                  <a:pt x="488" y="2241"/>
                  <a:pt x="488" y="2241"/>
                </a:cubicBezTo>
                <a:cubicBezTo>
                  <a:pt x="217" y="2241"/>
                  <a:pt x="0" y="2015"/>
                  <a:pt x="0" y="1744"/>
                </a:cubicBezTo>
                <a:lnTo>
                  <a:pt x="0" y="1744"/>
                </a:lnTo>
                <a:cubicBezTo>
                  <a:pt x="0" y="1473"/>
                  <a:pt x="217" y="1256"/>
                  <a:pt x="488" y="1256"/>
                </a:cubicBezTo>
                <a:cubicBezTo>
                  <a:pt x="714" y="1256"/>
                  <a:pt x="714" y="1256"/>
                  <a:pt x="714" y="1256"/>
                </a:cubicBezTo>
              </a:path>
            </a:pathLst>
          </a:custGeom>
          <a:noFill/>
          <a:ln w="22680" cap="flat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Freeform 7">
            <a:extLst>
              <a:ext uri="{FF2B5EF4-FFF2-40B4-BE49-F238E27FC236}">
                <a16:creationId xmlns:a16="http://schemas.microsoft.com/office/drawing/2014/main" id="{F53D0566-1706-724F-A05A-B76CC8D6E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13" y="7904472"/>
            <a:ext cx="1806580" cy="963509"/>
          </a:xfrm>
          <a:custGeom>
            <a:avLst/>
            <a:gdLst>
              <a:gd name="T0" fmla="*/ 1815 w 1852"/>
              <a:gd name="T1" fmla="*/ 985 h 986"/>
              <a:gd name="T2" fmla="*/ 1815 w 1852"/>
              <a:gd name="T3" fmla="*/ 985 h 986"/>
              <a:gd name="T4" fmla="*/ 35 w 1852"/>
              <a:gd name="T5" fmla="*/ 985 h 986"/>
              <a:gd name="T6" fmla="*/ 0 w 1852"/>
              <a:gd name="T7" fmla="*/ 949 h 986"/>
              <a:gd name="T8" fmla="*/ 0 w 1852"/>
              <a:gd name="T9" fmla="*/ 45 h 986"/>
              <a:gd name="T10" fmla="*/ 35 w 1852"/>
              <a:gd name="T11" fmla="*/ 0 h 986"/>
              <a:gd name="T12" fmla="*/ 1815 w 1852"/>
              <a:gd name="T13" fmla="*/ 0 h 986"/>
              <a:gd name="T14" fmla="*/ 1851 w 1852"/>
              <a:gd name="T15" fmla="*/ 45 h 986"/>
              <a:gd name="T16" fmla="*/ 1851 w 1852"/>
              <a:gd name="T17" fmla="*/ 949 h 986"/>
              <a:gd name="T18" fmla="*/ 1815 w 1852"/>
              <a:gd name="T19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2" h="986">
                <a:moveTo>
                  <a:pt x="1815" y="985"/>
                </a:moveTo>
                <a:lnTo>
                  <a:pt x="1815" y="985"/>
                </a:lnTo>
                <a:cubicBezTo>
                  <a:pt x="35" y="985"/>
                  <a:pt x="35" y="985"/>
                  <a:pt x="35" y="985"/>
                </a:cubicBezTo>
                <a:cubicBezTo>
                  <a:pt x="17" y="985"/>
                  <a:pt x="0" y="967"/>
                  <a:pt x="0" y="94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7" y="0"/>
                  <a:pt x="35" y="0"/>
                </a:cubicBezTo>
                <a:cubicBezTo>
                  <a:pt x="1815" y="0"/>
                  <a:pt x="1815" y="0"/>
                  <a:pt x="1815" y="0"/>
                </a:cubicBezTo>
                <a:cubicBezTo>
                  <a:pt x="1833" y="0"/>
                  <a:pt x="1851" y="18"/>
                  <a:pt x="1851" y="45"/>
                </a:cubicBezTo>
                <a:cubicBezTo>
                  <a:pt x="1851" y="949"/>
                  <a:pt x="1851" y="949"/>
                  <a:pt x="1851" y="949"/>
                </a:cubicBezTo>
                <a:cubicBezTo>
                  <a:pt x="1851" y="967"/>
                  <a:pt x="1833" y="985"/>
                  <a:pt x="1815" y="98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8">
            <a:extLst>
              <a:ext uri="{FF2B5EF4-FFF2-40B4-BE49-F238E27FC236}">
                <a16:creationId xmlns:a16="http://schemas.microsoft.com/office/drawing/2014/main" id="{CDD30628-9904-B346-812D-280DD81FA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406" y="4704244"/>
            <a:ext cx="1849594" cy="3686283"/>
          </a:xfrm>
          <a:custGeom>
            <a:avLst/>
            <a:gdLst>
              <a:gd name="T0" fmla="*/ 0 w 1897"/>
              <a:gd name="T1" fmla="*/ 3080 h 3777"/>
              <a:gd name="T2" fmla="*/ 1273 w 1897"/>
              <a:gd name="T3" fmla="*/ 0 h 3777"/>
              <a:gd name="T4" fmla="*/ 1896 w 1897"/>
              <a:gd name="T5" fmla="*/ 3776 h 3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" h="3777">
                <a:moveTo>
                  <a:pt x="0" y="3080"/>
                </a:moveTo>
                <a:lnTo>
                  <a:pt x="1273" y="0"/>
                </a:lnTo>
                <a:lnTo>
                  <a:pt x="1896" y="3776"/>
                </a:lnTo>
              </a:path>
            </a:pathLst>
          </a:custGeom>
          <a:noFill/>
          <a:ln w="2268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Freeform 37">
            <a:extLst>
              <a:ext uri="{FF2B5EF4-FFF2-40B4-BE49-F238E27FC236}">
                <a16:creationId xmlns:a16="http://schemas.microsoft.com/office/drawing/2014/main" id="{5CAB3DF4-193D-FB40-826A-4AF55B9C0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013" y="10468095"/>
            <a:ext cx="976412" cy="494658"/>
          </a:xfrm>
          <a:custGeom>
            <a:avLst/>
            <a:gdLst>
              <a:gd name="T0" fmla="*/ 0 w 1003"/>
              <a:gd name="T1" fmla="*/ 506 h 507"/>
              <a:gd name="T2" fmla="*/ 0 w 1003"/>
              <a:gd name="T3" fmla="*/ 506 h 507"/>
              <a:gd name="T4" fmla="*/ 0 w 1003"/>
              <a:gd name="T5" fmla="*/ 290 h 507"/>
              <a:gd name="T6" fmla="*/ 288 w 1003"/>
              <a:gd name="T7" fmla="*/ 0 h 507"/>
              <a:gd name="T8" fmla="*/ 1002 w 1003"/>
              <a:gd name="T9" fmla="*/ 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3" h="507">
                <a:moveTo>
                  <a:pt x="0" y="506"/>
                </a:moveTo>
                <a:lnTo>
                  <a:pt x="0" y="506"/>
                </a:lnTo>
                <a:cubicBezTo>
                  <a:pt x="0" y="290"/>
                  <a:pt x="0" y="290"/>
                  <a:pt x="0" y="290"/>
                </a:cubicBezTo>
                <a:cubicBezTo>
                  <a:pt x="0" y="127"/>
                  <a:pt x="125" y="0"/>
                  <a:pt x="288" y="0"/>
                </a:cubicBezTo>
                <a:cubicBezTo>
                  <a:pt x="1002" y="0"/>
                  <a:pt x="1002" y="0"/>
                  <a:pt x="1002" y="0"/>
                </a:cubicBezTo>
              </a:path>
            </a:pathLst>
          </a:custGeom>
          <a:noFill/>
          <a:ln w="22680" cap="flat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01044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1">
            <a:extLst>
              <a:ext uri="{FF2B5EF4-FFF2-40B4-BE49-F238E27FC236}">
                <a16:creationId xmlns:a16="http://schemas.microsoft.com/office/drawing/2014/main" id="{1F7F3F72-CC23-534A-8724-4367D4F8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10" y="5301287"/>
            <a:ext cx="3438563" cy="3438563"/>
          </a:xfrm>
          <a:custGeom>
            <a:avLst/>
            <a:gdLst>
              <a:gd name="T0" fmla="*/ 3076 w 3077"/>
              <a:gd name="T1" fmla="*/ 1537 h 3076"/>
              <a:gd name="T2" fmla="*/ 3076 w 3077"/>
              <a:gd name="T3" fmla="*/ 1537 h 3076"/>
              <a:gd name="T4" fmla="*/ 1538 w 3077"/>
              <a:gd name="T5" fmla="*/ 3075 h 3076"/>
              <a:gd name="T6" fmla="*/ 0 w 3077"/>
              <a:gd name="T7" fmla="*/ 1537 h 3076"/>
              <a:gd name="T8" fmla="*/ 1538 w 3077"/>
              <a:gd name="T9" fmla="*/ 0 h 3076"/>
              <a:gd name="T10" fmla="*/ 3076 w 3077"/>
              <a:gd name="T11" fmla="*/ 1537 h 3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7" h="3076">
                <a:moveTo>
                  <a:pt x="3076" y="1537"/>
                </a:moveTo>
                <a:lnTo>
                  <a:pt x="3076" y="1537"/>
                </a:lnTo>
                <a:cubicBezTo>
                  <a:pt x="3076" y="2382"/>
                  <a:pt x="2383" y="3075"/>
                  <a:pt x="1538" y="3075"/>
                </a:cubicBezTo>
                <a:cubicBezTo>
                  <a:pt x="684" y="3075"/>
                  <a:pt x="0" y="2382"/>
                  <a:pt x="0" y="1537"/>
                </a:cubicBezTo>
                <a:cubicBezTo>
                  <a:pt x="0" y="683"/>
                  <a:pt x="684" y="0"/>
                  <a:pt x="1538" y="0"/>
                </a:cubicBezTo>
                <a:cubicBezTo>
                  <a:pt x="2383" y="0"/>
                  <a:pt x="3076" y="683"/>
                  <a:pt x="3076" y="1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">
            <a:extLst>
              <a:ext uri="{FF2B5EF4-FFF2-40B4-BE49-F238E27FC236}">
                <a16:creationId xmlns:a16="http://schemas.microsoft.com/office/drawing/2014/main" id="{07F7F3BD-F3C0-164C-B36A-8ADBF8213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810" y="8966461"/>
            <a:ext cx="3438563" cy="3438563"/>
          </a:xfrm>
          <a:custGeom>
            <a:avLst/>
            <a:gdLst>
              <a:gd name="T0" fmla="*/ 3076 w 3077"/>
              <a:gd name="T1" fmla="*/ 1538 h 3077"/>
              <a:gd name="T2" fmla="*/ 3076 w 3077"/>
              <a:gd name="T3" fmla="*/ 1538 h 3077"/>
              <a:gd name="T4" fmla="*/ 1538 w 3077"/>
              <a:gd name="T5" fmla="*/ 3076 h 3077"/>
              <a:gd name="T6" fmla="*/ 0 w 3077"/>
              <a:gd name="T7" fmla="*/ 1538 h 3077"/>
              <a:gd name="T8" fmla="*/ 1538 w 3077"/>
              <a:gd name="T9" fmla="*/ 0 h 3077"/>
              <a:gd name="T10" fmla="*/ 3076 w 3077"/>
              <a:gd name="T11" fmla="*/ 1538 h 3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7" h="3077">
                <a:moveTo>
                  <a:pt x="3076" y="1538"/>
                </a:moveTo>
                <a:lnTo>
                  <a:pt x="3076" y="1538"/>
                </a:lnTo>
                <a:cubicBezTo>
                  <a:pt x="3076" y="2383"/>
                  <a:pt x="2383" y="3076"/>
                  <a:pt x="1538" y="3076"/>
                </a:cubicBezTo>
                <a:cubicBezTo>
                  <a:pt x="684" y="3076"/>
                  <a:pt x="0" y="2383"/>
                  <a:pt x="0" y="1538"/>
                </a:cubicBezTo>
                <a:cubicBezTo>
                  <a:pt x="0" y="683"/>
                  <a:pt x="684" y="0"/>
                  <a:pt x="1538" y="0"/>
                </a:cubicBezTo>
                <a:cubicBezTo>
                  <a:pt x="2383" y="0"/>
                  <a:pt x="3076" y="683"/>
                  <a:pt x="3076" y="153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3">
            <a:extLst>
              <a:ext uri="{FF2B5EF4-FFF2-40B4-BE49-F238E27FC236}">
                <a16:creationId xmlns:a16="http://schemas.microsoft.com/office/drawing/2014/main" id="{4FAF9759-A8FB-0442-88AE-3AC18D860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520" y="5301287"/>
            <a:ext cx="3438563" cy="3438563"/>
          </a:xfrm>
          <a:custGeom>
            <a:avLst/>
            <a:gdLst>
              <a:gd name="T0" fmla="*/ 3076 w 3077"/>
              <a:gd name="T1" fmla="*/ 1537 h 3076"/>
              <a:gd name="T2" fmla="*/ 3076 w 3077"/>
              <a:gd name="T3" fmla="*/ 1537 h 3076"/>
              <a:gd name="T4" fmla="*/ 1538 w 3077"/>
              <a:gd name="T5" fmla="*/ 3075 h 3076"/>
              <a:gd name="T6" fmla="*/ 0 w 3077"/>
              <a:gd name="T7" fmla="*/ 1537 h 3076"/>
              <a:gd name="T8" fmla="*/ 1538 w 3077"/>
              <a:gd name="T9" fmla="*/ 0 h 3076"/>
              <a:gd name="T10" fmla="*/ 3076 w 3077"/>
              <a:gd name="T11" fmla="*/ 1537 h 30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7" h="3076">
                <a:moveTo>
                  <a:pt x="3076" y="1537"/>
                </a:moveTo>
                <a:lnTo>
                  <a:pt x="3076" y="1537"/>
                </a:lnTo>
                <a:cubicBezTo>
                  <a:pt x="3076" y="2382"/>
                  <a:pt x="2383" y="3075"/>
                  <a:pt x="1538" y="3075"/>
                </a:cubicBezTo>
                <a:cubicBezTo>
                  <a:pt x="684" y="3075"/>
                  <a:pt x="0" y="2382"/>
                  <a:pt x="0" y="1537"/>
                </a:cubicBezTo>
                <a:cubicBezTo>
                  <a:pt x="0" y="683"/>
                  <a:pt x="684" y="0"/>
                  <a:pt x="1538" y="0"/>
                </a:cubicBezTo>
                <a:cubicBezTo>
                  <a:pt x="2383" y="0"/>
                  <a:pt x="3076" y="683"/>
                  <a:pt x="3076" y="15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4">
            <a:extLst>
              <a:ext uri="{FF2B5EF4-FFF2-40B4-BE49-F238E27FC236}">
                <a16:creationId xmlns:a16="http://schemas.microsoft.com/office/drawing/2014/main" id="{EACD7DF0-5122-204B-A124-F090E2201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520" y="8966461"/>
            <a:ext cx="3438563" cy="3438563"/>
          </a:xfrm>
          <a:custGeom>
            <a:avLst/>
            <a:gdLst>
              <a:gd name="T0" fmla="*/ 3076 w 3077"/>
              <a:gd name="T1" fmla="*/ 1538 h 3077"/>
              <a:gd name="T2" fmla="*/ 3076 w 3077"/>
              <a:gd name="T3" fmla="*/ 1538 h 3077"/>
              <a:gd name="T4" fmla="*/ 1538 w 3077"/>
              <a:gd name="T5" fmla="*/ 3076 h 3077"/>
              <a:gd name="T6" fmla="*/ 0 w 3077"/>
              <a:gd name="T7" fmla="*/ 1538 h 3077"/>
              <a:gd name="T8" fmla="*/ 1538 w 3077"/>
              <a:gd name="T9" fmla="*/ 0 h 3077"/>
              <a:gd name="T10" fmla="*/ 3076 w 3077"/>
              <a:gd name="T11" fmla="*/ 1538 h 3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7" h="3077">
                <a:moveTo>
                  <a:pt x="3076" y="1538"/>
                </a:moveTo>
                <a:lnTo>
                  <a:pt x="3076" y="1538"/>
                </a:lnTo>
                <a:cubicBezTo>
                  <a:pt x="3076" y="2383"/>
                  <a:pt x="2383" y="3076"/>
                  <a:pt x="1538" y="3076"/>
                </a:cubicBezTo>
                <a:cubicBezTo>
                  <a:pt x="684" y="3076"/>
                  <a:pt x="0" y="2383"/>
                  <a:pt x="0" y="1538"/>
                </a:cubicBezTo>
                <a:cubicBezTo>
                  <a:pt x="0" y="683"/>
                  <a:pt x="684" y="0"/>
                  <a:pt x="1538" y="0"/>
                </a:cubicBezTo>
                <a:cubicBezTo>
                  <a:pt x="2383" y="0"/>
                  <a:pt x="3076" y="683"/>
                  <a:pt x="3076" y="15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55">
            <a:extLst>
              <a:ext uri="{FF2B5EF4-FFF2-40B4-BE49-F238E27FC236}">
                <a16:creationId xmlns:a16="http://schemas.microsoft.com/office/drawing/2014/main" id="{FEAFBD86-6A69-0949-871E-83D31942F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022" y="6133835"/>
            <a:ext cx="9222050" cy="5295780"/>
          </a:xfrm>
          <a:custGeom>
            <a:avLst/>
            <a:gdLst>
              <a:gd name="T0" fmla="*/ 8030 w 8256"/>
              <a:gd name="T1" fmla="*/ 4739 h 4740"/>
              <a:gd name="T2" fmla="*/ 8030 w 8256"/>
              <a:gd name="T3" fmla="*/ 4739 h 4740"/>
              <a:gd name="T4" fmla="*/ 224 w 8256"/>
              <a:gd name="T5" fmla="*/ 4739 h 4740"/>
              <a:gd name="T6" fmla="*/ 0 w 8256"/>
              <a:gd name="T7" fmla="*/ 4514 h 4740"/>
              <a:gd name="T8" fmla="*/ 0 w 8256"/>
              <a:gd name="T9" fmla="*/ 234 h 4740"/>
              <a:gd name="T10" fmla="*/ 224 w 8256"/>
              <a:gd name="T11" fmla="*/ 0 h 4740"/>
              <a:gd name="T12" fmla="*/ 8030 w 8256"/>
              <a:gd name="T13" fmla="*/ 0 h 4740"/>
              <a:gd name="T14" fmla="*/ 8255 w 8256"/>
              <a:gd name="T15" fmla="*/ 234 h 4740"/>
              <a:gd name="T16" fmla="*/ 8255 w 8256"/>
              <a:gd name="T17" fmla="*/ 4514 h 4740"/>
              <a:gd name="T18" fmla="*/ 8030 w 8256"/>
              <a:gd name="T19" fmla="*/ 4739 h 4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56" h="4740">
                <a:moveTo>
                  <a:pt x="8030" y="4739"/>
                </a:moveTo>
                <a:lnTo>
                  <a:pt x="8030" y="4739"/>
                </a:lnTo>
                <a:cubicBezTo>
                  <a:pt x="224" y="4739"/>
                  <a:pt x="224" y="4739"/>
                  <a:pt x="224" y="4739"/>
                </a:cubicBezTo>
                <a:cubicBezTo>
                  <a:pt x="98" y="4739"/>
                  <a:pt x="0" y="4640"/>
                  <a:pt x="0" y="4514"/>
                </a:cubicBezTo>
                <a:cubicBezTo>
                  <a:pt x="0" y="234"/>
                  <a:pt x="0" y="234"/>
                  <a:pt x="0" y="234"/>
                </a:cubicBezTo>
                <a:cubicBezTo>
                  <a:pt x="0" y="108"/>
                  <a:pt x="98" y="0"/>
                  <a:pt x="224" y="0"/>
                </a:cubicBezTo>
                <a:cubicBezTo>
                  <a:pt x="8030" y="0"/>
                  <a:pt x="8030" y="0"/>
                  <a:pt x="8030" y="0"/>
                </a:cubicBezTo>
                <a:cubicBezTo>
                  <a:pt x="8156" y="0"/>
                  <a:pt x="8255" y="108"/>
                  <a:pt x="8255" y="234"/>
                </a:cubicBezTo>
                <a:cubicBezTo>
                  <a:pt x="8255" y="4514"/>
                  <a:pt x="8255" y="4514"/>
                  <a:pt x="8255" y="4514"/>
                </a:cubicBezTo>
                <a:cubicBezTo>
                  <a:pt x="8255" y="4640"/>
                  <a:pt x="8156" y="4739"/>
                  <a:pt x="8030" y="4739"/>
                </a:cubicBezTo>
              </a:path>
            </a:pathLst>
          </a:custGeom>
          <a:solidFill>
            <a:schemeClr val="accent3"/>
          </a:solidFill>
          <a:ln w="381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Line 56">
            <a:extLst>
              <a:ext uri="{FF2B5EF4-FFF2-40B4-BE49-F238E27FC236}">
                <a16:creationId xmlns:a16="http://schemas.microsoft.com/office/drawing/2014/main" id="{FD32722B-3237-6040-A7B3-1FAF0CFDE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74047" y="6133835"/>
            <a:ext cx="4925" cy="5295780"/>
          </a:xfrm>
          <a:prstGeom prst="line">
            <a:avLst/>
          </a:pr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2" name="Freeform 57">
            <a:extLst>
              <a:ext uri="{FF2B5EF4-FFF2-40B4-BE49-F238E27FC236}">
                <a16:creationId xmlns:a16="http://schemas.microsoft.com/office/drawing/2014/main" id="{FA0FBAB9-A23A-DE41-9455-D0A84D3C4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964" y="7828485"/>
            <a:ext cx="2138018" cy="2152795"/>
          </a:xfrm>
          <a:custGeom>
            <a:avLst/>
            <a:gdLst>
              <a:gd name="T0" fmla="*/ 1915 w 1916"/>
              <a:gd name="T1" fmla="*/ 963 h 1926"/>
              <a:gd name="T2" fmla="*/ 1915 w 1916"/>
              <a:gd name="T3" fmla="*/ 963 h 1926"/>
              <a:gd name="T4" fmla="*/ 953 w 1916"/>
              <a:gd name="T5" fmla="*/ 1925 h 1926"/>
              <a:gd name="T6" fmla="*/ 0 w 1916"/>
              <a:gd name="T7" fmla="*/ 963 h 1926"/>
              <a:gd name="T8" fmla="*/ 953 w 1916"/>
              <a:gd name="T9" fmla="*/ 0 h 1926"/>
              <a:gd name="T10" fmla="*/ 1915 w 1916"/>
              <a:gd name="T11" fmla="*/ 963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16" h="1926">
                <a:moveTo>
                  <a:pt x="1915" y="963"/>
                </a:moveTo>
                <a:lnTo>
                  <a:pt x="1915" y="963"/>
                </a:lnTo>
                <a:cubicBezTo>
                  <a:pt x="1915" y="1493"/>
                  <a:pt x="1483" y="1925"/>
                  <a:pt x="953" y="1925"/>
                </a:cubicBezTo>
                <a:cubicBezTo>
                  <a:pt x="423" y="1925"/>
                  <a:pt x="0" y="1493"/>
                  <a:pt x="0" y="963"/>
                </a:cubicBezTo>
                <a:cubicBezTo>
                  <a:pt x="0" y="432"/>
                  <a:pt x="423" y="0"/>
                  <a:pt x="953" y="0"/>
                </a:cubicBezTo>
                <a:cubicBezTo>
                  <a:pt x="1483" y="0"/>
                  <a:pt x="1915" y="432"/>
                  <a:pt x="1915" y="963"/>
                </a:cubicBezTo>
              </a:path>
            </a:pathLst>
          </a:cu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58">
            <a:extLst>
              <a:ext uri="{FF2B5EF4-FFF2-40B4-BE49-F238E27FC236}">
                <a16:creationId xmlns:a16="http://schemas.microsoft.com/office/drawing/2014/main" id="{8317E673-5184-4047-B531-56F705ED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8272" y="7527978"/>
            <a:ext cx="1216800" cy="2502565"/>
          </a:xfrm>
          <a:custGeom>
            <a:avLst/>
            <a:gdLst>
              <a:gd name="T0" fmla="*/ 1088 w 1089"/>
              <a:gd name="T1" fmla="*/ 0 h 2240"/>
              <a:gd name="T2" fmla="*/ 0 w 1089"/>
              <a:gd name="T3" fmla="*/ 0 h 2240"/>
              <a:gd name="T4" fmla="*/ 0 w 1089"/>
              <a:gd name="T5" fmla="*/ 2239 h 2240"/>
              <a:gd name="T6" fmla="*/ 1088 w 1089"/>
              <a:gd name="T7" fmla="*/ 2239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9" h="2240">
                <a:moveTo>
                  <a:pt x="1088" y="0"/>
                </a:moveTo>
                <a:lnTo>
                  <a:pt x="0" y="0"/>
                </a:lnTo>
                <a:lnTo>
                  <a:pt x="0" y="2239"/>
                </a:lnTo>
                <a:lnTo>
                  <a:pt x="1088" y="2239"/>
                </a:lnTo>
              </a:path>
            </a:pathLst>
          </a:cu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59">
            <a:extLst>
              <a:ext uri="{FF2B5EF4-FFF2-40B4-BE49-F238E27FC236}">
                <a16:creationId xmlns:a16="http://schemas.microsoft.com/office/drawing/2014/main" id="{5AE53441-3E97-B846-9642-129ABFF5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3022" y="7527978"/>
            <a:ext cx="1226649" cy="2502565"/>
          </a:xfrm>
          <a:custGeom>
            <a:avLst/>
            <a:gdLst>
              <a:gd name="T0" fmla="*/ 0 w 1098"/>
              <a:gd name="T1" fmla="*/ 0 h 2240"/>
              <a:gd name="T2" fmla="*/ 1097 w 1098"/>
              <a:gd name="T3" fmla="*/ 0 h 2240"/>
              <a:gd name="T4" fmla="*/ 1097 w 1098"/>
              <a:gd name="T5" fmla="*/ 2239 h 2240"/>
              <a:gd name="T6" fmla="*/ 0 w 1098"/>
              <a:gd name="T7" fmla="*/ 2239 h 2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98" h="2240">
                <a:moveTo>
                  <a:pt x="0" y="0"/>
                </a:moveTo>
                <a:lnTo>
                  <a:pt x="1097" y="0"/>
                </a:lnTo>
                <a:lnTo>
                  <a:pt x="1097" y="2239"/>
                </a:lnTo>
                <a:lnTo>
                  <a:pt x="0" y="2239"/>
                </a:lnTo>
              </a:path>
            </a:pathLst>
          </a:custGeom>
          <a:noFill/>
          <a:ln w="381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3" name="Freeform 208">
            <a:extLst>
              <a:ext uri="{FF2B5EF4-FFF2-40B4-BE49-F238E27FC236}">
                <a16:creationId xmlns:a16="http://schemas.microsoft.com/office/drawing/2014/main" id="{4937764F-10F9-F446-8E38-7B4A3872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940" y="9932017"/>
            <a:ext cx="1197091" cy="1305473"/>
          </a:xfrm>
          <a:custGeom>
            <a:avLst/>
            <a:gdLst>
              <a:gd name="T0" fmla="*/ 989 w 1071"/>
              <a:gd name="T1" fmla="*/ 333 h 1170"/>
              <a:gd name="T2" fmla="*/ 593 w 1071"/>
              <a:gd name="T3" fmla="*/ 324 h 1170"/>
              <a:gd name="T4" fmla="*/ 566 w 1071"/>
              <a:gd name="T5" fmla="*/ 279 h 1170"/>
              <a:gd name="T6" fmla="*/ 278 w 1071"/>
              <a:gd name="T7" fmla="*/ 0 h 1170"/>
              <a:gd name="T8" fmla="*/ 0 w 1071"/>
              <a:gd name="T9" fmla="*/ 279 h 1170"/>
              <a:gd name="T10" fmla="*/ 0 w 1071"/>
              <a:gd name="T11" fmla="*/ 801 h 1170"/>
              <a:gd name="T12" fmla="*/ 422 w 1071"/>
              <a:gd name="T13" fmla="*/ 1169 h 1170"/>
              <a:gd name="T14" fmla="*/ 629 w 1071"/>
              <a:gd name="T15" fmla="*/ 1088 h 1170"/>
              <a:gd name="T16" fmla="*/ 809 w 1071"/>
              <a:gd name="T17" fmla="*/ 909 h 1170"/>
              <a:gd name="T18" fmla="*/ 1070 w 1071"/>
              <a:gd name="T19" fmla="*/ 531 h 1170"/>
              <a:gd name="T20" fmla="*/ 53 w 1071"/>
              <a:gd name="T21" fmla="*/ 279 h 1170"/>
              <a:gd name="T22" fmla="*/ 278 w 1071"/>
              <a:gd name="T23" fmla="*/ 63 h 1170"/>
              <a:gd name="T24" fmla="*/ 503 w 1071"/>
              <a:gd name="T25" fmla="*/ 279 h 1170"/>
              <a:gd name="T26" fmla="*/ 413 w 1071"/>
              <a:gd name="T27" fmla="*/ 504 h 1170"/>
              <a:gd name="T28" fmla="*/ 53 w 1071"/>
              <a:gd name="T29" fmla="*/ 791 h 1170"/>
              <a:gd name="T30" fmla="*/ 53 w 1071"/>
              <a:gd name="T31" fmla="*/ 791 h 1170"/>
              <a:gd name="T32" fmla="*/ 233 w 1071"/>
              <a:gd name="T33" fmla="*/ 693 h 1170"/>
              <a:gd name="T34" fmla="*/ 224 w 1071"/>
              <a:gd name="T35" fmla="*/ 693 h 1170"/>
              <a:gd name="T36" fmla="*/ 215 w 1071"/>
              <a:gd name="T37" fmla="*/ 711 h 1170"/>
              <a:gd name="T38" fmla="*/ 207 w 1071"/>
              <a:gd name="T39" fmla="*/ 720 h 1170"/>
              <a:gd name="T40" fmla="*/ 197 w 1071"/>
              <a:gd name="T41" fmla="*/ 729 h 1170"/>
              <a:gd name="T42" fmla="*/ 188 w 1071"/>
              <a:gd name="T43" fmla="*/ 738 h 1170"/>
              <a:gd name="T44" fmla="*/ 179 w 1071"/>
              <a:gd name="T45" fmla="*/ 755 h 1170"/>
              <a:gd name="T46" fmla="*/ 179 w 1071"/>
              <a:gd name="T47" fmla="*/ 765 h 1170"/>
              <a:gd name="T48" fmla="*/ 171 w 1071"/>
              <a:gd name="T49" fmla="*/ 783 h 1170"/>
              <a:gd name="T50" fmla="*/ 161 w 1071"/>
              <a:gd name="T51" fmla="*/ 791 h 1170"/>
              <a:gd name="T52" fmla="*/ 161 w 1071"/>
              <a:gd name="T53" fmla="*/ 810 h 1170"/>
              <a:gd name="T54" fmla="*/ 152 w 1071"/>
              <a:gd name="T55" fmla="*/ 819 h 1170"/>
              <a:gd name="T56" fmla="*/ 152 w 1071"/>
              <a:gd name="T57" fmla="*/ 837 h 1170"/>
              <a:gd name="T58" fmla="*/ 152 w 1071"/>
              <a:gd name="T59" fmla="*/ 846 h 1170"/>
              <a:gd name="T60" fmla="*/ 152 w 1071"/>
              <a:gd name="T61" fmla="*/ 863 h 1170"/>
              <a:gd name="T62" fmla="*/ 143 w 1071"/>
              <a:gd name="T63" fmla="*/ 873 h 1170"/>
              <a:gd name="T64" fmla="*/ 143 w 1071"/>
              <a:gd name="T65" fmla="*/ 890 h 1170"/>
              <a:gd name="T66" fmla="*/ 143 w 1071"/>
              <a:gd name="T67" fmla="*/ 899 h 1170"/>
              <a:gd name="T68" fmla="*/ 152 w 1071"/>
              <a:gd name="T69" fmla="*/ 926 h 1170"/>
              <a:gd name="T70" fmla="*/ 152 w 1071"/>
              <a:gd name="T71" fmla="*/ 935 h 1170"/>
              <a:gd name="T72" fmla="*/ 152 w 1071"/>
              <a:gd name="T73" fmla="*/ 954 h 1170"/>
              <a:gd name="T74" fmla="*/ 152 w 1071"/>
              <a:gd name="T75" fmla="*/ 962 h 1170"/>
              <a:gd name="T76" fmla="*/ 53 w 1071"/>
              <a:gd name="T77" fmla="*/ 791 h 1170"/>
              <a:gd name="T78" fmla="*/ 584 w 1071"/>
              <a:gd name="T79" fmla="*/ 1053 h 1170"/>
              <a:gd name="T80" fmla="*/ 269 w 1071"/>
              <a:gd name="T81" fmla="*/ 1053 h 1170"/>
              <a:gd name="T82" fmla="*/ 269 w 1071"/>
              <a:gd name="T83" fmla="*/ 729 h 1170"/>
              <a:gd name="T84" fmla="*/ 584 w 1071"/>
              <a:gd name="T85" fmla="*/ 1053 h 1170"/>
              <a:gd name="T86" fmla="*/ 953 w 1071"/>
              <a:gd name="T87" fmla="*/ 684 h 1170"/>
              <a:gd name="T88" fmla="*/ 467 w 1071"/>
              <a:gd name="T89" fmla="*/ 531 h 1170"/>
              <a:gd name="T90" fmla="*/ 629 w 1071"/>
              <a:gd name="T91" fmla="*/ 369 h 1170"/>
              <a:gd name="T92" fmla="*/ 944 w 1071"/>
              <a:gd name="T93" fmla="*/ 378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71" h="1170">
                <a:moveTo>
                  <a:pt x="1070" y="531"/>
                </a:moveTo>
                <a:lnTo>
                  <a:pt x="1070" y="531"/>
                </a:lnTo>
                <a:cubicBezTo>
                  <a:pt x="1070" y="459"/>
                  <a:pt x="1043" y="387"/>
                  <a:pt x="989" y="333"/>
                </a:cubicBezTo>
                <a:cubicBezTo>
                  <a:pt x="935" y="279"/>
                  <a:pt x="863" y="252"/>
                  <a:pt x="791" y="252"/>
                </a:cubicBezTo>
                <a:lnTo>
                  <a:pt x="791" y="252"/>
                </a:lnTo>
                <a:cubicBezTo>
                  <a:pt x="710" y="252"/>
                  <a:pt x="647" y="279"/>
                  <a:pt x="593" y="324"/>
                </a:cubicBezTo>
                <a:cubicBezTo>
                  <a:pt x="593" y="333"/>
                  <a:pt x="593" y="333"/>
                  <a:pt x="584" y="333"/>
                </a:cubicBezTo>
                <a:cubicBezTo>
                  <a:pt x="566" y="360"/>
                  <a:pt x="566" y="360"/>
                  <a:pt x="566" y="360"/>
                </a:cubicBezTo>
                <a:cubicBezTo>
                  <a:pt x="566" y="279"/>
                  <a:pt x="566" y="279"/>
                  <a:pt x="566" y="279"/>
                </a:cubicBezTo>
                <a:lnTo>
                  <a:pt x="566" y="279"/>
                </a:lnTo>
                <a:cubicBezTo>
                  <a:pt x="557" y="207"/>
                  <a:pt x="530" y="135"/>
                  <a:pt x="476" y="81"/>
                </a:cubicBezTo>
                <a:cubicBezTo>
                  <a:pt x="422" y="27"/>
                  <a:pt x="350" y="0"/>
                  <a:pt x="278" y="0"/>
                </a:cubicBezTo>
                <a:cubicBezTo>
                  <a:pt x="207" y="0"/>
                  <a:pt x="135" y="27"/>
                  <a:pt x="80" y="81"/>
                </a:cubicBezTo>
                <a:cubicBezTo>
                  <a:pt x="27" y="135"/>
                  <a:pt x="0" y="207"/>
                  <a:pt x="0" y="279"/>
                </a:cubicBezTo>
                <a:lnTo>
                  <a:pt x="0" y="279"/>
                </a:lnTo>
                <a:cubicBezTo>
                  <a:pt x="0" y="540"/>
                  <a:pt x="0" y="540"/>
                  <a:pt x="0" y="540"/>
                </a:cubicBezTo>
                <a:cubicBezTo>
                  <a:pt x="0" y="791"/>
                  <a:pt x="0" y="791"/>
                  <a:pt x="0" y="791"/>
                </a:cubicBezTo>
                <a:cubicBezTo>
                  <a:pt x="0" y="791"/>
                  <a:pt x="0" y="791"/>
                  <a:pt x="0" y="801"/>
                </a:cubicBezTo>
                <a:cubicBezTo>
                  <a:pt x="0" y="918"/>
                  <a:pt x="89" y="1025"/>
                  <a:pt x="207" y="1061"/>
                </a:cubicBezTo>
                <a:cubicBezTo>
                  <a:pt x="215" y="1070"/>
                  <a:pt x="224" y="1079"/>
                  <a:pt x="233" y="1088"/>
                </a:cubicBezTo>
                <a:cubicBezTo>
                  <a:pt x="278" y="1142"/>
                  <a:pt x="350" y="1169"/>
                  <a:pt x="422" y="1169"/>
                </a:cubicBezTo>
                <a:cubicBezTo>
                  <a:pt x="431" y="1169"/>
                  <a:pt x="431" y="1169"/>
                  <a:pt x="431" y="1169"/>
                </a:cubicBezTo>
                <a:cubicBezTo>
                  <a:pt x="503" y="1169"/>
                  <a:pt x="575" y="1142"/>
                  <a:pt x="629" y="1097"/>
                </a:cubicBezTo>
                <a:cubicBezTo>
                  <a:pt x="629" y="1088"/>
                  <a:pt x="629" y="1088"/>
                  <a:pt x="629" y="1088"/>
                </a:cubicBezTo>
                <a:cubicBezTo>
                  <a:pt x="809" y="909"/>
                  <a:pt x="809" y="909"/>
                  <a:pt x="809" y="909"/>
                </a:cubicBezTo>
                <a:lnTo>
                  <a:pt x="809" y="909"/>
                </a:lnTo>
                <a:lnTo>
                  <a:pt x="809" y="909"/>
                </a:lnTo>
                <a:cubicBezTo>
                  <a:pt x="989" y="729"/>
                  <a:pt x="989" y="729"/>
                  <a:pt x="989" y="729"/>
                </a:cubicBezTo>
                <a:lnTo>
                  <a:pt x="989" y="729"/>
                </a:lnTo>
                <a:cubicBezTo>
                  <a:pt x="1043" y="675"/>
                  <a:pt x="1070" y="603"/>
                  <a:pt x="1070" y="531"/>
                </a:cubicBezTo>
                <a:close/>
                <a:moveTo>
                  <a:pt x="53" y="279"/>
                </a:moveTo>
                <a:lnTo>
                  <a:pt x="53" y="279"/>
                </a:lnTo>
                <a:lnTo>
                  <a:pt x="53" y="279"/>
                </a:lnTo>
                <a:lnTo>
                  <a:pt x="53" y="279"/>
                </a:lnTo>
                <a:cubicBezTo>
                  <a:pt x="53" y="216"/>
                  <a:pt x="80" y="162"/>
                  <a:pt x="125" y="126"/>
                </a:cubicBezTo>
                <a:cubicBezTo>
                  <a:pt x="161" y="81"/>
                  <a:pt x="224" y="63"/>
                  <a:pt x="278" y="63"/>
                </a:cubicBezTo>
                <a:cubicBezTo>
                  <a:pt x="341" y="63"/>
                  <a:pt x="395" y="81"/>
                  <a:pt x="440" y="126"/>
                </a:cubicBezTo>
                <a:cubicBezTo>
                  <a:pt x="476" y="162"/>
                  <a:pt x="503" y="216"/>
                  <a:pt x="503" y="279"/>
                </a:cubicBezTo>
                <a:lnTo>
                  <a:pt x="503" y="279"/>
                </a:lnTo>
                <a:lnTo>
                  <a:pt x="503" y="279"/>
                </a:lnTo>
                <a:cubicBezTo>
                  <a:pt x="503" y="414"/>
                  <a:pt x="503" y="414"/>
                  <a:pt x="503" y="414"/>
                </a:cubicBezTo>
                <a:cubicBezTo>
                  <a:pt x="413" y="504"/>
                  <a:pt x="413" y="504"/>
                  <a:pt x="413" y="504"/>
                </a:cubicBezTo>
                <a:cubicBezTo>
                  <a:pt x="53" y="504"/>
                  <a:pt x="53" y="504"/>
                  <a:pt x="53" y="504"/>
                </a:cubicBezTo>
                <a:lnTo>
                  <a:pt x="53" y="279"/>
                </a:lnTo>
                <a:close/>
                <a:moveTo>
                  <a:pt x="53" y="791"/>
                </a:moveTo>
                <a:lnTo>
                  <a:pt x="53" y="791"/>
                </a:lnTo>
                <a:lnTo>
                  <a:pt x="53" y="791"/>
                </a:lnTo>
                <a:lnTo>
                  <a:pt x="53" y="791"/>
                </a:lnTo>
                <a:cubicBezTo>
                  <a:pt x="53" y="567"/>
                  <a:pt x="53" y="567"/>
                  <a:pt x="53" y="567"/>
                </a:cubicBezTo>
                <a:cubicBezTo>
                  <a:pt x="350" y="567"/>
                  <a:pt x="350" y="567"/>
                  <a:pt x="350" y="567"/>
                </a:cubicBezTo>
                <a:cubicBezTo>
                  <a:pt x="233" y="693"/>
                  <a:pt x="233" y="693"/>
                  <a:pt x="233" y="693"/>
                </a:cubicBezTo>
                <a:lnTo>
                  <a:pt x="233" y="693"/>
                </a:lnTo>
                <a:cubicBezTo>
                  <a:pt x="224" y="693"/>
                  <a:pt x="224" y="693"/>
                  <a:pt x="224" y="693"/>
                </a:cubicBezTo>
                <a:lnTo>
                  <a:pt x="224" y="693"/>
                </a:lnTo>
                <a:lnTo>
                  <a:pt x="224" y="702"/>
                </a:lnTo>
                <a:cubicBezTo>
                  <a:pt x="215" y="702"/>
                  <a:pt x="215" y="702"/>
                  <a:pt x="215" y="702"/>
                </a:cubicBezTo>
                <a:lnTo>
                  <a:pt x="215" y="711"/>
                </a:lnTo>
                <a:lnTo>
                  <a:pt x="215" y="711"/>
                </a:lnTo>
                <a:cubicBezTo>
                  <a:pt x="207" y="711"/>
                  <a:pt x="207" y="711"/>
                  <a:pt x="207" y="720"/>
                </a:cubicBezTo>
                <a:lnTo>
                  <a:pt x="207" y="720"/>
                </a:lnTo>
                <a:cubicBezTo>
                  <a:pt x="207" y="720"/>
                  <a:pt x="207" y="720"/>
                  <a:pt x="197" y="720"/>
                </a:cubicBezTo>
                <a:cubicBezTo>
                  <a:pt x="197" y="729"/>
                  <a:pt x="197" y="729"/>
                  <a:pt x="197" y="729"/>
                </a:cubicBezTo>
                <a:lnTo>
                  <a:pt x="197" y="729"/>
                </a:lnTo>
                <a:lnTo>
                  <a:pt x="197" y="729"/>
                </a:lnTo>
                <a:cubicBezTo>
                  <a:pt x="197" y="738"/>
                  <a:pt x="188" y="738"/>
                  <a:pt x="188" y="738"/>
                </a:cubicBezTo>
                <a:lnTo>
                  <a:pt x="188" y="738"/>
                </a:lnTo>
                <a:cubicBezTo>
                  <a:pt x="188" y="747"/>
                  <a:pt x="188" y="747"/>
                  <a:pt x="188" y="747"/>
                </a:cubicBezTo>
                <a:lnTo>
                  <a:pt x="188" y="747"/>
                </a:lnTo>
                <a:cubicBezTo>
                  <a:pt x="179" y="755"/>
                  <a:pt x="179" y="755"/>
                  <a:pt x="179" y="755"/>
                </a:cubicBezTo>
                <a:lnTo>
                  <a:pt x="179" y="755"/>
                </a:lnTo>
                <a:cubicBezTo>
                  <a:pt x="179" y="765"/>
                  <a:pt x="179" y="765"/>
                  <a:pt x="179" y="765"/>
                </a:cubicBezTo>
                <a:lnTo>
                  <a:pt x="179" y="765"/>
                </a:lnTo>
                <a:cubicBezTo>
                  <a:pt x="171" y="774"/>
                  <a:pt x="171" y="774"/>
                  <a:pt x="171" y="774"/>
                </a:cubicBezTo>
                <a:lnTo>
                  <a:pt x="171" y="774"/>
                </a:lnTo>
                <a:lnTo>
                  <a:pt x="171" y="783"/>
                </a:lnTo>
                <a:lnTo>
                  <a:pt x="171" y="783"/>
                </a:lnTo>
                <a:lnTo>
                  <a:pt x="161" y="791"/>
                </a:lnTo>
                <a:lnTo>
                  <a:pt x="161" y="791"/>
                </a:lnTo>
                <a:lnTo>
                  <a:pt x="161" y="801"/>
                </a:lnTo>
                <a:lnTo>
                  <a:pt x="161" y="801"/>
                </a:lnTo>
                <a:lnTo>
                  <a:pt x="161" y="810"/>
                </a:lnTo>
                <a:lnTo>
                  <a:pt x="161" y="810"/>
                </a:lnTo>
                <a:cubicBezTo>
                  <a:pt x="161" y="810"/>
                  <a:pt x="161" y="819"/>
                  <a:pt x="152" y="819"/>
                </a:cubicBezTo>
                <a:lnTo>
                  <a:pt x="152" y="819"/>
                </a:lnTo>
                <a:lnTo>
                  <a:pt x="152" y="827"/>
                </a:lnTo>
                <a:lnTo>
                  <a:pt x="152" y="827"/>
                </a:lnTo>
                <a:lnTo>
                  <a:pt x="152" y="837"/>
                </a:lnTo>
                <a:lnTo>
                  <a:pt x="152" y="837"/>
                </a:lnTo>
                <a:lnTo>
                  <a:pt x="152" y="846"/>
                </a:lnTo>
                <a:lnTo>
                  <a:pt x="152" y="846"/>
                </a:lnTo>
                <a:cubicBezTo>
                  <a:pt x="152" y="855"/>
                  <a:pt x="152" y="855"/>
                  <a:pt x="152" y="855"/>
                </a:cubicBezTo>
                <a:lnTo>
                  <a:pt x="152" y="855"/>
                </a:lnTo>
                <a:cubicBezTo>
                  <a:pt x="152" y="863"/>
                  <a:pt x="152" y="863"/>
                  <a:pt x="152" y="863"/>
                </a:cubicBezTo>
                <a:lnTo>
                  <a:pt x="152" y="863"/>
                </a:lnTo>
                <a:cubicBezTo>
                  <a:pt x="143" y="873"/>
                  <a:pt x="143" y="873"/>
                  <a:pt x="143" y="873"/>
                </a:cubicBezTo>
                <a:lnTo>
                  <a:pt x="143" y="873"/>
                </a:lnTo>
                <a:cubicBezTo>
                  <a:pt x="143" y="882"/>
                  <a:pt x="143" y="882"/>
                  <a:pt x="143" y="882"/>
                </a:cubicBezTo>
                <a:lnTo>
                  <a:pt x="143" y="882"/>
                </a:lnTo>
                <a:cubicBezTo>
                  <a:pt x="143" y="890"/>
                  <a:pt x="143" y="890"/>
                  <a:pt x="143" y="890"/>
                </a:cubicBezTo>
                <a:lnTo>
                  <a:pt x="143" y="890"/>
                </a:lnTo>
                <a:cubicBezTo>
                  <a:pt x="143" y="899"/>
                  <a:pt x="143" y="899"/>
                  <a:pt x="143" y="899"/>
                </a:cubicBezTo>
                <a:lnTo>
                  <a:pt x="143" y="899"/>
                </a:lnTo>
                <a:cubicBezTo>
                  <a:pt x="143" y="909"/>
                  <a:pt x="143" y="909"/>
                  <a:pt x="143" y="909"/>
                </a:cubicBezTo>
                <a:lnTo>
                  <a:pt x="143" y="918"/>
                </a:lnTo>
                <a:cubicBezTo>
                  <a:pt x="152" y="918"/>
                  <a:pt x="152" y="918"/>
                  <a:pt x="152" y="926"/>
                </a:cubicBezTo>
                <a:lnTo>
                  <a:pt x="152" y="926"/>
                </a:lnTo>
                <a:lnTo>
                  <a:pt x="152" y="926"/>
                </a:lnTo>
                <a:cubicBezTo>
                  <a:pt x="152" y="935"/>
                  <a:pt x="152" y="935"/>
                  <a:pt x="152" y="935"/>
                </a:cubicBezTo>
                <a:cubicBezTo>
                  <a:pt x="152" y="935"/>
                  <a:pt x="152" y="935"/>
                  <a:pt x="152" y="945"/>
                </a:cubicBezTo>
                <a:lnTo>
                  <a:pt x="152" y="945"/>
                </a:lnTo>
                <a:cubicBezTo>
                  <a:pt x="152" y="945"/>
                  <a:pt x="152" y="945"/>
                  <a:pt x="152" y="954"/>
                </a:cubicBezTo>
                <a:lnTo>
                  <a:pt x="152" y="954"/>
                </a:lnTo>
                <a:cubicBezTo>
                  <a:pt x="152" y="954"/>
                  <a:pt x="152" y="954"/>
                  <a:pt x="152" y="962"/>
                </a:cubicBezTo>
                <a:lnTo>
                  <a:pt x="152" y="962"/>
                </a:lnTo>
                <a:cubicBezTo>
                  <a:pt x="161" y="962"/>
                  <a:pt x="161" y="971"/>
                  <a:pt x="161" y="981"/>
                </a:cubicBezTo>
                <a:lnTo>
                  <a:pt x="161" y="981"/>
                </a:lnTo>
                <a:cubicBezTo>
                  <a:pt x="99" y="935"/>
                  <a:pt x="63" y="873"/>
                  <a:pt x="53" y="791"/>
                </a:cubicBezTo>
                <a:close/>
                <a:moveTo>
                  <a:pt x="584" y="1053"/>
                </a:moveTo>
                <a:lnTo>
                  <a:pt x="584" y="1053"/>
                </a:lnTo>
                <a:lnTo>
                  <a:pt x="584" y="1053"/>
                </a:lnTo>
                <a:lnTo>
                  <a:pt x="584" y="1053"/>
                </a:lnTo>
                <a:cubicBezTo>
                  <a:pt x="539" y="1088"/>
                  <a:pt x="485" y="1115"/>
                  <a:pt x="431" y="1115"/>
                </a:cubicBezTo>
                <a:cubicBezTo>
                  <a:pt x="368" y="1115"/>
                  <a:pt x="314" y="1088"/>
                  <a:pt x="269" y="1053"/>
                </a:cubicBezTo>
                <a:cubicBezTo>
                  <a:pt x="260" y="1043"/>
                  <a:pt x="251" y="1025"/>
                  <a:pt x="242" y="1017"/>
                </a:cubicBezTo>
                <a:cubicBezTo>
                  <a:pt x="188" y="926"/>
                  <a:pt x="197" y="810"/>
                  <a:pt x="269" y="738"/>
                </a:cubicBezTo>
                <a:lnTo>
                  <a:pt x="269" y="729"/>
                </a:lnTo>
                <a:cubicBezTo>
                  <a:pt x="431" y="576"/>
                  <a:pt x="431" y="576"/>
                  <a:pt x="431" y="576"/>
                </a:cubicBezTo>
                <a:cubicBezTo>
                  <a:pt x="746" y="890"/>
                  <a:pt x="746" y="890"/>
                  <a:pt x="746" y="890"/>
                </a:cubicBezTo>
                <a:lnTo>
                  <a:pt x="584" y="1053"/>
                </a:lnTo>
                <a:close/>
                <a:moveTo>
                  <a:pt x="953" y="684"/>
                </a:moveTo>
                <a:lnTo>
                  <a:pt x="953" y="684"/>
                </a:lnTo>
                <a:lnTo>
                  <a:pt x="953" y="684"/>
                </a:lnTo>
                <a:cubicBezTo>
                  <a:pt x="944" y="684"/>
                  <a:pt x="944" y="693"/>
                  <a:pt x="944" y="693"/>
                </a:cubicBezTo>
                <a:cubicBezTo>
                  <a:pt x="791" y="846"/>
                  <a:pt x="791" y="846"/>
                  <a:pt x="791" y="846"/>
                </a:cubicBezTo>
                <a:cubicBezTo>
                  <a:pt x="467" y="531"/>
                  <a:pt x="467" y="531"/>
                  <a:pt x="467" y="531"/>
                </a:cubicBezTo>
                <a:cubicBezTo>
                  <a:pt x="629" y="378"/>
                  <a:pt x="629" y="378"/>
                  <a:pt x="629" y="378"/>
                </a:cubicBezTo>
                <a:cubicBezTo>
                  <a:pt x="629" y="369"/>
                  <a:pt x="629" y="369"/>
                  <a:pt x="629" y="369"/>
                </a:cubicBezTo>
                <a:lnTo>
                  <a:pt x="629" y="369"/>
                </a:lnTo>
                <a:cubicBezTo>
                  <a:pt x="674" y="333"/>
                  <a:pt x="728" y="306"/>
                  <a:pt x="791" y="306"/>
                </a:cubicBezTo>
                <a:lnTo>
                  <a:pt x="791" y="306"/>
                </a:lnTo>
                <a:cubicBezTo>
                  <a:pt x="845" y="306"/>
                  <a:pt x="899" y="333"/>
                  <a:pt x="944" y="378"/>
                </a:cubicBezTo>
                <a:cubicBezTo>
                  <a:pt x="989" y="414"/>
                  <a:pt x="1007" y="468"/>
                  <a:pt x="1007" y="531"/>
                </a:cubicBezTo>
                <a:cubicBezTo>
                  <a:pt x="1007" y="585"/>
                  <a:pt x="989" y="648"/>
                  <a:pt x="953" y="6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09">
            <a:extLst>
              <a:ext uri="{FF2B5EF4-FFF2-40B4-BE49-F238E27FC236}">
                <a16:creationId xmlns:a16="http://schemas.microsoft.com/office/drawing/2014/main" id="{5481581B-BA7B-7348-8E80-992039C97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25" y="6296401"/>
            <a:ext cx="1320251" cy="842400"/>
          </a:xfrm>
          <a:custGeom>
            <a:avLst/>
            <a:gdLst>
              <a:gd name="T0" fmla="*/ 729 w 1180"/>
              <a:gd name="T1" fmla="*/ 755 h 756"/>
              <a:gd name="T2" fmla="*/ 729 w 1180"/>
              <a:gd name="T3" fmla="*/ 755 h 756"/>
              <a:gd name="T4" fmla="*/ 729 w 1180"/>
              <a:gd name="T5" fmla="*/ 755 h 756"/>
              <a:gd name="T6" fmla="*/ 702 w 1180"/>
              <a:gd name="T7" fmla="*/ 737 h 756"/>
              <a:gd name="T8" fmla="*/ 585 w 1180"/>
              <a:gd name="T9" fmla="*/ 171 h 756"/>
              <a:gd name="T10" fmla="*/ 477 w 1180"/>
              <a:gd name="T11" fmla="*/ 602 h 756"/>
              <a:gd name="T12" fmla="*/ 450 w 1180"/>
              <a:gd name="T13" fmla="*/ 629 h 756"/>
              <a:gd name="T14" fmla="*/ 423 w 1180"/>
              <a:gd name="T15" fmla="*/ 611 h 756"/>
              <a:gd name="T16" fmla="*/ 297 w 1180"/>
              <a:gd name="T17" fmla="*/ 369 h 756"/>
              <a:gd name="T18" fmla="*/ 190 w 1180"/>
              <a:gd name="T19" fmla="*/ 477 h 756"/>
              <a:gd name="T20" fmla="*/ 171 w 1180"/>
              <a:gd name="T21" fmla="*/ 486 h 756"/>
              <a:gd name="T22" fmla="*/ 28 w 1180"/>
              <a:gd name="T23" fmla="*/ 486 h 756"/>
              <a:gd name="T24" fmla="*/ 0 w 1180"/>
              <a:gd name="T25" fmla="*/ 459 h 756"/>
              <a:gd name="T26" fmla="*/ 28 w 1180"/>
              <a:gd name="T27" fmla="*/ 423 h 756"/>
              <a:gd name="T28" fmla="*/ 163 w 1180"/>
              <a:gd name="T29" fmla="*/ 423 h 756"/>
              <a:gd name="T30" fmla="*/ 279 w 1180"/>
              <a:gd name="T31" fmla="*/ 297 h 756"/>
              <a:gd name="T32" fmla="*/ 306 w 1180"/>
              <a:gd name="T33" fmla="*/ 288 h 756"/>
              <a:gd name="T34" fmla="*/ 333 w 1180"/>
              <a:gd name="T35" fmla="*/ 306 h 756"/>
              <a:gd name="T36" fmla="*/ 441 w 1180"/>
              <a:gd name="T37" fmla="*/ 512 h 756"/>
              <a:gd name="T38" fmla="*/ 558 w 1180"/>
              <a:gd name="T39" fmla="*/ 27 h 756"/>
              <a:gd name="T40" fmla="*/ 585 w 1180"/>
              <a:gd name="T41" fmla="*/ 0 h 756"/>
              <a:gd name="T42" fmla="*/ 612 w 1180"/>
              <a:gd name="T43" fmla="*/ 27 h 756"/>
              <a:gd name="T44" fmla="*/ 738 w 1180"/>
              <a:gd name="T45" fmla="*/ 620 h 756"/>
              <a:gd name="T46" fmla="*/ 837 w 1180"/>
              <a:gd name="T47" fmla="*/ 306 h 756"/>
              <a:gd name="T48" fmla="*/ 864 w 1180"/>
              <a:gd name="T49" fmla="*/ 288 h 756"/>
              <a:gd name="T50" fmla="*/ 891 w 1180"/>
              <a:gd name="T51" fmla="*/ 297 h 756"/>
              <a:gd name="T52" fmla="*/ 1017 w 1180"/>
              <a:gd name="T53" fmla="*/ 423 h 756"/>
              <a:gd name="T54" fmla="*/ 1143 w 1180"/>
              <a:gd name="T55" fmla="*/ 423 h 756"/>
              <a:gd name="T56" fmla="*/ 1179 w 1180"/>
              <a:gd name="T57" fmla="*/ 459 h 756"/>
              <a:gd name="T58" fmla="*/ 1143 w 1180"/>
              <a:gd name="T59" fmla="*/ 486 h 756"/>
              <a:gd name="T60" fmla="*/ 1008 w 1180"/>
              <a:gd name="T61" fmla="*/ 486 h 756"/>
              <a:gd name="T62" fmla="*/ 981 w 1180"/>
              <a:gd name="T63" fmla="*/ 477 h 756"/>
              <a:gd name="T64" fmla="*/ 882 w 1180"/>
              <a:gd name="T65" fmla="*/ 369 h 756"/>
              <a:gd name="T66" fmla="*/ 756 w 1180"/>
              <a:gd name="T67" fmla="*/ 737 h 756"/>
              <a:gd name="T68" fmla="*/ 729 w 1180"/>
              <a:gd name="T69" fmla="*/ 755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180" h="756">
                <a:moveTo>
                  <a:pt x="729" y="755"/>
                </a:moveTo>
                <a:lnTo>
                  <a:pt x="729" y="755"/>
                </a:lnTo>
                <a:lnTo>
                  <a:pt x="729" y="755"/>
                </a:lnTo>
                <a:cubicBezTo>
                  <a:pt x="720" y="755"/>
                  <a:pt x="702" y="746"/>
                  <a:pt x="702" y="737"/>
                </a:cubicBezTo>
                <a:cubicBezTo>
                  <a:pt x="585" y="171"/>
                  <a:pt x="585" y="171"/>
                  <a:pt x="585" y="171"/>
                </a:cubicBezTo>
                <a:cubicBezTo>
                  <a:pt x="477" y="602"/>
                  <a:pt x="477" y="602"/>
                  <a:pt x="477" y="602"/>
                </a:cubicBezTo>
                <a:cubicBezTo>
                  <a:pt x="477" y="611"/>
                  <a:pt x="468" y="620"/>
                  <a:pt x="450" y="629"/>
                </a:cubicBezTo>
                <a:cubicBezTo>
                  <a:pt x="441" y="629"/>
                  <a:pt x="432" y="620"/>
                  <a:pt x="423" y="611"/>
                </a:cubicBezTo>
                <a:cubicBezTo>
                  <a:pt x="297" y="369"/>
                  <a:pt x="297" y="369"/>
                  <a:pt x="297" y="369"/>
                </a:cubicBezTo>
                <a:cubicBezTo>
                  <a:pt x="190" y="477"/>
                  <a:pt x="190" y="477"/>
                  <a:pt x="190" y="477"/>
                </a:cubicBezTo>
                <a:cubicBezTo>
                  <a:pt x="190" y="486"/>
                  <a:pt x="180" y="486"/>
                  <a:pt x="171" y="486"/>
                </a:cubicBezTo>
                <a:cubicBezTo>
                  <a:pt x="28" y="486"/>
                  <a:pt x="28" y="486"/>
                  <a:pt x="28" y="486"/>
                </a:cubicBezTo>
                <a:cubicBezTo>
                  <a:pt x="19" y="486"/>
                  <a:pt x="0" y="468"/>
                  <a:pt x="0" y="459"/>
                </a:cubicBezTo>
                <a:cubicBezTo>
                  <a:pt x="0" y="441"/>
                  <a:pt x="19" y="423"/>
                  <a:pt x="28" y="423"/>
                </a:cubicBezTo>
                <a:cubicBezTo>
                  <a:pt x="163" y="423"/>
                  <a:pt x="163" y="423"/>
                  <a:pt x="163" y="423"/>
                </a:cubicBezTo>
                <a:cubicBezTo>
                  <a:pt x="279" y="297"/>
                  <a:pt x="279" y="297"/>
                  <a:pt x="279" y="297"/>
                </a:cubicBezTo>
                <a:cubicBezTo>
                  <a:pt x="288" y="288"/>
                  <a:pt x="297" y="288"/>
                  <a:pt x="306" y="288"/>
                </a:cubicBezTo>
                <a:cubicBezTo>
                  <a:pt x="315" y="288"/>
                  <a:pt x="324" y="297"/>
                  <a:pt x="333" y="306"/>
                </a:cubicBezTo>
                <a:cubicBezTo>
                  <a:pt x="441" y="512"/>
                  <a:pt x="441" y="512"/>
                  <a:pt x="441" y="512"/>
                </a:cubicBezTo>
                <a:cubicBezTo>
                  <a:pt x="558" y="27"/>
                  <a:pt x="558" y="27"/>
                  <a:pt x="558" y="27"/>
                </a:cubicBezTo>
                <a:cubicBezTo>
                  <a:pt x="558" y="9"/>
                  <a:pt x="576" y="0"/>
                  <a:pt x="585" y="0"/>
                </a:cubicBezTo>
                <a:cubicBezTo>
                  <a:pt x="603" y="0"/>
                  <a:pt x="612" y="18"/>
                  <a:pt x="612" y="27"/>
                </a:cubicBezTo>
                <a:cubicBezTo>
                  <a:pt x="738" y="620"/>
                  <a:pt x="738" y="620"/>
                  <a:pt x="738" y="620"/>
                </a:cubicBezTo>
                <a:cubicBezTo>
                  <a:pt x="837" y="306"/>
                  <a:pt x="837" y="306"/>
                  <a:pt x="837" y="306"/>
                </a:cubicBezTo>
                <a:cubicBezTo>
                  <a:pt x="846" y="297"/>
                  <a:pt x="855" y="297"/>
                  <a:pt x="864" y="288"/>
                </a:cubicBezTo>
                <a:cubicBezTo>
                  <a:pt x="873" y="288"/>
                  <a:pt x="882" y="288"/>
                  <a:pt x="891" y="297"/>
                </a:cubicBezTo>
                <a:cubicBezTo>
                  <a:pt x="1017" y="423"/>
                  <a:pt x="1017" y="423"/>
                  <a:pt x="1017" y="423"/>
                </a:cubicBezTo>
                <a:cubicBezTo>
                  <a:pt x="1143" y="423"/>
                  <a:pt x="1143" y="423"/>
                  <a:pt x="1143" y="423"/>
                </a:cubicBezTo>
                <a:cubicBezTo>
                  <a:pt x="1161" y="423"/>
                  <a:pt x="1179" y="441"/>
                  <a:pt x="1179" y="459"/>
                </a:cubicBezTo>
                <a:cubicBezTo>
                  <a:pt x="1179" y="468"/>
                  <a:pt x="1161" y="486"/>
                  <a:pt x="1143" y="486"/>
                </a:cubicBezTo>
                <a:cubicBezTo>
                  <a:pt x="1008" y="486"/>
                  <a:pt x="1008" y="486"/>
                  <a:pt x="1008" y="486"/>
                </a:cubicBezTo>
                <a:cubicBezTo>
                  <a:pt x="999" y="486"/>
                  <a:pt x="990" y="486"/>
                  <a:pt x="981" y="477"/>
                </a:cubicBezTo>
                <a:cubicBezTo>
                  <a:pt x="882" y="369"/>
                  <a:pt x="882" y="369"/>
                  <a:pt x="882" y="369"/>
                </a:cubicBezTo>
                <a:cubicBezTo>
                  <a:pt x="756" y="737"/>
                  <a:pt x="756" y="737"/>
                  <a:pt x="756" y="737"/>
                </a:cubicBezTo>
                <a:cubicBezTo>
                  <a:pt x="756" y="755"/>
                  <a:pt x="747" y="755"/>
                  <a:pt x="729" y="75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10">
            <a:extLst>
              <a:ext uri="{FF2B5EF4-FFF2-40B4-BE49-F238E27FC236}">
                <a16:creationId xmlns:a16="http://schemas.microsoft.com/office/drawing/2014/main" id="{F852CD1C-D48E-F54C-A286-B8828620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7113" y="6473748"/>
            <a:ext cx="1315323" cy="1073935"/>
          </a:xfrm>
          <a:custGeom>
            <a:avLst/>
            <a:gdLst>
              <a:gd name="T0" fmla="*/ 1088 w 1179"/>
              <a:gd name="T1" fmla="*/ 90 h 962"/>
              <a:gd name="T2" fmla="*/ 675 w 1179"/>
              <a:gd name="T3" fmla="*/ 90 h 962"/>
              <a:gd name="T4" fmla="*/ 567 w 1179"/>
              <a:gd name="T5" fmla="*/ 90 h 962"/>
              <a:gd name="T6" fmla="*/ 153 w 1179"/>
              <a:gd name="T7" fmla="*/ 90 h 962"/>
              <a:gd name="T8" fmla="*/ 90 w 1179"/>
              <a:gd name="T9" fmla="*/ 404 h 962"/>
              <a:gd name="T10" fmla="*/ 0 w 1179"/>
              <a:gd name="T11" fmla="*/ 431 h 962"/>
              <a:gd name="T12" fmla="*/ 117 w 1179"/>
              <a:gd name="T13" fmla="*/ 458 h 962"/>
              <a:gd name="T14" fmla="*/ 225 w 1179"/>
              <a:gd name="T15" fmla="*/ 575 h 962"/>
              <a:gd name="T16" fmla="*/ 603 w 1179"/>
              <a:gd name="T17" fmla="*/ 952 h 962"/>
              <a:gd name="T18" fmla="*/ 639 w 1179"/>
              <a:gd name="T19" fmla="*/ 952 h 962"/>
              <a:gd name="T20" fmla="*/ 1016 w 1179"/>
              <a:gd name="T21" fmla="*/ 575 h 962"/>
              <a:gd name="T22" fmla="*/ 1088 w 1179"/>
              <a:gd name="T23" fmla="*/ 503 h 962"/>
              <a:gd name="T24" fmla="*/ 1088 w 1179"/>
              <a:gd name="T25" fmla="*/ 90 h 962"/>
              <a:gd name="T26" fmla="*/ 1052 w 1179"/>
              <a:gd name="T27" fmla="*/ 458 h 962"/>
              <a:gd name="T28" fmla="*/ 971 w 1179"/>
              <a:gd name="T29" fmla="*/ 539 h 962"/>
              <a:gd name="T30" fmla="*/ 270 w 1179"/>
              <a:gd name="T31" fmla="*/ 539 h 962"/>
              <a:gd name="T32" fmla="*/ 198 w 1179"/>
              <a:gd name="T33" fmla="*/ 458 h 962"/>
              <a:gd name="T34" fmla="*/ 207 w 1179"/>
              <a:gd name="T35" fmla="*/ 386 h 962"/>
              <a:gd name="T36" fmla="*/ 324 w 1179"/>
              <a:gd name="T37" fmla="*/ 557 h 962"/>
              <a:gd name="T38" fmla="*/ 405 w 1179"/>
              <a:gd name="T39" fmla="*/ 279 h 962"/>
              <a:gd name="T40" fmla="*/ 504 w 1179"/>
              <a:gd name="T41" fmla="*/ 647 h 962"/>
              <a:gd name="T42" fmla="*/ 531 w 1179"/>
              <a:gd name="T43" fmla="*/ 629 h 962"/>
              <a:gd name="T44" fmla="*/ 675 w 1179"/>
              <a:gd name="T45" fmla="*/ 449 h 962"/>
              <a:gd name="T46" fmla="*/ 782 w 1179"/>
              <a:gd name="T47" fmla="*/ 458 h 962"/>
              <a:gd name="T48" fmla="*/ 782 w 1179"/>
              <a:gd name="T49" fmla="*/ 404 h 962"/>
              <a:gd name="T50" fmla="*/ 621 w 1179"/>
              <a:gd name="T51" fmla="*/ 315 h 962"/>
              <a:gd name="T52" fmla="*/ 567 w 1179"/>
              <a:gd name="T53" fmla="*/ 333 h 962"/>
              <a:gd name="T54" fmla="*/ 441 w 1179"/>
              <a:gd name="T55" fmla="*/ 135 h 962"/>
              <a:gd name="T56" fmla="*/ 405 w 1179"/>
              <a:gd name="T57" fmla="*/ 117 h 962"/>
              <a:gd name="T58" fmla="*/ 306 w 1179"/>
              <a:gd name="T59" fmla="*/ 440 h 962"/>
              <a:gd name="T60" fmla="*/ 225 w 1179"/>
              <a:gd name="T61" fmla="*/ 306 h 962"/>
              <a:gd name="T62" fmla="*/ 144 w 1179"/>
              <a:gd name="T63" fmla="*/ 377 h 962"/>
              <a:gd name="T64" fmla="*/ 198 w 1179"/>
              <a:gd name="T65" fmla="*/ 135 h 962"/>
              <a:gd name="T66" fmla="*/ 531 w 1179"/>
              <a:gd name="T67" fmla="*/ 135 h 962"/>
              <a:gd name="T68" fmla="*/ 621 w 1179"/>
              <a:gd name="T69" fmla="*/ 216 h 962"/>
              <a:gd name="T70" fmla="*/ 719 w 1179"/>
              <a:gd name="T71" fmla="*/ 135 h 962"/>
              <a:gd name="T72" fmla="*/ 1052 w 1179"/>
              <a:gd name="T73" fmla="*/ 135 h 962"/>
              <a:gd name="T74" fmla="*/ 1052 w 1179"/>
              <a:gd name="T75" fmla="*/ 458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9" h="962">
                <a:moveTo>
                  <a:pt x="1088" y="90"/>
                </a:moveTo>
                <a:lnTo>
                  <a:pt x="1088" y="90"/>
                </a:lnTo>
                <a:cubicBezTo>
                  <a:pt x="1034" y="36"/>
                  <a:pt x="962" y="0"/>
                  <a:pt x="881" y="0"/>
                </a:cubicBezTo>
                <a:cubicBezTo>
                  <a:pt x="801" y="0"/>
                  <a:pt x="729" y="36"/>
                  <a:pt x="675" y="90"/>
                </a:cubicBezTo>
                <a:cubicBezTo>
                  <a:pt x="621" y="144"/>
                  <a:pt x="621" y="144"/>
                  <a:pt x="621" y="144"/>
                </a:cubicBezTo>
                <a:cubicBezTo>
                  <a:pt x="567" y="90"/>
                  <a:pt x="567" y="90"/>
                  <a:pt x="567" y="90"/>
                </a:cubicBezTo>
                <a:cubicBezTo>
                  <a:pt x="513" y="36"/>
                  <a:pt x="441" y="0"/>
                  <a:pt x="360" y="0"/>
                </a:cubicBezTo>
                <a:cubicBezTo>
                  <a:pt x="279" y="0"/>
                  <a:pt x="207" y="36"/>
                  <a:pt x="153" y="90"/>
                </a:cubicBezTo>
                <a:cubicBezTo>
                  <a:pt x="99" y="144"/>
                  <a:pt x="72" y="216"/>
                  <a:pt x="72" y="297"/>
                </a:cubicBezTo>
                <a:cubicBezTo>
                  <a:pt x="72" y="333"/>
                  <a:pt x="72" y="368"/>
                  <a:pt x="90" y="404"/>
                </a:cubicBezTo>
                <a:cubicBezTo>
                  <a:pt x="36" y="404"/>
                  <a:pt x="36" y="404"/>
                  <a:pt x="36" y="404"/>
                </a:cubicBezTo>
                <a:cubicBezTo>
                  <a:pt x="18" y="404"/>
                  <a:pt x="0" y="413"/>
                  <a:pt x="0" y="431"/>
                </a:cubicBezTo>
                <a:cubicBezTo>
                  <a:pt x="0" y="449"/>
                  <a:pt x="18" y="458"/>
                  <a:pt x="36" y="458"/>
                </a:cubicBezTo>
                <a:cubicBezTo>
                  <a:pt x="117" y="458"/>
                  <a:pt x="117" y="458"/>
                  <a:pt x="117" y="458"/>
                </a:cubicBezTo>
                <a:cubicBezTo>
                  <a:pt x="126" y="476"/>
                  <a:pt x="144" y="494"/>
                  <a:pt x="153" y="503"/>
                </a:cubicBezTo>
                <a:cubicBezTo>
                  <a:pt x="225" y="575"/>
                  <a:pt x="225" y="575"/>
                  <a:pt x="225" y="575"/>
                </a:cubicBezTo>
                <a:cubicBezTo>
                  <a:pt x="225" y="575"/>
                  <a:pt x="225" y="575"/>
                  <a:pt x="234" y="575"/>
                </a:cubicBezTo>
                <a:cubicBezTo>
                  <a:pt x="603" y="952"/>
                  <a:pt x="603" y="952"/>
                  <a:pt x="603" y="952"/>
                </a:cubicBezTo>
                <a:cubicBezTo>
                  <a:pt x="603" y="952"/>
                  <a:pt x="612" y="961"/>
                  <a:pt x="621" y="961"/>
                </a:cubicBezTo>
                <a:cubicBezTo>
                  <a:pt x="630" y="961"/>
                  <a:pt x="639" y="952"/>
                  <a:pt x="639" y="952"/>
                </a:cubicBezTo>
                <a:cubicBezTo>
                  <a:pt x="1016" y="575"/>
                  <a:pt x="1016" y="575"/>
                  <a:pt x="1016" y="575"/>
                </a:cubicBezTo>
                <a:lnTo>
                  <a:pt x="1016" y="575"/>
                </a:lnTo>
                <a:cubicBezTo>
                  <a:pt x="1088" y="503"/>
                  <a:pt x="1088" y="503"/>
                  <a:pt x="1088" y="503"/>
                </a:cubicBezTo>
                <a:lnTo>
                  <a:pt x="1088" y="503"/>
                </a:lnTo>
                <a:cubicBezTo>
                  <a:pt x="1142" y="449"/>
                  <a:pt x="1178" y="377"/>
                  <a:pt x="1178" y="297"/>
                </a:cubicBezTo>
                <a:cubicBezTo>
                  <a:pt x="1178" y="216"/>
                  <a:pt x="1142" y="144"/>
                  <a:pt x="1088" y="90"/>
                </a:cubicBezTo>
                <a:close/>
                <a:moveTo>
                  <a:pt x="1052" y="458"/>
                </a:moveTo>
                <a:lnTo>
                  <a:pt x="1052" y="458"/>
                </a:lnTo>
                <a:cubicBezTo>
                  <a:pt x="971" y="539"/>
                  <a:pt x="971" y="539"/>
                  <a:pt x="971" y="539"/>
                </a:cubicBezTo>
                <a:lnTo>
                  <a:pt x="971" y="539"/>
                </a:lnTo>
                <a:cubicBezTo>
                  <a:pt x="621" y="889"/>
                  <a:pt x="621" y="889"/>
                  <a:pt x="621" y="889"/>
                </a:cubicBezTo>
                <a:cubicBezTo>
                  <a:pt x="270" y="539"/>
                  <a:pt x="270" y="539"/>
                  <a:pt x="270" y="539"/>
                </a:cubicBezTo>
                <a:lnTo>
                  <a:pt x="270" y="539"/>
                </a:lnTo>
                <a:cubicBezTo>
                  <a:pt x="198" y="458"/>
                  <a:pt x="198" y="458"/>
                  <a:pt x="198" y="458"/>
                </a:cubicBezTo>
                <a:cubicBezTo>
                  <a:pt x="189" y="449"/>
                  <a:pt x="180" y="440"/>
                  <a:pt x="171" y="431"/>
                </a:cubicBezTo>
                <a:cubicBezTo>
                  <a:pt x="207" y="386"/>
                  <a:pt x="207" y="386"/>
                  <a:pt x="207" y="386"/>
                </a:cubicBezTo>
                <a:cubicBezTo>
                  <a:pt x="288" y="539"/>
                  <a:pt x="288" y="539"/>
                  <a:pt x="288" y="539"/>
                </a:cubicBezTo>
                <a:cubicBezTo>
                  <a:pt x="297" y="548"/>
                  <a:pt x="306" y="557"/>
                  <a:pt x="324" y="557"/>
                </a:cubicBezTo>
                <a:cubicBezTo>
                  <a:pt x="333" y="557"/>
                  <a:pt x="342" y="548"/>
                  <a:pt x="342" y="530"/>
                </a:cubicBezTo>
                <a:cubicBezTo>
                  <a:pt x="405" y="279"/>
                  <a:pt x="405" y="279"/>
                  <a:pt x="405" y="279"/>
                </a:cubicBezTo>
                <a:cubicBezTo>
                  <a:pt x="477" y="620"/>
                  <a:pt x="477" y="620"/>
                  <a:pt x="477" y="620"/>
                </a:cubicBezTo>
                <a:cubicBezTo>
                  <a:pt x="477" y="638"/>
                  <a:pt x="495" y="647"/>
                  <a:pt x="504" y="647"/>
                </a:cubicBezTo>
                <a:lnTo>
                  <a:pt x="504" y="647"/>
                </a:lnTo>
                <a:cubicBezTo>
                  <a:pt x="522" y="647"/>
                  <a:pt x="531" y="638"/>
                  <a:pt x="531" y="629"/>
                </a:cubicBezTo>
                <a:cubicBezTo>
                  <a:pt x="612" y="395"/>
                  <a:pt x="612" y="395"/>
                  <a:pt x="612" y="395"/>
                </a:cubicBezTo>
                <a:cubicBezTo>
                  <a:pt x="675" y="449"/>
                  <a:pt x="675" y="449"/>
                  <a:pt x="675" y="449"/>
                </a:cubicBezTo>
                <a:cubicBezTo>
                  <a:pt x="675" y="458"/>
                  <a:pt x="683" y="458"/>
                  <a:pt x="693" y="458"/>
                </a:cubicBezTo>
                <a:cubicBezTo>
                  <a:pt x="782" y="458"/>
                  <a:pt x="782" y="458"/>
                  <a:pt x="782" y="458"/>
                </a:cubicBezTo>
                <a:cubicBezTo>
                  <a:pt x="801" y="458"/>
                  <a:pt x="818" y="449"/>
                  <a:pt x="818" y="431"/>
                </a:cubicBezTo>
                <a:cubicBezTo>
                  <a:pt x="818" y="413"/>
                  <a:pt x="801" y="404"/>
                  <a:pt x="782" y="404"/>
                </a:cubicBezTo>
                <a:cubicBezTo>
                  <a:pt x="702" y="404"/>
                  <a:pt x="702" y="404"/>
                  <a:pt x="702" y="404"/>
                </a:cubicBezTo>
                <a:cubicBezTo>
                  <a:pt x="621" y="315"/>
                  <a:pt x="621" y="315"/>
                  <a:pt x="621" y="315"/>
                </a:cubicBezTo>
                <a:cubicBezTo>
                  <a:pt x="612" y="315"/>
                  <a:pt x="603" y="306"/>
                  <a:pt x="594" y="306"/>
                </a:cubicBezTo>
                <a:cubicBezTo>
                  <a:pt x="585" y="315"/>
                  <a:pt x="576" y="324"/>
                  <a:pt x="567" y="333"/>
                </a:cubicBezTo>
                <a:cubicBezTo>
                  <a:pt x="513" y="503"/>
                  <a:pt x="513" y="503"/>
                  <a:pt x="513" y="503"/>
                </a:cubicBezTo>
                <a:cubicBezTo>
                  <a:pt x="441" y="135"/>
                  <a:pt x="441" y="135"/>
                  <a:pt x="441" y="135"/>
                </a:cubicBezTo>
                <a:cubicBezTo>
                  <a:pt x="432" y="126"/>
                  <a:pt x="423" y="117"/>
                  <a:pt x="405" y="117"/>
                </a:cubicBezTo>
                <a:lnTo>
                  <a:pt x="405" y="117"/>
                </a:lnTo>
                <a:cubicBezTo>
                  <a:pt x="396" y="117"/>
                  <a:pt x="387" y="126"/>
                  <a:pt x="378" y="135"/>
                </a:cubicBezTo>
                <a:cubicBezTo>
                  <a:pt x="306" y="440"/>
                  <a:pt x="306" y="440"/>
                  <a:pt x="306" y="440"/>
                </a:cubicBezTo>
                <a:cubicBezTo>
                  <a:pt x="243" y="324"/>
                  <a:pt x="243" y="324"/>
                  <a:pt x="243" y="324"/>
                </a:cubicBezTo>
                <a:cubicBezTo>
                  <a:pt x="243" y="315"/>
                  <a:pt x="234" y="306"/>
                  <a:pt x="225" y="306"/>
                </a:cubicBezTo>
                <a:cubicBezTo>
                  <a:pt x="216" y="306"/>
                  <a:pt x="198" y="306"/>
                  <a:pt x="198" y="315"/>
                </a:cubicBezTo>
                <a:cubicBezTo>
                  <a:pt x="144" y="377"/>
                  <a:pt x="144" y="377"/>
                  <a:pt x="144" y="377"/>
                </a:cubicBezTo>
                <a:cubicBezTo>
                  <a:pt x="135" y="350"/>
                  <a:pt x="126" y="324"/>
                  <a:pt x="126" y="297"/>
                </a:cubicBezTo>
                <a:cubicBezTo>
                  <a:pt x="126" y="234"/>
                  <a:pt x="153" y="180"/>
                  <a:pt x="198" y="135"/>
                </a:cubicBezTo>
                <a:cubicBezTo>
                  <a:pt x="243" y="90"/>
                  <a:pt x="297" y="63"/>
                  <a:pt x="360" y="63"/>
                </a:cubicBezTo>
                <a:cubicBezTo>
                  <a:pt x="423" y="63"/>
                  <a:pt x="486" y="90"/>
                  <a:pt x="531" y="135"/>
                </a:cubicBezTo>
                <a:cubicBezTo>
                  <a:pt x="603" y="207"/>
                  <a:pt x="603" y="207"/>
                  <a:pt x="603" y="207"/>
                </a:cubicBezTo>
                <a:cubicBezTo>
                  <a:pt x="603" y="207"/>
                  <a:pt x="612" y="216"/>
                  <a:pt x="621" y="216"/>
                </a:cubicBezTo>
                <a:cubicBezTo>
                  <a:pt x="630" y="216"/>
                  <a:pt x="639" y="207"/>
                  <a:pt x="639" y="207"/>
                </a:cubicBezTo>
                <a:cubicBezTo>
                  <a:pt x="719" y="135"/>
                  <a:pt x="719" y="135"/>
                  <a:pt x="719" y="135"/>
                </a:cubicBezTo>
                <a:cubicBezTo>
                  <a:pt x="765" y="90"/>
                  <a:pt x="818" y="63"/>
                  <a:pt x="881" y="63"/>
                </a:cubicBezTo>
                <a:cubicBezTo>
                  <a:pt x="945" y="63"/>
                  <a:pt x="1007" y="90"/>
                  <a:pt x="1052" y="135"/>
                </a:cubicBezTo>
                <a:cubicBezTo>
                  <a:pt x="1088" y="180"/>
                  <a:pt x="1115" y="234"/>
                  <a:pt x="1115" y="297"/>
                </a:cubicBezTo>
                <a:cubicBezTo>
                  <a:pt x="1115" y="359"/>
                  <a:pt x="1088" y="422"/>
                  <a:pt x="1052" y="4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11">
            <a:extLst>
              <a:ext uri="{FF2B5EF4-FFF2-40B4-BE49-F238E27FC236}">
                <a16:creationId xmlns:a16="http://schemas.microsoft.com/office/drawing/2014/main" id="{9ACA66BB-D143-0F4E-AD53-3F9F8FC91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8206" y="9991133"/>
            <a:ext cx="724169" cy="1315326"/>
          </a:xfrm>
          <a:custGeom>
            <a:avLst/>
            <a:gdLst>
              <a:gd name="T0" fmla="*/ 639 w 648"/>
              <a:gd name="T1" fmla="*/ 90 h 1179"/>
              <a:gd name="T2" fmla="*/ 639 w 648"/>
              <a:gd name="T3" fmla="*/ 90 h 1179"/>
              <a:gd name="T4" fmla="*/ 567 w 648"/>
              <a:gd name="T5" fmla="*/ 18 h 1179"/>
              <a:gd name="T6" fmla="*/ 449 w 648"/>
              <a:gd name="T7" fmla="*/ 36 h 1179"/>
              <a:gd name="T8" fmla="*/ 351 w 648"/>
              <a:gd name="T9" fmla="*/ 81 h 1179"/>
              <a:gd name="T10" fmla="*/ 270 w 648"/>
              <a:gd name="T11" fmla="*/ 189 h 1179"/>
              <a:gd name="T12" fmla="*/ 252 w 648"/>
              <a:gd name="T13" fmla="*/ 288 h 1179"/>
              <a:gd name="T14" fmla="*/ 144 w 648"/>
              <a:gd name="T15" fmla="*/ 756 h 1179"/>
              <a:gd name="T16" fmla="*/ 108 w 648"/>
              <a:gd name="T17" fmla="*/ 872 h 1179"/>
              <a:gd name="T18" fmla="*/ 45 w 648"/>
              <a:gd name="T19" fmla="*/ 1016 h 1179"/>
              <a:gd name="T20" fmla="*/ 27 w 648"/>
              <a:gd name="T21" fmla="*/ 1160 h 1179"/>
              <a:gd name="T22" fmla="*/ 72 w 648"/>
              <a:gd name="T23" fmla="*/ 1178 h 1179"/>
              <a:gd name="T24" fmla="*/ 72 w 648"/>
              <a:gd name="T25" fmla="*/ 1178 h 1179"/>
              <a:gd name="T26" fmla="*/ 117 w 648"/>
              <a:gd name="T27" fmla="*/ 1160 h 1179"/>
              <a:gd name="T28" fmla="*/ 252 w 648"/>
              <a:gd name="T29" fmla="*/ 1007 h 1179"/>
              <a:gd name="T30" fmla="*/ 279 w 648"/>
              <a:gd name="T31" fmla="*/ 963 h 1179"/>
              <a:gd name="T32" fmla="*/ 297 w 648"/>
              <a:gd name="T33" fmla="*/ 953 h 1179"/>
              <a:gd name="T34" fmla="*/ 360 w 648"/>
              <a:gd name="T35" fmla="*/ 900 h 1179"/>
              <a:gd name="T36" fmla="*/ 351 w 648"/>
              <a:gd name="T37" fmla="*/ 828 h 1179"/>
              <a:gd name="T38" fmla="*/ 342 w 648"/>
              <a:gd name="T39" fmla="*/ 666 h 1179"/>
              <a:gd name="T40" fmla="*/ 342 w 648"/>
              <a:gd name="T41" fmla="*/ 666 h 1179"/>
              <a:gd name="T42" fmla="*/ 387 w 648"/>
              <a:gd name="T43" fmla="*/ 594 h 1179"/>
              <a:gd name="T44" fmla="*/ 477 w 648"/>
              <a:gd name="T45" fmla="*/ 342 h 1179"/>
              <a:gd name="T46" fmla="*/ 521 w 648"/>
              <a:gd name="T47" fmla="*/ 270 h 1179"/>
              <a:gd name="T48" fmla="*/ 584 w 648"/>
              <a:gd name="T49" fmla="*/ 234 h 1179"/>
              <a:gd name="T50" fmla="*/ 639 w 648"/>
              <a:gd name="T51" fmla="*/ 171 h 1179"/>
              <a:gd name="T52" fmla="*/ 639 w 648"/>
              <a:gd name="T53" fmla="*/ 90 h 1179"/>
              <a:gd name="T54" fmla="*/ 557 w 648"/>
              <a:gd name="T55" fmla="*/ 180 h 1179"/>
              <a:gd name="T56" fmla="*/ 557 w 648"/>
              <a:gd name="T57" fmla="*/ 180 h 1179"/>
              <a:gd name="T58" fmla="*/ 495 w 648"/>
              <a:gd name="T59" fmla="*/ 216 h 1179"/>
              <a:gd name="T60" fmla="*/ 414 w 648"/>
              <a:gd name="T61" fmla="*/ 333 h 1179"/>
              <a:gd name="T62" fmla="*/ 342 w 648"/>
              <a:gd name="T63" fmla="*/ 558 h 1179"/>
              <a:gd name="T64" fmla="*/ 288 w 648"/>
              <a:gd name="T65" fmla="*/ 639 h 1179"/>
              <a:gd name="T66" fmla="*/ 288 w 648"/>
              <a:gd name="T67" fmla="*/ 639 h 1179"/>
              <a:gd name="T68" fmla="*/ 297 w 648"/>
              <a:gd name="T69" fmla="*/ 845 h 1179"/>
              <a:gd name="T70" fmla="*/ 306 w 648"/>
              <a:gd name="T71" fmla="*/ 872 h 1179"/>
              <a:gd name="T72" fmla="*/ 270 w 648"/>
              <a:gd name="T73" fmla="*/ 900 h 1179"/>
              <a:gd name="T74" fmla="*/ 234 w 648"/>
              <a:gd name="T75" fmla="*/ 927 h 1179"/>
              <a:gd name="T76" fmla="*/ 198 w 648"/>
              <a:gd name="T77" fmla="*/ 980 h 1179"/>
              <a:gd name="T78" fmla="*/ 90 w 648"/>
              <a:gd name="T79" fmla="*/ 1115 h 1179"/>
              <a:gd name="T80" fmla="*/ 72 w 648"/>
              <a:gd name="T81" fmla="*/ 1115 h 1179"/>
              <a:gd name="T82" fmla="*/ 99 w 648"/>
              <a:gd name="T83" fmla="*/ 1052 h 1179"/>
              <a:gd name="T84" fmla="*/ 171 w 648"/>
              <a:gd name="T85" fmla="*/ 881 h 1179"/>
              <a:gd name="T86" fmla="*/ 198 w 648"/>
              <a:gd name="T87" fmla="*/ 765 h 1179"/>
              <a:gd name="T88" fmla="*/ 198 w 648"/>
              <a:gd name="T89" fmla="*/ 765 h 1179"/>
              <a:gd name="T90" fmla="*/ 315 w 648"/>
              <a:gd name="T91" fmla="*/ 297 h 1179"/>
              <a:gd name="T92" fmla="*/ 324 w 648"/>
              <a:gd name="T93" fmla="*/ 189 h 1179"/>
              <a:gd name="T94" fmla="*/ 369 w 648"/>
              <a:gd name="T95" fmla="*/ 144 h 1179"/>
              <a:gd name="T96" fmla="*/ 485 w 648"/>
              <a:gd name="T97" fmla="*/ 81 h 1179"/>
              <a:gd name="T98" fmla="*/ 548 w 648"/>
              <a:gd name="T99" fmla="*/ 72 h 1179"/>
              <a:gd name="T100" fmla="*/ 584 w 648"/>
              <a:gd name="T101" fmla="*/ 108 h 1179"/>
              <a:gd name="T102" fmla="*/ 557 w 648"/>
              <a:gd name="T103" fmla="*/ 18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8" h="1179">
                <a:moveTo>
                  <a:pt x="639" y="90"/>
                </a:moveTo>
                <a:lnTo>
                  <a:pt x="639" y="90"/>
                </a:lnTo>
                <a:cubicBezTo>
                  <a:pt x="629" y="54"/>
                  <a:pt x="603" y="27"/>
                  <a:pt x="567" y="18"/>
                </a:cubicBezTo>
                <a:cubicBezTo>
                  <a:pt x="531" y="0"/>
                  <a:pt x="485" y="0"/>
                  <a:pt x="449" y="36"/>
                </a:cubicBezTo>
                <a:cubicBezTo>
                  <a:pt x="432" y="54"/>
                  <a:pt x="396" y="72"/>
                  <a:pt x="351" y="81"/>
                </a:cubicBezTo>
                <a:cubicBezTo>
                  <a:pt x="297" y="90"/>
                  <a:pt x="270" y="135"/>
                  <a:pt x="270" y="189"/>
                </a:cubicBezTo>
                <a:cubicBezTo>
                  <a:pt x="270" y="225"/>
                  <a:pt x="261" y="252"/>
                  <a:pt x="252" y="288"/>
                </a:cubicBezTo>
                <a:cubicBezTo>
                  <a:pt x="144" y="756"/>
                  <a:pt x="144" y="756"/>
                  <a:pt x="144" y="756"/>
                </a:cubicBezTo>
                <a:cubicBezTo>
                  <a:pt x="126" y="809"/>
                  <a:pt x="117" y="845"/>
                  <a:pt x="108" y="872"/>
                </a:cubicBezTo>
                <a:cubicBezTo>
                  <a:pt x="99" y="917"/>
                  <a:pt x="99" y="944"/>
                  <a:pt x="45" y="1016"/>
                </a:cubicBezTo>
                <a:cubicBezTo>
                  <a:pt x="9" y="1070"/>
                  <a:pt x="0" y="1124"/>
                  <a:pt x="27" y="1160"/>
                </a:cubicBezTo>
                <a:cubicBezTo>
                  <a:pt x="36" y="1169"/>
                  <a:pt x="54" y="1178"/>
                  <a:pt x="72" y="1178"/>
                </a:cubicBezTo>
                <a:lnTo>
                  <a:pt x="72" y="1178"/>
                </a:lnTo>
                <a:cubicBezTo>
                  <a:pt x="90" y="1178"/>
                  <a:pt x="99" y="1169"/>
                  <a:pt x="117" y="1160"/>
                </a:cubicBezTo>
                <a:cubicBezTo>
                  <a:pt x="198" y="1124"/>
                  <a:pt x="234" y="1052"/>
                  <a:pt x="252" y="1007"/>
                </a:cubicBezTo>
                <a:cubicBezTo>
                  <a:pt x="261" y="989"/>
                  <a:pt x="270" y="971"/>
                  <a:pt x="279" y="963"/>
                </a:cubicBezTo>
                <a:cubicBezTo>
                  <a:pt x="279" y="963"/>
                  <a:pt x="288" y="953"/>
                  <a:pt x="297" y="953"/>
                </a:cubicBezTo>
                <a:cubicBezTo>
                  <a:pt x="315" y="944"/>
                  <a:pt x="342" y="935"/>
                  <a:pt x="360" y="900"/>
                </a:cubicBezTo>
                <a:cubicBezTo>
                  <a:pt x="369" y="881"/>
                  <a:pt x="360" y="855"/>
                  <a:pt x="351" y="828"/>
                </a:cubicBezTo>
                <a:cubicBezTo>
                  <a:pt x="324" y="773"/>
                  <a:pt x="324" y="711"/>
                  <a:pt x="342" y="666"/>
                </a:cubicBezTo>
                <a:lnTo>
                  <a:pt x="342" y="666"/>
                </a:lnTo>
                <a:cubicBezTo>
                  <a:pt x="351" y="639"/>
                  <a:pt x="369" y="612"/>
                  <a:pt x="387" y="594"/>
                </a:cubicBezTo>
                <a:cubicBezTo>
                  <a:pt x="414" y="549"/>
                  <a:pt x="459" y="477"/>
                  <a:pt x="477" y="342"/>
                </a:cubicBezTo>
                <a:cubicBezTo>
                  <a:pt x="477" y="306"/>
                  <a:pt x="495" y="279"/>
                  <a:pt x="521" y="270"/>
                </a:cubicBezTo>
                <a:cubicBezTo>
                  <a:pt x="584" y="234"/>
                  <a:pt x="584" y="234"/>
                  <a:pt x="584" y="234"/>
                </a:cubicBezTo>
                <a:cubicBezTo>
                  <a:pt x="612" y="216"/>
                  <a:pt x="629" y="198"/>
                  <a:pt x="639" y="171"/>
                </a:cubicBezTo>
                <a:cubicBezTo>
                  <a:pt x="647" y="144"/>
                  <a:pt x="647" y="117"/>
                  <a:pt x="639" y="90"/>
                </a:cubicBezTo>
                <a:close/>
                <a:moveTo>
                  <a:pt x="557" y="180"/>
                </a:moveTo>
                <a:lnTo>
                  <a:pt x="557" y="180"/>
                </a:lnTo>
                <a:cubicBezTo>
                  <a:pt x="495" y="216"/>
                  <a:pt x="495" y="216"/>
                  <a:pt x="495" y="216"/>
                </a:cubicBezTo>
                <a:cubicBezTo>
                  <a:pt x="449" y="243"/>
                  <a:pt x="423" y="279"/>
                  <a:pt x="414" y="333"/>
                </a:cubicBezTo>
                <a:cubicBezTo>
                  <a:pt x="405" y="387"/>
                  <a:pt x="387" y="486"/>
                  <a:pt x="342" y="558"/>
                </a:cubicBezTo>
                <a:cubicBezTo>
                  <a:pt x="315" y="585"/>
                  <a:pt x="306" y="612"/>
                  <a:pt x="288" y="639"/>
                </a:cubicBezTo>
                <a:lnTo>
                  <a:pt x="288" y="639"/>
                </a:lnTo>
                <a:cubicBezTo>
                  <a:pt x="261" y="711"/>
                  <a:pt x="261" y="783"/>
                  <a:pt x="297" y="845"/>
                </a:cubicBezTo>
                <a:cubicBezTo>
                  <a:pt x="306" y="864"/>
                  <a:pt x="306" y="872"/>
                  <a:pt x="306" y="872"/>
                </a:cubicBezTo>
                <a:cubicBezTo>
                  <a:pt x="297" y="891"/>
                  <a:pt x="288" y="891"/>
                  <a:pt x="270" y="900"/>
                </a:cubicBezTo>
                <a:cubicBezTo>
                  <a:pt x="261" y="908"/>
                  <a:pt x="243" y="917"/>
                  <a:pt x="234" y="927"/>
                </a:cubicBezTo>
                <a:cubicBezTo>
                  <a:pt x="225" y="944"/>
                  <a:pt x="216" y="963"/>
                  <a:pt x="198" y="980"/>
                </a:cubicBezTo>
                <a:cubicBezTo>
                  <a:pt x="180" y="1025"/>
                  <a:pt x="153" y="1079"/>
                  <a:pt x="90" y="1115"/>
                </a:cubicBezTo>
                <a:cubicBezTo>
                  <a:pt x="81" y="1115"/>
                  <a:pt x="72" y="1115"/>
                  <a:pt x="72" y="1115"/>
                </a:cubicBezTo>
                <a:cubicBezTo>
                  <a:pt x="72" y="1115"/>
                  <a:pt x="72" y="1088"/>
                  <a:pt x="99" y="1052"/>
                </a:cubicBezTo>
                <a:cubicBezTo>
                  <a:pt x="153" y="963"/>
                  <a:pt x="162" y="935"/>
                  <a:pt x="171" y="881"/>
                </a:cubicBezTo>
                <a:cubicBezTo>
                  <a:pt x="171" y="855"/>
                  <a:pt x="180" y="828"/>
                  <a:pt x="198" y="765"/>
                </a:cubicBezTo>
                <a:lnTo>
                  <a:pt x="198" y="765"/>
                </a:lnTo>
                <a:cubicBezTo>
                  <a:pt x="315" y="297"/>
                  <a:pt x="315" y="297"/>
                  <a:pt x="315" y="297"/>
                </a:cubicBezTo>
                <a:cubicBezTo>
                  <a:pt x="315" y="261"/>
                  <a:pt x="324" y="225"/>
                  <a:pt x="324" y="189"/>
                </a:cubicBezTo>
                <a:cubicBezTo>
                  <a:pt x="324" y="153"/>
                  <a:pt x="351" y="144"/>
                  <a:pt x="369" y="144"/>
                </a:cubicBezTo>
                <a:cubicBezTo>
                  <a:pt x="414" y="126"/>
                  <a:pt x="459" y="99"/>
                  <a:pt x="485" y="81"/>
                </a:cubicBezTo>
                <a:cubicBezTo>
                  <a:pt x="504" y="63"/>
                  <a:pt x="521" y="63"/>
                  <a:pt x="548" y="72"/>
                </a:cubicBezTo>
                <a:cubicBezTo>
                  <a:pt x="567" y="81"/>
                  <a:pt x="576" y="90"/>
                  <a:pt x="584" y="108"/>
                </a:cubicBezTo>
                <a:cubicBezTo>
                  <a:pt x="593" y="135"/>
                  <a:pt x="584" y="171"/>
                  <a:pt x="557" y="1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27" name="Grupo 326">
            <a:extLst>
              <a:ext uri="{FF2B5EF4-FFF2-40B4-BE49-F238E27FC236}">
                <a16:creationId xmlns:a16="http://schemas.microsoft.com/office/drawing/2014/main" id="{71693415-B708-1F4B-BCB1-4FCFCBD6F170}"/>
              </a:ext>
            </a:extLst>
          </p:cNvPr>
          <p:cNvGrpSpPr/>
          <p:nvPr/>
        </p:nvGrpSpPr>
        <p:grpSpPr>
          <a:xfrm>
            <a:off x="2668308" y="1047495"/>
            <a:ext cx="19041035" cy="2561450"/>
            <a:chOff x="2668308" y="861425"/>
            <a:chExt cx="19041035" cy="2561450"/>
          </a:xfrm>
        </p:grpSpPr>
        <p:sp>
          <p:nvSpPr>
            <p:cNvPr id="328" name="CuadroTexto 327">
              <a:extLst>
                <a:ext uri="{FF2B5EF4-FFF2-40B4-BE49-F238E27FC236}">
                  <a16:creationId xmlns:a16="http://schemas.microsoft.com/office/drawing/2014/main" id="{F65BD8BB-F3D5-9F43-950B-F0853600402B}"/>
                </a:ext>
              </a:extLst>
            </p:cNvPr>
            <p:cNvSpPr txBox="1"/>
            <p:nvPr/>
          </p:nvSpPr>
          <p:spPr>
            <a:xfrm>
              <a:off x="8958624" y="861425"/>
              <a:ext cx="646042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Fitness/Sport</a:t>
              </a:r>
            </a:p>
          </p:txBody>
        </p:sp>
        <p:sp>
          <p:nvSpPr>
            <p:cNvPr id="329" name="CuadroTexto 328">
              <a:extLst>
                <a:ext uri="{FF2B5EF4-FFF2-40B4-BE49-F238E27FC236}">
                  <a16:creationId xmlns:a16="http://schemas.microsoft.com/office/drawing/2014/main" id="{0855B243-E918-E648-8D77-8A6A730C78A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30" name="Grupo 329">
            <a:extLst>
              <a:ext uri="{FF2B5EF4-FFF2-40B4-BE49-F238E27FC236}">
                <a16:creationId xmlns:a16="http://schemas.microsoft.com/office/drawing/2014/main" id="{38B88A0D-15F4-AF4B-8227-6EB65CB109D3}"/>
              </a:ext>
            </a:extLst>
          </p:cNvPr>
          <p:cNvGrpSpPr/>
          <p:nvPr/>
        </p:nvGrpSpPr>
        <p:grpSpPr>
          <a:xfrm>
            <a:off x="19439313" y="6277754"/>
            <a:ext cx="5031646" cy="1853512"/>
            <a:chOff x="4247967" y="10711881"/>
            <a:chExt cx="4236804" cy="1853512"/>
          </a:xfrm>
        </p:grpSpPr>
        <p:sp>
          <p:nvSpPr>
            <p:cNvPr id="331" name="CuadroTexto 395">
              <a:extLst>
                <a:ext uri="{FF2B5EF4-FFF2-40B4-BE49-F238E27FC236}">
                  <a16:creationId xmlns:a16="http://schemas.microsoft.com/office/drawing/2014/main" id="{4DE495CE-26F0-8442-A7AD-1941579D8BB3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332" name="Rectangle 40">
              <a:extLst>
                <a:ext uri="{FF2B5EF4-FFF2-40B4-BE49-F238E27FC236}">
                  <a16:creationId xmlns:a16="http://schemas.microsoft.com/office/drawing/2014/main" id="{46A4A961-7723-B441-A5D4-A961274496DB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3" name="Grupo 332">
            <a:extLst>
              <a:ext uri="{FF2B5EF4-FFF2-40B4-BE49-F238E27FC236}">
                <a16:creationId xmlns:a16="http://schemas.microsoft.com/office/drawing/2014/main" id="{16CA3FEB-162E-2B4D-959B-5C3E18D95AE7}"/>
              </a:ext>
            </a:extLst>
          </p:cNvPr>
          <p:cNvGrpSpPr/>
          <p:nvPr/>
        </p:nvGrpSpPr>
        <p:grpSpPr>
          <a:xfrm>
            <a:off x="19457481" y="10013429"/>
            <a:ext cx="5031646" cy="1853512"/>
            <a:chOff x="4247967" y="10711881"/>
            <a:chExt cx="4236804" cy="1853512"/>
          </a:xfrm>
        </p:grpSpPr>
        <p:sp>
          <p:nvSpPr>
            <p:cNvPr id="334" name="CuadroTexto 395">
              <a:extLst>
                <a:ext uri="{FF2B5EF4-FFF2-40B4-BE49-F238E27FC236}">
                  <a16:creationId xmlns:a16="http://schemas.microsoft.com/office/drawing/2014/main" id="{AECC048E-202D-5A47-89EC-2CF30551C368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35" name="Rectangle 40">
              <a:extLst>
                <a:ext uri="{FF2B5EF4-FFF2-40B4-BE49-F238E27FC236}">
                  <a16:creationId xmlns:a16="http://schemas.microsoft.com/office/drawing/2014/main" id="{5769F73D-F218-FB4D-B3A4-F498DBCBBA37}"/>
                </a:ext>
              </a:extLst>
            </p:cNvPr>
            <p:cNvSpPr/>
            <p:nvPr/>
          </p:nvSpPr>
          <p:spPr>
            <a:xfrm>
              <a:off x="4247967" y="11180398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6" name="Grupo 335">
            <a:extLst>
              <a:ext uri="{FF2B5EF4-FFF2-40B4-BE49-F238E27FC236}">
                <a16:creationId xmlns:a16="http://schemas.microsoft.com/office/drawing/2014/main" id="{2B0B8677-CD61-0C45-A88D-115F18684697}"/>
              </a:ext>
            </a:extLst>
          </p:cNvPr>
          <p:cNvGrpSpPr/>
          <p:nvPr/>
        </p:nvGrpSpPr>
        <p:grpSpPr>
          <a:xfrm>
            <a:off x="-95111" y="6069011"/>
            <a:ext cx="4818098" cy="1827997"/>
            <a:chOff x="4263265" y="1952891"/>
            <a:chExt cx="4236804" cy="1827997"/>
          </a:xfrm>
        </p:grpSpPr>
        <p:sp>
          <p:nvSpPr>
            <p:cNvPr id="337" name="CuadroTexto 395">
              <a:extLst>
                <a:ext uri="{FF2B5EF4-FFF2-40B4-BE49-F238E27FC236}">
                  <a16:creationId xmlns:a16="http://schemas.microsoft.com/office/drawing/2014/main" id="{405E7FFC-21A2-B443-A351-C2FE4FAC62B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338" name="Rectangle 40">
              <a:extLst>
                <a:ext uri="{FF2B5EF4-FFF2-40B4-BE49-F238E27FC236}">
                  <a16:creationId xmlns:a16="http://schemas.microsoft.com/office/drawing/2014/main" id="{A610E6EF-A864-9940-9669-787E31A338F0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9" name="Grupo 338">
            <a:extLst>
              <a:ext uri="{FF2B5EF4-FFF2-40B4-BE49-F238E27FC236}">
                <a16:creationId xmlns:a16="http://schemas.microsoft.com/office/drawing/2014/main" id="{9E1D85E5-2621-CA4B-90FA-DDC056987222}"/>
              </a:ext>
            </a:extLst>
          </p:cNvPr>
          <p:cNvGrpSpPr/>
          <p:nvPr/>
        </p:nvGrpSpPr>
        <p:grpSpPr>
          <a:xfrm>
            <a:off x="-112152" y="9886077"/>
            <a:ext cx="4818098" cy="1827997"/>
            <a:chOff x="4263265" y="1952891"/>
            <a:chExt cx="4236804" cy="1827997"/>
          </a:xfrm>
        </p:grpSpPr>
        <p:sp>
          <p:nvSpPr>
            <p:cNvPr id="340" name="CuadroTexto 395">
              <a:extLst>
                <a:ext uri="{FF2B5EF4-FFF2-40B4-BE49-F238E27FC236}">
                  <a16:creationId xmlns:a16="http://schemas.microsoft.com/office/drawing/2014/main" id="{57D66BC5-FAFE-8F4E-B30B-868489479C62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41" name="Rectangle 40">
              <a:extLst>
                <a:ext uri="{FF2B5EF4-FFF2-40B4-BE49-F238E27FC236}">
                  <a16:creationId xmlns:a16="http://schemas.microsoft.com/office/drawing/2014/main" id="{EAA76E20-3BEE-9642-85F3-6B4766C8A5BE}"/>
                </a:ext>
              </a:extLst>
            </p:cNvPr>
            <p:cNvSpPr/>
            <p:nvPr/>
          </p:nvSpPr>
          <p:spPr>
            <a:xfrm>
              <a:off x="4263265" y="2395893"/>
              <a:ext cx="423680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100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52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5DFDE5"/>
      </a:accent1>
      <a:accent2>
        <a:srgbClr val="E85471"/>
      </a:accent2>
      <a:accent3>
        <a:srgbClr val="76C2BE"/>
      </a:accent3>
      <a:accent4>
        <a:srgbClr val="60E2FC"/>
      </a:accent4>
      <a:accent5>
        <a:srgbClr val="3F5279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92013</TotalTime>
  <Words>619</Words>
  <Application>Microsoft Macintosh PowerPoint</Application>
  <PresentationFormat>Personalizado</PresentationFormat>
  <Paragraphs>153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16552</cp:revision>
  <dcterms:created xsi:type="dcterms:W3CDTF">2014-11-12T21:47:38Z</dcterms:created>
  <dcterms:modified xsi:type="dcterms:W3CDTF">2019-10-09T14:48:40Z</dcterms:modified>
  <cp:category/>
</cp:coreProperties>
</file>