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40" d="100"/>
          <a:sy n="40" d="100"/>
        </p:scale>
        <p:origin x="576" y="5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81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16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464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614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667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812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65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">
            <a:extLst>
              <a:ext uri="{FF2B5EF4-FFF2-40B4-BE49-F238E27FC236}">
                <a16:creationId xmlns:a16="http://schemas.microsoft.com/office/drawing/2014/main" id="{17EEEE41-428D-C648-A7DF-00BC0B658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097" y="3990327"/>
            <a:ext cx="7499013" cy="5217700"/>
          </a:xfrm>
          <a:custGeom>
            <a:avLst/>
            <a:gdLst>
              <a:gd name="T0" fmla="*/ 7083 w 7220"/>
              <a:gd name="T1" fmla="*/ 3704 h 5024"/>
              <a:gd name="T2" fmla="*/ 7083 w 7220"/>
              <a:gd name="T3" fmla="*/ 3704 h 5024"/>
              <a:gd name="T4" fmla="*/ 5520 w 7220"/>
              <a:gd name="T5" fmla="*/ 3749 h 5024"/>
              <a:gd name="T6" fmla="*/ 4853 w 7220"/>
              <a:gd name="T7" fmla="*/ 3351 h 5024"/>
              <a:gd name="T8" fmla="*/ 4329 w 7220"/>
              <a:gd name="T9" fmla="*/ 2602 h 5024"/>
              <a:gd name="T10" fmla="*/ 3886 w 7220"/>
              <a:gd name="T11" fmla="*/ 1726 h 5024"/>
              <a:gd name="T12" fmla="*/ 3335 w 7220"/>
              <a:gd name="T13" fmla="*/ 1057 h 5024"/>
              <a:gd name="T14" fmla="*/ 1844 w 7220"/>
              <a:gd name="T15" fmla="*/ 163 h 5024"/>
              <a:gd name="T16" fmla="*/ 1419 w 7220"/>
              <a:gd name="T17" fmla="*/ 54 h 5024"/>
              <a:gd name="T18" fmla="*/ 922 w 7220"/>
              <a:gd name="T19" fmla="*/ 27 h 5024"/>
              <a:gd name="T20" fmla="*/ 272 w 7220"/>
              <a:gd name="T21" fmla="*/ 641 h 5024"/>
              <a:gd name="T22" fmla="*/ 317 w 7220"/>
              <a:gd name="T23" fmla="*/ 2494 h 5024"/>
              <a:gd name="T24" fmla="*/ 1555 w 7220"/>
              <a:gd name="T25" fmla="*/ 3993 h 5024"/>
              <a:gd name="T26" fmla="*/ 2404 w 7220"/>
              <a:gd name="T27" fmla="*/ 4508 h 5024"/>
              <a:gd name="T28" fmla="*/ 3434 w 7220"/>
              <a:gd name="T29" fmla="*/ 4833 h 5024"/>
              <a:gd name="T30" fmla="*/ 4491 w 7220"/>
              <a:gd name="T31" fmla="*/ 4996 h 5024"/>
              <a:gd name="T32" fmla="*/ 5430 w 7220"/>
              <a:gd name="T33" fmla="*/ 4932 h 5024"/>
              <a:gd name="T34" fmla="*/ 6180 w 7220"/>
              <a:gd name="T35" fmla="*/ 4679 h 5024"/>
              <a:gd name="T36" fmla="*/ 6858 w 7220"/>
              <a:gd name="T37" fmla="*/ 4227 h 5024"/>
              <a:gd name="T38" fmla="*/ 7074 w 7220"/>
              <a:gd name="T39" fmla="*/ 3957 h 5024"/>
              <a:gd name="T40" fmla="*/ 6975 w 7220"/>
              <a:gd name="T41" fmla="*/ 3893 h 5024"/>
              <a:gd name="T42" fmla="*/ 6433 w 7220"/>
              <a:gd name="T43" fmla="*/ 4408 h 5024"/>
              <a:gd name="T44" fmla="*/ 5701 w 7220"/>
              <a:gd name="T45" fmla="*/ 4742 h 5024"/>
              <a:gd name="T46" fmla="*/ 4862 w 7220"/>
              <a:gd name="T47" fmla="*/ 4878 h 5024"/>
              <a:gd name="T48" fmla="*/ 3877 w 7220"/>
              <a:gd name="T49" fmla="*/ 4788 h 5024"/>
              <a:gd name="T50" fmla="*/ 2838 w 7220"/>
              <a:gd name="T51" fmla="*/ 4544 h 5024"/>
              <a:gd name="T52" fmla="*/ 1943 w 7220"/>
              <a:gd name="T53" fmla="*/ 4119 h 5024"/>
              <a:gd name="T54" fmla="*/ 588 w 7220"/>
              <a:gd name="T55" fmla="*/ 2756 h 5024"/>
              <a:gd name="T56" fmla="*/ 281 w 7220"/>
              <a:gd name="T57" fmla="*/ 949 h 5024"/>
              <a:gd name="T58" fmla="*/ 787 w 7220"/>
              <a:gd name="T59" fmla="*/ 208 h 5024"/>
              <a:gd name="T60" fmla="*/ 1302 w 7220"/>
              <a:gd name="T61" fmla="*/ 154 h 5024"/>
              <a:gd name="T62" fmla="*/ 1726 w 7220"/>
              <a:gd name="T63" fmla="*/ 253 h 5024"/>
              <a:gd name="T64" fmla="*/ 3190 w 7220"/>
              <a:gd name="T65" fmla="*/ 1084 h 5024"/>
              <a:gd name="T66" fmla="*/ 3741 w 7220"/>
              <a:gd name="T67" fmla="*/ 1726 h 5024"/>
              <a:gd name="T68" fmla="*/ 4184 w 7220"/>
              <a:gd name="T69" fmla="*/ 2566 h 5024"/>
              <a:gd name="T70" fmla="*/ 4663 w 7220"/>
              <a:gd name="T71" fmla="*/ 3333 h 5024"/>
              <a:gd name="T72" fmla="*/ 5277 w 7220"/>
              <a:gd name="T73" fmla="*/ 3776 h 5024"/>
              <a:gd name="T74" fmla="*/ 6794 w 7220"/>
              <a:gd name="T75" fmla="*/ 3938 h 5024"/>
              <a:gd name="T76" fmla="*/ 7147 w 7220"/>
              <a:gd name="T77" fmla="*/ 3812 h 5024"/>
              <a:gd name="T78" fmla="*/ 7083 w 7220"/>
              <a:gd name="T79" fmla="*/ 3704 h 5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20" h="5024">
                <a:moveTo>
                  <a:pt x="7083" y="3704"/>
                </a:moveTo>
                <a:lnTo>
                  <a:pt x="7083" y="3704"/>
                </a:lnTo>
                <a:cubicBezTo>
                  <a:pt x="6596" y="3938"/>
                  <a:pt x="6026" y="3938"/>
                  <a:pt x="5520" y="3749"/>
                </a:cubicBezTo>
                <a:cubicBezTo>
                  <a:pt x="5277" y="3658"/>
                  <a:pt x="5042" y="3523"/>
                  <a:pt x="4853" y="3351"/>
                </a:cubicBezTo>
                <a:cubicBezTo>
                  <a:pt x="4618" y="3143"/>
                  <a:pt x="4464" y="2881"/>
                  <a:pt x="4329" y="2602"/>
                </a:cubicBezTo>
                <a:cubicBezTo>
                  <a:pt x="4193" y="2304"/>
                  <a:pt x="4067" y="2006"/>
                  <a:pt x="3886" y="1726"/>
                </a:cubicBezTo>
                <a:cubicBezTo>
                  <a:pt x="3732" y="1482"/>
                  <a:pt x="3542" y="1256"/>
                  <a:pt x="3335" y="1057"/>
                </a:cubicBezTo>
                <a:cubicBezTo>
                  <a:pt x="2919" y="650"/>
                  <a:pt x="2404" y="343"/>
                  <a:pt x="1844" y="163"/>
                </a:cubicBezTo>
                <a:cubicBezTo>
                  <a:pt x="1699" y="117"/>
                  <a:pt x="1563" y="81"/>
                  <a:pt x="1419" y="54"/>
                </a:cubicBezTo>
                <a:cubicBezTo>
                  <a:pt x="1256" y="27"/>
                  <a:pt x="1085" y="0"/>
                  <a:pt x="922" y="27"/>
                </a:cubicBezTo>
                <a:cubicBezTo>
                  <a:pt x="606" y="81"/>
                  <a:pt x="398" y="370"/>
                  <a:pt x="272" y="641"/>
                </a:cubicBezTo>
                <a:cubicBezTo>
                  <a:pt x="0" y="1229"/>
                  <a:pt x="55" y="1915"/>
                  <a:pt x="317" y="2494"/>
                </a:cubicBezTo>
                <a:cubicBezTo>
                  <a:pt x="588" y="3089"/>
                  <a:pt x="1049" y="3595"/>
                  <a:pt x="1555" y="3993"/>
                </a:cubicBezTo>
                <a:cubicBezTo>
                  <a:pt x="1816" y="4191"/>
                  <a:pt x="2106" y="4372"/>
                  <a:pt x="2404" y="4508"/>
                </a:cubicBezTo>
                <a:cubicBezTo>
                  <a:pt x="2738" y="4652"/>
                  <a:pt x="3081" y="4752"/>
                  <a:pt x="3434" y="4833"/>
                </a:cubicBezTo>
                <a:cubicBezTo>
                  <a:pt x="3786" y="4905"/>
                  <a:pt x="4139" y="4969"/>
                  <a:pt x="4491" y="4996"/>
                </a:cubicBezTo>
                <a:cubicBezTo>
                  <a:pt x="4807" y="5023"/>
                  <a:pt x="5124" y="4977"/>
                  <a:pt x="5430" y="4932"/>
                </a:cubicBezTo>
                <a:cubicBezTo>
                  <a:pt x="5692" y="4887"/>
                  <a:pt x="5945" y="4797"/>
                  <a:pt x="6180" y="4679"/>
                </a:cubicBezTo>
                <a:cubicBezTo>
                  <a:pt x="6433" y="4562"/>
                  <a:pt x="6668" y="4417"/>
                  <a:pt x="6858" y="4227"/>
                </a:cubicBezTo>
                <a:cubicBezTo>
                  <a:pt x="6948" y="4146"/>
                  <a:pt x="7020" y="4056"/>
                  <a:pt x="7074" y="3957"/>
                </a:cubicBezTo>
                <a:cubicBezTo>
                  <a:pt x="7111" y="3884"/>
                  <a:pt x="7011" y="3821"/>
                  <a:pt x="6975" y="3893"/>
                </a:cubicBezTo>
                <a:cubicBezTo>
                  <a:pt x="6849" y="4110"/>
                  <a:pt x="6641" y="4273"/>
                  <a:pt x="6433" y="4408"/>
                </a:cubicBezTo>
                <a:cubicBezTo>
                  <a:pt x="6207" y="4553"/>
                  <a:pt x="5954" y="4670"/>
                  <a:pt x="5701" y="4742"/>
                </a:cubicBezTo>
                <a:cubicBezTo>
                  <a:pt x="5430" y="4824"/>
                  <a:pt x="5142" y="4860"/>
                  <a:pt x="4862" y="4878"/>
                </a:cubicBezTo>
                <a:cubicBezTo>
                  <a:pt x="4527" y="4896"/>
                  <a:pt x="4202" y="4842"/>
                  <a:pt x="3877" y="4788"/>
                </a:cubicBezTo>
                <a:cubicBezTo>
                  <a:pt x="3524" y="4733"/>
                  <a:pt x="3181" y="4661"/>
                  <a:pt x="2838" y="4544"/>
                </a:cubicBezTo>
                <a:cubicBezTo>
                  <a:pt x="2521" y="4444"/>
                  <a:pt x="2223" y="4300"/>
                  <a:pt x="1943" y="4119"/>
                </a:cubicBezTo>
                <a:cubicBezTo>
                  <a:pt x="1410" y="3776"/>
                  <a:pt x="922" y="3297"/>
                  <a:pt x="588" y="2756"/>
                </a:cubicBezTo>
                <a:cubicBezTo>
                  <a:pt x="272" y="2214"/>
                  <a:pt x="109" y="1563"/>
                  <a:pt x="281" y="949"/>
                </a:cubicBezTo>
                <a:cubicBezTo>
                  <a:pt x="362" y="669"/>
                  <a:pt x="515" y="352"/>
                  <a:pt x="787" y="208"/>
                </a:cubicBezTo>
                <a:cubicBezTo>
                  <a:pt x="940" y="117"/>
                  <a:pt x="1130" y="126"/>
                  <a:pt x="1302" y="154"/>
                </a:cubicBezTo>
                <a:cubicBezTo>
                  <a:pt x="1446" y="180"/>
                  <a:pt x="1582" y="208"/>
                  <a:pt x="1726" y="253"/>
                </a:cubicBezTo>
                <a:cubicBezTo>
                  <a:pt x="2268" y="407"/>
                  <a:pt x="2774" y="696"/>
                  <a:pt x="3190" y="1084"/>
                </a:cubicBezTo>
                <a:cubicBezTo>
                  <a:pt x="3398" y="1274"/>
                  <a:pt x="3588" y="1491"/>
                  <a:pt x="3741" y="1726"/>
                </a:cubicBezTo>
                <a:cubicBezTo>
                  <a:pt x="3922" y="1988"/>
                  <a:pt x="4048" y="2277"/>
                  <a:pt x="4184" y="2566"/>
                </a:cubicBezTo>
                <a:cubicBezTo>
                  <a:pt x="4310" y="2845"/>
                  <a:pt x="4446" y="3116"/>
                  <a:pt x="4663" y="3333"/>
                </a:cubicBezTo>
                <a:cubicBezTo>
                  <a:pt x="4835" y="3514"/>
                  <a:pt x="5051" y="3667"/>
                  <a:pt x="5277" y="3776"/>
                </a:cubicBezTo>
                <a:cubicBezTo>
                  <a:pt x="5746" y="4002"/>
                  <a:pt x="6288" y="4065"/>
                  <a:pt x="6794" y="3938"/>
                </a:cubicBezTo>
                <a:cubicBezTo>
                  <a:pt x="6921" y="3902"/>
                  <a:pt x="7038" y="3866"/>
                  <a:pt x="7147" y="3812"/>
                </a:cubicBezTo>
                <a:cubicBezTo>
                  <a:pt x="7219" y="3776"/>
                  <a:pt x="7156" y="3676"/>
                  <a:pt x="7083" y="37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">
            <a:extLst>
              <a:ext uri="{FF2B5EF4-FFF2-40B4-BE49-F238E27FC236}">
                <a16:creationId xmlns:a16="http://schemas.microsoft.com/office/drawing/2014/main" id="{39D4B028-EB05-D94D-91BF-CFADB2D65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7245" y="7636763"/>
            <a:ext cx="623009" cy="600103"/>
          </a:xfrm>
          <a:custGeom>
            <a:avLst/>
            <a:gdLst>
              <a:gd name="T0" fmla="*/ 271 w 598"/>
              <a:gd name="T1" fmla="*/ 542 h 579"/>
              <a:gd name="T2" fmla="*/ 271 w 598"/>
              <a:gd name="T3" fmla="*/ 542 h 579"/>
              <a:gd name="T4" fmla="*/ 597 w 598"/>
              <a:gd name="T5" fmla="*/ 361 h 579"/>
              <a:gd name="T6" fmla="*/ 398 w 598"/>
              <a:gd name="T7" fmla="*/ 0 h 579"/>
              <a:gd name="T8" fmla="*/ 73 w 598"/>
              <a:gd name="T9" fmla="*/ 181 h 579"/>
              <a:gd name="T10" fmla="*/ 28 w 598"/>
              <a:gd name="T11" fmla="*/ 334 h 579"/>
              <a:gd name="T12" fmla="*/ 118 w 598"/>
              <a:gd name="T13" fmla="*/ 497 h 579"/>
              <a:gd name="T14" fmla="*/ 271 w 598"/>
              <a:gd name="T15" fmla="*/ 542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8" h="579">
                <a:moveTo>
                  <a:pt x="271" y="542"/>
                </a:moveTo>
                <a:lnTo>
                  <a:pt x="271" y="542"/>
                </a:lnTo>
                <a:cubicBezTo>
                  <a:pt x="597" y="361"/>
                  <a:pt x="597" y="361"/>
                  <a:pt x="597" y="361"/>
                </a:cubicBezTo>
                <a:cubicBezTo>
                  <a:pt x="398" y="0"/>
                  <a:pt x="398" y="0"/>
                  <a:pt x="398" y="0"/>
                </a:cubicBezTo>
                <a:cubicBezTo>
                  <a:pt x="73" y="181"/>
                  <a:pt x="73" y="181"/>
                  <a:pt x="73" y="181"/>
                </a:cubicBezTo>
                <a:cubicBezTo>
                  <a:pt x="18" y="207"/>
                  <a:pt x="0" y="280"/>
                  <a:pt x="28" y="334"/>
                </a:cubicBezTo>
                <a:cubicBezTo>
                  <a:pt x="118" y="497"/>
                  <a:pt x="118" y="497"/>
                  <a:pt x="118" y="497"/>
                </a:cubicBezTo>
                <a:cubicBezTo>
                  <a:pt x="145" y="551"/>
                  <a:pt x="217" y="578"/>
                  <a:pt x="271" y="54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3">
            <a:extLst>
              <a:ext uri="{FF2B5EF4-FFF2-40B4-BE49-F238E27FC236}">
                <a16:creationId xmlns:a16="http://schemas.microsoft.com/office/drawing/2014/main" id="{D286970E-5472-C742-A7C2-34DB247CB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5958" y="4521717"/>
            <a:ext cx="4535140" cy="4608435"/>
          </a:xfrm>
          <a:custGeom>
            <a:avLst/>
            <a:gdLst>
              <a:gd name="T0" fmla="*/ 3768 w 4365"/>
              <a:gd name="T1" fmla="*/ 0 h 4436"/>
              <a:gd name="T2" fmla="*/ 3768 w 4365"/>
              <a:gd name="T3" fmla="*/ 0 h 4436"/>
              <a:gd name="T4" fmla="*/ 2439 w 4365"/>
              <a:gd name="T5" fmla="*/ 741 h 4436"/>
              <a:gd name="T6" fmla="*/ 2385 w 4365"/>
              <a:gd name="T7" fmla="*/ 930 h 4436"/>
              <a:gd name="T8" fmla="*/ 2385 w 4365"/>
              <a:gd name="T9" fmla="*/ 930 h 4436"/>
              <a:gd name="T10" fmla="*/ 2322 w 4365"/>
              <a:gd name="T11" fmla="*/ 1129 h 4436"/>
              <a:gd name="T12" fmla="*/ 2006 w 4365"/>
              <a:gd name="T13" fmla="*/ 1301 h 4436"/>
              <a:gd name="T14" fmla="*/ 1807 w 4365"/>
              <a:gd name="T15" fmla="*/ 1247 h 4436"/>
              <a:gd name="T16" fmla="*/ 1807 w 4365"/>
              <a:gd name="T17" fmla="*/ 1247 h 4436"/>
              <a:gd name="T18" fmla="*/ 1617 w 4365"/>
              <a:gd name="T19" fmla="*/ 1193 h 4436"/>
              <a:gd name="T20" fmla="*/ 849 w 4365"/>
              <a:gd name="T21" fmla="*/ 1617 h 4436"/>
              <a:gd name="T22" fmla="*/ 858 w 4365"/>
              <a:gd name="T23" fmla="*/ 1617 h 4436"/>
              <a:gd name="T24" fmla="*/ 397 w 4365"/>
              <a:gd name="T25" fmla="*/ 3559 h 4436"/>
              <a:gd name="T26" fmla="*/ 2259 w 4365"/>
              <a:gd name="T27" fmla="*/ 4101 h 4436"/>
              <a:gd name="T28" fmla="*/ 2882 w 4365"/>
              <a:gd name="T29" fmla="*/ 2132 h 4436"/>
              <a:gd name="T30" fmla="*/ 2882 w 4365"/>
              <a:gd name="T31" fmla="*/ 2132 h 4436"/>
              <a:gd name="T32" fmla="*/ 2954 w 4365"/>
              <a:gd name="T33" fmla="*/ 1861 h 4436"/>
              <a:gd name="T34" fmla="*/ 4364 w 4365"/>
              <a:gd name="T35" fmla="*/ 1084 h 4436"/>
              <a:gd name="T36" fmla="*/ 3768 w 4365"/>
              <a:gd name="T37" fmla="*/ 0 h 4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65" h="4436">
                <a:moveTo>
                  <a:pt x="3768" y="0"/>
                </a:moveTo>
                <a:lnTo>
                  <a:pt x="3768" y="0"/>
                </a:lnTo>
                <a:cubicBezTo>
                  <a:pt x="2439" y="741"/>
                  <a:pt x="2439" y="741"/>
                  <a:pt x="2439" y="741"/>
                </a:cubicBezTo>
                <a:cubicBezTo>
                  <a:pt x="2367" y="777"/>
                  <a:pt x="2340" y="867"/>
                  <a:pt x="2385" y="930"/>
                </a:cubicBezTo>
                <a:lnTo>
                  <a:pt x="2385" y="930"/>
                </a:lnTo>
                <a:cubicBezTo>
                  <a:pt x="2421" y="1003"/>
                  <a:pt x="2394" y="1084"/>
                  <a:pt x="2322" y="1129"/>
                </a:cubicBezTo>
                <a:cubicBezTo>
                  <a:pt x="2006" y="1301"/>
                  <a:pt x="2006" y="1301"/>
                  <a:pt x="2006" y="1301"/>
                </a:cubicBezTo>
                <a:cubicBezTo>
                  <a:pt x="1933" y="1337"/>
                  <a:pt x="1852" y="1319"/>
                  <a:pt x="1807" y="1247"/>
                </a:cubicBezTo>
                <a:lnTo>
                  <a:pt x="1807" y="1247"/>
                </a:lnTo>
                <a:cubicBezTo>
                  <a:pt x="1771" y="1183"/>
                  <a:pt x="1689" y="1157"/>
                  <a:pt x="1617" y="1193"/>
                </a:cubicBezTo>
                <a:cubicBezTo>
                  <a:pt x="849" y="1617"/>
                  <a:pt x="849" y="1617"/>
                  <a:pt x="849" y="1617"/>
                </a:cubicBezTo>
                <a:cubicBezTo>
                  <a:pt x="858" y="1617"/>
                  <a:pt x="858" y="1617"/>
                  <a:pt x="858" y="1617"/>
                </a:cubicBezTo>
                <a:cubicBezTo>
                  <a:pt x="217" y="2033"/>
                  <a:pt x="0" y="2881"/>
                  <a:pt x="397" y="3559"/>
                </a:cubicBezTo>
                <a:cubicBezTo>
                  <a:pt x="777" y="4192"/>
                  <a:pt x="1599" y="4435"/>
                  <a:pt x="2259" y="4101"/>
                </a:cubicBezTo>
                <a:cubicBezTo>
                  <a:pt x="3000" y="3740"/>
                  <a:pt x="3271" y="2836"/>
                  <a:pt x="2882" y="2132"/>
                </a:cubicBezTo>
                <a:lnTo>
                  <a:pt x="2882" y="2132"/>
                </a:lnTo>
                <a:cubicBezTo>
                  <a:pt x="2828" y="2033"/>
                  <a:pt x="2864" y="1916"/>
                  <a:pt x="2954" y="1861"/>
                </a:cubicBezTo>
                <a:cubicBezTo>
                  <a:pt x="4364" y="1084"/>
                  <a:pt x="4364" y="1084"/>
                  <a:pt x="4364" y="1084"/>
                </a:cubicBezTo>
                <a:lnTo>
                  <a:pt x="3768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4">
            <a:extLst>
              <a:ext uri="{FF2B5EF4-FFF2-40B4-BE49-F238E27FC236}">
                <a16:creationId xmlns:a16="http://schemas.microsoft.com/office/drawing/2014/main" id="{94554232-9938-BC4E-90C6-60A7DB2C8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2205" y="6569400"/>
            <a:ext cx="1772829" cy="1772829"/>
          </a:xfrm>
          <a:custGeom>
            <a:avLst/>
            <a:gdLst>
              <a:gd name="T0" fmla="*/ 1509 w 1708"/>
              <a:gd name="T1" fmla="*/ 487 h 1707"/>
              <a:gd name="T2" fmla="*/ 1509 w 1708"/>
              <a:gd name="T3" fmla="*/ 487 h 1707"/>
              <a:gd name="T4" fmla="*/ 1211 w 1708"/>
              <a:gd name="T5" fmla="*/ 1508 h 1707"/>
              <a:gd name="T6" fmla="*/ 199 w 1708"/>
              <a:gd name="T7" fmla="*/ 1210 h 1707"/>
              <a:gd name="T8" fmla="*/ 488 w 1708"/>
              <a:gd name="T9" fmla="*/ 199 h 1707"/>
              <a:gd name="T10" fmla="*/ 1509 w 1708"/>
              <a:gd name="T11" fmla="*/ 487 h 1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1707">
                <a:moveTo>
                  <a:pt x="1509" y="487"/>
                </a:moveTo>
                <a:lnTo>
                  <a:pt x="1509" y="487"/>
                </a:lnTo>
                <a:cubicBezTo>
                  <a:pt x="1707" y="848"/>
                  <a:pt x="1572" y="1309"/>
                  <a:pt x="1211" y="1508"/>
                </a:cubicBezTo>
                <a:cubicBezTo>
                  <a:pt x="849" y="1706"/>
                  <a:pt x="397" y="1571"/>
                  <a:pt x="199" y="1210"/>
                </a:cubicBezTo>
                <a:cubicBezTo>
                  <a:pt x="0" y="848"/>
                  <a:pt x="126" y="396"/>
                  <a:pt x="488" y="199"/>
                </a:cubicBezTo>
                <a:cubicBezTo>
                  <a:pt x="849" y="0"/>
                  <a:pt x="1301" y="126"/>
                  <a:pt x="1509" y="48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Line 5">
            <a:extLst>
              <a:ext uri="{FF2B5EF4-FFF2-40B4-BE49-F238E27FC236}">
                <a16:creationId xmlns:a16="http://schemas.microsoft.com/office/drawing/2014/main" id="{3E0D87DF-B9C7-9E43-AF55-6782BE82ED5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464204" y="4782830"/>
            <a:ext cx="233630" cy="467257"/>
          </a:xfrm>
          <a:prstGeom prst="line">
            <a:avLst/>
          </a:prstGeom>
          <a:noFill/>
          <a:ln w="16200" cap="flat">
            <a:solidFill>
              <a:srgbClr val="B7B3B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" name="Line 6">
            <a:extLst>
              <a:ext uri="{FF2B5EF4-FFF2-40B4-BE49-F238E27FC236}">
                <a16:creationId xmlns:a16="http://schemas.microsoft.com/office/drawing/2014/main" id="{43A73D78-2700-754F-900E-E2E35EFFB3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36044" y="4874449"/>
            <a:ext cx="36648" cy="375638"/>
          </a:xfrm>
          <a:prstGeom prst="line">
            <a:avLst/>
          </a:prstGeom>
          <a:noFill/>
          <a:ln w="16200" cap="flat">
            <a:solidFill>
              <a:srgbClr val="B7B3B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" name="Line 7">
            <a:extLst>
              <a:ext uri="{FF2B5EF4-FFF2-40B4-BE49-F238E27FC236}">
                <a16:creationId xmlns:a16="http://schemas.microsoft.com/office/drawing/2014/main" id="{358BAED7-E118-A04D-9CEC-7C9E6A4F78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230577" y="5185954"/>
            <a:ext cx="288598" cy="270277"/>
          </a:xfrm>
          <a:prstGeom prst="line">
            <a:avLst/>
          </a:prstGeom>
          <a:noFill/>
          <a:ln w="16200" cap="flat">
            <a:solidFill>
              <a:srgbClr val="B7B3B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" name="Freeform 8">
            <a:extLst>
              <a:ext uri="{FF2B5EF4-FFF2-40B4-BE49-F238E27FC236}">
                <a16:creationId xmlns:a16="http://schemas.microsoft.com/office/drawing/2014/main" id="{581C0AC6-B821-AF41-AC98-76AE050DB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95" y="10060084"/>
            <a:ext cx="1333058" cy="1200209"/>
          </a:xfrm>
          <a:custGeom>
            <a:avLst/>
            <a:gdLst>
              <a:gd name="T0" fmla="*/ 877 w 1285"/>
              <a:gd name="T1" fmla="*/ 0 h 1157"/>
              <a:gd name="T2" fmla="*/ 877 w 1285"/>
              <a:gd name="T3" fmla="*/ 0 h 1157"/>
              <a:gd name="T4" fmla="*/ 416 w 1285"/>
              <a:gd name="T5" fmla="*/ 0 h 1157"/>
              <a:gd name="T6" fmla="*/ 263 w 1285"/>
              <a:gd name="T7" fmla="*/ 90 h 1157"/>
              <a:gd name="T8" fmla="*/ 27 w 1285"/>
              <a:gd name="T9" fmla="*/ 488 h 1157"/>
              <a:gd name="T10" fmla="*/ 27 w 1285"/>
              <a:gd name="T11" fmla="*/ 669 h 1157"/>
              <a:gd name="T12" fmla="*/ 263 w 1285"/>
              <a:gd name="T13" fmla="*/ 1066 h 1157"/>
              <a:gd name="T14" fmla="*/ 416 w 1285"/>
              <a:gd name="T15" fmla="*/ 1156 h 1157"/>
              <a:gd name="T16" fmla="*/ 877 w 1285"/>
              <a:gd name="T17" fmla="*/ 1156 h 1157"/>
              <a:gd name="T18" fmla="*/ 1031 w 1285"/>
              <a:gd name="T19" fmla="*/ 1066 h 1157"/>
              <a:gd name="T20" fmla="*/ 1256 w 1285"/>
              <a:gd name="T21" fmla="*/ 669 h 1157"/>
              <a:gd name="T22" fmla="*/ 1256 w 1285"/>
              <a:gd name="T23" fmla="*/ 488 h 1157"/>
              <a:gd name="T24" fmla="*/ 1031 w 1285"/>
              <a:gd name="T25" fmla="*/ 90 h 1157"/>
              <a:gd name="T26" fmla="*/ 877 w 1285"/>
              <a:gd name="T27" fmla="*/ 0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85" h="1157">
                <a:moveTo>
                  <a:pt x="877" y="0"/>
                </a:moveTo>
                <a:lnTo>
                  <a:pt x="877" y="0"/>
                </a:lnTo>
                <a:cubicBezTo>
                  <a:pt x="416" y="0"/>
                  <a:pt x="416" y="0"/>
                  <a:pt x="416" y="0"/>
                </a:cubicBezTo>
                <a:cubicBezTo>
                  <a:pt x="353" y="0"/>
                  <a:pt x="289" y="36"/>
                  <a:pt x="263" y="90"/>
                </a:cubicBezTo>
                <a:cubicBezTo>
                  <a:pt x="27" y="488"/>
                  <a:pt x="27" y="488"/>
                  <a:pt x="27" y="488"/>
                </a:cubicBezTo>
                <a:cubicBezTo>
                  <a:pt x="0" y="542"/>
                  <a:pt x="0" y="614"/>
                  <a:pt x="27" y="669"/>
                </a:cubicBezTo>
                <a:cubicBezTo>
                  <a:pt x="263" y="1066"/>
                  <a:pt x="263" y="1066"/>
                  <a:pt x="263" y="1066"/>
                </a:cubicBezTo>
                <a:cubicBezTo>
                  <a:pt x="289" y="1120"/>
                  <a:pt x="353" y="1156"/>
                  <a:pt x="416" y="1156"/>
                </a:cubicBezTo>
                <a:cubicBezTo>
                  <a:pt x="877" y="1156"/>
                  <a:pt x="877" y="1156"/>
                  <a:pt x="877" y="1156"/>
                </a:cubicBezTo>
                <a:cubicBezTo>
                  <a:pt x="940" y="1156"/>
                  <a:pt x="994" y="1120"/>
                  <a:pt x="1031" y="1066"/>
                </a:cubicBezTo>
                <a:cubicBezTo>
                  <a:pt x="1256" y="669"/>
                  <a:pt x="1256" y="669"/>
                  <a:pt x="1256" y="669"/>
                </a:cubicBezTo>
                <a:cubicBezTo>
                  <a:pt x="1284" y="614"/>
                  <a:pt x="1284" y="542"/>
                  <a:pt x="1256" y="488"/>
                </a:cubicBezTo>
                <a:cubicBezTo>
                  <a:pt x="1031" y="90"/>
                  <a:pt x="1031" y="90"/>
                  <a:pt x="1031" y="90"/>
                </a:cubicBezTo>
                <a:cubicBezTo>
                  <a:pt x="994" y="36"/>
                  <a:pt x="940" y="0"/>
                  <a:pt x="87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9">
            <a:extLst>
              <a:ext uri="{FF2B5EF4-FFF2-40B4-BE49-F238E27FC236}">
                <a16:creationId xmlns:a16="http://schemas.microsoft.com/office/drawing/2014/main" id="{96E6DAE1-579C-4744-BB0D-AC19A3C68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8611" y="10060084"/>
            <a:ext cx="1342217" cy="1200209"/>
          </a:xfrm>
          <a:custGeom>
            <a:avLst/>
            <a:gdLst>
              <a:gd name="T0" fmla="*/ 877 w 1293"/>
              <a:gd name="T1" fmla="*/ 0 h 1157"/>
              <a:gd name="T2" fmla="*/ 877 w 1293"/>
              <a:gd name="T3" fmla="*/ 0 h 1157"/>
              <a:gd name="T4" fmla="*/ 416 w 1293"/>
              <a:gd name="T5" fmla="*/ 0 h 1157"/>
              <a:gd name="T6" fmla="*/ 262 w 1293"/>
              <a:gd name="T7" fmla="*/ 90 h 1157"/>
              <a:gd name="T8" fmla="*/ 36 w 1293"/>
              <a:gd name="T9" fmla="*/ 488 h 1157"/>
              <a:gd name="T10" fmla="*/ 36 w 1293"/>
              <a:gd name="T11" fmla="*/ 669 h 1157"/>
              <a:gd name="T12" fmla="*/ 262 w 1293"/>
              <a:gd name="T13" fmla="*/ 1066 h 1157"/>
              <a:gd name="T14" fmla="*/ 416 w 1293"/>
              <a:gd name="T15" fmla="*/ 1156 h 1157"/>
              <a:gd name="T16" fmla="*/ 877 w 1293"/>
              <a:gd name="T17" fmla="*/ 1156 h 1157"/>
              <a:gd name="T18" fmla="*/ 1030 w 1293"/>
              <a:gd name="T19" fmla="*/ 1066 h 1157"/>
              <a:gd name="T20" fmla="*/ 1256 w 1293"/>
              <a:gd name="T21" fmla="*/ 669 h 1157"/>
              <a:gd name="T22" fmla="*/ 1256 w 1293"/>
              <a:gd name="T23" fmla="*/ 488 h 1157"/>
              <a:gd name="T24" fmla="*/ 1030 w 1293"/>
              <a:gd name="T25" fmla="*/ 90 h 1157"/>
              <a:gd name="T26" fmla="*/ 877 w 1293"/>
              <a:gd name="T27" fmla="*/ 0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93" h="1157">
                <a:moveTo>
                  <a:pt x="877" y="0"/>
                </a:moveTo>
                <a:lnTo>
                  <a:pt x="877" y="0"/>
                </a:lnTo>
                <a:cubicBezTo>
                  <a:pt x="416" y="0"/>
                  <a:pt x="416" y="0"/>
                  <a:pt x="416" y="0"/>
                </a:cubicBezTo>
                <a:cubicBezTo>
                  <a:pt x="353" y="0"/>
                  <a:pt x="298" y="36"/>
                  <a:pt x="262" y="90"/>
                </a:cubicBezTo>
                <a:cubicBezTo>
                  <a:pt x="36" y="488"/>
                  <a:pt x="36" y="488"/>
                  <a:pt x="36" y="488"/>
                </a:cubicBezTo>
                <a:cubicBezTo>
                  <a:pt x="0" y="542"/>
                  <a:pt x="0" y="614"/>
                  <a:pt x="36" y="669"/>
                </a:cubicBezTo>
                <a:cubicBezTo>
                  <a:pt x="262" y="1066"/>
                  <a:pt x="262" y="1066"/>
                  <a:pt x="262" y="1066"/>
                </a:cubicBezTo>
                <a:cubicBezTo>
                  <a:pt x="298" y="1120"/>
                  <a:pt x="353" y="1156"/>
                  <a:pt x="416" y="1156"/>
                </a:cubicBezTo>
                <a:cubicBezTo>
                  <a:pt x="877" y="1156"/>
                  <a:pt x="877" y="1156"/>
                  <a:pt x="877" y="1156"/>
                </a:cubicBezTo>
                <a:cubicBezTo>
                  <a:pt x="940" y="1156"/>
                  <a:pt x="1003" y="1120"/>
                  <a:pt x="1030" y="1066"/>
                </a:cubicBezTo>
                <a:cubicBezTo>
                  <a:pt x="1256" y="669"/>
                  <a:pt x="1256" y="669"/>
                  <a:pt x="1256" y="669"/>
                </a:cubicBezTo>
                <a:cubicBezTo>
                  <a:pt x="1292" y="614"/>
                  <a:pt x="1292" y="542"/>
                  <a:pt x="1256" y="488"/>
                </a:cubicBezTo>
                <a:cubicBezTo>
                  <a:pt x="1030" y="90"/>
                  <a:pt x="1030" y="90"/>
                  <a:pt x="1030" y="90"/>
                </a:cubicBezTo>
                <a:cubicBezTo>
                  <a:pt x="1003" y="36"/>
                  <a:pt x="940" y="0"/>
                  <a:pt x="87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0">
            <a:extLst>
              <a:ext uri="{FF2B5EF4-FFF2-40B4-BE49-F238E27FC236}">
                <a16:creationId xmlns:a16="http://schemas.microsoft.com/office/drawing/2014/main" id="{FCC295B4-301B-C541-AF5F-B18964487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1406" y="10060084"/>
            <a:ext cx="1333055" cy="1200209"/>
          </a:xfrm>
          <a:custGeom>
            <a:avLst/>
            <a:gdLst>
              <a:gd name="T0" fmla="*/ 876 w 1284"/>
              <a:gd name="T1" fmla="*/ 0 h 1157"/>
              <a:gd name="T2" fmla="*/ 876 w 1284"/>
              <a:gd name="T3" fmla="*/ 0 h 1157"/>
              <a:gd name="T4" fmla="*/ 416 w 1284"/>
              <a:gd name="T5" fmla="*/ 0 h 1157"/>
              <a:gd name="T6" fmla="*/ 262 w 1284"/>
              <a:gd name="T7" fmla="*/ 90 h 1157"/>
              <a:gd name="T8" fmla="*/ 27 w 1284"/>
              <a:gd name="T9" fmla="*/ 488 h 1157"/>
              <a:gd name="T10" fmla="*/ 27 w 1284"/>
              <a:gd name="T11" fmla="*/ 669 h 1157"/>
              <a:gd name="T12" fmla="*/ 262 w 1284"/>
              <a:gd name="T13" fmla="*/ 1066 h 1157"/>
              <a:gd name="T14" fmla="*/ 416 w 1284"/>
              <a:gd name="T15" fmla="*/ 1156 h 1157"/>
              <a:gd name="T16" fmla="*/ 876 w 1284"/>
              <a:gd name="T17" fmla="*/ 1156 h 1157"/>
              <a:gd name="T18" fmla="*/ 1030 w 1284"/>
              <a:gd name="T19" fmla="*/ 1066 h 1157"/>
              <a:gd name="T20" fmla="*/ 1256 w 1284"/>
              <a:gd name="T21" fmla="*/ 669 h 1157"/>
              <a:gd name="T22" fmla="*/ 1256 w 1284"/>
              <a:gd name="T23" fmla="*/ 488 h 1157"/>
              <a:gd name="T24" fmla="*/ 1030 w 1284"/>
              <a:gd name="T25" fmla="*/ 90 h 1157"/>
              <a:gd name="T26" fmla="*/ 876 w 1284"/>
              <a:gd name="T27" fmla="*/ 0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84" h="1157">
                <a:moveTo>
                  <a:pt x="876" y="0"/>
                </a:moveTo>
                <a:lnTo>
                  <a:pt x="876" y="0"/>
                </a:lnTo>
                <a:cubicBezTo>
                  <a:pt x="416" y="0"/>
                  <a:pt x="416" y="0"/>
                  <a:pt x="416" y="0"/>
                </a:cubicBezTo>
                <a:cubicBezTo>
                  <a:pt x="352" y="0"/>
                  <a:pt x="289" y="36"/>
                  <a:pt x="262" y="90"/>
                </a:cubicBezTo>
                <a:cubicBezTo>
                  <a:pt x="27" y="488"/>
                  <a:pt x="27" y="488"/>
                  <a:pt x="27" y="488"/>
                </a:cubicBezTo>
                <a:cubicBezTo>
                  <a:pt x="0" y="542"/>
                  <a:pt x="0" y="614"/>
                  <a:pt x="27" y="669"/>
                </a:cubicBezTo>
                <a:cubicBezTo>
                  <a:pt x="262" y="1066"/>
                  <a:pt x="262" y="1066"/>
                  <a:pt x="262" y="1066"/>
                </a:cubicBezTo>
                <a:cubicBezTo>
                  <a:pt x="289" y="1120"/>
                  <a:pt x="352" y="1156"/>
                  <a:pt x="416" y="1156"/>
                </a:cubicBezTo>
                <a:cubicBezTo>
                  <a:pt x="876" y="1156"/>
                  <a:pt x="876" y="1156"/>
                  <a:pt x="876" y="1156"/>
                </a:cubicBezTo>
                <a:cubicBezTo>
                  <a:pt x="940" y="1156"/>
                  <a:pt x="994" y="1120"/>
                  <a:pt x="1030" y="1066"/>
                </a:cubicBezTo>
                <a:cubicBezTo>
                  <a:pt x="1256" y="669"/>
                  <a:pt x="1256" y="669"/>
                  <a:pt x="1256" y="669"/>
                </a:cubicBezTo>
                <a:cubicBezTo>
                  <a:pt x="1283" y="614"/>
                  <a:pt x="1283" y="542"/>
                  <a:pt x="1256" y="488"/>
                </a:cubicBezTo>
                <a:cubicBezTo>
                  <a:pt x="1030" y="90"/>
                  <a:pt x="1030" y="90"/>
                  <a:pt x="1030" y="90"/>
                </a:cubicBezTo>
                <a:cubicBezTo>
                  <a:pt x="994" y="36"/>
                  <a:pt x="940" y="0"/>
                  <a:pt x="87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0A8CE9D8-BDEF-2B4D-AC5E-16F2FABB9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5039" y="10060084"/>
            <a:ext cx="1342217" cy="1200209"/>
          </a:xfrm>
          <a:custGeom>
            <a:avLst/>
            <a:gdLst>
              <a:gd name="T0" fmla="*/ 876 w 1293"/>
              <a:gd name="T1" fmla="*/ 0 h 1157"/>
              <a:gd name="T2" fmla="*/ 876 w 1293"/>
              <a:gd name="T3" fmla="*/ 0 h 1157"/>
              <a:gd name="T4" fmla="*/ 416 w 1293"/>
              <a:gd name="T5" fmla="*/ 0 h 1157"/>
              <a:gd name="T6" fmla="*/ 262 w 1293"/>
              <a:gd name="T7" fmla="*/ 90 h 1157"/>
              <a:gd name="T8" fmla="*/ 36 w 1293"/>
              <a:gd name="T9" fmla="*/ 488 h 1157"/>
              <a:gd name="T10" fmla="*/ 36 w 1293"/>
              <a:gd name="T11" fmla="*/ 669 h 1157"/>
              <a:gd name="T12" fmla="*/ 262 w 1293"/>
              <a:gd name="T13" fmla="*/ 1066 h 1157"/>
              <a:gd name="T14" fmla="*/ 416 w 1293"/>
              <a:gd name="T15" fmla="*/ 1156 h 1157"/>
              <a:gd name="T16" fmla="*/ 876 w 1293"/>
              <a:gd name="T17" fmla="*/ 1156 h 1157"/>
              <a:gd name="T18" fmla="*/ 1030 w 1293"/>
              <a:gd name="T19" fmla="*/ 1066 h 1157"/>
              <a:gd name="T20" fmla="*/ 1256 w 1293"/>
              <a:gd name="T21" fmla="*/ 669 h 1157"/>
              <a:gd name="T22" fmla="*/ 1256 w 1293"/>
              <a:gd name="T23" fmla="*/ 488 h 1157"/>
              <a:gd name="T24" fmla="*/ 1030 w 1293"/>
              <a:gd name="T25" fmla="*/ 90 h 1157"/>
              <a:gd name="T26" fmla="*/ 876 w 1293"/>
              <a:gd name="T27" fmla="*/ 0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93" h="1157">
                <a:moveTo>
                  <a:pt x="876" y="0"/>
                </a:moveTo>
                <a:lnTo>
                  <a:pt x="876" y="0"/>
                </a:lnTo>
                <a:cubicBezTo>
                  <a:pt x="416" y="0"/>
                  <a:pt x="416" y="0"/>
                  <a:pt x="416" y="0"/>
                </a:cubicBezTo>
                <a:cubicBezTo>
                  <a:pt x="352" y="0"/>
                  <a:pt x="298" y="36"/>
                  <a:pt x="262" y="90"/>
                </a:cubicBezTo>
                <a:cubicBezTo>
                  <a:pt x="36" y="488"/>
                  <a:pt x="36" y="488"/>
                  <a:pt x="36" y="488"/>
                </a:cubicBezTo>
                <a:cubicBezTo>
                  <a:pt x="0" y="542"/>
                  <a:pt x="0" y="614"/>
                  <a:pt x="36" y="669"/>
                </a:cubicBezTo>
                <a:cubicBezTo>
                  <a:pt x="262" y="1066"/>
                  <a:pt x="262" y="1066"/>
                  <a:pt x="262" y="1066"/>
                </a:cubicBezTo>
                <a:cubicBezTo>
                  <a:pt x="298" y="1120"/>
                  <a:pt x="352" y="1156"/>
                  <a:pt x="416" y="1156"/>
                </a:cubicBezTo>
                <a:cubicBezTo>
                  <a:pt x="876" y="1156"/>
                  <a:pt x="876" y="1156"/>
                  <a:pt x="876" y="1156"/>
                </a:cubicBezTo>
                <a:cubicBezTo>
                  <a:pt x="939" y="1156"/>
                  <a:pt x="1003" y="1120"/>
                  <a:pt x="1030" y="1066"/>
                </a:cubicBezTo>
                <a:cubicBezTo>
                  <a:pt x="1256" y="669"/>
                  <a:pt x="1256" y="669"/>
                  <a:pt x="1256" y="669"/>
                </a:cubicBezTo>
                <a:cubicBezTo>
                  <a:pt x="1292" y="614"/>
                  <a:pt x="1292" y="542"/>
                  <a:pt x="1256" y="488"/>
                </a:cubicBezTo>
                <a:cubicBezTo>
                  <a:pt x="1030" y="90"/>
                  <a:pt x="1030" y="90"/>
                  <a:pt x="1030" y="90"/>
                </a:cubicBezTo>
                <a:cubicBezTo>
                  <a:pt x="1003" y="36"/>
                  <a:pt x="939" y="0"/>
                  <a:pt x="87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08">
            <a:extLst>
              <a:ext uri="{FF2B5EF4-FFF2-40B4-BE49-F238E27FC236}">
                <a16:creationId xmlns:a16="http://schemas.microsoft.com/office/drawing/2014/main" id="{9A889A4F-2BDA-2248-A845-608B70091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3192" y="10257066"/>
            <a:ext cx="302343" cy="806247"/>
          </a:xfrm>
          <a:custGeom>
            <a:avLst/>
            <a:gdLst>
              <a:gd name="T0" fmla="*/ 172 w 290"/>
              <a:gd name="T1" fmla="*/ 732 h 778"/>
              <a:gd name="T2" fmla="*/ 172 w 290"/>
              <a:gd name="T3" fmla="*/ 732 h 778"/>
              <a:gd name="T4" fmla="*/ 63 w 290"/>
              <a:gd name="T5" fmla="*/ 696 h 778"/>
              <a:gd name="T6" fmla="*/ 82 w 290"/>
              <a:gd name="T7" fmla="*/ 551 h 778"/>
              <a:gd name="T8" fmla="*/ 163 w 290"/>
              <a:gd name="T9" fmla="*/ 406 h 778"/>
              <a:gd name="T10" fmla="*/ 136 w 290"/>
              <a:gd name="T11" fmla="*/ 515 h 778"/>
              <a:gd name="T12" fmla="*/ 154 w 290"/>
              <a:gd name="T13" fmla="*/ 542 h 778"/>
              <a:gd name="T14" fmla="*/ 163 w 290"/>
              <a:gd name="T15" fmla="*/ 542 h 778"/>
              <a:gd name="T16" fmla="*/ 181 w 290"/>
              <a:gd name="T17" fmla="*/ 524 h 778"/>
              <a:gd name="T18" fmla="*/ 289 w 290"/>
              <a:gd name="T19" fmla="*/ 27 h 778"/>
              <a:gd name="T20" fmla="*/ 271 w 290"/>
              <a:gd name="T21" fmla="*/ 0 h 778"/>
              <a:gd name="T22" fmla="*/ 244 w 290"/>
              <a:gd name="T23" fmla="*/ 18 h 778"/>
              <a:gd name="T24" fmla="*/ 181 w 290"/>
              <a:gd name="T25" fmla="*/ 316 h 778"/>
              <a:gd name="T26" fmla="*/ 172 w 290"/>
              <a:gd name="T27" fmla="*/ 316 h 778"/>
              <a:gd name="T28" fmla="*/ 36 w 290"/>
              <a:gd name="T29" fmla="*/ 533 h 778"/>
              <a:gd name="T30" fmla="*/ 27 w 290"/>
              <a:gd name="T31" fmla="*/ 722 h 778"/>
              <a:gd name="T32" fmla="*/ 82 w 290"/>
              <a:gd name="T33" fmla="*/ 768 h 778"/>
              <a:gd name="T34" fmla="*/ 145 w 290"/>
              <a:gd name="T35" fmla="*/ 777 h 778"/>
              <a:gd name="T36" fmla="*/ 181 w 290"/>
              <a:gd name="T37" fmla="*/ 777 h 778"/>
              <a:gd name="T38" fmla="*/ 199 w 290"/>
              <a:gd name="T39" fmla="*/ 750 h 778"/>
              <a:gd name="T40" fmla="*/ 172 w 290"/>
              <a:gd name="T41" fmla="*/ 732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0" h="778">
                <a:moveTo>
                  <a:pt x="172" y="732"/>
                </a:moveTo>
                <a:lnTo>
                  <a:pt x="172" y="732"/>
                </a:lnTo>
                <a:cubicBezTo>
                  <a:pt x="118" y="732"/>
                  <a:pt x="82" y="722"/>
                  <a:pt x="63" y="696"/>
                </a:cubicBezTo>
                <a:cubicBezTo>
                  <a:pt x="54" y="668"/>
                  <a:pt x="54" y="614"/>
                  <a:pt x="82" y="551"/>
                </a:cubicBezTo>
                <a:cubicBezTo>
                  <a:pt x="99" y="506"/>
                  <a:pt x="127" y="460"/>
                  <a:pt x="163" y="406"/>
                </a:cubicBezTo>
                <a:cubicBezTo>
                  <a:pt x="136" y="515"/>
                  <a:pt x="136" y="515"/>
                  <a:pt x="136" y="515"/>
                </a:cubicBezTo>
                <a:cubicBezTo>
                  <a:pt x="136" y="524"/>
                  <a:pt x="145" y="533"/>
                  <a:pt x="154" y="542"/>
                </a:cubicBezTo>
                <a:lnTo>
                  <a:pt x="163" y="542"/>
                </a:lnTo>
                <a:cubicBezTo>
                  <a:pt x="172" y="542"/>
                  <a:pt x="181" y="533"/>
                  <a:pt x="181" y="524"/>
                </a:cubicBezTo>
                <a:cubicBezTo>
                  <a:pt x="289" y="27"/>
                  <a:pt x="289" y="27"/>
                  <a:pt x="289" y="27"/>
                </a:cubicBezTo>
                <a:cubicBezTo>
                  <a:pt x="289" y="18"/>
                  <a:pt x="280" y="0"/>
                  <a:pt x="271" y="0"/>
                </a:cubicBezTo>
                <a:cubicBezTo>
                  <a:pt x="253" y="0"/>
                  <a:pt x="244" y="9"/>
                  <a:pt x="244" y="18"/>
                </a:cubicBezTo>
                <a:cubicBezTo>
                  <a:pt x="181" y="316"/>
                  <a:pt x="181" y="316"/>
                  <a:pt x="181" y="316"/>
                </a:cubicBezTo>
                <a:cubicBezTo>
                  <a:pt x="172" y="316"/>
                  <a:pt x="172" y="316"/>
                  <a:pt x="172" y="316"/>
                </a:cubicBezTo>
                <a:cubicBezTo>
                  <a:pt x="109" y="388"/>
                  <a:pt x="63" y="469"/>
                  <a:pt x="36" y="533"/>
                </a:cubicBezTo>
                <a:cubicBezTo>
                  <a:pt x="9" y="614"/>
                  <a:pt x="0" y="677"/>
                  <a:pt x="27" y="722"/>
                </a:cubicBezTo>
                <a:cubicBezTo>
                  <a:pt x="36" y="741"/>
                  <a:pt x="54" y="759"/>
                  <a:pt x="82" y="768"/>
                </a:cubicBezTo>
                <a:cubicBezTo>
                  <a:pt x="99" y="777"/>
                  <a:pt x="118" y="777"/>
                  <a:pt x="145" y="777"/>
                </a:cubicBezTo>
                <a:cubicBezTo>
                  <a:pt x="154" y="777"/>
                  <a:pt x="163" y="777"/>
                  <a:pt x="181" y="777"/>
                </a:cubicBezTo>
                <a:cubicBezTo>
                  <a:pt x="190" y="768"/>
                  <a:pt x="199" y="759"/>
                  <a:pt x="199" y="750"/>
                </a:cubicBezTo>
                <a:cubicBezTo>
                  <a:pt x="199" y="732"/>
                  <a:pt x="181" y="722"/>
                  <a:pt x="172" y="73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7B3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09">
            <a:extLst>
              <a:ext uri="{FF2B5EF4-FFF2-40B4-BE49-F238E27FC236}">
                <a16:creationId xmlns:a16="http://schemas.microsoft.com/office/drawing/2014/main" id="{31930693-F562-1843-8740-ADE7F3D42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9668" y="10257066"/>
            <a:ext cx="284019" cy="806247"/>
          </a:xfrm>
          <a:custGeom>
            <a:avLst/>
            <a:gdLst>
              <a:gd name="T0" fmla="*/ 236 w 273"/>
              <a:gd name="T1" fmla="*/ 533 h 778"/>
              <a:gd name="T2" fmla="*/ 236 w 273"/>
              <a:gd name="T3" fmla="*/ 533 h 778"/>
              <a:gd name="T4" fmla="*/ 109 w 273"/>
              <a:gd name="T5" fmla="*/ 325 h 778"/>
              <a:gd name="T6" fmla="*/ 46 w 273"/>
              <a:gd name="T7" fmla="*/ 18 h 778"/>
              <a:gd name="T8" fmla="*/ 19 w 273"/>
              <a:gd name="T9" fmla="*/ 0 h 778"/>
              <a:gd name="T10" fmla="*/ 0 w 273"/>
              <a:gd name="T11" fmla="*/ 27 h 778"/>
              <a:gd name="T12" fmla="*/ 100 w 273"/>
              <a:gd name="T13" fmla="*/ 515 h 778"/>
              <a:gd name="T14" fmla="*/ 127 w 273"/>
              <a:gd name="T15" fmla="*/ 542 h 778"/>
              <a:gd name="T16" fmla="*/ 127 w 273"/>
              <a:gd name="T17" fmla="*/ 533 h 778"/>
              <a:gd name="T18" fmla="*/ 145 w 273"/>
              <a:gd name="T19" fmla="*/ 506 h 778"/>
              <a:gd name="T20" fmla="*/ 136 w 273"/>
              <a:gd name="T21" fmla="*/ 433 h 778"/>
              <a:gd name="T22" fmla="*/ 190 w 273"/>
              <a:gd name="T23" fmla="*/ 551 h 778"/>
              <a:gd name="T24" fmla="*/ 208 w 273"/>
              <a:gd name="T25" fmla="*/ 696 h 778"/>
              <a:gd name="T26" fmla="*/ 100 w 273"/>
              <a:gd name="T27" fmla="*/ 732 h 778"/>
              <a:gd name="T28" fmla="*/ 73 w 273"/>
              <a:gd name="T29" fmla="*/ 750 h 778"/>
              <a:gd name="T30" fmla="*/ 100 w 273"/>
              <a:gd name="T31" fmla="*/ 777 h 778"/>
              <a:gd name="T32" fmla="*/ 136 w 273"/>
              <a:gd name="T33" fmla="*/ 777 h 778"/>
              <a:gd name="T34" fmla="*/ 190 w 273"/>
              <a:gd name="T35" fmla="*/ 768 h 778"/>
              <a:gd name="T36" fmla="*/ 245 w 273"/>
              <a:gd name="T37" fmla="*/ 722 h 778"/>
              <a:gd name="T38" fmla="*/ 236 w 273"/>
              <a:gd name="T39" fmla="*/ 533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73" h="778">
                <a:moveTo>
                  <a:pt x="236" y="533"/>
                </a:moveTo>
                <a:lnTo>
                  <a:pt x="236" y="533"/>
                </a:lnTo>
                <a:cubicBezTo>
                  <a:pt x="208" y="469"/>
                  <a:pt x="163" y="397"/>
                  <a:pt x="109" y="325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9"/>
                  <a:pt x="28" y="0"/>
                  <a:pt x="19" y="0"/>
                </a:cubicBezTo>
                <a:cubicBezTo>
                  <a:pt x="10" y="0"/>
                  <a:pt x="0" y="18"/>
                  <a:pt x="0" y="27"/>
                </a:cubicBezTo>
                <a:cubicBezTo>
                  <a:pt x="100" y="515"/>
                  <a:pt x="100" y="515"/>
                  <a:pt x="100" y="515"/>
                </a:cubicBezTo>
                <a:cubicBezTo>
                  <a:pt x="109" y="533"/>
                  <a:pt x="118" y="542"/>
                  <a:pt x="127" y="542"/>
                </a:cubicBezTo>
                <a:lnTo>
                  <a:pt x="127" y="533"/>
                </a:lnTo>
                <a:cubicBezTo>
                  <a:pt x="145" y="533"/>
                  <a:pt x="154" y="524"/>
                  <a:pt x="145" y="506"/>
                </a:cubicBezTo>
                <a:cubicBezTo>
                  <a:pt x="136" y="433"/>
                  <a:pt x="136" y="433"/>
                  <a:pt x="136" y="433"/>
                </a:cubicBezTo>
                <a:cubicBezTo>
                  <a:pt x="154" y="479"/>
                  <a:pt x="181" y="515"/>
                  <a:pt x="190" y="551"/>
                </a:cubicBezTo>
                <a:cubicBezTo>
                  <a:pt x="217" y="614"/>
                  <a:pt x="227" y="668"/>
                  <a:pt x="208" y="696"/>
                </a:cubicBezTo>
                <a:cubicBezTo>
                  <a:pt x="190" y="722"/>
                  <a:pt x="154" y="732"/>
                  <a:pt x="100" y="732"/>
                </a:cubicBezTo>
                <a:cubicBezTo>
                  <a:pt x="91" y="722"/>
                  <a:pt x="82" y="732"/>
                  <a:pt x="73" y="750"/>
                </a:cubicBezTo>
                <a:cubicBezTo>
                  <a:pt x="73" y="759"/>
                  <a:pt x="82" y="768"/>
                  <a:pt x="100" y="777"/>
                </a:cubicBezTo>
                <a:cubicBezTo>
                  <a:pt x="109" y="777"/>
                  <a:pt x="118" y="777"/>
                  <a:pt x="136" y="777"/>
                </a:cubicBezTo>
                <a:cubicBezTo>
                  <a:pt x="154" y="777"/>
                  <a:pt x="172" y="777"/>
                  <a:pt x="190" y="768"/>
                </a:cubicBezTo>
                <a:cubicBezTo>
                  <a:pt x="217" y="759"/>
                  <a:pt x="236" y="741"/>
                  <a:pt x="245" y="722"/>
                </a:cubicBezTo>
                <a:cubicBezTo>
                  <a:pt x="272" y="677"/>
                  <a:pt x="263" y="614"/>
                  <a:pt x="236" y="5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7B3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10">
            <a:extLst>
              <a:ext uri="{FF2B5EF4-FFF2-40B4-BE49-F238E27FC236}">
                <a16:creationId xmlns:a16="http://schemas.microsoft.com/office/drawing/2014/main" id="{0D2EFF2F-49CC-104C-8697-82B606509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6876" y="10893816"/>
            <a:ext cx="421447" cy="142011"/>
          </a:xfrm>
          <a:custGeom>
            <a:avLst/>
            <a:gdLst>
              <a:gd name="T0" fmla="*/ 334 w 407"/>
              <a:gd name="T1" fmla="*/ 45 h 137"/>
              <a:gd name="T2" fmla="*/ 334 w 407"/>
              <a:gd name="T3" fmla="*/ 45 h 137"/>
              <a:gd name="T4" fmla="*/ 361 w 407"/>
              <a:gd name="T5" fmla="*/ 63 h 137"/>
              <a:gd name="T6" fmla="*/ 361 w 407"/>
              <a:gd name="T7" fmla="*/ 63 h 137"/>
              <a:gd name="T8" fmla="*/ 379 w 407"/>
              <a:gd name="T9" fmla="*/ 82 h 137"/>
              <a:gd name="T10" fmla="*/ 406 w 407"/>
              <a:gd name="T11" fmla="*/ 63 h 137"/>
              <a:gd name="T12" fmla="*/ 397 w 407"/>
              <a:gd name="T13" fmla="*/ 36 h 137"/>
              <a:gd name="T14" fmla="*/ 334 w 407"/>
              <a:gd name="T15" fmla="*/ 0 h 137"/>
              <a:gd name="T16" fmla="*/ 271 w 407"/>
              <a:gd name="T17" fmla="*/ 36 h 137"/>
              <a:gd name="T18" fmla="*/ 262 w 407"/>
              <a:gd name="T19" fmla="*/ 45 h 137"/>
              <a:gd name="T20" fmla="*/ 234 w 407"/>
              <a:gd name="T21" fmla="*/ 72 h 137"/>
              <a:gd name="T22" fmla="*/ 208 w 407"/>
              <a:gd name="T23" fmla="*/ 91 h 137"/>
              <a:gd name="T24" fmla="*/ 171 w 407"/>
              <a:gd name="T25" fmla="*/ 72 h 137"/>
              <a:gd name="T26" fmla="*/ 144 w 407"/>
              <a:gd name="T27" fmla="*/ 45 h 137"/>
              <a:gd name="T28" fmla="*/ 135 w 407"/>
              <a:gd name="T29" fmla="*/ 36 h 137"/>
              <a:gd name="T30" fmla="*/ 72 w 407"/>
              <a:gd name="T31" fmla="*/ 0 h 137"/>
              <a:gd name="T32" fmla="*/ 9 w 407"/>
              <a:gd name="T33" fmla="*/ 36 h 137"/>
              <a:gd name="T34" fmla="*/ 0 w 407"/>
              <a:gd name="T35" fmla="*/ 63 h 137"/>
              <a:gd name="T36" fmla="*/ 27 w 407"/>
              <a:gd name="T37" fmla="*/ 82 h 137"/>
              <a:gd name="T38" fmla="*/ 54 w 407"/>
              <a:gd name="T39" fmla="*/ 63 h 137"/>
              <a:gd name="T40" fmla="*/ 54 w 407"/>
              <a:gd name="T41" fmla="*/ 63 h 137"/>
              <a:gd name="T42" fmla="*/ 72 w 407"/>
              <a:gd name="T43" fmla="*/ 45 h 137"/>
              <a:gd name="T44" fmla="*/ 99 w 407"/>
              <a:gd name="T45" fmla="*/ 63 h 137"/>
              <a:gd name="T46" fmla="*/ 108 w 407"/>
              <a:gd name="T47" fmla="*/ 72 h 137"/>
              <a:gd name="T48" fmla="*/ 135 w 407"/>
              <a:gd name="T49" fmla="*/ 108 h 137"/>
              <a:gd name="T50" fmla="*/ 208 w 407"/>
              <a:gd name="T51" fmla="*/ 136 h 137"/>
              <a:gd name="T52" fmla="*/ 271 w 407"/>
              <a:gd name="T53" fmla="*/ 108 h 137"/>
              <a:gd name="T54" fmla="*/ 298 w 407"/>
              <a:gd name="T55" fmla="*/ 72 h 137"/>
              <a:gd name="T56" fmla="*/ 307 w 407"/>
              <a:gd name="T57" fmla="*/ 63 h 137"/>
              <a:gd name="T58" fmla="*/ 334 w 407"/>
              <a:gd name="T59" fmla="*/ 4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07" h="137">
                <a:moveTo>
                  <a:pt x="334" y="45"/>
                </a:moveTo>
                <a:lnTo>
                  <a:pt x="334" y="45"/>
                </a:lnTo>
                <a:cubicBezTo>
                  <a:pt x="343" y="54"/>
                  <a:pt x="352" y="54"/>
                  <a:pt x="361" y="63"/>
                </a:cubicBezTo>
                <a:lnTo>
                  <a:pt x="361" y="63"/>
                </a:lnTo>
                <a:cubicBezTo>
                  <a:pt x="361" y="72"/>
                  <a:pt x="370" y="82"/>
                  <a:pt x="379" y="82"/>
                </a:cubicBezTo>
                <a:cubicBezTo>
                  <a:pt x="397" y="82"/>
                  <a:pt x="406" y="72"/>
                  <a:pt x="406" y="63"/>
                </a:cubicBezTo>
                <a:cubicBezTo>
                  <a:pt x="406" y="54"/>
                  <a:pt x="406" y="45"/>
                  <a:pt x="397" y="36"/>
                </a:cubicBezTo>
                <a:cubicBezTo>
                  <a:pt x="379" y="18"/>
                  <a:pt x="361" y="9"/>
                  <a:pt x="334" y="0"/>
                </a:cubicBezTo>
                <a:cubicBezTo>
                  <a:pt x="307" y="0"/>
                  <a:pt x="289" y="18"/>
                  <a:pt x="271" y="36"/>
                </a:cubicBezTo>
                <a:cubicBezTo>
                  <a:pt x="271" y="36"/>
                  <a:pt x="262" y="36"/>
                  <a:pt x="262" y="45"/>
                </a:cubicBezTo>
                <a:cubicBezTo>
                  <a:pt x="253" y="54"/>
                  <a:pt x="244" y="63"/>
                  <a:pt x="234" y="72"/>
                </a:cubicBezTo>
                <a:cubicBezTo>
                  <a:pt x="226" y="82"/>
                  <a:pt x="217" y="91"/>
                  <a:pt x="208" y="91"/>
                </a:cubicBezTo>
                <a:cubicBezTo>
                  <a:pt x="189" y="91"/>
                  <a:pt x="180" y="82"/>
                  <a:pt x="171" y="72"/>
                </a:cubicBezTo>
                <a:cubicBezTo>
                  <a:pt x="162" y="63"/>
                  <a:pt x="153" y="54"/>
                  <a:pt x="144" y="45"/>
                </a:cubicBezTo>
                <a:cubicBezTo>
                  <a:pt x="144" y="36"/>
                  <a:pt x="144" y="36"/>
                  <a:pt x="135" y="36"/>
                </a:cubicBezTo>
                <a:cubicBezTo>
                  <a:pt x="126" y="18"/>
                  <a:pt x="99" y="0"/>
                  <a:pt x="72" y="0"/>
                </a:cubicBezTo>
                <a:cubicBezTo>
                  <a:pt x="45" y="9"/>
                  <a:pt x="27" y="18"/>
                  <a:pt x="9" y="36"/>
                </a:cubicBezTo>
                <a:cubicBezTo>
                  <a:pt x="9" y="45"/>
                  <a:pt x="0" y="54"/>
                  <a:pt x="0" y="63"/>
                </a:cubicBezTo>
                <a:cubicBezTo>
                  <a:pt x="0" y="72"/>
                  <a:pt x="18" y="82"/>
                  <a:pt x="27" y="82"/>
                </a:cubicBezTo>
                <a:cubicBezTo>
                  <a:pt x="36" y="82"/>
                  <a:pt x="45" y="72"/>
                  <a:pt x="54" y="63"/>
                </a:cubicBezTo>
                <a:lnTo>
                  <a:pt x="54" y="63"/>
                </a:lnTo>
                <a:cubicBezTo>
                  <a:pt x="54" y="54"/>
                  <a:pt x="63" y="54"/>
                  <a:pt x="72" y="45"/>
                </a:cubicBezTo>
                <a:cubicBezTo>
                  <a:pt x="90" y="45"/>
                  <a:pt x="99" y="54"/>
                  <a:pt x="99" y="63"/>
                </a:cubicBezTo>
                <a:cubicBezTo>
                  <a:pt x="108" y="63"/>
                  <a:pt x="108" y="72"/>
                  <a:pt x="108" y="72"/>
                </a:cubicBezTo>
                <a:cubicBezTo>
                  <a:pt x="117" y="82"/>
                  <a:pt x="126" y="91"/>
                  <a:pt x="135" y="108"/>
                </a:cubicBezTo>
                <a:cubicBezTo>
                  <a:pt x="153" y="127"/>
                  <a:pt x="180" y="136"/>
                  <a:pt x="208" y="136"/>
                </a:cubicBezTo>
                <a:cubicBezTo>
                  <a:pt x="226" y="136"/>
                  <a:pt x="253" y="127"/>
                  <a:pt x="271" y="108"/>
                </a:cubicBezTo>
                <a:cubicBezTo>
                  <a:pt x="280" y="91"/>
                  <a:pt x="289" y="82"/>
                  <a:pt x="298" y="72"/>
                </a:cubicBezTo>
                <a:lnTo>
                  <a:pt x="307" y="63"/>
                </a:lnTo>
                <a:cubicBezTo>
                  <a:pt x="316" y="54"/>
                  <a:pt x="325" y="45"/>
                  <a:pt x="334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7B3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11">
            <a:extLst>
              <a:ext uri="{FF2B5EF4-FFF2-40B4-BE49-F238E27FC236}">
                <a16:creationId xmlns:a16="http://schemas.microsoft.com/office/drawing/2014/main" id="{2C8F2EDE-4F28-1A4A-9394-F8E39854B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9724" y="10257066"/>
            <a:ext cx="815409" cy="806247"/>
          </a:xfrm>
          <a:custGeom>
            <a:avLst/>
            <a:gdLst>
              <a:gd name="T0" fmla="*/ 777 w 787"/>
              <a:gd name="T1" fmla="*/ 36 h 778"/>
              <a:gd name="T2" fmla="*/ 777 w 787"/>
              <a:gd name="T3" fmla="*/ 36 h 778"/>
              <a:gd name="T4" fmla="*/ 777 w 787"/>
              <a:gd name="T5" fmla="*/ 9 h 778"/>
              <a:gd name="T6" fmla="*/ 741 w 787"/>
              <a:gd name="T7" fmla="*/ 9 h 778"/>
              <a:gd name="T8" fmla="*/ 398 w 787"/>
              <a:gd name="T9" fmla="*/ 90 h 778"/>
              <a:gd name="T10" fmla="*/ 398 w 787"/>
              <a:gd name="T11" fmla="*/ 90 h 778"/>
              <a:gd name="T12" fmla="*/ 181 w 787"/>
              <a:gd name="T13" fmla="*/ 72 h 778"/>
              <a:gd name="T14" fmla="*/ 45 w 787"/>
              <a:gd name="T15" fmla="*/ 9 h 778"/>
              <a:gd name="T16" fmla="*/ 18 w 787"/>
              <a:gd name="T17" fmla="*/ 9 h 778"/>
              <a:gd name="T18" fmla="*/ 9 w 787"/>
              <a:gd name="T19" fmla="*/ 36 h 778"/>
              <a:gd name="T20" fmla="*/ 36 w 787"/>
              <a:gd name="T21" fmla="*/ 90 h 778"/>
              <a:gd name="T22" fmla="*/ 63 w 787"/>
              <a:gd name="T23" fmla="*/ 171 h 778"/>
              <a:gd name="T24" fmla="*/ 36 w 787"/>
              <a:gd name="T25" fmla="*/ 460 h 778"/>
              <a:gd name="T26" fmla="*/ 100 w 787"/>
              <a:gd name="T27" fmla="*/ 677 h 778"/>
              <a:gd name="T28" fmla="*/ 398 w 787"/>
              <a:gd name="T29" fmla="*/ 777 h 778"/>
              <a:gd name="T30" fmla="*/ 687 w 787"/>
              <a:gd name="T31" fmla="*/ 668 h 778"/>
              <a:gd name="T32" fmla="*/ 714 w 787"/>
              <a:gd name="T33" fmla="*/ 171 h 778"/>
              <a:gd name="T34" fmla="*/ 741 w 787"/>
              <a:gd name="T35" fmla="*/ 99 h 778"/>
              <a:gd name="T36" fmla="*/ 777 w 787"/>
              <a:gd name="T37" fmla="*/ 36 h 778"/>
              <a:gd name="T38" fmla="*/ 398 w 787"/>
              <a:gd name="T39" fmla="*/ 135 h 778"/>
              <a:gd name="T40" fmla="*/ 398 w 787"/>
              <a:gd name="T41" fmla="*/ 135 h 778"/>
              <a:gd name="T42" fmla="*/ 398 w 787"/>
              <a:gd name="T43" fmla="*/ 135 h 778"/>
              <a:gd name="T44" fmla="*/ 615 w 787"/>
              <a:gd name="T45" fmla="*/ 117 h 778"/>
              <a:gd name="T46" fmla="*/ 696 w 787"/>
              <a:gd name="T47" fmla="*/ 90 h 778"/>
              <a:gd name="T48" fmla="*/ 678 w 787"/>
              <a:gd name="T49" fmla="*/ 135 h 778"/>
              <a:gd name="T50" fmla="*/ 669 w 787"/>
              <a:gd name="T51" fmla="*/ 144 h 778"/>
              <a:gd name="T52" fmla="*/ 588 w 787"/>
              <a:gd name="T53" fmla="*/ 199 h 778"/>
              <a:gd name="T54" fmla="*/ 389 w 787"/>
              <a:gd name="T55" fmla="*/ 226 h 778"/>
              <a:gd name="T56" fmla="*/ 181 w 787"/>
              <a:gd name="T57" fmla="*/ 199 h 778"/>
              <a:gd name="T58" fmla="*/ 109 w 787"/>
              <a:gd name="T59" fmla="*/ 144 h 778"/>
              <a:gd name="T60" fmla="*/ 100 w 787"/>
              <a:gd name="T61" fmla="*/ 135 h 778"/>
              <a:gd name="T62" fmla="*/ 82 w 787"/>
              <a:gd name="T63" fmla="*/ 81 h 778"/>
              <a:gd name="T64" fmla="*/ 398 w 787"/>
              <a:gd name="T65" fmla="*/ 135 h 778"/>
              <a:gd name="T66" fmla="*/ 705 w 787"/>
              <a:gd name="T67" fmla="*/ 452 h 778"/>
              <a:gd name="T68" fmla="*/ 705 w 787"/>
              <a:gd name="T69" fmla="*/ 452 h 778"/>
              <a:gd name="T70" fmla="*/ 651 w 787"/>
              <a:gd name="T71" fmla="*/ 641 h 778"/>
              <a:gd name="T72" fmla="*/ 398 w 787"/>
              <a:gd name="T73" fmla="*/ 732 h 778"/>
              <a:gd name="T74" fmla="*/ 136 w 787"/>
              <a:gd name="T75" fmla="*/ 641 h 778"/>
              <a:gd name="T76" fmla="*/ 100 w 787"/>
              <a:gd name="T77" fmla="*/ 216 h 778"/>
              <a:gd name="T78" fmla="*/ 172 w 787"/>
              <a:gd name="T79" fmla="*/ 244 h 778"/>
              <a:gd name="T80" fmla="*/ 371 w 787"/>
              <a:gd name="T81" fmla="*/ 271 h 778"/>
              <a:gd name="T82" fmla="*/ 371 w 787"/>
              <a:gd name="T83" fmla="*/ 443 h 778"/>
              <a:gd name="T84" fmla="*/ 398 w 787"/>
              <a:gd name="T85" fmla="*/ 469 h 778"/>
              <a:gd name="T86" fmla="*/ 398 w 787"/>
              <a:gd name="T87" fmla="*/ 469 h 778"/>
              <a:gd name="T88" fmla="*/ 416 w 787"/>
              <a:gd name="T89" fmla="*/ 443 h 778"/>
              <a:gd name="T90" fmla="*/ 416 w 787"/>
              <a:gd name="T91" fmla="*/ 271 h 778"/>
              <a:gd name="T92" fmla="*/ 678 w 787"/>
              <a:gd name="T93" fmla="*/ 216 h 778"/>
              <a:gd name="T94" fmla="*/ 705 w 787"/>
              <a:gd name="T95" fmla="*/ 452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87" h="778">
                <a:moveTo>
                  <a:pt x="777" y="36"/>
                </a:moveTo>
                <a:lnTo>
                  <a:pt x="777" y="36"/>
                </a:lnTo>
                <a:cubicBezTo>
                  <a:pt x="786" y="27"/>
                  <a:pt x="786" y="18"/>
                  <a:pt x="777" y="9"/>
                </a:cubicBezTo>
                <a:cubicBezTo>
                  <a:pt x="768" y="0"/>
                  <a:pt x="750" y="0"/>
                  <a:pt x="741" y="9"/>
                </a:cubicBezTo>
                <a:cubicBezTo>
                  <a:pt x="696" y="54"/>
                  <a:pt x="560" y="90"/>
                  <a:pt x="398" y="90"/>
                </a:cubicBezTo>
                <a:lnTo>
                  <a:pt x="398" y="90"/>
                </a:lnTo>
                <a:cubicBezTo>
                  <a:pt x="316" y="90"/>
                  <a:pt x="244" y="81"/>
                  <a:pt x="181" y="72"/>
                </a:cubicBezTo>
                <a:cubicBezTo>
                  <a:pt x="118" y="54"/>
                  <a:pt x="73" y="36"/>
                  <a:pt x="45" y="9"/>
                </a:cubicBezTo>
                <a:cubicBezTo>
                  <a:pt x="36" y="0"/>
                  <a:pt x="27" y="0"/>
                  <a:pt x="18" y="9"/>
                </a:cubicBezTo>
                <a:cubicBezTo>
                  <a:pt x="9" y="9"/>
                  <a:pt x="0" y="27"/>
                  <a:pt x="9" y="36"/>
                </a:cubicBezTo>
                <a:cubicBezTo>
                  <a:pt x="9" y="36"/>
                  <a:pt x="27" y="63"/>
                  <a:pt x="36" y="90"/>
                </a:cubicBezTo>
                <a:cubicBezTo>
                  <a:pt x="63" y="153"/>
                  <a:pt x="63" y="171"/>
                  <a:pt x="63" y="171"/>
                </a:cubicBezTo>
                <a:cubicBezTo>
                  <a:pt x="45" y="262"/>
                  <a:pt x="27" y="370"/>
                  <a:pt x="36" y="460"/>
                </a:cubicBezTo>
                <a:cubicBezTo>
                  <a:pt x="36" y="551"/>
                  <a:pt x="63" y="623"/>
                  <a:pt x="100" y="677"/>
                </a:cubicBezTo>
                <a:cubicBezTo>
                  <a:pt x="163" y="741"/>
                  <a:pt x="253" y="777"/>
                  <a:pt x="398" y="777"/>
                </a:cubicBezTo>
                <a:cubicBezTo>
                  <a:pt x="533" y="777"/>
                  <a:pt x="633" y="741"/>
                  <a:pt x="687" y="668"/>
                </a:cubicBezTo>
                <a:cubicBezTo>
                  <a:pt x="777" y="560"/>
                  <a:pt x="750" y="361"/>
                  <a:pt x="714" y="171"/>
                </a:cubicBezTo>
                <a:cubicBezTo>
                  <a:pt x="714" y="171"/>
                  <a:pt x="705" y="153"/>
                  <a:pt x="741" y="99"/>
                </a:cubicBezTo>
                <a:cubicBezTo>
                  <a:pt x="759" y="63"/>
                  <a:pt x="777" y="36"/>
                  <a:pt x="777" y="36"/>
                </a:cubicBezTo>
                <a:close/>
                <a:moveTo>
                  <a:pt x="398" y="135"/>
                </a:moveTo>
                <a:lnTo>
                  <a:pt x="398" y="135"/>
                </a:lnTo>
                <a:lnTo>
                  <a:pt x="398" y="135"/>
                </a:lnTo>
                <a:cubicBezTo>
                  <a:pt x="479" y="135"/>
                  <a:pt x="551" y="126"/>
                  <a:pt x="615" y="117"/>
                </a:cubicBezTo>
                <a:cubicBezTo>
                  <a:pt x="642" y="108"/>
                  <a:pt x="669" y="99"/>
                  <a:pt x="696" y="90"/>
                </a:cubicBezTo>
                <a:cubicBezTo>
                  <a:pt x="687" y="108"/>
                  <a:pt x="678" y="117"/>
                  <a:pt x="678" y="135"/>
                </a:cubicBezTo>
                <a:cubicBezTo>
                  <a:pt x="669" y="135"/>
                  <a:pt x="669" y="144"/>
                  <a:pt x="669" y="144"/>
                </a:cubicBezTo>
                <a:cubicBezTo>
                  <a:pt x="669" y="171"/>
                  <a:pt x="642" y="190"/>
                  <a:pt x="588" y="199"/>
                </a:cubicBezTo>
                <a:cubicBezTo>
                  <a:pt x="533" y="216"/>
                  <a:pt x="461" y="226"/>
                  <a:pt x="389" y="226"/>
                </a:cubicBezTo>
                <a:cubicBezTo>
                  <a:pt x="307" y="226"/>
                  <a:pt x="235" y="216"/>
                  <a:pt x="181" y="199"/>
                </a:cubicBezTo>
                <a:cubicBezTo>
                  <a:pt x="136" y="190"/>
                  <a:pt x="109" y="171"/>
                  <a:pt x="109" y="144"/>
                </a:cubicBezTo>
                <a:lnTo>
                  <a:pt x="100" y="135"/>
                </a:lnTo>
                <a:cubicBezTo>
                  <a:pt x="100" y="117"/>
                  <a:pt x="91" y="108"/>
                  <a:pt x="82" y="81"/>
                </a:cubicBezTo>
                <a:cubicBezTo>
                  <a:pt x="172" y="126"/>
                  <a:pt x="289" y="135"/>
                  <a:pt x="398" y="135"/>
                </a:cubicBezTo>
                <a:close/>
                <a:moveTo>
                  <a:pt x="705" y="452"/>
                </a:moveTo>
                <a:lnTo>
                  <a:pt x="705" y="452"/>
                </a:lnTo>
                <a:cubicBezTo>
                  <a:pt x="705" y="542"/>
                  <a:pt x="687" y="596"/>
                  <a:pt x="651" y="641"/>
                </a:cubicBezTo>
                <a:cubicBezTo>
                  <a:pt x="606" y="705"/>
                  <a:pt x="515" y="732"/>
                  <a:pt x="398" y="732"/>
                </a:cubicBezTo>
                <a:cubicBezTo>
                  <a:pt x="271" y="732"/>
                  <a:pt x="190" y="705"/>
                  <a:pt x="136" y="641"/>
                </a:cubicBezTo>
                <a:cubicBezTo>
                  <a:pt x="63" y="560"/>
                  <a:pt x="73" y="406"/>
                  <a:pt x="100" y="216"/>
                </a:cubicBezTo>
                <a:cubicBezTo>
                  <a:pt x="118" y="226"/>
                  <a:pt x="145" y="235"/>
                  <a:pt x="172" y="244"/>
                </a:cubicBezTo>
                <a:cubicBezTo>
                  <a:pt x="226" y="262"/>
                  <a:pt x="298" y="271"/>
                  <a:pt x="371" y="271"/>
                </a:cubicBezTo>
                <a:cubicBezTo>
                  <a:pt x="371" y="443"/>
                  <a:pt x="371" y="443"/>
                  <a:pt x="371" y="443"/>
                </a:cubicBezTo>
                <a:cubicBezTo>
                  <a:pt x="371" y="460"/>
                  <a:pt x="380" y="469"/>
                  <a:pt x="398" y="469"/>
                </a:cubicBezTo>
                <a:lnTo>
                  <a:pt x="398" y="469"/>
                </a:lnTo>
                <a:cubicBezTo>
                  <a:pt x="407" y="469"/>
                  <a:pt x="416" y="460"/>
                  <a:pt x="416" y="443"/>
                </a:cubicBezTo>
                <a:cubicBezTo>
                  <a:pt x="416" y="271"/>
                  <a:pt x="416" y="271"/>
                  <a:pt x="416" y="271"/>
                </a:cubicBezTo>
                <a:cubicBezTo>
                  <a:pt x="515" y="271"/>
                  <a:pt x="624" y="253"/>
                  <a:pt x="678" y="216"/>
                </a:cubicBezTo>
                <a:cubicBezTo>
                  <a:pt x="696" y="316"/>
                  <a:pt x="705" y="388"/>
                  <a:pt x="705" y="4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7B3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12">
            <a:extLst>
              <a:ext uri="{FF2B5EF4-FFF2-40B4-BE49-F238E27FC236}">
                <a16:creationId xmlns:a16="http://schemas.microsoft.com/office/drawing/2014/main" id="{11FD8B53-4973-5342-8D50-4B48C872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6709" y="10211256"/>
            <a:ext cx="893287" cy="902446"/>
          </a:xfrm>
          <a:custGeom>
            <a:avLst/>
            <a:gdLst>
              <a:gd name="T0" fmla="*/ 542 w 859"/>
              <a:gd name="T1" fmla="*/ 868 h 869"/>
              <a:gd name="T2" fmla="*/ 361 w 859"/>
              <a:gd name="T3" fmla="*/ 805 h 869"/>
              <a:gd name="T4" fmla="*/ 54 w 859"/>
              <a:gd name="T5" fmla="*/ 534 h 869"/>
              <a:gd name="T6" fmla="*/ 81 w 859"/>
              <a:gd name="T7" fmla="*/ 407 h 869"/>
              <a:gd name="T8" fmla="*/ 36 w 859"/>
              <a:gd name="T9" fmla="*/ 308 h 869"/>
              <a:gd name="T10" fmla="*/ 36 w 859"/>
              <a:gd name="T11" fmla="*/ 208 h 869"/>
              <a:gd name="T12" fmla="*/ 81 w 859"/>
              <a:gd name="T13" fmla="*/ 154 h 869"/>
              <a:gd name="T14" fmla="*/ 81 w 859"/>
              <a:gd name="T15" fmla="*/ 55 h 869"/>
              <a:gd name="T16" fmla="*/ 136 w 859"/>
              <a:gd name="T17" fmla="*/ 28 h 869"/>
              <a:gd name="T18" fmla="*/ 235 w 859"/>
              <a:gd name="T19" fmla="*/ 100 h 869"/>
              <a:gd name="T20" fmla="*/ 262 w 859"/>
              <a:gd name="T21" fmla="*/ 9 h 869"/>
              <a:gd name="T22" fmla="*/ 343 w 859"/>
              <a:gd name="T23" fmla="*/ 19 h 869"/>
              <a:gd name="T24" fmla="*/ 506 w 859"/>
              <a:gd name="T25" fmla="*/ 245 h 869"/>
              <a:gd name="T26" fmla="*/ 632 w 859"/>
              <a:gd name="T27" fmla="*/ 317 h 869"/>
              <a:gd name="T28" fmla="*/ 696 w 859"/>
              <a:gd name="T29" fmla="*/ 154 h 869"/>
              <a:gd name="T30" fmla="*/ 849 w 859"/>
              <a:gd name="T31" fmla="*/ 172 h 869"/>
              <a:gd name="T32" fmla="*/ 831 w 859"/>
              <a:gd name="T33" fmla="*/ 299 h 869"/>
              <a:gd name="T34" fmla="*/ 831 w 859"/>
              <a:gd name="T35" fmla="*/ 579 h 869"/>
              <a:gd name="T36" fmla="*/ 569 w 859"/>
              <a:gd name="T37" fmla="*/ 868 h 869"/>
              <a:gd name="T38" fmla="*/ 389 w 859"/>
              <a:gd name="T39" fmla="*/ 768 h 869"/>
              <a:gd name="T40" fmla="*/ 560 w 859"/>
              <a:gd name="T41" fmla="*/ 823 h 869"/>
              <a:gd name="T42" fmla="*/ 777 w 859"/>
              <a:gd name="T43" fmla="*/ 452 h 869"/>
              <a:gd name="T44" fmla="*/ 804 w 859"/>
              <a:gd name="T45" fmla="*/ 217 h 869"/>
              <a:gd name="T46" fmla="*/ 723 w 859"/>
              <a:gd name="T47" fmla="*/ 190 h 869"/>
              <a:gd name="T48" fmla="*/ 668 w 859"/>
              <a:gd name="T49" fmla="*/ 353 h 869"/>
              <a:gd name="T50" fmla="*/ 479 w 859"/>
              <a:gd name="T51" fmla="*/ 281 h 869"/>
              <a:gd name="T52" fmla="*/ 307 w 859"/>
              <a:gd name="T53" fmla="*/ 46 h 869"/>
              <a:gd name="T54" fmla="*/ 289 w 859"/>
              <a:gd name="T55" fmla="*/ 46 h 869"/>
              <a:gd name="T56" fmla="*/ 280 w 859"/>
              <a:gd name="T57" fmla="*/ 82 h 869"/>
              <a:gd name="T58" fmla="*/ 452 w 859"/>
              <a:gd name="T59" fmla="*/ 353 h 869"/>
              <a:gd name="T60" fmla="*/ 162 w 859"/>
              <a:gd name="T61" fmla="*/ 82 h 869"/>
              <a:gd name="T62" fmla="*/ 136 w 859"/>
              <a:gd name="T63" fmla="*/ 73 h 869"/>
              <a:gd name="T64" fmla="*/ 117 w 859"/>
              <a:gd name="T65" fmla="*/ 127 h 869"/>
              <a:gd name="T66" fmla="*/ 370 w 859"/>
              <a:gd name="T67" fmla="*/ 461 h 869"/>
              <a:gd name="T68" fmla="*/ 99 w 859"/>
              <a:gd name="T69" fmla="*/ 245 h 869"/>
              <a:gd name="T70" fmla="*/ 63 w 859"/>
              <a:gd name="T71" fmla="*/ 281 h 869"/>
              <a:gd name="T72" fmla="*/ 325 w 859"/>
              <a:gd name="T73" fmla="*/ 588 h 869"/>
              <a:gd name="T74" fmla="*/ 126 w 859"/>
              <a:gd name="T75" fmla="*/ 461 h 869"/>
              <a:gd name="T76" fmla="*/ 81 w 859"/>
              <a:gd name="T77" fmla="*/ 470 h 869"/>
              <a:gd name="T78" fmla="*/ 90 w 859"/>
              <a:gd name="T79" fmla="*/ 498 h 869"/>
              <a:gd name="T80" fmla="*/ 54 w 859"/>
              <a:gd name="T81" fmla="*/ 461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59" h="869">
                <a:moveTo>
                  <a:pt x="542" y="868"/>
                </a:moveTo>
                <a:lnTo>
                  <a:pt x="542" y="868"/>
                </a:lnTo>
                <a:cubicBezTo>
                  <a:pt x="443" y="868"/>
                  <a:pt x="361" y="805"/>
                  <a:pt x="361" y="805"/>
                </a:cubicBezTo>
                <a:lnTo>
                  <a:pt x="361" y="805"/>
                </a:lnTo>
                <a:cubicBezTo>
                  <a:pt x="54" y="534"/>
                  <a:pt x="54" y="534"/>
                  <a:pt x="54" y="534"/>
                </a:cubicBezTo>
                <a:lnTo>
                  <a:pt x="54" y="534"/>
                </a:lnTo>
                <a:cubicBezTo>
                  <a:pt x="36" y="515"/>
                  <a:pt x="27" y="479"/>
                  <a:pt x="36" y="452"/>
                </a:cubicBezTo>
                <a:cubicBezTo>
                  <a:pt x="45" y="434"/>
                  <a:pt x="63" y="416"/>
                  <a:pt x="81" y="407"/>
                </a:cubicBezTo>
                <a:cubicBezTo>
                  <a:pt x="99" y="407"/>
                  <a:pt x="108" y="407"/>
                  <a:pt x="126" y="407"/>
                </a:cubicBezTo>
                <a:cubicBezTo>
                  <a:pt x="36" y="308"/>
                  <a:pt x="36" y="308"/>
                  <a:pt x="36" y="308"/>
                </a:cubicBezTo>
                <a:lnTo>
                  <a:pt x="36" y="308"/>
                </a:lnTo>
                <a:cubicBezTo>
                  <a:pt x="0" y="281"/>
                  <a:pt x="9" y="236"/>
                  <a:pt x="36" y="208"/>
                </a:cubicBezTo>
                <a:cubicBezTo>
                  <a:pt x="54" y="190"/>
                  <a:pt x="90" y="181"/>
                  <a:pt x="117" y="199"/>
                </a:cubicBezTo>
                <a:cubicBezTo>
                  <a:pt x="81" y="154"/>
                  <a:pt x="81" y="154"/>
                  <a:pt x="81" y="154"/>
                </a:cubicBezTo>
                <a:lnTo>
                  <a:pt x="81" y="154"/>
                </a:lnTo>
                <a:cubicBezTo>
                  <a:pt x="54" y="127"/>
                  <a:pt x="54" y="82"/>
                  <a:pt x="81" y="55"/>
                </a:cubicBezTo>
                <a:cubicBezTo>
                  <a:pt x="99" y="37"/>
                  <a:pt x="117" y="28"/>
                  <a:pt x="136" y="28"/>
                </a:cubicBezTo>
                <a:lnTo>
                  <a:pt x="136" y="28"/>
                </a:lnTo>
                <a:cubicBezTo>
                  <a:pt x="162" y="28"/>
                  <a:pt x="181" y="37"/>
                  <a:pt x="190" y="55"/>
                </a:cubicBezTo>
                <a:cubicBezTo>
                  <a:pt x="235" y="100"/>
                  <a:pt x="235" y="100"/>
                  <a:pt x="235" y="100"/>
                </a:cubicBezTo>
                <a:cubicBezTo>
                  <a:pt x="235" y="91"/>
                  <a:pt x="226" y="82"/>
                  <a:pt x="226" y="73"/>
                </a:cubicBezTo>
                <a:cubicBezTo>
                  <a:pt x="226" y="46"/>
                  <a:pt x="244" y="28"/>
                  <a:pt x="262" y="9"/>
                </a:cubicBezTo>
                <a:cubicBezTo>
                  <a:pt x="280" y="0"/>
                  <a:pt x="298" y="0"/>
                  <a:pt x="325" y="0"/>
                </a:cubicBezTo>
                <a:cubicBezTo>
                  <a:pt x="334" y="9"/>
                  <a:pt x="343" y="9"/>
                  <a:pt x="343" y="19"/>
                </a:cubicBezTo>
                <a:cubicBezTo>
                  <a:pt x="361" y="37"/>
                  <a:pt x="379" y="64"/>
                  <a:pt x="397" y="100"/>
                </a:cubicBezTo>
                <a:cubicBezTo>
                  <a:pt x="434" y="145"/>
                  <a:pt x="470" y="199"/>
                  <a:pt x="506" y="245"/>
                </a:cubicBezTo>
                <a:cubicBezTo>
                  <a:pt x="542" y="281"/>
                  <a:pt x="578" y="326"/>
                  <a:pt x="614" y="326"/>
                </a:cubicBezTo>
                <a:cubicBezTo>
                  <a:pt x="623" y="326"/>
                  <a:pt x="632" y="326"/>
                  <a:pt x="632" y="317"/>
                </a:cubicBezTo>
                <a:cubicBezTo>
                  <a:pt x="650" y="308"/>
                  <a:pt x="650" y="281"/>
                  <a:pt x="659" y="253"/>
                </a:cubicBezTo>
                <a:cubicBezTo>
                  <a:pt x="659" y="217"/>
                  <a:pt x="668" y="181"/>
                  <a:pt x="696" y="154"/>
                </a:cubicBezTo>
                <a:cubicBezTo>
                  <a:pt x="732" y="118"/>
                  <a:pt x="777" y="109"/>
                  <a:pt x="822" y="127"/>
                </a:cubicBezTo>
                <a:cubicBezTo>
                  <a:pt x="840" y="136"/>
                  <a:pt x="849" y="154"/>
                  <a:pt x="849" y="172"/>
                </a:cubicBezTo>
                <a:cubicBezTo>
                  <a:pt x="858" y="190"/>
                  <a:pt x="858" y="208"/>
                  <a:pt x="849" y="236"/>
                </a:cubicBezTo>
                <a:cubicBezTo>
                  <a:pt x="849" y="253"/>
                  <a:pt x="840" y="272"/>
                  <a:pt x="831" y="299"/>
                </a:cubicBezTo>
                <a:cubicBezTo>
                  <a:pt x="813" y="344"/>
                  <a:pt x="813" y="389"/>
                  <a:pt x="822" y="434"/>
                </a:cubicBezTo>
                <a:cubicBezTo>
                  <a:pt x="840" y="479"/>
                  <a:pt x="840" y="534"/>
                  <a:pt x="831" y="579"/>
                </a:cubicBezTo>
                <a:cubicBezTo>
                  <a:pt x="813" y="642"/>
                  <a:pt x="786" y="696"/>
                  <a:pt x="741" y="759"/>
                </a:cubicBezTo>
                <a:cubicBezTo>
                  <a:pt x="696" y="823"/>
                  <a:pt x="632" y="859"/>
                  <a:pt x="569" y="868"/>
                </a:cubicBezTo>
                <a:cubicBezTo>
                  <a:pt x="560" y="868"/>
                  <a:pt x="551" y="868"/>
                  <a:pt x="542" y="868"/>
                </a:cubicBezTo>
                <a:close/>
                <a:moveTo>
                  <a:pt x="389" y="768"/>
                </a:moveTo>
                <a:lnTo>
                  <a:pt x="389" y="768"/>
                </a:lnTo>
                <a:cubicBezTo>
                  <a:pt x="397" y="778"/>
                  <a:pt x="470" y="832"/>
                  <a:pt x="560" y="823"/>
                </a:cubicBezTo>
                <a:cubicBezTo>
                  <a:pt x="614" y="814"/>
                  <a:pt x="668" y="787"/>
                  <a:pt x="705" y="732"/>
                </a:cubicBezTo>
                <a:cubicBezTo>
                  <a:pt x="795" y="615"/>
                  <a:pt x="795" y="515"/>
                  <a:pt x="777" y="452"/>
                </a:cubicBezTo>
                <a:cubicBezTo>
                  <a:pt x="768" y="398"/>
                  <a:pt x="768" y="335"/>
                  <a:pt x="786" y="290"/>
                </a:cubicBezTo>
                <a:cubicBezTo>
                  <a:pt x="795" y="262"/>
                  <a:pt x="804" y="236"/>
                  <a:pt x="804" y="217"/>
                </a:cubicBezTo>
                <a:cubicBezTo>
                  <a:pt x="813" y="199"/>
                  <a:pt x="813" y="172"/>
                  <a:pt x="795" y="163"/>
                </a:cubicBezTo>
                <a:cubicBezTo>
                  <a:pt x="777" y="154"/>
                  <a:pt x="750" y="163"/>
                  <a:pt x="723" y="190"/>
                </a:cubicBezTo>
                <a:cubicBezTo>
                  <a:pt x="714" y="199"/>
                  <a:pt x="705" y="236"/>
                  <a:pt x="705" y="262"/>
                </a:cubicBezTo>
                <a:cubicBezTo>
                  <a:pt x="696" y="299"/>
                  <a:pt x="687" y="335"/>
                  <a:pt x="668" y="353"/>
                </a:cubicBezTo>
                <a:cubicBezTo>
                  <a:pt x="650" y="371"/>
                  <a:pt x="623" y="371"/>
                  <a:pt x="605" y="371"/>
                </a:cubicBezTo>
                <a:cubicBezTo>
                  <a:pt x="569" y="362"/>
                  <a:pt x="524" y="335"/>
                  <a:pt x="479" y="281"/>
                </a:cubicBezTo>
                <a:cubicBezTo>
                  <a:pt x="434" y="226"/>
                  <a:pt x="397" y="172"/>
                  <a:pt x="361" y="127"/>
                </a:cubicBezTo>
                <a:cubicBezTo>
                  <a:pt x="343" y="91"/>
                  <a:pt x="325" y="64"/>
                  <a:pt x="307" y="46"/>
                </a:cubicBezTo>
                <a:lnTo>
                  <a:pt x="307" y="46"/>
                </a:lnTo>
                <a:cubicBezTo>
                  <a:pt x="298" y="46"/>
                  <a:pt x="289" y="46"/>
                  <a:pt x="289" y="46"/>
                </a:cubicBezTo>
                <a:cubicBezTo>
                  <a:pt x="280" y="55"/>
                  <a:pt x="271" y="64"/>
                  <a:pt x="271" y="73"/>
                </a:cubicBezTo>
                <a:cubicBezTo>
                  <a:pt x="271" y="82"/>
                  <a:pt x="280" y="82"/>
                  <a:pt x="280" y="82"/>
                </a:cubicBezTo>
                <a:cubicBezTo>
                  <a:pt x="452" y="326"/>
                  <a:pt x="452" y="326"/>
                  <a:pt x="452" y="326"/>
                </a:cubicBezTo>
                <a:cubicBezTo>
                  <a:pt x="461" y="335"/>
                  <a:pt x="461" y="353"/>
                  <a:pt x="452" y="353"/>
                </a:cubicBezTo>
                <a:cubicBezTo>
                  <a:pt x="443" y="362"/>
                  <a:pt x="425" y="362"/>
                  <a:pt x="415" y="353"/>
                </a:cubicBezTo>
                <a:cubicBezTo>
                  <a:pt x="162" y="82"/>
                  <a:pt x="162" y="82"/>
                  <a:pt x="162" y="82"/>
                </a:cubicBezTo>
                <a:lnTo>
                  <a:pt x="162" y="82"/>
                </a:lnTo>
                <a:cubicBezTo>
                  <a:pt x="153" y="82"/>
                  <a:pt x="144" y="73"/>
                  <a:pt x="136" y="73"/>
                </a:cubicBezTo>
                <a:cubicBezTo>
                  <a:pt x="126" y="73"/>
                  <a:pt x="117" y="82"/>
                  <a:pt x="117" y="82"/>
                </a:cubicBezTo>
                <a:cubicBezTo>
                  <a:pt x="108" y="100"/>
                  <a:pt x="108" y="109"/>
                  <a:pt x="117" y="127"/>
                </a:cubicBezTo>
                <a:cubicBezTo>
                  <a:pt x="379" y="425"/>
                  <a:pt x="379" y="425"/>
                  <a:pt x="379" y="425"/>
                </a:cubicBezTo>
                <a:cubicBezTo>
                  <a:pt x="389" y="434"/>
                  <a:pt x="379" y="452"/>
                  <a:pt x="370" y="461"/>
                </a:cubicBezTo>
                <a:cubicBezTo>
                  <a:pt x="370" y="470"/>
                  <a:pt x="352" y="470"/>
                  <a:pt x="343" y="461"/>
                </a:cubicBezTo>
                <a:cubicBezTo>
                  <a:pt x="99" y="245"/>
                  <a:pt x="99" y="245"/>
                  <a:pt x="99" y="245"/>
                </a:cubicBezTo>
                <a:cubicBezTo>
                  <a:pt x="90" y="236"/>
                  <a:pt x="72" y="236"/>
                  <a:pt x="63" y="245"/>
                </a:cubicBezTo>
                <a:cubicBezTo>
                  <a:pt x="54" y="253"/>
                  <a:pt x="54" y="272"/>
                  <a:pt x="63" y="281"/>
                </a:cubicBezTo>
                <a:cubicBezTo>
                  <a:pt x="325" y="552"/>
                  <a:pt x="325" y="552"/>
                  <a:pt x="325" y="552"/>
                </a:cubicBezTo>
                <a:cubicBezTo>
                  <a:pt x="334" y="561"/>
                  <a:pt x="334" y="579"/>
                  <a:pt x="325" y="588"/>
                </a:cubicBezTo>
                <a:cubicBezTo>
                  <a:pt x="316" y="597"/>
                  <a:pt x="307" y="597"/>
                  <a:pt x="298" y="588"/>
                </a:cubicBezTo>
                <a:cubicBezTo>
                  <a:pt x="126" y="461"/>
                  <a:pt x="126" y="461"/>
                  <a:pt x="126" y="461"/>
                </a:cubicBezTo>
                <a:cubicBezTo>
                  <a:pt x="117" y="452"/>
                  <a:pt x="108" y="452"/>
                  <a:pt x="99" y="452"/>
                </a:cubicBezTo>
                <a:cubicBezTo>
                  <a:pt x="90" y="452"/>
                  <a:pt x="81" y="461"/>
                  <a:pt x="81" y="470"/>
                </a:cubicBezTo>
                <a:lnTo>
                  <a:pt x="81" y="470"/>
                </a:lnTo>
                <a:cubicBezTo>
                  <a:pt x="72" y="479"/>
                  <a:pt x="81" y="498"/>
                  <a:pt x="90" y="498"/>
                </a:cubicBezTo>
                <a:lnTo>
                  <a:pt x="389" y="768"/>
                </a:lnTo>
                <a:close/>
                <a:moveTo>
                  <a:pt x="54" y="461"/>
                </a:moveTo>
                <a:lnTo>
                  <a:pt x="54" y="4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7B3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13">
            <a:extLst>
              <a:ext uri="{FF2B5EF4-FFF2-40B4-BE49-F238E27FC236}">
                <a16:creationId xmlns:a16="http://schemas.microsoft.com/office/drawing/2014/main" id="{EABCEF7B-D4AE-7848-A836-F90888141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957" y="10472369"/>
            <a:ext cx="939096" cy="375638"/>
          </a:xfrm>
          <a:custGeom>
            <a:avLst/>
            <a:gdLst>
              <a:gd name="T0" fmla="*/ 886 w 905"/>
              <a:gd name="T1" fmla="*/ 109 h 363"/>
              <a:gd name="T2" fmla="*/ 841 w 905"/>
              <a:gd name="T3" fmla="*/ 73 h 363"/>
              <a:gd name="T4" fmla="*/ 777 w 905"/>
              <a:gd name="T5" fmla="*/ 55 h 363"/>
              <a:gd name="T6" fmla="*/ 759 w 905"/>
              <a:gd name="T7" fmla="*/ 0 h 363"/>
              <a:gd name="T8" fmla="*/ 678 w 905"/>
              <a:gd name="T9" fmla="*/ 19 h 363"/>
              <a:gd name="T10" fmla="*/ 226 w 905"/>
              <a:gd name="T11" fmla="*/ 118 h 363"/>
              <a:gd name="T12" fmla="*/ 208 w 905"/>
              <a:gd name="T13" fmla="*/ 9 h 363"/>
              <a:gd name="T14" fmla="*/ 127 w 905"/>
              <a:gd name="T15" fmla="*/ 28 h 363"/>
              <a:gd name="T16" fmla="*/ 82 w 905"/>
              <a:gd name="T17" fmla="*/ 55 h 363"/>
              <a:gd name="T18" fmla="*/ 63 w 905"/>
              <a:gd name="T19" fmla="*/ 109 h 363"/>
              <a:gd name="T20" fmla="*/ 0 w 905"/>
              <a:gd name="T21" fmla="*/ 127 h 363"/>
              <a:gd name="T22" fmla="*/ 18 w 905"/>
              <a:gd name="T23" fmla="*/ 262 h 363"/>
              <a:gd name="T24" fmla="*/ 63 w 905"/>
              <a:gd name="T25" fmla="*/ 299 h 363"/>
              <a:gd name="T26" fmla="*/ 127 w 905"/>
              <a:gd name="T27" fmla="*/ 317 h 363"/>
              <a:gd name="T28" fmla="*/ 145 w 905"/>
              <a:gd name="T29" fmla="*/ 362 h 363"/>
              <a:gd name="T30" fmla="*/ 226 w 905"/>
              <a:gd name="T31" fmla="*/ 344 h 363"/>
              <a:gd name="T32" fmla="*/ 678 w 905"/>
              <a:gd name="T33" fmla="*/ 245 h 363"/>
              <a:gd name="T34" fmla="*/ 696 w 905"/>
              <a:gd name="T35" fmla="*/ 353 h 363"/>
              <a:gd name="T36" fmla="*/ 777 w 905"/>
              <a:gd name="T37" fmla="*/ 344 h 363"/>
              <a:gd name="T38" fmla="*/ 822 w 905"/>
              <a:gd name="T39" fmla="*/ 317 h 363"/>
              <a:gd name="T40" fmla="*/ 841 w 905"/>
              <a:gd name="T41" fmla="*/ 253 h 363"/>
              <a:gd name="T42" fmla="*/ 904 w 905"/>
              <a:gd name="T43" fmla="*/ 236 h 363"/>
              <a:gd name="T44" fmla="*/ 886 w 905"/>
              <a:gd name="T45" fmla="*/ 109 h 363"/>
              <a:gd name="T46" fmla="*/ 36 w 905"/>
              <a:gd name="T47" fmla="*/ 226 h 363"/>
              <a:gd name="T48" fmla="*/ 63 w 905"/>
              <a:gd name="T49" fmla="*/ 145 h 363"/>
              <a:gd name="T50" fmla="*/ 36 w 905"/>
              <a:gd name="T51" fmla="*/ 226 h 363"/>
              <a:gd name="T52" fmla="*/ 99 w 905"/>
              <a:gd name="T53" fmla="*/ 281 h 363"/>
              <a:gd name="T54" fmla="*/ 99 w 905"/>
              <a:gd name="T55" fmla="*/ 127 h 363"/>
              <a:gd name="T56" fmla="*/ 127 w 905"/>
              <a:gd name="T57" fmla="*/ 91 h 363"/>
              <a:gd name="T58" fmla="*/ 99 w 905"/>
              <a:gd name="T59" fmla="*/ 281 h 363"/>
              <a:gd name="T60" fmla="*/ 199 w 905"/>
              <a:gd name="T61" fmla="*/ 326 h 363"/>
              <a:gd name="T62" fmla="*/ 163 w 905"/>
              <a:gd name="T63" fmla="*/ 308 h 363"/>
              <a:gd name="T64" fmla="*/ 172 w 905"/>
              <a:gd name="T65" fmla="*/ 73 h 363"/>
              <a:gd name="T66" fmla="*/ 163 w 905"/>
              <a:gd name="T67" fmla="*/ 37 h 363"/>
              <a:gd name="T68" fmla="*/ 199 w 905"/>
              <a:gd name="T69" fmla="*/ 136 h 363"/>
              <a:gd name="T70" fmla="*/ 199 w 905"/>
              <a:gd name="T71" fmla="*/ 326 h 363"/>
              <a:gd name="T72" fmla="*/ 226 w 905"/>
              <a:gd name="T73" fmla="*/ 208 h 363"/>
              <a:gd name="T74" fmla="*/ 678 w 905"/>
              <a:gd name="T75" fmla="*/ 154 h 363"/>
              <a:gd name="T76" fmla="*/ 226 w 905"/>
              <a:gd name="T77" fmla="*/ 208 h 363"/>
              <a:gd name="T78" fmla="*/ 741 w 905"/>
              <a:gd name="T79" fmla="*/ 326 h 363"/>
              <a:gd name="T80" fmla="*/ 705 w 905"/>
              <a:gd name="T81" fmla="*/ 226 h 363"/>
              <a:gd name="T82" fmla="*/ 705 w 905"/>
              <a:gd name="T83" fmla="*/ 37 h 363"/>
              <a:gd name="T84" fmla="*/ 741 w 905"/>
              <a:gd name="T85" fmla="*/ 73 h 363"/>
              <a:gd name="T86" fmla="*/ 741 w 905"/>
              <a:gd name="T87" fmla="*/ 326 h 363"/>
              <a:gd name="T88" fmla="*/ 804 w 905"/>
              <a:gd name="T89" fmla="*/ 281 h 363"/>
              <a:gd name="T90" fmla="*/ 777 w 905"/>
              <a:gd name="T91" fmla="*/ 82 h 363"/>
              <a:gd name="T92" fmla="*/ 804 w 905"/>
              <a:gd name="T93" fmla="*/ 127 h 363"/>
              <a:gd name="T94" fmla="*/ 804 w 905"/>
              <a:gd name="T95" fmla="*/ 281 h 363"/>
              <a:gd name="T96" fmla="*/ 868 w 905"/>
              <a:gd name="T97" fmla="*/ 226 h 363"/>
              <a:gd name="T98" fmla="*/ 841 w 905"/>
              <a:gd name="T99" fmla="*/ 145 h 363"/>
              <a:gd name="T100" fmla="*/ 868 w 905"/>
              <a:gd name="T101" fmla="*/ 226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05" h="363">
                <a:moveTo>
                  <a:pt x="886" y="109"/>
                </a:moveTo>
                <a:lnTo>
                  <a:pt x="886" y="109"/>
                </a:lnTo>
                <a:cubicBezTo>
                  <a:pt x="841" y="109"/>
                  <a:pt x="841" y="109"/>
                  <a:pt x="841" y="109"/>
                </a:cubicBezTo>
                <a:cubicBezTo>
                  <a:pt x="841" y="73"/>
                  <a:pt x="841" y="73"/>
                  <a:pt x="841" y="73"/>
                </a:cubicBezTo>
                <a:cubicBezTo>
                  <a:pt x="841" y="55"/>
                  <a:pt x="832" y="55"/>
                  <a:pt x="822" y="55"/>
                </a:cubicBezTo>
                <a:cubicBezTo>
                  <a:pt x="777" y="55"/>
                  <a:pt x="777" y="55"/>
                  <a:pt x="777" y="55"/>
                </a:cubicBezTo>
                <a:cubicBezTo>
                  <a:pt x="777" y="19"/>
                  <a:pt x="777" y="19"/>
                  <a:pt x="777" y="19"/>
                </a:cubicBezTo>
                <a:cubicBezTo>
                  <a:pt x="777" y="9"/>
                  <a:pt x="768" y="0"/>
                  <a:pt x="759" y="0"/>
                </a:cubicBezTo>
                <a:cubicBezTo>
                  <a:pt x="696" y="0"/>
                  <a:pt x="696" y="0"/>
                  <a:pt x="696" y="0"/>
                </a:cubicBezTo>
                <a:cubicBezTo>
                  <a:pt x="678" y="0"/>
                  <a:pt x="678" y="9"/>
                  <a:pt x="678" y="19"/>
                </a:cubicBezTo>
                <a:cubicBezTo>
                  <a:pt x="678" y="118"/>
                  <a:pt x="678" y="118"/>
                  <a:pt x="678" y="118"/>
                </a:cubicBezTo>
                <a:cubicBezTo>
                  <a:pt x="226" y="118"/>
                  <a:pt x="226" y="118"/>
                  <a:pt x="226" y="118"/>
                </a:cubicBezTo>
                <a:cubicBezTo>
                  <a:pt x="226" y="28"/>
                  <a:pt x="226" y="28"/>
                  <a:pt x="226" y="28"/>
                </a:cubicBezTo>
                <a:cubicBezTo>
                  <a:pt x="226" y="9"/>
                  <a:pt x="226" y="9"/>
                  <a:pt x="208" y="9"/>
                </a:cubicBezTo>
                <a:cubicBezTo>
                  <a:pt x="145" y="9"/>
                  <a:pt x="145" y="9"/>
                  <a:pt x="145" y="9"/>
                </a:cubicBezTo>
                <a:cubicBezTo>
                  <a:pt x="136" y="9"/>
                  <a:pt x="127" y="9"/>
                  <a:pt x="127" y="28"/>
                </a:cubicBezTo>
                <a:cubicBezTo>
                  <a:pt x="127" y="55"/>
                  <a:pt x="127" y="55"/>
                  <a:pt x="127" y="55"/>
                </a:cubicBezTo>
                <a:cubicBezTo>
                  <a:pt x="82" y="55"/>
                  <a:pt x="82" y="55"/>
                  <a:pt x="82" y="55"/>
                </a:cubicBezTo>
                <a:cubicBezTo>
                  <a:pt x="73" y="55"/>
                  <a:pt x="63" y="55"/>
                  <a:pt x="63" y="73"/>
                </a:cubicBezTo>
                <a:cubicBezTo>
                  <a:pt x="63" y="109"/>
                  <a:pt x="63" y="109"/>
                  <a:pt x="63" y="109"/>
                </a:cubicBezTo>
                <a:cubicBezTo>
                  <a:pt x="18" y="109"/>
                  <a:pt x="18" y="109"/>
                  <a:pt x="18" y="109"/>
                </a:cubicBezTo>
                <a:cubicBezTo>
                  <a:pt x="9" y="109"/>
                  <a:pt x="0" y="118"/>
                  <a:pt x="0" y="127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253"/>
                  <a:pt x="9" y="262"/>
                  <a:pt x="18" y="262"/>
                </a:cubicBezTo>
                <a:cubicBezTo>
                  <a:pt x="63" y="262"/>
                  <a:pt x="63" y="262"/>
                  <a:pt x="63" y="262"/>
                </a:cubicBezTo>
                <a:cubicBezTo>
                  <a:pt x="63" y="299"/>
                  <a:pt x="63" y="299"/>
                  <a:pt x="63" y="299"/>
                </a:cubicBezTo>
                <a:cubicBezTo>
                  <a:pt x="63" y="308"/>
                  <a:pt x="73" y="317"/>
                  <a:pt x="82" y="317"/>
                </a:cubicBezTo>
                <a:cubicBezTo>
                  <a:pt x="127" y="317"/>
                  <a:pt x="127" y="317"/>
                  <a:pt x="127" y="317"/>
                </a:cubicBezTo>
                <a:cubicBezTo>
                  <a:pt x="127" y="344"/>
                  <a:pt x="127" y="344"/>
                  <a:pt x="127" y="344"/>
                </a:cubicBezTo>
                <a:cubicBezTo>
                  <a:pt x="127" y="353"/>
                  <a:pt x="136" y="362"/>
                  <a:pt x="145" y="362"/>
                </a:cubicBezTo>
                <a:cubicBezTo>
                  <a:pt x="208" y="362"/>
                  <a:pt x="208" y="362"/>
                  <a:pt x="208" y="362"/>
                </a:cubicBezTo>
                <a:cubicBezTo>
                  <a:pt x="226" y="362"/>
                  <a:pt x="226" y="353"/>
                  <a:pt x="226" y="344"/>
                </a:cubicBezTo>
                <a:cubicBezTo>
                  <a:pt x="226" y="245"/>
                  <a:pt x="226" y="245"/>
                  <a:pt x="226" y="245"/>
                </a:cubicBezTo>
                <a:cubicBezTo>
                  <a:pt x="678" y="245"/>
                  <a:pt x="678" y="245"/>
                  <a:pt x="678" y="245"/>
                </a:cubicBezTo>
                <a:cubicBezTo>
                  <a:pt x="678" y="344"/>
                  <a:pt x="678" y="344"/>
                  <a:pt x="678" y="344"/>
                </a:cubicBezTo>
                <a:cubicBezTo>
                  <a:pt x="678" y="353"/>
                  <a:pt x="678" y="353"/>
                  <a:pt x="696" y="353"/>
                </a:cubicBezTo>
                <a:cubicBezTo>
                  <a:pt x="759" y="353"/>
                  <a:pt x="759" y="353"/>
                  <a:pt x="759" y="353"/>
                </a:cubicBezTo>
                <a:cubicBezTo>
                  <a:pt x="768" y="353"/>
                  <a:pt x="777" y="353"/>
                  <a:pt x="777" y="344"/>
                </a:cubicBezTo>
                <a:cubicBezTo>
                  <a:pt x="777" y="317"/>
                  <a:pt x="777" y="317"/>
                  <a:pt x="777" y="317"/>
                </a:cubicBezTo>
                <a:cubicBezTo>
                  <a:pt x="822" y="317"/>
                  <a:pt x="822" y="317"/>
                  <a:pt x="822" y="317"/>
                </a:cubicBezTo>
                <a:cubicBezTo>
                  <a:pt x="832" y="317"/>
                  <a:pt x="841" y="308"/>
                  <a:pt x="841" y="299"/>
                </a:cubicBezTo>
                <a:cubicBezTo>
                  <a:pt x="841" y="253"/>
                  <a:pt x="841" y="253"/>
                  <a:pt x="841" y="253"/>
                </a:cubicBezTo>
                <a:cubicBezTo>
                  <a:pt x="886" y="253"/>
                  <a:pt x="886" y="253"/>
                  <a:pt x="886" y="253"/>
                </a:cubicBezTo>
                <a:cubicBezTo>
                  <a:pt x="895" y="253"/>
                  <a:pt x="904" y="253"/>
                  <a:pt x="904" y="236"/>
                </a:cubicBezTo>
                <a:cubicBezTo>
                  <a:pt x="904" y="127"/>
                  <a:pt x="904" y="127"/>
                  <a:pt x="904" y="127"/>
                </a:cubicBezTo>
                <a:cubicBezTo>
                  <a:pt x="904" y="118"/>
                  <a:pt x="895" y="109"/>
                  <a:pt x="886" y="109"/>
                </a:cubicBezTo>
                <a:close/>
                <a:moveTo>
                  <a:pt x="36" y="226"/>
                </a:moveTo>
                <a:lnTo>
                  <a:pt x="36" y="226"/>
                </a:lnTo>
                <a:cubicBezTo>
                  <a:pt x="36" y="145"/>
                  <a:pt x="36" y="145"/>
                  <a:pt x="36" y="145"/>
                </a:cubicBezTo>
                <a:cubicBezTo>
                  <a:pt x="63" y="145"/>
                  <a:pt x="63" y="145"/>
                  <a:pt x="63" y="145"/>
                </a:cubicBezTo>
                <a:cubicBezTo>
                  <a:pt x="63" y="226"/>
                  <a:pt x="63" y="226"/>
                  <a:pt x="63" y="226"/>
                </a:cubicBezTo>
                <a:lnTo>
                  <a:pt x="36" y="226"/>
                </a:lnTo>
                <a:close/>
                <a:moveTo>
                  <a:pt x="99" y="281"/>
                </a:moveTo>
                <a:lnTo>
                  <a:pt x="99" y="281"/>
                </a:lnTo>
                <a:cubicBezTo>
                  <a:pt x="99" y="245"/>
                  <a:pt x="99" y="245"/>
                  <a:pt x="99" y="245"/>
                </a:cubicBezTo>
                <a:cubicBezTo>
                  <a:pt x="99" y="127"/>
                  <a:pt x="99" y="127"/>
                  <a:pt x="99" y="127"/>
                </a:cubicBezTo>
                <a:cubicBezTo>
                  <a:pt x="99" y="91"/>
                  <a:pt x="99" y="91"/>
                  <a:pt x="99" y="91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7" y="281"/>
                  <a:pt x="127" y="281"/>
                  <a:pt x="127" y="281"/>
                </a:cubicBezTo>
                <a:lnTo>
                  <a:pt x="99" y="281"/>
                </a:lnTo>
                <a:close/>
                <a:moveTo>
                  <a:pt x="199" y="326"/>
                </a:moveTo>
                <a:lnTo>
                  <a:pt x="199" y="326"/>
                </a:lnTo>
                <a:cubicBezTo>
                  <a:pt x="163" y="326"/>
                  <a:pt x="163" y="326"/>
                  <a:pt x="163" y="326"/>
                </a:cubicBezTo>
                <a:cubicBezTo>
                  <a:pt x="163" y="308"/>
                  <a:pt x="163" y="308"/>
                  <a:pt x="163" y="308"/>
                </a:cubicBezTo>
                <a:lnTo>
                  <a:pt x="172" y="299"/>
                </a:lnTo>
                <a:cubicBezTo>
                  <a:pt x="172" y="73"/>
                  <a:pt x="172" y="73"/>
                  <a:pt x="172" y="73"/>
                </a:cubicBezTo>
                <a:cubicBezTo>
                  <a:pt x="172" y="64"/>
                  <a:pt x="163" y="64"/>
                  <a:pt x="163" y="64"/>
                </a:cubicBezTo>
                <a:cubicBezTo>
                  <a:pt x="163" y="37"/>
                  <a:pt x="163" y="37"/>
                  <a:pt x="163" y="37"/>
                </a:cubicBezTo>
                <a:cubicBezTo>
                  <a:pt x="199" y="37"/>
                  <a:pt x="199" y="37"/>
                  <a:pt x="199" y="37"/>
                </a:cubicBezTo>
                <a:cubicBezTo>
                  <a:pt x="199" y="136"/>
                  <a:pt x="199" y="136"/>
                  <a:pt x="199" y="136"/>
                </a:cubicBezTo>
                <a:cubicBezTo>
                  <a:pt x="199" y="226"/>
                  <a:pt x="199" y="226"/>
                  <a:pt x="199" y="226"/>
                </a:cubicBezTo>
                <a:lnTo>
                  <a:pt x="199" y="326"/>
                </a:lnTo>
                <a:close/>
                <a:moveTo>
                  <a:pt x="226" y="208"/>
                </a:moveTo>
                <a:lnTo>
                  <a:pt x="226" y="208"/>
                </a:lnTo>
                <a:cubicBezTo>
                  <a:pt x="226" y="154"/>
                  <a:pt x="226" y="154"/>
                  <a:pt x="226" y="154"/>
                </a:cubicBezTo>
                <a:cubicBezTo>
                  <a:pt x="678" y="154"/>
                  <a:pt x="678" y="154"/>
                  <a:pt x="678" y="154"/>
                </a:cubicBezTo>
                <a:cubicBezTo>
                  <a:pt x="678" y="208"/>
                  <a:pt x="678" y="208"/>
                  <a:pt x="678" y="208"/>
                </a:cubicBezTo>
                <a:lnTo>
                  <a:pt x="226" y="208"/>
                </a:lnTo>
                <a:close/>
                <a:moveTo>
                  <a:pt x="741" y="326"/>
                </a:moveTo>
                <a:lnTo>
                  <a:pt x="741" y="326"/>
                </a:lnTo>
                <a:cubicBezTo>
                  <a:pt x="705" y="326"/>
                  <a:pt x="705" y="326"/>
                  <a:pt x="705" y="326"/>
                </a:cubicBezTo>
                <a:cubicBezTo>
                  <a:pt x="705" y="226"/>
                  <a:pt x="705" y="226"/>
                  <a:pt x="705" y="226"/>
                </a:cubicBezTo>
                <a:cubicBezTo>
                  <a:pt x="705" y="136"/>
                  <a:pt x="705" y="136"/>
                  <a:pt x="705" y="136"/>
                </a:cubicBezTo>
                <a:cubicBezTo>
                  <a:pt x="705" y="37"/>
                  <a:pt x="705" y="37"/>
                  <a:pt x="705" y="37"/>
                </a:cubicBezTo>
                <a:cubicBezTo>
                  <a:pt x="741" y="37"/>
                  <a:pt x="741" y="37"/>
                  <a:pt x="741" y="37"/>
                </a:cubicBezTo>
                <a:cubicBezTo>
                  <a:pt x="741" y="73"/>
                  <a:pt x="741" y="73"/>
                  <a:pt x="741" y="73"/>
                </a:cubicBezTo>
                <a:cubicBezTo>
                  <a:pt x="741" y="299"/>
                  <a:pt x="741" y="299"/>
                  <a:pt x="741" y="299"/>
                </a:cubicBezTo>
                <a:lnTo>
                  <a:pt x="741" y="326"/>
                </a:lnTo>
                <a:close/>
                <a:moveTo>
                  <a:pt x="804" y="281"/>
                </a:moveTo>
                <a:lnTo>
                  <a:pt x="804" y="281"/>
                </a:lnTo>
                <a:cubicBezTo>
                  <a:pt x="777" y="281"/>
                  <a:pt x="777" y="281"/>
                  <a:pt x="777" y="281"/>
                </a:cubicBezTo>
                <a:cubicBezTo>
                  <a:pt x="777" y="82"/>
                  <a:pt x="777" y="82"/>
                  <a:pt x="777" y="82"/>
                </a:cubicBezTo>
                <a:cubicBezTo>
                  <a:pt x="804" y="82"/>
                  <a:pt x="804" y="82"/>
                  <a:pt x="804" y="82"/>
                </a:cubicBezTo>
                <a:cubicBezTo>
                  <a:pt x="804" y="127"/>
                  <a:pt x="804" y="127"/>
                  <a:pt x="804" y="127"/>
                </a:cubicBezTo>
                <a:cubicBezTo>
                  <a:pt x="804" y="236"/>
                  <a:pt x="804" y="236"/>
                  <a:pt x="804" y="236"/>
                </a:cubicBezTo>
                <a:lnTo>
                  <a:pt x="804" y="281"/>
                </a:lnTo>
                <a:close/>
                <a:moveTo>
                  <a:pt x="868" y="226"/>
                </a:moveTo>
                <a:lnTo>
                  <a:pt x="868" y="226"/>
                </a:lnTo>
                <a:cubicBezTo>
                  <a:pt x="841" y="226"/>
                  <a:pt x="841" y="226"/>
                  <a:pt x="841" y="226"/>
                </a:cubicBezTo>
                <a:cubicBezTo>
                  <a:pt x="841" y="145"/>
                  <a:pt x="841" y="145"/>
                  <a:pt x="841" y="145"/>
                </a:cubicBezTo>
                <a:cubicBezTo>
                  <a:pt x="868" y="145"/>
                  <a:pt x="868" y="145"/>
                  <a:pt x="868" y="145"/>
                </a:cubicBezTo>
                <a:lnTo>
                  <a:pt x="868" y="2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7B3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94" name="Grupo 293">
            <a:extLst>
              <a:ext uri="{FF2B5EF4-FFF2-40B4-BE49-F238E27FC236}">
                <a16:creationId xmlns:a16="http://schemas.microsoft.com/office/drawing/2014/main" id="{09B45F03-F9BB-BA49-8145-785F69BB7C52}"/>
              </a:ext>
            </a:extLst>
          </p:cNvPr>
          <p:cNvGrpSpPr/>
          <p:nvPr/>
        </p:nvGrpSpPr>
        <p:grpSpPr>
          <a:xfrm>
            <a:off x="2668308" y="702079"/>
            <a:ext cx="19041035" cy="2561450"/>
            <a:chOff x="2668308" y="861425"/>
            <a:chExt cx="19041035" cy="2561450"/>
          </a:xfrm>
        </p:grpSpPr>
        <p:sp>
          <p:nvSpPr>
            <p:cNvPr id="295" name="CuadroTexto 294">
              <a:extLst>
                <a:ext uri="{FF2B5EF4-FFF2-40B4-BE49-F238E27FC236}">
                  <a16:creationId xmlns:a16="http://schemas.microsoft.com/office/drawing/2014/main" id="{5958F10E-3A36-4A46-9931-2EA5B92A0BFE}"/>
                </a:ext>
              </a:extLst>
            </p:cNvPr>
            <p:cNvSpPr txBox="1"/>
            <p:nvPr/>
          </p:nvSpPr>
          <p:spPr>
            <a:xfrm>
              <a:off x="8958626" y="861425"/>
              <a:ext cx="646042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Fitness/Sport</a:t>
              </a:r>
            </a:p>
          </p:txBody>
        </p:sp>
        <p:sp>
          <p:nvSpPr>
            <p:cNvPr id="296" name="CuadroTexto 295">
              <a:extLst>
                <a:ext uri="{FF2B5EF4-FFF2-40B4-BE49-F238E27FC236}">
                  <a16:creationId xmlns:a16="http://schemas.microsoft.com/office/drawing/2014/main" id="{67E6EF3C-036A-E544-BA67-9EE54FFFE66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97" name="Grupo 296">
            <a:extLst>
              <a:ext uri="{FF2B5EF4-FFF2-40B4-BE49-F238E27FC236}">
                <a16:creationId xmlns:a16="http://schemas.microsoft.com/office/drawing/2014/main" id="{F5525E35-95C5-5A4F-9799-80A966421723}"/>
              </a:ext>
            </a:extLst>
          </p:cNvPr>
          <p:cNvGrpSpPr/>
          <p:nvPr/>
        </p:nvGrpSpPr>
        <p:grpSpPr>
          <a:xfrm>
            <a:off x="3692998" y="11384789"/>
            <a:ext cx="4027851" cy="1481069"/>
            <a:chOff x="3733392" y="1896963"/>
            <a:chExt cx="5521554" cy="1481069"/>
          </a:xfrm>
        </p:grpSpPr>
        <p:sp>
          <p:nvSpPr>
            <p:cNvPr id="298" name="CuadroTexto 395">
              <a:extLst>
                <a:ext uri="{FF2B5EF4-FFF2-40B4-BE49-F238E27FC236}">
                  <a16:creationId xmlns:a16="http://schemas.microsoft.com/office/drawing/2014/main" id="{B991C588-ADE1-D349-84D0-36794390327F}"/>
                </a:ext>
              </a:extLst>
            </p:cNvPr>
            <p:cNvSpPr txBox="1"/>
            <p:nvPr/>
          </p:nvSpPr>
          <p:spPr>
            <a:xfrm flipH="1">
              <a:off x="5179663" y="1896963"/>
              <a:ext cx="26290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99" name="Rectangle 40">
              <a:extLst>
                <a:ext uri="{FF2B5EF4-FFF2-40B4-BE49-F238E27FC236}">
                  <a16:creationId xmlns:a16="http://schemas.microsoft.com/office/drawing/2014/main" id="{287F7746-33D7-3C40-B224-DDF553D7840C}"/>
                </a:ext>
              </a:extLst>
            </p:cNvPr>
            <p:cNvSpPr/>
            <p:nvPr/>
          </p:nvSpPr>
          <p:spPr>
            <a:xfrm>
              <a:off x="3733392" y="2423925"/>
              <a:ext cx="55215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6" name="Grupo 305">
            <a:extLst>
              <a:ext uri="{FF2B5EF4-FFF2-40B4-BE49-F238E27FC236}">
                <a16:creationId xmlns:a16="http://schemas.microsoft.com/office/drawing/2014/main" id="{A59A1D1A-BBC7-0A42-B1F7-D7C8A17251C4}"/>
              </a:ext>
            </a:extLst>
          </p:cNvPr>
          <p:cNvGrpSpPr/>
          <p:nvPr/>
        </p:nvGrpSpPr>
        <p:grpSpPr>
          <a:xfrm>
            <a:off x="8013502" y="11386935"/>
            <a:ext cx="4027851" cy="1481069"/>
            <a:chOff x="3733392" y="1896963"/>
            <a:chExt cx="5521554" cy="1481069"/>
          </a:xfrm>
        </p:grpSpPr>
        <p:sp>
          <p:nvSpPr>
            <p:cNvPr id="307" name="CuadroTexto 395">
              <a:extLst>
                <a:ext uri="{FF2B5EF4-FFF2-40B4-BE49-F238E27FC236}">
                  <a16:creationId xmlns:a16="http://schemas.microsoft.com/office/drawing/2014/main" id="{C555169C-72EF-374D-BD32-3A64215D3215}"/>
                </a:ext>
              </a:extLst>
            </p:cNvPr>
            <p:cNvSpPr txBox="1"/>
            <p:nvPr/>
          </p:nvSpPr>
          <p:spPr>
            <a:xfrm flipH="1">
              <a:off x="5179663" y="1896963"/>
              <a:ext cx="26290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08" name="Rectangle 40">
              <a:extLst>
                <a:ext uri="{FF2B5EF4-FFF2-40B4-BE49-F238E27FC236}">
                  <a16:creationId xmlns:a16="http://schemas.microsoft.com/office/drawing/2014/main" id="{563A8413-71B5-4D4C-8E65-D8F6C8CCE58D}"/>
                </a:ext>
              </a:extLst>
            </p:cNvPr>
            <p:cNvSpPr/>
            <p:nvPr/>
          </p:nvSpPr>
          <p:spPr>
            <a:xfrm>
              <a:off x="3733392" y="2423925"/>
              <a:ext cx="55215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9" name="Grupo 308">
            <a:extLst>
              <a:ext uri="{FF2B5EF4-FFF2-40B4-BE49-F238E27FC236}">
                <a16:creationId xmlns:a16="http://schemas.microsoft.com/office/drawing/2014/main" id="{15C3B5B2-0F9F-7B4B-9E66-305FFB4C949F}"/>
              </a:ext>
            </a:extLst>
          </p:cNvPr>
          <p:cNvGrpSpPr/>
          <p:nvPr/>
        </p:nvGrpSpPr>
        <p:grpSpPr>
          <a:xfrm>
            <a:off x="12334006" y="11397397"/>
            <a:ext cx="4027851" cy="1466876"/>
            <a:chOff x="3733392" y="1911156"/>
            <a:chExt cx="5521554" cy="1466876"/>
          </a:xfrm>
        </p:grpSpPr>
        <p:sp>
          <p:nvSpPr>
            <p:cNvPr id="310" name="CuadroTexto 395">
              <a:extLst>
                <a:ext uri="{FF2B5EF4-FFF2-40B4-BE49-F238E27FC236}">
                  <a16:creationId xmlns:a16="http://schemas.microsoft.com/office/drawing/2014/main" id="{1272BC95-643B-5E43-9089-288613A6EAC2}"/>
                </a:ext>
              </a:extLst>
            </p:cNvPr>
            <p:cNvSpPr txBox="1"/>
            <p:nvPr/>
          </p:nvSpPr>
          <p:spPr>
            <a:xfrm flipH="1">
              <a:off x="4905385" y="1911156"/>
              <a:ext cx="31650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11" name="Rectangle 40">
              <a:extLst>
                <a:ext uri="{FF2B5EF4-FFF2-40B4-BE49-F238E27FC236}">
                  <a16:creationId xmlns:a16="http://schemas.microsoft.com/office/drawing/2014/main" id="{486560AF-7A11-6348-BEF5-4B69366FC9FD}"/>
                </a:ext>
              </a:extLst>
            </p:cNvPr>
            <p:cNvSpPr/>
            <p:nvPr/>
          </p:nvSpPr>
          <p:spPr>
            <a:xfrm>
              <a:off x="3733392" y="2423925"/>
              <a:ext cx="55215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2" name="Grupo 311">
            <a:extLst>
              <a:ext uri="{FF2B5EF4-FFF2-40B4-BE49-F238E27FC236}">
                <a16:creationId xmlns:a16="http://schemas.microsoft.com/office/drawing/2014/main" id="{6D983193-5CA6-0143-BCBA-5D7536822A82}"/>
              </a:ext>
            </a:extLst>
          </p:cNvPr>
          <p:cNvGrpSpPr/>
          <p:nvPr/>
        </p:nvGrpSpPr>
        <p:grpSpPr>
          <a:xfrm>
            <a:off x="16652221" y="11383037"/>
            <a:ext cx="4027851" cy="1466876"/>
            <a:chOff x="3733392" y="1911156"/>
            <a:chExt cx="5521554" cy="1466876"/>
          </a:xfrm>
        </p:grpSpPr>
        <p:sp>
          <p:nvSpPr>
            <p:cNvPr id="313" name="CuadroTexto 395">
              <a:extLst>
                <a:ext uri="{FF2B5EF4-FFF2-40B4-BE49-F238E27FC236}">
                  <a16:creationId xmlns:a16="http://schemas.microsoft.com/office/drawing/2014/main" id="{2A6EE564-C223-164A-8A8B-A4C2BF4C2D0F}"/>
                </a:ext>
              </a:extLst>
            </p:cNvPr>
            <p:cNvSpPr txBox="1"/>
            <p:nvPr/>
          </p:nvSpPr>
          <p:spPr>
            <a:xfrm flipH="1">
              <a:off x="4905385" y="1911156"/>
              <a:ext cx="31650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14" name="Rectangle 40">
              <a:extLst>
                <a:ext uri="{FF2B5EF4-FFF2-40B4-BE49-F238E27FC236}">
                  <a16:creationId xmlns:a16="http://schemas.microsoft.com/office/drawing/2014/main" id="{AD1F286B-E76B-364A-A583-EDCEB49107E4}"/>
                </a:ext>
              </a:extLst>
            </p:cNvPr>
            <p:cNvSpPr/>
            <p:nvPr/>
          </p:nvSpPr>
          <p:spPr>
            <a:xfrm>
              <a:off x="3733392" y="2423925"/>
              <a:ext cx="55215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reeform 75">
            <a:extLst>
              <a:ext uri="{FF2B5EF4-FFF2-40B4-BE49-F238E27FC236}">
                <a16:creationId xmlns:a16="http://schemas.microsoft.com/office/drawing/2014/main" id="{B01D6EAD-E9BD-114D-99F7-BCFA189F8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1347" y="5630678"/>
            <a:ext cx="6311943" cy="6302202"/>
          </a:xfrm>
          <a:custGeom>
            <a:avLst/>
            <a:gdLst>
              <a:gd name="T0" fmla="*/ 5712 w 5713"/>
              <a:gd name="T1" fmla="*/ 2847 h 5704"/>
              <a:gd name="T2" fmla="*/ 5712 w 5713"/>
              <a:gd name="T3" fmla="*/ 2847 h 5704"/>
              <a:gd name="T4" fmla="*/ 2856 w 5713"/>
              <a:gd name="T5" fmla="*/ 5703 h 5704"/>
              <a:gd name="T6" fmla="*/ 0 w 5713"/>
              <a:gd name="T7" fmla="*/ 2847 h 5704"/>
              <a:gd name="T8" fmla="*/ 2856 w 5713"/>
              <a:gd name="T9" fmla="*/ 0 h 5704"/>
              <a:gd name="T10" fmla="*/ 5712 w 5713"/>
              <a:gd name="T11" fmla="*/ 2847 h 5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13" h="5704">
                <a:moveTo>
                  <a:pt x="5712" y="2847"/>
                </a:moveTo>
                <a:lnTo>
                  <a:pt x="5712" y="2847"/>
                </a:lnTo>
                <a:cubicBezTo>
                  <a:pt x="5712" y="4430"/>
                  <a:pt x="4431" y="5703"/>
                  <a:pt x="2856" y="5703"/>
                </a:cubicBezTo>
                <a:cubicBezTo>
                  <a:pt x="1282" y="5703"/>
                  <a:pt x="0" y="4430"/>
                  <a:pt x="0" y="2847"/>
                </a:cubicBezTo>
                <a:cubicBezTo>
                  <a:pt x="0" y="1272"/>
                  <a:pt x="1282" y="0"/>
                  <a:pt x="2856" y="0"/>
                </a:cubicBezTo>
                <a:cubicBezTo>
                  <a:pt x="4431" y="0"/>
                  <a:pt x="5712" y="1272"/>
                  <a:pt x="5712" y="2847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76">
            <a:extLst>
              <a:ext uri="{FF2B5EF4-FFF2-40B4-BE49-F238E27FC236}">
                <a16:creationId xmlns:a16="http://schemas.microsoft.com/office/drawing/2014/main" id="{AA1D2F37-EAF9-AC49-95A3-D893247FD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063" y="5630678"/>
            <a:ext cx="6311943" cy="6302202"/>
          </a:xfrm>
          <a:custGeom>
            <a:avLst/>
            <a:gdLst>
              <a:gd name="T0" fmla="*/ 5712 w 5713"/>
              <a:gd name="T1" fmla="*/ 2847 h 5704"/>
              <a:gd name="T2" fmla="*/ 5712 w 5713"/>
              <a:gd name="T3" fmla="*/ 2847 h 5704"/>
              <a:gd name="T4" fmla="*/ 2856 w 5713"/>
              <a:gd name="T5" fmla="*/ 5703 h 5704"/>
              <a:gd name="T6" fmla="*/ 0 w 5713"/>
              <a:gd name="T7" fmla="*/ 2847 h 5704"/>
              <a:gd name="T8" fmla="*/ 2856 w 5713"/>
              <a:gd name="T9" fmla="*/ 0 h 5704"/>
              <a:gd name="T10" fmla="*/ 5712 w 5713"/>
              <a:gd name="T11" fmla="*/ 2847 h 5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13" h="5704">
                <a:moveTo>
                  <a:pt x="5712" y="2847"/>
                </a:moveTo>
                <a:lnTo>
                  <a:pt x="5712" y="2847"/>
                </a:lnTo>
                <a:cubicBezTo>
                  <a:pt x="5712" y="4430"/>
                  <a:pt x="4431" y="5703"/>
                  <a:pt x="2856" y="5703"/>
                </a:cubicBezTo>
                <a:cubicBezTo>
                  <a:pt x="1273" y="5703"/>
                  <a:pt x="0" y="4430"/>
                  <a:pt x="0" y="2847"/>
                </a:cubicBezTo>
                <a:cubicBezTo>
                  <a:pt x="0" y="1272"/>
                  <a:pt x="1273" y="0"/>
                  <a:pt x="2856" y="0"/>
                </a:cubicBezTo>
                <a:cubicBezTo>
                  <a:pt x="4431" y="0"/>
                  <a:pt x="5712" y="1272"/>
                  <a:pt x="5712" y="2847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225">
            <a:extLst>
              <a:ext uri="{FF2B5EF4-FFF2-40B4-BE49-F238E27FC236}">
                <a16:creationId xmlns:a16="http://schemas.microsoft.com/office/drawing/2014/main" id="{732CEE57-C6BB-1C4D-B915-9922C30B9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909" y="5280015"/>
            <a:ext cx="1797149" cy="1602339"/>
          </a:xfrm>
          <a:custGeom>
            <a:avLst/>
            <a:gdLst>
              <a:gd name="T0" fmla="*/ 1106 w 1626"/>
              <a:gd name="T1" fmla="*/ 0 h 1449"/>
              <a:gd name="T2" fmla="*/ 1106 w 1626"/>
              <a:gd name="T3" fmla="*/ 0 h 1449"/>
              <a:gd name="T4" fmla="*/ 511 w 1626"/>
              <a:gd name="T5" fmla="*/ 0 h 1449"/>
              <a:gd name="T6" fmla="*/ 335 w 1626"/>
              <a:gd name="T7" fmla="*/ 109 h 1449"/>
              <a:gd name="T8" fmla="*/ 34 w 1626"/>
              <a:gd name="T9" fmla="*/ 620 h 1449"/>
              <a:gd name="T10" fmla="*/ 34 w 1626"/>
              <a:gd name="T11" fmla="*/ 829 h 1449"/>
              <a:gd name="T12" fmla="*/ 335 w 1626"/>
              <a:gd name="T13" fmla="*/ 1340 h 1449"/>
              <a:gd name="T14" fmla="*/ 511 w 1626"/>
              <a:gd name="T15" fmla="*/ 1448 h 1449"/>
              <a:gd name="T16" fmla="*/ 1106 w 1626"/>
              <a:gd name="T17" fmla="*/ 1448 h 1449"/>
              <a:gd name="T18" fmla="*/ 1290 w 1626"/>
              <a:gd name="T19" fmla="*/ 1340 h 1449"/>
              <a:gd name="T20" fmla="*/ 1583 w 1626"/>
              <a:gd name="T21" fmla="*/ 829 h 1449"/>
              <a:gd name="T22" fmla="*/ 1583 w 1626"/>
              <a:gd name="T23" fmla="*/ 620 h 1449"/>
              <a:gd name="T24" fmla="*/ 1290 w 1626"/>
              <a:gd name="T25" fmla="*/ 109 h 1449"/>
              <a:gd name="T26" fmla="*/ 1106 w 1626"/>
              <a:gd name="T27" fmla="*/ 0 h 1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26" h="1449">
                <a:moveTo>
                  <a:pt x="1106" y="0"/>
                </a:moveTo>
                <a:lnTo>
                  <a:pt x="1106" y="0"/>
                </a:lnTo>
                <a:cubicBezTo>
                  <a:pt x="511" y="0"/>
                  <a:pt x="511" y="0"/>
                  <a:pt x="511" y="0"/>
                </a:cubicBezTo>
                <a:cubicBezTo>
                  <a:pt x="436" y="0"/>
                  <a:pt x="369" y="42"/>
                  <a:pt x="335" y="109"/>
                </a:cubicBezTo>
                <a:cubicBezTo>
                  <a:pt x="34" y="620"/>
                  <a:pt x="34" y="620"/>
                  <a:pt x="34" y="620"/>
                </a:cubicBezTo>
                <a:cubicBezTo>
                  <a:pt x="0" y="687"/>
                  <a:pt x="0" y="762"/>
                  <a:pt x="34" y="829"/>
                </a:cubicBezTo>
                <a:cubicBezTo>
                  <a:pt x="335" y="1340"/>
                  <a:pt x="335" y="1340"/>
                  <a:pt x="335" y="1340"/>
                </a:cubicBezTo>
                <a:cubicBezTo>
                  <a:pt x="369" y="1407"/>
                  <a:pt x="436" y="1448"/>
                  <a:pt x="511" y="1448"/>
                </a:cubicBezTo>
                <a:cubicBezTo>
                  <a:pt x="1106" y="1448"/>
                  <a:pt x="1106" y="1448"/>
                  <a:pt x="1106" y="1448"/>
                </a:cubicBezTo>
                <a:cubicBezTo>
                  <a:pt x="1181" y="1448"/>
                  <a:pt x="1248" y="1407"/>
                  <a:pt x="1290" y="1340"/>
                </a:cubicBezTo>
                <a:cubicBezTo>
                  <a:pt x="1583" y="829"/>
                  <a:pt x="1583" y="829"/>
                  <a:pt x="1583" y="829"/>
                </a:cubicBezTo>
                <a:cubicBezTo>
                  <a:pt x="1625" y="762"/>
                  <a:pt x="1625" y="687"/>
                  <a:pt x="1583" y="620"/>
                </a:cubicBezTo>
                <a:cubicBezTo>
                  <a:pt x="1290" y="109"/>
                  <a:pt x="1290" y="109"/>
                  <a:pt x="1290" y="109"/>
                </a:cubicBezTo>
                <a:cubicBezTo>
                  <a:pt x="1248" y="42"/>
                  <a:pt x="1181" y="0"/>
                  <a:pt x="110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26">
            <a:extLst>
              <a:ext uri="{FF2B5EF4-FFF2-40B4-BE49-F238E27FC236}">
                <a16:creationId xmlns:a16="http://schemas.microsoft.com/office/drawing/2014/main" id="{79CB88E9-177D-1B40-8A88-5FAB369E8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6923" y="7987916"/>
            <a:ext cx="1797149" cy="1592598"/>
          </a:xfrm>
          <a:custGeom>
            <a:avLst/>
            <a:gdLst>
              <a:gd name="T0" fmla="*/ 1106 w 1626"/>
              <a:gd name="T1" fmla="*/ 0 h 1441"/>
              <a:gd name="T2" fmla="*/ 1106 w 1626"/>
              <a:gd name="T3" fmla="*/ 0 h 1441"/>
              <a:gd name="T4" fmla="*/ 511 w 1626"/>
              <a:gd name="T5" fmla="*/ 0 h 1441"/>
              <a:gd name="T6" fmla="*/ 335 w 1626"/>
              <a:gd name="T7" fmla="*/ 100 h 1441"/>
              <a:gd name="T8" fmla="*/ 34 w 1626"/>
              <a:gd name="T9" fmla="*/ 620 h 1441"/>
              <a:gd name="T10" fmla="*/ 34 w 1626"/>
              <a:gd name="T11" fmla="*/ 829 h 1441"/>
              <a:gd name="T12" fmla="*/ 335 w 1626"/>
              <a:gd name="T13" fmla="*/ 1340 h 1441"/>
              <a:gd name="T14" fmla="*/ 511 w 1626"/>
              <a:gd name="T15" fmla="*/ 1440 h 1441"/>
              <a:gd name="T16" fmla="*/ 1106 w 1626"/>
              <a:gd name="T17" fmla="*/ 1440 h 1441"/>
              <a:gd name="T18" fmla="*/ 1290 w 1626"/>
              <a:gd name="T19" fmla="*/ 1340 h 1441"/>
              <a:gd name="T20" fmla="*/ 1583 w 1626"/>
              <a:gd name="T21" fmla="*/ 829 h 1441"/>
              <a:gd name="T22" fmla="*/ 1583 w 1626"/>
              <a:gd name="T23" fmla="*/ 620 h 1441"/>
              <a:gd name="T24" fmla="*/ 1290 w 1626"/>
              <a:gd name="T25" fmla="*/ 100 h 1441"/>
              <a:gd name="T26" fmla="*/ 1106 w 1626"/>
              <a:gd name="T27" fmla="*/ 0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26" h="1441">
                <a:moveTo>
                  <a:pt x="1106" y="0"/>
                </a:moveTo>
                <a:lnTo>
                  <a:pt x="1106" y="0"/>
                </a:lnTo>
                <a:cubicBezTo>
                  <a:pt x="511" y="0"/>
                  <a:pt x="511" y="0"/>
                  <a:pt x="511" y="0"/>
                </a:cubicBezTo>
                <a:cubicBezTo>
                  <a:pt x="444" y="0"/>
                  <a:pt x="369" y="42"/>
                  <a:pt x="335" y="100"/>
                </a:cubicBezTo>
                <a:cubicBezTo>
                  <a:pt x="34" y="620"/>
                  <a:pt x="34" y="620"/>
                  <a:pt x="34" y="620"/>
                </a:cubicBezTo>
                <a:cubicBezTo>
                  <a:pt x="0" y="678"/>
                  <a:pt x="0" y="762"/>
                  <a:pt x="34" y="829"/>
                </a:cubicBezTo>
                <a:cubicBezTo>
                  <a:pt x="335" y="1340"/>
                  <a:pt x="335" y="1340"/>
                  <a:pt x="335" y="1340"/>
                </a:cubicBezTo>
                <a:cubicBezTo>
                  <a:pt x="369" y="1407"/>
                  <a:pt x="444" y="1440"/>
                  <a:pt x="511" y="1440"/>
                </a:cubicBezTo>
                <a:cubicBezTo>
                  <a:pt x="1106" y="1440"/>
                  <a:pt x="1106" y="1440"/>
                  <a:pt x="1106" y="1440"/>
                </a:cubicBezTo>
                <a:cubicBezTo>
                  <a:pt x="1181" y="1440"/>
                  <a:pt x="1248" y="1407"/>
                  <a:pt x="1290" y="1340"/>
                </a:cubicBezTo>
                <a:cubicBezTo>
                  <a:pt x="1583" y="829"/>
                  <a:pt x="1583" y="829"/>
                  <a:pt x="1583" y="829"/>
                </a:cubicBezTo>
                <a:cubicBezTo>
                  <a:pt x="1625" y="762"/>
                  <a:pt x="1625" y="678"/>
                  <a:pt x="1583" y="620"/>
                </a:cubicBezTo>
                <a:cubicBezTo>
                  <a:pt x="1290" y="100"/>
                  <a:pt x="1290" y="100"/>
                  <a:pt x="1290" y="100"/>
                </a:cubicBezTo>
                <a:cubicBezTo>
                  <a:pt x="1248" y="42"/>
                  <a:pt x="1181" y="0"/>
                  <a:pt x="110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1" name="Freeform 227">
            <a:extLst>
              <a:ext uri="{FF2B5EF4-FFF2-40B4-BE49-F238E27FC236}">
                <a16:creationId xmlns:a16="http://schemas.microsoft.com/office/drawing/2014/main" id="{F503835F-D0D3-6548-BD5A-EF8574B1D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2281" y="7987916"/>
            <a:ext cx="1797149" cy="1592598"/>
          </a:xfrm>
          <a:custGeom>
            <a:avLst/>
            <a:gdLst>
              <a:gd name="T0" fmla="*/ 1105 w 1626"/>
              <a:gd name="T1" fmla="*/ 0 h 1441"/>
              <a:gd name="T2" fmla="*/ 1105 w 1626"/>
              <a:gd name="T3" fmla="*/ 0 h 1441"/>
              <a:gd name="T4" fmla="*/ 519 w 1626"/>
              <a:gd name="T5" fmla="*/ 0 h 1441"/>
              <a:gd name="T6" fmla="*/ 335 w 1626"/>
              <a:gd name="T7" fmla="*/ 100 h 1441"/>
              <a:gd name="T8" fmla="*/ 42 w 1626"/>
              <a:gd name="T9" fmla="*/ 620 h 1441"/>
              <a:gd name="T10" fmla="*/ 42 w 1626"/>
              <a:gd name="T11" fmla="*/ 829 h 1441"/>
              <a:gd name="T12" fmla="*/ 335 w 1626"/>
              <a:gd name="T13" fmla="*/ 1340 h 1441"/>
              <a:gd name="T14" fmla="*/ 519 w 1626"/>
              <a:gd name="T15" fmla="*/ 1440 h 1441"/>
              <a:gd name="T16" fmla="*/ 1105 w 1626"/>
              <a:gd name="T17" fmla="*/ 1440 h 1441"/>
              <a:gd name="T18" fmla="*/ 1290 w 1626"/>
              <a:gd name="T19" fmla="*/ 1340 h 1441"/>
              <a:gd name="T20" fmla="*/ 1583 w 1626"/>
              <a:gd name="T21" fmla="*/ 829 h 1441"/>
              <a:gd name="T22" fmla="*/ 1583 w 1626"/>
              <a:gd name="T23" fmla="*/ 620 h 1441"/>
              <a:gd name="T24" fmla="*/ 1290 w 1626"/>
              <a:gd name="T25" fmla="*/ 100 h 1441"/>
              <a:gd name="T26" fmla="*/ 1105 w 1626"/>
              <a:gd name="T27" fmla="*/ 0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26" h="1441">
                <a:moveTo>
                  <a:pt x="1105" y="0"/>
                </a:moveTo>
                <a:lnTo>
                  <a:pt x="1105" y="0"/>
                </a:lnTo>
                <a:cubicBezTo>
                  <a:pt x="519" y="0"/>
                  <a:pt x="519" y="0"/>
                  <a:pt x="519" y="0"/>
                </a:cubicBezTo>
                <a:cubicBezTo>
                  <a:pt x="444" y="0"/>
                  <a:pt x="368" y="42"/>
                  <a:pt x="335" y="100"/>
                </a:cubicBezTo>
                <a:cubicBezTo>
                  <a:pt x="42" y="620"/>
                  <a:pt x="42" y="620"/>
                  <a:pt x="42" y="620"/>
                </a:cubicBezTo>
                <a:cubicBezTo>
                  <a:pt x="0" y="678"/>
                  <a:pt x="0" y="762"/>
                  <a:pt x="42" y="829"/>
                </a:cubicBezTo>
                <a:cubicBezTo>
                  <a:pt x="335" y="1340"/>
                  <a:pt x="335" y="1340"/>
                  <a:pt x="335" y="1340"/>
                </a:cubicBezTo>
                <a:cubicBezTo>
                  <a:pt x="368" y="1407"/>
                  <a:pt x="444" y="1440"/>
                  <a:pt x="519" y="1440"/>
                </a:cubicBezTo>
                <a:cubicBezTo>
                  <a:pt x="1105" y="1440"/>
                  <a:pt x="1105" y="1440"/>
                  <a:pt x="1105" y="1440"/>
                </a:cubicBezTo>
                <a:cubicBezTo>
                  <a:pt x="1181" y="1440"/>
                  <a:pt x="1256" y="1407"/>
                  <a:pt x="1290" y="1340"/>
                </a:cubicBezTo>
                <a:cubicBezTo>
                  <a:pt x="1583" y="829"/>
                  <a:pt x="1583" y="829"/>
                  <a:pt x="1583" y="829"/>
                </a:cubicBezTo>
                <a:cubicBezTo>
                  <a:pt x="1625" y="762"/>
                  <a:pt x="1625" y="678"/>
                  <a:pt x="1583" y="620"/>
                </a:cubicBezTo>
                <a:cubicBezTo>
                  <a:pt x="1290" y="100"/>
                  <a:pt x="1290" y="100"/>
                  <a:pt x="1290" y="100"/>
                </a:cubicBezTo>
                <a:cubicBezTo>
                  <a:pt x="1256" y="42"/>
                  <a:pt x="1181" y="0"/>
                  <a:pt x="110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28">
            <a:extLst>
              <a:ext uri="{FF2B5EF4-FFF2-40B4-BE49-F238E27FC236}">
                <a16:creationId xmlns:a16="http://schemas.microsoft.com/office/drawing/2014/main" id="{68C296E6-3E35-DE42-B3E1-1E384A5D2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909" y="10661727"/>
            <a:ext cx="1797149" cy="1592595"/>
          </a:xfrm>
          <a:custGeom>
            <a:avLst/>
            <a:gdLst>
              <a:gd name="T0" fmla="*/ 1106 w 1626"/>
              <a:gd name="T1" fmla="*/ 0 h 1442"/>
              <a:gd name="T2" fmla="*/ 1106 w 1626"/>
              <a:gd name="T3" fmla="*/ 0 h 1442"/>
              <a:gd name="T4" fmla="*/ 511 w 1626"/>
              <a:gd name="T5" fmla="*/ 0 h 1442"/>
              <a:gd name="T6" fmla="*/ 335 w 1626"/>
              <a:gd name="T7" fmla="*/ 101 h 1442"/>
              <a:gd name="T8" fmla="*/ 34 w 1626"/>
              <a:gd name="T9" fmla="*/ 612 h 1442"/>
              <a:gd name="T10" fmla="*/ 34 w 1626"/>
              <a:gd name="T11" fmla="*/ 821 h 1442"/>
              <a:gd name="T12" fmla="*/ 335 w 1626"/>
              <a:gd name="T13" fmla="*/ 1340 h 1442"/>
              <a:gd name="T14" fmla="*/ 511 w 1626"/>
              <a:gd name="T15" fmla="*/ 1441 h 1442"/>
              <a:gd name="T16" fmla="*/ 1106 w 1626"/>
              <a:gd name="T17" fmla="*/ 1441 h 1442"/>
              <a:gd name="T18" fmla="*/ 1290 w 1626"/>
              <a:gd name="T19" fmla="*/ 1340 h 1442"/>
              <a:gd name="T20" fmla="*/ 1583 w 1626"/>
              <a:gd name="T21" fmla="*/ 821 h 1442"/>
              <a:gd name="T22" fmla="*/ 1583 w 1626"/>
              <a:gd name="T23" fmla="*/ 612 h 1442"/>
              <a:gd name="T24" fmla="*/ 1290 w 1626"/>
              <a:gd name="T25" fmla="*/ 101 h 1442"/>
              <a:gd name="T26" fmla="*/ 1106 w 1626"/>
              <a:gd name="T27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26" h="1442">
                <a:moveTo>
                  <a:pt x="1106" y="0"/>
                </a:moveTo>
                <a:lnTo>
                  <a:pt x="1106" y="0"/>
                </a:lnTo>
                <a:cubicBezTo>
                  <a:pt x="511" y="0"/>
                  <a:pt x="511" y="0"/>
                  <a:pt x="511" y="0"/>
                </a:cubicBezTo>
                <a:cubicBezTo>
                  <a:pt x="436" y="0"/>
                  <a:pt x="369" y="34"/>
                  <a:pt x="335" y="101"/>
                </a:cubicBezTo>
                <a:cubicBezTo>
                  <a:pt x="34" y="612"/>
                  <a:pt x="34" y="612"/>
                  <a:pt x="34" y="612"/>
                </a:cubicBezTo>
                <a:cubicBezTo>
                  <a:pt x="0" y="679"/>
                  <a:pt x="0" y="762"/>
                  <a:pt x="34" y="821"/>
                </a:cubicBezTo>
                <a:cubicBezTo>
                  <a:pt x="335" y="1340"/>
                  <a:pt x="335" y="1340"/>
                  <a:pt x="335" y="1340"/>
                </a:cubicBezTo>
                <a:cubicBezTo>
                  <a:pt x="369" y="1399"/>
                  <a:pt x="436" y="1441"/>
                  <a:pt x="511" y="1441"/>
                </a:cubicBezTo>
                <a:cubicBezTo>
                  <a:pt x="1106" y="1441"/>
                  <a:pt x="1106" y="1441"/>
                  <a:pt x="1106" y="1441"/>
                </a:cubicBezTo>
                <a:cubicBezTo>
                  <a:pt x="1181" y="1441"/>
                  <a:pt x="1248" y="1399"/>
                  <a:pt x="1290" y="1340"/>
                </a:cubicBezTo>
                <a:cubicBezTo>
                  <a:pt x="1583" y="821"/>
                  <a:pt x="1583" y="821"/>
                  <a:pt x="1583" y="821"/>
                </a:cubicBezTo>
                <a:cubicBezTo>
                  <a:pt x="1625" y="762"/>
                  <a:pt x="1625" y="679"/>
                  <a:pt x="1583" y="612"/>
                </a:cubicBezTo>
                <a:cubicBezTo>
                  <a:pt x="1290" y="101"/>
                  <a:pt x="1290" y="101"/>
                  <a:pt x="1290" y="101"/>
                </a:cubicBezTo>
                <a:cubicBezTo>
                  <a:pt x="1248" y="34"/>
                  <a:pt x="1181" y="0"/>
                  <a:pt x="110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29">
            <a:extLst>
              <a:ext uri="{FF2B5EF4-FFF2-40B4-BE49-F238E27FC236}">
                <a16:creationId xmlns:a16="http://schemas.microsoft.com/office/drawing/2014/main" id="{F6300751-865D-2E40-BECD-F047F02FE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2221" y="5280015"/>
            <a:ext cx="1787408" cy="1602339"/>
          </a:xfrm>
          <a:custGeom>
            <a:avLst/>
            <a:gdLst>
              <a:gd name="T0" fmla="*/ 1106 w 1617"/>
              <a:gd name="T1" fmla="*/ 0 h 1449"/>
              <a:gd name="T2" fmla="*/ 1106 w 1617"/>
              <a:gd name="T3" fmla="*/ 0 h 1449"/>
              <a:gd name="T4" fmla="*/ 511 w 1617"/>
              <a:gd name="T5" fmla="*/ 0 h 1449"/>
              <a:gd name="T6" fmla="*/ 327 w 1617"/>
              <a:gd name="T7" fmla="*/ 109 h 1449"/>
              <a:gd name="T8" fmla="*/ 34 w 1617"/>
              <a:gd name="T9" fmla="*/ 620 h 1449"/>
              <a:gd name="T10" fmla="*/ 34 w 1617"/>
              <a:gd name="T11" fmla="*/ 829 h 1449"/>
              <a:gd name="T12" fmla="*/ 327 w 1617"/>
              <a:gd name="T13" fmla="*/ 1340 h 1449"/>
              <a:gd name="T14" fmla="*/ 511 w 1617"/>
              <a:gd name="T15" fmla="*/ 1448 h 1449"/>
              <a:gd name="T16" fmla="*/ 1106 w 1617"/>
              <a:gd name="T17" fmla="*/ 1448 h 1449"/>
              <a:gd name="T18" fmla="*/ 1281 w 1617"/>
              <a:gd name="T19" fmla="*/ 1340 h 1449"/>
              <a:gd name="T20" fmla="*/ 1583 w 1617"/>
              <a:gd name="T21" fmla="*/ 829 h 1449"/>
              <a:gd name="T22" fmla="*/ 1583 w 1617"/>
              <a:gd name="T23" fmla="*/ 620 h 1449"/>
              <a:gd name="T24" fmla="*/ 1281 w 1617"/>
              <a:gd name="T25" fmla="*/ 109 h 1449"/>
              <a:gd name="T26" fmla="*/ 1106 w 1617"/>
              <a:gd name="T27" fmla="*/ 0 h 1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17" h="1449">
                <a:moveTo>
                  <a:pt x="1106" y="0"/>
                </a:moveTo>
                <a:lnTo>
                  <a:pt x="1106" y="0"/>
                </a:lnTo>
                <a:cubicBezTo>
                  <a:pt x="511" y="0"/>
                  <a:pt x="511" y="0"/>
                  <a:pt x="511" y="0"/>
                </a:cubicBezTo>
                <a:cubicBezTo>
                  <a:pt x="436" y="0"/>
                  <a:pt x="368" y="42"/>
                  <a:pt x="327" y="109"/>
                </a:cubicBezTo>
                <a:cubicBezTo>
                  <a:pt x="34" y="620"/>
                  <a:pt x="34" y="620"/>
                  <a:pt x="34" y="620"/>
                </a:cubicBezTo>
                <a:cubicBezTo>
                  <a:pt x="0" y="687"/>
                  <a:pt x="0" y="762"/>
                  <a:pt x="34" y="829"/>
                </a:cubicBezTo>
                <a:cubicBezTo>
                  <a:pt x="327" y="1340"/>
                  <a:pt x="327" y="1340"/>
                  <a:pt x="327" y="1340"/>
                </a:cubicBezTo>
                <a:cubicBezTo>
                  <a:pt x="368" y="1407"/>
                  <a:pt x="436" y="1448"/>
                  <a:pt x="511" y="1448"/>
                </a:cubicBezTo>
                <a:cubicBezTo>
                  <a:pt x="1106" y="1448"/>
                  <a:pt x="1106" y="1448"/>
                  <a:pt x="1106" y="1448"/>
                </a:cubicBezTo>
                <a:cubicBezTo>
                  <a:pt x="1181" y="1448"/>
                  <a:pt x="1248" y="1407"/>
                  <a:pt x="1281" y="1340"/>
                </a:cubicBezTo>
                <a:cubicBezTo>
                  <a:pt x="1583" y="829"/>
                  <a:pt x="1583" y="829"/>
                  <a:pt x="1583" y="829"/>
                </a:cubicBezTo>
                <a:cubicBezTo>
                  <a:pt x="1616" y="762"/>
                  <a:pt x="1616" y="687"/>
                  <a:pt x="1583" y="620"/>
                </a:cubicBezTo>
                <a:cubicBezTo>
                  <a:pt x="1281" y="109"/>
                  <a:pt x="1281" y="109"/>
                  <a:pt x="1281" y="109"/>
                </a:cubicBezTo>
                <a:cubicBezTo>
                  <a:pt x="1248" y="42"/>
                  <a:pt x="1181" y="0"/>
                  <a:pt x="110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30">
            <a:extLst>
              <a:ext uri="{FF2B5EF4-FFF2-40B4-BE49-F238E27FC236}">
                <a16:creationId xmlns:a16="http://schemas.microsoft.com/office/drawing/2014/main" id="{A2C0BA88-E7AB-B841-A5AC-389CA752C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2221" y="10661727"/>
            <a:ext cx="1787408" cy="1592595"/>
          </a:xfrm>
          <a:custGeom>
            <a:avLst/>
            <a:gdLst>
              <a:gd name="T0" fmla="*/ 1106 w 1617"/>
              <a:gd name="T1" fmla="*/ 0 h 1442"/>
              <a:gd name="T2" fmla="*/ 1106 w 1617"/>
              <a:gd name="T3" fmla="*/ 0 h 1442"/>
              <a:gd name="T4" fmla="*/ 511 w 1617"/>
              <a:gd name="T5" fmla="*/ 0 h 1442"/>
              <a:gd name="T6" fmla="*/ 327 w 1617"/>
              <a:gd name="T7" fmla="*/ 101 h 1442"/>
              <a:gd name="T8" fmla="*/ 34 w 1617"/>
              <a:gd name="T9" fmla="*/ 612 h 1442"/>
              <a:gd name="T10" fmla="*/ 34 w 1617"/>
              <a:gd name="T11" fmla="*/ 821 h 1442"/>
              <a:gd name="T12" fmla="*/ 327 w 1617"/>
              <a:gd name="T13" fmla="*/ 1340 h 1442"/>
              <a:gd name="T14" fmla="*/ 511 w 1617"/>
              <a:gd name="T15" fmla="*/ 1441 h 1442"/>
              <a:gd name="T16" fmla="*/ 1106 w 1617"/>
              <a:gd name="T17" fmla="*/ 1441 h 1442"/>
              <a:gd name="T18" fmla="*/ 1281 w 1617"/>
              <a:gd name="T19" fmla="*/ 1340 h 1442"/>
              <a:gd name="T20" fmla="*/ 1583 w 1617"/>
              <a:gd name="T21" fmla="*/ 821 h 1442"/>
              <a:gd name="T22" fmla="*/ 1583 w 1617"/>
              <a:gd name="T23" fmla="*/ 612 h 1442"/>
              <a:gd name="T24" fmla="*/ 1281 w 1617"/>
              <a:gd name="T25" fmla="*/ 101 h 1442"/>
              <a:gd name="T26" fmla="*/ 1106 w 1617"/>
              <a:gd name="T27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17" h="1442">
                <a:moveTo>
                  <a:pt x="1106" y="0"/>
                </a:moveTo>
                <a:lnTo>
                  <a:pt x="1106" y="0"/>
                </a:lnTo>
                <a:cubicBezTo>
                  <a:pt x="511" y="0"/>
                  <a:pt x="511" y="0"/>
                  <a:pt x="511" y="0"/>
                </a:cubicBezTo>
                <a:cubicBezTo>
                  <a:pt x="436" y="0"/>
                  <a:pt x="368" y="34"/>
                  <a:pt x="327" y="101"/>
                </a:cubicBezTo>
                <a:cubicBezTo>
                  <a:pt x="34" y="612"/>
                  <a:pt x="34" y="612"/>
                  <a:pt x="34" y="612"/>
                </a:cubicBezTo>
                <a:cubicBezTo>
                  <a:pt x="0" y="679"/>
                  <a:pt x="0" y="762"/>
                  <a:pt x="34" y="821"/>
                </a:cubicBezTo>
                <a:cubicBezTo>
                  <a:pt x="327" y="1340"/>
                  <a:pt x="327" y="1340"/>
                  <a:pt x="327" y="1340"/>
                </a:cubicBezTo>
                <a:cubicBezTo>
                  <a:pt x="368" y="1399"/>
                  <a:pt x="436" y="1441"/>
                  <a:pt x="511" y="1441"/>
                </a:cubicBezTo>
                <a:cubicBezTo>
                  <a:pt x="1106" y="1441"/>
                  <a:pt x="1106" y="1441"/>
                  <a:pt x="1106" y="1441"/>
                </a:cubicBezTo>
                <a:cubicBezTo>
                  <a:pt x="1181" y="1441"/>
                  <a:pt x="1248" y="1399"/>
                  <a:pt x="1281" y="1340"/>
                </a:cubicBezTo>
                <a:cubicBezTo>
                  <a:pt x="1583" y="821"/>
                  <a:pt x="1583" y="821"/>
                  <a:pt x="1583" y="821"/>
                </a:cubicBezTo>
                <a:cubicBezTo>
                  <a:pt x="1616" y="762"/>
                  <a:pt x="1616" y="679"/>
                  <a:pt x="1583" y="612"/>
                </a:cubicBezTo>
                <a:cubicBezTo>
                  <a:pt x="1281" y="101"/>
                  <a:pt x="1281" y="101"/>
                  <a:pt x="1281" y="101"/>
                </a:cubicBezTo>
                <a:cubicBezTo>
                  <a:pt x="1248" y="34"/>
                  <a:pt x="1181" y="0"/>
                  <a:pt x="110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31">
            <a:extLst>
              <a:ext uri="{FF2B5EF4-FFF2-40B4-BE49-F238E27FC236}">
                <a16:creationId xmlns:a16="http://schemas.microsoft.com/office/drawing/2014/main" id="{E1CB1419-335E-9A4C-B8CB-BD62BE904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0828" y="8231433"/>
            <a:ext cx="2664070" cy="2654329"/>
          </a:xfrm>
          <a:custGeom>
            <a:avLst/>
            <a:gdLst>
              <a:gd name="T0" fmla="*/ 2412 w 2413"/>
              <a:gd name="T1" fmla="*/ 1197 h 2404"/>
              <a:gd name="T2" fmla="*/ 2412 w 2413"/>
              <a:gd name="T3" fmla="*/ 1197 h 2404"/>
              <a:gd name="T4" fmla="*/ 1206 w 2413"/>
              <a:gd name="T5" fmla="*/ 2403 h 2404"/>
              <a:gd name="T6" fmla="*/ 0 w 2413"/>
              <a:gd name="T7" fmla="*/ 1197 h 2404"/>
              <a:gd name="T8" fmla="*/ 1206 w 2413"/>
              <a:gd name="T9" fmla="*/ 0 h 2404"/>
              <a:gd name="T10" fmla="*/ 2412 w 2413"/>
              <a:gd name="T11" fmla="*/ 1197 h 2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13" h="2404">
                <a:moveTo>
                  <a:pt x="2412" y="1197"/>
                </a:moveTo>
                <a:lnTo>
                  <a:pt x="2412" y="1197"/>
                </a:lnTo>
                <a:cubicBezTo>
                  <a:pt x="2412" y="1859"/>
                  <a:pt x="1868" y="2403"/>
                  <a:pt x="1206" y="2403"/>
                </a:cubicBezTo>
                <a:cubicBezTo>
                  <a:pt x="544" y="2403"/>
                  <a:pt x="0" y="1859"/>
                  <a:pt x="0" y="1197"/>
                </a:cubicBezTo>
                <a:cubicBezTo>
                  <a:pt x="0" y="536"/>
                  <a:pt x="544" y="0"/>
                  <a:pt x="1206" y="0"/>
                </a:cubicBezTo>
                <a:cubicBezTo>
                  <a:pt x="1868" y="0"/>
                  <a:pt x="2412" y="536"/>
                  <a:pt x="2412" y="1197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32">
            <a:extLst>
              <a:ext uri="{FF2B5EF4-FFF2-40B4-BE49-F238E27FC236}">
                <a16:creationId xmlns:a16="http://schemas.microsoft.com/office/drawing/2014/main" id="{249E00E3-B5D6-174D-89CE-86BAF594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0744" y="6633965"/>
            <a:ext cx="769512" cy="876659"/>
          </a:xfrm>
          <a:custGeom>
            <a:avLst/>
            <a:gdLst>
              <a:gd name="T0" fmla="*/ 695 w 696"/>
              <a:gd name="T1" fmla="*/ 794 h 795"/>
              <a:gd name="T2" fmla="*/ 0 w 696"/>
              <a:gd name="T3" fmla="*/ 794 h 795"/>
              <a:gd name="T4" fmla="*/ 0 w 696"/>
              <a:gd name="T5" fmla="*/ 0 h 795"/>
              <a:gd name="T6" fmla="*/ 695 w 696"/>
              <a:gd name="T7" fmla="*/ 0 h 795"/>
              <a:gd name="T8" fmla="*/ 695 w 696"/>
              <a:gd name="T9" fmla="*/ 794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6" h="795">
                <a:moveTo>
                  <a:pt x="695" y="794"/>
                </a:moveTo>
                <a:lnTo>
                  <a:pt x="0" y="794"/>
                </a:lnTo>
                <a:lnTo>
                  <a:pt x="0" y="0"/>
                </a:lnTo>
                <a:lnTo>
                  <a:pt x="695" y="0"/>
                </a:lnTo>
                <a:lnTo>
                  <a:pt x="695" y="79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33">
            <a:extLst>
              <a:ext uri="{FF2B5EF4-FFF2-40B4-BE49-F238E27FC236}">
                <a16:creationId xmlns:a16="http://schemas.microsoft.com/office/drawing/2014/main" id="{F241D29C-168B-6040-8107-E2713DF6D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2590" y="6453765"/>
            <a:ext cx="696458" cy="1193228"/>
          </a:xfrm>
          <a:custGeom>
            <a:avLst/>
            <a:gdLst>
              <a:gd name="T0" fmla="*/ 562 w 630"/>
              <a:gd name="T1" fmla="*/ 1037 h 1080"/>
              <a:gd name="T2" fmla="*/ 562 w 630"/>
              <a:gd name="T3" fmla="*/ 1037 h 1080"/>
              <a:gd name="T4" fmla="*/ 160 w 630"/>
              <a:gd name="T5" fmla="*/ 1071 h 1080"/>
              <a:gd name="T6" fmla="*/ 84 w 630"/>
              <a:gd name="T7" fmla="*/ 1012 h 1080"/>
              <a:gd name="T8" fmla="*/ 0 w 630"/>
              <a:gd name="T9" fmla="*/ 117 h 1080"/>
              <a:gd name="T10" fmla="*/ 67 w 630"/>
              <a:gd name="T11" fmla="*/ 33 h 1080"/>
              <a:gd name="T12" fmla="*/ 469 w 630"/>
              <a:gd name="T13" fmla="*/ 0 h 1080"/>
              <a:gd name="T14" fmla="*/ 545 w 630"/>
              <a:gd name="T15" fmla="*/ 67 h 1080"/>
              <a:gd name="T16" fmla="*/ 629 w 630"/>
              <a:gd name="T17" fmla="*/ 962 h 1080"/>
              <a:gd name="T18" fmla="*/ 562 w 630"/>
              <a:gd name="T19" fmla="*/ 1037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0" h="1080">
                <a:moveTo>
                  <a:pt x="562" y="1037"/>
                </a:moveTo>
                <a:lnTo>
                  <a:pt x="562" y="1037"/>
                </a:lnTo>
                <a:cubicBezTo>
                  <a:pt x="160" y="1071"/>
                  <a:pt x="160" y="1071"/>
                  <a:pt x="160" y="1071"/>
                </a:cubicBezTo>
                <a:cubicBezTo>
                  <a:pt x="126" y="1079"/>
                  <a:pt x="84" y="1046"/>
                  <a:pt x="84" y="1012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75"/>
                  <a:pt x="26" y="42"/>
                  <a:pt x="67" y="33"/>
                </a:cubicBezTo>
                <a:cubicBezTo>
                  <a:pt x="469" y="0"/>
                  <a:pt x="469" y="0"/>
                  <a:pt x="469" y="0"/>
                </a:cubicBezTo>
                <a:cubicBezTo>
                  <a:pt x="503" y="0"/>
                  <a:pt x="545" y="25"/>
                  <a:pt x="545" y="67"/>
                </a:cubicBezTo>
                <a:cubicBezTo>
                  <a:pt x="629" y="962"/>
                  <a:pt x="629" y="962"/>
                  <a:pt x="629" y="962"/>
                </a:cubicBezTo>
                <a:cubicBezTo>
                  <a:pt x="629" y="995"/>
                  <a:pt x="603" y="1037"/>
                  <a:pt x="562" y="1037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34">
            <a:extLst>
              <a:ext uri="{FF2B5EF4-FFF2-40B4-BE49-F238E27FC236}">
                <a16:creationId xmlns:a16="http://schemas.microsoft.com/office/drawing/2014/main" id="{9F34841B-79E0-434F-BF56-22B7BF6AC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364" y="7788234"/>
            <a:ext cx="535736" cy="750030"/>
          </a:xfrm>
          <a:custGeom>
            <a:avLst/>
            <a:gdLst>
              <a:gd name="T0" fmla="*/ 436 w 487"/>
              <a:gd name="T1" fmla="*/ 678 h 679"/>
              <a:gd name="T2" fmla="*/ 436 w 487"/>
              <a:gd name="T3" fmla="*/ 678 h 679"/>
              <a:gd name="T4" fmla="*/ 51 w 487"/>
              <a:gd name="T5" fmla="*/ 678 h 679"/>
              <a:gd name="T6" fmla="*/ 0 w 487"/>
              <a:gd name="T7" fmla="*/ 628 h 679"/>
              <a:gd name="T8" fmla="*/ 0 w 487"/>
              <a:gd name="T9" fmla="*/ 58 h 679"/>
              <a:gd name="T10" fmla="*/ 51 w 487"/>
              <a:gd name="T11" fmla="*/ 0 h 679"/>
              <a:gd name="T12" fmla="*/ 436 w 487"/>
              <a:gd name="T13" fmla="*/ 0 h 679"/>
              <a:gd name="T14" fmla="*/ 486 w 487"/>
              <a:gd name="T15" fmla="*/ 58 h 679"/>
              <a:gd name="T16" fmla="*/ 486 w 487"/>
              <a:gd name="T17" fmla="*/ 628 h 679"/>
              <a:gd name="T18" fmla="*/ 436 w 487"/>
              <a:gd name="T19" fmla="*/ 678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7" h="679">
                <a:moveTo>
                  <a:pt x="436" y="678"/>
                </a:moveTo>
                <a:lnTo>
                  <a:pt x="436" y="678"/>
                </a:lnTo>
                <a:cubicBezTo>
                  <a:pt x="51" y="678"/>
                  <a:pt x="51" y="678"/>
                  <a:pt x="51" y="678"/>
                </a:cubicBezTo>
                <a:cubicBezTo>
                  <a:pt x="25" y="678"/>
                  <a:pt x="0" y="653"/>
                  <a:pt x="0" y="62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5"/>
                  <a:pt x="25" y="0"/>
                  <a:pt x="51" y="0"/>
                </a:cubicBezTo>
                <a:cubicBezTo>
                  <a:pt x="436" y="0"/>
                  <a:pt x="436" y="0"/>
                  <a:pt x="436" y="0"/>
                </a:cubicBezTo>
                <a:cubicBezTo>
                  <a:pt x="469" y="0"/>
                  <a:pt x="486" y="25"/>
                  <a:pt x="486" y="58"/>
                </a:cubicBezTo>
                <a:cubicBezTo>
                  <a:pt x="486" y="628"/>
                  <a:pt x="486" y="628"/>
                  <a:pt x="486" y="628"/>
                </a:cubicBezTo>
                <a:cubicBezTo>
                  <a:pt x="486" y="653"/>
                  <a:pt x="469" y="678"/>
                  <a:pt x="436" y="678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35">
            <a:extLst>
              <a:ext uri="{FF2B5EF4-FFF2-40B4-BE49-F238E27FC236}">
                <a16:creationId xmlns:a16="http://schemas.microsoft.com/office/drawing/2014/main" id="{A232E3CD-EE55-D04D-AA58-AB0C56EAE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969" y="7924603"/>
            <a:ext cx="501645" cy="418848"/>
          </a:xfrm>
          <a:custGeom>
            <a:avLst/>
            <a:gdLst>
              <a:gd name="T0" fmla="*/ 452 w 453"/>
              <a:gd name="T1" fmla="*/ 377 h 378"/>
              <a:gd name="T2" fmla="*/ 0 w 453"/>
              <a:gd name="T3" fmla="*/ 377 h 378"/>
              <a:gd name="T4" fmla="*/ 0 w 453"/>
              <a:gd name="T5" fmla="*/ 0 h 378"/>
              <a:gd name="T6" fmla="*/ 452 w 453"/>
              <a:gd name="T7" fmla="*/ 0 h 378"/>
              <a:gd name="T8" fmla="*/ 452 w 453"/>
              <a:gd name="T9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3" h="378">
                <a:moveTo>
                  <a:pt x="452" y="377"/>
                </a:moveTo>
                <a:lnTo>
                  <a:pt x="0" y="377"/>
                </a:lnTo>
                <a:lnTo>
                  <a:pt x="0" y="0"/>
                </a:lnTo>
                <a:lnTo>
                  <a:pt x="452" y="0"/>
                </a:lnTo>
                <a:lnTo>
                  <a:pt x="452" y="3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36">
            <a:extLst>
              <a:ext uri="{FF2B5EF4-FFF2-40B4-BE49-F238E27FC236}">
                <a16:creationId xmlns:a16="http://schemas.microsoft.com/office/drawing/2014/main" id="{431190AA-EB66-F945-B202-613EE67B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0859" y="6215117"/>
            <a:ext cx="1344210" cy="4811882"/>
          </a:xfrm>
          <a:custGeom>
            <a:avLst/>
            <a:gdLst>
              <a:gd name="T0" fmla="*/ 553 w 1216"/>
              <a:gd name="T1" fmla="*/ 0 h 4355"/>
              <a:gd name="T2" fmla="*/ 0 w 1216"/>
              <a:gd name="T3" fmla="*/ 0 h 4355"/>
              <a:gd name="T4" fmla="*/ 662 w 1216"/>
              <a:gd name="T5" fmla="*/ 4354 h 4355"/>
              <a:gd name="T6" fmla="*/ 1215 w 1216"/>
              <a:gd name="T7" fmla="*/ 4354 h 4355"/>
              <a:gd name="T8" fmla="*/ 553 w 1216"/>
              <a:gd name="T9" fmla="*/ 0 h 4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6" h="4355">
                <a:moveTo>
                  <a:pt x="553" y="0"/>
                </a:moveTo>
                <a:lnTo>
                  <a:pt x="0" y="0"/>
                </a:lnTo>
                <a:lnTo>
                  <a:pt x="662" y="4354"/>
                </a:lnTo>
                <a:lnTo>
                  <a:pt x="1215" y="4354"/>
                </a:lnTo>
                <a:lnTo>
                  <a:pt x="55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37">
            <a:extLst>
              <a:ext uri="{FF2B5EF4-FFF2-40B4-BE49-F238E27FC236}">
                <a16:creationId xmlns:a16="http://schemas.microsoft.com/office/drawing/2014/main" id="{23A05D20-9FC0-594B-879D-F95ACB90B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3041" y="7461921"/>
            <a:ext cx="1811761" cy="3238768"/>
          </a:xfrm>
          <a:custGeom>
            <a:avLst/>
            <a:gdLst>
              <a:gd name="T0" fmla="*/ 1641 w 1642"/>
              <a:gd name="T1" fmla="*/ 2931 h 2932"/>
              <a:gd name="T2" fmla="*/ 1122 w 1642"/>
              <a:gd name="T3" fmla="*/ 2931 h 2932"/>
              <a:gd name="T4" fmla="*/ 0 w 1642"/>
              <a:gd name="T5" fmla="*/ 0 h 2932"/>
              <a:gd name="T6" fmla="*/ 511 w 1642"/>
              <a:gd name="T7" fmla="*/ 0 h 2932"/>
              <a:gd name="T8" fmla="*/ 1641 w 1642"/>
              <a:gd name="T9" fmla="*/ 2931 h 2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2" h="2932">
                <a:moveTo>
                  <a:pt x="1641" y="2931"/>
                </a:moveTo>
                <a:lnTo>
                  <a:pt x="1122" y="2931"/>
                </a:lnTo>
                <a:lnTo>
                  <a:pt x="0" y="0"/>
                </a:lnTo>
                <a:lnTo>
                  <a:pt x="511" y="0"/>
                </a:lnTo>
                <a:lnTo>
                  <a:pt x="1641" y="293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38">
            <a:extLst>
              <a:ext uri="{FF2B5EF4-FFF2-40B4-BE49-F238E27FC236}">
                <a16:creationId xmlns:a16="http://schemas.microsoft.com/office/drawing/2014/main" id="{E59CE79C-5945-6C4F-9D38-2187BE93C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7250" y="6633965"/>
            <a:ext cx="4383294" cy="4393034"/>
          </a:xfrm>
          <a:custGeom>
            <a:avLst/>
            <a:gdLst>
              <a:gd name="T0" fmla="*/ 0 w 3970"/>
              <a:gd name="T1" fmla="*/ 3977 h 3978"/>
              <a:gd name="T2" fmla="*/ 3835 w 3970"/>
              <a:gd name="T3" fmla="*/ 0 h 3978"/>
              <a:gd name="T4" fmla="*/ 3969 w 3970"/>
              <a:gd name="T5" fmla="*/ 845 h 3978"/>
              <a:gd name="T6" fmla="*/ 888 w 3970"/>
              <a:gd name="T7" fmla="*/ 3977 h 3978"/>
              <a:gd name="T8" fmla="*/ 0 w 3970"/>
              <a:gd name="T9" fmla="*/ 3977 h 3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70" h="3978">
                <a:moveTo>
                  <a:pt x="0" y="3977"/>
                </a:moveTo>
                <a:lnTo>
                  <a:pt x="3835" y="0"/>
                </a:lnTo>
                <a:lnTo>
                  <a:pt x="3969" y="845"/>
                </a:lnTo>
                <a:lnTo>
                  <a:pt x="888" y="3977"/>
                </a:lnTo>
                <a:lnTo>
                  <a:pt x="0" y="397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39">
            <a:extLst>
              <a:ext uri="{FF2B5EF4-FFF2-40B4-BE49-F238E27FC236}">
                <a16:creationId xmlns:a16="http://schemas.microsoft.com/office/drawing/2014/main" id="{BE84EC9B-546F-9248-A417-1AB0A4997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3041" y="8460339"/>
            <a:ext cx="5060271" cy="2274441"/>
          </a:xfrm>
          <a:custGeom>
            <a:avLst/>
            <a:gdLst>
              <a:gd name="T0" fmla="*/ 4580 w 4581"/>
              <a:gd name="T1" fmla="*/ 1625 h 2061"/>
              <a:gd name="T2" fmla="*/ 4580 w 4581"/>
              <a:gd name="T3" fmla="*/ 1625 h 2061"/>
              <a:gd name="T4" fmla="*/ 4421 w 4581"/>
              <a:gd name="T5" fmla="*/ 561 h 2061"/>
              <a:gd name="T6" fmla="*/ 1181 w 4581"/>
              <a:gd name="T7" fmla="*/ 17 h 2061"/>
              <a:gd name="T8" fmla="*/ 1181 w 4581"/>
              <a:gd name="T9" fmla="*/ 17 h 2061"/>
              <a:gd name="T10" fmla="*/ 1021 w 4581"/>
              <a:gd name="T11" fmla="*/ 0 h 2061"/>
              <a:gd name="T12" fmla="*/ 0 w 4581"/>
              <a:gd name="T13" fmla="*/ 1030 h 2061"/>
              <a:gd name="T14" fmla="*/ 1021 w 4581"/>
              <a:gd name="T15" fmla="*/ 2060 h 2061"/>
              <a:gd name="T16" fmla="*/ 1273 w 4581"/>
              <a:gd name="T17" fmla="*/ 2027 h 2061"/>
              <a:gd name="T18" fmla="*/ 4580 w 4581"/>
              <a:gd name="T19" fmla="*/ 1625 h 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81" h="2061">
                <a:moveTo>
                  <a:pt x="4580" y="1625"/>
                </a:moveTo>
                <a:lnTo>
                  <a:pt x="4580" y="1625"/>
                </a:lnTo>
                <a:cubicBezTo>
                  <a:pt x="4421" y="561"/>
                  <a:pt x="4421" y="561"/>
                  <a:pt x="4421" y="561"/>
                </a:cubicBezTo>
                <a:cubicBezTo>
                  <a:pt x="1181" y="17"/>
                  <a:pt x="1181" y="17"/>
                  <a:pt x="1181" y="17"/>
                </a:cubicBezTo>
                <a:lnTo>
                  <a:pt x="1181" y="17"/>
                </a:lnTo>
                <a:cubicBezTo>
                  <a:pt x="1130" y="8"/>
                  <a:pt x="1080" y="0"/>
                  <a:pt x="1021" y="0"/>
                </a:cubicBezTo>
                <a:cubicBezTo>
                  <a:pt x="460" y="0"/>
                  <a:pt x="0" y="461"/>
                  <a:pt x="0" y="1030"/>
                </a:cubicBezTo>
                <a:cubicBezTo>
                  <a:pt x="0" y="1600"/>
                  <a:pt x="460" y="2060"/>
                  <a:pt x="1021" y="2060"/>
                </a:cubicBezTo>
                <a:cubicBezTo>
                  <a:pt x="1114" y="2060"/>
                  <a:pt x="1197" y="2044"/>
                  <a:pt x="1273" y="2027"/>
                </a:cubicBezTo>
                <a:lnTo>
                  <a:pt x="4580" y="162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40">
            <a:extLst>
              <a:ext uri="{FF2B5EF4-FFF2-40B4-BE49-F238E27FC236}">
                <a16:creationId xmlns:a16="http://schemas.microsoft.com/office/drawing/2014/main" id="{133B7199-213A-114F-8B76-E1E6970BC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9586" y="10247748"/>
            <a:ext cx="1149397" cy="832827"/>
          </a:xfrm>
          <a:custGeom>
            <a:avLst/>
            <a:gdLst>
              <a:gd name="T0" fmla="*/ 954 w 1039"/>
              <a:gd name="T1" fmla="*/ 285 h 755"/>
              <a:gd name="T2" fmla="*/ 954 w 1039"/>
              <a:gd name="T3" fmla="*/ 285 h 755"/>
              <a:gd name="T4" fmla="*/ 226 w 1039"/>
              <a:gd name="T5" fmla="*/ 721 h 755"/>
              <a:gd name="T6" fmla="*/ 58 w 1039"/>
              <a:gd name="T7" fmla="*/ 670 h 755"/>
              <a:gd name="T8" fmla="*/ 33 w 1039"/>
              <a:gd name="T9" fmla="*/ 637 h 755"/>
              <a:gd name="T10" fmla="*/ 75 w 1039"/>
              <a:gd name="T11" fmla="*/ 469 h 755"/>
              <a:gd name="T12" fmla="*/ 812 w 1039"/>
              <a:gd name="T13" fmla="*/ 34 h 755"/>
              <a:gd name="T14" fmla="*/ 980 w 1039"/>
              <a:gd name="T15" fmla="*/ 76 h 755"/>
              <a:gd name="T16" fmla="*/ 1005 w 1039"/>
              <a:gd name="T17" fmla="*/ 118 h 755"/>
              <a:gd name="T18" fmla="*/ 954 w 1039"/>
              <a:gd name="T19" fmla="*/ 285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39" h="755">
                <a:moveTo>
                  <a:pt x="954" y="285"/>
                </a:moveTo>
                <a:lnTo>
                  <a:pt x="954" y="285"/>
                </a:lnTo>
                <a:cubicBezTo>
                  <a:pt x="226" y="721"/>
                  <a:pt x="226" y="721"/>
                  <a:pt x="226" y="721"/>
                </a:cubicBezTo>
                <a:cubicBezTo>
                  <a:pt x="167" y="754"/>
                  <a:pt x="92" y="729"/>
                  <a:pt x="58" y="670"/>
                </a:cubicBezTo>
                <a:cubicBezTo>
                  <a:pt x="33" y="637"/>
                  <a:pt x="33" y="637"/>
                  <a:pt x="33" y="637"/>
                </a:cubicBezTo>
                <a:cubicBezTo>
                  <a:pt x="0" y="578"/>
                  <a:pt x="16" y="503"/>
                  <a:pt x="75" y="469"/>
                </a:cubicBezTo>
                <a:cubicBezTo>
                  <a:pt x="812" y="34"/>
                  <a:pt x="812" y="34"/>
                  <a:pt x="812" y="34"/>
                </a:cubicBezTo>
                <a:cubicBezTo>
                  <a:pt x="871" y="0"/>
                  <a:pt x="946" y="17"/>
                  <a:pt x="980" y="76"/>
                </a:cubicBezTo>
                <a:cubicBezTo>
                  <a:pt x="1005" y="118"/>
                  <a:pt x="1005" y="118"/>
                  <a:pt x="1005" y="118"/>
                </a:cubicBezTo>
                <a:cubicBezTo>
                  <a:pt x="1038" y="176"/>
                  <a:pt x="1013" y="252"/>
                  <a:pt x="954" y="28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41">
            <a:extLst>
              <a:ext uri="{FF2B5EF4-FFF2-40B4-BE49-F238E27FC236}">
                <a16:creationId xmlns:a16="http://schemas.microsoft.com/office/drawing/2014/main" id="{3F60028B-6F1F-3C49-9D5A-46022C444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2642" y="9989622"/>
            <a:ext cx="594180" cy="676974"/>
          </a:xfrm>
          <a:custGeom>
            <a:avLst/>
            <a:gdLst>
              <a:gd name="T0" fmla="*/ 0 w 537"/>
              <a:gd name="T1" fmla="*/ 209 h 612"/>
              <a:gd name="T2" fmla="*/ 251 w 537"/>
              <a:gd name="T3" fmla="*/ 611 h 612"/>
              <a:gd name="T4" fmla="*/ 536 w 537"/>
              <a:gd name="T5" fmla="*/ 394 h 612"/>
              <a:gd name="T6" fmla="*/ 268 w 537"/>
              <a:gd name="T7" fmla="*/ 0 h 612"/>
              <a:gd name="T8" fmla="*/ 0 w 537"/>
              <a:gd name="T9" fmla="*/ 209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7" h="612">
                <a:moveTo>
                  <a:pt x="0" y="209"/>
                </a:moveTo>
                <a:lnTo>
                  <a:pt x="251" y="611"/>
                </a:lnTo>
                <a:lnTo>
                  <a:pt x="536" y="394"/>
                </a:lnTo>
                <a:lnTo>
                  <a:pt x="268" y="0"/>
                </a:lnTo>
                <a:lnTo>
                  <a:pt x="0" y="209"/>
                </a:lnTo>
              </a:path>
            </a:pathLst>
          </a:custGeom>
          <a:solidFill>
            <a:srgbClr val="FDBE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42">
            <a:extLst>
              <a:ext uri="{FF2B5EF4-FFF2-40B4-BE49-F238E27FC236}">
                <a16:creationId xmlns:a16="http://schemas.microsoft.com/office/drawing/2014/main" id="{629BE1E4-565B-8C45-A876-EADDF7604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2300" y="11022131"/>
            <a:ext cx="1519542" cy="594180"/>
          </a:xfrm>
          <a:custGeom>
            <a:avLst/>
            <a:gdLst>
              <a:gd name="T0" fmla="*/ 1257 w 1375"/>
              <a:gd name="T1" fmla="*/ 536 h 537"/>
              <a:gd name="T2" fmla="*/ 1257 w 1375"/>
              <a:gd name="T3" fmla="*/ 536 h 537"/>
              <a:gd name="T4" fmla="*/ 126 w 1375"/>
              <a:gd name="T5" fmla="*/ 536 h 537"/>
              <a:gd name="T6" fmla="*/ 0 w 1375"/>
              <a:gd name="T7" fmla="*/ 419 h 537"/>
              <a:gd name="T8" fmla="*/ 0 w 1375"/>
              <a:gd name="T9" fmla="*/ 117 h 537"/>
              <a:gd name="T10" fmla="*/ 126 w 1375"/>
              <a:gd name="T11" fmla="*/ 0 h 537"/>
              <a:gd name="T12" fmla="*/ 1257 w 1375"/>
              <a:gd name="T13" fmla="*/ 0 h 537"/>
              <a:gd name="T14" fmla="*/ 1374 w 1375"/>
              <a:gd name="T15" fmla="*/ 117 h 537"/>
              <a:gd name="T16" fmla="*/ 1374 w 1375"/>
              <a:gd name="T17" fmla="*/ 419 h 537"/>
              <a:gd name="T18" fmla="*/ 1257 w 1375"/>
              <a:gd name="T19" fmla="*/ 536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5" h="537">
                <a:moveTo>
                  <a:pt x="1257" y="536"/>
                </a:moveTo>
                <a:lnTo>
                  <a:pt x="1257" y="536"/>
                </a:lnTo>
                <a:cubicBezTo>
                  <a:pt x="126" y="536"/>
                  <a:pt x="126" y="536"/>
                  <a:pt x="126" y="536"/>
                </a:cubicBezTo>
                <a:cubicBezTo>
                  <a:pt x="59" y="536"/>
                  <a:pt x="0" y="486"/>
                  <a:pt x="0" y="419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0"/>
                  <a:pt x="59" y="0"/>
                  <a:pt x="126" y="0"/>
                </a:cubicBezTo>
                <a:cubicBezTo>
                  <a:pt x="1257" y="0"/>
                  <a:pt x="1257" y="0"/>
                  <a:pt x="1257" y="0"/>
                </a:cubicBezTo>
                <a:cubicBezTo>
                  <a:pt x="1324" y="0"/>
                  <a:pt x="1374" y="50"/>
                  <a:pt x="1374" y="117"/>
                </a:cubicBezTo>
                <a:cubicBezTo>
                  <a:pt x="1374" y="419"/>
                  <a:pt x="1374" y="419"/>
                  <a:pt x="1374" y="419"/>
                </a:cubicBezTo>
                <a:cubicBezTo>
                  <a:pt x="1374" y="486"/>
                  <a:pt x="1324" y="536"/>
                  <a:pt x="1257" y="5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43">
            <a:extLst>
              <a:ext uri="{FF2B5EF4-FFF2-40B4-BE49-F238E27FC236}">
                <a16:creationId xmlns:a16="http://schemas.microsoft.com/office/drawing/2014/main" id="{A97B9076-B1F2-7643-88C9-8882F60A7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364" y="11022131"/>
            <a:ext cx="1519542" cy="594180"/>
          </a:xfrm>
          <a:custGeom>
            <a:avLst/>
            <a:gdLst>
              <a:gd name="T0" fmla="*/ 1257 w 1375"/>
              <a:gd name="T1" fmla="*/ 536 h 537"/>
              <a:gd name="T2" fmla="*/ 1257 w 1375"/>
              <a:gd name="T3" fmla="*/ 536 h 537"/>
              <a:gd name="T4" fmla="*/ 118 w 1375"/>
              <a:gd name="T5" fmla="*/ 536 h 537"/>
              <a:gd name="T6" fmla="*/ 0 w 1375"/>
              <a:gd name="T7" fmla="*/ 419 h 537"/>
              <a:gd name="T8" fmla="*/ 0 w 1375"/>
              <a:gd name="T9" fmla="*/ 117 h 537"/>
              <a:gd name="T10" fmla="*/ 118 w 1375"/>
              <a:gd name="T11" fmla="*/ 0 h 537"/>
              <a:gd name="T12" fmla="*/ 1257 w 1375"/>
              <a:gd name="T13" fmla="*/ 0 h 537"/>
              <a:gd name="T14" fmla="*/ 1374 w 1375"/>
              <a:gd name="T15" fmla="*/ 117 h 537"/>
              <a:gd name="T16" fmla="*/ 1374 w 1375"/>
              <a:gd name="T17" fmla="*/ 419 h 537"/>
              <a:gd name="T18" fmla="*/ 1257 w 1375"/>
              <a:gd name="T19" fmla="*/ 536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5" h="537">
                <a:moveTo>
                  <a:pt x="1257" y="536"/>
                </a:moveTo>
                <a:lnTo>
                  <a:pt x="1257" y="536"/>
                </a:lnTo>
                <a:cubicBezTo>
                  <a:pt x="118" y="536"/>
                  <a:pt x="118" y="536"/>
                  <a:pt x="118" y="536"/>
                </a:cubicBezTo>
                <a:cubicBezTo>
                  <a:pt x="51" y="536"/>
                  <a:pt x="0" y="486"/>
                  <a:pt x="0" y="419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0"/>
                  <a:pt x="51" y="0"/>
                  <a:pt x="118" y="0"/>
                </a:cubicBezTo>
                <a:cubicBezTo>
                  <a:pt x="1257" y="0"/>
                  <a:pt x="1257" y="0"/>
                  <a:pt x="1257" y="0"/>
                </a:cubicBezTo>
                <a:cubicBezTo>
                  <a:pt x="1324" y="0"/>
                  <a:pt x="1374" y="50"/>
                  <a:pt x="1374" y="117"/>
                </a:cubicBezTo>
                <a:cubicBezTo>
                  <a:pt x="1374" y="419"/>
                  <a:pt x="1374" y="419"/>
                  <a:pt x="1374" y="419"/>
                </a:cubicBezTo>
                <a:cubicBezTo>
                  <a:pt x="1374" y="486"/>
                  <a:pt x="1324" y="536"/>
                  <a:pt x="1257" y="5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44">
            <a:extLst>
              <a:ext uri="{FF2B5EF4-FFF2-40B4-BE49-F238E27FC236}">
                <a16:creationId xmlns:a16="http://schemas.microsoft.com/office/drawing/2014/main" id="{962C4B5A-38AA-FF42-B0E0-A3E89CDB1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2847" y="5197221"/>
            <a:ext cx="2537439" cy="1017897"/>
          </a:xfrm>
          <a:custGeom>
            <a:avLst/>
            <a:gdLst>
              <a:gd name="T0" fmla="*/ 2220 w 2296"/>
              <a:gd name="T1" fmla="*/ 83 h 922"/>
              <a:gd name="T2" fmla="*/ 2220 w 2296"/>
              <a:gd name="T3" fmla="*/ 83 h 922"/>
              <a:gd name="T4" fmla="*/ 1943 w 2296"/>
              <a:gd name="T5" fmla="*/ 75 h 922"/>
              <a:gd name="T6" fmla="*/ 1592 w 2296"/>
              <a:gd name="T7" fmla="*/ 393 h 922"/>
              <a:gd name="T8" fmla="*/ 1366 w 2296"/>
              <a:gd name="T9" fmla="*/ 477 h 922"/>
              <a:gd name="T10" fmla="*/ 227 w 2296"/>
              <a:gd name="T11" fmla="*/ 477 h 922"/>
              <a:gd name="T12" fmla="*/ 0 w 2296"/>
              <a:gd name="T13" fmla="*/ 703 h 922"/>
              <a:gd name="T14" fmla="*/ 227 w 2296"/>
              <a:gd name="T15" fmla="*/ 921 h 922"/>
              <a:gd name="T16" fmla="*/ 1383 w 2296"/>
              <a:gd name="T17" fmla="*/ 921 h 922"/>
              <a:gd name="T18" fmla="*/ 1584 w 2296"/>
              <a:gd name="T19" fmla="*/ 854 h 922"/>
              <a:gd name="T20" fmla="*/ 2203 w 2296"/>
              <a:gd name="T21" fmla="*/ 368 h 922"/>
              <a:gd name="T22" fmla="*/ 2220 w 2296"/>
              <a:gd name="T23" fmla="*/ 83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96" h="922">
                <a:moveTo>
                  <a:pt x="2220" y="83"/>
                </a:moveTo>
                <a:lnTo>
                  <a:pt x="2220" y="83"/>
                </a:lnTo>
                <a:cubicBezTo>
                  <a:pt x="2153" y="8"/>
                  <a:pt x="2027" y="0"/>
                  <a:pt x="1943" y="75"/>
                </a:cubicBezTo>
                <a:cubicBezTo>
                  <a:pt x="1592" y="393"/>
                  <a:pt x="1592" y="393"/>
                  <a:pt x="1592" y="393"/>
                </a:cubicBezTo>
                <a:cubicBezTo>
                  <a:pt x="1525" y="444"/>
                  <a:pt x="1450" y="477"/>
                  <a:pt x="1366" y="477"/>
                </a:cubicBezTo>
                <a:cubicBezTo>
                  <a:pt x="227" y="477"/>
                  <a:pt x="227" y="477"/>
                  <a:pt x="227" y="477"/>
                </a:cubicBezTo>
                <a:cubicBezTo>
                  <a:pt x="101" y="477"/>
                  <a:pt x="0" y="578"/>
                  <a:pt x="0" y="703"/>
                </a:cubicBezTo>
                <a:cubicBezTo>
                  <a:pt x="0" y="829"/>
                  <a:pt x="101" y="921"/>
                  <a:pt x="227" y="921"/>
                </a:cubicBezTo>
                <a:cubicBezTo>
                  <a:pt x="1383" y="921"/>
                  <a:pt x="1383" y="921"/>
                  <a:pt x="1383" y="921"/>
                </a:cubicBezTo>
                <a:cubicBezTo>
                  <a:pt x="1458" y="921"/>
                  <a:pt x="1525" y="896"/>
                  <a:pt x="1584" y="854"/>
                </a:cubicBezTo>
                <a:cubicBezTo>
                  <a:pt x="2203" y="368"/>
                  <a:pt x="2203" y="368"/>
                  <a:pt x="2203" y="368"/>
                </a:cubicBezTo>
                <a:cubicBezTo>
                  <a:pt x="2287" y="301"/>
                  <a:pt x="2295" y="167"/>
                  <a:pt x="2220" y="83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45">
            <a:extLst>
              <a:ext uri="{FF2B5EF4-FFF2-40B4-BE49-F238E27FC236}">
                <a16:creationId xmlns:a16="http://schemas.microsoft.com/office/drawing/2014/main" id="{3FAA179D-241C-124E-8FA0-6722E69E6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4048" y="6502468"/>
            <a:ext cx="1914040" cy="964325"/>
          </a:xfrm>
          <a:custGeom>
            <a:avLst/>
            <a:gdLst>
              <a:gd name="T0" fmla="*/ 159 w 1734"/>
              <a:gd name="T1" fmla="*/ 870 h 871"/>
              <a:gd name="T2" fmla="*/ 159 w 1734"/>
              <a:gd name="T3" fmla="*/ 870 h 871"/>
              <a:gd name="T4" fmla="*/ 1524 w 1734"/>
              <a:gd name="T5" fmla="*/ 870 h 871"/>
              <a:gd name="T6" fmla="*/ 1733 w 1734"/>
              <a:gd name="T7" fmla="*/ 660 h 871"/>
              <a:gd name="T8" fmla="*/ 1733 w 1734"/>
              <a:gd name="T9" fmla="*/ 660 h 871"/>
              <a:gd name="T10" fmla="*/ 1340 w 1734"/>
              <a:gd name="T11" fmla="*/ 268 h 871"/>
              <a:gd name="T12" fmla="*/ 1089 w 1734"/>
              <a:gd name="T13" fmla="*/ 268 h 871"/>
              <a:gd name="T14" fmla="*/ 929 w 1734"/>
              <a:gd name="T15" fmla="*/ 226 h 871"/>
              <a:gd name="T16" fmla="*/ 201 w 1734"/>
              <a:gd name="T17" fmla="*/ 293 h 871"/>
              <a:gd name="T18" fmla="*/ 159 w 1734"/>
              <a:gd name="T19" fmla="*/ 334 h 871"/>
              <a:gd name="T20" fmla="*/ 16 w 1734"/>
              <a:gd name="T21" fmla="*/ 736 h 871"/>
              <a:gd name="T22" fmla="*/ 159 w 1734"/>
              <a:gd name="T23" fmla="*/ 870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34" h="871">
                <a:moveTo>
                  <a:pt x="159" y="870"/>
                </a:moveTo>
                <a:lnTo>
                  <a:pt x="159" y="870"/>
                </a:lnTo>
                <a:cubicBezTo>
                  <a:pt x="1524" y="870"/>
                  <a:pt x="1524" y="870"/>
                  <a:pt x="1524" y="870"/>
                </a:cubicBezTo>
                <a:cubicBezTo>
                  <a:pt x="1641" y="870"/>
                  <a:pt x="1733" y="777"/>
                  <a:pt x="1733" y="660"/>
                </a:cubicBezTo>
                <a:lnTo>
                  <a:pt x="1733" y="660"/>
                </a:lnTo>
                <a:cubicBezTo>
                  <a:pt x="1733" y="442"/>
                  <a:pt x="1558" y="268"/>
                  <a:pt x="1340" y="268"/>
                </a:cubicBezTo>
                <a:cubicBezTo>
                  <a:pt x="1089" y="268"/>
                  <a:pt x="1089" y="268"/>
                  <a:pt x="1089" y="268"/>
                </a:cubicBezTo>
                <a:cubicBezTo>
                  <a:pt x="1030" y="268"/>
                  <a:pt x="980" y="251"/>
                  <a:pt x="929" y="226"/>
                </a:cubicBezTo>
                <a:cubicBezTo>
                  <a:pt x="795" y="142"/>
                  <a:pt x="469" y="0"/>
                  <a:pt x="201" y="293"/>
                </a:cubicBezTo>
                <a:cubicBezTo>
                  <a:pt x="184" y="309"/>
                  <a:pt x="167" y="325"/>
                  <a:pt x="159" y="334"/>
                </a:cubicBezTo>
                <a:cubicBezTo>
                  <a:pt x="117" y="384"/>
                  <a:pt x="0" y="518"/>
                  <a:pt x="16" y="736"/>
                </a:cubicBezTo>
                <a:cubicBezTo>
                  <a:pt x="16" y="811"/>
                  <a:pt x="83" y="870"/>
                  <a:pt x="159" y="87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46">
            <a:extLst>
              <a:ext uri="{FF2B5EF4-FFF2-40B4-BE49-F238E27FC236}">
                <a16:creationId xmlns:a16="http://schemas.microsoft.com/office/drawing/2014/main" id="{094322CD-3A42-A341-BAAA-CD0039427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7021" y="8879187"/>
            <a:ext cx="1436745" cy="1441617"/>
          </a:xfrm>
          <a:custGeom>
            <a:avLst/>
            <a:gdLst>
              <a:gd name="T0" fmla="*/ 1298 w 1299"/>
              <a:gd name="T1" fmla="*/ 653 h 1307"/>
              <a:gd name="T2" fmla="*/ 1298 w 1299"/>
              <a:gd name="T3" fmla="*/ 653 h 1307"/>
              <a:gd name="T4" fmla="*/ 644 w 1299"/>
              <a:gd name="T5" fmla="*/ 1306 h 1307"/>
              <a:gd name="T6" fmla="*/ 0 w 1299"/>
              <a:gd name="T7" fmla="*/ 653 h 1307"/>
              <a:gd name="T8" fmla="*/ 644 w 1299"/>
              <a:gd name="T9" fmla="*/ 0 h 1307"/>
              <a:gd name="T10" fmla="*/ 1298 w 1299"/>
              <a:gd name="T11" fmla="*/ 653 h 1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9" h="1307">
                <a:moveTo>
                  <a:pt x="1298" y="653"/>
                </a:moveTo>
                <a:lnTo>
                  <a:pt x="1298" y="653"/>
                </a:lnTo>
                <a:cubicBezTo>
                  <a:pt x="1298" y="1013"/>
                  <a:pt x="1005" y="1306"/>
                  <a:pt x="644" y="1306"/>
                </a:cubicBezTo>
                <a:cubicBezTo>
                  <a:pt x="284" y="1306"/>
                  <a:pt x="0" y="1013"/>
                  <a:pt x="0" y="653"/>
                </a:cubicBezTo>
                <a:cubicBezTo>
                  <a:pt x="0" y="293"/>
                  <a:pt x="284" y="0"/>
                  <a:pt x="644" y="0"/>
                </a:cubicBezTo>
                <a:cubicBezTo>
                  <a:pt x="1005" y="0"/>
                  <a:pt x="1298" y="293"/>
                  <a:pt x="1298" y="65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47">
            <a:extLst>
              <a:ext uri="{FF2B5EF4-FFF2-40B4-BE49-F238E27FC236}">
                <a16:creationId xmlns:a16="http://schemas.microsoft.com/office/drawing/2014/main" id="{EF2B64B2-6E4F-7040-8A8E-F183846BA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142" y="10895503"/>
            <a:ext cx="452942" cy="1129916"/>
          </a:xfrm>
          <a:custGeom>
            <a:avLst/>
            <a:gdLst>
              <a:gd name="T0" fmla="*/ 293 w 412"/>
              <a:gd name="T1" fmla="*/ 1021 h 1022"/>
              <a:gd name="T2" fmla="*/ 210 w 412"/>
              <a:gd name="T3" fmla="*/ 980 h 1022"/>
              <a:gd name="T4" fmla="*/ 117 w 412"/>
              <a:gd name="T5" fmla="*/ 1021 h 1022"/>
              <a:gd name="T6" fmla="*/ 0 w 412"/>
              <a:gd name="T7" fmla="*/ 904 h 1022"/>
              <a:gd name="T8" fmla="*/ 59 w 412"/>
              <a:gd name="T9" fmla="*/ 795 h 1022"/>
              <a:gd name="T10" fmla="*/ 92 w 412"/>
              <a:gd name="T11" fmla="*/ 770 h 1022"/>
              <a:gd name="T12" fmla="*/ 59 w 412"/>
              <a:gd name="T13" fmla="*/ 226 h 1022"/>
              <a:gd name="T14" fmla="*/ 34 w 412"/>
              <a:gd name="T15" fmla="*/ 192 h 1022"/>
              <a:gd name="T16" fmla="*/ 34 w 412"/>
              <a:gd name="T17" fmla="*/ 33 h 1022"/>
              <a:gd name="T18" fmla="*/ 201 w 412"/>
              <a:gd name="T19" fmla="*/ 33 h 1022"/>
              <a:gd name="T20" fmla="*/ 218 w 412"/>
              <a:gd name="T21" fmla="*/ 33 h 1022"/>
              <a:gd name="T22" fmla="*/ 377 w 412"/>
              <a:gd name="T23" fmla="*/ 33 h 1022"/>
              <a:gd name="T24" fmla="*/ 377 w 412"/>
              <a:gd name="T25" fmla="*/ 192 h 1022"/>
              <a:gd name="T26" fmla="*/ 352 w 412"/>
              <a:gd name="T27" fmla="*/ 226 h 1022"/>
              <a:gd name="T28" fmla="*/ 327 w 412"/>
              <a:gd name="T29" fmla="*/ 770 h 1022"/>
              <a:gd name="T30" fmla="*/ 352 w 412"/>
              <a:gd name="T31" fmla="*/ 795 h 1022"/>
              <a:gd name="T32" fmla="*/ 377 w 412"/>
              <a:gd name="T33" fmla="*/ 820 h 1022"/>
              <a:gd name="T34" fmla="*/ 377 w 412"/>
              <a:gd name="T35" fmla="*/ 988 h 1022"/>
              <a:gd name="T36" fmla="*/ 210 w 412"/>
              <a:gd name="T37" fmla="*/ 921 h 1022"/>
              <a:gd name="T38" fmla="*/ 226 w 412"/>
              <a:gd name="T39" fmla="*/ 929 h 1022"/>
              <a:gd name="T40" fmla="*/ 293 w 412"/>
              <a:gd name="T41" fmla="*/ 971 h 1022"/>
              <a:gd name="T42" fmla="*/ 360 w 412"/>
              <a:gd name="T43" fmla="*/ 904 h 1022"/>
              <a:gd name="T44" fmla="*/ 318 w 412"/>
              <a:gd name="T45" fmla="*/ 837 h 1022"/>
              <a:gd name="T46" fmla="*/ 285 w 412"/>
              <a:gd name="T47" fmla="*/ 804 h 1022"/>
              <a:gd name="T48" fmla="*/ 277 w 412"/>
              <a:gd name="T49" fmla="*/ 234 h 1022"/>
              <a:gd name="T50" fmla="*/ 318 w 412"/>
              <a:gd name="T51" fmla="*/ 184 h 1022"/>
              <a:gd name="T52" fmla="*/ 344 w 412"/>
              <a:gd name="T53" fmla="*/ 159 h 1022"/>
              <a:gd name="T54" fmla="*/ 344 w 412"/>
              <a:gd name="T55" fmla="*/ 67 h 1022"/>
              <a:gd name="T56" fmla="*/ 251 w 412"/>
              <a:gd name="T57" fmla="*/ 67 h 1022"/>
              <a:gd name="T58" fmla="*/ 184 w 412"/>
              <a:gd name="T59" fmla="*/ 92 h 1022"/>
              <a:gd name="T60" fmla="*/ 117 w 412"/>
              <a:gd name="T61" fmla="*/ 50 h 1022"/>
              <a:gd name="T62" fmla="*/ 50 w 412"/>
              <a:gd name="T63" fmla="*/ 117 h 1022"/>
              <a:gd name="T64" fmla="*/ 92 w 412"/>
              <a:gd name="T65" fmla="*/ 184 h 1022"/>
              <a:gd name="T66" fmla="*/ 134 w 412"/>
              <a:gd name="T67" fmla="*/ 226 h 1022"/>
              <a:gd name="T68" fmla="*/ 143 w 412"/>
              <a:gd name="T69" fmla="*/ 779 h 1022"/>
              <a:gd name="T70" fmla="*/ 101 w 412"/>
              <a:gd name="T71" fmla="*/ 829 h 1022"/>
              <a:gd name="T72" fmla="*/ 67 w 412"/>
              <a:gd name="T73" fmla="*/ 862 h 1022"/>
              <a:gd name="T74" fmla="*/ 67 w 412"/>
              <a:gd name="T75" fmla="*/ 954 h 1022"/>
              <a:gd name="T76" fmla="*/ 159 w 412"/>
              <a:gd name="T77" fmla="*/ 954 h 1022"/>
              <a:gd name="T78" fmla="*/ 210 w 412"/>
              <a:gd name="T79" fmla="*/ 92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12" h="1022">
                <a:moveTo>
                  <a:pt x="293" y="1021"/>
                </a:moveTo>
                <a:lnTo>
                  <a:pt x="293" y="1021"/>
                </a:lnTo>
                <a:cubicBezTo>
                  <a:pt x="268" y="1021"/>
                  <a:pt x="235" y="1013"/>
                  <a:pt x="218" y="988"/>
                </a:cubicBezTo>
                <a:cubicBezTo>
                  <a:pt x="210" y="980"/>
                  <a:pt x="210" y="980"/>
                  <a:pt x="210" y="980"/>
                </a:cubicBezTo>
                <a:cubicBezTo>
                  <a:pt x="201" y="988"/>
                  <a:pt x="201" y="988"/>
                  <a:pt x="201" y="988"/>
                </a:cubicBezTo>
                <a:cubicBezTo>
                  <a:pt x="176" y="1013"/>
                  <a:pt x="151" y="1021"/>
                  <a:pt x="117" y="1021"/>
                </a:cubicBezTo>
                <a:cubicBezTo>
                  <a:pt x="84" y="1021"/>
                  <a:pt x="59" y="1013"/>
                  <a:pt x="34" y="988"/>
                </a:cubicBezTo>
                <a:cubicBezTo>
                  <a:pt x="9" y="963"/>
                  <a:pt x="0" y="938"/>
                  <a:pt x="0" y="904"/>
                </a:cubicBezTo>
                <a:cubicBezTo>
                  <a:pt x="0" y="871"/>
                  <a:pt x="9" y="846"/>
                  <a:pt x="34" y="820"/>
                </a:cubicBezTo>
                <a:cubicBezTo>
                  <a:pt x="59" y="795"/>
                  <a:pt x="59" y="795"/>
                  <a:pt x="59" y="795"/>
                </a:cubicBezTo>
                <a:lnTo>
                  <a:pt x="59" y="795"/>
                </a:lnTo>
                <a:cubicBezTo>
                  <a:pt x="92" y="770"/>
                  <a:pt x="92" y="770"/>
                  <a:pt x="92" y="770"/>
                </a:cubicBezTo>
                <a:cubicBezTo>
                  <a:pt x="92" y="251"/>
                  <a:pt x="92" y="251"/>
                  <a:pt x="92" y="251"/>
                </a:cubicBezTo>
                <a:cubicBezTo>
                  <a:pt x="59" y="226"/>
                  <a:pt x="59" y="226"/>
                  <a:pt x="59" y="226"/>
                </a:cubicBezTo>
                <a:lnTo>
                  <a:pt x="59" y="217"/>
                </a:lnTo>
                <a:cubicBezTo>
                  <a:pt x="34" y="192"/>
                  <a:pt x="34" y="192"/>
                  <a:pt x="34" y="192"/>
                </a:cubicBezTo>
                <a:cubicBezTo>
                  <a:pt x="9" y="176"/>
                  <a:pt x="0" y="142"/>
                  <a:pt x="0" y="117"/>
                </a:cubicBezTo>
                <a:cubicBezTo>
                  <a:pt x="0" y="83"/>
                  <a:pt x="9" y="50"/>
                  <a:pt x="34" y="33"/>
                </a:cubicBezTo>
                <a:cubicBezTo>
                  <a:pt x="59" y="8"/>
                  <a:pt x="84" y="0"/>
                  <a:pt x="117" y="0"/>
                </a:cubicBezTo>
                <a:cubicBezTo>
                  <a:pt x="151" y="0"/>
                  <a:pt x="176" y="8"/>
                  <a:pt x="201" y="33"/>
                </a:cubicBezTo>
                <a:cubicBezTo>
                  <a:pt x="210" y="42"/>
                  <a:pt x="210" y="42"/>
                  <a:pt x="210" y="42"/>
                </a:cubicBezTo>
                <a:cubicBezTo>
                  <a:pt x="218" y="33"/>
                  <a:pt x="218" y="33"/>
                  <a:pt x="218" y="33"/>
                </a:cubicBezTo>
                <a:cubicBezTo>
                  <a:pt x="235" y="8"/>
                  <a:pt x="268" y="0"/>
                  <a:pt x="293" y="0"/>
                </a:cubicBezTo>
                <a:cubicBezTo>
                  <a:pt x="327" y="0"/>
                  <a:pt x="360" y="8"/>
                  <a:pt x="377" y="33"/>
                </a:cubicBezTo>
                <a:cubicBezTo>
                  <a:pt x="402" y="50"/>
                  <a:pt x="411" y="83"/>
                  <a:pt x="411" y="117"/>
                </a:cubicBezTo>
                <a:cubicBezTo>
                  <a:pt x="411" y="142"/>
                  <a:pt x="402" y="176"/>
                  <a:pt x="377" y="192"/>
                </a:cubicBezTo>
                <a:cubicBezTo>
                  <a:pt x="352" y="217"/>
                  <a:pt x="352" y="217"/>
                  <a:pt x="352" y="217"/>
                </a:cubicBezTo>
                <a:cubicBezTo>
                  <a:pt x="352" y="226"/>
                  <a:pt x="352" y="226"/>
                  <a:pt x="352" y="226"/>
                </a:cubicBezTo>
                <a:cubicBezTo>
                  <a:pt x="327" y="251"/>
                  <a:pt x="327" y="251"/>
                  <a:pt x="327" y="251"/>
                </a:cubicBezTo>
                <a:cubicBezTo>
                  <a:pt x="327" y="770"/>
                  <a:pt x="327" y="770"/>
                  <a:pt x="327" y="770"/>
                </a:cubicBezTo>
                <a:cubicBezTo>
                  <a:pt x="352" y="795"/>
                  <a:pt x="352" y="795"/>
                  <a:pt x="352" y="795"/>
                </a:cubicBezTo>
                <a:lnTo>
                  <a:pt x="352" y="795"/>
                </a:lnTo>
                <a:cubicBezTo>
                  <a:pt x="377" y="820"/>
                  <a:pt x="377" y="820"/>
                  <a:pt x="377" y="820"/>
                </a:cubicBezTo>
                <a:lnTo>
                  <a:pt x="377" y="820"/>
                </a:lnTo>
                <a:cubicBezTo>
                  <a:pt x="402" y="846"/>
                  <a:pt x="411" y="871"/>
                  <a:pt x="411" y="904"/>
                </a:cubicBezTo>
                <a:cubicBezTo>
                  <a:pt x="411" y="938"/>
                  <a:pt x="402" y="963"/>
                  <a:pt x="377" y="988"/>
                </a:cubicBezTo>
                <a:cubicBezTo>
                  <a:pt x="360" y="1013"/>
                  <a:pt x="327" y="1021"/>
                  <a:pt x="293" y="1021"/>
                </a:cubicBezTo>
                <a:close/>
                <a:moveTo>
                  <a:pt x="210" y="921"/>
                </a:moveTo>
                <a:lnTo>
                  <a:pt x="210" y="921"/>
                </a:lnTo>
                <a:cubicBezTo>
                  <a:pt x="210" y="921"/>
                  <a:pt x="218" y="921"/>
                  <a:pt x="226" y="929"/>
                </a:cubicBezTo>
                <a:cubicBezTo>
                  <a:pt x="251" y="954"/>
                  <a:pt x="251" y="954"/>
                  <a:pt x="251" y="954"/>
                </a:cubicBezTo>
                <a:cubicBezTo>
                  <a:pt x="260" y="963"/>
                  <a:pt x="277" y="971"/>
                  <a:pt x="293" y="971"/>
                </a:cubicBezTo>
                <a:cubicBezTo>
                  <a:pt x="310" y="971"/>
                  <a:pt x="327" y="963"/>
                  <a:pt x="344" y="954"/>
                </a:cubicBezTo>
                <a:cubicBezTo>
                  <a:pt x="352" y="938"/>
                  <a:pt x="360" y="921"/>
                  <a:pt x="360" y="904"/>
                </a:cubicBezTo>
                <a:cubicBezTo>
                  <a:pt x="360" y="887"/>
                  <a:pt x="352" y="871"/>
                  <a:pt x="344" y="862"/>
                </a:cubicBezTo>
                <a:cubicBezTo>
                  <a:pt x="318" y="837"/>
                  <a:pt x="318" y="837"/>
                  <a:pt x="318" y="837"/>
                </a:cubicBezTo>
                <a:lnTo>
                  <a:pt x="318" y="829"/>
                </a:lnTo>
                <a:cubicBezTo>
                  <a:pt x="285" y="804"/>
                  <a:pt x="285" y="804"/>
                  <a:pt x="285" y="804"/>
                </a:cubicBezTo>
                <a:cubicBezTo>
                  <a:pt x="277" y="795"/>
                  <a:pt x="277" y="787"/>
                  <a:pt x="277" y="779"/>
                </a:cubicBezTo>
                <a:cubicBezTo>
                  <a:pt x="277" y="234"/>
                  <a:pt x="277" y="234"/>
                  <a:pt x="277" y="234"/>
                </a:cubicBezTo>
                <a:cubicBezTo>
                  <a:pt x="277" y="234"/>
                  <a:pt x="277" y="226"/>
                  <a:pt x="285" y="217"/>
                </a:cubicBezTo>
                <a:cubicBezTo>
                  <a:pt x="318" y="184"/>
                  <a:pt x="318" y="184"/>
                  <a:pt x="318" y="184"/>
                </a:cubicBezTo>
                <a:lnTo>
                  <a:pt x="318" y="184"/>
                </a:lnTo>
                <a:cubicBezTo>
                  <a:pt x="344" y="159"/>
                  <a:pt x="344" y="159"/>
                  <a:pt x="344" y="159"/>
                </a:cubicBezTo>
                <a:cubicBezTo>
                  <a:pt x="352" y="150"/>
                  <a:pt x="360" y="134"/>
                  <a:pt x="360" y="117"/>
                </a:cubicBezTo>
                <a:cubicBezTo>
                  <a:pt x="360" y="100"/>
                  <a:pt x="352" y="83"/>
                  <a:pt x="344" y="67"/>
                </a:cubicBezTo>
                <a:cubicBezTo>
                  <a:pt x="327" y="58"/>
                  <a:pt x="310" y="50"/>
                  <a:pt x="293" y="50"/>
                </a:cubicBezTo>
                <a:cubicBezTo>
                  <a:pt x="277" y="50"/>
                  <a:pt x="260" y="58"/>
                  <a:pt x="251" y="67"/>
                </a:cubicBezTo>
                <a:cubicBezTo>
                  <a:pt x="226" y="92"/>
                  <a:pt x="226" y="92"/>
                  <a:pt x="226" y="92"/>
                </a:cubicBezTo>
                <a:cubicBezTo>
                  <a:pt x="218" y="100"/>
                  <a:pt x="201" y="100"/>
                  <a:pt x="184" y="92"/>
                </a:cubicBezTo>
                <a:cubicBezTo>
                  <a:pt x="159" y="67"/>
                  <a:pt x="159" y="67"/>
                  <a:pt x="159" y="67"/>
                </a:cubicBezTo>
                <a:cubicBezTo>
                  <a:pt x="151" y="58"/>
                  <a:pt x="134" y="50"/>
                  <a:pt x="117" y="50"/>
                </a:cubicBezTo>
                <a:cubicBezTo>
                  <a:pt x="101" y="50"/>
                  <a:pt x="84" y="58"/>
                  <a:pt x="67" y="67"/>
                </a:cubicBezTo>
                <a:cubicBezTo>
                  <a:pt x="59" y="83"/>
                  <a:pt x="50" y="100"/>
                  <a:pt x="50" y="117"/>
                </a:cubicBezTo>
                <a:cubicBezTo>
                  <a:pt x="50" y="134"/>
                  <a:pt x="59" y="150"/>
                  <a:pt x="67" y="159"/>
                </a:cubicBezTo>
                <a:cubicBezTo>
                  <a:pt x="92" y="184"/>
                  <a:pt x="92" y="184"/>
                  <a:pt x="92" y="184"/>
                </a:cubicBezTo>
                <a:cubicBezTo>
                  <a:pt x="101" y="184"/>
                  <a:pt x="101" y="184"/>
                  <a:pt x="101" y="184"/>
                </a:cubicBezTo>
                <a:cubicBezTo>
                  <a:pt x="134" y="226"/>
                  <a:pt x="134" y="226"/>
                  <a:pt x="134" y="226"/>
                </a:cubicBezTo>
                <a:cubicBezTo>
                  <a:pt x="143" y="226"/>
                  <a:pt x="143" y="234"/>
                  <a:pt x="143" y="243"/>
                </a:cubicBezTo>
                <a:cubicBezTo>
                  <a:pt x="143" y="779"/>
                  <a:pt x="143" y="779"/>
                  <a:pt x="143" y="779"/>
                </a:cubicBezTo>
                <a:cubicBezTo>
                  <a:pt x="143" y="787"/>
                  <a:pt x="143" y="787"/>
                  <a:pt x="134" y="795"/>
                </a:cubicBezTo>
                <a:cubicBezTo>
                  <a:pt x="101" y="829"/>
                  <a:pt x="101" y="829"/>
                  <a:pt x="101" y="829"/>
                </a:cubicBezTo>
                <a:cubicBezTo>
                  <a:pt x="101" y="829"/>
                  <a:pt x="101" y="837"/>
                  <a:pt x="92" y="837"/>
                </a:cubicBezTo>
                <a:cubicBezTo>
                  <a:pt x="67" y="862"/>
                  <a:pt x="67" y="862"/>
                  <a:pt x="67" y="862"/>
                </a:cubicBezTo>
                <a:cubicBezTo>
                  <a:pt x="59" y="871"/>
                  <a:pt x="50" y="887"/>
                  <a:pt x="50" y="904"/>
                </a:cubicBezTo>
                <a:cubicBezTo>
                  <a:pt x="50" y="921"/>
                  <a:pt x="59" y="938"/>
                  <a:pt x="67" y="954"/>
                </a:cubicBezTo>
                <a:cubicBezTo>
                  <a:pt x="84" y="963"/>
                  <a:pt x="101" y="971"/>
                  <a:pt x="117" y="971"/>
                </a:cubicBezTo>
                <a:cubicBezTo>
                  <a:pt x="134" y="971"/>
                  <a:pt x="151" y="963"/>
                  <a:pt x="159" y="954"/>
                </a:cubicBezTo>
                <a:cubicBezTo>
                  <a:pt x="184" y="929"/>
                  <a:pt x="184" y="929"/>
                  <a:pt x="184" y="929"/>
                </a:cubicBezTo>
                <a:cubicBezTo>
                  <a:pt x="193" y="921"/>
                  <a:pt x="201" y="921"/>
                  <a:pt x="210" y="9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48">
            <a:extLst>
              <a:ext uri="{FF2B5EF4-FFF2-40B4-BE49-F238E27FC236}">
                <a16:creationId xmlns:a16="http://schemas.microsoft.com/office/drawing/2014/main" id="{8510A603-6653-184D-8BE4-61795C88D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491" y="8211951"/>
            <a:ext cx="618533" cy="1139656"/>
          </a:xfrm>
          <a:custGeom>
            <a:avLst/>
            <a:gdLst>
              <a:gd name="T0" fmla="*/ 552 w 562"/>
              <a:gd name="T1" fmla="*/ 84 h 1031"/>
              <a:gd name="T2" fmla="*/ 552 w 562"/>
              <a:gd name="T3" fmla="*/ 84 h 1031"/>
              <a:gd name="T4" fmla="*/ 494 w 562"/>
              <a:gd name="T5" fmla="*/ 17 h 1031"/>
              <a:gd name="T6" fmla="*/ 385 w 562"/>
              <a:gd name="T7" fmla="*/ 33 h 1031"/>
              <a:gd name="T8" fmla="*/ 301 w 562"/>
              <a:gd name="T9" fmla="*/ 75 h 1031"/>
              <a:gd name="T10" fmla="*/ 226 w 562"/>
              <a:gd name="T11" fmla="*/ 167 h 1031"/>
              <a:gd name="T12" fmla="*/ 217 w 562"/>
              <a:gd name="T13" fmla="*/ 251 h 1031"/>
              <a:gd name="T14" fmla="*/ 117 w 562"/>
              <a:gd name="T15" fmla="*/ 662 h 1031"/>
              <a:gd name="T16" fmla="*/ 92 w 562"/>
              <a:gd name="T17" fmla="*/ 770 h 1031"/>
              <a:gd name="T18" fmla="*/ 33 w 562"/>
              <a:gd name="T19" fmla="*/ 896 h 1031"/>
              <a:gd name="T20" fmla="*/ 16 w 562"/>
              <a:gd name="T21" fmla="*/ 1013 h 1031"/>
              <a:gd name="T22" fmla="*/ 58 w 562"/>
              <a:gd name="T23" fmla="*/ 1030 h 1031"/>
              <a:gd name="T24" fmla="*/ 58 w 562"/>
              <a:gd name="T25" fmla="*/ 1030 h 1031"/>
              <a:gd name="T26" fmla="*/ 100 w 562"/>
              <a:gd name="T27" fmla="*/ 1022 h 1031"/>
              <a:gd name="T28" fmla="*/ 217 w 562"/>
              <a:gd name="T29" fmla="*/ 879 h 1031"/>
              <a:gd name="T30" fmla="*/ 234 w 562"/>
              <a:gd name="T31" fmla="*/ 846 h 1031"/>
              <a:gd name="T32" fmla="*/ 251 w 562"/>
              <a:gd name="T33" fmla="*/ 837 h 1031"/>
              <a:gd name="T34" fmla="*/ 310 w 562"/>
              <a:gd name="T35" fmla="*/ 787 h 1031"/>
              <a:gd name="T36" fmla="*/ 301 w 562"/>
              <a:gd name="T37" fmla="*/ 729 h 1031"/>
              <a:gd name="T38" fmla="*/ 293 w 562"/>
              <a:gd name="T39" fmla="*/ 586 h 1031"/>
              <a:gd name="T40" fmla="*/ 293 w 562"/>
              <a:gd name="T41" fmla="*/ 586 h 1031"/>
              <a:gd name="T42" fmla="*/ 335 w 562"/>
              <a:gd name="T43" fmla="*/ 519 h 1031"/>
              <a:gd name="T44" fmla="*/ 410 w 562"/>
              <a:gd name="T45" fmla="*/ 301 h 1031"/>
              <a:gd name="T46" fmla="*/ 452 w 562"/>
              <a:gd name="T47" fmla="*/ 234 h 1031"/>
              <a:gd name="T48" fmla="*/ 502 w 562"/>
              <a:gd name="T49" fmla="*/ 209 h 1031"/>
              <a:gd name="T50" fmla="*/ 552 w 562"/>
              <a:gd name="T51" fmla="*/ 151 h 1031"/>
              <a:gd name="T52" fmla="*/ 552 w 562"/>
              <a:gd name="T53" fmla="*/ 84 h 1031"/>
              <a:gd name="T54" fmla="*/ 485 w 562"/>
              <a:gd name="T55" fmla="*/ 159 h 1031"/>
              <a:gd name="T56" fmla="*/ 485 w 562"/>
              <a:gd name="T57" fmla="*/ 159 h 1031"/>
              <a:gd name="T58" fmla="*/ 427 w 562"/>
              <a:gd name="T59" fmla="*/ 193 h 1031"/>
              <a:gd name="T60" fmla="*/ 360 w 562"/>
              <a:gd name="T61" fmla="*/ 293 h 1031"/>
              <a:gd name="T62" fmla="*/ 293 w 562"/>
              <a:gd name="T63" fmla="*/ 486 h 1031"/>
              <a:gd name="T64" fmla="*/ 251 w 562"/>
              <a:gd name="T65" fmla="*/ 561 h 1031"/>
              <a:gd name="T66" fmla="*/ 251 w 562"/>
              <a:gd name="T67" fmla="*/ 561 h 1031"/>
              <a:gd name="T68" fmla="*/ 251 w 562"/>
              <a:gd name="T69" fmla="*/ 745 h 1031"/>
              <a:gd name="T70" fmla="*/ 259 w 562"/>
              <a:gd name="T71" fmla="*/ 770 h 1031"/>
              <a:gd name="T72" fmla="*/ 234 w 562"/>
              <a:gd name="T73" fmla="*/ 796 h 1031"/>
              <a:gd name="T74" fmla="*/ 201 w 562"/>
              <a:gd name="T75" fmla="*/ 812 h 1031"/>
              <a:gd name="T76" fmla="*/ 167 w 562"/>
              <a:gd name="T77" fmla="*/ 863 h 1031"/>
              <a:gd name="T78" fmla="*/ 75 w 562"/>
              <a:gd name="T79" fmla="*/ 980 h 1031"/>
              <a:gd name="T80" fmla="*/ 58 w 562"/>
              <a:gd name="T81" fmla="*/ 980 h 1031"/>
              <a:gd name="T82" fmla="*/ 75 w 562"/>
              <a:gd name="T83" fmla="*/ 921 h 1031"/>
              <a:gd name="T84" fmla="*/ 142 w 562"/>
              <a:gd name="T85" fmla="*/ 779 h 1031"/>
              <a:gd name="T86" fmla="*/ 167 w 562"/>
              <a:gd name="T87" fmla="*/ 678 h 1031"/>
              <a:gd name="T88" fmla="*/ 167 w 562"/>
              <a:gd name="T89" fmla="*/ 670 h 1031"/>
              <a:gd name="T90" fmla="*/ 268 w 562"/>
              <a:gd name="T91" fmla="*/ 268 h 1031"/>
              <a:gd name="T92" fmla="*/ 276 w 562"/>
              <a:gd name="T93" fmla="*/ 176 h 1031"/>
              <a:gd name="T94" fmla="*/ 310 w 562"/>
              <a:gd name="T95" fmla="*/ 126 h 1031"/>
              <a:gd name="T96" fmla="*/ 418 w 562"/>
              <a:gd name="T97" fmla="*/ 67 h 1031"/>
              <a:gd name="T98" fmla="*/ 469 w 562"/>
              <a:gd name="T99" fmla="*/ 67 h 1031"/>
              <a:gd name="T100" fmla="*/ 511 w 562"/>
              <a:gd name="T101" fmla="*/ 100 h 1031"/>
              <a:gd name="T102" fmla="*/ 485 w 562"/>
              <a:gd name="T103" fmla="*/ 159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62" h="1031">
                <a:moveTo>
                  <a:pt x="552" y="84"/>
                </a:moveTo>
                <a:lnTo>
                  <a:pt x="552" y="84"/>
                </a:lnTo>
                <a:cubicBezTo>
                  <a:pt x="544" y="50"/>
                  <a:pt x="519" y="33"/>
                  <a:pt x="494" y="17"/>
                </a:cubicBezTo>
                <a:cubicBezTo>
                  <a:pt x="460" y="0"/>
                  <a:pt x="418" y="8"/>
                  <a:pt x="385" y="33"/>
                </a:cubicBezTo>
                <a:cubicBezTo>
                  <a:pt x="368" y="50"/>
                  <a:pt x="335" y="67"/>
                  <a:pt x="301" y="75"/>
                </a:cubicBezTo>
                <a:cubicBezTo>
                  <a:pt x="259" y="84"/>
                  <a:pt x="226" y="117"/>
                  <a:pt x="226" y="167"/>
                </a:cubicBezTo>
                <a:cubicBezTo>
                  <a:pt x="226" y="193"/>
                  <a:pt x="226" y="226"/>
                  <a:pt x="217" y="251"/>
                </a:cubicBezTo>
                <a:cubicBezTo>
                  <a:pt x="117" y="662"/>
                  <a:pt x="117" y="662"/>
                  <a:pt x="117" y="662"/>
                </a:cubicBezTo>
                <a:cubicBezTo>
                  <a:pt x="100" y="712"/>
                  <a:pt x="100" y="745"/>
                  <a:pt x="92" y="770"/>
                </a:cubicBezTo>
                <a:cubicBezTo>
                  <a:pt x="83" y="812"/>
                  <a:pt x="75" y="829"/>
                  <a:pt x="33" y="896"/>
                </a:cubicBezTo>
                <a:cubicBezTo>
                  <a:pt x="0" y="946"/>
                  <a:pt x="0" y="988"/>
                  <a:pt x="16" y="1013"/>
                </a:cubicBezTo>
                <a:cubicBezTo>
                  <a:pt x="25" y="1030"/>
                  <a:pt x="42" y="1030"/>
                  <a:pt x="58" y="1030"/>
                </a:cubicBezTo>
                <a:lnTo>
                  <a:pt x="58" y="1030"/>
                </a:lnTo>
                <a:cubicBezTo>
                  <a:pt x="67" y="1030"/>
                  <a:pt x="83" y="1030"/>
                  <a:pt x="100" y="1022"/>
                </a:cubicBezTo>
                <a:cubicBezTo>
                  <a:pt x="167" y="988"/>
                  <a:pt x="201" y="930"/>
                  <a:pt x="217" y="879"/>
                </a:cubicBezTo>
                <a:cubicBezTo>
                  <a:pt x="226" y="871"/>
                  <a:pt x="234" y="854"/>
                  <a:pt x="234" y="846"/>
                </a:cubicBezTo>
                <a:cubicBezTo>
                  <a:pt x="243" y="846"/>
                  <a:pt x="243" y="837"/>
                  <a:pt x="251" y="837"/>
                </a:cubicBezTo>
                <a:cubicBezTo>
                  <a:pt x="268" y="829"/>
                  <a:pt x="293" y="821"/>
                  <a:pt x="310" y="787"/>
                </a:cubicBezTo>
                <a:cubicBezTo>
                  <a:pt x="318" y="770"/>
                  <a:pt x="310" y="754"/>
                  <a:pt x="301" y="729"/>
                </a:cubicBezTo>
                <a:cubicBezTo>
                  <a:pt x="276" y="678"/>
                  <a:pt x="276" y="628"/>
                  <a:pt x="293" y="586"/>
                </a:cubicBezTo>
                <a:lnTo>
                  <a:pt x="293" y="586"/>
                </a:lnTo>
                <a:cubicBezTo>
                  <a:pt x="301" y="561"/>
                  <a:pt x="318" y="536"/>
                  <a:pt x="335" y="519"/>
                </a:cubicBezTo>
                <a:cubicBezTo>
                  <a:pt x="360" y="486"/>
                  <a:pt x="393" y="419"/>
                  <a:pt x="410" y="301"/>
                </a:cubicBezTo>
                <a:cubicBezTo>
                  <a:pt x="410" y="276"/>
                  <a:pt x="427" y="251"/>
                  <a:pt x="452" y="234"/>
                </a:cubicBezTo>
                <a:cubicBezTo>
                  <a:pt x="502" y="209"/>
                  <a:pt x="502" y="209"/>
                  <a:pt x="502" y="209"/>
                </a:cubicBezTo>
                <a:cubicBezTo>
                  <a:pt x="527" y="193"/>
                  <a:pt x="544" y="176"/>
                  <a:pt x="552" y="151"/>
                </a:cubicBezTo>
                <a:cubicBezTo>
                  <a:pt x="561" y="126"/>
                  <a:pt x="561" y="100"/>
                  <a:pt x="552" y="84"/>
                </a:cubicBezTo>
                <a:close/>
                <a:moveTo>
                  <a:pt x="485" y="159"/>
                </a:moveTo>
                <a:lnTo>
                  <a:pt x="485" y="159"/>
                </a:lnTo>
                <a:cubicBezTo>
                  <a:pt x="427" y="193"/>
                  <a:pt x="427" y="193"/>
                  <a:pt x="427" y="193"/>
                </a:cubicBezTo>
                <a:cubicBezTo>
                  <a:pt x="385" y="209"/>
                  <a:pt x="360" y="251"/>
                  <a:pt x="360" y="293"/>
                </a:cubicBezTo>
                <a:cubicBezTo>
                  <a:pt x="351" y="343"/>
                  <a:pt x="335" y="427"/>
                  <a:pt x="293" y="486"/>
                </a:cubicBezTo>
                <a:cubicBezTo>
                  <a:pt x="276" y="511"/>
                  <a:pt x="259" y="536"/>
                  <a:pt x="251" y="561"/>
                </a:cubicBezTo>
                <a:lnTo>
                  <a:pt x="251" y="561"/>
                </a:lnTo>
                <a:cubicBezTo>
                  <a:pt x="226" y="620"/>
                  <a:pt x="226" y="687"/>
                  <a:pt x="251" y="745"/>
                </a:cubicBezTo>
                <a:cubicBezTo>
                  <a:pt x="259" y="762"/>
                  <a:pt x="259" y="762"/>
                  <a:pt x="259" y="770"/>
                </a:cubicBezTo>
                <a:cubicBezTo>
                  <a:pt x="251" y="779"/>
                  <a:pt x="243" y="787"/>
                  <a:pt x="234" y="796"/>
                </a:cubicBezTo>
                <a:cubicBezTo>
                  <a:pt x="217" y="796"/>
                  <a:pt x="209" y="804"/>
                  <a:pt x="201" y="812"/>
                </a:cubicBezTo>
                <a:cubicBezTo>
                  <a:pt x="184" y="829"/>
                  <a:pt x="176" y="846"/>
                  <a:pt x="167" y="863"/>
                </a:cubicBezTo>
                <a:cubicBezTo>
                  <a:pt x="150" y="904"/>
                  <a:pt x="134" y="946"/>
                  <a:pt x="75" y="980"/>
                </a:cubicBezTo>
                <a:cubicBezTo>
                  <a:pt x="67" y="980"/>
                  <a:pt x="58" y="980"/>
                  <a:pt x="58" y="980"/>
                </a:cubicBezTo>
                <a:cubicBezTo>
                  <a:pt x="58" y="980"/>
                  <a:pt x="58" y="955"/>
                  <a:pt x="75" y="921"/>
                </a:cubicBezTo>
                <a:cubicBezTo>
                  <a:pt x="125" y="846"/>
                  <a:pt x="134" y="821"/>
                  <a:pt x="142" y="779"/>
                </a:cubicBezTo>
                <a:cubicBezTo>
                  <a:pt x="150" y="754"/>
                  <a:pt x="150" y="720"/>
                  <a:pt x="167" y="678"/>
                </a:cubicBezTo>
                <a:cubicBezTo>
                  <a:pt x="167" y="678"/>
                  <a:pt x="167" y="678"/>
                  <a:pt x="167" y="670"/>
                </a:cubicBezTo>
                <a:cubicBezTo>
                  <a:pt x="268" y="268"/>
                  <a:pt x="268" y="268"/>
                  <a:pt x="268" y="268"/>
                </a:cubicBezTo>
                <a:cubicBezTo>
                  <a:pt x="276" y="234"/>
                  <a:pt x="276" y="201"/>
                  <a:pt x="276" y="176"/>
                </a:cubicBezTo>
                <a:cubicBezTo>
                  <a:pt x="276" y="134"/>
                  <a:pt x="301" y="126"/>
                  <a:pt x="310" y="126"/>
                </a:cubicBezTo>
                <a:cubicBezTo>
                  <a:pt x="360" y="117"/>
                  <a:pt x="393" y="92"/>
                  <a:pt x="418" y="67"/>
                </a:cubicBezTo>
                <a:cubicBezTo>
                  <a:pt x="435" y="59"/>
                  <a:pt x="452" y="59"/>
                  <a:pt x="469" y="67"/>
                </a:cubicBezTo>
                <a:cubicBezTo>
                  <a:pt x="485" y="75"/>
                  <a:pt x="502" y="84"/>
                  <a:pt x="511" y="100"/>
                </a:cubicBezTo>
                <a:cubicBezTo>
                  <a:pt x="519" y="126"/>
                  <a:pt x="502" y="151"/>
                  <a:pt x="485" y="1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49">
            <a:extLst>
              <a:ext uri="{FF2B5EF4-FFF2-40B4-BE49-F238E27FC236}">
                <a16:creationId xmlns:a16="http://schemas.microsoft.com/office/drawing/2014/main" id="{76E71EA5-952D-6A41-8AD5-00773F1C3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2920" y="5513790"/>
            <a:ext cx="501645" cy="1139656"/>
          </a:xfrm>
          <a:custGeom>
            <a:avLst/>
            <a:gdLst>
              <a:gd name="T0" fmla="*/ 243 w 453"/>
              <a:gd name="T1" fmla="*/ 1031 h 1032"/>
              <a:gd name="T2" fmla="*/ 92 w 453"/>
              <a:gd name="T3" fmla="*/ 888 h 1032"/>
              <a:gd name="T4" fmla="*/ 92 w 453"/>
              <a:gd name="T5" fmla="*/ 696 h 1032"/>
              <a:gd name="T6" fmla="*/ 67 w 453"/>
              <a:gd name="T7" fmla="*/ 503 h 1032"/>
              <a:gd name="T8" fmla="*/ 17 w 453"/>
              <a:gd name="T9" fmla="*/ 160 h 1032"/>
              <a:gd name="T10" fmla="*/ 42 w 453"/>
              <a:gd name="T11" fmla="*/ 26 h 1032"/>
              <a:gd name="T12" fmla="*/ 92 w 453"/>
              <a:gd name="T13" fmla="*/ 0 h 1032"/>
              <a:gd name="T14" fmla="*/ 168 w 453"/>
              <a:gd name="T15" fmla="*/ 42 h 1032"/>
              <a:gd name="T16" fmla="*/ 251 w 453"/>
              <a:gd name="T17" fmla="*/ 59 h 1032"/>
              <a:gd name="T18" fmla="*/ 327 w 453"/>
              <a:gd name="T19" fmla="*/ 93 h 1032"/>
              <a:gd name="T20" fmla="*/ 394 w 453"/>
              <a:gd name="T21" fmla="*/ 134 h 1032"/>
              <a:gd name="T22" fmla="*/ 452 w 453"/>
              <a:gd name="T23" fmla="*/ 185 h 1032"/>
              <a:gd name="T24" fmla="*/ 452 w 453"/>
              <a:gd name="T25" fmla="*/ 268 h 1032"/>
              <a:gd name="T26" fmla="*/ 410 w 453"/>
              <a:gd name="T27" fmla="*/ 603 h 1032"/>
              <a:gd name="T28" fmla="*/ 394 w 453"/>
              <a:gd name="T29" fmla="*/ 771 h 1032"/>
              <a:gd name="T30" fmla="*/ 335 w 453"/>
              <a:gd name="T31" fmla="*/ 997 h 1032"/>
              <a:gd name="T32" fmla="*/ 142 w 453"/>
              <a:gd name="T33" fmla="*/ 888 h 1032"/>
              <a:gd name="T34" fmla="*/ 243 w 453"/>
              <a:gd name="T35" fmla="*/ 980 h 1032"/>
              <a:gd name="T36" fmla="*/ 335 w 453"/>
              <a:gd name="T37" fmla="*/ 888 h 1032"/>
              <a:gd name="T38" fmla="*/ 343 w 453"/>
              <a:gd name="T39" fmla="*/ 712 h 1032"/>
              <a:gd name="T40" fmla="*/ 402 w 453"/>
              <a:gd name="T41" fmla="*/ 260 h 1032"/>
              <a:gd name="T42" fmla="*/ 402 w 453"/>
              <a:gd name="T43" fmla="*/ 193 h 1032"/>
              <a:gd name="T44" fmla="*/ 385 w 453"/>
              <a:gd name="T45" fmla="*/ 193 h 1032"/>
              <a:gd name="T46" fmla="*/ 377 w 453"/>
              <a:gd name="T47" fmla="*/ 243 h 1032"/>
              <a:gd name="T48" fmla="*/ 327 w 453"/>
              <a:gd name="T49" fmla="*/ 235 h 1032"/>
              <a:gd name="T50" fmla="*/ 343 w 453"/>
              <a:gd name="T51" fmla="*/ 143 h 1032"/>
              <a:gd name="T52" fmla="*/ 318 w 453"/>
              <a:gd name="T53" fmla="*/ 227 h 1032"/>
              <a:gd name="T54" fmla="*/ 268 w 453"/>
              <a:gd name="T55" fmla="*/ 218 h 1032"/>
              <a:gd name="T56" fmla="*/ 268 w 453"/>
              <a:gd name="T57" fmla="*/ 109 h 1032"/>
              <a:gd name="T58" fmla="*/ 251 w 453"/>
              <a:gd name="T59" fmla="*/ 201 h 1032"/>
              <a:gd name="T60" fmla="*/ 201 w 453"/>
              <a:gd name="T61" fmla="*/ 193 h 1032"/>
              <a:gd name="T62" fmla="*/ 193 w 453"/>
              <a:gd name="T63" fmla="*/ 84 h 1032"/>
              <a:gd name="T64" fmla="*/ 176 w 453"/>
              <a:gd name="T65" fmla="*/ 193 h 1032"/>
              <a:gd name="T66" fmla="*/ 126 w 453"/>
              <a:gd name="T67" fmla="*/ 193 h 1032"/>
              <a:gd name="T68" fmla="*/ 117 w 453"/>
              <a:gd name="T69" fmla="*/ 59 h 1032"/>
              <a:gd name="T70" fmla="*/ 92 w 453"/>
              <a:gd name="T71" fmla="*/ 51 h 1032"/>
              <a:gd name="T72" fmla="*/ 67 w 453"/>
              <a:gd name="T73" fmla="*/ 84 h 1032"/>
              <a:gd name="T74" fmla="*/ 59 w 453"/>
              <a:gd name="T75" fmla="*/ 285 h 1032"/>
              <a:gd name="T76" fmla="*/ 134 w 453"/>
              <a:gd name="T77" fmla="*/ 545 h 1032"/>
              <a:gd name="T78" fmla="*/ 142 w 453"/>
              <a:gd name="T79" fmla="*/ 754 h 1032"/>
              <a:gd name="T80" fmla="*/ 335 w 453"/>
              <a:gd name="T81" fmla="*/ 888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53" h="1032">
                <a:moveTo>
                  <a:pt x="243" y="1031"/>
                </a:moveTo>
                <a:lnTo>
                  <a:pt x="243" y="1031"/>
                </a:lnTo>
                <a:cubicBezTo>
                  <a:pt x="201" y="1031"/>
                  <a:pt x="168" y="1014"/>
                  <a:pt x="142" y="997"/>
                </a:cubicBezTo>
                <a:cubicBezTo>
                  <a:pt x="109" y="972"/>
                  <a:pt x="92" y="930"/>
                  <a:pt x="92" y="888"/>
                </a:cubicBezTo>
                <a:cubicBezTo>
                  <a:pt x="92" y="888"/>
                  <a:pt x="92" y="863"/>
                  <a:pt x="92" y="754"/>
                </a:cubicBezTo>
                <a:cubicBezTo>
                  <a:pt x="92" y="729"/>
                  <a:pt x="92" y="704"/>
                  <a:pt x="92" y="696"/>
                </a:cubicBezTo>
                <a:cubicBezTo>
                  <a:pt x="92" y="595"/>
                  <a:pt x="84" y="562"/>
                  <a:pt x="84" y="553"/>
                </a:cubicBezTo>
                <a:cubicBezTo>
                  <a:pt x="84" y="545"/>
                  <a:pt x="75" y="528"/>
                  <a:pt x="67" y="503"/>
                </a:cubicBezTo>
                <a:cubicBezTo>
                  <a:pt x="34" y="436"/>
                  <a:pt x="0" y="335"/>
                  <a:pt x="8" y="277"/>
                </a:cubicBezTo>
                <a:cubicBezTo>
                  <a:pt x="17" y="235"/>
                  <a:pt x="25" y="193"/>
                  <a:pt x="17" y="160"/>
                </a:cubicBezTo>
                <a:cubicBezTo>
                  <a:pt x="17" y="84"/>
                  <a:pt x="17" y="84"/>
                  <a:pt x="17" y="84"/>
                </a:cubicBezTo>
                <a:cubicBezTo>
                  <a:pt x="17" y="59"/>
                  <a:pt x="25" y="42"/>
                  <a:pt x="42" y="26"/>
                </a:cubicBezTo>
                <a:cubicBezTo>
                  <a:pt x="50" y="9"/>
                  <a:pt x="75" y="0"/>
                  <a:pt x="92" y="0"/>
                </a:cubicBezTo>
                <a:lnTo>
                  <a:pt x="92" y="0"/>
                </a:lnTo>
                <a:cubicBezTo>
                  <a:pt x="117" y="0"/>
                  <a:pt x="134" y="9"/>
                  <a:pt x="151" y="26"/>
                </a:cubicBezTo>
                <a:cubicBezTo>
                  <a:pt x="159" y="34"/>
                  <a:pt x="159" y="34"/>
                  <a:pt x="168" y="42"/>
                </a:cubicBezTo>
                <a:cubicBezTo>
                  <a:pt x="176" y="34"/>
                  <a:pt x="184" y="26"/>
                  <a:pt x="201" y="34"/>
                </a:cubicBezTo>
                <a:cubicBezTo>
                  <a:pt x="218" y="34"/>
                  <a:pt x="235" y="42"/>
                  <a:pt x="251" y="59"/>
                </a:cubicBezTo>
                <a:cubicBezTo>
                  <a:pt x="260" y="59"/>
                  <a:pt x="268" y="59"/>
                  <a:pt x="276" y="59"/>
                </a:cubicBezTo>
                <a:cubicBezTo>
                  <a:pt x="293" y="59"/>
                  <a:pt x="318" y="67"/>
                  <a:pt x="327" y="93"/>
                </a:cubicBezTo>
                <a:cubicBezTo>
                  <a:pt x="335" y="84"/>
                  <a:pt x="343" y="93"/>
                  <a:pt x="360" y="93"/>
                </a:cubicBezTo>
                <a:cubicBezTo>
                  <a:pt x="377" y="101"/>
                  <a:pt x="394" y="118"/>
                  <a:pt x="394" y="134"/>
                </a:cubicBezTo>
                <a:cubicBezTo>
                  <a:pt x="402" y="134"/>
                  <a:pt x="402" y="134"/>
                  <a:pt x="410" y="134"/>
                </a:cubicBezTo>
                <a:cubicBezTo>
                  <a:pt x="427" y="143"/>
                  <a:pt x="444" y="160"/>
                  <a:pt x="452" y="185"/>
                </a:cubicBezTo>
                <a:lnTo>
                  <a:pt x="452" y="193"/>
                </a:lnTo>
                <a:cubicBezTo>
                  <a:pt x="452" y="268"/>
                  <a:pt x="452" y="268"/>
                  <a:pt x="452" y="268"/>
                </a:cubicBezTo>
                <a:cubicBezTo>
                  <a:pt x="452" y="268"/>
                  <a:pt x="452" y="335"/>
                  <a:pt x="444" y="402"/>
                </a:cubicBezTo>
                <a:cubicBezTo>
                  <a:pt x="436" y="503"/>
                  <a:pt x="427" y="570"/>
                  <a:pt x="410" y="603"/>
                </a:cubicBezTo>
                <a:cubicBezTo>
                  <a:pt x="402" y="620"/>
                  <a:pt x="394" y="645"/>
                  <a:pt x="394" y="712"/>
                </a:cubicBezTo>
                <a:cubicBezTo>
                  <a:pt x="394" y="712"/>
                  <a:pt x="394" y="746"/>
                  <a:pt x="394" y="771"/>
                </a:cubicBezTo>
                <a:cubicBezTo>
                  <a:pt x="394" y="888"/>
                  <a:pt x="394" y="888"/>
                  <a:pt x="394" y="888"/>
                </a:cubicBezTo>
                <a:cubicBezTo>
                  <a:pt x="385" y="930"/>
                  <a:pt x="369" y="972"/>
                  <a:pt x="335" y="997"/>
                </a:cubicBezTo>
                <a:cubicBezTo>
                  <a:pt x="310" y="1014"/>
                  <a:pt x="276" y="1031"/>
                  <a:pt x="243" y="1031"/>
                </a:cubicBezTo>
                <a:close/>
                <a:moveTo>
                  <a:pt x="142" y="888"/>
                </a:moveTo>
                <a:lnTo>
                  <a:pt x="142" y="888"/>
                </a:lnTo>
                <a:cubicBezTo>
                  <a:pt x="142" y="947"/>
                  <a:pt x="193" y="980"/>
                  <a:pt x="243" y="980"/>
                </a:cubicBezTo>
                <a:lnTo>
                  <a:pt x="243" y="980"/>
                </a:lnTo>
                <a:cubicBezTo>
                  <a:pt x="285" y="980"/>
                  <a:pt x="335" y="947"/>
                  <a:pt x="335" y="888"/>
                </a:cubicBezTo>
                <a:cubicBezTo>
                  <a:pt x="335" y="880"/>
                  <a:pt x="343" y="813"/>
                  <a:pt x="343" y="771"/>
                </a:cubicBezTo>
                <a:cubicBezTo>
                  <a:pt x="343" y="721"/>
                  <a:pt x="343" y="712"/>
                  <a:pt x="343" y="712"/>
                </a:cubicBezTo>
                <a:cubicBezTo>
                  <a:pt x="343" y="654"/>
                  <a:pt x="352" y="612"/>
                  <a:pt x="369" y="578"/>
                </a:cubicBezTo>
                <a:cubicBezTo>
                  <a:pt x="394" y="528"/>
                  <a:pt x="402" y="335"/>
                  <a:pt x="402" y="260"/>
                </a:cubicBezTo>
                <a:lnTo>
                  <a:pt x="402" y="260"/>
                </a:lnTo>
                <a:cubicBezTo>
                  <a:pt x="402" y="193"/>
                  <a:pt x="402" y="193"/>
                  <a:pt x="402" y="193"/>
                </a:cubicBezTo>
                <a:cubicBezTo>
                  <a:pt x="402" y="193"/>
                  <a:pt x="402" y="185"/>
                  <a:pt x="394" y="185"/>
                </a:cubicBezTo>
                <a:cubicBezTo>
                  <a:pt x="394" y="185"/>
                  <a:pt x="394" y="193"/>
                  <a:pt x="385" y="193"/>
                </a:cubicBezTo>
                <a:lnTo>
                  <a:pt x="385" y="193"/>
                </a:lnTo>
                <a:cubicBezTo>
                  <a:pt x="377" y="243"/>
                  <a:pt x="377" y="243"/>
                  <a:pt x="377" y="243"/>
                </a:cubicBezTo>
                <a:cubicBezTo>
                  <a:pt x="377" y="260"/>
                  <a:pt x="360" y="268"/>
                  <a:pt x="352" y="260"/>
                </a:cubicBezTo>
                <a:cubicBezTo>
                  <a:pt x="335" y="260"/>
                  <a:pt x="327" y="252"/>
                  <a:pt x="327" y="235"/>
                </a:cubicBezTo>
                <a:cubicBezTo>
                  <a:pt x="343" y="143"/>
                  <a:pt x="343" y="143"/>
                  <a:pt x="343" y="143"/>
                </a:cubicBezTo>
                <a:lnTo>
                  <a:pt x="343" y="143"/>
                </a:lnTo>
                <a:cubicBezTo>
                  <a:pt x="335" y="143"/>
                  <a:pt x="335" y="143"/>
                  <a:pt x="335" y="143"/>
                </a:cubicBezTo>
                <a:cubicBezTo>
                  <a:pt x="318" y="227"/>
                  <a:pt x="318" y="227"/>
                  <a:pt x="318" y="227"/>
                </a:cubicBezTo>
                <a:cubicBezTo>
                  <a:pt x="318" y="243"/>
                  <a:pt x="302" y="252"/>
                  <a:pt x="293" y="252"/>
                </a:cubicBezTo>
                <a:cubicBezTo>
                  <a:pt x="276" y="243"/>
                  <a:pt x="268" y="235"/>
                  <a:pt x="268" y="218"/>
                </a:cubicBezTo>
                <a:cubicBezTo>
                  <a:pt x="276" y="109"/>
                  <a:pt x="276" y="109"/>
                  <a:pt x="276" y="109"/>
                </a:cubicBezTo>
                <a:cubicBezTo>
                  <a:pt x="276" y="109"/>
                  <a:pt x="276" y="109"/>
                  <a:pt x="268" y="109"/>
                </a:cubicBezTo>
                <a:lnTo>
                  <a:pt x="268" y="109"/>
                </a:lnTo>
                <a:cubicBezTo>
                  <a:pt x="251" y="201"/>
                  <a:pt x="251" y="201"/>
                  <a:pt x="251" y="201"/>
                </a:cubicBezTo>
                <a:cubicBezTo>
                  <a:pt x="251" y="210"/>
                  <a:pt x="243" y="218"/>
                  <a:pt x="226" y="218"/>
                </a:cubicBezTo>
                <a:cubicBezTo>
                  <a:pt x="209" y="218"/>
                  <a:pt x="201" y="210"/>
                  <a:pt x="201" y="193"/>
                </a:cubicBezTo>
                <a:cubicBezTo>
                  <a:pt x="201" y="84"/>
                  <a:pt x="201" y="84"/>
                  <a:pt x="201" y="84"/>
                </a:cubicBezTo>
                <a:cubicBezTo>
                  <a:pt x="201" y="84"/>
                  <a:pt x="201" y="84"/>
                  <a:pt x="193" y="84"/>
                </a:cubicBezTo>
                <a:cubicBezTo>
                  <a:pt x="193" y="84"/>
                  <a:pt x="193" y="84"/>
                  <a:pt x="184" y="84"/>
                </a:cubicBezTo>
                <a:cubicBezTo>
                  <a:pt x="176" y="193"/>
                  <a:pt x="176" y="193"/>
                  <a:pt x="176" y="193"/>
                </a:cubicBezTo>
                <a:cubicBezTo>
                  <a:pt x="176" y="210"/>
                  <a:pt x="159" y="218"/>
                  <a:pt x="151" y="218"/>
                </a:cubicBezTo>
                <a:cubicBezTo>
                  <a:pt x="134" y="218"/>
                  <a:pt x="126" y="201"/>
                  <a:pt x="126" y="193"/>
                </a:cubicBezTo>
                <a:cubicBezTo>
                  <a:pt x="126" y="193"/>
                  <a:pt x="126" y="134"/>
                  <a:pt x="126" y="84"/>
                </a:cubicBezTo>
                <a:cubicBezTo>
                  <a:pt x="126" y="76"/>
                  <a:pt x="126" y="67"/>
                  <a:pt x="117" y="59"/>
                </a:cubicBezTo>
                <a:cubicBezTo>
                  <a:pt x="109" y="59"/>
                  <a:pt x="101" y="51"/>
                  <a:pt x="92" y="51"/>
                </a:cubicBezTo>
                <a:lnTo>
                  <a:pt x="92" y="51"/>
                </a:lnTo>
                <a:cubicBezTo>
                  <a:pt x="84" y="51"/>
                  <a:pt x="84" y="59"/>
                  <a:pt x="75" y="59"/>
                </a:cubicBezTo>
                <a:cubicBezTo>
                  <a:pt x="67" y="67"/>
                  <a:pt x="67" y="76"/>
                  <a:pt x="67" y="84"/>
                </a:cubicBezTo>
                <a:cubicBezTo>
                  <a:pt x="75" y="160"/>
                  <a:pt x="75" y="160"/>
                  <a:pt x="75" y="160"/>
                </a:cubicBezTo>
                <a:cubicBezTo>
                  <a:pt x="75" y="201"/>
                  <a:pt x="67" y="243"/>
                  <a:pt x="59" y="285"/>
                </a:cubicBezTo>
                <a:cubicBezTo>
                  <a:pt x="50" y="335"/>
                  <a:pt x="92" y="428"/>
                  <a:pt x="109" y="486"/>
                </a:cubicBezTo>
                <a:cubicBezTo>
                  <a:pt x="117" y="511"/>
                  <a:pt x="126" y="528"/>
                  <a:pt x="134" y="545"/>
                </a:cubicBezTo>
                <a:cubicBezTo>
                  <a:pt x="134" y="545"/>
                  <a:pt x="142" y="570"/>
                  <a:pt x="142" y="696"/>
                </a:cubicBezTo>
                <a:cubicBezTo>
                  <a:pt x="142" y="696"/>
                  <a:pt x="142" y="712"/>
                  <a:pt x="142" y="754"/>
                </a:cubicBezTo>
                <a:cubicBezTo>
                  <a:pt x="142" y="804"/>
                  <a:pt x="142" y="880"/>
                  <a:pt x="142" y="888"/>
                </a:cubicBezTo>
                <a:close/>
                <a:moveTo>
                  <a:pt x="335" y="888"/>
                </a:moveTo>
                <a:lnTo>
                  <a:pt x="335" y="8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50">
            <a:extLst>
              <a:ext uri="{FF2B5EF4-FFF2-40B4-BE49-F238E27FC236}">
                <a16:creationId xmlns:a16="http://schemas.microsoft.com/office/drawing/2014/main" id="{77A1F7ED-F58E-B14E-ACF2-A05D29F0E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2106" y="10885762"/>
            <a:ext cx="1047119" cy="1139656"/>
          </a:xfrm>
          <a:custGeom>
            <a:avLst/>
            <a:gdLst>
              <a:gd name="T0" fmla="*/ 880 w 948"/>
              <a:gd name="T1" fmla="*/ 670 h 1031"/>
              <a:gd name="T2" fmla="*/ 637 w 948"/>
              <a:gd name="T3" fmla="*/ 503 h 1031"/>
              <a:gd name="T4" fmla="*/ 319 w 948"/>
              <a:gd name="T5" fmla="*/ 654 h 1031"/>
              <a:gd name="T6" fmla="*/ 327 w 948"/>
              <a:gd name="T7" fmla="*/ 377 h 1031"/>
              <a:gd name="T8" fmla="*/ 436 w 948"/>
              <a:gd name="T9" fmla="*/ 310 h 1031"/>
              <a:gd name="T10" fmla="*/ 486 w 948"/>
              <a:gd name="T11" fmla="*/ 268 h 1031"/>
              <a:gd name="T12" fmla="*/ 444 w 948"/>
              <a:gd name="T13" fmla="*/ 151 h 1031"/>
              <a:gd name="T14" fmla="*/ 386 w 948"/>
              <a:gd name="T15" fmla="*/ 168 h 1031"/>
              <a:gd name="T16" fmla="*/ 335 w 948"/>
              <a:gd name="T17" fmla="*/ 185 h 1031"/>
              <a:gd name="T18" fmla="*/ 344 w 948"/>
              <a:gd name="T19" fmla="*/ 168 h 1031"/>
              <a:gd name="T20" fmla="*/ 377 w 948"/>
              <a:gd name="T21" fmla="*/ 159 h 1031"/>
              <a:gd name="T22" fmla="*/ 361 w 948"/>
              <a:gd name="T23" fmla="*/ 109 h 1031"/>
              <a:gd name="T24" fmla="*/ 327 w 948"/>
              <a:gd name="T25" fmla="*/ 118 h 1031"/>
              <a:gd name="T26" fmla="*/ 268 w 948"/>
              <a:gd name="T27" fmla="*/ 92 h 1031"/>
              <a:gd name="T28" fmla="*/ 294 w 948"/>
              <a:gd name="T29" fmla="*/ 159 h 1031"/>
              <a:gd name="T30" fmla="*/ 285 w 948"/>
              <a:gd name="T31" fmla="*/ 176 h 1031"/>
              <a:gd name="T32" fmla="*/ 277 w 948"/>
              <a:gd name="T33" fmla="*/ 226 h 1031"/>
              <a:gd name="T34" fmla="*/ 402 w 948"/>
              <a:gd name="T35" fmla="*/ 218 h 1031"/>
              <a:gd name="T36" fmla="*/ 436 w 948"/>
              <a:gd name="T37" fmla="*/ 201 h 1031"/>
              <a:gd name="T38" fmla="*/ 444 w 948"/>
              <a:gd name="T39" fmla="*/ 226 h 1031"/>
              <a:gd name="T40" fmla="*/ 402 w 948"/>
              <a:gd name="T41" fmla="*/ 268 h 1031"/>
              <a:gd name="T42" fmla="*/ 285 w 948"/>
              <a:gd name="T43" fmla="*/ 344 h 1031"/>
              <a:gd name="T44" fmla="*/ 252 w 948"/>
              <a:gd name="T45" fmla="*/ 746 h 1031"/>
              <a:gd name="T46" fmla="*/ 252 w 948"/>
              <a:gd name="T47" fmla="*/ 796 h 1031"/>
              <a:gd name="T48" fmla="*/ 294 w 948"/>
              <a:gd name="T49" fmla="*/ 779 h 1031"/>
              <a:gd name="T50" fmla="*/ 469 w 948"/>
              <a:gd name="T51" fmla="*/ 578 h 1031"/>
              <a:gd name="T52" fmla="*/ 838 w 948"/>
              <a:gd name="T53" fmla="*/ 695 h 1031"/>
              <a:gd name="T54" fmla="*/ 863 w 948"/>
              <a:gd name="T55" fmla="*/ 829 h 1031"/>
              <a:gd name="T56" fmla="*/ 151 w 948"/>
              <a:gd name="T57" fmla="*/ 972 h 1031"/>
              <a:gd name="T58" fmla="*/ 59 w 948"/>
              <a:gd name="T59" fmla="*/ 821 h 1031"/>
              <a:gd name="T60" fmla="*/ 126 w 948"/>
              <a:gd name="T61" fmla="*/ 453 h 1031"/>
              <a:gd name="T62" fmla="*/ 168 w 948"/>
              <a:gd name="T63" fmla="*/ 243 h 1031"/>
              <a:gd name="T64" fmla="*/ 210 w 948"/>
              <a:gd name="T65" fmla="*/ 118 h 1031"/>
              <a:gd name="T66" fmla="*/ 394 w 948"/>
              <a:gd name="T67" fmla="*/ 76 h 1031"/>
              <a:gd name="T68" fmla="*/ 428 w 948"/>
              <a:gd name="T69" fmla="*/ 134 h 1031"/>
              <a:gd name="T70" fmla="*/ 478 w 948"/>
              <a:gd name="T71" fmla="*/ 151 h 1031"/>
              <a:gd name="T72" fmla="*/ 411 w 948"/>
              <a:gd name="T73" fmla="*/ 25 h 1031"/>
              <a:gd name="T74" fmla="*/ 252 w 948"/>
              <a:gd name="T75" fmla="*/ 17 h 1031"/>
              <a:gd name="T76" fmla="*/ 126 w 948"/>
              <a:gd name="T77" fmla="*/ 218 h 1031"/>
              <a:gd name="T78" fmla="*/ 84 w 948"/>
              <a:gd name="T79" fmla="*/ 411 h 1031"/>
              <a:gd name="T80" fmla="*/ 34 w 948"/>
              <a:gd name="T81" fmla="*/ 620 h 1031"/>
              <a:gd name="T82" fmla="*/ 9 w 948"/>
              <a:gd name="T83" fmla="*/ 863 h 1031"/>
              <a:gd name="T84" fmla="*/ 143 w 948"/>
              <a:gd name="T85" fmla="*/ 1022 h 1031"/>
              <a:gd name="T86" fmla="*/ 570 w 948"/>
              <a:gd name="T87" fmla="*/ 1014 h 1031"/>
              <a:gd name="T88" fmla="*/ 880 w 948"/>
              <a:gd name="T89" fmla="*/ 670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48" h="1031">
                <a:moveTo>
                  <a:pt x="880" y="670"/>
                </a:moveTo>
                <a:lnTo>
                  <a:pt x="880" y="670"/>
                </a:lnTo>
                <a:lnTo>
                  <a:pt x="880" y="662"/>
                </a:lnTo>
                <a:cubicBezTo>
                  <a:pt x="796" y="570"/>
                  <a:pt x="712" y="520"/>
                  <a:pt x="637" y="503"/>
                </a:cubicBezTo>
                <a:cubicBezTo>
                  <a:pt x="562" y="486"/>
                  <a:pt x="495" y="511"/>
                  <a:pt x="444" y="536"/>
                </a:cubicBezTo>
                <a:cubicBezTo>
                  <a:pt x="402" y="553"/>
                  <a:pt x="361" y="603"/>
                  <a:pt x="319" y="654"/>
                </a:cubicBezTo>
                <a:cubicBezTo>
                  <a:pt x="319" y="620"/>
                  <a:pt x="327" y="587"/>
                  <a:pt x="327" y="536"/>
                </a:cubicBezTo>
                <a:cubicBezTo>
                  <a:pt x="327" y="469"/>
                  <a:pt x="327" y="411"/>
                  <a:pt x="327" y="377"/>
                </a:cubicBezTo>
                <a:cubicBezTo>
                  <a:pt x="344" y="377"/>
                  <a:pt x="369" y="360"/>
                  <a:pt x="386" y="352"/>
                </a:cubicBezTo>
                <a:cubicBezTo>
                  <a:pt x="402" y="335"/>
                  <a:pt x="419" y="319"/>
                  <a:pt x="436" y="310"/>
                </a:cubicBezTo>
                <a:cubicBezTo>
                  <a:pt x="444" y="302"/>
                  <a:pt x="453" y="293"/>
                  <a:pt x="461" y="285"/>
                </a:cubicBezTo>
                <a:cubicBezTo>
                  <a:pt x="469" y="277"/>
                  <a:pt x="478" y="277"/>
                  <a:pt x="486" y="268"/>
                </a:cubicBezTo>
                <a:cubicBezTo>
                  <a:pt x="503" y="243"/>
                  <a:pt x="511" y="210"/>
                  <a:pt x="495" y="185"/>
                </a:cubicBezTo>
                <a:cubicBezTo>
                  <a:pt x="478" y="168"/>
                  <a:pt x="469" y="159"/>
                  <a:pt x="444" y="151"/>
                </a:cubicBezTo>
                <a:cubicBezTo>
                  <a:pt x="428" y="151"/>
                  <a:pt x="411" y="151"/>
                  <a:pt x="402" y="159"/>
                </a:cubicBezTo>
                <a:cubicBezTo>
                  <a:pt x="394" y="168"/>
                  <a:pt x="386" y="168"/>
                  <a:pt x="386" y="168"/>
                </a:cubicBezTo>
                <a:cubicBezTo>
                  <a:pt x="377" y="176"/>
                  <a:pt x="369" y="176"/>
                  <a:pt x="361" y="185"/>
                </a:cubicBezTo>
                <a:cubicBezTo>
                  <a:pt x="352" y="185"/>
                  <a:pt x="344" y="185"/>
                  <a:pt x="335" y="185"/>
                </a:cubicBezTo>
                <a:lnTo>
                  <a:pt x="335" y="176"/>
                </a:lnTo>
                <a:cubicBezTo>
                  <a:pt x="344" y="168"/>
                  <a:pt x="344" y="168"/>
                  <a:pt x="344" y="168"/>
                </a:cubicBezTo>
                <a:lnTo>
                  <a:pt x="344" y="168"/>
                </a:lnTo>
                <a:cubicBezTo>
                  <a:pt x="377" y="159"/>
                  <a:pt x="377" y="159"/>
                  <a:pt x="377" y="159"/>
                </a:cubicBezTo>
                <a:cubicBezTo>
                  <a:pt x="394" y="159"/>
                  <a:pt x="394" y="143"/>
                  <a:pt x="394" y="126"/>
                </a:cubicBezTo>
                <a:cubicBezTo>
                  <a:pt x="394" y="118"/>
                  <a:pt x="377" y="109"/>
                  <a:pt x="361" y="109"/>
                </a:cubicBezTo>
                <a:cubicBezTo>
                  <a:pt x="335" y="118"/>
                  <a:pt x="335" y="118"/>
                  <a:pt x="335" y="118"/>
                </a:cubicBezTo>
                <a:lnTo>
                  <a:pt x="327" y="118"/>
                </a:lnTo>
                <a:cubicBezTo>
                  <a:pt x="310" y="92"/>
                  <a:pt x="310" y="92"/>
                  <a:pt x="310" y="92"/>
                </a:cubicBezTo>
                <a:cubicBezTo>
                  <a:pt x="302" y="84"/>
                  <a:pt x="285" y="84"/>
                  <a:pt x="268" y="92"/>
                </a:cubicBezTo>
                <a:cubicBezTo>
                  <a:pt x="260" y="101"/>
                  <a:pt x="260" y="118"/>
                  <a:pt x="268" y="126"/>
                </a:cubicBezTo>
                <a:cubicBezTo>
                  <a:pt x="294" y="159"/>
                  <a:pt x="294" y="159"/>
                  <a:pt x="294" y="159"/>
                </a:cubicBezTo>
                <a:cubicBezTo>
                  <a:pt x="285" y="168"/>
                  <a:pt x="285" y="168"/>
                  <a:pt x="285" y="168"/>
                </a:cubicBezTo>
                <a:cubicBezTo>
                  <a:pt x="285" y="176"/>
                  <a:pt x="285" y="176"/>
                  <a:pt x="285" y="176"/>
                </a:cubicBezTo>
                <a:cubicBezTo>
                  <a:pt x="277" y="176"/>
                  <a:pt x="268" y="185"/>
                  <a:pt x="260" y="193"/>
                </a:cubicBezTo>
                <a:cubicBezTo>
                  <a:pt x="260" y="210"/>
                  <a:pt x="268" y="226"/>
                  <a:pt x="277" y="226"/>
                </a:cubicBezTo>
                <a:cubicBezTo>
                  <a:pt x="285" y="226"/>
                  <a:pt x="344" y="243"/>
                  <a:pt x="377" y="226"/>
                </a:cubicBezTo>
                <a:cubicBezTo>
                  <a:pt x="386" y="226"/>
                  <a:pt x="394" y="218"/>
                  <a:pt x="402" y="218"/>
                </a:cubicBezTo>
                <a:cubicBezTo>
                  <a:pt x="419" y="210"/>
                  <a:pt x="419" y="210"/>
                  <a:pt x="428" y="210"/>
                </a:cubicBezTo>
                <a:cubicBezTo>
                  <a:pt x="428" y="201"/>
                  <a:pt x="436" y="201"/>
                  <a:pt x="436" y="201"/>
                </a:cubicBezTo>
                <a:cubicBezTo>
                  <a:pt x="444" y="201"/>
                  <a:pt x="444" y="210"/>
                  <a:pt x="444" y="210"/>
                </a:cubicBezTo>
                <a:cubicBezTo>
                  <a:pt x="453" y="218"/>
                  <a:pt x="453" y="226"/>
                  <a:pt x="444" y="226"/>
                </a:cubicBezTo>
                <a:cubicBezTo>
                  <a:pt x="444" y="235"/>
                  <a:pt x="436" y="243"/>
                  <a:pt x="428" y="243"/>
                </a:cubicBezTo>
                <a:cubicBezTo>
                  <a:pt x="419" y="252"/>
                  <a:pt x="411" y="260"/>
                  <a:pt x="402" y="268"/>
                </a:cubicBezTo>
                <a:cubicBezTo>
                  <a:pt x="361" y="310"/>
                  <a:pt x="319" y="335"/>
                  <a:pt x="302" y="335"/>
                </a:cubicBezTo>
                <a:cubicBezTo>
                  <a:pt x="294" y="335"/>
                  <a:pt x="285" y="335"/>
                  <a:pt x="285" y="344"/>
                </a:cubicBezTo>
                <a:cubicBezTo>
                  <a:pt x="277" y="344"/>
                  <a:pt x="277" y="352"/>
                  <a:pt x="277" y="360"/>
                </a:cubicBezTo>
                <a:cubicBezTo>
                  <a:pt x="277" y="486"/>
                  <a:pt x="268" y="704"/>
                  <a:pt x="252" y="746"/>
                </a:cubicBezTo>
                <a:cubicBezTo>
                  <a:pt x="243" y="754"/>
                  <a:pt x="243" y="754"/>
                  <a:pt x="243" y="762"/>
                </a:cubicBezTo>
                <a:cubicBezTo>
                  <a:pt x="235" y="779"/>
                  <a:pt x="252" y="796"/>
                  <a:pt x="252" y="796"/>
                </a:cubicBezTo>
                <a:cubicBezTo>
                  <a:pt x="260" y="796"/>
                  <a:pt x="277" y="796"/>
                  <a:pt x="285" y="788"/>
                </a:cubicBezTo>
                <a:cubicBezTo>
                  <a:pt x="285" y="788"/>
                  <a:pt x="285" y="788"/>
                  <a:pt x="294" y="779"/>
                </a:cubicBezTo>
                <a:cubicBezTo>
                  <a:pt x="294" y="779"/>
                  <a:pt x="294" y="771"/>
                  <a:pt x="302" y="771"/>
                </a:cubicBezTo>
                <a:cubicBezTo>
                  <a:pt x="327" y="729"/>
                  <a:pt x="411" y="603"/>
                  <a:pt x="469" y="578"/>
                </a:cubicBezTo>
                <a:cubicBezTo>
                  <a:pt x="511" y="561"/>
                  <a:pt x="562" y="545"/>
                  <a:pt x="629" y="553"/>
                </a:cubicBezTo>
                <a:cubicBezTo>
                  <a:pt x="696" y="570"/>
                  <a:pt x="763" y="612"/>
                  <a:pt x="838" y="695"/>
                </a:cubicBezTo>
                <a:cubicBezTo>
                  <a:pt x="846" y="704"/>
                  <a:pt x="855" y="720"/>
                  <a:pt x="863" y="746"/>
                </a:cubicBezTo>
                <a:cubicBezTo>
                  <a:pt x="880" y="771"/>
                  <a:pt x="880" y="804"/>
                  <a:pt x="863" y="829"/>
                </a:cubicBezTo>
                <a:cubicBezTo>
                  <a:pt x="846" y="871"/>
                  <a:pt x="779" y="938"/>
                  <a:pt x="562" y="963"/>
                </a:cubicBezTo>
                <a:cubicBezTo>
                  <a:pt x="386" y="980"/>
                  <a:pt x="243" y="989"/>
                  <a:pt x="151" y="972"/>
                </a:cubicBezTo>
                <a:cubicBezTo>
                  <a:pt x="93" y="972"/>
                  <a:pt x="59" y="922"/>
                  <a:pt x="59" y="871"/>
                </a:cubicBezTo>
                <a:cubicBezTo>
                  <a:pt x="59" y="855"/>
                  <a:pt x="59" y="838"/>
                  <a:pt x="59" y="821"/>
                </a:cubicBezTo>
                <a:cubicBezTo>
                  <a:pt x="51" y="779"/>
                  <a:pt x="67" y="687"/>
                  <a:pt x="84" y="637"/>
                </a:cubicBezTo>
                <a:cubicBezTo>
                  <a:pt x="118" y="561"/>
                  <a:pt x="118" y="511"/>
                  <a:pt x="126" y="453"/>
                </a:cubicBezTo>
                <a:cubicBezTo>
                  <a:pt x="126" y="444"/>
                  <a:pt x="126" y="427"/>
                  <a:pt x="134" y="419"/>
                </a:cubicBezTo>
                <a:cubicBezTo>
                  <a:pt x="143" y="360"/>
                  <a:pt x="151" y="302"/>
                  <a:pt x="168" y="243"/>
                </a:cubicBezTo>
                <a:cubicBezTo>
                  <a:pt x="176" y="235"/>
                  <a:pt x="176" y="235"/>
                  <a:pt x="176" y="235"/>
                </a:cubicBezTo>
                <a:cubicBezTo>
                  <a:pt x="193" y="185"/>
                  <a:pt x="210" y="126"/>
                  <a:pt x="210" y="118"/>
                </a:cubicBezTo>
                <a:cubicBezTo>
                  <a:pt x="243" y="59"/>
                  <a:pt x="285" y="42"/>
                  <a:pt x="361" y="67"/>
                </a:cubicBezTo>
                <a:cubicBezTo>
                  <a:pt x="369" y="76"/>
                  <a:pt x="386" y="76"/>
                  <a:pt x="394" y="76"/>
                </a:cubicBezTo>
                <a:cubicBezTo>
                  <a:pt x="411" y="84"/>
                  <a:pt x="419" y="84"/>
                  <a:pt x="428" y="92"/>
                </a:cubicBezTo>
                <a:cubicBezTo>
                  <a:pt x="436" y="109"/>
                  <a:pt x="428" y="126"/>
                  <a:pt x="428" y="134"/>
                </a:cubicBezTo>
                <a:lnTo>
                  <a:pt x="428" y="134"/>
                </a:lnTo>
                <a:cubicBezTo>
                  <a:pt x="478" y="151"/>
                  <a:pt x="478" y="151"/>
                  <a:pt x="478" y="151"/>
                </a:cubicBezTo>
                <a:cubicBezTo>
                  <a:pt x="478" y="151"/>
                  <a:pt x="486" y="109"/>
                  <a:pt x="469" y="76"/>
                </a:cubicBezTo>
                <a:cubicBezTo>
                  <a:pt x="461" y="59"/>
                  <a:pt x="444" y="34"/>
                  <a:pt x="411" y="25"/>
                </a:cubicBezTo>
                <a:cubicBezTo>
                  <a:pt x="394" y="25"/>
                  <a:pt x="386" y="25"/>
                  <a:pt x="369" y="17"/>
                </a:cubicBezTo>
                <a:cubicBezTo>
                  <a:pt x="327" y="0"/>
                  <a:pt x="285" y="0"/>
                  <a:pt x="252" y="17"/>
                </a:cubicBezTo>
                <a:cubicBezTo>
                  <a:pt x="210" y="25"/>
                  <a:pt x="185" y="59"/>
                  <a:pt x="168" y="101"/>
                </a:cubicBezTo>
                <a:cubicBezTo>
                  <a:pt x="168" y="101"/>
                  <a:pt x="168" y="101"/>
                  <a:pt x="126" y="218"/>
                </a:cubicBezTo>
                <a:cubicBezTo>
                  <a:pt x="126" y="226"/>
                  <a:pt x="126" y="226"/>
                  <a:pt x="126" y="226"/>
                </a:cubicBezTo>
                <a:cubicBezTo>
                  <a:pt x="101" y="285"/>
                  <a:pt x="93" y="352"/>
                  <a:pt x="84" y="411"/>
                </a:cubicBezTo>
                <a:cubicBezTo>
                  <a:pt x="76" y="419"/>
                  <a:pt x="76" y="436"/>
                  <a:pt x="76" y="444"/>
                </a:cubicBezTo>
                <a:cubicBezTo>
                  <a:pt x="67" y="503"/>
                  <a:pt x="67" y="545"/>
                  <a:pt x="34" y="620"/>
                </a:cubicBezTo>
                <a:cubicBezTo>
                  <a:pt x="17" y="670"/>
                  <a:pt x="0" y="771"/>
                  <a:pt x="9" y="821"/>
                </a:cubicBezTo>
                <a:cubicBezTo>
                  <a:pt x="9" y="838"/>
                  <a:pt x="9" y="855"/>
                  <a:pt x="9" y="863"/>
                </a:cubicBezTo>
                <a:cubicBezTo>
                  <a:pt x="9" y="905"/>
                  <a:pt x="17" y="947"/>
                  <a:pt x="42" y="972"/>
                </a:cubicBezTo>
                <a:cubicBezTo>
                  <a:pt x="67" y="1005"/>
                  <a:pt x="109" y="1022"/>
                  <a:pt x="143" y="1022"/>
                </a:cubicBezTo>
                <a:cubicBezTo>
                  <a:pt x="176" y="1030"/>
                  <a:pt x="218" y="1030"/>
                  <a:pt x="260" y="1030"/>
                </a:cubicBezTo>
                <a:cubicBezTo>
                  <a:pt x="344" y="1030"/>
                  <a:pt x="453" y="1022"/>
                  <a:pt x="570" y="1014"/>
                </a:cubicBezTo>
                <a:cubicBezTo>
                  <a:pt x="763" y="989"/>
                  <a:pt x="880" y="930"/>
                  <a:pt x="913" y="846"/>
                </a:cubicBezTo>
                <a:cubicBezTo>
                  <a:pt x="947" y="754"/>
                  <a:pt x="880" y="670"/>
                  <a:pt x="880" y="67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51">
            <a:extLst>
              <a:ext uri="{FF2B5EF4-FFF2-40B4-BE49-F238E27FC236}">
                <a16:creationId xmlns:a16="http://schemas.microsoft.com/office/drawing/2014/main" id="{95DE1D59-3196-D642-AA2A-149E255FF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033" y="8377542"/>
            <a:ext cx="813346" cy="813346"/>
          </a:xfrm>
          <a:custGeom>
            <a:avLst/>
            <a:gdLst>
              <a:gd name="T0" fmla="*/ 628 w 738"/>
              <a:gd name="T1" fmla="*/ 109 h 738"/>
              <a:gd name="T2" fmla="*/ 628 w 738"/>
              <a:gd name="T3" fmla="*/ 109 h 738"/>
              <a:gd name="T4" fmla="*/ 369 w 738"/>
              <a:gd name="T5" fmla="*/ 0 h 738"/>
              <a:gd name="T6" fmla="*/ 109 w 738"/>
              <a:gd name="T7" fmla="*/ 109 h 738"/>
              <a:gd name="T8" fmla="*/ 0 w 738"/>
              <a:gd name="T9" fmla="*/ 368 h 738"/>
              <a:gd name="T10" fmla="*/ 109 w 738"/>
              <a:gd name="T11" fmla="*/ 636 h 738"/>
              <a:gd name="T12" fmla="*/ 369 w 738"/>
              <a:gd name="T13" fmla="*/ 737 h 738"/>
              <a:gd name="T14" fmla="*/ 628 w 738"/>
              <a:gd name="T15" fmla="*/ 636 h 738"/>
              <a:gd name="T16" fmla="*/ 737 w 738"/>
              <a:gd name="T17" fmla="*/ 368 h 738"/>
              <a:gd name="T18" fmla="*/ 628 w 738"/>
              <a:gd name="T19" fmla="*/ 109 h 738"/>
              <a:gd name="T20" fmla="*/ 595 w 738"/>
              <a:gd name="T21" fmla="*/ 594 h 738"/>
              <a:gd name="T22" fmla="*/ 595 w 738"/>
              <a:gd name="T23" fmla="*/ 594 h 738"/>
              <a:gd name="T24" fmla="*/ 369 w 738"/>
              <a:gd name="T25" fmla="*/ 686 h 738"/>
              <a:gd name="T26" fmla="*/ 142 w 738"/>
              <a:gd name="T27" fmla="*/ 594 h 738"/>
              <a:gd name="T28" fmla="*/ 50 w 738"/>
              <a:gd name="T29" fmla="*/ 368 h 738"/>
              <a:gd name="T30" fmla="*/ 142 w 738"/>
              <a:gd name="T31" fmla="*/ 142 h 738"/>
              <a:gd name="T32" fmla="*/ 369 w 738"/>
              <a:gd name="T33" fmla="*/ 50 h 738"/>
              <a:gd name="T34" fmla="*/ 595 w 738"/>
              <a:gd name="T35" fmla="*/ 142 h 738"/>
              <a:gd name="T36" fmla="*/ 687 w 738"/>
              <a:gd name="T37" fmla="*/ 368 h 738"/>
              <a:gd name="T38" fmla="*/ 595 w 738"/>
              <a:gd name="T39" fmla="*/ 594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8" h="738">
                <a:moveTo>
                  <a:pt x="628" y="109"/>
                </a:moveTo>
                <a:lnTo>
                  <a:pt x="628" y="109"/>
                </a:lnTo>
                <a:cubicBezTo>
                  <a:pt x="561" y="33"/>
                  <a:pt x="469" y="0"/>
                  <a:pt x="369" y="0"/>
                </a:cubicBezTo>
                <a:cubicBezTo>
                  <a:pt x="268" y="0"/>
                  <a:pt x="176" y="33"/>
                  <a:pt x="109" y="109"/>
                </a:cubicBezTo>
                <a:cubicBezTo>
                  <a:pt x="34" y="176"/>
                  <a:pt x="0" y="268"/>
                  <a:pt x="0" y="368"/>
                </a:cubicBezTo>
                <a:cubicBezTo>
                  <a:pt x="0" y="469"/>
                  <a:pt x="34" y="561"/>
                  <a:pt x="109" y="636"/>
                </a:cubicBezTo>
                <a:cubicBezTo>
                  <a:pt x="176" y="703"/>
                  <a:pt x="268" y="737"/>
                  <a:pt x="369" y="737"/>
                </a:cubicBezTo>
                <a:cubicBezTo>
                  <a:pt x="469" y="737"/>
                  <a:pt x="561" y="703"/>
                  <a:pt x="628" y="636"/>
                </a:cubicBezTo>
                <a:cubicBezTo>
                  <a:pt x="704" y="561"/>
                  <a:pt x="737" y="469"/>
                  <a:pt x="737" y="368"/>
                </a:cubicBezTo>
                <a:cubicBezTo>
                  <a:pt x="737" y="268"/>
                  <a:pt x="704" y="176"/>
                  <a:pt x="628" y="109"/>
                </a:cubicBezTo>
                <a:close/>
                <a:moveTo>
                  <a:pt x="595" y="594"/>
                </a:moveTo>
                <a:lnTo>
                  <a:pt x="595" y="594"/>
                </a:lnTo>
                <a:cubicBezTo>
                  <a:pt x="536" y="653"/>
                  <a:pt x="452" y="686"/>
                  <a:pt x="369" y="686"/>
                </a:cubicBezTo>
                <a:cubicBezTo>
                  <a:pt x="285" y="686"/>
                  <a:pt x="201" y="653"/>
                  <a:pt x="142" y="594"/>
                </a:cubicBezTo>
                <a:cubicBezTo>
                  <a:pt x="84" y="536"/>
                  <a:pt x="50" y="452"/>
                  <a:pt x="50" y="368"/>
                </a:cubicBezTo>
                <a:cubicBezTo>
                  <a:pt x="50" y="284"/>
                  <a:pt x="84" y="201"/>
                  <a:pt x="142" y="142"/>
                </a:cubicBezTo>
                <a:cubicBezTo>
                  <a:pt x="201" y="83"/>
                  <a:pt x="285" y="50"/>
                  <a:pt x="369" y="50"/>
                </a:cubicBezTo>
                <a:cubicBezTo>
                  <a:pt x="452" y="50"/>
                  <a:pt x="536" y="83"/>
                  <a:pt x="595" y="142"/>
                </a:cubicBezTo>
                <a:cubicBezTo>
                  <a:pt x="653" y="201"/>
                  <a:pt x="687" y="284"/>
                  <a:pt x="687" y="368"/>
                </a:cubicBezTo>
                <a:cubicBezTo>
                  <a:pt x="687" y="452"/>
                  <a:pt x="653" y="536"/>
                  <a:pt x="595" y="5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52">
            <a:extLst>
              <a:ext uri="{FF2B5EF4-FFF2-40B4-BE49-F238E27FC236}">
                <a16:creationId xmlns:a16="http://schemas.microsoft.com/office/drawing/2014/main" id="{9FC7DB7E-15C7-BB44-9CD0-83F4F578D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5624" y="8552874"/>
            <a:ext cx="472423" cy="472423"/>
          </a:xfrm>
          <a:custGeom>
            <a:avLst/>
            <a:gdLst>
              <a:gd name="T0" fmla="*/ 209 w 428"/>
              <a:gd name="T1" fmla="*/ 0 h 428"/>
              <a:gd name="T2" fmla="*/ 209 w 428"/>
              <a:gd name="T3" fmla="*/ 0 h 428"/>
              <a:gd name="T4" fmla="*/ 0 w 428"/>
              <a:gd name="T5" fmla="*/ 209 h 428"/>
              <a:gd name="T6" fmla="*/ 209 w 428"/>
              <a:gd name="T7" fmla="*/ 427 h 428"/>
              <a:gd name="T8" fmla="*/ 427 w 428"/>
              <a:gd name="T9" fmla="*/ 209 h 428"/>
              <a:gd name="T10" fmla="*/ 209 w 428"/>
              <a:gd name="T11" fmla="*/ 0 h 428"/>
              <a:gd name="T12" fmla="*/ 209 w 428"/>
              <a:gd name="T13" fmla="*/ 377 h 428"/>
              <a:gd name="T14" fmla="*/ 209 w 428"/>
              <a:gd name="T15" fmla="*/ 377 h 428"/>
              <a:gd name="T16" fmla="*/ 50 w 428"/>
              <a:gd name="T17" fmla="*/ 209 h 428"/>
              <a:gd name="T18" fmla="*/ 209 w 428"/>
              <a:gd name="T19" fmla="*/ 50 h 428"/>
              <a:gd name="T20" fmla="*/ 377 w 428"/>
              <a:gd name="T21" fmla="*/ 209 h 428"/>
              <a:gd name="T22" fmla="*/ 209 w 428"/>
              <a:gd name="T23" fmla="*/ 377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8" h="428">
                <a:moveTo>
                  <a:pt x="209" y="0"/>
                </a:moveTo>
                <a:lnTo>
                  <a:pt x="209" y="0"/>
                </a:lnTo>
                <a:cubicBezTo>
                  <a:pt x="92" y="0"/>
                  <a:pt x="0" y="92"/>
                  <a:pt x="0" y="209"/>
                </a:cubicBezTo>
                <a:cubicBezTo>
                  <a:pt x="0" y="326"/>
                  <a:pt x="92" y="427"/>
                  <a:pt x="209" y="427"/>
                </a:cubicBezTo>
                <a:cubicBezTo>
                  <a:pt x="326" y="427"/>
                  <a:pt x="427" y="326"/>
                  <a:pt x="427" y="209"/>
                </a:cubicBezTo>
                <a:cubicBezTo>
                  <a:pt x="427" y="92"/>
                  <a:pt x="326" y="0"/>
                  <a:pt x="209" y="0"/>
                </a:cubicBezTo>
                <a:close/>
                <a:moveTo>
                  <a:pt x="209" y="377"/>
                </a:moveTo>
                <a:lnTo>
                  <a:pt x="209" y="377"/>
                </a:lnTo>
                <a:cubicBezTo>
                  <a:pt x="125" y="377"/>
                  <a:pt x="50" y="301"/>
                  <a:pt x="50" y="209"/>
                </a:cubicBezTo>
                <a:cubicBezTo>
                  <a:pt x="50" y="117"/>
                  <a:pt x="125" y="50"/>
                  <a:pt x="209" y="50"/>
                </a:cubicBezTo>
                <a:cubicBezTo>
                  <a:pt x="301" y="50"/>
                  <a:pt x="377" y="117"/>
                  <a:pt x="377" y="209"/>
                </a:cubicBezTo>
                <a:cubicBezTo>
                  <a:pt x="377" y="301"/>
                  <a:pt x="301" y="377"/>
                  <a:pt x="209" y="3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53">
            <a:extLst>
              <a:ext uri="{FF2B5EF4-FFF2-40B4-BE49-F238E27FC236}">
                <a16:creationId xmlns:a16="http://schemas.microsoft.com/office/drawing/2014/main" id="{A16C10CB-DF18-2149-946B-82763E770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3463" y="8377542"/>
            <a:ext cx="287348" cy="813346"/>
          </a:xfrm>
          <a:custGeom>
            <a:avLst/>
            <a:gdLst>
              <a:gd name="T0" fmla="*/ 235 w 261"/>
              <a:gd name="T1" fmla="*/ 0 h 738"/>
              <a:gd name="T2" fmla="*/ 235 w 261"/>
              <a:gd name="T3" fmla="*/ 0 h 738"/>
              <a:gd name="T4" fmla="*/ 25 w 261"/>
              <a:gd name="T5" fmla="*/ 0 h 738"/>
              <a:gd name="T6" fmla="*/ 0 w 261"/>
              <a:gd name="T7" fmla="*/ 25 h 738"/>
              <a:gd name="T8" fmla="*/ 0 w 261"/>
              <a:gd name="T9" fmla="*/ 226 h 738"/>
              <a:gd name="T10" fmla="*/ 67 w 261"/>
              <a:gd name="T11" fmla="*/ 335 h 738"/>
              <a:gd name="T12" fmla="*/ 67 w 261"/>
              <a:gd name="T13" fmla="*/ 678 h 738"/>
              <a:gd name="T14" fmla="*/ 134 w 261"/>
              <a:gd name="T15" fmla="*/ 737 h 738"/>
              <a:gd name="T16" fmla="*/ 193 w 261"/>
              <a:gd name="T17" fmla="*/ 678 h 738"/>
              <a:gd name="T18" fmla="*/ 193 w 261"/>
              <a:gd name="T19" fmla="*/ 335 h 738"/>
              <a:gd name="T20" fmla="*/ 260 w 261"/>
              <a:gd name="T21" fmla="*/ 226 h 738"/>
              <a:gd name="T22" fmla="*/ 260 w 261"/>
              <a:gd name="T23" fmla="*/ 25 h 738"/>
              <a:gd name="T24" fmla="*/ 235 w 261"/>
              <a:gd name="T25" fmla="*/ 0 h 738"/>
              <a:gd name="T26" fmla="*/ 134 w 261"/>
              <a:gd name="T27" fmla="*/ 686 h 738"/>
              <a:gd name="T28" fmla="*/ 134 w 261"/>
              <a:gd name="T29" fmla="*/ 686 h 738"/>
              <a:gd name="T30" fmla="*/ 118 w 261"/>
              <a:gd name="T31" fmla="*/ 678 h 738"/>
              <a:gd name="T32" fmla="*/ 118 w 261"/>
              <a:gd name="T33" fmla="*/ 343 h 738"/>
              <a:gd name="T34" fmla="*/ 143 w 261"/>
              <a:gd name="T35" fmla="*/ 343 h 738"/>
              <a:gd name="T36" fmla="*/ 143 w 261"/>
              <a:gd name="T37" fmla="*/ 678 h 738"/>
              <a:gd name="T38" fmla="*/ 134 w 261"/>
              <a:gd name="T39" fmla="*/ 686 h 738"/>
              <a:gd name="T40" fmla="*/ 210 w 261"/>
              <a:gd name="T41" fmla="*/ 226 h 738"/>
              <a:gd name="T42" fmla="*/ 210 w 261"/>
              <a:gd name="T43" fmla="*/ 226 h 738"/>
              <a:gd name="T44" fmla="*/ 143 w 261"/>
              <a:gd name="T45" fmla="*/ 293 h 738"/>
              <a:gd name="T46" fmla="*/ 118 w 261"/>
              <a:gd name="T47" fmla="*/ 293 h 738"/>
              <a:gd name="T48" fmla="*/ 51 w 261"/>
              <a:gd name="T49" fmla="*/ 226 h 738"/>
              <a:gd name="T50" fmla="*/ 51 w 261"/>
              <a:gd name="T51" fmla="*/ 50 h 738"/>
              <a:gd name="T52" fmla="*/ 67 w 261"/>
              <a:gd name="T53" fmla="*/ 50 h 738"/>
              <a:gd name="T54" fmla="*/ 67 w 261"/>
              <a:gd name="T55" fmla="*/ 192 h 738"/>
              <a:gd name="T56" fmla="*/ 92 w 261"/>
              <a:gd name="T57" fmla="*/ 217 h 738"/>
              <a:gd name="T58" fmla="*/ 118 w 261"/>
              <a:gd name="T59" fmla="*/ 192 h 738"/>
              <a:gd name="T60" fmla="*/ 118 w 261"/>
              <a:gd name="T61" fmla="*/ 50 h 738"/>
              <a:gd name="T62" fmla="*/ 143 w 261"/>
              <a:gd name="T63" fmla="*/ 50 h 738"/>
              <a:gd name="T64" fmla="*/ 143 w 261"/>
              <a:gd name="T65" fmla="*/ 192 h 738"/>
              <a:gd name="T66" fmla="*/ 168 w 261"/>
              <a:gd name="T67" fmla="*/ 217 h 738"/>
              <a:gd name="T68" fmla="*/ 193 w 261"/>
              <a:gd name="T69" fmla="*/ 192 h 738"/>
              <a:gd name="T70" fmla="*/ 193 w 261"/>
              <a:gd name="T71" fmla="*/ 50 h 738"/>
              <a:gd name="T72" fmla="*/ 210 w 261"/>
              <a:gd name="T73" fmla="*/ 50 h 738"/>
              <a:gd name="T74" fmla="*/ 210 w 261"/>
              <a:gd name="T75" fmla="*/ 226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61" h="738">
                <a:moveTo>
                  <a:pt x="235" y="0"/>
                </a:moveTo>
                <a:lnTo>
                  <a:pt x="235" y="0"/>
                </a:lnTo>
                <a:cubicBezTo>
                  <a:pt x="25" y="0"/>
                  <a:pt x="25" y="0"/>
                  <a:pt x="25" y="0"/>
                </a:cubicBezTo>
                <a:cubicBezTo>
                  <a:pt x="9" y="0"/>
                  <a:pt x="0" y="8"/>
                  <a:pt x="0" y="25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76"/>
                  <a:pt x="25" y="318"/>
                  <a:pt x="67" y="335"/>
                </a:cubicBezTo>
                <a:cubicBezTo>
                  <a:pt x="67" y="678"/>
                  <a:pt x="67" y="678"/>
                  <a:pt x="67" y="678"/>
                </a:cubicBezTo>
                <a:cubicBezTo>
                  <a:pt x="67" y="712"/>
                  <a:pt x="101" y="737"/>
                  <a:pt x="134" y="737"/>
                </a:cubicBezTo>
                <a:cubicBezTo>
                  <a:pt x="168" y="737"/>
                  <a:pt x="193" y="712"/>
                  <a:pt x="193" y="678"/>
                </a:cubicBezTo>
                <a:cubicBezTo>
                  <a:pt x="193" y="335"/>
                  <a:pt x="193" y="335"/>
                  <a:pt x="193" y="335"/>
                </a:cubicBezTo>
                <a:cubicBezTo>
                  <a:pt x="235" y="318"/>
                  <a:pt x="260" y="276"/>
                  <a:pt x="260" y="226"/>
                </a:cubicBezTo>
                <a:cubicBezTo>
                  <a:pt x="260" y="25"/>
                  <a:pt x="260" y="25"/>
                  <a:pt x="260" y="25"/>
                </a:cubicBezTo>
                <a:cubicBezTo>
                  <a:pt x="260" y="8"/>
                  <a:pt x="252" y="0"/>
                  <a:pt x="235" y="0"/>
                </a:cubicBezTo>
                <a:close/>
                <a:moveTo>
                  <a:pt x="134" y="686"/>
                </a:moveTo>
                <a:lnTo>
                  <a:pt x="134" y="686"/>
                </a:lnTo>
                <a:cubicBezTo>
                  <a:pt x="126" y="686"/>
                  <a:pt x="118" y="686"/>
                  <a:pt x="118" y="678"/>
                </a:cubicBezTo>
                <a:cubicBezTo>
                  <a:pt x="118" y="343"/>
                  <a:pt x="118" y="343"/>
                  <a:pt x="118" y="343"/>
                </a:cubicBezTo>
                <a:cubicBezTo>
                  <a:pt x="143" y="343"/>
                  <a:pt x="143" y="343"/>
                  <a:pt x="143" y="343"/>
                </a:cubicBezTo>
                <a:cubicBezTo>
                  <a:pt x="143" y="678"/>
                  <a:pt x="143" y="678"/>
                  <a:pt x="143" y="678"/>
                </a:cubicBezTo>
                <a:cubicBezTo>
                  <a:pt x="143" y="686"/>
                  <a:pt x="134" y="686"/>
                  <a:pt x="134" y="686"/>
                </a:cubicBezTo>
                <a:close/>
                <a:moveTo>
                  <a:pt x="210" y="226"/>
                </a:moveTo>
                <a:lnTo>
                  <a:pt x="210" y="226"/>
                </a:lnTo>
                <a:cubicBezTo>
                  <a:pt x="210" y="268"/>
                  <a:pt x="185" y="293"/>
                  <a:pt x="143" y="293"/>
                </a:cubicBezTo>
                <a:cubicBezTo>
                  <a:pt x="118" y="293"/>
                  <a:pt x="118" y="293"/>
                  <a:pt x="118" y="293"/>
                </a:cubicBezTo>
                <a:cubicBezTo>
                  <a:pt x="84" y="293"/>
                  <a:pt x="51" y="268"/>
                  <a:pt x="51" y="226"/>
                </a:cubicBezTo>
                <a:cubicBezTo>
                  <a:pt x="51" y="50"/>
                  <a:pt x="51" y="50"/>
                  <a:pt x="51" y="50"/>
                </a:cubicBezTo>
                <a:cubicBezTo>
                  <a:pt x="67" y="50"/>
                  <a:pt x="67" y="50"/>
                  <a:pt x="67" y="50"/>
                </a:cubicBezTo>
                <a:cubicBezTo>
                  <a:pt x="67" y="192"/>
                  <a:pt x="67" y="192"/>
                  <a:pt x="67" y="192"/>
                </a:cubicBezTo>
                <a:cubicBezTo>
                  <a:pt x="67" y="209"/>
                  <a:pt x="84" y="217"/>
                  <a:pt x="92" y="217"/>
                </a:cubicBezTo>
                <a:cubicBezTo>
                  <a:pt x="109" y="217"/>
                  <a:pt x="118" y="209"/>
                  <a:pt x="118" y="192"/>
                </a:cubicBezTo>
                <a:cubicBezTo>
                  <a:pt x="118" y="50"/>
                  <a:pt x="118" y="50"/>
                  <a:pt x="118" y="50"/>
                </a:cubicBezTo>
                <a:cubicBezTo>
                  <a:pt x="143" y="50"/>
                  <a:pt x="143" y="50"/>
                  <a:pt x="143" y="50"/>
                </a:cubicBezTo>
                <a:cubicBezTo>
                  <a:pt x="143" y="192"/>
                  <a:pt x="143" y="192"/>
                  <a:pt x="143" y="192"/>
                </a:cubicBezTo>
                <a:cubicBezTo>
                  <a:pt x="143" y="209"/>
                  <a:pt x="151" y="217"/>
                  <a:pt x="168" y="217"/>
                </a:cubicBezTo>
                <a:cubicBezTo>
                  <a:pt x="176" y="217"/>
                  <a:pt x="193" y="209"/>
                  <a:pt x="193" y="192"/>
                </a:cubicBezTo>
                <a:cubicBezTo>
                  <a:pt x="193" y="50"/>
                  <a:pt x="193" y="50"/>
                  <a:pt x="193" y="50"/>
                </a:cubicBezTo>
                <a:cubicBezTo>
                  <a:pt x="210" y="50"/>
                  <a:pt x="210" y="50"/>
                  <a:pt x="210" y="50"/>
                </a:cubicBezTo>
                <a:lnTo>
                  <a:pt x="210" y="2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54">
            <a:extLst>
              <a:ext uri="{FF2B5EF4-FFF2-40B4-BE49-F238E27FC236}">
                <a16:creationId xmlns:a16="http://schemas.microsoft.com/office/drawing/2014/main" id="{9565B9F6-3721-BE40-928A-DB76B14DC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2106" y="5723216"/>
            <a:ext cx="1027637" cy="711068"/>
          </a:xfrm>
          <a:custGeom>
            <a:avLst/>
            <a:gdLst>
              <a:gd name="T0" fmla="*/ 679 w 931"/>
              <a:gd name="T1" fmla="*/ 318 h 646"/>
              <a:gd name="T2" fmla="*/ 645 w 931"/>
              <a:gd name="T3" fmla="*/ 126 h 646"/>
              <a:gd name="T4" fmla="*/ 553 w 931"/>
              <a:gd name="T5" fmla="*/ 92 h 646"/>
              <a:gd name="T6" fmla="*/ 578 w 931"/>
              <a:gd name="T7" fmla="*/ 126 h 646"/>
              <a:gd name="T8" fmla="*/ 302 w 931"/>
              <a:gd name="T9" fmla="*/ 67 h 646"/>
              <a:gd name="T10" fmla="*/ 327 w 931"/>
              <a:gd name="T11" fmla="*/ 50 h 646"/>
              <a:gd name="T12" fmla="*/ 285 w 931"/>
              <a:gd name="T13" fmla="*/ 25 h 646"/>
              <a:gd name="T14" fmla="*/ 143 w 931"/>
              <a:gd name="T15" fmla="*/ 42 h 646"/>
              <a:gd name="T16" fmla="*/ 168 w 931"/>
              <a:gd name="T17" fmla="*/ 302 h 646"/>
              <a:gd name="T18" fmla="*/ 344 w 931"/>
              <a:gd name="T19" fmla="*/ 477 h 646"/>
              <a:gd name="T20" fmla="*/ 436 w 931"/>
              <a:gd name="T21" fmla="*/ 503 h 646"/>
              <a:gd name="T22" fmla="*/ 436 w 931"/>
              <a:gd name="T23" fmla="*/ 503 h 646"/>
              <a:gd name="T24" fmla="*/ 444 w 931"/>
              <a:gd name="T25" fmla="*/ 503 h 646"/>
              <a:gd name="T26" fmla="*/ 444 w 931"/>
              <a:gd name="T27" fmla="*/ 503 h 646"/>
              <a:gd name="T28" fmla="*/ 444 w 931"/>
              <a:gd name="T29" fmla="*/ 503 h 646"/>
              <a:gd name="T30" fmla="*/ 444 w 931"/>
              <a:gd name="T31" fmla="*/ 503 h 646"/>
              <a:gd name="T32" fmla="*/ 444 w 931"/>
              <a:gd name="T33" fmla="*/ 503 h 646"/>
              <a:gd name="T34" fmla="*/ 444 w 931"/>
              <a:gd name="T35" fmla="*/ 503 h 646"/>
              <a:gd name="T36" fmla="*/ 453 w 931"/>
              <a:gd name="T37" fmla="*/ 511 h 646"/>
              <a:gd name="T38" fmla="*/ 453 w 931"/>
              <a:gd name="T39" fmla="*/ 511 h 646"/>
              <a:gd name="T40" fmla="*/ 453 w 931"/>
              <a:gd name="T41" fmla="*/ 511 h 646"/>
              <a:gd name="T42" fmla="*/ 453 w 931"/>
              <a:gd name="T43" fmla="*/ 511 h 646"/>
              <a:gd name="T44" fmla="*/ 930 w 931"/>
              <a:gd name="T45" fmla="*/ 469 h 646"/>
              <a:gd name="T46" fmla="*/ 302 w 931"/>
              <a:gd name="T47" fmla="*/ 477 h 646"/>
              <a:gd name="T48" fmla="*/ 168 w 931"/>
              <a:gd name="T49" fmla="*/ 343 h 646"/>
              <a:gd name="T50" fmla="*/ 176 w 931"/>
              <a:gd name="T51" fmla="*/ 436 h 646"/>
              <a:gd name="T52" fmla="*/ 218 w 931"/>
              <a:gd name="T53" fmla="*/ 352 h 646"/>
              <a:gd name="T54" fmla="*/ 645 w 931"/>
              <a:gd name="T55" fmla="*/ 335 h 646"/>
              <a:gd name="T56" fmla="*/ 578 w 931"/>
              <a:gd name="T57" fmla="*/ 235 h 646"/>
              <a:gd name="T58" fmla="*/ 670 w 931"/>
              <a:gd name="T59" fmla="*/ 369 h 646"/>
              <a:gd name="T60" fmla="*/ 670 w 931"/>
              <a:gd name="T61" fmla="*/ 369 h 646"/>
              <a:gd name="T62" fmla="*/ 545 w 931"/>
              <a:gd name="T63" fmla="*/ 209 h 646"/>
              <a:gd name="T64" fmla="*/ 763 w 931"/>
              <a:gd name="T65" fmla="*/ 595 h 646"/>
              <a:gd name="T66" fmla="*/ 763 w 931"/>
              <a:gd name="T67" fmla="*/ 486 h 646"/>
              <a:gd name="T68" fmla="*/ 763 w 931"/>
              <a:gd name="T69" fmla="*/ 486 h 646"/>
              <a:gd name="T70" fmla="*/ 771 w 931"/>
              <a:gd name="T71" fmla="*/ 486 h 646"/>
              <a:gd name="T72" fmla="*/ 771 w 931"/>
              <a:gd name="T73" fmla="*/ 486 h 646"/>
              <a:gd name="T74" fmla="*/ 771 w 931"/>
              <a:gd name="T75" fmla="*/ 486 h 646"/>
              <a:gd name="T76" fmla="*/ 771 w 931"/>
              <a:gd name="T77" fmla="*/ 486 h 646"/>
              <a:gd name="T78" fmla="*/ 779 w 931"/>
              <a:gd name="T79" fmla="*/ 477 h 646"/>
              <a:gd name="T80" fmla="*/ 779 w 931"/>
              <a:gd name="T81" fmla="*/ 477 h 646"/>
              <a:gd name="T82" fmla="*/ 779 w 931"/>
              <a:gd name="T83" fmla="*/ 477 h 646"/>
              <a:gd name="T84" fmla="*/ 779 w 931"/>
              <a:gd name="T85" fmla="*/ 469 h 646"/>
              <a:gd name="T86" fmla="*/ 779 w 931"/>
              <a:gd name="T87" fmla="*/ 469 h 646"/>
              <a:gd name="T88" fmla="*/ 779 w 931"/>
              <a:gd name="T89" fmla="*/ 469 h 646"/>
              <a:gd name="T90" fmla="*/ 779 w 931"/>
              <a:gd name="T91" fmla="*/ 461 h 646"/>
              <a:gd name="T92" fmla="*/ 779 w 931"/>
              <a:gd name="T93" fmla="*/ 461 h 646"/>
              <a:gd name="T94" fmla="*/ 779 w 931"/>
              <a:gd name="T95" fmla="*/ 461 h 646"/>
              <a:gd name="T96" fmla="*/ 779 w 931"/>
              <a:gd name="T97" fmla="*/ 461 h 646"/>
              <a:gd name="T98" fmla="*/ 763 w 931"/>
              <a:gd name="T99" fmla="*/ 335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31" h="646">
                <a:moveTo>
                  <a:pt x="763" y="293"/>
                </a:moveTo>
                <a:lnTo>
                  <a:pt x="763" y="293"/>
                </a:lnTo>
                <a:cubicBezTo>
                  <a:pt x="729" y="293"/>
                  <a:pt x="704" y="302"/>
                  <a:pt x="679" y="318"/>
                </a:cubicBezTo>
                <a:cubicBezTo>
                  <a:pt x="595" y="193"/>
                  <a:pt x="595" y="193"/>
                  <a:pt x="595" y="193"/>
                </a:cubicBezTo>
                <a:cubicBezTo>
                  <a:pt x="620" y="126"/>
                  <a:pt x="620" y="126"/>
                  <a:pt x="620" y="126"/>
                </a:cubicBezTo>
                <a:cubicBezTo>
                  <a:pt x="645" y="126"/>
                  <a:pt x="645" y="126"/>
                  <a:pt x="645" y="126"/>
                </a:cubicBezTo>
                <a:cubicBezTo>
                  <a:pt x="654" y="126"/>
                  <a:pt x="662" y="117"/>
                  <a:pt x="662" y="109"/>
                </a:cubicBezTo>
                <a:cubicBezTo>
                  <a:pt x="662" y="101"/>
                  <a:pt x="654" y="92"/>
                  <a:pt x="645" y="92"/>
                </a:cubicBezTo>
                <a:cubicBezTo>
                  <a:pt x="553" y="92"/>
                  <a:pt x="553" y="92"/>
                  <a:pt x="553" y="92"/>
                </a:cubicBezTo>
                <a:cubicBezTo>
                  <a:pt x="545" y="92"/>
                  <a:pt x="536" y="101"/>
                  <a:pt x="536" y="109"/>
                </a:cubicBezTo>
                <a:cubicBezTo>
                  <a:pt x="536" y="117"/>
                  <a:pt x="545" y="126"/>
                  <a:pt x="553" y="126"/>
                </a:cubicBezTo>
                <a:cubicBezTo>
                  <a:pt x="578" y="126"/>
                  <a:pt x="578" y="126"/>
                  <a:pt x="578" y="126"/>
                </a:cubicBezTo>
                <a:cubicBezTo>
                  <a:pt x="562" y="168"/>
                  <a:pt x="562" y="168"/>
                  <a:pt x="562" y="168"/>
                </a:cubicBezTo>
                <a:cubicBezTo>
                  <a:pt x="268" y="159"/>
                  <a:pt x="268" y="159"/>
                  <a:pt x="268" y="159"/>
                </a:cubicBezTo>
                <a:cubicBezTo>
                  <a:pt x="302" y="67"/>
                  <a:pt x="302" y="67"/>
                  <a:pt x="302" y="67"/>
                </a:cubicBezTo>
                <a:cubicBezTo>
                  <a:pt x="310" y="67"/>
                  <a:pt x="310" y="67"/>
                  <a:pt x="310" y="67"/>
                </a:cubicBezTo>
                <a:lnTo>
                  <a:pt x="310" y="67"/>
                </a:lnTo>
                <a:cubicBezTo>
                  <a:pt x="319" y="67"/>
                  <a:pt x="327" y="59"/>
                  <a:pt x="327" y="50"/>
                </a:cubicBezTo>
                <a:cubicBezTo>
                  <a:pt x="335" y="42"/>
                  <a:pt x="327" y="34"/>
                  <a:pt x="310" y="34"/>
                </a:cubicBezTo>
                <a:cubicBezTo>
                  <a:pt x="285" y="25"/>
                  <a:pt x="285" y="25"/>
                  <a:pt x="285" y="25"/>
                </a:cubicBezTo>
                <a:lnTo>
                  <a:pt x="285" y="25"/>
                </a:lnTo>
                <a:cubicBezTo>
                  <a:pt x="151" y="0"/>
                  <a:pt x="151" y="0"/>
                  <a:pt x="151" y="0"/>
                </a:cubicBezTo>
                <a:cubicBezTo>
                  <a:pt x="143" y="0"/>
                  <a:pt x="126" y="8"/>
                  <a:pt x="126" y="17"/>
                </a:cubicBezTo>
                <a:cubicBezTo>
                  <a:pt x="126" y="25"/>
                  <a:pt x="134" y="42"/>
                  <a:pt x="143" y="42"/>
                </a:cubicBezTo>
                <a:cubicBezTo>
                  <a:pt x="260" y="59"/>
                  <a:pt x="260" y="59"/>
                  <a:pt x="260" y="59"/>
                </a:cubicBezTo>
                <a:cubicBezTo>
                  <a:pt x="193" y="302"/>
                  <a:pt x="193" y="302"/>
                  <a:pt x="193" y="302"/>
                </a:cubicBezTo>
                <a:cubicBezTo>
                  <a:pt x="185" y="302"/>
                  <a:pt x="176" y="302"/>
                  <a:pt x="168" y="302"/>
                </a:cubicBezTo>
                <a:cubicBezTo>
                  <a:pt x="76" y="302"/>
                  <a:pt x="0" y="377"/>
                  <a:pt x="0" y="477"/>
                </a:cubicBezTo>
                <a:cubicBezTo>
                  <a:pt x="0" y="570"/>
                  <a:pt x="76" y="645"/>
                  <a:pt x="168" y="645"/>
                </a:cubicBezTo>
                <a:cubicBezTo>
                  <a:pt x="260" y="645"/>
                  <a:pt x="344" y="570"/>
                  <a:pt x="344" y="477"/>
                </a:cubicBezTo>
                <a:cubicBezTo>
                  <a:pt x="344" y="402"/>
                  <a:pt x="294" y="335"/>
                  <a:pt x="227" y="318"/>
                </a:cubicBezTo>
                <a:cubicBezTo>
                  <a:pt x="252" y="226"/>
                  <a:pt x="252" y="226"/>
                  <a:pt x="252" y="226"/>
                </a:cubicBezTo>
                <a:cubicBezTo>
                  <a:pt x="436" y="503"/>
                  <a:pt x="436" y="503"/>
                  <a:pt x="436" y="503"/>
                </a:cubicBezTo>
                <a:lnTo>
                  <a:pt x="436" y="503"/>
                </a:lnTo>
                <a:lnTo>
                  <a:pt x="436" y="503"/>
                </a:lnTo>
                <a:lnTo>
                  <a:pt x="436" y="503"/>
                </a:lnTo>
                <a:lnTo>
                  <a:pt x="436" y="503"/>
                </a:lnTo>
                <a:lnTo>
                  <a:pt x="436" y="503"/>
                </a:lnTo>
                <a:cubicBezTo>
                  <a:pt x="436" y="503"/>
                  <a:pt x="436" y="503"/>
                  <a:pt x="444" y="503"/>
                </a:cubicBezTo>
                <a:lnTo>
                  <a:pt x="444" y="503"/>
                </a:lnTo>
                <a:lnTo>
                  <a:pt x="444" y="503"/>
                </a:lnTo>
                <a:lnTo>
                  <a:pt x="444" y="503"/>
                </a:lnTo>
                <a:lnTo>
                  <a:pt x="444" y="503"/>
                </a:lnTo>
                <a:lnTo>
                  <a:pt x="444" y="503"/>
                </a:lnTo>
                <a:lnTo>
                  <a:pt x="444" y="503"/>
                </a:lnTo>
                <a:lnTo>
                  <a:pt x="444" y="503"/>
                </a:lnTo>
                <a:lnTo>
                  <a:pt x="444" y="503"/>
                </a:lnTo>
                <a:lnTo>
                  <a:pt x="444" y="503"/>
                </a:lnTo>
                <a:lnTo>
                  <a:pt x="444" y="503"/>
                </a:lnTo>
                <a:lnTo>
                  <a:pt x="444" y="503"/>
                </a:lnTo>
                <a:lnTo>
                  <a:pt x="444" y="503"/>
                </a:lnTo>
                <a:lnTo>
                  <a:pt x="444" y="503"/>
                </a:lnTo>
                <a:lnTo>
                  <a:pt x="444" y="503"/>
                </a:lnTo>
                <a:lnTo>
                  <a:pt x="444" y="503"/>
                </a:lnTo>
                <a:lnTo>
                  <a:pt x="453" y="503"/>
                </a:lnTo>
                <a:cubicBezTo>
                  <a:pt x="453" y="503"/>
                  <a:pt x="453" y="503"/>
                  <a:pt x="453" y="511"/>
                </a:cubicBezTo>
                <a:lnTo>
                  <a:pt x="453" y="511"/>
                </a:lnTo>
                <a:lnTo>
                  <a:pt x="453" y="511"/>
                </a:lnTo>
                <a:lnTo>
                  <a:pt x="453" y="511"/>
                </a:lnTo>
                <a:lnTo>
                  <a:pt x="453" y="511"/>
                </a:lnTo>
                <a:lnTo>
                  <a:pt x="453" y="511"/>
                </a:lnTo>
                <a:lnTo>
                  <a:pt x="453" y="511"/>
                </a:lnTo>
                <a:lnTo>
                  <a:pt x="453" y="511"/>
                </a:lnTo>
                <a:lnTo>
                  <a:pt x="453" y="511"/>
                </a:lnTo>
                <a:lnTo>
                  <a:pt x="453" y="511"/>
                </a:lnTo>
                <a:lnTo>
                  <a:pt x="453" y="511"/>
                </a:lnTo>
                <a:cubicBezTo>
                  <a:pt x="595" y="503"/>
                  <a:pt x="595" y="503"/>
                  <a:pt x="595" y="503"/>
                </a:cubicBezTo>
                <a:cubicBezTo>
                  <a:pt x="603" y="578"/>
                  <a:pt x="679" y="637"/>
                  <a:pt x="763" y="637"/>
                </a:cubicBezTo>
                <a:cubicBezTo>
                  <a:pt x="855" y="637"/>
                  <a:pt x="930" y="561"/>
                  <a:pt x="930" y="469"/>
                </a:cubicBezTo>
                <a:cubicBezTo>
                  <a:pt x="930" y="377"/>
                  <a:pt x="855" y="293"/>
                  <a:pt x="763" y="293"/>
                </a:cubicBezTo>
                <a:close/>
                <a:moveTo>
                  <a:pt x="302" y="477"/>
                </a:moveTo>
                <a:lnTo>
                  <a:pt x="302" y="477"/>
                </a:lnTo>
                <a:cubicBezTo>
                  <a:pt x="302" y="544"/>
                  <a:pt x="243" y="603"/>
                  <a:pt x="168" y="603"/>
                </a:cubicBezTo>
                <a:cubicBezTo>
                  <a:pt x="101" y="603"/>
                  <a:pt x="34" y="544"/>
                  <a:pt x="34" y="477"/>
                </a:cubicBezTo>
                <a:cubicBezTo>
                  <a:pt x="34" y="402"/>
                  <a:pt x="101" y="343"/>
                  <a:pt x="168" y="343"/>
                </a:cubicBezTo>
                <a:cubicBezTo>
                  <a:pt x="176" y="343"/>
                  <a:pt x="176" y="343"/>
                  <a:pt x="185" y="343"/>
                </a:cubicBezTo>
                <a:cubicBezTo>
                  <a:pt x="160" y="410"/>
                  <a:pt x="160" y="410"/>
                  <a:pt x="160" y="410"/>
                </a:cubicBezTo>
                <a:cubicBezTo>
                  <a:pt x="160" y="427"/>
                  <a:pt x="168" y="436"/>
                  <a:pt x="176" y="436"/>
                </a:cubicBezTo>
                <a:lnTo>
                  <a:pt x="176" y="444"/>
                </a:lnTo>
                <a:cubicBezTo>
                  <a:pt x="193" y="444"/>
                  <a:pt x="193" y="436"/>
                  <a:pt x="201" y="427"/>
                </a:cubicBezTo>
                <a:cubicBezTo>
                  <a:pt x="218" y="352"/>
                  <a:pt x="218" y="352"/>
                  <a:pt x="218" y="352"/>
                </a:cubicBezTo>
                <a:cubicBezTo>
                  <a:pt x="268" y="377"/>
                  <a:pt x="302" y="419"/>
                  <a:pt x="302" y="477"/>
                </a:cubicBezTo>
                <a:close/>
                <a:moveTo>
                  <a:pt x="645" y="335"/>
                </a:moveTo>
                <a:lnTo>
                  <a:pt x="645" y="335"/>
                </a:lnTo>
                <a:cubicBezTo>
                  <a:pt x="612" y="369"/>
                  <a:pt x="595" y="410"/>
                  <a:pt x="587" y="461"/>
                </a:cubicBezTo>
                <a:cubicBezTo>
                  <a:pt x="486" y="469"/>
                  <a:pt x="486" y="469"/>
                  <a:pt x="486" y="469"/>
                </a:cubicBezTo>
                <a:cubicBezTo>
                  <a:pt x="578" y="235"/>
                  <a:pt x="578" y="235"/>
                  <a:pt x="578" y="235"/>
                </a:cubicBezTo>
                <a:lnTo>
                  <a:pt x="645" y="335"/>
                </a:lnTo>
                <a:close/>
                <a:moveTo>
                  <a:pt x="670" y="369"/>
                </a:moveTo>
                <a:lnTo>
                  <a:pt x="670" y="369"/>
                </a:lnTo>
                <a:cubicBezTo>
                  <a:pt x="721" y="452"/>
                  <a:pt x="721" y="452"/>
                  <a:pt x="721" y="452"/>
                </a:cubicBezTo>
                <a:cubicBezTo>
                  <a:pt x="629" y="452"/>
                  <a:pt x="629" y="452"/>
                  <a:pt x="629" y="452"/>
                </a:cubicBezTo>
                <a:cubicBezTo>
                  <a:pt x="637" y="427"/>
                  <a:pt x="645" y="394"/>
                  <a:pt x="670" y="369"/>
                </a:cubicBezTo>
                <a:close/>
                <a:moveTo>
                  <a:pt x="285" y="201"/>
                </a:moveTo>
                <a:lnTo>
                  <a:pt x="285" y="201"/>
                </a:lnTo>
                <a:cubicBezTo>
                  <a:pt x="545" y="209"/>
                  <a:pt x="545" y="209"/>
                  <a:pt x="545" y="209"/>
                </a:cubicBezTo>
                <a:cubicBezTo>
                  <a:pt x="453" y="444"/>
                  <a:pt x="453" y="444"/>
                  <a:pt x="453" y="444"/>
                </a:cubicBezTo>
                <a:lnTo>
                  <a:pt x="285" y="201"/>
                </a:lnTo>
                <a:close/>
                <a:moveTo>
                  <a:pt x="763" y="595"/>
                </a:moveTo>
                <a:lnTo>
                  <a:pt x="763" y="595"/>
                </a:lnTo>
                <a:cubicBezTo>
                  <a:pt x="696" y="595"/>
                  <a:pt x="645" y="553"/>
                  <a:pt x="637" y="494"/>
                </a:cubicBezTo>
                <a:cubicBezTo>
                  <a:pt x="763" y="486"/>
                  <a:pt x="763" y="486"/>
                  <a:pt x="763" y="486"/>
                </a:cubicBezTo>
                <a:lnTo>
                  <a:pt x="763" y="486"/>
                </a:lnTo>
                <a:lnTo>
                  <a:pt x="763" y="486"/>
                </a:lnTo>
                <a:lnTo>
                  <a:pt x="763" y="486"/>
                </a:lnTo>
                <a:lnTo>
                  <a:pt x="763" y="486"/>
                </a:lnTo>
                <a:lnTo>
                  <a:pt x="763" y="486"/>
                </a:lnTo>
                <a:cubicBezTo>
                  <a:pt x="771" y="486"/>
                  <a:pt x="771" y="486"/>
                  <a:pt x="771" y="486"/>
                </a:cubicBezTo>
                <a:lnTo>
                  <a:pt x="771" y="486"/>
                </a:lnTo>
                <a:lnTo>
                  <a:pt x="771" y="486"/>
                </a:lnTo>
                <a:lnTo>
                  <a:pt x="771" y="486"/>
                </a:lnTo>
                <a:lnTo>
                  <a:pt x="771" y="486"/>
                </a:lnTo>
                <a:lnTo>
                  <a:pt x="771" y="486"/>
                </a:lnTo>
                <a:lnTo>
                  <a:pt x="771" y="486"/>
                </a:lnTo>
                <a:lnTo>
                  <a:pt x="771" y="486"/>
                </a:lnTo>
                <a:lnTo>
                  <a:pt x="771" y="486"/>
                </a:lnTo>
                <a:lnTo>
                  <a:pt x="771" y="486"/>
                </a:lnTo>
                <a:lnTo>
                  <a:pt x="771" y="486"/>
                </a:lnTo>
                <a:cubicBezTo>
                  <a:pt x="779" y="477"/>
                  <a:pt x="779" y="477"/>
                  <a:pt x="779" y="477"/>
                </a:cubicBezTo>
                <a:lnTo>
                  <a:pt x="779" y="477"/>
                </a:lnTo>
                <a:lnTo>
                  <a:pt x="779" y="477"/>
                </a:lnTo>
                <a:lnTo>
                  <a:pt x="779" y="477"/>
                </a:lnTo>
                <a:lnTo>
                  <a:pt x="779" y="477"/>
                </a:lnTo>
                <a:lnTo>
                  <a:pt x="779" y="477"/>
                </a:lnTo>
                <a:lnTo>
                  <a:pt x="779" y="477"/>
                </a:lnTo>
                <a:lnTo>
                  <a:pt x="779" y="477"/>
                </a:lnTo>
                <a:lnTo>
                  <a:pt x="779" y="477"/>
                </a:lnTo>
                <a:lnTo>
                  <a:pt x="779" y="477"/>
                </a:lnTo>
                <a:cubicBezTo>
                  <a:pt x="779" y="469"/>
                  <a:pt x="779" y="469"/>
                  <a:pt x="779" y="469"/>
                </a:cubicBezTo>
                <a:lnTo>
                  <a:pt x="779" y="469"/>
                </a:lnTo>
                <a:lnTo>
                  <a:pt x="779" y="469"/>
                </a:lnTo>
                <a:lnTo>
                  <a:pt x="779" y="469"/>
                </a:lnTo>
                <a:lnTo>
                  <a:pt x="779" y="469"/>
                </a:lnTo>
                <a:lnTo>
                  <a:pt x="779" y="469"/>
                </a:lnTo>
                <a:lnTo>
                  <a:pt x="779" y="469"/>
                </a:lnTo>
                <a:lnTo>
                  <a:pt x="779" y="469"/>
                </a:lnTo>
                <a:lnTo>
                  <a:pt x="779" y="469"/>
                </a:lnTo>
                <a:cubicBezTo>
                  <a:pt x="779" y="469"/>
                  <a:pt x="779" y="469"/>
                  <a:pt x="779" y="461"/>
                </a:cubicBezTo>
                <a:lnTo>
                  <a:pt x="779" y="461"/>
                </a:lnTo>
                <a:lnTo>
                  <a:pt x="779" y="461"/>
                </a:lnTo>
                <a:lnTo>
                  <a:pt x="779" y="461"/>
                </a:lnTo>
                <a:lnTo>
                  <a:pt x="779" y="461"/>
                </a:lnTo>
                <a:lnTo>
                  <a:pt x="779" y="461"/>
                </a:lnTo>
                <a:lnTo>
                  <a:pt x="779" y="461"/>
                </a:lnTo>
                <a:lnTo>
                  <a:pt x="779" y="461"/>
                </a:lnTo>
                <a:lnTo>
                  <a:pt x="779" y="461"/>
                </a:lnTo>
                <a:lnTo>
                  <a:pt x="779" y="461"/>
                </a:lnTo>
                <a:cubicBezTo>
                  <a:pt x="779" y="452"/>
                  <a:pt x="779" y="452"/>
                  <a:pt x="779" y="452"/>
                </a:cubicBezTo>
                <a:cubicBezTo>
                  <a:pt x="704" y="352"/>
                  <a:pt x="704" y="352"/>
                  <a:pt x="704" y="352"/>
                </a:cubicBezTo>
                <a:cubicBezTo>
                  <a:pt x="721" y="343"/>
                  <a:pt x="737" y="335"/>
                  <a:pt x="763" y="335"/>
                </a:cubicBezTo>
                <a:cubicBezTo>
                  <a:pt x="830" y="335"/>
                  <a:pt x="888" y="394"/>
                  <a:pt x="888" y="469"/>
                </a:cubicBezTo>
                <a:cubicBezTo>
                  <a:pt x="888" y="536"/>
                  <a:pt x="830" y="595"/>
                  <a:pt x="763" y="5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20" name="Grupo 319">
            <a:extLst>
              <a:ext uri="{FF2B5EF4-FFF2-40B4-BE49-F238E27FC236}">
                <a16:creationId xmlns:a16="http://schemas.microsoft.com/office/drawing/2014/main" id="{0AA4E153-7986-CE4D-BFDC-980397A9D2D5}"/>
              </a:ext>
            </a:extLst>
          </p:cNvPr>
          <p:cNvGrpSpPr/>
          <p:nvPr/>
        </p:nvGrpSpPr>
        <p:grpSpPr>
          <a:xfrm>
            <a:off x="2668308" y="1485851"/>
            <a:ext cx="19041035" cy="2561450"/>
            <a:chOff x="2668308" y="861425"/>
            <a:chExt cx="19041035" cy="2561450"/>
          </a:xfrm>
        </p:grpSpPr>
        <p:sp>
          <p:nvSpPr>
            <p:cNvPr id="321" name="CuadroTexto 320">
              <a:extLst>
                <a:ext uri="{FF2B5EF4-FFF2-40B4-BE49-F238E27FC236}">
                  <a16:creationId xmlns:a16="http://schemas.microsoft.com/office/drawing/2014/main" id="{DC1CE334-9C95-DC4A-BA1A-B35C696E4170}"/>
                </a:ext>
              </a:extLst>
            </p:cNvPr>
            <p:cNvSpPr txBox="1"/>
            <p:nvPr/>
          </p:nvSpPr>
          <p:spPr>
            <a:xfrm>
              <a:off x="8958626" y="861425"/>
              <a:ext cx="646042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Fitness/Sport</a:t>
              </a:r>
            </a:p>
          </p:txBody>
        </p:sp>
        <p:sp>
          <p:nvSpPr>
            <p:cNvPr id="322" name="CuadroTexto 321">
              <a:extLst>
                <a:ext uri="{FF2B5EF4-FFF2-40B4-BE49-F238E27FC236}">
                  <a16:creationId xmlns:a16="http://schemas.microsoft.com/office/drawing/2014/main" id="{7639787C-CB88-424A-8E4B-55C51034963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23" name="Grupo 322">
            <a:extLst>
              <a:ext uri="{FF2B5EF4-FFF2-40B4-BE49-F238E27FC236}">
                <a16:creationId xmlns:a16="http://schemas.microsoft.com/office/drawing/2014/main" id="{B8AB0650-8261-DD48-9221-668FF3FE9436}"/>
              </a:ext>
            </a:extLst>
          </p:cNvPr>
          <p:cNvGrpSpPr/>
          <p:nvPr/>
        </p:nvGrpSpPr>
        <p:grpSpPr>
          <a:xfrm>
            <a:off x="1972144" y="5422473"/>
            <a:ext cx="3762296" cy="2012662"/>
            <a:chOff x="4263265" y="1952891"/>
            <a:chExt cx="4236804" cy="2012662"/>
          </a:xfrm>
        </p:grpSpPr>
        <p:sp>
          <p:nvSpPr>
            <p:cNvPr id="324" name="CuadroTexto 395">
              <a:extLst>
                <a:ext uri="{FF2B5EF4-FFF2-40B4-BE49-F238E27FC236}">
                  <a16:creationId xmlns:a16="http://schemas.microsoft.com/office/drawing/2014/main" id="{D2BFCFD4-267C-8A4E-8536-AC5B50A837E4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25" name="Rectangle 40">
              <a:extLst>
                <a:ext uri="{FF2B5EF4-FFF2-40B4-BE49-F238E27FC236}">
                  <a16:creationId xmlns:a16="http://schemas.microsoft.com/office/drawing/2014/main" id="{0029AD03-DE76-5D41-AD80-6AD5BC02DC8B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6" name="Grupo 325">
            <a:extLst>
              <a:ext uri="{FF2B5EF4-FFF2-40B4-BE49-F238E27FC236}">
                <a16:creationId xmlns:a16="http://schemas.microsoft.com/office/drawing/2014/main" id="{6F6C3990-F19A-CC40-BE8C-534982D9325B}"/>
              </a:ext>
            </a:extLst>
          </p:cNvPr>
          <p:cNvGrpSpPr/>
          <p:nvPr/>
        </p:nvGrpSpPr>
        <p:grpSpPr>
          <a:xfrm>
            <a:off x="18780811" y="5402194"/>
            <a:ext cx="3934906" cy="2038177"/>
            <a:chOff x="4247967" y="10711881"/>
            <a:chExt cx="4236804" cy="2038177"/>
          </a:xfrm>
        </p:grpSpPr>
        <p:sp>
          <p:nvSpPr>
            <p:cNvPr id="327" name="CuadroTexto 395">
              <a:extLst>
                <a:ext uri="{FF2B5EF4-FFF2-40B4-BE49-F238E27FC236}">
                  <a16:creationId xmlns:a16="http://schemas.microsoft.com/office/drawing/2014/main" id="{934D68BB-8112-CD42-AB95-99C10CCF5682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28" name="Rectangle 40">
              <a:extLst>
                <a:ext uri="{FF2B5EF4-FFF2-40B4-BE49-F238E27FC236}">
                  <a16:creationId xmlns:a16="http://schemas.microsoft.com/office/drawing/2014/main" id="{A6D370A2-EE31-8B45-83A4-5A251C72EE5A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9" name="Grupo 328">
            <a:extLst>
              <a:ext uri="{FF2B5EF4-FFF2-40B4-BE49-F238E27FC236}">
                <a16:creationId xmlns:a16="http://schemas.microsoft.com/office/drawing/2014/main" id="{84E571F9-66FE-254E-8896-9EDEFC60EA8F}"/>
              </a:ext>
            </a:extLst>
          </p:cNvPr>
          <p:cNvGrpSpPr/>
          <p:nvPr/>
        </p:nvGrpSpPr>
        <p:grpSpPr>
          <a:xfrm>
            <a:off x="20154069" y="8102581"/>
            <a:ext cx="3934906" cy="2038177"/>
            <a:chOff x="4247967" y="10711881"/>
            <a:chExt cx="4236804" cy="2038177"/>
          </a:xfrm>
        </p:grpSpPr>
        <p:sp>
          <p:nvSpPr>
            <p:cNvPr id="330" name="CuadroTexto 395">
              <a:extLst>
                <a:ext uri="{FF2B5EF4-FFF2-40B4-BE49-F238E27FC236}">
                  <a16:creationId xmlns:a16="http://schemas.microsoft.com/office/drawing/2014/main" id="{B582E904-4FE6-A846-AD55-DCFDA8657EA3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31" name="Rectangle 40">
              <a:extLst>
                <a:ext uri="{FF2B5EF4-FFF2-40B4-BE49-F238E27FC236}">
                  <a16:creationId xmlns:a16="http://schemas.microsoft.com/office/drawing/2014/main" id="{85D6459E-882D-694B-86D8-176DA654C0A4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2" name="Grupo 331">
            <a:extLst>
              <a:ext uri="{FF2B5EF4-FFF2-40B4-BE49-F238E27FC236}">
                <a16:creationId xmlns:a16="http://schemas.microsoft.com/office/drawing/2014/main" id="{84312BB1-D69C-0E42-94A0-59B79900157C}"/>
              </a:ext>
            </a:extLst>
          </p:cNvPr>
          <p:cNvGrpSpPr/>
          <p:nvPr/>
        </p:nvGrpSpPr>
        <p:grpSpPr>
          <a:xfrm>
            <a:off x="18637137" y="10885762"/>
            <a:ext cx="3934906" cy="2038177"/>
            <a:chOff x="4247967" y="10711881"/>
            <a:chExt cx="4236804" cy="2038177"/>
          </a:xfrm>
        </p:grpSpPr>
        <p:sp>
          <p:nvSpPr>
            <p:cNvPr id="333" name="CuadroTexto 395">
              <a:extLst>
                <a:ext uri="{FF2B5EF4-FFF2-40B4-BE49-F238E27FC236}">
                  <a16:creationId xmlns:a16="http://schemas.microsoft.com/office/drawing/2014/main" id="{F87728DA-56A1-A14B-BE70-0CC058BA8F5D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34" name="Rectangle 40">
              <a:extLst>
                <a:ext uri="{FF2B5EF4-FFF2-40B4-BE49-F238E27FC236}">
                  <a16:creationId xmlns:a16="http://schemas.microsoft.com/office/drawing/2014/main" id="{40040CE6-C326-9145-B801-F32C12AE7626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5" name="Grupo 334">
            <a:extLst>
              <a:ext uri="{FF2B5EF4-FFF2-40B4-BE49-F238E27FC236}">
                <a16:creationId xmlns:a16="http://schemas.microsoft.com/office/drawing/2014/main" id="{718BB795-853F-D747-B673-350A7800F081}"/>
              </a:ext>
            </a:extLst>
          </p:cNvPr>
          <p:cNvGrpSpPr/>
          <p:nvPr/>
        </p:nvGrpSpPr>
        <p:grpSpPr>
          <a:xfrm>
            <a:off x="559751" y="8088306"/>
            <a:ext cx="3762296" cy="2012662"/>
            <a:chOff x="4263265" y="1952891"/>
            <a:chExt cx="4236804" cy="2012662"/>
          </a:xfrm>
        </p:grpSpPr>
        <p:sp>
          <p:nvSpPr>
            <p:cNvPr id="336" name="CuadroTexto 395">
              <a:extLst>
                <a:ext uri="{FF2B5EF4-FFF2-40B4-BE49-F238E27FC236}">
                  <a16:creationId xmlns:a16="http://schemas.microsoft.com/office/drawing/2014/main" id="{7819B1AF-2B72-0540-8110-F51642E08540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37" name="Rectangle 40">
              <a:extLst>
                <a:ext uri="{FF2B5EF4-FFF2-40B4-BE49-F238E27FC236}">
                  <a16:creationId xmlns:a16="http://schemas.microsoft.com/office/drawing/2014/main" id="{A2B4A997-7B7A-D743-B5B5-8EF4826D6C45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8" name="Grupo 337">
            <a:extLst>
              <a:ext uri="{FF2B5EF4-FFF2-40B4-BE49-F238E27FC236}">
                <a16:creationId xmlns:a16="http://schemas.microsoft.com/office/drawing/2014/main" id="{0DB9CE9C-6786-0C43-9BCD-E1C971104482}"/>
              </a:ext>
            </a:extLst>
          </p:cNvPr>
          <p:cNvGrpSpPr/>
          <p:nvPr/>
        </p:nvGrpSpPr>
        <p:grpSpPr>
          <a:xfrm>
            <a:off x="1998347" y="10912439"/>
            <a:ext cx="3762296" cy="2012662"/>
            <a:chOff x="4263265" y="1952891"/>
            <a:chExt cx="4236804" cy="2012662"/>
          </a:xfrm>
        </p:grpSpPr>
        <p:sp>
          <p:nvSpPr>
            <p:cNvPr id="339" name="CuadroTexto 395">
              <a:extLst>
                <a:ext uri="{FF2B5EF4-FFF2-40B4-BE49-F238E27FC236}">
                  <a16:creationId xmlns:a16="http://schemas.microsoft.com/office/drawing/2014/main" id="{069F1817-08C9-FE4A-8B8C-67C0FC493D2B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40" name="Rectangle 40">
              <a:extLst>
                <a:ext uri="{FF2B5EF4-FFF2-40B4-BE49-F238E27FC236}">
                  <a16:creationId xmlns:a16="http://schemas.microsoft.com/office/drawing/2014/main" id="{60CC3AB6-D9DF-8E47-BE2E-AD0C6070C1A3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1426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75">
            <a:extLst>
              <a:ext uri="{FF2B5EF4-FFF2-40B4-BE49-F238E27FC236}">
                <a16:creationId xmlns:a16="http://schemas.microsoft.com/office/drawing/2014/main" id="{D5AF5985-2890-D948-8848-33A213C15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0061" y="7302941"/>
            <a:ext cx="3776872" cy="2027813"/>
          </a:xfrm>
          <a:custGeom>
            <a:avLst/>
            <a:gdLst>
              <a:gd name="T0" fmla="*/ 0 w 3047"/>
              <a:gd name="T1" fmla="*/ 1637 h 1638"/>
              <a:gd name="T2" fmla="*/ 0 w 3047"/>
              <a:gd name="T3" fmla="*/ 1637 h 1638"/>
              <a:gd name="T4" fmla="*/ 0 w 3047"/>
              <a:gd name="T5" fmla="*/ 1637 h 1638"/>
              <a:gd name="T6" fmla="*/ 1638 w 3047"/>
              <a:gd name="T7" fmla="*/ 0 h 1638"/>
              <a:gd name="T8" fmla="*/ 3046 w 3047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7" h="1638">
                <a:moveTo>
                  <a:pt x="0" y="1637"/>
                </a:moveTo>
                <a:lnTo>
                  <a:pt x="0" y="1637"/>
                </a:lnTo>
                <a:lnTo>
                  <a:pt x="0" y="1637"/>
                </a:lnTo>
                <a:cubicBezTo>
                  <a:pt x="0" y="734"/>
                  <a:pt x="734" y="0"/>
                  <a:pt x="1638" y="0"/>
                </a:cubicBezTo>
                <a:cubicBezTo>
                  <a:pt x="3046" y="0"/>
                  <a:pt x="3046" y="0"/>
                  <a:pt x="304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Freeform 76">
            <a:extLst>
              <a:ext uri="{FF2B5EF4-FFF2-40B4-BE49-F238E27FC236}">
                <a16:creationId xmlns:a16="http://schemas.microsoft.com/office/drawing/2014/main" id="{27127F5E-265A-8A40-893F-F35B6E43D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9506" y="5122082"/>
            <a:ext cx="4487427" cy="4203208"/>
          </a:xfrm>
          <a:custGeom>
            <a:avLst/>
            <a:gdLst>
              <a:gd name="T0" fmla="*/ 0 w 3621"/>
              <a:gd name="T1" fmla="*/ 3388 h 3389"/>
              <a:gd name="T2" fmla="*/ 0 w 3621"/>
              <a:gd name="T3" fmla="*/ 3388 h 3389"/>
              <a:gd name="T4" fmla="*/ 0 w 3621"/>
              <a:gd name="T5" fmla="*/ 3388 h 3389"/>
              <a:gd name="T6" fmla="*/ 3390 w 3621"/>
              <a:gd name="T7" fmla="*/ 0 h 3389"/>
              <a:gd name="T8" fmla="*/ 3620 w 3621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1" h="3389">
                <a:moveTo>
                  <a:pt x="0" y="3388"/>
                </a:moveTo>
                <a:lnTo>
                  <a:pt x="0" y="3388"/>
                </a:lnTo>
                <a:lnTo>
                  <a:pt x="0" y="3388"/>
                </a:lnTo>
                <a:cubicBezTo>
                  <a:pt x="0" y="1515"/>
                  <a:pt x="1515" y="0"/>
                  <a:pt x="3390" y="0"/>
                </a:cubicBezTo>
                <a:cubicBezTo>
                  <a:pt x="3620" y="0"/>
                  <a:pt x="3620" y="0"/>
                  <a:pt x="362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Freeform 77">
            <a:extLst>
              <a:ext uri="{FF2B5EF4-FFF2-40B4-BE49-F238E27FC236}">
                <a16:creationId xmlns:a16="http://schemas.microsoft.com/office/drawing/2014/main" id="{3EC87C17-27C2-F94A-9DA8-8AA0CA1A6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7302941"/>
            <a:ext cx="3787803" cy="2027813"/>
          </a:xfrm>
          <a:custGeom>
            <a:avLst/>
            <a:gdLst>
              <a:gd name="T0" fmla="*/ 3053 w 3054"/>
              <a:gd name="T1" fmla="*/ 1637 h 1638"/>
              <a:gd name="T2" fmla="*/ 3053 w 3054"/>
              <a:gd name="T3" fmla="*/ 1637 h 1638"/>
              <a:gd name="T4" fmla="*/ 3053 w 3054"/>
              <a:gd name="T5" fmla="*/ 1637 h 1638"/>
              <a:gd name="T6" fmla="*/ 1408 w 3054"/>
              <a:gd name="T7" fmla="*/ 0 h 1638"/>
              <a:gd name="T8" fmla="*/ 0 w 3054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54" h="1638">
                <a:moveTo>
                  <a:pt x="3053" y="1637"/>
                </a:moveTo>
                <a:lnTo>
                  <a:pt x="3053" y="1637"/>
                </a:lnTo>
                <a:lnTo>
                  <a:pt x="3053" y="1637"/>
                </a:lnTo>
                <a:cubicBezTo>
                  <a:pt x="3053" y="734"/>
                  <a:pt x="2318" y="0"/>
                  <a:pt x="140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Freeform 78">
            <a:extLst>
              <a:ext uri="{FF2B5EF4-FFF2-40B4-BE49-F238E27FC236}">
                <a16:creationId xmlns:a16="http://schemas.microsoft.com/office/drawing/2014/main" id="{CF9A71B3-63E7-CF4C-AA72-4527990B1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5122082"/>
            <a:ext cx="4498358" cy="4203208"/>
          </a:xfrm>
          <a:custGeom>
            <a:avLst/>
            <a:gdLst>
              <a:gd name="T0" fmla="*/ 3626 w 3627"/>
              <a:gd name="T1" fmla="*/ 3388 h 3389"/>
              <a:gd name="T2" fmla="*/ 3626 w 3627"/>
              <a:gd name="T3" fmla="*/ 3388 h 3389"/>
              <a:gd name="T4" fmla="*/ 3626 w 3627"/>
              <a:gd name="T5" fmla="*/ 3388 h 3389"/>
              <a:gd name="T6" fmla="*/ 229 w 3627"/>
              <a:gd name="T7" fmla="*/ 0 h 3389"/>
              <a:gd name="T8" fmla="*/ 0 w 3627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7" h="3389">
                <a:moveTo>
                  <a:pt x="3626" y="3388"/>
                </a:moveTo>
                <a:lnTo>
                  <a:pt x="3626" y="3388"/>
                </a:lnTo>
                <a:lnTo>
                  <a:pt x="3626" y="3388"/>
                </a:lnTo>
                <a:cubicBezTo>
                  <a:pt x="3626" y="1515"/>
                  <a:pt x="2104" y="0"/>
                  <a:pt x="229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Freeform 235">
            <a:extLst>
              <a:ext uri="{FF2B5EF4-FFF2-40B4-BE49-F238E27FC236}">
                <a16:creationId xmlns:a16="http://schemas.microsoft.com/office/drawing/2014/main" id="{FA1A5317-9B85-3A4F-B478-542DD6B83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445" y="4362336"/>
            <a:ext cx="1519495" cy="1519495"/>
          </a:xfrm>
          <a:custGeom>
            <a:avLst/>
            <a:gdLst>
              <a:gd name="T0" fmla="*/ 1225 w 1226"/>
              <a:gd name="T1" fmla="*/ 613 h 1226"/>
              <a:gd name="T2" fmla="*/ 1225 w 1226"/>
              <a:gd name="T3" fmla="*/ 613 h 1226"/>
              <a:gd name="T4" fmla="*/ 613 w 1226"/>
              <a:gd name="T5" fmla="*/ 1225 h 1226"/>
              <a:gd name="T6" fmla="*/ 0 w 1226"/>
              <a:gd name="T7" fmla="*/ 613 h 1226"/>
              <a:gd name="T8" fmla="*/ 613 w 1226"/>
              <a:gd name="T9" fmla="*/ 0 h 1226"/>
              <a:gd name="T10" fmla="*/ 1225 w 1226"/>
              <a:gd name="T11" fmla="*/ 613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6">
                <a:moveTo>
                  <a:pt x="1225" y="613"/>
                </a:moveTo>
                <a:lnTo>
                  <a:pt x="1225" y="613"/>
                </a:lnTo>
                <a:cubicBezTo>
                  <a:pt x="1225" y="949"/>
                  <a:pt x="957" y="1225"/>
                  <a:pt x="613" y="1225"/>
                </a:cubicBezTo>
                <a:cubicBezTo>
                  <a:pt x="276" y="1225"/>
                  <a:pt x="0" y="949"/>
                  <a:pt x="0" y="613"/>
                </a:cubicBezTo>
                <a:cubicBezTo>
                  <a:pt x="0" y="268"/>
                  <a:pt x="276" y="0"/>
                  <a:pt x="613" y="0"/>
                </a:cubicBezTo>
                <a:cubicBezTo>
                  <a:pt x="957" y="0"/>
                  <a:pt x="1225" y="268"/>
                  <a:pt x="1225" y="6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36">
            <a:extLst>
              <a:ext uri="{FF2B5EF4-FFF2-40B4-BE49-F238E27FC236}">
                <a16:creationId xmlns:a16="http://schemas.microsoft.com/office/drawing/2014/main" id="{CA34C264-0DE2-E449-A8C7-FB09A4A25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445" y="6543192"/>
            <a:ext cx="1519495" cy="1519495"/>
          </a:xfrm>
          <a:custGeom>
            <a:avLst/>
            <a:gdLst>
              <a:gd name="T0" fmla="*/ 1225 w 1226"/>
              <a:gd name="T1" fmla="*/ 612 h 1225"/>
              <a:gd name="T2" fmla="*/ 1225 w 1226"/>
              <a:gd name="T3" fmla="*/ 612 h 1225"/>
              <a:gd name="T4" fmla="*/ 613 w 1226"/>
              <a:gd name="T5" fmla="*/ 1224 h 1225"/>
              <a:gd name="T6" fmla="*/ 0 w 1226"/>
              <a:gd name="T7" fmla="*/ 612 h 1225"/>
              <a:gd name="T8" fmla="*/ 613 w 1226"/>
              <a:gd name="T9" fmla="*/ 0 h 1225"/>
              <a:gd name="T10" fmla="*/ 1225 w 1226"/>
              <a:gd name="T11" fmla="*/ 612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5">
                <a:moveTo>
                  <a:pt x="1225" y="612"/>
                </a:moveTo>
                <a:lnTo>
                  <a:pt x="1225" y="612"/>
                </a:lnTo>
                <a:cubicBezTo>
                  <a:pt x="1225" y="948"/>
                  <a:pt x="957" y="1224"/>
                  <a:pt x="613" y="1224"/>
                </a:cubicBezTo>
                <a:cubicBezTo>
                  <a:pt x="276" y="1224"/>
                  <a:pt x="0" y="948"/>
                  <a:pt x="0" y="612"/>
                </a:cubicBezTo>
                <a:cubicBezTo>
                  <a:pt x="0" y="276"/>
                  <a:pt x="276" y="0"/>
                  <a:pt x="613" y="0"/>
                </a:cubicBezTo>
                <a:cubicBezTo>
                  <a:pt x="957" y="0"/>
                  <a:pt x="1225" y="276"/>
                  <a:pt x="1225" y="6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37">
            <a:extLst>
              <a:ext uri="{FF2B5EF4-FFF2-40B4-BE49-F238E27FC236}">
                <a16:creationId xmlns:a16="http://schemas.microsoft.com/office/drawing/2014/main" id="{B51DC020-B705-E44D-8DB4-6E0AACDDC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7187" y="4362336"/>
            <a:ext cx="1519495" cy="1519495"/>
          </a:xfrm>
          <a:custGeom>
            <a:avLst/>
            <a:gdLst>
              <a:gd name="T0" fmla="*/ 1225 w 1226"/>
              <a:gd name="T1" fmla="*/ 613 h 1226"/>
              <a:gd name="T2" fmla="*/ 1225 w 1226"/>
              <a:gd name="T3" fmla="*/ 613 h 1226"/>
              <a:gd name="T4" fmla="*/ 613 w 1226"/>
              <a:gd name="T5" fmla="*/ 1225 h 1226"/>
              <a:gd name="T6" fmla="*/ 0 w 1226"/>
              <a:gd name="T7" fmla="*/ 613 h 1226"/>
              <a:gd name="T8" fmla="*/ 613 w 1226"/>
              <a:gd name="T9" fmla="*/ 0 h 1226"/>
              <a:gd name="T10" fmla="*/ 1225 w 1226"/>
              <a:gd name="T11" fmla="*/ 613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6">
                <a:moveTo>
                  <a:pt x="1225" y="613"/>
                </a:moveTo>
                <a:lnTo>
                  <a:pt x="1225" y="613"/>
                </a:lnTo>
                <a:cubicBezTo>
                  <a:pt x="1225" y="949"/>
                  <a:pt x="949" y="1225"/>
                  <a:pt x="613" y="1225"/>
                </a:cubicBezTo>
                <a:cubicBezTo>
                  <a:pt x="276" y="1225"/>
                  <a:pt x="0" y="949"/>
                  <a:pt x="0" y="613"/>
                </a:cubicBezTo>
                <a:cubicBezTo>
                  <a:pt x="0" y="268"/>
                  <a:pt x="276" y="0"/>
                  <a:pt x="613" y="0"/>
                </a:cubicBezTo>
                <a:cubicBezTo>
                  <a:pt x="949" y="0"/>
                  <a:pt x="1225" y="268"/>
                  <a:pt x="1225" y="61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38">
            <a:extLst>
              <a:ext uri="{FF2B5EF4-FFF2-40B4-BE49-F238E27FC236}">
                <a16:creationId xmlns:a16="http://schemas.microsoft.com/office/drawing/2014/main" id="{4F7144C2-E090-6F43-B2D9-A25FE57B6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7187" y="6543192"/>
            <a:ext cx="1519495" cy="1519495"/>
          </a:xfrm>
          <a:custGeom>
            <a:avLst/>
            <a:gdLst>
              <a:gd name="T0" fmla="*/ 1225 w 1226"/>
              <a:gd name="T1" fmla="*/ 612 h 1225"/>
              <a:gd name="T2" fmla="*/ 1225 w 1226"/>
              <a:gd name="T3" fmla="*/ 612 h 1225"/>
              <a:gd name="T4" fmla="*/ 613 w 1226"/>
              <a:gd name="T5" fmla="*/ 1224 h 1225"/>
              <a:gd name="T6" fmla="*/ 0 w 1226"/>
              <a:gd name="T7" fmla="*/ 612 h 1225"/>
              <a:gd name="T8" fmla="*/ 613 w 1226"/>
              <a:gd name="T9" fmla="*/ 0 h 1225"/>
              <a:gd name="T10" fmla="*/ 1225 w 1226"/>
              <a:gd name="T11" fmla="*/ 612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5">
                <a:moveTo>
                  <a:pt x="1225" y="612"/>
                </a:moveTo>
                <a:lnTo>
                  <a:pt x="1225" y="612"/>
                </a:lnTo>
                <a:cubicBezTo>
                  <a:pt x="1225" y="948"/>
                  <a:pt x="949" y="1224"/>
                  <a:pt x="613" y="1224"/>
                </a:cubicBezTo>
                <a:cubicBezTo>
                  <a:pt x="276" y="1224"/>
                  <a:pt x="0" y="948"/>
                  <a:pt x="0" y="612"/>
                </a:cubicBezTo>
                <a:cubicBezTo>
                  <a:pt x="0" y="276"/>
                  <a:pt x="276" y="0"/>
                  <a:pt x="613" y="0"/>
                </a:cubicBezTo>
                <a:cubicBezTo>
                  <a:pt x="949" y="0"/>
                  <a:pt x="1225" y="276"/>
                  <a:pt x="1225" y="61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5E45DA0-5DF1-7843-8470-E39B4408D722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CBBC49F2-5DF3-0D43-A595-C0F35B13F829}"/>
                </a:ext>
              </a:extLst>
            </p:cNvPr>
            <p:cNvSpPr txBox="1"/>
            <p:nvPr/>
          </p:nvSpPr>
          <p:spPr>
            <a:xfrm>
              <a:off x="8958626" y="861425"/>
              <a:ext cx="646042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Fitness/Sport</a:t>
              </a:r>
            </a:p>
          </p:txBody>
        </p:sp>
        <p:sp>
          <p:nvSpPr>
            <p:cNvPr id="81" name="CuadroTexto 80">
              <a:extLst>
                <a:ext uri="{FF2B5EF4-FFF2-40B4-BE49-F238E27FC236}">
                  <a16:creationId xmlns:a16="http://schemas.microsoft.com/office/drawing/2014/main" id="{D3485332-FFDD-E14C-A43A-1683074981A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606F8CC5-5A9C-7A47-9755-B1CFBACA850D}"/>
              </a:ext>
            </a:extLst>
          </p:cNvPr>
          <p:cNvGrpSpPr/>
          <p:nvPr/>
        </p:nvGrpSpPr>
        <p:grpSpPr>
          <a:xfrm>
            <a:off x="18507228" y="4329679"/>
            <a:ext cx="4634312" cy="2284399"/>
            <a:chOff x="4247967" y="10711881"/>
            <a:chExt cx="4236804" cy="2284399"/>
          </a:xfrm>
        </p:grpSpPr>
        <p:sp>
          <p:nvSpPr>
            <p:cNvPr id="90" name="CuadroTexto 395">
              <a:extLst>
                <a:ext uri="{FF2B5EF4-FFF2-40B4-BE49-F238E27FC236}">
                  <a16:creationId xmlns:a16="http://schemas.microsoft.com/office/drawing/2014/main" id="{8F53387C-5144-3D4B-B236-48EBFA37F7A1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1" name="Rectangle 40">
              <a:extLst>
                <a:ext uri="{FF2B5EF4-FFF2-40B4-BE49-F238E27FC236}">
                  <a16:creationId xmlns:a16="http://schemas.microsoft.com/office/drawing/2014/main" id="{BB88B7DE-07D4-E847-859E-9981A4294E21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13C7F763-9736-114C-9A58-3E1D01E94D62}"/>
              </a:ext>
            </a:extLst>
          </p:cNvPr>
          <p:cNvGrpSpPr/>
          <p:nvPr/>
        </p:nvGrpSpPr>
        <p:grpSpPr>
          <a:xfrm>
            <a:off x="1600201" y="4400111"/>
            <a:ext cx="5084922" cy="1827997"/>
            <a:chOff x="4263265" y="1952891"/>
            <a:chExt cx="4236804" cy="1827997"/>
          </a:xfrm>
        </p:grpSpPr>
        <p:sp>
          <p:nvSpPr>
            <p:cNvPr id="93" name="CuadroTexto 395">
              <a:extLst>
                <a:ext uri="{FF2B5EF4-FFF2-40B4-BE49-F238E27FC236}">
                  <a16:creationId xmlns:a16="http://schemas.microsoft.com/office/drawing/2014/main" id="{2E59DAD1-9456-974E-B7C4-2DFDF0D02ED4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94" name="Rectangle 40">
              <a:extLst>
                <a:ext uri="{FF2B5EF4-FFF2-40B4-BE49-F238E27FC236}">
                  <a16:creationId xmlns:a16="http://schemas.microsoft.com/office/drawing/2014/main" id="{C03FBD6F-9292-184F-9833-E8FA6FE48F0E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7E8BA0C5-5452-3E48-AD13-625F921F2685}"/>
              </a:ext>
            </a:extLst>
          </p:cNvPr>
          <p:cNvGrpSpPr/>
          <p:nvPr/>
        </p:nvGrpSpPr>
        <p:grpSpPr>
          <a:xfrm>
            <a:off x="18519602" y="6592254"/>
            <a:ext cx="4634312" cy="2284399"/>
            <a:chOff x="4247967" y="10711881"/>
            <a:chExt cx="4236804" cy="2284399"/>
          </a:xfrm>
        </p:grpSpPr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ED9ABF2A-8E9F-8E47-B17D-A26DAC9414A2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7" name="Rectangle 40">
              <a:extLst>
                <a:ext uri="{FF2B5EF4-FFF2-40B4-BE49-F238E27FC236}">
                  <a16:creationId xmlns:a16="http://schemas.microsoft.com/office/drawing/2014/main" id="{3C46C1DF-1E4B-5F4E-84CA-85F027E5A490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47D6B6F6-1BD0-F941-8077-5E24A62391BE}"/>
              </a:ext>
            </a:extLst>
          </p:cNvPr>
          <p:cNvGrpSpPr/>
          <p:nvPr/>
        </p:nvGrpSpPr>
        <p:grpSpPr>
          <a:xfrm>
            <a:off x="1609453" y="6564779"/>
            <a:ext cx="5084922" cy="1827997"/>
            <a:chOff x="4263265" y="1952891"/>
            <a:chExt cx="4236804" cy="1827997"/>
          </a:xfrm>
        </p:grpSpPr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7C25DF47-0AC2-124C-B9A2-A2A927B40832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0" name="Rectangle 40">
              <a:extLst>
                <a:ext uri="{FF2B5EF4-FFF2-40B4-BE49-F238E27FC236}">
                  <a16:creationId xmlns:a16="http://schemas.microsoft.com/office/drawing/2014/main" id="{4D350E7E-ED94-6A4A-9228-63A38ADCC306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01" name="Freeform 1">
            <a:extLst>
              <a:ext uri="{FF2B5EF4-FFF2-40B4-BE49-F238E27FC236}">
                <a16:creationId xmlns:a16="http://schemas.microsoft.com/office/drawing/2014/main" id="{30CCC5D7-3775-1C4D-9753-FA2D743B9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487" y="6860901"/>
            <a:ext cx="873599" cy="873599"/>
          </a:xfrm>
          <a:custGeom>
            <a:avLst/>
            <a:gdLst>
              <a:gd name="T0" fmla="*/ 822 w 832"/>
              <a:gd name="T1" fmla="*/ 0 h 832"/>
              <a:gd name="T2" fmla="*/ 0 w 832"/>
              <a:gd name="T3" fmla="*/ 831 h 832"/>
              <a:gd name="T4" fmla="*/ 831 w 832"/>
              <a:gd name="T5" fmla="*/ 0 h 832"/>
              <a:gd name="T6" fmla="*/ 822 w 832"/>
              <a:gd name="T7" fmla="*/ 0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2" h="832">
                <a:moveTo>
                  <a:pt x="822" y="0"/>
                </a:moveTo>
                <a:lnTo>
                  <a:pt x="0" y="831"/>
                </a:lnTo>
                <a:lnTo>
                  <a:pt x="831" y="0"/>
                </a:lnTo>
                <a:lnTo>
                  <a:pt x="822" y="0"/>
                </a:lnTo>
              </a:path>
            </a:pathLst>
          </a:custGeom>
          <a:solidFill>
            <a:srgbClr val="FDBE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06">
            <a:extLst>
              <a:ext uri="{FF2B5EF4-FFF2-40B4-BE49-F238E27FC236}">
                <a16:creationId xmlns:a16="http://schemas.microsoft.com/office/drawing/2014/main" id="{A78184C0-5CBF-8840-A35C-AA023FE68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691" y="8252187"/>
            <a:ext cx="6942559" cy="3184701"/>
          </a:xfrm>
          <a:custGeom>
            <a:avLst/>
            <a:gdLst>
              <a:gd name="T0" fmla="*/ 1509 w 6623"/>
              <a:gd name="T1" fmla="*/ 3036 h 3037"/>
              <a:gd name="T2" fmla="*/ 1509 w 6623"/>
              <a:gd name="T3" fmla="*/ 3036 h 3037"/>
              <a:gd name="T4" fmla="*/ 1509 w 6623"/>
              <a:gd name="T5" fmla="*/ 3027 h 3037"/>
              <a:gd name="T6" fmla="*/ 0 w 6623"/>
              <a:gd name="T7" fmla="*/ 1356 h 3037"/>
              <a:gd name="T8" fmla="*/ 524 w 6623"/>
              <a:gd name="T9" fmla="*/ 253 h 3037"/>
              <a:gd name="T10" fmla="*/ 1283 w 6623"/>
              <a:gd name="T11" fmla="*/ 0 h 3037"/>
              <a:gd name="T12" fmla="*/ 2042 w 6623"/>
              <a:gd name="T13" fmla="*/ 262 h 3037"/>
              <a:gd name="T14" fmla="*/ 2431 w 6623"/>
              <a:gd name="T15" fmla="*/ 814 h 3037"/>
              <a:gd name="T16" fmla="*/ 2431 w 6623"/>
              <a:gd name="T17" fmla="*/ 823 h 3037"/>
              <a:gd name="T18" fmla="*/ 2449 w 6623"/>
              <a:gd name="T19" fmla="*/ 859 h 3037"/>
              <a:gd name="T20" fmla="*/ 2449 w 6623"/>
              <a:gd name="T21" fmla="*/ 868 h 3037"/>
              <a:gd name="T22" fmla="*/ 2458 w 6623"/>
              <a:gd name="T23" fmla="*/ 904 h 3037"/>
              <a:gd name="T24" fmla="*/ 2458 w 6623"/>
              <a:gd name="T25" fmla="*/ 913 h 3037"/>
              <a:gd name="T26" fmla="*/ 2467 w 6623"/>
              <a:gd name="T27" fmla="*/ 949 h 3037"/>
              <a:gd name="T28" fmla="*/ 2467 w 6623"/>
              <a:gd name="T29" fmla="*/ 967 h 3037"/>
              <a:gd name="T30" fmla="*/ 2475 w 6623"/>
              <a:gd name="T31" fmla="*/ 994 h 3037"/>
              <a:gd name="T32" fmla="*/ 2475 w 6623"/>
              <a:gd name="T33" fmla="*/ 1012 h 3037"/>
              <a:gd name="T34" fmla="*/ 2475 w 6623"/>
              <a:gd name="T35" fmla="*/ 1048 h 3037"/>
              <a:gd name="T36" fmla="*/ 2484 w 6623"/>
              <a:gd name="T37" fmla="*/ 1057 h 3037"/>
              <a:gd name="T38" fmla="*/ 2484 w 6623"/>
              <a:gd name="T39" fmla="*/ 1094 h 3037"/>
              <a:gd name="T40" fmla="*/ 2484 w 6623"/>
              <a:gd name="T41" fmla="*/ 1103 h 3037"/>
              <a:gd name="T42" fmla="*/ 2484 w 6623"/>
              <a:gd name="T43" fmla="*/ 1139 h 3037"/>
              <a:gd name="T44" fmla="*/ 2484 w 6623"/>
              <a:gd name="T45" fmla="*/ 1148 h 3037"/>
              <a:gd name="T46" fmla="*/ 2484 w 6623"/>
              <a:gd name="T47" fmla="*/ 1193 h 3037"/>
              <a:gd name="T48" fmla="*/ 2484 w 6623"/>
              <a:gd name="T49" fmla="*/ 1202 h 3037"/>
              <a:gd name="T50" fmla="*/ 2484 w 6623"/>
              <a:gd name="T51" fmla="*/ 1292 h 3037"/>
              <a:gd name="T52" fmla="*/ 2981 w 6623"/>
              <a:gd name="T53" fmla="*/ 795 h 3037"/>
              <a:gd name="T54" fmla="*/ 6622 w 6623"/>
              <a:gd name="T55" fmla="*/ 877 h 3037"/>
              <a:gd name="T56" fmla="*/ 5023 w 6623"/>
              <a:gd name="T57" fmla="*/ 2919 h 3037"/>
              <a:gd name="T58" fmla="*/ 4933 w 6623"/>
              <a:gd name="T59" fmla="*/ 3036 h 3037"/>
              <a:gd name="T60" fmla="*/ 1509 w 6623"/>
              <a:gd name="T61" fmla="*/ 3036 h 3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23" h="3037">
                <a:moveTo>
                  <a:pt x="1509" y="3036"/>
                </a:moveTo>
                <a:lnTo>
                  <a:pt x="1509" y="3036"/>
                </a:lnTo>
                <a:cubicBezTo>
                  <a:pt x="1509" y="3027"/>
                  <a:pt x="1509" y="3027"/>
                  <a:pt x="1509" y="3027"/>
                </a:cubicBezTo>
                <a:cubicBezTo>
                  <a:pt x="651" y="2946"/>
                  <a:pt x="0" y="2223"/>
                  <a:pt x="0" y="1356"/>
                </a:cubicBezTo>
                <a:cubicBezTo>
                  <a:pt x="0" y="922"/>
                  <a:pt x="190" y="515"/>
                  <a:pt x="524" y="253"/>
                </a:cubicBezTo>
                <a:cubicBezTo>
                  <a:pt x="750" y="91"/>
                  <a:pt x="1012" y="0"/>
                  <a:pt x="1283" y="0"/>
                </a:cubicBezTo>
                <a:cubicBezTo>
                  <a:pt x="1554" y="0"/>
                  <a:pt x="1816" y="91"/>
                  <a:pt x="2042" y="262"/>
                </a:cubicBezTo>
                <a:cubicBezTo>
                  <a:pt x="2223" y="398"/>
                  <a:pt x="2358" y="597"/>
                  <a:pt x="2431" y="814"/>
                </a:cubicBezTo>
                <a:cubicBezTo>
                  <a:pt x="2431" y="823"/>
                  <a:pt x="2431" y="823"/>
                  <a:pt x="2431" y="823"/>
                </a:cubicBezTo>
                <a:cubicBezTo>
                  <a:pt x="2440" y="832"/>
                  <a:pt x="2440" y="850"/>
                  <a:pt x="2449" y="859"/>
                </a:cubicBezTo>
                <a:cubicBezTo>
                  <a:pt x="2449" y="868"/>
                  <a:pt x="2449" y="868"/>
                  <a:pt x="2449" y="868"/>
                </a:cubicBezTo>
                <a:cubicBezTo>
                  <a:pt x="2449" y="877"/>
                  <a:pt x="2449" y="895"/>
                  <a:pt x="2458" y="904"/>
                </a:cubicBezTo>
                <a:cubicBezTo>
                  <a:pt x="2458" y="913"/>
                  <a:pt x="2458" y="913"/>
                  <a:pt x="2458" y="913"/>
                </a:cubicBezTo>
                <a:cubicBezTo>
                  <a:pt x="2458" y="931"/>
                  <a:pt x="2467" y="940"/>
                  <a:pt x="2467" y="949"/>
                </a:cubicBezTo>
                <a:cubicBezTo>
                  <a:pt x="2467" y="958"/>
                  <a:pt x="2467" y="958"/>
                  <a:pt x="2467" y="967"/>
                </a:cubicBezTo>
                <a:cubicBezTo>
                  <a:pt x="2467" y="976"/>
                  <a:pt x="2475" y="985"/>
                  <a:pt x="2475" y="994"/>
                </a:cubicBezTo>
                <a:cubicBezTo>
                  <a:pt x="2475" y="1003"/>
                  <a:pt x="2475" y="1003"/>
                  <a:pt x="2475" y="1012"/>
                </a:cubicBezTo>
                <a:cubicBezTo>
                  <a:pt x="2475" y="1021"/>
                  <a:pt x="2475" y="1031"/>
                  <a:pt x="2475" y="1048"/>
                </a:cubicBezTo>
                <a:lnTo>
                  <a:pt x="2484" y="1057"/>
                </a:lnTo>
                <a:cubicBezTo>
                  <a:pt x="2484" y="1067"/>
                  <a:pt x="2484" y="1085"/>
                  <a:pt x="2484" y="1094"/>
                </a:cubicBezTo>
                <a:lnTo>
                  <a:pt x="2484" y="1103"/>
                </a:lnTo>
                <a:cubicBezTo>
                  <a:pt x="2484" y="1121"/>
                  <a:pt x="2484" y="1130"/>
                  <a:pt x="2484" y="1139"/>
                </a:cubicBezTo>
                <a:lnTo>
                  <a:pt x="2484" y="1148"/>
                </a:lnTo>
                <a:cubicBezTo>
                  <a:pt x="2484" y="1166"/>
                  <a:pt x="2484" y="1184"/>
                  <a:pt x="2484" y="1193"/>
                </a:cubicBezTo>
                <a:cubicBezTo>
                  <a:pt x="2484" y="1202"/>
                  <a:pt x="2484" y="1202"/>
                  <a:pt x="2484" y="1202"/>
                </a:cubicBezTo>
                <a:cubicBezTo>
                  <a:pt x="2484" y="1229"/>
                  <a:pt x="2484" y="1265"/>
                  <a:pt x="2484" y="1292"/>
                </a:cubicBezTo>
                <a:cubicBezTo>
                  <a:pt x="2981" y="795"/>
                  <a:pt x="2981" y="795"/>
                  <a:pt x="2981" y="795"/>
                </a:cubicBezTo>
                <a:cubicBezTo>
                  <a:pt x="6622" y="877"/>
                  <a:pt x="6622" y="877"/>
                  <a:pt x="6622" y="877"/>
                </a:cubicBezTo>
                <a:cubicBezTo>
                  <a:pt x="5023" y="2919"/>
                  <a:pt x="5023" y="2919"/>
                  <a:pt x="5023" y="2919"/>
                </a:cubicBezTo>
                <a:cubicBezTo>
                  <a:pt x="4933" y="3036"/>
                  <a:pt x="4933" y="3036"/>
                  <a:pt x="4933" y="3036"/>
                </a:cubicBezTo>
                <a:lnTo>
                  <a:pt x="1509" y="303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07">
            <a:extLst>
              <a:ext uri="{FF2B5EF4-FFF2-40B4-BE49-F238E27FC236}">
                <a16:creationId xmlns:a16="http://schemas.microsoft.com/office/drawing/2014/main" id="{B75EDE12-B6CC-6F41-9FE7-0B375ACDC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4178" y="9264450"/>
            <a:ext cx="9244" cy="9244"/>
          </a:xfrm>
          <a:custGeom>
            <a:avLst/>
            <a:gdLst>
              <a:gd name="T0" fmla="*/ 0 w 10"/>
              <a:gd name="T1" fmla="*/ 9 h 10"/>
              <a:gd name="T2" fmla="*/ 0 w 10"/>
              <a:gd name="T3" fmla="*/ 9 h 10"/>
              <a:gd name="T4" fmla="*/ 9 w 10"/>
              <a:gd name="T5" fmla="*/ 0 h 10"/>
              <a:gd name="T6" fmla="*/ 9 w 10"/>
              <a:gd name="T7" fmla="*/ 0 h 10"/>
              <a:gd name="T8" fmla="*/ 0 w 10"/>
              <a:gd name="T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0">
                <a:moveTo>
                  <a:pt x="0" y="9"/>
                </a:moveTo>
                <a:lnTo>
                  <a:pt x="0" y="9"/>
                </a:lnTo>
                <a:cubicBezTo>
                  <a:pt x="9" y="0"/>
                  <a:pt x="9" y="0"/>
                  <a:pt x="9" y="0"/>
                </a:cubicBezTo>
                <a:lnTo>
                  <a:pt x="9" y="0"/>
                </a:lnTo>
                <a:cubicBezTo>
                  <a:pt x="0" y="0"/>
                  <a:pt x="0" y="0"/>
                  <a:pt x="0" y="9"/>
                </a:cubicBezTo>
              </a:path>
            </a:pathLst>
          </a:custGeom>
          <a:solidFill>
            <a:srgbClr val="FEE1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08">
            <a:extLst>
              <a:ext uri="{FF2B5EF4-FFF2-40B4-BE49-F238E27FC236}">
                <a16:creationId xmlns:a16="http://schemas.microsoft.com/office/drawing/2014/main" id="{D3C1CF90-E565-2641-805F-EAB2EA638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712" y="8432452"/>
            <a:ext cx="1317328" cy="901332"/>
          </a:xfrm>
          <a:custGeom>
            <a:avLst/>
            <a:gdLst>
              <a:gd name="T0" fmla="*/ 1030 w 1257"/>
              <a:gd name="T1" fmla="*/ 154 h 860"/>
              <a:gd name="T2" fmla="*/ 1030 w 1257"/>
              <a:gd name="T3" fmla="*/ 154 h 860"/>
              <a:gd name="T4" fmla="*/ 777 w 1257"/>
              <a:gd name="T5" fmla="*/ 0 h 860"/>
              <a:gd name="T6" fmla="*/ 289 w 1257"/>
              <a:gd name="T7" fmla="*/ 470 h 860"/>
              <a:gd name="T8" fmla="*/ 0 w 1257"/>
              <a:gd name="T9" fmla="*/ 741 h 860"/>
              <a:gd name="T10" fmla="*/ 542 w 1257"/>
              <a:gd name="T11" fmla="*/ 651 h 860"/>
              <a:gd name="T12" fmla="*/ 804 w 1257"/>
              <a:gd name="T13" fmla="*/ 859 h 860"/>
              <a:gd name="T14" fmla="*/ 1120 w 1257"/>
              <a:gd name="T15" fmla="*/ 524 h 860"/>
              <a:gd name="T16" fmla="*/ 1256 w 1257"/>
              <a:gd name="T17" fmla="*/ 389 h 860"/>
              <a:gd name="T18" fmla="*/ 1030 w 1257"/>
              <a:gd name="T19" fmla="*/ 154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7" h="860">
                <a:moveTo>
                  <a:pt x="1030" y="154"/>
                </a:moveTo>
                <a:lnTo>
                  <a:pt x="1030" y="154"/>
                </a:lnTo>
                <a:cubicBezTo>
                  <a:pt x="967" y="109"/>
                  <a:pt x="849" y="36"/>
                  <a:pt x="777" y="0"/>
                </a:cubicBezTo>
                <a:cubicBezTo>
                  <a:pt x="289" y="470"/>
                  <a:pt x="289" y="470"/>
                  <a:pt x="289" y="470"/>
                </a:cubicBezTo>
                <a:cubicBezTo>
                  <a:pt x="0" y="741"/>
                  <a:pt x="0" y="741"/>
                  <a:pt x="0" y="741"/>
                </a:cubicBezTo>
                <a:cubicBezTo>
                  <a:pt x="126" y="623"/>
                  <a:pt x="388" y="606"/>
                  <a:pt x="542" y="651"/>
                </a:cubicBezTo>
                <a:cubicBezTo>
                  <a:pt x="705" y="696"/>
                  <a:pt x="786" y="822"/>
                  <a:pt x="804" y="859"/>
                </a:cubicBezTo>
                <a:cubicBezTo>
                  <a:pt x="1120" y="524"/>
                  <a:pt x="1120" y="524"/>
                  <a:pt x="1120" y="524"/>
                </a:cubicBezTo>
                <a:cubicBezTo>
                  <a:pt x="1256" y="389"/>
                  <a:pt x="1256" y="389"/>
                  <a:pt x="1256" y="389"/>
                </a:cubicBezTo>
                <a:cubicBezTo>
                  <a:pt x="1193" y="298"/>
                  <a:pt x="1120" y="226"/>
                  <a:pt x="1030" y="15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09">
            <a:extLst>
              <a:ext uri="{FF2B5EF4-FFF2-40B4-BE49-F238E27FC236}">
                <a16:creationId xmlns:a16="http://schemas.microsoft.com/office/drawing/2014/main" id="{2E2658F1-F49A-B14D-BB3A-6C3E897E1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423" y="9236717"/>
            <a:ext cx="27733" cy="27733"/>
          </a:xfrm>
          <a:custGeom>
            <a:avLst/>
            <a:gdLst>
              <a:gd name="T0" fmla="*/ 0 w 28"/>
              <a:gd name="T1" fmla="*/ 27 h 28"/>
              <a:gd name="T2" fmla="*/ 0 w 28"/>
              <a:gd name="T3" fmla="*/ 27 h 28"/>
              <a:gd name="T4" fmla="*/ 0 w 28"/>
              <a:gd name="T5" fmla="*/ 27 h 28"/>
              <a:gd name="T6" fmla="*/ 27 w 28"/>
              <a:gd name="T7" fmla="*/ 0 h 28"/>
              <a:gd name="T8" fmla="*/ 0 w 28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0" y="27"/>
                </a:moveTo>
                <a:lnTo>
                  <a:pt x="0" y="27"/>
                </a:lnTo>
                <a:lnTo>
                  <a:pt x="0" y="27"/>
                </a:lnTo>
                <a:cubicBezTo>
                  <a:pt x="27" y="0"/>
                  <a:pt x="27" y="0"/>
                  <a:pt x="27" y="0"/>
                </a:cubicBezTo>
                <a:cubicBezTo>
                  <a:pt x="18" y="9"/>
                  <a:pt x="9" y="18"/>
                  <a:pt x="0" y="27"/>
                </a:cubicBezTo>
              </a:path>
            </a:pathLst>
          </a:custGeom>
          <a:solidFill>
            <a:srgbClr val="FEE1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10">
            <a:extLst>
              <a:ext uri="{FF2B5EF4-FFF2-40B4-BE49-F238E27FC236}">
                <a16:creationId xmlns:a16="http://schemas.microsoft.com/office/drawing/2014/main" id="{6404607C-1CAE-6346-B81C-4E50FEAD8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5468" y="6597436"/>
            <a:ext cx="3827190" cy="3304879"/>
          </a:xfrm>
          <a:custGeom>
            <a:avLst/>
            <a:gdLst>
              <a:gd name="T0" fmla="*/ 2628 w 3650"/>
              <a:gd name="T1" fmla="*/ 9 h 3155"/>
              <a:gd name="T2" fmla="*/ 2628 w 3650"/>
              <a:gd name="T3" fmla="*/ 9 h 3155"/>
              <a:gd name="T4" fmla="*/ 1942 w 3650"/>
              <a:gd name="T5" fmla="*/ 244 h 3155"/>
              <a:gd name="T6" fmla="*/ 1942 w 3650"/>
              <a:gd name="T7" fmla="*/ 244 h 3155"/>
              <a:gd name="T8" fmla="*/ 1942 w 3650"/>
              <a:gd name="T9" fmla="*/ 244 h 3155"/>
              <a:gd name="T10" fmla="*/ 1834 w 3650"/>
              <a:gd name="T11" fmla="*/ 353 h 3155"/>
              <a:gd name="T12" fmla="*/ 0 w 3650"/>
              <a:gd name="T13" fmla="*/ 1879 h 3155"/>
              <a:gd name="T14" fmla="*/ 225 w 3650"/>
              <a:gd name="T15" fmla="*/ 1907 h 3155"/>
              <a:gd name="T16" fmla="*/ 930 w 3650"/>
              <a:gd name="T17" fmla="*/ 1663 h 3155"/>
              <a:gd name="T18" fmla="*/ 1436 w 3650"/>
              <a:gd name="T19" fmla="*/ 1780 h 3155"/>
              <a:gd name="T20" fmla="*/ 1635 w 3650"/>
              <a:gd name="T21" fmla="*/ 1907 h 3155"/>
              <a:gd name="T22" fmla="*/ 1861 w 3650"/>
              <a:gd name="T23" fmla="*/ 2142 h 3155"/>
              <a:gd name="T24" fmla="*/ 2051 w 3650"/>
              <a:gd name="T25" fmla="*/ 2828 h 3155"/>
              <a:gd name="T26" fmla="*/ 2042 w 3650"/>
              <a:gd name="T27" fmla="*/ 2873 h 3155"/>
              <a:gd name="T28" fmla="*/ 1978 w 3650"/>
              <a:gd name="T29" fmla="*/ 3154 h 3155"/>
              <a:gd name="T30" fmla="*/ 2655 w 3650"/>
              <a:gd name="T31" fmla="*/ 2458 h 3155"/>
              <a:gd name="T32" fmla="*/ 3468 w 3650"/>
              <a:gd name="T33" fmla="*/ 1645 h 3155"/>
              <a:gd name="T34" fmla="*/ 3649 w 3650"/>
              <a:gd name="T35" fmla="*/ 1048 h 3155"/>
              <a:gd name="T36" fmla="*/ 2628 w 3650"/>
              <a:gd name="T37" fmla="*/ 9 h 3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50" h="3155">
                <a:moveTo>
                  <a:pt x="2628" y="9"/>
                </a:moveTo>
                <a:lnTo>
                  <a:pt x="2628" y="9"/>
                </a:lnTo>
                <a:cubicBezTo>
                  <a:pt x="2366" y="0"/>
                  <a:pt x="2131" y="91"/>
                  <a:pt x="1942" y="244"/>
                </a:cubicBezTo>
                <a:lnTo>
                  <a:pt x="1942" y="244"/>
                </a:lnTo>
                <a:lnTo>
                  <a:pt x="1942" y="244"/>
                </a:lnTo>
                <a:cubicBezTo>
                  <a:pt x="1906" y="280"/>
                  <a:pt x="1861" y="316"/>
                  <a:pt x="1834" y="353"/>
                </a:cubicBezTo>
                <a:cubicBezTo>
                  <a:pt x="0" y="1879"/>
                  <a:pt x="0" y="1879"/>
                  <a:pt x="0" y="1879"/>
                </a:cubicBezTo>
                <a:cubicBezTo>
                  <a:pt x="225" y="1907"/>
                  <a:pt x="225" y="1907"/>
                  <a:pt x="225" y="1907"/>
                </a:cubicBezTo>
                <a:cubicBezTo>
                  <a:pt x="424" y="1753"/>
                  <a:pt x="668" y="1663"/>
                  <a:pt x="930" y="1663"/>
                </a:cubicBezTo>
                <a:cubicBezTo>
                  <a:pt x="1111" y="1663"/>
                  <a:pt x="1283" y="1708"/>
                  <a:pt x="1436" y="1780"/>
                </a:cubicBezTo>
                <a:cubicBezTo>
                  <a:pt x="1508" y="1816"/>
                  <a:pt x="1572" y="1862"/>
                  <a:pt x="1635" y="1907"/>
                </a:cubicBezTo>
                <a:cubicBezTo>
                  <a:pt x="1725" y="1979"/>
                  <a:pt x="1798" y="2051"/>
                  <a:pt x="1861" y="2142"/>
                </a:cubicBezTo>
                <a:cubicBezTo>
                  <a:pt x="1996" y="2340"/>
                  <a:pt x="2060" y="2584"/>
                  <a:pt x="2051" y="2828"/>
                </a:cubicBezTo>
                <a:cubicBezTo>
                  <a:pt x="2051" y="2837"/>
                  <a:pt x="2051" y="2855"/>
                  <a:pt x="2042" y="2873"/>
                </a:cubicBezTo>
                <a:cubicBezTo>
                  <a:pt x="2033" y="2973"/>
                  <a:pt x="2014" y="3072"/>
                  <a:pt x="1978" y="3154"/>
                </a:cubicBezTo>
                <a:cubicBezTo>
                  <a:pt x="2655" y="2458"/>
                  <a:pt x="2655" y="2458"/>
                  <a:pt x="2655" y="2458"/>
                </a:cubicBezTo>
                <a:cubicBezTo>
                  <a:pt x="3468" y="1645"/>
                  <a:pt x="3468" y="1645"/>
                  <a:pt x="3468" y="1645"/>
                </a:cubicBezTo>
                <a:cubicBezTo>
                  <a:pt x="3577" y="1473"/>
                  <a:pt x="3649" y="1274"/>
                  <a:pt x="3649" y="1048"/>
                </a:cubicBezTo>
                <a:cubicBezTo>
                  <a:pt x="3649" y="479"/>
                  <a:pt x="3197" y="18"/>
                  <a:pt x="2628" y="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11">
            <a:extLst>
              <a:ext uri="{FF2B5EF4-FFF2-40B4-BE49-F238E27FC236}">
                <a16:creationId xmlns:a16="http://schemas.microsoft.com/office/drawing/2014/main" id="{9D58D3F9-9B52-FE43-A2FF-42A76512E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0223" y="9070317"/>
            <a:ext cx="1460618" cy="1280354"/>
          </a:xfrm>
          <a:custGeom>
            <a:avLst/>
            <a:gdLst>
              <a:gd name="T0" fmla="*/ 822 w 1392"/>
              <a:gd name="T1" fmla="*/ 253 h 1220"/>
              <a:gd name="T2" fmla="*/ 822 w 1392"/>
              <a:gd name="T3" fmla="*/ 253 h 1220"/>
              <a:gd name="T4" fmla="*/ 560 w 1392"/>
              <a:gd name="T5" fmla="*/ 45 h 1220"/>
              <a:gd name="T6" fmla="*/ 108 w 1392"/>
              <a:gd name="T7" fmla="*/ 162 h 1220"/>
              <a:gd name="T8" fmla="*/ 108 w 1392"/>
              <a:gd name="T9" fmla="*/ 162 h 1220"/>
              <a:gd name="T10" fmla="*/ 54 w 1392"/>
              <a:gd name="T11" fmla="*/ 225 h 1220"/>
              <a:gd name="T12" fmla="*/ 0 w 1392"/>
              <a:gd name="T13" fmla="*/ 506 h 1220"/>
              <a:gd name="T14" fmla="*/ 732 w 1392"/>
              <a:gd name="T15" fmla="*/ 1219 h 1220"/>
              <a:gd name="T16" fmla="*/ 1391 w 1392"/>
              <a:gd name="T17" fmla="*/ 795 h 1220"/>
              <a:gd name="T18" fmla="*/ 822 w 1392"/>
              <a:gd name="T19" fmla="*/ 253 h 1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92" h="1220">
                <a:moveTo>
                  <a:pt x="822" y="253"/>
                </a:moveTo>
                <a:lnTo>
                  <a:pt x="822" y="253"/>
                </a:lnTo>
                <a:cubicBezTo>
                  <a:pt x="804" y="216"/>
                  <a:pt x="723" y="90"/>
                  <a:pt x="560" y="45"/>
                </a:cubicBezTo>
                <a:cubicBezTo>
                  <a:pt x="406" y="0"/>
                  <a:pt x="235" y="45"/>
                  <a:pt x="108" y="162"/>
                </a:cubicBezTo>
                <a:lnTo>
                  <a:pt x="108" y="162"/>
                </a:lnTo>
                <a:cubicBezTo>
                  <a:pt x="81" y="180"/>
                  <a:pt x="72" y="207"/>
                  <a:pt x="54" y="225"/>
                </a:cubicBezTo>
                <a:cubicBezTo>
                  <a:pt x="18" y="316"/>
                  <a:pt x="0" y="406"/>
                  <a:pt x="0" y="506"/>
                </a:cubicBezTo>
                <a:cubicBezTo>
                  <a:pt x="0" y="903"/>
                  <a:pt x="325" y="1219"/>
                  <a:pt x="732" y="1219"/>
                </a:cubicBezTo>
                <a:cubicBezTo>
                  <a:pt x="1039" y="1219"/>
                  <a:pt x="1283" y="1057"/>
                  <a:pt x="1391" y="795"/>
                </a:cubicBezTo>
                <a:lnTo>
                  <a:pt x="822" y="25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12">
            <a:extLst>
              <a:ext uri="{FF2B5EF4-FFF2-40B4-BE49-F238E27FC236}">
                <a16:creationId xmlns:a16="http://schemas.microsoft.com/office/drawing/2014/main" id="{6D1E2833-4847-0E4C-824E-B79053C59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0223" y="9070317"/>
            <a:ext cx="1460618" cy="1280354"/>
          </a:xfrm>
          <a:custGeom>
            <a:avLst/>
            <a:gdLst>
              <a:gd name="T0" fmla="*/ 822 w 1392"/>
              <a:gd name="T1" fmla="*/ 253 h 1220"/>
              <a:gd name="T2" fmla="*/ 822 w 1392"/>
              <a:gd name="T3" fmla="*/ 253 h 1220"/>
              <a:gd name="T4" fmla="*/ 560 w 1392"/>
              <a:gd name="T5" fmla="*/ 45 h 1220"/>
              <a:gd name="T6" fmla="*/ 108 w 1392"/>
              <a:gd name="T7" fmla="*/ 162 h 1220"/>
              <a:gd name="T8" fmla="*/ 108 w 1392"/>
              <a:gd name="T9" fmla="*/ 162 h 1220"/>
              <a:gd name="T10" fmla="*/ 54 w 1392"/>
              <a:gd name="T11" fmla="*/ 225 h 1220"/>
              <a:gd name="T12" fmla="*/ 0 w 1392"/>
              <a:gd name="T13" fmla="*/ 506 h 1220"/>
              <a:gd name="T14" fmla="*/ 732 w 1392"/>
              <a:gd name="T15" fmla="*/ 1219 h 1220"/>
              <a:gd name="T16" fmla="*/ 1391 w 1392"/>
              <a:gd name="T17" fmla="*/ 795 h 1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2" h="1220">
                <a:moveTo>
                  <a:pt x="822" y="253"/>
                </a:moveTo>
                <a:lnTo>
                  <a:pt x="822" y="253"/>
                </a:lnTo>
                <a:cubicBezTo>
                  <a:pt x="804" y="216"/>
                  <a:pt x="723" y="90"/>
                  <a:pt x="560" y="45"/>
                </a:cubicBezTo>
                <a:cubicBezTo>
                  <a:pt x="406" y="0"/>
                  <a:pt x="235" y="45"/>
                  <a:pt x="108" y="162"/>
                </a:cubicBezTo>
                <a:lnTo>
                  <a:pt x="108" y="162"/>
                </a:lnTo>
                <a:cubicBezTo>
                  <a:pt x="81" y="180"/>
                  <a:pt x="72" y="207"/>
                  <a:pt x="54" y="225"/>
                </a:cubicBezTo>
                <a:cubicBezTo>
                  <a:pt x="18" y="316"/>
                  <a:pt x="0" y="406"/>
                  <a:pt x="0" y="506"/>
                </a:cubicBezTo>
                <a:cubicBezTo>
                  <a:pt x="0" y="903"/>
                  <a:pt x="325" y="1219"/>
                  <a:pt x="732" y="1219"/>
                </a:cubicBezTo>
                <a:cubicBezTo>
                  <a:pt x="1039" y="1219"/>
                  <a:pt x="1283" y="1057"/>
                  <a:pt x="1391" y="795"/>
                </a:cubicBezTo>
              </a:path>
            </a:pathLst>
          </a:custGeom>
          <a:noFill/>
          <a:ln w="55440" cap="flat">
            <a:solidFill>
              <a:srgbClr val="F4A84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" name="Freeform 218">
            <a:extLst>
              <a:ext uri="{FF2B5EF4-FFF2-40B4-BE49-F238E27FC236}">
                <a16:creationId xmlns:a16="http://schemas.microsoft.com/office/drawing/2014/main" id="{DA2CC8A5-724F-A24F-A1C8-49801B6CF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6344" y="9172006"/>
            <a:ext cx="1811906" cy="2177063"/>
          </a:xfrm>
          <a:custGeom>
            <a:avLst/>
            <a:gdLst>
              <a:gd name="T0" fmla="*/ 0 w 1727"/>
              <a:gd name="T1" fmla="*/ 2078 h 2079"/>
              <a:gd name="T2" fmla="*/ 1726 w 1727"/>
              <a:gd name="T3" fmla="*/ 0 h 2079"/>
              <a:gd name="T4" fmla="*/ 64 w 1727"/>
              <a:gd name="T5" fmla="*/ 1987 h 2079"/>
              <a:gd name="T6" fmla="*/ 0 w 1727"/>
              <a:gd name="T7" fmla="*/ 2078 h 2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7" h="2079">
                <a:moveTo>
                  <a:pt x="0" y="2078"/>
                </a:moveTo>
                <a:lnTo>
                  <a:pt x="1726" y="0"/>
                </a:lnTo>
                <a:lnTo>
                  <a:pt x="64" y="1987"/>
                </a:lnTo>
                <a:lnTo>
                  <a:pt x="0" y="2078"/>
                </a:lnTo>
              </a:path>
            </a:pathLst>
          </a:custGeom>
          <a:solidFill>
            <a:srgbClr val="F4A84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4A84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19">
            <a:extLst>
              <a:ext uri="{FF2B5EF4-FFF2-40B4-BE49-F238E27FC236}">
                <a16:creationId xmlns:a16="http://schemas.microsoft.com/office/drawing/2014/main" id="{DC81CC9D-A94F-2348-BB29-1201E28DB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6344" y="11520089"/>
            <a:ext cx="4624" cy="9244"/>
          </a:xfrm>
          <a:custGeom>
            <a:avLst/>
            <a:gdLst>
              <a:gd name="T0" fmla="*/ 0 w 1"/>
              <a:gd name="T1" fmla="*/ 10 h 11"/>
              <a:gd name="T2" fmla="*/ 0 w 1"/>
              <a:gd name="T3" fmla="*/ 0 h 11"/>
              <a:gd name="T4" fmla="*/ 0 w 1"/>
              <a:gd name="T5" fmla="*/ 0 h 11"/>
              <a:gd name="T6" fmla="*/ 0 w 1"/>
              <a:gd name="T7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1">
                <a:moveTo>
                  <a:pt x="0" y="10"/>
                </a:moveTo>
                <a:lnTo>
                  <a:pt x="0" y="0"/>
                </a:lnTo>
                <a:lnTo>
                  <a:pt x="0" y="0"/>
                </a:lnTo>
                <a:lnTo>
                  <a:pt x="0" y="10"/>
                </a:lnTo>
              </a:path>
            </a:pathLst>
          </a:custGeom>
          <a:solidFill>
            <a:srgbClr val="F4A84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4A84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20">
            <a:extLst>
              <a:ext uri="{FF2B5EF4-FFF2-40B4-BE49-F238E27FC236}">
                <a16:creationId xmlns:a16="http://schemas.microsoft.com/office/drawing/2014/main" id="{BA15B3D3-7DC9-BC44-B43D-B6C7B7C58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6344" y="9172006"/>
            <a:ext cx="1811906" cy="2348083"/>
          </a:xfrm>
          <a:custGeom>
            <a:avLst/>
            <a:gdLst>
              <a:gd name="T0" fmla="*/ 1726 w 1727"/>
              <a:gd name="T1" fmla="*/ 0 h 2241"/>
              <a:gd name="T2" fmla="*/ 1726 w 1727"/>
              <a:gd name="T3" fmla="*/ 0 h 2241"/>
              <a:gd name="T4" fmla="*/ 0 w 1727"/>
              <a:gd name="T5" fmla="*/ 2078 h 2241"/>
              <a:gd name="T6" fmla="*/ 0 w 1727"/>
              <a:gd name="T7" fmla="*/ 2078 h 2241"/>
              <a:gd name="T8" fmla="*/ 0 w 1727"/>
              <a:gd name="T9" fmla="*/ 2240 h 2241"/>
              <a:gd name="T10" fmla="*/ 0 w 1727"/>
              <a:gd name="T11" fmla="*/ 2240 h 2241"/>
              <a:gd name="T12" fmla="*/ 1726 w 1727"/>
              <a:gd name="T13" fmla="*/ 171 h 2241"/>
              <a:gd name="T14" fmla="*/ 1726 w 1727"/>
              <a:gd name="T15" fmla="*/ 0 h 2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7" h="2241">
                <a:moveTo>
                  <a:pt x="1726" y="0"/>
                </a:moveTo>
                <a:lnTo>
                  <a:pt x="1726" y="0"/>
                </a:lnTo>
                <a:lnTo>
                  <a:pt x="0" y="2078"/>
                </a:lnTo>
                <a:lnTo>
                  <a:pt x="0" y="2078"/>
                </a:lnTo>
                <a:lnTo>
                  <a:pt x="0" y="2240"/>
                </a:lnTo>
                <a:lnTo>
                  <a:pt x="0" y="2240"/>
                </a:lnTo>
                <a:lnTo>
                  <a:pt x="1726" y="171"/>
                </a:lnTo>
                <a:lnTo>
                  <a:pt x="1726" y="0"/>
                </a:lnTo>
              </a:path>
            </a:pathLst>
          </a:custGeom>
          <a:solidFill>
            <a:srgbClr val="F4A84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4A84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221">
            <a:extLst>
              <a:ext uri="{FF2B5EF4-FFF2-40B4-BE49-F238E27FC236}">
                <a16:creationId xmlns:a16="http://schemas.microsoft.com/office/drawing/2014/main" id="{7A3506F3-C464-FB49-A366-5782C58C0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626" y="8159743"/>
            <a:ext cx="5227718" cy="3360345"/>
          </a:xfrm>
          <a:custGeom>
            <a:avLst/>
            <a:gdLst>
              <a:gd name="T0" fmla="*/ 2655 w 4987"/>
              <a:gd name="T1" fmla="*/ 1175 h 3208"/>
              <a:gd name="T2" fmla="*/ 2655 w 4987"/>
              <a:gd name="T3" fmla="*/ 1175 h 3208"/>
              <a:gd name="T4" fmla="*/ 2655 w 4987"/>
              <a:gd name="T5" fmla="*/ 1138 h 3208"/>
              <a:gd name="T6" fmla="*/ 2655 w 4987"/>
              <a:gd name="T7" fmla="*/ 1130 h 3208"/>
              <a:gd name="T8" fmla="*/ 2655 w 4987"/>
              <a:gd name="T9" fmla="*/ 1121 h 3208"/>
              <a:gd name="T10" fmla="*/ 2646 w 4987"/>
              <a:gd name="T11" fmla="*/ 1084 h 3208"/>
              <a:gd name="T12" fmla="*/ 2646 w 4987"/>
              <a:gd name="T13" fmla="*/ 1075 h 3208"/>
              <a:gd name="T14" fmla="*/ 2646 w 4987"/>
              <a:gd name="T15" fmla="*/ 1075 h 3208"/>
              <a:gd name="T16" fmla="*/ 2637 w 4987"/>
              <a:gd name="T17" fmla="*/ 1039 h 3208"/>
              <a:gd name="T18" fmla="*/ 2637 w 4987"/>
              <a:gd name="T19" fmla="*/ 1021 h 3208"/>
              <a:gd name="T20" fmla="*/ 2628 w 4987"/>
              <a:gd name="T21" fmla="*/ 985 h 3208"/>
              <a:gd name="T22" fmla="*/ 2628 w 4987"/>
              <a:gd name="T23" fmla="*/ 985 h 3208"/>
              <a:gd name="T24" fmla="*/ 2628 w 4987"/>
              <a:gd name="T25" fmla="*/ 976 h 3208"/>
              <a:gd name="T26" fmla="*/ 2619 w 4987"/>
              <a:gd name="T27" fmla="*/ 940 h 3208"/>
              <a:gd name="T28" fmla="*/ 2619 w 4987"/>
              <a:gd name="T29" fmla="*/ 931 h 3208"/>
              <a:gd name="T30" fmla="*/ 2610 w 4987"/>
              <a:gd name="T31" fmla="*/ 931 h 3208"/>
              <a:gd name="T32" fmla="*/ 2601 w 4987"/>
              <a:gd name="T33" fmla="*/ 885 h 3208"/>
              <a:gd name="T34" fmla="*/ 2601 w 4987"/>
              <a:gd name="T35" fmla="*/ 877 h 3208"/>
              <a:gd name="T36" fmla="*/ 2186 w 4987"/>
              <a:gd name="T37" fmla="*/ 280 h 3208"/>
              <a:gd name="T38" fmla="*/ 1373 w 4987"/>
              <a:gd name="T39" fmla="*/ 0 h 3208"/>
              <a:gd name="T40" fmla="*/ 560 w 4987"/>
              <a:gd name="T41" fmla="*/ 280 h 3208"/>
              <a:gd name="T42" fmla="*/ 153 w 4987"/>
              <a:gd name="T43" fmla="*/ 786 h 3208"/>
              <a:gd name="T44" fmla="*/ 0 w 4987"/>
              <a:gd name="T45" fmla="*/ 1446 h 3208"/>
              <a:gd name="T46" fmla="*/ 1518 w 4987"/>
              <a:gd name="T47" fmla="*/ 3190 h 3208"/>
              <a:gd name="T48" fmla="*/ 1680 w 4987"/>
              <a:gd name="T49" fmla="*/ 3207 h 3208"/>
              <a:gd name="T50" fmla="*/ 4986 w 4987"/>
              <a:gd name="T51" fmla="*/ 3207 h 3208"/>
              <a:gd name="T52" fmla="*/ 4986 w 4987"/>
              <a:gd name="T53" fmla="*/ 3045 h 3208"/>
              <a:gd name="T54" fmla="*/ 1680 w 4987"/>
              <a:gd name="T55" fmla="*/ 3045 h 3208"/>
              <a:gd name="T56" fmla="*/ 1680 w 4987"/>
              <a:gd name="T57" fmla="*/ 3036 h 3208"/>
              <a:gd name="T58" fmla="*/ 171 w 4987"/>
              <a:gd name="T59" fmla="*/ 1446 h 3208"/>
              <a:gd name="T60" fmla="*/ 668 w 4987"/>
              <a:gd name="T61" fmla="*/ 416 h 3208"/>
              <a:gd name="T62" fmla="*/ 1373 w 4987"/>
              <a:gd name="T63" fmla="*/ 172 h 3208"/>
              <a:gd name="T64" fmla="*/ 2078 w 4987"/>
              <a:gd name="T65" fmla="*/ 416 h 3208"/>
              <a:gd name="T66" fmla="*/ 2439 w 4987"/>
              <a:gd name="T67" fmla="*/ 931 h 3208"/>
              <a:gd name="T68" fmla="*/ 2439 w 4987"/>
              <a:gd name="T69" fmla="*/ 940 h 3208"/>
              <a:gd name="T70" fmla="*/ 2457 w 4987"/>
              <a:gd name="T71" fmla="*/ 976 h 3208"/>
              <a:gd name="T72" fmla="*/ 2457 w 4987"/>
              <a:gd name="T73" fmla="*/ 985 h 3208"/>
              <a:gd name="T74" fmla="*/ 2467 w 4987"/>
              <a:gd name="T75" fmla="*/ 1012 h 3208"/>
              <a:gd name="T76" fmla="*/ 2467 w 4987"/>
              <a:gd name="T77" fmla="*/ 1021 h 3208"/>
              <a:gd name="T78" fmla="*/ 2476 w 4987"/>
              <a:gd name="T79" fmla="*/ 1057 h 3208"/>
              <a:gd name="T80" fmla="*/ 2476 w 4987"/>
              <a:gd name="T81" fmla="*/ 1066 h 3208"/>
              <a:gd name="T82" fmla="*/ 2485 w 4987"/>
              <a:gd name="T83" fmla="*/ 1102 h 3208"/>
              <a:gd name="T84" fmla="*/ 2485 w 4987"/>
              <a:gd name="T85" fmla="*/ 1111 h 3208"/>
              <a:gd name="T86" fmla="*/ 2485 w 4987"/>
              <a:gd name="T87" fmla="*/ 1147 h 3208"/>
              <a:gd name="T88" fmla="*/ 2485 w 4987"/>
              <a:gd name="T89" fmla="*/ 1157 h 3208"/>
              <a:gd name="T90" fmla="*/ 2494 w 4987"/>
              <a:gd name="T91" fmla="*/ 1193 h 3208"/>
              <a:gd name="T92" fmla="*/ 2494 w 4987"/>
              <a:gd name="T93" fmla="*/ 1202 h 3208"/>
              <a:gd name="T94" fmla="*/ 2494 w 4987"/>
              <a:gd name="T95" fmla="*/ 1238 h 3208"/>
              <a:gd name="T96" fmla="*/ 2494 w 4987"/>
              <a:gd name="T97" fmla="*/ 1247 h 3208"/>
              <a:gd name="T98" fmla="*/ 2494 w 4987"/>
              <a:gd name="T99" fmla="*/ 1283 h 3208"/>
              <a:gd name="T100" fmla="*/ 2494 w 4987"/>
              <a:gd name="T101" fmla="*/ 1292 h 3208"/>
              <a:gd name="T102" fmla="*/ 2430 w 4987"/>
              <a:gd name="T103" fmla="*/ 1627 h 3208"/>
              <a:gd name="T104" fmla="*/ 2421 w 4987"/>
              <a:gd name="T105" fmla="*/ 1663 h 3208"/>
              <a:gd name="T106" fmla="*/ 2655 w 4987"/>
              <a:gd name="T107" fmla="*/ 1175 h 3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987" h="3208">
                <a:moveTo>
                  <a:pt x="2655" y="1175"/>
                </a:moveTo>
                <a:lnTo>
                  <a:pt x="2655" y="1175"/>
                </a:lnTo>
                <a:cubicBezTo>
                  <a:pt x="2655" y="1166"/>
                  <a:pt x="2655" y="1147"/>
                  <a:pt x="2655" y="1138"/>
                </a:cubicBezTo>
                <a:lnTo>
                  <a:pt x="2655" y="1130"/>
                </a:lnTo>
                <a:cubicBezTo>
                  <a:pt x="2655" y="1121"/>
                  <a:pt x="2655" y="1121"/>
                  <a:pt x="2655" y="1121"/>
                </a:cubicBezTo>
                <a:cubicBezTo>
                  <a:pt x="2655" y="1111"/>
                  <a:pt x="2646" y="1102"/>
                  <a:pt x="2646" y="1084"/>
                </a:cubicBezTo>
                <a:cubicBezTo>
                  <a:pt x="2646" y="1084"/>
                  <a:pt x="2646" y="1084"/>
                  <a:pt x="2646" y="1075"/>
                </a:cubicBezTo>
                <a:lnTo>
                  <a:pt x="2646" y="1075"/>
                </a:lnTo>
                <a:cubicBezTo>
                  <a:pt x="2646" y="1066"/>
                  <a:pt x="2646" y="1048"/>
                  <a:pt x="2637" y="1039"/>
                </a:cubicBezTo>
                <a:cubicBezTo>
                  <a:pt x="2637" y="1030"/>
                  <a:pt x="2637" y="1030"/>
                  <a:pt x="2637" y="1021"/>
                </a:cubicBezTo>
                <a:cubicBezTo>
                  <a:pt x="2637" y="1012"/>
                  <a:pt x="2628" y="1003"/>
                  <a:pt x="2628" y="985"/>
                </a:cubicBezTo>
                <a:lnTo>
                  <a:pt x="2628" y="985"/>
                </a:lnTo>
                <a:lnTo>
                  <a:pt x="2628" y="976"/>
                </a:lnTo>
                <a:cubicBezTo>
                  <a:pt x="2628" y="967"/>
                  <a:pt x="2619" y="949"/>
                  <a:pt x="2619" y="940"/>
                </a:cubicBezTo>
                <a:cubicBezTo>
                  <a:pt x="2619" y="931"/>
                  <a:pt x="2619" y="931"/>
                  <a:pt x="2619" y="931"/>
                </a:cubicBezTo>
                <a:cubicBezTo>
                  <a:pt x="2619" y="931"/>
                  <a:pt x="2619" y="931"/>
                  <a:pt x="2610" y="931"/>
                </a:cubicBezTo>
                <a:cubicBezTo>
                  <a:pt x="2610" y="913"/>
                  <a:pt x="2610" y="894"/>
                  <a:pt x="2601" y="885"/>
                </a:cubicBezTo>
                <a:cubicBezTo>
                  <a:pt x="2601" y="877"/>
                  <a:pt x="2601" y="877"/>
                  <a:pt x="2601" y="877"/>
                </a:cubicBezTo>
                <a:cubicBezTo>
                  <a:pt x="2521" y="641"/>
                  <a:pt x="2376" y="434"/>
                  <a:pt x="2186" y="280"/>
                </a:cubicBezTo>
                <a:cubicBezTo>
                  <a:pt x="1951" y="99"/>
                  <a:pt x="1662" y="0"/>
                  <a:pt x="1373" y="0"/>
                </a:cubicBezTo>
                <a:cubicBezTo>
                  <a:pt x="1075" y="0"/>
                  <a:pt x="804" y="99"/>
                  <a:pt x="560" y="280"/>
                </a:cubicBezTo>
                <a:cubicBezTo>
                  <a:pt x="397" y="407"/>
                  <a:pt x="253" y="587"/>
                  <a:pt x="153" y="786"/>
                </a:cubicBezTo>
                <a:cubicBezTo>
                  <a:pt x="54" y="985"/>
                  <a:pt x="0" y="1211"/>
                  <a:pt x="0" y="1446"/>
                </a:cubicBezTo>
                <a:cubicBezTo>
                  <a:pt x="0" y="2331"/>
                  <a:pt x="650" y="3072"/>
                  <a:pt x="1518" y="3190"/>
                </a:cubicBezTo>
                <a:cubicBezTo>
                  <a:pt x="1680" y="3207"/>
                  <a:pt x="1680" y="3207"/>
                  <a:pt x="1680" y="3207"/>
                </a:cubicBezTo>
                <a:cubicBezTo>
                  <a:pt x="4986" y="3207"/>
                  <a:pt x="4986" y="3207"/>
                  <a:pt x="4986" y="3207"/>
                </a:cubicBezTo>
                <a:cubicBezTo>
                  <a:pt x="4986" y="3045"/>
                  <a:pt x="4986" y="3045"/>
                  <a:pt x="4986" y="3045"/>
                </a:cubicBezTo>
                <a:cubicBezTo>
                  <a:pt x="1680" y="3045"/>
                  <a:pt x="1680" y="3045"/>
                  <a:pt x="1680" y="3045"/>
                </a:cubicBezTo>
                <a:cubicBezTo>
                  <a:pt x="1680" y="3036"/>
                  <a:pt x="1680" y="3036"/>
                  <a:pt x="1680" y="3036"/>
                </a:cubicBezTo>
                <a:cubicBezTo>
                  <a:pt x="840" y="3000"/>
                  <a:pt x="171" y="2295"/>
                  <a:pt x="171" y="1446"/>
                </a:cubicBezTo>
                <a:cubicBezTo>
                  <a:pt x="171" y="1021"/>
                  <a:pt x="370" y="641"/>
                  <a:pt x="668" y="416"/>
                </a:cubicBezTo>
                <a:cubicBezTo>
                  <a:pt x="867" y="262"/>
                  <a:pt x="1111" y="172"/>
                  <a:pt x="1373" y="172"/>
                </a:cubicBezTo>
                <a:cubicBezTo>
                  <a:pt x="1635" y="172"/>
                  <a:pt x="1879" y="262"/>
                  <a:pt x="2078" y="416"/>
                </a:cubicBezTo>
                <a:cubicBezTo>
                  <a:pt x="2250" y="551"/>
                  <a:pt x="2376" y="732"/>
                  <a:pt x="2439" y="931"/>
                </a:cubicBezTo>
                <a:cubicBezTo>
                  <a:pt x="2439" y="931"/>
                  <a:pt x="2439" y="931"/>
                  <a:pt x="2439" y="940"/>
                </a:cubicBezTo>
                <a:cubicBezTo>
                  <a:pt x="2448" y="949"/>
                  <a:pt x="2448" y="958"/>
                  <a:pt x="2457" y="976"/>
                </a:cubicBezTo>
                <a:cubicBezTo>
                  <a:pt x="2457" y="976"/>
                  <a:pt x="2457" y="976"/>
                  <a:pt x="2457" y="985"/>
                </a:cubicBezTo>
                <a:cubicBezTo>
                  <a:pt x="2457" y="994"/>
                  <a:pt x="2457" y="1003"/>
                  <a:pt x="2467" y="1012"/>
                </a:cubicBezTo>
                <a:cubicBezTo>
                  <a:pt x="2467" y="1021"/>
                  <a:pt x="2467" y="1021"/>
                  <a:pt x="2467" y="1021"/>
                </a:cubicBezTo>
                <a:cubicBezTo>
                  <a:pt x="2467" y="1039"/>
                  <a:pt x="2476" y="1048"/>
                  <a:pt x="2476" y="1057"/>
                </a:cubicBezTo>
                <a:lnTo>
                  <a:pt x="2476" y="1066"/>
                </a:lnTo>
                <a:cubicBezTo>
                  <a:pt x="2476" y="1075"/>
                  <a:pt x="2476" y="1093"/>
                  <a:pt x="2485" y="1102"/>
                </a:cubicBezTo>
                <a:lnTo>
                  <a:pt x="2485" y="1111"/>
                </a:lnTo>
                <a:cubicBezTo>
                  <a:pt x="2485" y="1121"/>
                  <a:pt x="2485" y="1130"/>
                  <a:pt x="2485" y="1147"/>
                </a:cubicBezTo>
                <a:lnTo>
                  <a:pt x="2485" y="1157"/>
                </a:lnTo>
                <a:cubicBezTo>
                  <a:pt x="2485" y="1166"/>
                  <a:pt x="2494" y="1175"/>
                  <a:pt x="2494" y="1193"/>
                </a:cubicBezTo>
                <a:cubicBezTo>
                  <a:pt x="2494" y="1193"/>
                  <a:pt x="2494" y="1193"/>
                  <a:pt x="2494" y="1202"/>
                </a:cubicBezTo>
                <a:cubicBezTo>
                  <a:pt x="2494" y="1211"/>
                  <a:pt x="2494" y="1220"/>
                  <a:pt x="2494" y="1238"/>
                </a:cubicBezTo>
                <a:cubicBezTo>
                  <a:pt x="2494" y="1238"/>
                  <a:pt x="2494" y="1238"/>
                  <a:pt x="2494" y="1247"/>
                </a:cubicBezTo>
                <a:cubicBezTo>
                  <a:pt x="2494" y="1256"/>
                  <a:pt x="2494" y="1274"/>
                  <a:pt x="2494" y="1283"/>
                </a:cubicBezTo>
                <a:lnTo>
                  <a:pt x="2494" y="1292"/>
                </a:lnTo>
                <a:cubicBezTo>
                  <a:pt x="2494" y="1400"/>
                  <a:pt x="2476" y="1509"/>
                  <a:pt x="2430" y="1627"/>
                </a:cubicBezTo>
                <a:cubicBezTo>
                  <a:pt x="2430" y="1635"/>
                  <a:pt x="2421" y="1644"/>
                  <a:pt x="2421" y="1663"/>
                </a:cubicBezTo>
                <a:cubicBezTo>
                  <a:pt x="2664" y="1374"/>
                  <a:pt x="2655" y="1175"/>
                  <a:pt x="2655" y="1175"/>
                </a:cubicBezTo>
              </a:path>
            </a:pathLst>
          </a:custGeom>
          <a:solidFill>
            <a:srgbClr val="F4A84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4A84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22">
            <a:extLst>
              <a:ext uri="{FF2B5EF4-FFF2-40B4-BE49-F238E27FC236}">
                <a16:creationId xmlns:a16="http://schemas.microsoft.com/office/drawing/2014/main" id="{D9886207-660E-DD4C-A196-7F8BC3FEE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8484" y="9208983"/>
            <a:ext cx="254223" cy="758042"/>
          </a:xfrm>
          <a:custGeom>
            <a:avLst/>
            <a:gdLst>
              <a:gd name="T0" fmla="*/ 0 w 244"/>
              <a:gd name="T1" fmla="*/ 723 h 724"/>
              <a:gd name="T2" fmla="*/ 0 w 244"/>
              <a:gd name="T3" fmla="*/ 723 h 724"/>
              <a:gd name="T4" fmla="*/ 154 w 244"/>
              <a:gd name="T5" fmla="*/ 0 h 724"/>
              <a:gd name="T6" fmla="*/ 0 w 244"/>
              <a:gd name="T7" fmla="*/ 723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4" h="724">
                <a:moveTo>
                  <a:pt x="0" y="723"/>
                </a:moveTo>
                <a:lnTo>
                  <a:pt x="0" y="723"/>
                </a:lnTo>
                <a:cubicBezTo>
                  <a:pt x="0" y="723"/>
                  <a:pt x="243" y="352"/>
                  <a:pt x="154" y="0"/>
                </a:cubicBezTo>
                <a:lnTo>
                  <a:pt x="0" y="723"/>
                </a:lnTo>
              </a:path>
            </a:pathLst>
          </a:custGeom>
          <a:solidFill>
            <a:srgbClr val="FDBE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4A84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23">
            <a:extLst>
              <a:ext uri="{FF2B5EF4-FFF2-40B4-BE49-F238E27FC236}">
                <a16:creationId xmlns:a16="http://schemas.microsoft.com/office/drawing/2014/main" id="{4328D9E2-BEBE-B74D-9419-7D2C7CE1D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8484" y="9208983"/>
            <a:ext cx="254223" cy="758042"/>
          </a:xfrm>
          <a:custGeom>
            <a:avLst/>
            <a:gdLst>
              <a:gd name="T0" fmla="*/ 0 w 244"/>
              <a:gd name="T1" fmla="*/ 723 h 724"/>
              <a:gd name="T2" fmla="*/ 0 w 244"/>
              <a:gd name="T3" fmla="*/ 723 h 724"/>
              <a:gd name="T4" fmla="*/ 154 w 244"/>
              <a:gd name="T5" fmla="*/ 0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4" h="724">
                <a:moveTo>
                  <a:pt x="0" y="723"/>
                </a:moveTo>
                <a:lnTo>
                  <a:pt x="0" y="723"/>
                </a:lnTo>
                <a:cubicBezTo>
                  <a:pt x="0" y="723"/>
                  <a:pt x="243" y="352"/>
                  <a:pt x="154" y="0"/>
                </a:cubicBezTo>
              </a:path>
            </a:pathLst>
          </a:custGeom>
          <a:noFill/>
          <a:ln w="55440" cap="flat">
            <a:solidFill>
              <a:srgbClr val="F4A84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6" name="Freeform 213">
            <a:extLst>
              <a:ext uri="{FF2B5EF4-FFF2-40B4-BE49-F238E27FC236}">
                <a16:creationId xmlns:a16="http://schemas.microsoft.com/office/drawing/2014/main" id="{41F23CDE-01B5-1347-9CB4-7865E25EA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828" y="6812077"/>
            <a:ext cx="508210" cy="971246"/>
          </a:xfrm>
          <a:custGeom>
            <a:avLst/>
            <a:gdLst>
              <a:gd name="T0" fmla="*/ 371 w 399"/>
              <a:gd name="T1" fmla="*/ 478 h 759"/>
              <a:gd name="T2" fmla="*/ 398 w 399"/>
              <a:gd name="T3" fmla="*/ 379 h 759"/>
              <a:gd name="T4" fmla="*/ 371 w 399"/>
              <a:gd name="T5" fmla="*/ 271 h 759"/>
              <a:gd name="T6" fmla="*/ 398 w 399"/>
              <a:gd name="T7" fmla="*/ 18 h 759"/>
              <a:gd name="T8" fmla="*/ 361 w 399"/>
              <a:gd name="T9" fmla="*/ 18 h 759"/>
              <a:gd name="T10" fmla="*/ 18 w 399"/>
              <a:gd name="T11" fmla="*/ 0 h 759"/>
              <a:gd name="T12" fmla="*/ 117 w 399"/>
              <a:gd name="T13" fmla="*/ 199 h 759"/>
              <a:gd name="T14" fmla="*/ 27 w 399"/>
              <a:gd name="T15" fmla="*/ 279 h 759"/>
              <a:gd name="T16" fmla="*/ 117 w 399"/>
              <a:gd name="T17" fmla="*/ 559 h 759"/>
              <a:gd name="T18" fmla="*/ 18 w 399"/>
              <a:gd name="T19" fmla="*/ 758 h 759"/>
              <a:gd name="T20" fmla="*/ 361 w 399"/>
              <a:gd name="T21" fmla="*/ 740 h 759"/>
              <a:gd name="T22" fmla="*/ 398 w 399"/>
              <a:gd name="T23" fmla="*/ 740 h 759"/>
              <a:gd name="T24" fmla="*/ 371 w 399"/>
              <a:gd name="T25" fmla="*/ 478 h 759"/>
              <a:gd name="T26" fmla="*/ 45 w 399"/>
              <a:gd name="T27" fmla="*/ 54 h 759"/>
              <a:gd name="T28" fmla="*/ 344 w 399"/>
              <a:gd name="T29" fmla="*/ 99 h 759"/>
              <a:gd name="T30" fmla="*/ 45 w 399"/>
              <a:gd name="T31" fmla="*/ 54 h 759"/>
              <a:gd name="T32" fmla="*/ 91 w 399"/>
              <a:gd name="T33" fmla="*/ 136 h 759"/>
              <a:gd name="T34" fmla="*/ 199 w 399"/>
              <a:gd name="T35" fmla="*/ 181 h 759"/>
              <a:gd name="T36" fmla="*/ 199 w 399"/>
              <a:gd name="T37" fmla="*/ 217 h 759"/>
              <a:gd name="T38" fmla="*/ 316 w 399"/>
              <a:gd name="T39" fmla="*/ 271 h 759"/>
              <a:gd name="T40" fmla="*/ 199 w 399"/>
              <a:gd name="T41" fmla="*/ 217 h 759"/>
              <a:gd name="T42" fmla="*/ 54 w 399"/>
              <a:gd name="T43" fmla="*/ 306 h 759"/>
              <a:gd name="T44" fmla="*/ 361 w 399"/>
              <a:gd name="T45" fmla="*/ 361 h 759"/>
              <a:gd name="T46" fmla="*/ 54 w 399"/>
              <a:gd name="T47" fmla="*/ 306 h 759"/>
              <a:gd name="T48" fmla="*/ 54 w 399"/>
              <a:gd name="T49" fmla="*/ 451 h 759"/>
              <a:gd name="T50" fmla="*/ 361 w 399"/>
              <a:gd name="T51" fmla="*/ 397 h 759"/>
              <a:gd name="T52" fmla="*/ 54 w 399"/>
              <a:gd name="T53" fmla="*/ 451 h 759"/>
              <a:gd name="T54" fmla="*/ 353 w 399"/>
              <a:gd name="T55" fmla="*/ 704 h 759"/>
              <a:gd name="T56" fmla="*/ 54 w 399"/>
              <a:gd name="T57" fmla="*/ 659 h 759"/>
              <a:gd name="T58" fmla="*/ 353 w 399"/>
              <a:gd name="T59" fmla="*/ 704 h 759"/>
              <a:gd name="T60" fmla="*/ 307 w 399"/>
              <a:gd name="T61" fmla="*/ 623 h 759"/>
              <a:gd name="T62" fmla="*/ 199 w 399"/>
              <a:gd name="T63" fmla="*/ 578 h 759"/>
              <a:gd name="T64" fmla="*/ 199 w 399"/>
              <a:gd name="T65" fmla="*/ 541 h 759"/>
              <a:gd name="T66" fmla="*/ 82 w 399"/>
              <a:gd name="T67" fmla="*/ 487 h 759"/>
              <a:gd name="T68" fmla="*/ 199 w 399"/>
              <a:gd name="T69" fmla="*/ 541 h 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9" h="759">
                <a:moveTo>
                  <a:pt x="371" y="478"/>
                </a:moveTo>
                <a:lnTo>
                  <a:pt x="371" y="478"/>
                </a:lnTo>
                <a:lnTo>
                  <a:pt x="371" y="478"/>
                </a:lnTo>
                <a:cubicBezTo>
                  <a:pt x="389" y="451"/>
                  <a:pt x="398" y="415"/>
                  <a:pt x="398" y="379"/>
                </a:cubicBezTo>
                <a:cubicBezTo>
                  <a:pt x="398" y="343"/>
                  <a:pt x="389" y="306"/>
                  <a:pt x="371" y="279"/>
                </a:cubicBezTo>
                <a:lnTo>
                  <a:pt x="371" y="271"/>
                </a:lnTo>
                <a:cubicBezTo>
                  <a:pt x="344" y="244"/>
                  <a:pt x="316" y="217"/>
                  <a:pt x="280" y="199"/>
                </a:cubicBezTo>
                <a:cubicBezTo>
                  <a:pt x="353" y="172"/>
                  <a:pt x="398" y="99"/>
                  <a:pt x="398" y="18"/>
                </a:cubicBezTo>
                <a:cubicBezTo>
                  <a:pt x="398" y="9"/>
                  <a:pt x="389" y="0"/>
                  <a:pt x="380" y="0"/>
                </a:cubicBezTo>
                <a:cubicBezTo>
                  <a:pt x="371" y="0"/>
                  <a:pt x="361" y="9"/>
                  <a:pt x="361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9"/>
                  <a:pt x="27" y="0"/>
                  <a:pt x="18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99"/>
                  <a:pt x="45" y="172"/>
                  <a:pt x="117" y="199"/>
                </a:cubicBezTo>
                <a:cubicBezTo>
                  <a:pt x="82" y="217"/>
                  <a:pt x="54" y="244"/>
                  <a:pt x="27" y="271"/>
                </a:cubicBezTo>
                <a:lnTo>
                  <a:pt x="27" y="279"/>
                </a:lnTo>
                <a:cubicBezTo>
                  <a:pt x="9" y="306"/>
                  <a:pt x="0" y="343"/>
                  <a:pt x="0" y="379"/>
                </a:cubicBezTo>
                <a:cubicBezTo>
                  <a:pt x="0" y="460"/>
                  <a:pt x="45" y="523"/>
                  <a:pt x="117" y="559"/>
                </a:cubicBezTo>
                <a:cubicBezTo>
                  <a:pt x="45" y="587"/>
                  <a:pt x="0" y="659"/>
                  <a:pt x="0" y="740"/>
                </a:cubicBezTo>
                <a:cubicBezTo>
                  <a:pt x="0" y="749"/>
                  <a:pt x="9" y="758"/>
                  <a:pt x="18" y="758"/>
                </a:cubicBezTo>
                <a:cubicBezTo>
                  <a:pt x="27" y="758"/>
                  <a:pt x="36" y="749"/>
                  <a:pt x="36" y="740"/>
                </a:cubicBezTo>
                <a:cubicBezTo>
                  <a:pt x="361" y="740"/>
                  <a:pt x="361" y="740"/>
                  <a:pt x="361" y="740"/>
                </a:cubicBezTo>
                <a:cubicBezTo>
                  <a:pt x="361" y="749"/>
                  <a:pt x="371" y="758"/>
                  <a:pt x="380" y="758"/>
                </a:cubicBezTo>
                <a:cubicBezTo>
                  <a:pt x="389" y="758"/>
                  <a:pt x="398" y="749"/>
                  <a:pt x="398" y="740"/>
                </a:cubicBezTo>
                <a:cubicBezTo>
                  <a:pt x="398" y="659"/>
                  <a:pt x="353" y="587"/>
                  <a:pt x="280" y="559"/>
                </a:cubicBezTo>
                <a:cubicBezTo>
                  <a:pt x="316" y="541"/>
                  <a:pt x="353" y="514"/>
                  <a:pt x="371" y="478"/>
                </a:cubicBezTo>
                <a:close/>
                <a:moveTo>
                  <a:pt x="45" y="54"/>
                </a:moveTo>
                <a:lnTo>
                  <a:pt x="45" y="54"/>
                </a:lnTo>
                <a:cubicBezTo>
                  <a:pt x="353" y="54"/>
                  <a:pt x="353" y="54"/>
                  <a:pt x="353" y="54"/>
                </a:cubicBezTo>
                <a:cubicBezTo>
                  <a:pt x="353" y="73"/>
                  <a:pt x="344" y="82"/>
                  <a:pt x="344" y="99"/>
                </a:cubicBezTo>
                <a:cubicBezTo>
                  <a:pt x="54" y="99"/>
                  <a:pt x="54" y="99"/>
                  <a:pt x="54" y="99"/>
                </a:cubicBezTo>
                <a:cubicBezTo>
                  <a:pt x="54" y="82"/>
                  <a:pt x="45" y="73"/>
                  <a:pt x="45" y="54"/>
                </a:cubicBezTo>
                <a:close/>
                <a:moveTo>
                  <a:pt x="91" y="136"/>
                </a:moveTo>
                <a:lnTo>
                  <a:pt x="91" y="136"/>
                </a:lnTo>
                <a:cubicBezTo>
                  <a:pt x="307" y="136"/>
                  <a:pt x="307" y="136"/>
                  <a:pt x="307" y="136"/>
                </a:cubicBezTo>
                <a:cubicBezTo>
                  <a:pt x="280" y="163"/>
                  <a:pt x="244" y="181"/>
                  <a:pt x="199" y="181"/>
                </a:cubicBezTo>
                <a:cubicBezTo>
                  <a:pt x="154" y="181"/>
                  <a:pt x="117" y="163"/>
                  <a:pt x="91" y="136"/>
                </a:cubicBezTo>
                <a:close/>
                <a:moveTo>
                  <a:pt x="199" y="217"/>
                </a:moveTo>
                <a:lnTo>
                  <a:pt x="199" y="217"/>
                </a:lnTo>
                <a:cubicBezTo>
                  <a:pt x="244" y="217"/>
                  <a:pt x="280" y="235"/>
                  <a:pt x="316" y="271"/>
                </a:cubicBezTo>
                <a:cubicBezTo>
                  <a:pt x="82" y="271"/>
                  <a:pt x="82" y="271"/>
                  <a:pt x="82" y="271"/>
                </a:cubicBezTo>
                <a:cubicBezTo>
                  <a:pt x="117" y="235"/>
                  <a:pt x="154" y="217"/>
                  <a:pt x="199" y="217"/>
                </a:cubicBezTo>
                <a:close/>
                <a:moveTo>
                  <a:pt x="54" y="306"/>
                </a:moveTo>
                <a:lnTo>
                  <a:pt x="54" y="306"/>
                </a:lnTo>
                <a:cubicBezTo>
                  <a:pt x="344" y="306"/>
                  <a:pt x="344" y="306"/>
                  <a:pt x="344" y="306"/>
                </a:cubicBezTo>
                <a:cubicBezTo>
                  <a:pt x="353" y="325"/>
                  <a:pt x="353" y="343"/>
                  <a:pt x="361" y="361"/>
                </a:cubicBezTo>
                <a:cubicBezTo>
                  <a:pt x="36" y="361"/>
                  <a:pt x="36" y="361"/>
                  <a:pt x="36" y="361"/>
                </a:cubicBezTo>
                <a:cubicBezTo>
                  <a:pt x="45" y="343"/>
                  <a:pt x="45" y="325"/>
                  <a:pt x="54" y="306"/>
                </a:cubicBezTo>
                <a:close/>
                <a:moveTo>
                  <a:pt x="54" y="451"/>
                </a:moveTo>
                <a:lnTo>
                  <a:pt x="54" y="451"/>
                </a:lnTo>
                <a:cubicBezTo>
                  <a:pt x="45" y="433"/>
                  <a:pt x="45" y="415"/>
                  <a:pt x="36" y="397"/>
                </a:cubicBezTo>
                <a:cubicBezTo>
                  <a:pt x="361" y="397"/>
                  <a:pt x="361" y="397"/>
                  <a:pt x="361" y="397"/>
                </a:cubicBezTo>
                <a:cubicBezTo>
                  <a:pt x="353" y="415"/>
                  <a:pt x="353" y="433"/>
                  <a:pt x="344" y="451"/>
                </a:cubicBezTo>
                <a:lnTo>
                  <a:pt x="54" y="451"/>
                </a:lnTo>
                <a:close/>
                <a:moveTo>
                  <a:pt x="353" y="704"/>
                </a:moveTo>
                <a:lnTo>
                  <a:pt x="353" y="704"/>
                </a:lnTo>
                <a:cubicBezTo>
                  <a:pt x="45" y="704"/>
                  <a:pt x="45" y="704"/>
                  <a:pt x="45" y="704"/>
                </a:cubicBezTo>
                <a:cubicBezTo>
                  <a:pt x="45" y="686"/>
                  <a:pt x="54" y="677"/>
                  <a:pt x="54" y="659"/>
                </a:cubicBezTo>
                <a:cubicBezTo>
                  <a:pt x="344" y="659"/>
                  <a:pt x="344" y="659"/>
                  <a:pt x="344" y="659"/>
                </a:cubicBezTo>
                <a:cubicBezTo>
                  <a:pt x="344" y="677"/>
                  <a:pt x="353" y="686"/>
                  <a:pt x="353" y="704"/>
                </a:cubicBezTo>
                <a:close/>
                <a:moveTo>
                  <a:pt x="307" y="623"/>
                </a:moveTo>
                <a:lnTo>
                  <a:pt x="307" y="623"/>
                </a:lnTo>
                <a:cubicBezTo>
                  <a:pt x="91" y="623"/>
                  <a:pt x="91" y="623"/>
                  <a:pt x="91" y="623"/>
                </a:cubicBezTo>
                <a:cubicBezTo>
                  <a:pt x="117" y="595"/>
                  <a:pt x="154" y="578"/>
                  <a:pt x="199" y="578"/>
                </a:cubicBezTo>
                <a:cubicBezTo>
                  <a:pt x="244" y="578"/>
                  <a:pt x="280" y="595"/>
                  <a:pt x="307" y="623"/>
                </a:cubicBezTo>
                <a:close/>
                <a:moveTo>
                  <a:pt x="199" y="541"/>
                </a:moveTo>
                <a:lnTo>
                  <a:pt x="199" y="541"/>
                </a:lnTo>
                <a:cubicBezTo>
                  <a:pt x="154" y="541"/>
                  <a:pt x="108" y="523"/>
                  <a:pt x="82" y="487"/>
                </a:cubicBezTo>
                <a:cubicBezTo>
                  <a:pt x="316" y="487"/>
                  <a:pt x="316" y="487"/>
                  <a:pt x="316" y="487"/>
                </a:cubicBezTo>
                <a:cubicBezTo>
                  <a:pt x="289" y="523"/>
                  <a:pt x="244" y="541"/>
                  <a:pt x="199" y="5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4A84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214">
            <a:extLst>
              <a:ext uri="{FF2B5EF4-FFF2-40B4-BE49-F238E27FC236}">
                <a16:creationId xmlns:a16="http://schemas.microsoft.com/office/drawing/2014/main" id="{3E6EE252-69EC-5041-8F89-4879BBD7D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821" y="6910070"/>
            <a:ext cx="824430" cy="824430"/>
          </a:xfrm>
          <a:custGeom>
            <a:avLst/>
            <a:gdLst>
              <a:gd name="T0" fmla="*/ 633 w 643"/>
              <a:gd name="T1" fmla="*/ 145 h 642"/>
              <a:gd name="T2" fmla="*/ 633 w 643"/>
              <a:gd name="T3" fmla="*/ 145 h 642"/>
              <a:gd name="T4" fmla="*/ 587 w 643"/>
              <a:gd name="T5" fmla="*/ 64 h 642"/>
              <a:gd name="T6" fmla="*/ 506 w 643"/>
              <a:gd name="T7" fmla="*/ 9 h 642"/>
              <a:gd name="T8" fmla="*/ 406 w 643"/>
              <a:gd name="T9" fmla="*/ 9 h 642"/>
              <a:gd name="T10" fmla="*/ 208 w 643"/>
              <a:gd name="T11" fmla="*/ 109 h 642"/>
              <a:gd name="T12" fmla="*/ 108 w 643"/>
              <a:gd name="T13" fmla="*/ 307 h 642"/>
              <a:gd name="T14" fmla="*/ 108 w 643"/>
              <a:gd name="T15" fmla="*/ 406 h 642"/>
              <a:gd name="T16" fmla="*/ 145 w 643"/>
              <a:gd name="T17" fmla="*/ 469 h 642"/>
              <a:gd name="T18" fmla="*/ 9 w 643"/>
              <a:gd name="T19" fmla="*/ 614 h 642"/>
              <a:gd name="T20" fmla="*/ 9 w 643"/>
              <a:gd name="T21" fmla="*/ 641 h 642"/>
              <a:gd name="T22" fmla="*/ 18 w 643"/>
              <a:gd name="T23" fmla="*/ 641 h 642"/>
              <a:gd name="T24" fmla="*/ 36 w 643"/>
              <a:gd name="T25" fmla="*/ 641 h 642"/>
              <a:gd name="T26" fmla="*/ 172 w 643"/>
              <a:gd name="T27" fmla="*/ 496 h 642"/>
              <a:gd name="T28" fmla="*/ 244 w 643"/>
              <a:gd name="T29" fmla="*/ 533 h 642"/>
              <a:gd name="T30" fmla="*/ 307 w 643"/>
              <a:gd name="T31" fmla="*/ 541 h 642"/>
              <a:gd name="T32" fmla="*/ 343 w 643"/>
              <a:gd name="T33" fmla="*/ 541 h 642"/>
              <a:gd name="T34" fmla="*/ 533 w 643"/>
              <a:gd name="T35" fmla="*/ 433 h 642"/>
              <a:gd name="T36" fmla="*/ 642 w 643"/>
              <a:gd name="T37" fmla="*/ 243 h 642"/>
              <a:gd name="T38" fmla="*/ 633 w 643"/>
              <a:gd name="T39" fmla="*/ 145 h 642"/>
              <a:gd name="T40" fmla="*/ 506 w 643"/>
              <a:gd name="T41" fmla="*/ 406 h 642"/>
              <a:gd name="T42" fmla="*/ 506 w 643"/>
              <a:gd name="T43" fmla="*/ 406 h 642"/>
              <a:gd name="T44" fmla="*/ 334 w 643"/>
              <a:gd name="T45" fmla="*/ 505 h 642"/>
              <a:gd name="T46" fmla="*/ 307 w 643"/>
              <a:gd name="T47" fmla="*/ 505 h 642"/>
              <a:gd name="T48" fmla="*/ 199 w 643"/>
              <a:gd name="T49" fmla="*/ 469 h 642"/>
              <a:gd name="T50" fmla="*/ 289 w 643"/>
              <a:gd name="T51" fmla="*/ 379 h 642"/>
              <a:gd name="T52" fmla="*/ 389 w 643"/>
              <a:gd name="T53" fmla="*/ 397 h 642"/>
              <a:gd name="T54" fmla="*/ 398 w 643"/>
              <a:gd name="T55" fmla="*/ 397 h 642"/>
              <a:gd name="T56" fmla="*/ 416 w 643"/>
              <a:gd name="T57" fmla="*/ 379 h 642"/>
              <a:gd name="T58" fmla="*/ 398 w 643"/>
              <a:gd name="T59" fmla="*/ 352 h 642"/>
              <a:gd name="T60" fmla="*/ 316 w 643"/>
              <a:gd name="T61" fmla="*/ 343 h 642"/>
              <a:gd name="T62" fmla="*/ 398 w 643"/>
              <a:gd name="T63" fmla="*/ 271 h 642"/>
              <a:gd name="T64" fmla="*/ 479 w 643"/>
              <a:gd name="T65" fmla="*/ 307 h 642"/>
              <a:gd name="T66" fmla="*/ 488 w 643"/>
              <a:gd name="T67" fmla="*/ 307 h 642"/>
              <a:gd name="T68" fmla="*/ 506 w 643"/>
              <a:gd name="T69" fmla="*/ 289 h 642"/>
              <a:gd name="T70" fmla="*/ 497 w 643"/>
              <a:gd name="T71" fmla="*/ 271 h 642"/>
              <a:gd name="T72" fmla="*/ 425 w 643"/>
              <a:gd name="T73" fmla="*/ 243 h 642"/>
              <a:gd name="T74" fmla="*/ 461 w 643"/>
              <a:gd name="T75" fmla="*/ 199 h 642"/>
              <a:gd name="T76" fmla="*/ 461 w 643"/>
              <a:gd name="T77" fmla="*/ 172 h 642"/>
              <a:gd name="T78" fmla="*/ 434 w 643"/>
              <a:gd name="T79" fmla="*/ 181 h 642"/>
              <a:gd name="T80" fmla="*/ 370 w 643"/>
              <a:gd name="T81" fmla="*/ 234 h 642"/>
              <a:gd name="T82" fmla="*/ 370 w 643"/>
              <a:gd name="T83" fmla="*/ 234 h 642"/>
              <a:gd name="T84" fmla="*/ 361 w 643"/>
              <a:gd name="T85" fmla="*/ 252 h 642"/>
              <a:gd name="T86" fmla="*/ 352 w 643"/>
              <a:gd name="T87" fmla="*/ 181 h 642"/>
              <a:gd name="T88" fmla="*/ 334 w 643"/>
              <a:gd name="T89" fmla="*/ 163 h 642"/>
              <a:gd name="T90" fmla="*/ 316 w 643"/>
              <a:gd name="T91" fmla="*/ 181 h 642"/>
              <a:gd name="T92" fmla="*/ 325 w 643"/>
              <a:gd name="T93" fmla="*/ 289 h 642"/>
              <a:gd name="T94" fmla="*/ 253 w 643"/>
              <a:gd name="T95" fmla="*/ 361 h 642"/>
              <a:gd name="T96" fmla="*/ 253 w 643"/>
              <a:gd name="T97" fmla="*/ 289 h 642"/>
              <a:gd name="T98" fmla="*/ 235 w 643"/>
              <a:gd name="T99" fmla="*/ 261 h 642"/>
              <a:gd name="T100" fmla="*/ 217 w 643"/>
              <a:gd name="T101" fmla="*/ 289 h 642"/>
              <a:gd name="T102" fmla="*/ 217 w 643"/>
              <a:gd name="T103" fmla="*/ 397 h 642"/>
              <a:gd name="T104" fmla="*/ 172 w 643"/>
              <a:gd name="T105" fmla="*/ 442 h 642"/>
              <a:gd name="T106" fmla="*/ 235 w 643"/>
              <a:gd name="T107" fmla="*/ 136 h 642"/>
              <a:gd name="T108" fmla="*/ 406 w 643"/>
              <a:gd name="T109" fmla="*/ 45 h 642"/>
              <a:gd name="T110" fmla="*/ 443 w 643"/>
              <a:gd name="T111" fmla="*/ 45 h 642"/>
              <a:gd name="T112" fmla="*/ 560 w 643"/>
              <a:gd name="T113" fmla="*/ 91 h 642"/>
              <a:gd name="T114" fmla="*/ 506 w 643"/>
              <a:gd name="T115" fmla="*/ 406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43" h="642">
                <a:moveTo>
                  <a:pt x="633" y="145"/>
                </a:moveTo>
                <a:lnTo>
                  <a:pt x="633" y="145"/>
                </a:lnTo>
                <a:cubicBezTo>
                  <a:pt x="623" y="109"/>
                  <a:pt x="605" y="82"/>
                  <a:pt x="587" y="64"/>
                </a:cubicBezTo>
                <a:cubicBezTo>
                  <a:pt x="560" y="37"/>
                  <a:pt x="533" y="19"/>
                  <a:pt x="506" y="9"/>
                </a:cubicBezTo>
                <a:cubicBezTo>
                  <a:pt x="470" y="9"/>
                  <a:pt x="434" y="0"/>
                  <a:pt x="406" y="9"/>
                </a:cubicBezTo>
                <a:cubicBezTo>
                  <a:pt x="334" y="19"/>
                  <a:pt x="262" y="55"/>
                  <a:pt x="208" y="109"/>
                </a:cubicBezTo>
                <a:cubicBezTo>
                  <a:pt x="153" y="163"/>
                  <a:pt x="117" y="234"/>
                  <a:pt x="108" y="307"/>
                </a:cubicBezTo>
                <a:cubicBezTo>
                  <a:pt x="99" y="343"/>
                  <a:pt x="99" y="370"/>
                  <a:pt x="108" y="406"/>
                </a:cubicBezTo>
                <a:cubicBezTo>
                  <a:pt x="117" y="424"/>
                  <a:pt x="136" y="451"/>
                  <a:pt x="145" y="469"/>
                </a:cubicBezTo>
                <a:cubicBezTo>
                  <a:pt x="9" y="614"/>
                  <a:pt x="9" y="614"/>
                  <a:pt x="9" y="614"/>
                </a:cubicBezTo>
                <a:cubicBezTo>
                  <a:pt x="0" y="623"/>
                  <a:pt x="0" y="632"/>
                  <a:pt x="9" y="641"/>
                </a:cubicBezTo>
                <a:lnTo>
                  <a:pt x="18" y="641"/>
                </a:lnTo>
                <a:cubicBezTo>
                  <a:pt x="27" y="641"/>
                  <a:pt x="27" y="641"/>
                  <a:pt x="36" y="641"/>
                </a:cubicBezTo>
                <a:cubicBezTo>
                  <a:pt x="172" y="496"/>
                  <a:pt x="172" y="496"/>
                  <a:pt x="172" y="496"/>
                </a:cubicBezTo>
                <a:cubicBezTo>
                  <a:pt x="190" y="514"/>
                  <a:pt x="217" y="524"/>
                  <a:pt x="244" y="533"/>
                </a:cubicBezTo>
                <a:cubicBezTo>
                  <a:pt x="262" y="541"/>
                  <a:pt x="280" y="541"/>
                  <a:pt x="307" y="541"/>
                </a:cubicBezTo>
                <a:cubicBezTo>
                  <a:pt x="316" y="541"/>
                  <a:pt x="325" y="541"/>
                  <a:pt x="343" y="541"/>
                </a:cubicBezTo>
                <a:cubicBezTo>
                  <a:pt x="406" y="533"/>
                  <a:pt x="479" y="496"/>
                  <a:pt x="533" y="433"/>
                </a:cubicBezTo>
                <a:cubicBezTo>
                  <a:pt x="596" y="379"/>
                  <a:pt x="633" y="316"/>
                  <a:pt x="642" y="243"/>
                </a:cubicBezTo>
                <a:cubicBezTo>
                  <a:pt x="642" y="208"/>
                  <a:pt x="642" y="172"/>
                  <a:pt x="633" y="145"/>
                </a:cubicBezTo>
                <a:close/>
                <a:moveTo>
                  <a:pt x="506" y="406"/>
                </a:moveTo>
                <a:lnTo>
                  <a:pt x="506" y="406"/>
                </a:lnTo>
                <a:cubicBezTo>
                  <a:pt x="461" y="460"/>
                  <a:pt x="398" y="496"/>
                  <a:pt x="334" y="505"/>
                </a:cubicBezTo>
                <a:cubicBezTo>
                  <a:pt x="325" y="505"/>
                  <a:pt x="316" y="505"/>
                  <a:pt x="307" y="505"/>
                </a:cubicBezTo>
                <a:cubicBezTo>
                  <a:pt x="262" y="505"/>
                  <a:pt x="226" y="496"/>
                  <a:pt x="199" y="469"/>
                </a:cubicBezTo>
                <a:cubicBezTo>
                  <a:pt x="289" y="379"/>
                  <a:pt x="289" y="379"/>
                  <a:pt x="289" y="379"/>
                </a:cubicBezTo>
                <a:cubicBezTo>
                  <a:pt x="389" y="397"/>
                  <a:pt x="389" y="397"/>
                  <a:pt x="389" y="397"/>
                </a:cubicBezTo>
                <a:lnTo>
                  <a:pt x="398" y="397"/>
                </a:lnTo>
                <a:cubicBezTo>
                  <a:pt x="406" y="397"/>
                  <a:pt x="416" y="388"/>
                  <a:pt x="416" y="379"/>
                </a:cubicBezTo>
                <a:cubicBezTo>
                  <a:pt x="416" y="370"/>
                  <a:pt x="406" y="361"/>
                  <a:pt x="398" y="352"/>
                </a:cubicBezTo>
                <a:cubicBezTo>
                  <a:pt x="316" y="343"/>
                  <a:pt x="316" y="343"/>
                  <a:pt x="316" y="343"/>
                </a:cubicBezTo>
                <a:cubicBezTo>
                  <a:pt x="398" y="271"/>
                  <a:pt x="398" y="271"/>
                  <a:pt x="398" y="271"/>
                </a:cubicBezTo>
                <a:cubicBezTo>
                  <a:pt x="479" y="307"/>
                  <a:pt x="479" y="307"/>
                  <a:pt x="479" y="307"/>
                </a:cubicBezTo>
                <a:lnTo>
                  <a:pt x="488" y="307"/>
                </a:lnTo>
                <a:cubicBezTo>
                  <a:pt x="497" y="307"/>
                  <a:pt x="497" y="297"/>
                  <a:pt x="506" y="289"/>
                </a:cubicBezTo>
                <a:cubicBezTo>
                  <a:pt x="506" y="280"/>
                  <a:pt x="506" y="271"/>
                  <a:pt x="497" y="271"/>
                </a:cubicBezTo>
                <a:cubicBezTo>
                  <a:pt x="425" y="243"/>
                  <a:pt x="425" y="243"/>
                  <a:pt x="425" y="243"/>
                </a:cubicBezTo>
                <a:cubicBezTo>
                  <a:pt x="461" y="199"/>
                  <a:pt x="461" y="199"/>
                  <a:pt x="461" y="199"/>
                </a:cubicBezTo>
                <a:cubicBezTo>
                  <a:pt x="461" y="199"/>
                  <a:pt x="461" y="181"/>
                  <a:pt x="461" y="172"/>
                </a:cubicBezTo>
                <a:cubicBezTo>
                  <a:pt x="452" y="172"/>
                  <a:pt x="434" y="172"/>
                  <a:pt x="434" y="181"/>
                </a:cubicBezTo>
                <a:cubicBezTo>
                  <a:pt x="370" y="234"/>
                  <a:pt x="370" y="234"/>
                  <a:pt x="370" y="234"/>
                </a:cubicBezTo>
                <a:lnTo>
                  <a:pt x="370" y="234"/>
                </a:lnTo>
                <a:cubicBezTo>
                  <a:pt x="361" y="252"/>
                  <a:pt x="361" y="252"/>
                  <a:pt x="361" y="252"/>
                </a:cubicBezTo>
                <a:cubicBezTo>
                  <a:pt x="352" y="181"/>
                  <a:pt x="352" y="181"/>
                  <a:pt x="352" y="181"/>
                </a:cubicBezTo>
                <a:cubicBezTo>
                  <a:pt x="352" y="172"/>
                  <a:pt x="343" y="163"/>
                  <a:pt x="334" y="163"/>
                </a:cubicBezTo>
                <a:cubicBezTo>
                  <a:pt x="325" y="163"/>
                  <a:pt x="316" y="172"/>
                  <a:pt x="316" y="181"/>
                </a:cubicBezTo>
                <a:cubicBezTo>
                  <a:pt x="325" y="289"/>
                  <a:pt x="325" y="289"/>
                  <a:pt x="325" y="289"/>
                </a:cubicBezTo>
                <a:cubicBezTo>
                  <a:pt x="253" y="361"/>
                  <a:pt x="253" y="361"/>
                  <a:pt x="253" y="361"/>
                </a:cubicBezTo>
                <a:cubicBezTo>
                  <a:pt x="253" y="289"/>
                  <a:pt x="253" y="289"/>
                  <a:pt x="253" y="289"/>
                </a:cubicBezTo>
                <a:cubicBezTo>
                  <a:pt x="253" y="271"/>
                  <a:pt x="244" y="261"/>
                  <a:pt x="235" y="261"/>
                </a:cubicBezTo>
                <a:cubicBezTo>
                  <a:pt x="226" y="261"/>
                  <a:pt x="217" y="271"/>
                  <a:pt x="217" y="289"/>
                </a:cubicBezTo>
                <a:cubicBezTo>
                  <a:pt x="217" y="397"/>
                  <a:pt x="217" y="397"/>
                  <a:pt x="217" y="397"/>
                </a:cubicBezTo>
                <a:cubicBezTo>
                  <a:pt x="172" y="442"/>
                  <a:pt x="172" y="442"/>
                  <a:pt x="172" y="442"/>
                </a:cubicBezTo>
                <a:cubicBezTo>
                  <a:pt x="117" y="361"/>
                  <a:pt x="136" y="234"/>
                  <a:pt x="235" y="136"/>
                </a:cubicBezTo>
                <a:cubicBezTo>
                  <a:pt x="289" y="91"/>
                  <a:pt x="343" y="55"/>
                  <a:pt x="406" y="45"/>
                </a:cubicBezTo>
                <a:cubicBezTo>
                  <a:pt x="416" y="45"/>
                  <a:pt x="434" y="45"/>
                  <a:pt x="443" y="45"/>
                </a:cubicBezTo>
                <a:cubicBezTo>
                  <a:pt x="488" y="45"/>
                  <a:pt x="524" y="55"/>
                  <a:pt x="560" y="91"/>
                </a:cubicBezTo>
                <a:cubicBezTo>
                  <a:pt x="633" y="163"/>
                  <a:pt x="614" y="307"/>
                  <a:pt x="506" y="4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4A84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FD40619-C806-E14E-8F81-ED50357C2B15}"/>
              </a:ext>
            </a:extLst>
          </p:cNvPr>
          <p:cNvGrpSpPr/>
          <p:nvPr/>
        </p:nvGrpSpPr>
        <p:grpSpPr>
          <a:xfrm>
            <a:off x="7268688" y="4683650"/>
            <a:ext cx="892191" cy="892191"/>
            <a:chOff x="7275084" y="4630730"/>
            <a:chExt cx="892191" cy="892191"/>
          </a:xfrm>
        </p:grpSpPr>
        <p:sp>
          <p:nvSpPr>
            <p:cNvPr id="118" name="Freeform 215">
              <a:extLst>
                <a:ext uri="{FF2B5EF4-FFF2-40B4-BE49-F238E27FC236}">
                  <a16:creationId xmlns:a16="http://schemas.microsoft.com/office/drawing/2014/main" id="{275B22A0-1B43-DE42-9156-F079A2D97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5084" y="4930011"/>
              <a:ext cx="592913" cy="592910"/>
            </a:xfrm>
            <a:custGeom>
              <a:avLst/>
              <a:gdLst>
                <a:gd name="T0" fmla="*/ 416 w 462"/>
                <a:gd name="T1" fmla="*/ 217 h 462"/>
                <a:gd name="T2" fmla="*/ 416 w 462"/>
                <a:gd name="T3" fmla="*/ 217 h 462"/>
                <a:gd name="T4" fmla="*/ 325 w 462"/>
                <a:gd name="T5" fmla="*/ 136 h 462"/>
                <a:gd name="T6" fmla="*/ 244 w 462"/>
                <a:gd name="T7" fmla="*/ 45 h 462"/>
                <a:gd name="T8" fmla="*/ 235 w 462"/>
                <a:gd name="T9" fmla="*/ 45 h 462"/>
                <a:gd name="T10" fmla="*/ 135 w 462"/>
                <a:gd name="T11" fmla="*/ 0 h 462"/>
                <a:gd name="T12" fmla="*/ 36 w 462"/>
                <a:gd name="T13" fmla="*/ 45 h 462"/>
                <a:gd name="T14" fmla="*/ 0 w 462"/>
                <a:gd name="T15" fmla="*/ 145 h 462"/>
                <a:gd name="T16" fmla="*/ 36 w 462"/>
                <a:gd name="T17" fmla="*/ 244 h 462"/>
                <a:gd name="T18" fmla="*/ 36 w 462"/>
                <a:gd name="T19" fmla="*/ 244 h 462"/>
                <a:gd name="T20" fmla="*/ 126 w 462"/>
                <a:gd name="T21" fmla="*/ 335 h 462"/>
                <a:gd name="T22" fmla="*/ 217 w 462"/>
                <a:gd name="T23" fmla="*/ 425 h 462"/>
                <a:gd name="T24" fmla="*/ 217 w 462"/>
                <a:gd name="T25" fmla="*/ 425 h 462"/>
                <a:gd name="T26" fmla="*/ 316 w 462"/>
                <a:gd name="T27" fmla="*/ 461 h 462"/>
                <a:gd name="T28" fmla="*/ 316 w 462"/>
                <a:gd name="T29" fmla="*/ 461 h 462"/>
                <a:gd name="T30" fmla="*/ 416 w 462"/>
                <a:gd name="T31" fmla="*/ 425 h 462"/>
                <a:gd name="T32" fmla="*/ 461 w 462"/>
                <a:gd name="T33" fmla="*/ 325 h 462"/>
                <a:gd name="T34" fmla="*/ 416 w 462"/>
                <a:gd name="T35" fmla="*/ 226 h 462"/>
                <a:gd name="T36" fmla="*/ 416 w 462"/>
                <a:gd name="T37" fmla="*/ 217 h 462"/>
                <a:gd name="T38" fmla="*/ 63 w 462"/>
                <a:gd name="T39" fmla="*/ 217 h 462"/>
                <a:gd name="T40" fmla="*/ 63 w 462"/>
                <a:gd name="T41" fmla="*/ 217 h 462"/>
                <a:gd name="T42" fmla="*/ 63 w 462"/>
                <a:gd name="T43" fmla="*/ 217 h 462"/>
                <a:gd name="T44" fmla="*/ 36 w 462"/>
                <a:gd name="T45" fmla="*/ 145 h 462"/>
                <a:gd name="T46" fmla="*/ 63 w 462"/>
                <a:gd name="T47" fmla="*/ 72 h 462"/>
                <a:gd name="T48" fmla="*/ 135 w 462"/>
                <a:gd name="T49" fmla="*/ 45 h 462"/>
                <a:gd name="T50" fmla="*/ 135 w 462"/>
                <a:gd name="T51" fmla="*/ 45 h 462"/>
                <a:gd name="T52" fmla="*/ 208 w 462"/>
                <a:gd name="T53" fmla="*/ 72 h 462"/>
                <a:gd name="T54" fmla="*/ 208 w 462"/>
                <a:gd name="T55" fmla="*/ 72 h 462"/>
                <a:gd name="T56" fmla="*/ 217 w 462"/>
                <a:gd name="T57" fmla="*/ 72 h 462"/>
                <a:gd name="T58" fmla="*/ 289 w 462"/>
                <a:gd name="T59" fmla="*/ 145 h 462"/>
                <a:gd name="T60" fmla="*/ 135 w 462"/>
                <a:gd name="T61" fmla="*/ 298 h 462"/>
                <a:gd name="T62" fmla="*/ 63 w 462"/>
                <a:gd name="T63" fmla="*/ 217 h 462"/>
                <a:gd name="T64" fmla="*/ 388 w 462"/>
                <a:gd name="T65" fmla="*/ 398 h 462"/>
                <a:gd name="T66" fmla="*/ 388 w 462"/>
                <a:gd name="T67" fmla="*/ 398 h 462"/>
                <a:gd name="T68" fmla="*/ 388 w 462"/>
                <a:gd name="T69" fmla="*/ 398 h 462"/>
                <a:gd name="T70" fmla="*/ 316 w 462"/>
                <a:gd name="T71" fmla="*/ 425 h 462"/>
                <a:gd name="T72" fmla="*/ 316 w 462"/>
                <a:gd name="T73" fmla="*/ 425 h 462"/>
                <a:gd name="T74" fmla="*/ 244 w 462"/>
                <a:gd name="T75" fmla="*/ 398 h 462"/>
                <a:gd name="T76" fmla="*/ 244 w 462"/>
                <a:gd name="T77" fmla="*/ 398 h 462"/>
                <a:gd name="T78" fmla="*/ 244 w 462"/>
                <a:gd name="T79" fmla="*/ 398 h 462"/>
                <a:gd name="T80" fmla="*/ 163 w 462"/>
                <a:gd name="T81" fmla="*/ 325 h 462"/>
                <a:gd name="T82" fmla="*/ 316 w 462"/>
                <a:gd name="T83" fmla="*/ 172 h 462"/>
                <a:gd name="T84" fmla="*/ 388 w 462"/>
                <a:gd name="T85" fmla="*/ 244 h 462"/>
                <a:gd name="T86" fmla="*/ 388 w 462"/>
                <a:gd name="T87" fmla="*/ 253 h 462"/>
                <a:gd name="T88" fmla="*/ 388 w 462"/>
                <a:gd name="T89" fmla="*/ 253 h 462"/>
                <a:gd name="T90" fmla="*/ 416 w 462"/>
                <a:gd name="T91" fmla="*/ 325 h 462"/>
                <a:gd name="T92" fmla="*/ 388 w 462"/>
                <a:gd name="T93" fmla="*/ 398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2" h="462">
                  <a:moveTo>
                    <a:pt x="416" y="217"/>
                  </a:moveTo>
                  <a:lnTo>
                    <a:pt x="416" y="217"/>
                  </a:lnTo>
                  <a:cubicBezTo>
                    <a:pt x="325" y="136"/>
                    <a:pt x="325" y="136"/>
                    <a:pt x="325" y="136"/>
                  </a:cubicBezTo>
                  <a:cubicBezTo>
                    <a:pt x="244" y="45"/>
                    <a:pt x="244" y="45"/>
                    <a:pt x="244" y="45"/>
                  </a:cubicBezTo>
                  <a:cubicBezTo>
                    <a:pt x="235" y="45"/>
                    <a:pt x="235" y="45"/>
                    <a:pt x="235" y="45"/>
                  </a:cubicBezTo>
                  <a:cubicBezTo>
                    <a:pt x="208" y="18"/>
                    <a:pt x="172" y="0"/>
                    <a:pt x="135" y="0"/>
                  </a:cubicBezTo>
                  <a:cubicBezTo>
                    <a:pt x="99" y="9"/>
                    <a:pt x="63" y="18"/>
                    <a:pt x="36" y="45"/>
                  </a:cubicBezTo>
                  <a:cubicBezTo>
                    <a:pt x="9" y="72"/>
                    <a:pt x="0" y="108"/>
                    <a:pt x="0" y="145"/>
                  </a:cubicBezTo>
                  <a:cubicBezTo>
                    <a:pt x="0" y="181"/>
                    <a:pt x="9" y="217"/>
                    <a:pt x="36" y="244"/>
                  </a:cubicBezTo>
                  <a:lnTo>
                    <a:pt x="36" y="244"/>
                  </a:lnTo>
                  <a:cubicBezTo>
                    <a:pt x="126" y="335"/>
                    <a:pt x="126" y="335"/>
                    <a:pt x="126" y="335"/>
                  </a:cubicBezTo>
                  <a:cubicBezTo>
                    <a:pt x="217" y="425"/>
                    <a:pt x="217" y="425"/>
                    <a:pt x="217" y="425"/>
                  </a:cubicBezTo>
                  <a:lnTo>
                    <a:pt x="217" y="425"/>
                  </a:lnTo>
                  <a:cubicBezTo>
                    <a:pt x="244" y="452"/>
                    <a:pt x="280" y="461"/>
                    <a:pt x="316" y="461"/>
                  </a:cubicBezTo>
                  <a:lnTo>
                    <a:pt x="316" y="461"/>
                  </a:lnTo>
                  <a:cubicBezTo>
                    <a:pt x="352" y="461"/>
                    <a:pt x="388" y="452"/>
                    <a:pt x="416" y="425"/>
                  </a:cubicBezTo>
                  <a:cubicBezTo>
                    <a:pt x="443" y="398"/>
                    <a:pt x="461" y="361"/>
                    <a:pt x="461" y="325"/>
                  </a:cubicBezTo>
                  <a:cubicBezTo>
                    <a:pt x="461" y="289"/>
                    <a:pt x="443" y="253"/>
                    <a:pt x="416" y="226"/>
                  </a:cubicBezTo>
                  <a:cubicBezTo>
                    <a:pt x="416" y="226"/>
                    <a:pt x="416" y="226"/>
                    <a:pt x="416" y="217"/>
                  </a:cubicBezTo>
                  <a:close/>
                  <a:moveTo>
                    <a:pt x="63" y="217"/>
                  </a:moveTo>
                  <a:lnTo>
                    <a:pt x="63" y="217"/>
                  </a:lnTo>
                  <a:lnTo>
                    <a:pt x="63" y="217"/>
                  </a:lnTo>
                  <a:cubicBezTo>
                    <a:pt x="45" y="199"/>
                    <a:pt x="36" y="172"/>
                    <a:pt x="36" y="145"/>
                  </a:cubicBezTo>
                  <a:cubicBezTo>
                    <a:pt x="36" y="118"/>
                    <a:pt x="45" y="91"/>
                    <a:pt x="63" y="72"/>
                  </a:cubicBezTo>
                  <a:cubicBezTo>
                    <a:pt x="81" y="54"/>
                    <a:pt x="108" y="45"/>
                    <a:pt x="135" y="45"/>
                  </a:cubicBezTo>
                  <a:lnTo>
                    <a:pt x="135" y="45"/>
                  </a:lnTo>
                  <a:cubicBezTo>
                    <a:pt x="163" y="45"/>
                    <a:pt x="190" y="54"/>
                    <a:pt x="208" y="72"/>
                  </a:cubicBezTo>
                  <a:lnTo>
                    <a:pt x="208" y="72"/>
                  </a:lnTo>
                  <a:lnTo>
                    <a:pt x="217" y="72"/>
                  </a:lnTo>
                  <a:cubicBezTo>
                    <a:pt x="289" y="145"/>
                    <a:pt x="289" y="145"/>
                    <a:pt x="289" y="145"/>
                  </a:cubicBezTo>
                  <a:cubicBezTo>
                    <a:pt x="135" y="298"/>
                    <a:pt x="135" y="298"/>
                    <a:pt x="135" y="298"/>
                  </a:cubicBezTo>
                  <a:cubicBezTo>
                    <a:pt x="63" y="217"/>
                    <a:pt x="63" y="217"/>
                    <a:pt x="63" y="217"/>
                  </a:cubicBezTo>
                  <a:close/>
                  <a:moveTo>
                    <a:pt x="388" y="398"/>
                  </a:moveTo>
                  <a:lnTo>
                    <a:pt x="388" y="398"/>
                  </a:lnTo>
                  <a:lnTo>
                    <a:pt x="388" y="398"/>
                  </a:lnTo>
                  <a:cubicBezTo>
                    <a:pt x="370" y="416"/>
                    <a:pt x="343" y="425"/>
                    <a:pt x="316" y="425"/>
                  </a:cubicBezTo>
                  <a:lnTo>
                    <a:pt x="316" y="425"/>
                  </a:lnTo>
                  <a:cubicBezTo>
                    <a:pt x="289" y="425"/>
                    <a:pt x="262" y="416"/>
                    <a:pt x="244" y="398"/>
                  </a:cubicBezTo>
                  <a:lnTo>
                    <a:pt x="244" y="398"/>
                  </a:lnTo>
                  <a:lnTo>
                    <a:pt x="244" y="398"/>
                  </a:lnTo>
                  <a:cubicBezTo>
                    <a:pt x="163" y="325"/>
                    <a:pt x="163" y="325"/>
                    <a:pt x="163" y="325"/>
                  </a:cubicBezTo>
                  <a:cubicBezTo>
                    <a:pt x="316" y="172"/>
                    <a:pt x="316" y="172"/>
                    <a:pt x="316" y="172"/>
                  </a:cubicBezTo>
                  <a:cubicBezTo>
                    <a:pt x="388" y="244"/>
                    <a:pt x="388" y="244"/>
                    <a:pt x="388" y="244"/>
                  </a:cubicBezTo>
                  <a:cubicBezTo>
                    <a:pt x="388" y="244"/>
                    <a:pt x="388" y="244"/>
                    <a:pt x="388" y="253"/>
                  </a:cubicBezTo>
                  <a:lnTo>
                    <a:pt x="388" y="253"/>
                  </a:lnTo>
                  <a:cubicBezTo>
                    <a:pt x="407" y="271"/>
                    <a:pt x="416" y="298"/>
                    <a:pt x="416" y="325"/>
                  </a:cubicBezTo>
                  <a:cubicBezTo>
                    <a:pt x="416" y="352"/>
                    <a:pt x="407" y="380"/>
                    <a:pt x="388" y="3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4A84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216">
              <a:extLst>
                <a:ext uri="{FF2B5EF4-FFF2-40B4-BE49-F238E27FC236}">
                  <a16:creationId xmlns:a16="http://schemas.microsoft.com/office/drawing/2014/main" id="{F8CA04AB-154E-E84C-9DC2-775D92600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2946" y="4630730"/>
              <a:ext cx="474329" cy="474329"/>
            </a:xfrm>
            <a:custGeom>
              <a:avLst/>
              <a:gdLst>
                <a:gd name="T0" fmla="*/ 190 w 372"/>
                <a:gd name="T1" fmla="*/ 0 h 372"/>
                <a:gd name="T2" fmla="*/ 190 w 372"/>
                <a:gd name="T3" fmla="*/ 0 h 372"/>
                <a:gd name="T4" fmla="*/ 0 w 372"/>
                <a:gd name="T5" fmla="*/ 181 h 372"/>
                <a:gd name="T6" fmla="*/ 190 w 372"/>
                <a:gd name="T7" fmla="*/ 371 h 372"/>
                <a:gd name="T8" fmla="*/ 371 w 372"/>
                <a:gd name="T9" fmla="*/ 181 h 372"/>
                <a:gd name="T10" fmla="*/ 190 w 372"/>
                <a:gd name="T11" fmla="*/ 0 h 372"/>
                <a:gd name="T12" fmla="*/ 82 w 372"/>
                <a:gd name="T13" fmla="*/ 289 h 372"/>
                <a:gd name="T14" fmla="*/ 82 w 372"/>
                <a:gd name="T15" fmla="*/ 289 h 372"/>
                <a:gd name="T16" fmla="*/ 289 w 372"/>
                <a:gd name="T17" fmla="*/ 81 h 372"/>
                <a:gd name="T18" fmla="*/ 298 w 372"/>
                <a:gd name="T19" fmla="*/ 81 h 372"/>
                <a:gd name="T20" fmla="*/ 82 w 372"/>
                <a:gd name="T21" fmla="*/ 289 h 372"/>
                <a:gd name="T22" fmla="*/ 190 w 372"/>
                <a:gd name="T23" fmla="*/ 36 h 372"/>
                <a:gd name="T24" fmla="*/ 190 w 372"/>
                <a:gd name="T25" fmla="*/ 36 h 372"/>
                <a:gd name="T26" fmla="*/ 262 w 372"/>
                <a:gd name="T27" fmla="*/ 54 h 372"/>
                <a:gd name="T28" fmla="*/ 54 w 372"/>
                <a:gd name="T29" fmla="*/ 253 h 372"/>
                <a:gd name="T30" fmla="*/ 36 w 372"/>
                <a:gd name="T31" fmla="*/ 181 h 372"/>
                <a:gd name="T32" fmla="*/ 190 w 372"/>
                <a:gd name="T33" fmla="*/ 36 h 372"/>
                <a:gd name="T34" fmla="*/ 190 w 372"/>
                <a:gd name="T35" fmla="*/ 334 h 372"/>
                <a:gd name="T36" fmla="*/ 190 w 372"/>
                <a:gd name="T37" fmla="*/ 334 h 372"/>
                <a:gd name="T38" fmla="*/ 118 w 372"/>
                <a:gd name="T39" fmla="*/ 317 h 372"/>
                <a:gd name="T40" fmla="*/ 316 w 372"/>
                <a:gd name="T41" fmla="*/ 118 h 372"/>
                <a:gd name="T42" fmla="*/ 335 w 372"/>
                <a:gd name="T43" fmla="*/ 181 h 372"/>
                <a:gd name="T44" fmla="*/ 190 w 372"/>
                <a:gd name="T45" fmla="*/ 33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2" h="372">
                  <a:moveTo>
                    <a:pt x="190" y="0"/>
                  </a:moveTo>
                  <a:lnTo>
                    <a:pt x="190" y="0"/>
                  </a:lnTo>
                  <a:cubicBezTo>
                    <a:pt x="82" y="0"/>
                    <a:pt x="0" y="81"/>
                    <a:pt x="0" y="181"/>
                  </a:cubicBezTo>
                  <a:cubicBezTo>
                    <a:pt x="0" y="289"/>
                    <a:pt x="82" y="371"/>
                    <a:pt x="190" y="371"/>
                  </a:cubicBezTo>
                  <a:cubicBezTo>
                    <a:pt x="289" y="371"/>
                    <a:pt x="371" y="289"/>
                    <a:pt x="371" y="181"/>
                  </a:cubicBezTo>
                  <a:cubicBezTo>
                    <a:pt x="371" y="81"/>
                    <a:pt x="289" y="0"/>
                    <a:pt x="190" y="0"/>
                  </a:cubicBezTo>
                  <a:close/>
                  <a:moveTo>
                    <a:pt x="82" y="289"/>
                  </a:moveTo>
                  <a:lnTo>
                    <a:pt x="82" y="289"/>
                  </a:lnTo>
                  <a:cubicBezTo>
                    <a:pt x="289" y="81"/>
                    <a:pt x="289" y="81"/>
                    <a:pt x="289" y="81"/>
                  </a:cubicBezTo>
                  <a:cubicBezTo>
                    <a:pt x="289" y="81"/>
                    <a:pt x="289" y="81"/>
                    <a:pt x="298" y="81"/>
                  </a:cubicBezTo>
                  <a:cubicBezTo>
                    <a:pt x="82" y="289"/>
                    <a:pt x="82" y="289"/>
                    <a:pt x="82" y="289"/>
                  </a:cubicBezTo>
                  <a:close/>
                  <a:moveTo>
                    <a:pt x="190" y="36"/>
                  </a:moveTo>
                  <a:lnTo>
                    <a:pt x="190" y="36"/>
                  </a:lnTo>
                  <a:cubicBezTo>
                    <a:pt x="217" y="36"/>
                    <a:pt x="235" y="45"/>
                    <a:pt x="262" y="54"/>
                  </a:cubicBezTo>
                  <a:cubicBezTo>
                    <a:pt x="54" y="253"/>
                    <a:pt x="54" y="253"/>
                    <a:pt x="54" y="253"/>
                  </a:cubicBezTo>
                  <a:cubicBezTo>
                    <a:pt x="45" y="235"/>
                    <a:pt x="36" y="208"/>
                    <a:pt x="36" y="181"/>
                  </a:cubicBezTo>
                  <a:cubicBezTo>
                    <a:pt x="36" y="99"/>
                    <a:pt x="108" y="36"/>
                    <a:pt x="190" y="36"/>
                  </a:cubicBezTo>
                  <a:close/>
                  <a:moveTo>
                    <a:pt x="190" y="334"/>
                  </a:moveTo>
                  <a:lnTo>
                    <a:pt x="190" y="334"/>
                  </a:lnTo>
                  <a:cubicBezTo>
                    <a:pt x="163" y="334"/>
                    <a:pt x="136" y="326"/>
                    <a:pt x="118" y="317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25" y="136"/>
                    <a:pt x="335" y="163"/>
                    <a:pt x="335" y="181"/>
                  </a:cubicBezTo>
                  <a:cubicBezTo>
                    <a:pt x="335" y="262"/>
                    <a:pt x="271" y="334"/>
                    <a:pt x="190" y="3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4A84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22" name="Freeform 217">
            <a:extLst>
              <a:ext uri="{FF2B5EF4-FFF2-40B4-BE49-F238E27FC236}">
                <a16:creationId xmlns:a16="http://schemas.microsoft.com/office/drawing/2014/main" id="{C57ED75B-EBF7-D544-9658-887858C1B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7192" y="4793762"/>
            <a:ext cx="999481" cy="671968"/>
          </a:xfrm>
          <a:custGeom>
            <a:avLst/>
            <a:gdLst>
              <a:gd name="T0" fmla="*/ 723 w 779"/>
              <a:gd name="T1" fmla="*/ 55 h 526"/>
              <a:gd name="T2" fmla="*/ 651 w 779"/>
              <a:gd name="T3" fmla="*/ 0 h 526"/>
              <a:gd name="T4" fmla="*/ 579 w 779"/>
              <a:gd name="T5" fmla="*/ 100 h 526"/>
              <a:gd name="T6" fmla="*/ 470 w 779"/>
              <a:gd name="T7" fmla="*/ 37 h 526"/>
              <a:gd name="T8" fmla="*/ 335 w 779"/>
              <a:gd name="T9" fmla="*/ 37 h 526"/>
              <a:gd name="T10" fmla="*/ 199 w 779"/>
              <a:gd name="T11" fmla="*/ 100 h 526"/>
              <a:gd name="T12" fmla="*/ 118 w 779"/>
              <a:gd name="T13" fmla="*/ 0 h 526"/>
              <a:gd name="T14" fmla="*/ 55 w 779"/>
              <a:gd name="T15" fmla="*/ 55 h 526"/>
              <a:gd name="T16" fmla="*/ 0 w 779"/>
              <a:gd name="T17" fmla="*/ 208 h 526"/>
              <a:gd name="T18" fmla="*/ 64 w 779"/>
              <a:gd name="T19" fmla="*/ 272 h 526"/>
              <a:gd name="T20" fmla="*/ 181 w 779"/>
              <a:gd name="T21" fmla="*/ 308 h 526"/>
              <a:gd name="T22" fmla="*/ 199 w 779"/>
              <a:gd name="T23" fmla="*/ 208 h 526"/>
              <a:gd name="T24" fmla="*/ 281 w 779"/>
              <a:gd name="T25" fmla="*/ 506 h 526"/>
              <a:gd name="T26" fmla="*/ 317 w 779"/>
              <a:gd name="T27" fmla="*/ 326 h 526"/>
              <a:gd name="T28" fmla="*/ 307 w 779"/>
              <a:gd name="T29" fmla="*/ 326 h 526"/>
              <a:gd name="T30" fmla="*/ 307 w 779"/>
              <a:gd name="T31" fmla="*/ 326 h 526"/>
              <a:gd name="T32" fmla="*/ 307 w 779"/>
              <a:gd name="T33" fmla="*/ 317 h 526"/>
              <a:gd name="T34" fmla="*/ 307 w 779"/>
              <a:gd name="T35" fmla="*/ 317 h 526"/>
              <a:gd name="T36" fmla="*/ 307 w 779"/>
              <a:gd name="T37" fmla="*/ 317 h 526"/>
              <a:gd name="T38" fmla="*/ 226 w 779"/>
              <a:gd name="T39" fmla="*/ 190 h 526"/>
              <a:gd name="T40" fmla="*/ 289 w 779"/>
              <a:gd name="T41" fmla="*/ 136 h 526"/>
              <a:gd name="T42" fmla="*/ 262 w 779"/>
              <a:gd name="T43" fmla="*/ 217 h 526"/>
              <a:gd name="T44" fmla="*/ 281 w 779"/>
              <a:gd name="T45" fmla="*/ 172 h 526"/>
              <a:gd name="T46" fmla="*/ 344 w 779"/>
              <a:gd name="T47" fmla="*/ 181 h 526"/>
              <a:gd name="T48" fmla="*/ 425 w 779"/>
              <a:gd name="T49" fmla="*/ 199 h 526"/>
              <a:gd name="T50" fmla="*/ 525 w 779"/>
              <a:gd name="T51" fmla="*/ 227 h 526"/>
              <a:gd name="T52" fmla="*/ 497 w 779"/>
              <a:gd name="T53" fmla="*/ 362 h 526"/>
              <a:gd name="T54" fmla="*/ 497 w 779"/>
              <a:gd name="T55" fmla="*/ 362 h 526"/>
              <a:gd name="T56" fmla="*/ 488 w 779"/>
              <a:gd name="T57" fmla="*/ 434 h 526"/>
              <a:gd name="T58" fmla="*/ 525 w 779"/>
              <a:gd name="T59" fmla="*/ 371 h 526"/>
              <a:gd name="T60" fmla="*/ 579 w 779"/>
              <a:gd name="T61" fmla="*/ 290 h 526"/>
              <a:gd name="T62" fmla="*/ 669 w 779"/>
              <a:gd name="T63" fmla="*/ 272 h 526"/>
              <a:gd name="T64" fmla="*/ 768 w 779"/>
              <a:gd name="T65" fmla="*/ 217 h 526"/>
              <a:gd name="T66" fmla="*/ 28 w 779"/>
              <a:gd name="T67" fmla="*/ 190 h 526"/>
              <a:gd name="T68" fmla="*/ 55 w 779"/>
              <a:gd name="T69" fmla="*/ 190 h 526"/>
              <a:gd name="T70" fmla="*/ 82 w 779"/>
              <a:gd name="T71" fmla="*/ 208 h 526"/>
              <a:gd name="T72" fmla="*/ 109 w 779"/>
              <a:gd name="T73" fmla="*/ 236 h 526"/>
              <a:gd name="T74" fmla="*/ 136 w 779"/>
              <a:gd name="T75" fmla="*/ 281 h 526"/>
              <a:gd name="T76" fmla="*/ 136 w 779"/>
              <a:gd name="T77" fmla="*/ 46 h 526"/>
              <a:gd name="T78" fmla="*/ 163 w 779"/>
              <a:gd name="T79" fmla="*/ 190 h 526"/>
              <a:gd name="T80" fmla="*/ 190 w 779"/>
              <a:gd name="T81" fmla="*/ 127 h 526"/>
              <a:gd name="T82" fmla="*/ 190 w 779"/>
              <a:gd name="T83" fmla="*/ 172 h 526"/>
              <a:gd name="T84" fmla="*/ 344 w 779"/>
              <a:gd name="T85" fmla="*/ 127 h 526"/>
              <a:gd name="T86" fmla="*/ 335 w 779"/>
              <a:gd name="T87" fmla="*/ 64 h 526"/>
              <a:gd name="T88" fmla="*/ 326 w 779"/>
              <a:gd name="T89" fmla="*/ 163 h 526"/>
              <a:gd name="T90" fmla="*/ 371 w 779"/>
              <a:gd name="T91" fmla="*/ 163 h 526"/>
              <a:gd name="T92" fmla="*/ 416 w 779"/>
              <a:gd name="T93" fmla="*/ 82 h 526"/>
              <a:gd name="T94" fmla="*/ 389 w 779"/>
              <a:gd name="T95" fmla="*/ 181 h 526"/>
              <a:gd name="T96" fmla="*/ 443 w 779"/>
              <a:gd name="T97" fmla="*/ 172 h 526"/>
              <a:gd name="T98" fmla="*/ 452 w 779"/>
              <a:gd name="T99" fmla="*/ 73 h 526"/>
              <a:gd name="T100" fmla="*/ 479 w 779"/>
              <a:gd name="T101" fmla="*/ 172 h 526"/>
              <a:gd name="T102" fmla="*/ 525 w 779"/>
              <a:gd name="T103" fmla="*/ 190 h 526"/>
              <a:gd name="T104" fmla="*/ 515 w 779"/>
              <a:gd name="T105" fmla="*/ 91 h 526"/>
              <a:gd name="T106" fmla="*/ 543 w 779"/>
              <a:gd name="T107" fmla="*/ 172 h 526"/>
              <a:gd name="T108" fmla="*/ 579 w 779"/>
              <a:gd name="T109" fmla="*/ 172 h 526"/>
              <a:gd name="T110" fmla="*/ 579 w 779"/>
              <a:gd name="T111" fmla="*/ 127 h 526"/>
              <a:gd name="T112" fmla="*/ 615 w 779"/>
              <a:gd name="T113" fmla="*/ 272 h 526"/>
              <a:gd name="T114" fmla="*/ 642 w 779"/>
              <a:gd name="T115" fmla="*/ 28 h 526"/>
              <a:gd name="T116" fmla="*/ 696 w 779"/>
              <a:gd name="T117" fmla="*/ 236 h 526"/>
              <a:gd name="T118" fmla="*/ 696 w 779"/>
              <a:gd name="T119" fmla="*/ 73 h 526"/>
              <a:gd name="T120" fmla="*/ 750 w 779"/>
              <a:gd name="T121" fmla="*/ 190 h 526"/>
              <a:gd name="T122" fmla="*/ 750 w 779"/>
              <a:gd name="T123" fmla="*/ 118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79" h="526">
                <a:moveTo>
                  <a:pt x="768" y="91"/>
                </a:moveTo>
                <a:lnTo>
                  <a:pt x="768" y="91"/>
                </a:lnTo>
                <a:cubicBezTo>
                  <a:pt x="723" y="91"/>
                  <a:pt x="723" y="91"/>
                  <a:pt x="723" y="91"/>
                </a:cubicBezTo>
                <a:cubicBezTo>
                  <a:pt x="723" y="55"/>
                  <a:pt x="723" y="55"/>
                  <a:pt x="723" y="55"/>
                </a:cubicBezTo>
                <a:cubicBezTo>
                  <a:pt x="723" y="46"/>
                  <a:pt x="714" y="37"/>
                  <a:pt x="705" y="37"/>
                </a:cubicBezTo>
                <a:cubicBezTo>
                  <a:pt x="669" y="37"/>
                  <a:pt x="669" y="37"/>
                  <a:pt x="669" y="37"/>
                </a:cubicBezTo>
                <a:cubicBezTo>
                  <a:pt x="669" y="9"/>
                  <a:pt x="669" y="9"/>
                  <a:pt x="669" y="9"/>
                </a:cubicBezTo>
                <a:cubicBezTo>
                  <a:pt x="669" y="0"/>
                  <a:pt x="660" y="0"/>
                  <a:pt x="651" y="0"/>
                </a:cubicBezTo>
                <a:cubicBezTo>
                  <a:pt x="597" y="0"/>
                  <a:pt x="597" y="0"/>
                  <a:pt x="597" y="0"/>
                </a:cubicBezTo>
                <a:cubicBezTo>
                  <a:pt x="588" y="0"/>
                  <a:pt x="579" y="0"/>
                  <a:pt x="579" y="9"/>
                </a:cubicBezTo>
                <a:cubicBezTo>
                  <a:pt x="579" y="100"/>
                  <a:pt x="579" y="100"/>
                  <a:pt x="579" y="100"/>
                </a:cubicBezTo>
                <a:lnTo>
                  <a:pt x="579" y="100"/>
                </a:lnTo>
                <a:lnTo>
                  <a:pt x="579" y="100"/>
                </a:lnTo>
                <a:cubicBezTo>
                  <a:pt x="579" y="73"/>
                  <a:pt x="561" y="46"/>
                  <a:pt x="534" y="46"/>
                </a:cubicBezTo>
                <a:cubicBezTo>
                  <a:pt x="525" y="46"/>
                  <a:pt x="515" y="46"/>
                  <a:pt x="497" y="55"/>
                </a:cubicBezTo>
                <a:cubicBezTo>
                  <a:pt x="497" y="46"/>
                  <a:pt x="479" y="37"/>
                  <a:pt x="470" y="37"/>
                </a:cubicBezTo>
                <a:cubicBezTo>
                  <a:pt x="452" y="37"/>
                  <a:pt x="443" y="46"/>
                  <a:pt x="434" y="46"/>
                </a:cubicBezTo>
                <a:cubicBezTo>
                  <a:pt x="425" y="37"/>
                  <a:pt x="416" y="37"/>
                  <a:pt x="407" y="37"/>
                </a:cubicBezTo>
                <a:cubicBezTo>
                  <a:pt x="389" y="37"/>
                  <a:pt x="371" y="37"/>
                  <a:pt x="362" y="46"/>
                </a:cubicBezTo>
                <a:cubicBezTo>
                  <a:pt x="353" y="46"/>
                  <a:pt x="344" y="37"/>
                  <a:pt x="335" y="37"/>
                </a:cubicBezTo>
                <a:cubicBezTo>
                  <a:pt x="326" y="37"/>
                  <a:pt x="307" y="37"/>
                  <a:pt x="298" y="46"/>
                </a:cubicBezTo>
                <a:cubicBezTo>
                  <a:pt x="289" y="55"/>
                  <a:pt x="289" y="64"/>
                  <a:pt x="281" y="73"/>
                </a:cubicBezTo>
                <a:cubicBezTo>
                  <a:pt x="217" y="109"/>
                  <a:pt x="217" y="109"/>
                  <a:pt x="217" y="109"/>
                </a:cubicBezTo>
                <a:cubicBezTo>
                  <a:pt x="217" y="100"/>
                  <a:pt x="208" y="100"/>
                  <a:pt x="199" y="100"/>
                </a:cubicBezTo>
                <a:cubicBezTo>
                  <a:pt x="190" y="100"/>
                  <a:pt x="190" y="100"/>
                  <a:pt x="190" y="100"/>
                </a:cubicBezTo>
                <a:cubicBezTo>
                  <a:pt x="190" y="19"/>
                  <a:pt x="190" y="19"/>
                  <a:pt x="190" y="19"/>
                </a:cubicBezTo>
                <a:cubicBezTo>
                  <a:pt x="190" y="9"/>
                  <a:pt x="190" y="0"/>
                  <a:pt x="181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8" y="0"/>
                  <a:pt x="109" y="9"/>
                  <a:pt x="109" y="19"/>
                </a:cubicBezTo>
                <a:cubicBezTo>
                  <a:pt x="109" y="37"/>
                  <a:pt x="109" y="37"/>
                  <a:pt x="109" y="37"/>
                </a:cubicBezTo>
                <a:cubicBezTo>
                  <a:pt x="64" y="37"/>
                  <a:pt x="64" y="37"/>
                  <a:pt x="64" y="37"/>
                </a:cubicBezTo>
                <a:cubicBezTo>
                  <a:pt x="64" y="37"/>
                  <a:pt x="55" y="46"/>
                  <a:pt x="55" y="55"/>
                </a:cubicBezTo>
                <a:cubicBezTo>
                  <a:pt x="55" y="91"/>
                  <a:pt x="55" y="91"/>
                  <a:pt x="55" y="91"/>
                </a:cubicBezTo>
                <a:cubicBezTo>
                  <a:pt x="9" y="91"/>
                  <a:pt x="9" y="91"/>
                  <a:pt x="9" y="91"/>
                </a:cubicBezTo>
                <a:cubicBezTo>
                  <a:pt x="0" y="91"/>
                  <a:pt x="0" y="100"/>
                  <a:pt x="0" y="109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217"/>
                  <a:pt x="0" y="217"/>
                  <a:pt x="9" y="217"/>
                </a:cubicBezTo>
                <a:cubicBezTo>
                  <a:pt x="55" y="217"/>
                  <a:pt x="55" y="217"/>
                  <a:pt x="55" y="217"/>
                </a:cubicBezTo>
                <a:cubicBezTo>
                  <a:pt x="55" y="253"/>
                  <a:pt x="55" y="253"/>
                  <a:pt x="55" y="253"/>
                </a:cubicBezTo>
                <a:cubicBezTo>
                  <a:pt x="55" y="263"/>
                  <a:pt x="64" y="272"/>
                  <a:pt x="64" y="272"/>
                </a:cubicBezTo>
                <a:cubicBezTo>
                  <a:pt x="109" y="272"/>
                  <a:pt x="109" y="272"/>
                  <a:pt x="109" y="272"/>
                </a:cubicBezTo>
                <a:cubicBezTo>
                  <a:pt x="109" y="290"/>
                  <a:pt x="109" y="290"/>
                  <a:pt x="109" y="290"/>
                </a:cubicBezTo>
                <a:cubicBezTo>
                  <a:pt x="109" y="299"/>
                  <a:pt x="118" y="308"/>
                  <a:pt x="118" y="308"/>
                </a:cubicBezTo>
                <a:cubicBezTo>
                  <a:pt x="181" y="308"/>
                  <a:pt x="181" y="308"/>
                  <a:pt x="181" y="308"/>
                </a:cubicBezTo>
                <a:cubicBezTo>
                  <a:pt x="190" y="308"/>
                  <a:pt x="190" y="299"/>
                  <a:pt x="190" y="290"/>
                </a:cubicBezTo>
                <a:cubicBezTo>
                  <a:pt x="190" y="208"/>
                  <a:pt x="190" y="208"/>
                  <a:pt x="190" y="208"/>
                </a:cubicBezTo>
                <a:cubicBezTo>
                  <a:pt x="199" y="208"/>
                  <a:pt x="199" y="208"/>
                  <a:pt x="199" y="208"/>
                </a:cubicBezTo>
                <a:lnTo>
                  <a:pt x="199" y="208"/>
                </a:lnTo>
                <a:cubicBezTo>
                  <a:pt x="199" y="236"/>
                  <a:pt x="199" y="272"/>
                  <a:pt x="199" y="272"/>
                </a:cubicBezTo>
                <a:cubicBezTo>
                  <a:pt x="208" y="281"/>
                  <a:pt x="208" y="281"/>
                  <a:pt x="208" y="290"/>
                </a:cubicBezTo>
                <a:cubicBezTo>
                  <a:pt x="281" y="335"/>
                  <a:pt x="281" y="335"/>
                  <a:pt x="281" y="335"/>
                </a:cubicBezTo>
                <a:cubicBezTo>
                  <a:pt x="281" y="506"/>
                  <a:pt x="281" y="506"/>
                  <a:pt x="281" y="506"/>
                </a:cubicBezTo>
                <a:cubicBezTo>
                  <a:pt x="281" y="516"/>
                  <a:pt x="289" y="525"/>
                  <a:pt x="298" y="525"/>
                </a:cubicBezTo>
                <a:lnTo>
                  <a:pt x="298" y="525"/>
                </a:lnTo>
                <a:cubicBezTo>
                  <a:pt x="307" y="525"/>
                  <a:pt x="317" y="516"/>
                  <a:pt x="317" y="506"/>
                </a:cubicBezTo>
                <a:cubicBezTo>
                  <a:pt x="317" y="326"/>
                  <a:pt x="317" y="326"/>
                  <a:pt x="317" y="326"/>
                </a:cubicBezTo>
                <a:lnTo>
                  <a:pt x="317" y="326"/>
                </a:lnTo>
                <a:lnTo>
                  <a:pt x="317" y="326"/>
                </a:lnTo>
                <a:lnTo>
                  <a:pt x="317" y="326"/>
                </a:lnTo>
                <a:cubicBezTo>
                  <a:pt x="317" y="326"/>
                  <a:pt x="317" y="326"/>
                  <a:pt x="307" y="326"/>
                </a:cubicBezTo>
                <a:lnTo>
                  <a:pt x="307" y="326"/>
                </a:lnTo>
                <a:lnTo>
                  <a:pt x="307" y="326"/>
                </a:lnTo>
                <a:lnTo>
                  <a:pt x="307" y="326"/>
                </a:lnTo>
                <a:lnTo>
                  <a:pt x="307" y="326"/>
                </a:lnTo>
                <a:lnTo>
                  <a:pt x="307" y="326"/>
                </a:lnTo>
                <a:lnTo>
                  <a:pt x="307" y="326"/>
                </a:lnTo>
                <a:lnTo>
                  <a:pt x="307" y="317"/>
                </a:lnTo>
                <a:lnTo>
                  <a:pt x="307" y="317"/>
                </a:lnTo>
                <a:lnTo>
                  <a:pt x="307" y="317"/>
                </a:lnTo>
                <a:lnTo>
                  <a:pt x="307" y="317"/>
                </a:lnTo>
                <a:lnTo>
                  <a:pt x="307" y="317"/>
                </a:lnTo>
                <a:lnTo>
                  <a:pt x="307" y="317"/>
                </a:lnTo>
                <a:lnTo>
                  <a:pt x="307" y="317"/>
                </a:lnTo>
                <a:lnTo>
                  <a:pt x="307" y="317"/>
                </a:lnTo>
                <a:lnTo>
                  <a:pt x="307" y="317"/>
                </a:lnTo>
                <a:lnTo>
                  <a:pt x="307" y="317"/>
                </a:lnTo>
                <a:lnTo>
                  <a:pt x="307" y="317"/>
                </a:lnTo>
                <a:lnTo>
                  <a:pt x="307" y="317"/>
                </a:lnTo>
                <a:cubicBezTo>
                  <a:pt x="235" y="263"/>
                  <a:pt x="235" y="263"/>
                  <a:pt x="235" y="263"/>
                </a:cubicBezTo>
                <a:cubicBezTo>
                  <a:pt x="226" y="253"/>
                  <a:pt x="226" y="217"/>
                  <a:pt x="226" y="190"/>
                </a:cubicBezTo>
                <a:cubicBezTo>
                  <a:pt x="235" y="136"/>
                  <a:pt x="235" y="136"/>
                  <a:pt x="235" y="136"/>
                </a:cubicBezTo>
                <a:cubicBezTo>
                  <a:pt x="307" y="100"/>
                  <a:pt x="307" y="100"/>
                  <a:pt x="307" y="100"/>
                </a:cubicBezTo>
                <a:cubicBezTo>
                  <a:pt x="307" y="100"/>
                  <a:pt x="317" y="109"/>
                  <a:pt x="317" y="118"/>
                </a:cubicBezTo>
                <a:cubicBezTo>
                  <a:pt x="307" y="118"/>
                  <a:pt x="307" y="127"/>
                  <a:pt x="289" y="136"/>
                </a:cubicBezTo>
                <a:cubicBezTo>
                  <a:pt x="281" y="145"/>
                  <a:pt x="272" y="145"/>
                  <a:pt x="262" y="145"/>
                </a:cubicBezTo>
                <a:cubicBezTo>
                  <a:pt x="262" y="145"/>
                  <a:pt x="253" y="154"/>
                  <a:pt x="253" y="163"/>
                </a:cubicBezTo>
                <a:lnTo>
                  <a:pt x="253" y="163"/>
                </a:lnTo>
                <a:cubicBezTo>
                  <a:pt x="262" y="217"/>
                  <a:pt x="262" y="217"/>
                  <a:pt x="262" y="217"/>
                </a:cubicBezTo>
                <a:cubicBezTo>
                  <a:pt x="262" y="227"/>
                  <a:pt x="272" y="236"/>
                  <a:pt x="272" y="236"/>
                </a:cubicBezTo>
                <a:lnTo>
                  <a:pt x="281" y="236"/>
                </a:lnTo>
                <a:cubicBezTo>
                  <a:pt x="281" y="236"/>
                  <a:pt x="289" y="227"/>
                  <a:pt x="289" y="217"/>
                </a:cubicBezTo>
                <a:cubicBezTo>
                  <a:pt x="281" y="172"/>
                  <a:pt x="281" y="172"/>
                  <a:pt x="281" y="172"/>
                </a:cubicBezTo>
                <a:lnTo>
                  <a:pt x="289" y="172"/>
                </a:lnTo>
                <a:cubicBezTo>
                  <a:pt x="298" y="181"/>
                  <a:pt x="307" y="190"/>
                  <a:pt x="326" y="190"/>
                </a:cubicBezTo>
                <a:lnTo>
                  <a:pt x="326" y="190"/>
                </a:lnTo>
                <a:cubicBezTo>
                  <a:pt x="335" y="190"/>
                  <a:pt x="344" y="190"/>
                  <a:pt x="344" y="181"/>
                </a:cubicBezTo>
                <a:cubicBezTo>
                  <a:pt x="353" y="190"/>
                  <a:pt x="353" y="190"/>
                  <a:pt x="353" y="190"/>
                </a:cubicBezTo>
                <a:cubicBezTo>
                  <a:pt x="362" y="208"/>
                  <a:pt x="371" y="208"/>
                  <a:pt x="389" y="208"/>
                </a:cubicBezTo>
                <a:lnTo>
                  <a:pt x="389" y="208"/>
                </a:lnTo>
                <a:cubicBezTo>
                  <a:pt x="407" y="208"/>
                  <a:pt x="416" y="208"/>
                  <a:pt x="425" y="199"/>
                </a:cubicBezTo>
                <a:cubicBezTo>
                  <a:pt x="434" y="208"/>
                  <a:pt x="443" y="217"/>
                  <a:pt x="452" y="217"/>
                </a:cubicBezTo>
                <a:lnTo>
                  <a:pt x="461" y="217"/>
                </a:lnTo>
                <a:cubicBezTo>
                  <a:pt x="470" y="217"/>
                  <a:pt x="479" y="217"/>
                  <a:pt x="488" y="208"/>
                </a:cubicBezTo>
                <a:cubicBezTo>
                  <a:pt x="497" y="217"/>
                  <a:pt x="506" y="227"/>
                  <a:pt x="525" y="227"/>
                </a:cubicBezTo>
                <a:lnTo>
                  <a:pt x="525" y="227"/>
                </a:lnTo>
                <a:cubicBezTo>
                  <a:pt x="534" y="227"/>
                  <a:pt x="534" y="227"/>
                  <a:pt x="543" y="217"/>
                </a:cubicBezTo>
                <a:cubicBezTo>
                  <a:pt x="534" y="272"/>
                  <a:pt x="506" y="335"/>
                  <a:pt x="497" y="362"/>
                </a:cubicBezTo>
                <a:lnTo>
                  <a:pt x="497" y="362"/>
                </a:lnTo>
                <a:lnTo>
                  <a:pt x="497" y="362"/>
                </a:lnTo>
                <a:lnTo>
                  <a:pt x="497" y="362"/>
                </a:lnTo>
                <a:lnTo>
                  <a:pt x="497" y="362"/>
                </a:lnTo>
                <a:lnTo>
                  <a:pt x="497" y="362"/>
                </a:lnTo>
                <a:lnTo>
                  <a:pt x="497" y="362"/>
                </a:lnTo>
                <a:cubicBezTo>
                  <a:pt x="497" y="371"/>
                  <a:pt x="497" y="371"/>
                  <a:pt x="497" y="371"/>
                </a:cubicBezTo>
                <a:lnTo>
                  <a:pt x="497" y="371"/>
                </a:lnTo>
                <a:cubicBezTo>
                  <a:pt x="488" y="434"/>
                  <a:pt x="488" y="434"/>
                  <a:pt x="488" y="434"/>
                </a:cubicBezTo>
                <a:cubicBezTo>
                  <a:pt x="488" y="443"/>
                  <a:pt x="497" y="443"/>
                  <a:pt x="506" y="443"/>
                </a:cubicBezTo>
                <a:lnTo>
                  <a:pt x="506" y="443"/>
                </a:lnTo>
                <a:cubicBezTo>
                  <a:pt x="515" y="443"/>
                  <a:pt x="515" y="443"/>
                  <a:pt x="525" y="434"/>
                </a:cubicBezTo>
                <a:cubicBezTo>
                  <a:pt x="525" y="371"/>
                  <a:pt x="525" y="371"/>
                  <a:pt x="525" y="371"/>
                </a:cubicBezTo>
                <a:cubicBezTo>
                  <a:pt x="534" y="353"/>
                  <a:pt x="570" y="263"/>
                  <a:pt x="570" y="199"/>
                </a:cubicBezTo>
                <a:cubicBezTo>
                  <a:pt x="570" y="208"/>
                  <a:pt x="579" y="208"/>
                  <a:pt x="579" y="208"/>
                </a:cubicBezTo>
                <a:lnTo>
                  <a:pt x="579" y="208"/>
                </a:lnTo>
                <a:cubicBezTo>
                  <a:pt x="579" y="290"/>
                  <a:pt x="579" y="290"/>
                  <a:pt x="579" y="290"/>
                </a:cubicBezTo>
                <a:cubicBezTo>
                  <a:pt x="579" y="299"/>
                  <a:pt x="588" y="308"/>
                  <a:pt x="597" y="308"/>
                </a:cubicBezTo>
                <a:cubicBezTo>
                  <a:pt x="651" y="308"/>
                  <a:pt x="651" y="308"/>
                  <a:pt x="651" y="308"/>
                </a:cubicBezTo>
                <a:cubicBezTo>
                  <a:pt x="660" y="308"/>
                  <a:pt x="669" y="299"/>
                  <a:pt x="669" y="290"/>
                </a:cubicBezTo>
                <a:cubicBezTo>
                  <a:pt x="669" y="272"/>
                  <a:pt x="669" y="272"/>
                  <a:pt x="669" y="272"/>
                </a:cubicBezTo>
                <a:cubicBezTo>
                  <a:pt x="705" y="272"/>
                  <a:pt x="705" y="272"/>
                  <a:pt x="705" y="272"/>
                </a:cubicBezTo>
                <a:cubicBezTo>
                  <a:pt x="714" y="272"/>
                  <a:pt x="723" y="263"/>
                  <a:pt x="723" y="253"/>
                </a:cubicBezTo>
                <a:cubicBezTo>
                  <a:pt x="723" y="217"/>
                  <a:pt x="723" y="217"/>
                  <a:pt x="723" y="217"/>
                </a:cubicBezTo>
                <a:cubicBezTo>
                  <a:pt x="768" y="217"/>
                  <a:pt x="768" y="217"/>
                  <a:pt x="768" y="217"/>
                </a:cubicBezTo>
                <a:cubicBezTo>
                  <a:pt x="778" y="217"/>
                  <a:pt x="778" y="208"/>
                  <a:pt x="778" y="199"/>
                </a:cubicBezTo>
                <a:cubicBezTo>
                  <a:pt x="778" y="100"/>
                  <a:pt x="778" y="100"/>
                  <a:pt x="778" y="100"/>
                </a:cubicBezTo>
                <a:cubicBezTo>
                  <a:pt x="778" y="100"/>
                  <a:pt x="778" y="91"/>
                  <a:pt x="768" y="91"/>
                </a:cubicBezTo>
                <a:close/>
                <a:moveTo>
                  <a:pt x="28" y="190"/>
                </a:moveTo>
                <a:lnTo>
                  <a:pt x="28" y="190"/>
                </a:lnTo>
                <a:cubicBezTo>
                  <a:pt x="28" y="118"/>
                  <a:pt x="28" y="118"/>
                  <a:pt x="28" y="118"/>
                </a:cubicBezTo>
                <a:cubicBezTo>
                  <a:pt x="55" y="118"/>
                  <a:pt x="55" y="118"/>
                  <a:pt x="55" y="118"/>
                </a:cubicBezTo>
                <a:cubicBezTo>
                  <a:pt x="55" y="190"/>
                  <a:pt x="55" y="190"/>
                  <a:pt x="55" y="190"/>
                </a:cubicBezTo>
                <a:lnTo>
                  <a:pt x="28" y="190"/>
                </a:lnTo>
                <a:close/>
                <a:moveTo>
                  <a:pt x="82" y="236"/>
                </a:moveTo>
                <a:lnTo>
                  <a:pt x="82" y="236"/>
                </a:lnTo>
                <a:cubicBezTo>
                  <a:pt x="82" y="208"/>
                  <a:pt x="82" y="208"/>
                  <a:pt x="82" y="208"/>
                </a:cubicBezTo>
                <a:cubicBezTo>
                  <a:pt x="82" y="109"/>
                  <a:pt x="82" y="109"/>
                  <a:pt x="82" y="109"/>
                </a:cubicBezTo>
                <a:cubicBezTo>
                  <a:pt x="82" y="73"/>
                  <a:pt x="82" y="73"/>
                  <a:pt x="82" y="73"/>
                </a:cubicBezTo>
                <a:cubicBezTo>
                  <a:pt x="109" y="73"/>
                  <a:pt x="109" y="73"/>
                  <a:pt x="109" y="73"/>
                </a:cubicBezTo>
                <a:cubicBezTo>
                  <a:pt x="109" y="236"/>
                  <a:pt x="109" y="236"/>
                  <a:pt x="109" y="236"/>
                </a:cubicBezTo>
                <a:lnTo>
                  <a:pt x="82" y="236"/>
                </a:lnTo>
                <a:close/>
                <a:moveTo>
                  <a:pt x="163" y="281"/>
                </a:moveTo>
                <a:lnTo>
                  <a:pt x="163" y="281"/>
                </a:lnTo>
                <a:cubicBezTo>
                  <a:pt x="136" y="281"/>
                  <a:pt x="136" y="281"/>
                  <a:pt x="136" y="281"/>
                </a:cubicBezTo>
                <a:cubicBezTo>
                  <a:pt x="136" y="263"/>
                  <a:pt x="136" y="263"/>
                  <a:pt x="136" y="263"/>
                </a:cubicBezTo>
                <a:lnTo>
                  <a:pt x="136" y="253"/>
                </a:lnTo>
                <a:cubicBezTo>
                  <a:pt x="136" y="55"/>
                  <a:pt x="136" y="55"/>
                  <a:pt x="136" y="55"/>
                </a:cubicBezTo>
                <a:lnTo>
                  <a:pt x="136" y="46"/>
                </a:lnTo>
                <a:cubicBezTo>
                  <a:pt x="136" y="28"/>
                  <a:pt x="136" y="28"/>
                  <a:pt x="136" y="28"/>
                </a:cubicBezTo>
                <a:cubicBezTo>
                  <a:pt x="163" y="28"/>
                  <a:pt x="163" y="28"/>
                  <a:pt x="163" y="28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63" y="190"/>
                  <a:pt x="163" y="190"/>
                  <a:pt x="163" y="190"/>
                </a:cubicBezTo>
                <a:lnTo>
                  <a:pt x="163" y="281"/>
                </a:lnTo>
                <a:close/>
                <a:moveTo>
                  <a:pt x="190" y="172"/>
                </a:moveTo>
                <a:lnTo>
                  <a:pt x="190" y="172"/>
                </a:lnTo>
                <a:cubicBezTo>
                  <a:pt x="190" y="127"/>
                  <a:pt x="190" y="127"/>
                  <a:pt x="190" y="127"/>
                </a:cubicBezTo>
                <a:cubicBezTo>
                  <a:pt x="199" y="127"/>
                  <a:pt x="199" y="127"/>
                  <a:pt x="199" y="127"/>
                </a:cubicBezTo>
                <a:cubicBezTo>
                  <a:pt x="199" y="172"/>
                  <a:pt x="199" y="172"/>
                  <a:pt x="199" y="172"/>
                </a:cubicBezTo>
                <a:lnTo>
                  <a:pt x="199" y="172"/>
                </a:lnTo>
                <a:lnTo>
                  <a:pt x="190" y="172"/>
                </a:lnTo>
                <a:close/>
                <a:moveTo>
                  <a:pt x="326" y="163"/>
                </a:moveTo>
                <a:lnTo>
                  <a:pt x="326" y="163"/>
                </a:lnTo>
                <a:cubicBezTo>
                  <a:pt x="317" y="154"/>
                  <a:pt x="317" y="154"/>
                  <a:pt x="317" y="154"/>
                </a:cubicBezTo>
                <a:cubicBezTo>
                  <a:pt x="326" y="145"/>
                  <a:pt x="335" y="136"/>
                  <a:pt x="344" y="127"/>
                </a:cubicBezTo>
                <a:cubicBezTo>
                  <a:pt x="344" y="118"/>
                  <a:pt x="344" y="109"/>
                  <a:pt x="344" y="100"/>
                </a:cubicBezTo>
                <a:cubicBezTo>
                  <a:pt x="335" y="91"/>
                  <a:pt x="335" y="82"/>
                  <a:pt x="326" y="82"/>
                </a:cubicBezTo>
                <a:cubicBezTo>
                  <a:pt x="326" y="73"/>
                  <a:pt x="326" y="73"/>
                  <a:pt x="317" y="73"/>
                </a:cubicBezTo>
                <a:cubicBezTo>
                  <a:pt x="326" y="64"/>
                  <a:pt x="326" y="64"/>
                  <a:pt x="335" y="64"/>
                </a:cubicBezTo>
                <a:lnTo>
                  <a:pt x="344" y="73"/>
                </a:lnTo>
                <a:cubicBezTo>
                  <a:pt x="344" y="73"/>
                  <a:pt x="353" y="82"/>
                  <a:pt x="353" y="91"/>
                </a:cubicBezTo>
                <a:cubicBezTo>
                  <a:pt x="344" y="145"/>
                  <a:pt x="344" y="145"/>
                  <a:pt x="344" y="145"/>
                </a:cubicBezTo>
                <a:cubicBezTo>
                  <a:pt x="344" y="154"/>
                  <a:pt x="335" y="163"/>
                  <a:pt x="326" y="163"/>
                </a:cubicBezTo>
                <a:close/>
                <a:moveTo>
                  <a:pt x="389" y="181"/>
                </a:moveTo>
                <a:lnTo>
                  <a:pt x="389" y="181"/>
                </a:lnTo>
                <a:cubicBezTo>
                  <a:pt x="389" y="181"/>
                  <a:pt x="380" y="181"/>
                  <a:pt x="380" y="172"/>
                </a:cubicBezTo>
                <a:cubicBezTo>
                  <a:pt x="371" y="172"/>
                  <a:pt x="371" y="163"/>
                  <a:pt x="371" y="163"/>
                </a:cubicBezTo>
                <a:cubicBezTo>
                  <a:pt x="380" y="82"/>
                  <a:pt x="380" y="82"/>
                  <a:pt x="380" y="82"/>
                </a:cubicBezTo>
                <a:cubicBezTo>
                  <a:pt x="380" y="73"/>
                  <a:pt x="389" y="64"/>
                  <a:pt x="398" y="64"/>
                </a:cubicBezTo>
                <a:cubicBezTo>
                  <a:pt x="407" y="64"/>
                  <a:pt x="407" y="64"/>
                  <a:pt x="416" y="73"/>
                </a:cubicBezTo>
                <a:cubicBezTo>
                  <a:pt x="416" y="73"/>
                  <a:pt x="416" y="73"/>
                  <a:pt x="416" y="82"/>
                </a:cubicBezTo>
                <a:lnTo>
                  <a:pt x="416" y="82"/>
                </a:lnTo>
                <a:cubicBezTo>
                  <a:pt x="407" y="163"/>
                  <a:pt x="407" y="163"/>
                  <a:pt x="407" y="163"/>
                </a:cubicBezTo>
                <a:lnTo>
                  <a:pt x="407" y="172"/>
                </a:lnTo>
                <a:cubicBezTo>
                  <a:pt x="407" y="181"/>
                  <a:pt x="398" y="181"/>
                  <a:pt x="389" y="181"/>
                </a:cubicBezTo>
                <a:close/>
                <a:moveTo>
                  <a:pt x="470" y="181"/>
                </a:moveTo>
                <a:lnTo>
                  <a:pt x="470" y="181"/>
                </a:lnTo>
                <a:cubicBezTo>
                  <a:pt x="470" y="190"/>
                  <a:pt x="461" y="190"/>
                  <a:pt x="452" y="190"/>
                </a:cubicBezTo>
                <a:cubicBezTo>
                  <a:pt x="443" y="190"/>
                  <a:pt x="443" y="181"/>
                  <a:pt x="443" y="172"/>
                </a:cubicBezTo>
                <a:cubicBezTo>
                  <a:pt x="443" y="172"/>
                  <a:pt x="443" y="172"/>
                  <a:pt x="443" y="163"/>
                </a:cubicBezTo>
                <a:cubicBezTo>
                  <a:pt x="443" y="82"/>
                  <a:pt x="443" y="82"/>
                  <a:pt x="443" y="82"/>
                </a:cubicBezTo>
                <a:lnTo>
                  <a:pt x="443" y="82"/>
                </a:lnTo>
                <a:cubicBezTo>
                  <a:pt x="452" y="82"/>
                  <a:pt x="452" y="73"/>
                  <a:pt x="452" y="73"/>
                </a:cubicBezTo>
                <a:cubicBezTo>
                  <a:pt x="461" y="73"/>
                  <a:pt x="461" y="73"/>
                  <a:pt x="470" y="73"/>
                </a:cubicBezTo>
                <a:cubicBezTo>
                  <a:pt x="479" y="73"/>
                  <a:pt x="479" y="73"/>
                  <a:pt x="488" y="82"/>
                </a:cubicBezTo>
                <a:cubicBezTo>
                  <a:pt x="488" y="91"/>
                  <a:pt x="479" y="91"/>
                  <a:pt x="479" y="91"/>
                </a:cubicBezTo>
                <a:cubicBezTo>
                  <a:pt x="479" y="172"/>
                  <a:pt x="479" y="172"/>
                  <a:pt x="479" y="172"/>
                </a:cubicBezTo>
                <a:lnTo>
                  <a:pt x="479" y="172"/>
                </a:lnTo>
                <a:cubicBezTo>
                  <a:pt x="479" y="181"/>
                  <a:pt x="470" y="181"/>
                  <a:pt x="470" y="181"/>
                </a:cubicBezTo>
                <a:close/>
                <a:moveTo>
                  <a:pt x="525" y="190"/>
                </a:moveTo>
                <a:lnTo>
                  <a:pt x="525" y="190"/>
                </a:lnTo>
                <a:cubicBezTo>
                  <a:pt x="515" y="190"/>
                  <a:pt x="506" y="190"/>
                  <a:pt x="506" y="181"/>
                </a:cubicBezTo>
                <a:cubicBezTo>
                  <a:pt x="506" y="172"/>
                  <a:pt x="506" y="172"/>
                  <a:pt x="506" y="172"/>
                </a:cubicBezTo>
                <a:cubicBezTo>
                  <a:pt x="515" y="91"/>
                  <a:pt x="515" y="91"/>
                  <a:pt x="515" y="91"/>
                </a:cubicBezTo>
                <a:lnTo>
                  <a:pt x="515" y="91"/>
                </a:lnTo>
                <a:cubicBezTo>
                  <a:pt x="515" y="82"/>
                  <a:pt x="525" y="73"/>
                  <a:pt x="534" y="73"/>
                </a:cubicBezTo>
                <a:cubicBezTo>
                  <a:pt x="543" y="73"/>
                  <a:pt x="551" y="82"/>
                  <a:pt x="551" y="91"/>
                </a:cubicBezTo>
                <a:cubicBezTo>
                  <a:pt x="543" y="172"/>
                  <a:pt x="543" y="172"/>
                  <a:pt x="543" y="172"/>
                </a:cubicBezTo>
                <a:lnTo>
                  <a:pt x="543" y="172"/>
                </a:lnTo>
                <a:lnTo>
                  <a:pt x="543" y="172"/>
                </a:lnTo>
                <a:cubicBezTo>
                  <a:pt x="543" y="190"/>
                  <a:pt x="534" y="199"/>
                  <a:pt x="525" y="190"/>
                </a:cubicBezTo>
                <a:close/>
                <a:moveTo>
                  <a:pt x="579" y="172"/>
                </a:moveTo>
                <a:lnTo>
                  <a:pt x="579" y="172"/>
                </a:lnTo>
                <a:cubicBezTo>
                  <a:pt x="579" y="172"/>
                  <a:pt x="579" y="172"/>
                  <a:pt x="570" y="172"/>
                </a:cubicBezTo>
                <a:cubicBezTo>
                  <a:pt x="579" y="127"/>
                  <a:pt x="579" y="127"/>
                  <a:pt x="579" y="127"/>
                </a:cubicBezTo>
                <a:lnTo>
                  <a:pt x="579" y="127"/>
                </a:lnTo>
                <a:lnTo>
                  <a:pt x="579" y="127"/>
                </a:lnTo>
                <a:cubicBezTo>
                  <a:pt x="579" y="172"/>
                  <a:pt x="579" y="172"/>
                  <a:pt x="579" y="172"/>
                </a:cubicBezTo>
                <a:close/>
                <a:moveTo>
                  <a:pt x="642" y="272"/>
                </a:moveTo>
                <a:lnTo>
                  <a:pt x="642" y="272"/>
                </a:lnTo>
                <a:cubicBezTo>
                  <a:pt x="615" y="272"/>
                  <a:pt x="615" y="272"/>
                  <a:pt x="615" y="272"/>
                </a:cubicBezTo>
                <a:cubicBezTo>
                  <a:pt x="615" y="190"/>
                  <a:pt x="615" y="190"/>
                  <a:pt x="615" y="190"/>
                </a:cubicBezTo>
                <a:cubicBezTo>
                  <a:pt x="615" y="109"/>
                  <a:pt x="615" y="109"/>
                  <a:pt x="615" y="109"/>
                </a:cubicBezTo>
                <a:cubicBezTo>
                  <a:pt x="615" y="28"/>
                  <a:pt x="615" y="28"/>
                  <a:pt x="615" y="28"/>
                </a:cubicBezTo>
                <a:cubicBezTo>
                  <a:pt x="642" y="28"/>
                  <a:pt x="642" y="28"/>
                  <a:pt x="642" y="28"/>
                </a:cubicBezTo>
                <a:cubicBezTo>
                  <a:pt x="642" y="55"/>
                  <a:pt x="642" y="55"/>
                  <a:pt x="642" y="55"/>
                </a:cubicBezTo>
                <a:cubicBezTo>
                  <a:pt x="642" y="253"/>
                  <a:pt x="642" y="253"/>
                  <a:pt x="642" y="253"/>
                </a:cubicBezTo>
                <a:lnTo>
                  <a:pt x="642" y="272"/>
                </a:lnTo>
                <a:close/>
                <a:moveTo>
                  <a:pt x="696" y="236"/>
                </a:moveTo>
                <a:lnTo>
                  <a:pt x="696" y="236"/>
                </a:lnTo>
                <a:cubicBezTo>
                  <a:pt x="669" y="236"/>
                  <a:pt x="669" y="236"/>
                  <a:pt x="669" y="236"/>
                </a:cubicBezTo>
                <a:cubicBezTo>
                  <a:pt x="669" y="73"/>
                  <a:pt x="669" y="73"/>
                  <a:pt x="669" y="73"/>
                </a:cubicBezTo>
                <a:cubicBezTo>
                  <a:pt x="696" y="73"/>
                  <a:pt x="696" y="73"/>
                  <a:pt x="696" y="73"/>
                </a:cubicBezTo>
                <a:cubicBezTo>
                  <a:pt x="696" y="100"/>
                  <a:pt x="696" y="100"/>
                  <a:pt x="696" y="100"/>
                </a:cubicBezTo>
                <a:cubicBezTo>
                  <a:pt x="696" y="199"/>
                  <a:pt x="696" y="199"/>
                  <a:pt x="696" y="199"/>
                </a:cubicBezTo>
                <a:lnTo>
                  <a:pt x="696" y="236"/>
                </a:lnTo>
                <a:close/>
                <a:moveTo>
                  <a:pt x="750" y="190"/>
                </a:moveTo>
                <a:lnTo>
                  <a:pt x="750" y="190"/>
                </a:lnTo>
                <a:cubicBezTo>
                  <a:pt x="723" y="190"/>
                  <a:pt x="723" y="190"/>
                  <a:pt x="723" y="190"/>
                </a:cubicBezTo>
                <a:cubicBezTo>
                  <a:pt x="723" y="118"/>
                  <a:pt x="723" y="118"/>
                  <a:pt x="723" y="118"/>
                </a:cubicBezTo>
                <a:cubicBezTo>
                  <a:pt x="750" y="118"/>
                  <a:pt x="750" y="118"/>
                  <a:pt x="750" y="118"/>
                </a:cubicBezTo>
                <a:lnTo>
                  <a:pt x="750" y="1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4A84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9986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63">
            <a:extLst>
              <a:ext uri="{FF2B5EF4-FFF2-40B4-BE49-F238E27FC236}">
                <a16:creationId xmlns:a16="http://schemas.microsoft.com/office/drawing/2014/main" id="{B99F3B7D-7A20-0944-BD49-CF27756FB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479" y="4219225"/>
            <a:ext cx="8213084" cy="8213084"/>
          </a:xfrm>
          <a:custGeom>
            <a:avLst/>
            <a:gdLst>
              <a:gd name="T0" fmla="*/ 6771 w 6772"/>
              <a:gd name="T1" fmla="*/ 3389 h 6772"/>
              <a:gd name="T2" fmla="*/ 6771 w 6772"/>
              <a:gd name="T3" fmla="*/ 3389 h 6772"/>
              <a:gd name="T4" fmla="*/ 3381 w 6772"/>
              <a:gd name="T5" fmla="*/ 6771 h 6772"/>
              <a:gd name="T6" fmla="*/ 0 w 6772"/>
              <a:gd name="T7" fmla="*/ 3389 h 6772"/>
              <a:gd name="T8" fmla="*/ 3381 w 6772"/>
              <a:gd name="T9" fmla="*/ 0 h 6772"/>
              <a:gd name="T10" fmla="*/ 6771 w 6772"/>
              <a:gd name="T11" fmla="*/ 3389 h 6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72" h="6772">
                <a:moveTo>
                  <a:pt x="6771" y="3389"/>
                </a:moveTo>
                <a:lnTo>
                  <a:pt x="6771" y="3389"/>
                </a:lnTo>
                <a:cubicBezTo>
                  <a:pt x="6771" y="5256"/>
                  <a:pt x="5256" y="6771"/>
                  <a:pt x="3381" y="6771"/>
                </a:cubicBezTo>
                <a:cubicBezTo>
                  <a:pt x="1515" y="6771"/>
                  <a:pt x="0" y="5256"/>
                  <a:pt x="0" y="3389"/>
                </a:cubicBezTo>
                <a:cubicBezTo>
                  <a:pt x="0" y="1515"/>
                  <a:pt x="1515" y="0"/>
                  <a:pt x="3381" y="0"/>
                </a:cubicBezTo>
                <a:cubicBezTo>
                  <a:pt x="5256" y="0"/>
                  <a:pt x="6771" y="1515"/>
                  <a:pt x="6771" y="3389"/>
                </a:cubicBezTo>
              </a:path>
            </a:pathLst>
          </a:custGeom>
          <a:noFill/>
          <a:ln w="828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64">
            <a:extLst>
              <a:ext uri="{FF2B5EF4-FFF2-40B4-BE49-F238E27FC236}">
                <a16:creationId xmlns:a16="http://schemas.microsoft.com/office/drawing/2014/main" id="{F09658EA-3805-7349-9469-27D12B9DC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4790" y="9978010"/>
            <a:ext cx="139024" cy="128329"/>
          </a:xfrm>
          <a:custGeom>
            <a:avLst/>
            <a:gdLst>
              <a:gd name="T0" fmla="*/ 115 w 116"/>
              <a:gd name="T1" fmla="*/ 107 h 108"/>
              <a:gd name="T2" fmla="*/ 0 w 116"/>
              <a:gd name="T3" fmla="*/ 107 h 108"/>
              <a:gd name="T4" fmla="*/ 0 w 116"/>
              <a:gd name="T5" fmla="*/ 0 h 108"/>
              <a:gd name="T6" fmla="*/ 115 w 116"/>
              <a:gd name="T7" fmla="*/ 0 h 108"/>
              <a:gd name="T8" fmla="*/ 115 w 116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08">
                <a:moveTo>
                  <a:pt x="115" y="107"/>
                </a:moveTo>
                <a:lnTo>
                  <a:pt x="0" y="107"/>
                </a:lnTo>
                <a:lnTo>
                  <a:pt x="0" y="0"/>
                </a:lnTo>
                <a:lnTo>
                  <a:pt x="115" y="0"/>
                </a:lnTo>
                <a:lnTo>
                  <a:pt x="115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65">
            <a:extLst>
              <a:ext uri="{FF2B5EF4-FFF2-40B4-BE49-F238E27FC236}">
                <a16:creationId xmlns:a16="http://schemas.microsoft.com/office/drawing/2014/main" id="{A1DCAD51-D410-AD4C-B7A9-B7835F8CE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3272" y="9978010"/>
            <a:ext cx="128329" cy="128329"/>
          </a:xfrm>
          <a:custGeom>
            <a:avLst/>
            <a:gdLst>
              <a:gd name="T0" fmla="*/ 106 w 107"/>
              <a:gd name="T1" fmla="*/ 53 h 108"/>
              <a:gd name="T2" fmla="*/ 106 w 107"/>
              <a:gd name="T3" fmla="*/ 53 h 108"/>
              <a:gd name="T4" fmla="*/ 52 w 107"/>
              <a:gd name="T5" fmla="*/ 107 h 108"/>
              <a:gd name="T6" fmla="*/ 0 w 107"/>
              <a:gd name="T7" fmla="*/ 53 h 108"/>
              <a:gd name="T8" fmla="*/ 52 w 107"/>
              <a:gd name="T9" fmla="*/ 0 h 108"/>
              <a:gd name="T10" fmla="*/ 106 w 107"/>
              <a:gd name="T11" fmla="*/ 5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" h="108">
                <a:moveTo>
                  <a:pt x="106" y="53"/>
                </a:moveTo>
                <a:lnTo>
                  <a:pt x="106" y="53"/>
                </a:lnTo>
                <a:cubicBezTo>
                  <a:pt x="106" y="84"/>
                  <a:pt x="83" y="107"/>
                  <a:pt x="52" y="107"/>
                </a:cubicBez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2" y="0"/>
                </a:cubicBezTo>
                <a:cubicBezTo>
                  <a:pt x="83" y="0"/>
                  <a:pt x="106" y="23"/>
                  <a:pt x="106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66">
            <a:extLst>
              <a:ext uri="{FF2B5EF4-FFF2-40B4-BE49-F238E27FC236}">
                <a16:creationId xmlns:a16="http://schemas.microsoft.com/office/drawing/2014/main" id="{A8E34486-2F10-4246-A288-C02013F2B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1060" y="9978010"/>
            <a:ext cx="128329" cy="128329"/>
          </a:xfrm>
          <a:custGeom>
            <a:avLst/>
            <a:gdLst>
              <a:gd name="T0" fmla="*/ 107 w 108"/>
              <a:gd name="T1" fmla="*/ 53 h 108"/>
              <a:gd name="T2" fmla="*/ 107 w 108"/>
              <a:gd name="T3" fmla="*/ 53 h 108"/>
              <a:gd name="T4" fmla="*/ 53 w 108"/>
              <a:gd name="T5" fmla="*/ 107 h 108"/>
              <a:gd name="T6" fmla="*/ 0 w 108"/>
              <a:gd name="T7" fmla="*/ 53 h 108"/>
              <a:gd name="T8" fmla="*/ 53 w 108"/>
              <a:gd name="T9" fmla="*/ 0 h 108"/>
              <a:gd name="T10" fmla="*/ 107 w 108"/>
              <a:gd name="T11" fmla="*/ 5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8">
                <a:moveTo>
                  <a:pt x="107" y="53"/>
                </a:moveTo>
                <a:lnTo>
                  <a:pt x="107" y="53"/>
                </a:lnTo>
                <a:cubicBezTo>
                  <a:pt x="107" y="84"/>
                  <a:pt x="84" y="107"/>
                  <a:pt x="53" y="107"/>
                </a:cubicBezTo>
                <a:cubicBezTo>
                  <a:pt x="22" y="107"/>
                  <a:pt x="0" y="84"/>
                  <a:pt x="0" y="53"/>
                </a:cubicBezTo>
                <a:cubicBezTo>
                  <a:pt x="0" y="23"/>
                  <a:pt x="22" y="0"/>
                  <a:pt x="53" y="0"/>
                </a:cubicBezTo>
                <a:cubicBezTo>
                  <a:pt x="84" y="0"/>
                  <a:pt x="107" y="23"/>
                  <a:pt x="107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67">
            <a:extLst>
              <a:ext uri="{FF2B5EF4-FFF2-40B4-BE49-F238E27FC236}">
                <a16:creationId xmlns:a16="http://schemas.microsoft.com/office/drawing/2014/main" id="{CD86F916-72B9-2F47-BE9E-4159AB2CC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4049" y="4058813"/>
            <a:ext cx="1347459" cy="1347459"/>
          </a:xfrm>
          <a:custGeom>
            <a:avLst/>
            <a:gdLst>
              <a:gd name="T0" fmla="*/ 1109 w 1110"/>
              <a:gd name="T1" fmla="*/ 551 h 1110"/>
              <a:gd name="T2" fmla="*/ 1109 w 1110"/>
              <a:gd name="T3" fmla="*/ 551 h 1110"/>
              <a:gd name="T4" fmla="*/ 558 w 1110"/>
              <a:gd name="T5" fmla="*/ 1109 h 1110"/>
              <a:gd name="T6" fmla="*/ 0 w 1110"/>
              <a:gd name="T7" fmla="*/ 551 h 1110"/>
              <a:gd name="T8" fmla="*/ 558 w 1110"/>
              <a:gd name="T9" fmla="*/ 0 h 1110"/>
              <a:gd name="T10" fmla="*/ 1109 w 1110"/>
              <a:gd name="T11" fmla="*/ 551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10">
                <a:moveTo>
                  <a:pt x="1109" y="551"/>
                </a:moveTo>
                <a:lnTo>
                  <a:pt x="1109" y="551"/>
                </a:lnTo>
                <a:cubicBezTo>
                  <a:pt x="1109" y="857"/>
                  <a:pt x="864" y="1109"/>
                  <a:pt x="558" y="1109"/>
                </a:cubicBezTo>
                <a:cubicBezTo>
                  <a:pt x="252" y="1109"/>
                  <a:pt x="0" y="857"/>
                  <a:pt x="0" y="551"/>
                </a:cubicBezTo>
                <a:cubicBezTo>
                  <a:pt x="0" y="245"/>
                  <a:pt x="252" y="0"/>
                  <a:pt x="558" y="0"/>
                </a:cubicBezTo>
                <a:cubicBezTo>
                  <a:pt x="864" y="0"/>
                  <a:pt x="1109" y="245"/>
                  <a:pt x="1109" y="5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68">
            <a:extLst>
              <a:ext uri="{FF2B5EF4-FFF2-40B4-BE49-F238E27FC236}">
                <a16:creationId xmlns:a16="http://schemas.microsoft.com/office/drawing/2014/main" id="{AB733219-3E2E-6A4A-8198-8F4AB7A57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4049" y="11079505"/>
            <a:ext cx="1347459" cy="1347459"/>
          </a:xfrm>
          <a:custGeom>
            <a:avLst/>
            <a:gdLst>
              <a:gd name="T0" fmla="*/ 1109 w 1110"/>
              <a:gd name="T1" fmla="*/ 559 h 1111"/>
              <a:gd name="T2" fmla="*/ 1109 w 1110"/>
              <a:gd name="T3" fmla="*/ 559 h 1111"/>
              <a:gd name="T4" fmla="*/ 558 w 1110"/>
              <a:gd name="T5" fmla="*/ 1110 h 1111"/>
              <a:gd name="T6" fmla="*/ 0 w 1110"/>
              <a:gd name="T7" fmla="*/ 559 h 1111"/>
              <a:gd name="T8" fmla="*/ 558 w 1110"/>
              <a:gd name="T9" fmla="*/ 0 h 1111"/>
              <a:gd name="T10" fmla="*/ 1109 w 1110"/>
              <a:gd name="T11" fmla="*/ 559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11">
                <a:moveTo>
                  <a:pt x="1109" y="559"/>
                </a:moveTo>
                <a:lnTo>
                  <a:pt x="1109" y="559"/>
                </a:lnTo>
                <a:cubicBezTo>
                  <a:pt x="1109" y="865"/>
                  <a:pt x="864" y="1110"/>
                  <a:pt x="558" y="1110"/>
                </a:cubicBezTo>
                <a:cubicBezTo>
                  <a:pt x="252" y="1110"/>
                  <a:pt x="0" y="865"/>
                  <a:pt x="0" y="559"/>
                </a:cubicBezTo>
                <a:cubicBezTo>
                  <a:pt x="0" y="253"/>
                  <a:pt x="252" y="0"/>
                  <a:pt x="558" y="0"/>
                </a:cubicBezTo>
                <a:cubicBezTo>
                  <a:pt x="864" y="0"/>
                  <a:pt x="1109" y="253"/>
                  <a:pt x="1109" y="5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69">
            <a:extLst>
              <a:ext uri="{FF2B5EF4-FFF2-40B4-BE49-F238E27FC236}">
                <a16:creationId xmlns:a16="http://schemas.microsoft.com/office/drawing/2014/main" id="{5E81216A-C7D9-B24E-81A0-022BAE88D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0869" y="6315273"/>
            <a:ext cx="1347459" cy="1347459"/>
          </a:xfrm>
          <a:custGeom>
            <a:avLst/>
            <a:gdLst>
              <a:gd name="T0" fmla="*/ 1109 w 1110"/>
              <a:gd name="T1" fmla="*/ 550 h 1110"/>
              <a:gd name="T2" fmla="*/ 1109 w 1110"/>
              <a:gd name="T3" fmla="*/ 550 h 1110"/>
              <a:gd name="T4" fmla="*/ 551 w 1110"/>
              <a:gd name="T5" fmla="*/ 1109 h 1110"/>
              <a:gd name="T6" fmla="*/ 0 w 1110"/>
              <a:gd name="T7" fmla="*/ 550 h 1110"/>
              <a:gd name="T8" fmla="*/ 551 w 1110"/>
              <a:gd name="T9" fmla="*/ 0 h 1110"/>
              <a:gd name="T10" fmla="*/ 1109 w 1110"/>
              <a:gd name="T11" fmla="*/ 55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10">
                <a:moveTo>
                  <a:pt x="1109" y="550"/>
                </a:moveTo>
                <a:lnTo>
                  <a:pt x="1109" y="550"/>
                </a:lnTo>
                <a:cubicBezTo>
                  <a:pt x="1109" y="856"/>
                  <a:pt x="857" y="1109"/>
                  <a:pt x="551" y="1109"/>
                </a:cubicBezTo>
                <a:cubicBezTo>
                  <a:pt x="244" y="1109"/>
                  <a:pt x="0" y="856"/>
                  <a:pt x="0" y="550"/>
                </a:cubicBezTo>
                <a:cubicBezTo>
                  <a:pt x="0" y="245"/>
                  <a:pt x="244" y="0"/>
                  <a:pt x="551" y="0"/>
                </a:cubicBezTo>
                <a:cubicBezTo>
                  <a:pt x="857" y="0"/>
                  <a:pt x="1109" y="245"/>
                  <a:pt x="1109" y="5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70">
            <a:extLst>
              <a:ext uri="{FF2B5EF4-FFF2-40B4-BE49-F238E27FC236}">
                <a16:creationId xmlns:a16="http://schemas.microsoft.com/office/drawing/2014/main" id="{59CB1E8D-9330-354E-A254-301CB8BF1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0869" y="9181297"/>
            <a:ext cx="1347459" cy="1347459"/>
          </a:xfrm>
          <a:custGeom>
            <a:avLst/>
            <a:gdLst>
              <a:gd name="T0" fmla="*/ 1109 w 1110"/>
              <a:gd name="T1" fmla="*/ 558 h 1110"/>
              <a:gd name="T2" fmla="*/ 1109 w 1110"/>
              <a:gd name="T3" fmla="*/ 558 h 1110"/>
              <a:gd name="T4" fmla="*/ 551 w 1110"/>
              <a:gd name="T5" fmla="*/ 1109 h 1110"/>
              <a:gd name="T6" fmla="*/ 0 w 1110"/>
              <a:gd name="T7" fmla="*/ 558 h 1110"/>
              <a:gd name="T8" fmla="*/ 551 w 1110"/>
              <a:gd name="T9" fmla="*/ 0 h 1110"/>
              <a:gd name="T10" fmla="*/ 1109 w 1110"/>
              <a:gd name="T11" fmla="*/ 558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0" h="1110">
                <a:moveTo>
                  <a:pt x="1109" y="558"/>
                </a:moveTo>
                <a:lnTo>
                  <a:pt x="1109" y="558"/>
                </a:lnTo>
                <a:cubicBezTo>
                  <a:pt x="1109" y="864"/>
                  <a:pt x="857" y="1109"/>
                  <a:pt x="551" y="1109"/>
                </a:cubicBezTo>
                <a:cubicBezTo>
                  <a:pt x="244" y="1109"/>
                  <a:pt x="0" y="864"/>
                  <a:pt x="0" y="558"/>
                </a:cubicBezTo>
                <a:cubicBezTo>
                  <a:pt x="0" y="252"/>
                  <a:pt x="244" y="0"/>
                  <a:pt x="551" y="0"/>
                </a:cubicBezTo>
                <a:cubicBezTo>
                  <a:pt x="857" y="0"/>
                  <a:pt x="1109" y="252"/>
                  <a:pt x="1109" y="5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3C001509-DC1A-C942-A248-91C1A045C4ED}"/>
              </a:ext>
            </a:extLst>
          </p:cNvPr>
          <p:cNvGrpSpPr/>
          <p:nvPr/>
        </p:nvGrpSpPr>
        <p:grpSpPr>
          <a:xfrm>
            <a:off x="15677584" y="3941919"/>
            <a:ext cx="4236804" cy="1514064"/>
            <a:chOff x="4247967" y="10620441"/>
            <a:chExt cx="4236804" cy="1514064"/>
          </a:xfrm>
        </p:grpSpPr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EEA82213-C6E0-8F4B-9E70-82E2611B29EE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6" name="Rectangle 40">
              <a:extLst>
                <a:ext uri="{FF2B5EF4-FFF2-40B4-BE49-F238E27FC236}">
                  <a16:creationId xmlns:a16="http://schemas.microsoft.com/office/drawing/2014/main" id="{894E3D03-C344-5243-8969-A17EDFA2238D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FF6E784F-A08D-A040-9D9D-CAD6F293860B}"/>
              </a:ext>
            </a:extLst>
          </p:cNvPr>
          <p:cNvGrpSpPr/>
          <p:nvPr/>
        </p:nvGrpSpPr>
        <p:grpSpPr>
          <a:xfrm>
            <a:off x="17520697" y="6190509"/>
            <a:ext cx="4236804" cy="1514064"/>
            <a:chOff x="4247967" y="10620441"/>
            <a:chExt cx="4236804" cy="1514064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D242BBDA-FC84-E143-83FD-E80E40F2AE6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2" name="Rectangle 40">
              <a:extLst>
                <a:ext uri="{FF2B5EF4-FFF2-40B4-BE49-F238E27FC236}">
                  <a16:creationId xmlns:a16="http://schemas.microsoft.com/office/drawing/2014/main" id="{755D9C45-1678-B04F-9388-7E0F1DF7CE70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2020804A-2347-B742-8E5C-BA00793B1FE7}"/>
              </a:ext>
            </a:extLst>
          </p:cNvPr>
          <p:cNvGrpSpPr/>
          <p:nvPr/>
        </p:nvGrpSpPr>
        <p:grpSpPr>
          <a:xfrm>
            <a:off x="17520697" y="9122726"/>
            <a:ext cx="4236804" cy="1514064"/>
            <a:chOff x="4247967" y="10620441"/>
            <a:chExt cx="4236804" cy="1514064"/>
          </a:xfrm>
        </p:grpSpPr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5EA62CE8-602B-A240-B48E-CF09B5F24D53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5" name="Rectangle 40">
              <a:extLst>
                <a:ext uri="{FF2B5EF4-FFF2-40B4-BE49-F238E27FC236}">
                  <a16:creationId xmlns:a16="http://schemas.microsoft.com/office/drawing/2014/main" id="{2721CE19-6219-8C48-8E6C-24DB251D9D56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8DCD1A09-B542-BF4D-A9E5-69C45EE25685}"/>
              </a:ext>
            </a:extLst>
          </p:cNvPr>
          <p:cNvGrpSpPr/>
          <p:nvPr/>
        </p:nvGrpSpPr>
        <p:grpSpPr>
          <a:xfrm>
            <a:off x="15677584" y="11409377"/>
            <a:ext cx="4236804" cy="1514064"/>
            <a:chOff x="4247967" y="10620441"/>
            <a:chExt cx="4236804" cy="1514064"/>
          </a:xfrm>
        </p:grpSpPr>
        <p:sp>
          <p:nvSpPr>
            <p:cNvPr id="87" name="CuadroTexto 395">
              <a:extLst>
                <a:ext uri="{FF2B5EF4-FFF2-40B4-BE49-F238E27FC236}">
                  <a16:creationId xmlns:a16="http://schemas.microsoft.com/office/drawing/2014/main" id="{50996276-BE8B-1845-94FE-0353B2814B81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8" name="Rectangle 40">
              <a:extLst>
                <a:ext uri="{FF2B5EF4-FFF2-40B4-BE49-F238E27FC236}">
                  <a16:creationId xmlns:a16="http://schemas.microsoft.com/office/drawing/2014/main" id="{F67F42F0-1D45-2E44-BAE9-4C4D744C2D2D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7D30211D-67A4-C14B-8851-25713645C8FC}"/>
              </a:ext>
            </a:extLst>
          </p:cNvPr>
          <p:cNvGrpSpPr/>
          <p:nvPr/>
        </p:nvGrpSpPr>
        <p:grpSpPr>
          <a:xfrm>
            <a:off x="2668308" y="626010"/>
            <a:ext cx="19041035" cy="2561450"/>
            <a:chOff x="2668308" y="861425"/>
            <a:chExt cx="19041035" cy="2561450"/>
          </a:xfrm>
        </p:grpSpPr>
        <p:sp>
          <p:nvSpPr>
            <p:cNvPr id="119" name="CuadroTexto 118">
              <a:extLst>
                <a:ext uri="{FF2B5EF4-FFF2-40B4-BE49-F238E27FC236}">
                  <a16:creationId xmlns:a16="http://schemas.microsoft.com/office/drawing/2014/main" id="{681BE4CF-2DCF-F443-8BB8-4557C80B6071}"/>
                </a:ext>
              </a:extLst>
            </p:cNvPr>
            <p:cNvSpPr txBox="1"/>
            <p:nvPr/>
          </p:nvSpPr>
          <p:spPr>
            <a:xfrm>
              <a:off x="8958625" y="861425"/>
              <a:ext cx="646042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Fitness/Sport</a:t>
              </a:r>
            </a:p>
          </p:txBody>
        </p:sp>
        <p:sp>
          <p:nvSpPr>
            <p:cNvPr id="120" name="CuadroTexto 119">
              <a:extLst>
                <a:ext uri="{FF2B5EF4-FFF2-40B4-BE49-F238E27FC236}">
                  <a16:creationId xmlns:a16="http://schemas.microsoft.com/office/drawing/2014/main" id="{9CA58014-2E69-2040-B305-B7A740F56D4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23" name="Freeform 52">
            <a:extLst>
              <a:ext uri="{FF2B5EF4-FFF2-40B4-BE49-F238E27FC236}">
                <a16:creationId xmlns:a16="http://schemas.microsoft.com/office/drawing/2014/main" id="{61FDFB5A-C111-E441-A870-891F2138E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5475" y="9427393"/>
            <a:ext cx="122581" cy="114670"/>
          </a:xfrm>
          <a:custGeom>
            <a:avLst/>
            <a:gdLst>
              <a:gd name="T0" fmla="*/ 136 w 137"/>
              <a:gd name="T1" fmla="*/ 127 h 128"/>
              <a:gd name="T2" fmla="*/ 0 w 137"/>
              <a:gd name="T3" fmla="*/ 127 h 128"/>
              <a:gd name="T4" fmla="*/ 0 w 137"/>
              <a:gd name="T5" fmla="*/ 0 h 128"/>
              <a:gd name="T6" fmla="*/ 136 w 137"/>
              <a:gd name="T7" fmla="*/ 0 h 128"/>
              <a:gd name="T8" fmla="*/ 136 w 137"/>
              <a:gd name="T9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28">
                <a:moveTo>
                  <a:pt x="136" y="127"/>
                </a:moveTo>
                <a:lnTo>
                  <a:pt x="0" y="127"/>
                </a:lnTo>
                <a:lnTo>
                  <a:pt x="0" y="0"/>
                </a:lnTo>
                <a:lnTo>
                  <a:pt x="136" y="0"/>
                </a:lnTo>
                <a:lnTo>
                  <a:pt x="136" y="1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53">
            <a:extLst>
              <a:ext uri="{FF2B5EF4-FFF2-40B4-BE49-F238E27FC236}">
                <a16:creationId xmlns:a16="http://schemas.microsoft.com/office/drawing/2014/main" id="{97D5511E-3367-D24F-8130-569F6ABC0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6822" y="9427393"/>
            <a:ext cx="114670" cy="114670"/>
          </a:xfrm>
          <a:custGeom>
            <a:avLst/>
            <a:gdLst>
              <a:gd name="T0" fmla="*/ 125 w 126"/>
              <a:gd name="T1" fmla="*/ 63 h 128"/>
              <a:gd name="T2" fmla="*/ 125 w 126"/>
              <a:gd name="T3" fmla="*/ 63 h 128"/>
              <a:gd name="T4" fmla="*/ 62 w 126"/>
              <a:gd name="T5" fmla="*/ 127 h 128"/>
              <a:gd name="T6" fmla="*/ 0 w 126"/>
              <a:gd name="T7" fmla="*/ 63 h 128"/>
              <a:gd name="T8" fmla="*/ 62 w 126"/>
              <a:gd name="T9" fmla="*/ 0 h 128"/>
              <a:gd name="T10" fmla="*/ 125 w 126"/>
              <a:gd name="T11" fmla="*/ 63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" h="128">
                <a:moveTo>
                  <a:pt x="125" y="63"/>
                </a:moveTo>
                <a:lnTo>
                  <a:pt x="125" y="63"/>
                </a:lnTo>
                <a:cubicBezTo>
                  <a:pt x="125" y="100"/>
                  <a:pt x="98" y="127"/>
                  <a:pt x="62" y="127"/>
                </a:cubicBezTo>
                <a:cubicBezTo>
                  <a:pt x="27" y="127"/>
                  <a:pt x="0" y="100"/>
                  <a:pt x="0" y="63"/>
                </a:cubicBezTo>
                <a:cubicBezTo>
                  <a:pt x="0" y="27"/>
                  <a:pt x="27" y="0"/>
                  <a:pt x="62" y="0"/>
                </a:cubicBezTo>
                <a:cubicBezTo>
                  <a:pt x="98" y="0"/>
                  <a:pt x="125" y="27"/>
                  <a:pt x="125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54">
            <a:extLst>
              <a:ext uri="{FF2B5EF4-FFF2-40B4-BE49-F238E27FC236}">
                <a16:creationId xmlns:a16="http://schemas.microsoft.com/office/drawing/2014/main" id="{BAFDE5F9-B6B9-D344-BD33-495A72462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6305" y="9427393"/>
            <a:ext cx="114670" cy="114670"/>
          </a:xfrm>
          <a:custGeom>
            <a:avLst/>
            <a:gdLst>
              <a:gd name="T0" fmla="*/ 127 w 128"/>
              <a:gd name="T1" fmla="*/ 63 h 128"/>
              <a:gd name="T2" fmla="*/ 127 w 128"/>
              <a:gd name="T3" fmla="*/ 63 h 128"/>
              <a:gd name="T4" fmla="*/ 64 w 128"/>
              <a:gd name="T5" fmla="*/ 127 h 128"/>
              <a:gd name="T6" fmla="*/ 0 w 128"/>
              <a:gd name="T7" fmla="*/ 63 h 128"/>
              <a:gd name="T8" fmla="*/ 64 w 128"/>
              <a:gd name="T9" fmla="*/ 0 h 128"/>
              <a:gd name="T10" fmla="*/ 127 w 128"/>
              <a:gd name="T11" fmla="*/ 63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8">
                <a:moveTo>
                  <a:pt x="127" y="63"/>
                </a:moveTo>
                <a:lnTo>
                  <a:pt x="127" y="63"/>
                </a:lnTo>
                <a:cubicBezTo>
                  <a:pt x="127" y="100"/>
                  <a:pt x="100" y="127"/>
                  <a:pt x="64" y="127"/>
                </a:cubicBezTo>
                <a:cubicBezTo>
                  <a:pt x="27" y="127"/>
                  <a:pt x="0" y="100"/>
                  <a:pt x="0" y="63"/>
                </a:cubicBezTo>
                <a:cubicBezTo>
                  <a:pt x="0" y="27"/>
                  <a:pt x="27" y="0"/>
                  <a:pt x="64" y="0"/>
                </a:cubicBezTo>
                <a:cubicBezTo>
                  <a:pt x="100" y="0"/>
                  <a:pt x="127" y="27"/>
                  <a:pt x="127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207">
            <a:extLst>
              <a:ext uri="{FF2B5EF4-FFF2-40B4-BE49-F238E27FC236}">
                <a16:creationId xmlns:a16="http://schemas.microsoft.com/office/drawing/2014/main" id="{305667DA-192F-A449-AB5C-52B6A7515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867" y="5287371"/>
            <a:ext cx="6176421" cy="415190"/>
          </a:xfrm>
          <a:custGeom>
            <a:avLst/>
            <a:gdLst>
              <a:gd name="T0" fmla="*/ 6885 w 6886"/>
              <a:gd name="T1" fmla="*/ 461 h 462"/>
              <a:gd name="T2" fmla="*/ 0 w 6886"/>
              <a:gd name="T3" fmla="*/ 461 h 462"/>
              <a:gd name="T4" fmla="*/ 0 w 6886"/>
              <a:gd name="T5" fmla="*/ 0 h 462"/>
              <a:gd name="T6" fmla="*/ 6885 w 6886"/>
              <a:gd name="T7" fmla="*/ 0 h 462"/>
              <a:gd name="T8" fmla="*/ 6885 w 6886"/>
              <a:gd name="T9" fmla="*/ 46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86" h="462">
                <a:moveTo>
                  <a:pt x="6885" y="461"/>
                </a:moveTo>
                <a:lnTo>
                  <a:pt x="0" y="461"/>
                </a:lnTo>
                <a:lnTo>
                  <a:pt x="0" y="0"/>
                </a:lnTo>
                <a:lnTo>
                  <a:pt x="6885" y="0"/>
                </a:lnTo>
                <a:lnTo>
                  <a:pt x="6885" y="461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08">
            <a:extLst>
              <a:ext uri="{FF2B5EF4-FFF2-40B4-BE49-F238E27FC236}">
                <a16:creationId xmlns:a16="http://schemas.microsoft.com/office/drawing/2014/main" id="{D56EDA0C-C9F6-7849-8229-6AD91FF48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7879" y="4583528"/>
            <a:ext cx="391462" cy="1822876"/>
          </a:xfrm>
          <a:custGeom>
            <a:avLst/>
            <a:gdLst>
              <a:gd name="T0" fmla="*/ 343 w 435"/>
              <a:gd name="T1" fmla="*/ 2033 h 2034"/>
              <a:gd name="T2" fmla="*/ 343 w 435"/>
              <a:gd name="T3" fmla="*/ 2033 h 2034"/>
              <a:gd name="T4" fmla="*/ 99 w 435"/>
              <a:gd name="T5" fmla="*/ 2033 h 2034"/>
              <a:gd name="T6" fmla="*/ 0 w 435"/>
              <a:gd name="T7" fmla="*/ 1942 h 2034"/>
              <a:gd name="T8" fmla="*/ 0 w 435"/>
              <a:gd name="T9" fmla="*/ 90 h 2034"/>
              <a:gd name="T10" fmla="*/ 99 w 435"/>
              <a:gd name="T11" fmla="*/ 0 h 2034"/>
              <a:gd name="T12" fmla="*/ 343 w 435"/>
              <a:gd name="T13" fmla="*/ 0 h 2034"/>
              <a:gd name="T14" fmla="*/ 434 w 435"/>
              <a:gd name="T15" fmla="*/ 90 h 2034"/>
              <a:gd name="T16" fmla="*/ 434 w 435"/>
              <a:gd name="T17" fmla="*/ 1942 h 2034"/>
              <a:gd name="T18" fmla="*/ 343 w 435"/>
              <a:gd name="T19" fmla="*/ 2033 h 2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2034">
                <a:moveTo>
                  <a:pt x="343" y="2033"/>
                </a:moveTo>
                <a:lnTo>
                  <a:pt x="343" y="2033"/>
                </a:lnTo>
                <a:cubicBezTo>
                  <a:pt x="99" y="2033"/>
                  <a:pt x="99" y="2033"/>
                  <a:pt x="99" y="2033"/>
                </a:cubicBezTo>
                <a:cubicBezTo>
                  <a:pt x="45" y="2033"/>
                  <a:pt x="0" y="1997"/>
                  <a:pt x="0" y="1942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45" y="0"/>
                  <a:pt x="99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98" y="0"/>
                  <a:pt x="434" y="36"/>
                  <a:pt x="434" y="90"/>
                </a:cubicBezTo>
                <a:cubicBezTo>
                  <a:pt x="434" y="1942"/>
                  <a:pt x="434" y="1942"/>
                  <a:pt x="434" y="1942"/>
                </a:cubicBezTo>
                <a:cubicBezTo>
                  <a:pt x="434" y="1997"/>
                  <a:pt x="398" y="2033"/>
                  <a:pt x="343" y="2033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209">
            <a:extLst>
              <a:ext uri="{FF2B5EF4-FFF2-40B4-BE49-F238E27FC236}">
                <a16:creationId xmlns:a16="http://schemas.microsoft.com/office/drawing/2014/main" id="{DCF8886C-B116-6343-A3B6-80D0911BF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0974" y="4785192"/>
            <a:ext cx="387509" cy="1419548"/>
          </a:xfrm>
          <a:custGeom>
            <a:avLst/>
            <a:gdLst>
              <a:gd name="T0" fmla="*/ 342 w 434"/>
              <a:gd name="T1" fmla="*/ 1581 h 1582"/>
              <a:gd name="T2" fmla="*/ 342 w 434"/>
              <a:gd name="T3" fmla="*/ 1581 h 1582"/>
              <a:gd name="T4" fmla="*/ 90 w 434"/>
              <a:gd name="T5" fmla="*/ 1581 h 1582"/>
              <a:gd name="T6" fmla="*/ 0 w 434"/>
              <a:gd name="T7" fmla="*/ 1491 h 1582"/>
              <a:gd name="T8" fmla="*/ 0 w 434"/>
              <a:gd name="T9" fmla="*/ 90 h 1582"/>
              <a:gd name="T10" fmla="*/ 90 w 434"/>
              <a:gd name="T11" fmla="*/ 0 h 1582"/>
              <a:gd name="T12" fmla="*/ 342 w 434"/>
              <a:gd name="T13" fmla="*/ 0 h 1582"/>
              <a:gd name="T14" fmla="*/ 433 w 434"/>
              <a:gd name="T15" fmla="*/ 90 h 1582"/>
              <a:gd name="T16" fmla="*/ 433 w 434"/>
              <a:gd name="T17" fmla="*/ 1491 h 1582"/>
              <a:gd name="T18" fmla="*/ 342 w 434"/>
              <a:gd name="T19" fmla="*/ 158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4" h="1582">
                <a:moveTo>
                  <a:pt x="342" y="1581"/>
                </a:moveTo>
                <a:lnTo>
                  <a:pt x="342" y="1581"/>
                </a:lnTo>
                <a:cubicBezTo>
                  <a:pt x="90" y="1581"/>
                  <a:pt x="90" y="1581"/>
                  <a:pt x="90" y="1581"/>
                </a:cubicBezTo>
                <a:cubicBezTo>
                  <a:pt x="36" y="1581"/>
                  <a:pt x="0" y="1536"/>
                  <a:pt x="0" y="1491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36" y="0"/>
                  <a:pt x="90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87" y="0"/>
                  <a:pt x="433" y="36"/>
                  <a:pt x="433" y="90"/>
                </a:cubicBezTo>
                <a:cubicBezTo>
                  <a:pt x="433" y="1491"/>
                  <a:pt x="433" y="1491"/>
                  <a:pt x="433" y="1491"/>
                </a:cubicBezTo>
                <a:cubicBezTo>
                  <a:pt x="433" y="1536"/>
                  <a:pt x="387" y="1581"/>
                  <a:pt x="342" y="1581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210">
            <a:extLst>
              <a:ext uri="{FF2B5EF4-FFF2-40B4-BE49-F238E27FC236}">
                <a16:creationId xmlns:a16="http://schemas.microsoft.com/office/drawing/2014/main" id="{FCFB1581-875D-9443-B13F-1134E80D0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042" y="4583528"/>
            <a:ext cx="375645" cy="1822876"/>
          </a:xfrm>
          <a:custGeom>
            <a:avLst/>
            <a:gdLst>
              <a:gd name="T0" fmla="*/ 90 w 417"/>
              <a:gd name="T1" fmla="*/ 2033 h 2034"/>
              <a:gd name="T2" fmla="*/ 90 w 417"/>
              <a:gd name="T3" fmla="*/ 2033 h 2034"/>
              <a:gd name="T4" fmla="*/ 326 w 417"/>
              <a:gd name="T5" fmla="*/ 2033 h 2034"/>
              <a:gd name="T6" fmla="*/ 416 w 417"/>
              <a:gd name="T7" fmla="*/ 1942 h 2034"/>
              <a:gd name="T8" fmla="*/ 416 w 417"/>
              <a:gd name="T9" fmla="*/ 90 h 2034"/>
              <a:gd name="T10" fmla="*/ 326 w 417"/>
              <a:gd name="T11" fmla="*/ 0 h 2034"/>
              <a:gd name="T12" fmla="*/ 90 w 417"/>
              <a:gd name="T13" fmla="*/ 0 h 2034"/>
              <a:gd name="T14" fmla="*/ 0 w 417"/>
              <a:gd name="T15" fmla="*/ 90 h 2034"/>
              <a:gd name="T16" fmla="*/ 0 w 417"/>
              <a:gd name="T17" fmla="*/ 1942 h 2034"/>
              <a:gd name="T18" fmla="*/ 90 w 417"/>
              <a:gd name="T19" fmla="*/ 2033 h 2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7" h="2034">
                <a:moveTo>
                  <a:pt x="90" y="2033"/>
                </a:moveTo>
                <a:lnTo>
                  <a:pt x="90" y="2033"/>
                </a:lnTo>
                <a:cubicBezTo>
                  <a:pt x="326" y="2033"/>
                  <a:pt x="326" y="2033"/>
                  <a:pt x="326" y="2033"/>
                </a:cubicBezTo>
                <a:cubicBezTo>
                  <a:pt x="380" y="2033"/>
                  <a:pt x="416" y="1997"/>
                  <a:pt x="416" y="1942"/>
                </a:cubicBezTo>
                <a:cubicBezTo>
                  <a:pt x="416" y="90"/>
                  <a:pt x="416" y="90"/>
                  <a:pt x="416" y="90"/>
                </a:cubicBezTo>
                <a:cubicBezTo>
                  <a:pt x="416" y="36"/>
                  <a:pt x="380" y="0"/>
                  <a:pt x="326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36" y="0"/>
                  <a:pt x="0" y="36"/>
                  <a:pt x="0" y="90"/>
                </a:cubicBezTo>
                <a:cubicBezTo>
                  <a:pt x="0" y="1942"/>
                  <a:pt x="0" y="1942"/>
                  <a:pt x="0" y="1942"/>
                </a:cubicBezTo>
                <a:cubicBezTo>
                  <a:pt x="0" y="1997"/>
                  <a:pt x="36" y="2033"/>
                  <a:pt x="90" y="2033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211">
            <a:extLst>
              <a:ext uri="{FF2B5EF4-FFF2-40B4-BE49-F238E27FC236}">
                <a16:creationId xmlns:a16="http://schemas.microsoft.com/office/drawing/2014/main" id="{4DE2449C-29A7-E345-A876-F57BBFF20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761" y="4785192"/>
            <a:ext cx="375648" cy="1419548"/>
          </a:xfrm>
          <a:custGeom>
            <a:avLst/>
            <a:gdLst>
              <a:gd name="T0" fmla="*/ 91 w 417"/>
              <a:gd name="T1" fmla="*/ 1581 h 1582"/>
              <a:gd name="T2" fmla="*/ 91 w 417"/>
              <a:gd name="T3" fmla="*/ 1581 h 1582"/>
              <a:gd name="T4" fmla="*/ 326 w 417"/>
              <a:gd name="T5" fmla="*/ 1581 h 1582"/>
              <a:gd name="T6" fmla="*/ 416 w 417"/>
              <a:gd name="T7" fmla="*/ 1491 h 1582"/>
              <a:gd name="T8" fmla="*/ 416 w 417"/>
              <a:gd name="T9" fmla="*/ 90 h 1582"/>
              <a:gd name="T10" fmla="*/ 326 w 417"/>
              <a:gd name="T11" fmla="*/ 0 h 1582"/>
              <a:gd name="T12" fmla="*/ 91 w 417"/>
              <a:gd name="T13" fmla="*/ 0 h 1582"/>
              <a:gd name="T14" fmla="*/ 0 w 417"/>
              <a:gd name="T15" fmla="*/ 90 h 1582"/>
              <a:gd name="T16" fmla="*/ 0 w 417"/>
              <a:gd name="T17" fmla="*/ 1491 h 1582"/>
              <a:gd name="T18" fmla="*/ 91 w 417"/>
              <a:gd name="T19" fmla="*/ 158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7" h="1582">
                <a:moveTo>
                  <a:pt x="91" y="1581"/>
                </a:moveTo>
                <a:lnTo>
                  <a:pt x="91" y="1581"/>
                </a:lnTo>
                <a:cubicBezTo>
                  <a:pt x="326" y="1581"/>
                  <a:pt x="326" y="1581"/>
                  <a:pt x="326" y="1581"/>
                </a:cubicBezTo>
                <a:cubicBezTo>
                  <a:pt x="380" y="1581"/>
                  <a:pt x="416" y="1536"/>
                  <a:pt x="416" y="1491"/>
                </a:cubicBezTo>
                <a:cubicBezTo>
                  <a:pt x="416" y="90"/>
                  <a:pt x="416" y="90"/>
                  <a:pt x="416" y="90"/>
                </a:cubicBezTo>
                <a:cubicBezTo>
                  <a:pt x="416" y="36"/>
                  <a:pt x="380" y="0"/>
                  <a:pt x="326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36" y="0"/>
                  <a:pt x="0" y="36"/>
                  <a:pt x="0" y="90"/>
                </a:cubicBezTo>
                <a:cubicBezTo>
                  <a:pt x="0" y="1491"/>
                  <a:pt x="0" y="1491"/>
                  <a:pt x="0" y="1491"/>
                </a:cubicBezTo>
                <a:cubicBezTo>
                  <a:pt x="0" y="1536"/>
                  <a:pt x="36" y="1581"/>
                  <a:pt x="91" y="1581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212">
            <a:extLst>
              <a:ext uri="{FF2B5EF4-FFF2-40B4-BE49-F238E27FC236}">
                <a16:creationId xmlns:a16="http://schemas.microsoft.com/office/drawing/2014/main" id="{0C78EDE0-303E-3240-A1EB-A14912513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578" y="5287371"/>
            <a:ext cx="585218" cy="5539800"/>
          </a:xfrm>
          <a:custGeom>
            <a:avLst/>
            <a:gdLst>
              <a:gd name="T0" fmla="*/ 651 w 652"/>
              <a:gd name="T1" fmla="*/ 6179 h 6180"/>
              <a:gd name="T2" fmla="*/ 0 w 652"/>
              <a:gd name="T3" fmla="*/ 6179 h 6180"/>
              <a:gd name="T4" fmla="*/ 0 w 652"/>
              <a:gd name="T5" fmla="*/ 0 h 6180"/>
              <a:gd name="T6" fmla="*/ 651 w 652"/>
              <a:gd name="T7" fmla="*/ 0 h 6180"/>
              <a:gd name="T8" fmla="*/ 651 w 652"/>
              <a:gd name="T9" fmla="*/ 6179 h 6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2" h="6180">
                <a:moveTo>
                  <a:pt x="651" y="6179"/>
                </a:moveTo>
                <a:lnTo>
                  <a:pt x="0" y="6179"/>
                </a:lnTo>
                <a:lnTo>
                  <a:pt x="0" y="0"/>
                </a:lnTo>
                <a:lnTo>
                  <a:pt x="651" y="0"/>
                </a:lnTo>
                <a:lnTo>
                  <a:pt x="651" y="617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213">
            <a:extLst>
              <a:ext uri="{FF2B5EF4-FFF2-40B4-BE49-F238E27FC236}">
                <a16:creationId xmlns:a16="http://schemas.microsoft.com/office/drawing/2014/main" id="{D7DCB4B1-0605-474A-8CA9-465F5AFDD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2313" y="5287371"/>
            <a:ext cx="585218" cy="5539800"/>
          </a:xfrm>
          <a:custGeom>
            <a:avLst/>
            <a:gdLst>
              <a:gd name="T0" fmla="*/ 650 w 651"/>
              <a:gd name="T1" fmla="*/ 6179 h 6180"/>
              <a:gd name="T2" fmla="*/ 0 w 651"/>
              <a:gd name="T3" fmla="*/ 6179 h 6180"/>
              <a:gd name="T4" fmla="*/ 0 w 651"/>
              <a:gd name="T5" fmla="*/ 0 h 6180"/>
              <a:gd name="T6" fmla="*/ 650 w 651"/>
              <a:gd name="T7" fmla="*/ 0 h 6180"/>
              <a:gd name="T8" fmla="*/ 650 w 651"/>
              <a:gd name="T9" fmla="*/ 6179 h 6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1" h="6180">
                <a:moveTo>
                  <a:pt x="650" y="6179"/>
                </a:moveTo>
                <a:lnTo>
                  <a:pt x="0" y="6179"/>
                </a:lnTo>
                <a:lnTo>
                  <a:pt x="0" y="0"/>
                </a:lnTo>
                <a:lnTo>
                  <a:pt x="650" y="0"/>
                </a:lnTo>
                <a:lnTo>
                  <a:pt x="650" y="617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214">
            <a:extLst>
              <a:ext uri="{FF2B5EF4-FFF2-40B4-BE49-F238E27FC236}">
                <a16:creationId xmlns:a16="http://schemas.microsoft.com/office/drawing/2014/main" id="{5DC37A15-600B-3941-A8B2-318AB89D1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922" y="6528982"/>
            <a:ext cx="1542128" cy="1830784"/>
          </a:xfrm>
          <a:custGeom>
            <a:avLst/>
            <a:gdLst>
              <a:gd name="T0" fmla="*/ 1717 w 1718"/>
              <a:gd name="T1" fmla="*/ 2040 h 2041"/>
              <a:gd name="T2" fmla="*/ 1717 w 1718"/>
              <a:gd name="T3" fmla="*/ 2040 h 2041"/>
              <a:gd name="T4" fmla="*/ 0 w 1718"/>
              <a:gd name="T5" fmla="*/ 2040 h 2041"/>
              <a:gd name="T6" fmla="*/ 0 w 1718"/>
              <a:gd name="T7" fmla="*/ 45 h 2041"/>
              <a:gd name="T8" fmla="*/ 45 w 1718"/>
              <a:gd name="T9" fmla="*/ 0 h 2041"/>
              <a:gd name="T10" fmla="*/ 1672 w 1718"/>
              <a:gd name="T11" fmla="*/ 0 h 2041"/>
              <a:gd name="T12" fmla="*/ 1717 w 1718"/>
              <a:gd name="T13" fmla="*/ 45 h 2041"/>
              <a:gd name="T14" fmla="*/ 1717 w 1718"/>
              <a:gd name="T15" fmla="*/ 2040 h 2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18" h="2041">
                <a:moveTo>
                  <a:pt x="1717" y="2040"/>
                </a:moveTo>
                <a:lnTo>
                  <a:pt x="1717" y="2040"/>
                </a:lnTo>
                <a:cubicBezTo>
                  <a:pt x="0" y="2040"/>
                  <a:pt x="0" y="2040"/>
                  <a:pt x="0" y="204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7"/>
                  <a:pt x="18" y="0"/>
                  <a:pt x="45" y="0"/>
                </a:cubicBezTo>
                <a:cubicBezTo>
                  <a:pt x="1672" y="0"/>
                  <a:pt x="1672" y="0"/>
                  <a:pt x="1672" y="0"/>
                </a:cubicBezTo>
                <a:cubicBezTo>
                  <a:pt x="1699" y="0"/>
                  <a:pt x="1717" y="17"/>
                  <a:pt x="1717" y="45"/>
                </a:cubicBezTo>
                <a:lnTo>
                  <a:pt x="1717" y="204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215">
            <a:extLst>
              <a:ext uri="{FF2B5EF4-FFF2-40B4-BE49-F238E27FC236}">
                <a16:creationId xmlns:a16="http://schemas.microsoft.com/office/drawing/2014/main" id="{608E07DA-1296-DB45-AEBF-B87C7E0F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975" y="9810947"/>
            <a:ext cx="1751701" cy="260976"/>
          </a:xfrm>
          <a:custGeom>
            <a:avLst/>
            <a:gdLst>
              <a:gd name="T0" fmla="*/ 1915 w 1952"/>
              <a:gd name="T1" fmla="*/ 289 h 290"/>
              <a:gd name="T2" fmla="*/ 1915 w 1952"/>
              <a:gd name="T3" fmla="*/ 289 h 290"/>
              <a:gd name="T4" fmla="*/ 27 w 1952"/>
              <a:gd name="T5" fmla="*/ 289 h 290"/>
              <a:gd name="T6" fmla="*/ 0 w 1952"/>
              <a:gd name="T7" fmla="*/ 253 h 290"/>
              <a:gd name="T8" fmla="*/ 0 w 1952"/>
              <a:gd name="T9" fmla="*/ 27 h 290"/>
              <a:gd name="T10" fmla="*/ 27 w 1952"/>
              <a:gd name="T11" fmla="*/ 0 h 290"/>
              <a:gd name="T12" fmla="*/ 1915 w 1952"/>
              <a:gd name="T13" fmla="*/ 0 h 290"/>
              <a:gd name="T14" fmla="*/ 1951 w 1952"/>
              <a:gd name="T15" fmla="*/ 27 h 290"/>
              <a:gd name="T16" fmla="*/ 1951 w 1952"/>
              <a:gd name="T17" fmla="*/ 253 h 290"/>
              <a:gd name="T18" fmla="*/ 1915 w 1952"/>
              <a:gd name="T19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52" h="290">
                <a:moveTo>
                  <a:pt x="1915" y="289"/>
                </a:moveTo>
                <a:lnTo>
                  <a:pt x="1915" y="289"/>
                </a:lnTo>
                <a:cubicBezTo>
                  <a:pt x="27" y="289"/>
                  <a:pt x="27" y="289"/>
                  <a:pt x="27" y="289"/>
                </a:cubicBezTo>
                <a:cubicBezTo>
                  <a:pt x="9" y="289"/>
                  <a:pt x="0" y="271"/>
                  <a:pt x="0" y="25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915" y="0"/>
                  <a:pt x="1915" y="0"/>
                  <a:pt x="1915" y="0"/>
                </a:cubicBezTo>
                <a:cubicBezTo>
                  <a:pt x="1933" y="0"/>
                  <a:pt x="1951" y="9"/>
                  <a:pt x="1951" y="27"/>
                </a:cubicBezTo>
                <a:cubicBezTo>
                  <a:pt x="1951" y="253"/>
                  <a:pt x="1951" y="253"/>
                  <a:pt x="1951" y="253"/>
                </a:cubicBezTo>
                <a:cubicBezTo>
                  <a:pt x="1951" y="271"/>
                  <a:pt x="1933" y="289"/>
                  <a:pt x="1915" y="28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216">
            <a:extLst>
              <a:ext uri="{FF2B5EF4-FFF2-40B4-BE49-F238E27FC236}">
                <a16:creationId xmlns:a16="http://schemas.microsoft.com/office/drawing/2014/main" id="{FC81EC37-B74A-1542-8DD2-F76D750B1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973" y="9202004"/>
            <a:ext cx="680118" cy="1451183"/>
          </a:xfrm>
          <a:custGeom>
            <a:avLst/>
            <a:gdLst>
              <a:gd name="T0" fmla="*/ 759 w 760"/>
              <a:gd name="T1" fmla="*/ 1618 h 1619"/>
              <a:gd name="T2" fmla="*/ 0 w 760"/>
              <a:gd name="T3" fmla="*/ 1618 h 1619"/>
              <a:gd name="T4" fmla="*/ 0 w 760"/>
              <a:gd name="T5" fmla="*/ 0 h 1619"/>
              <a:gd name="T6" fmla="*/ 759 w 760"/>
              <a:gd name="T7" fmla="*/ 0 h 1619"/>
              <a:gd name="T8" fmla="*/ 759 w 760"/>
              <a:gd name="T9" fmla="*/ 1618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0" h="1619">
                <a:moveTo>
                  <a:pt x="759" y="1618"/>
                </a:moveTo>
                <a:lnTo>
                  <a:pt x="0" y="1618"/>
                </a:lnTo>
                <a:lnTo>
                  <a:pt x="0" y="0"/>
                </a:lnTo>
                <a:lnTo>
                  <a:pt x="759" y="0"/>
                </a:lnTo>
                <a:lnTo>
                  <a:pt x="759" y="1618"/>
                </a:ln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217">
            <a:extLst>
              <a:ext uri="{FF2B5EF4-FFF2-40B4-BE49-F238E27FC236}">
                <a16:creationId xmlns:a16="http://schemas.microsoft.com/office/drawing/2014/main" id="{F201F2E6-C992-244E-AB3A-4D1CBA7BD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496" y="8731459"/>
            <a:ext cx="2170841" cy="664301"/>
          </a:xfrm>
          <a:custGeom>
            <a:avLst/>
            <a:gdLst>
              <a:gd name="T0" fmla="*/ 2358 w 2422"/>
              <a:gd name="T1" fmla="*/ 741 h 742"/>
              <a:gd name="T2" fmla="*/ 2358 w 2422"/>
              <a:gd name="T3" fmla="*/ 741 h 742"/>
              <a:gd name="T4" fmla="*/ 63 w 2422"/>
              <a:gd name="T5" fmla="*/ 741 h 742"/>
              <a:gd name="T6" fmla="*/ 0 w 2422"/>
              <a:gd name="T7" fmla="*/ 678 h 742"/>
              <a:gd name="T8" fmla="*/ 0 w 2422"/>
              <a:gd name="T9" fmla="*/ 0 h 742"/>
              <a:gd name="T10" fmla="*/ 2421 w 2422"/>
              <a:gd name="T11" fmla="*/ 0 h 742"/>
              <a:gd name="T12" fmla="*/ 2421 w 2422"/>
              <a:gd name="T13" fmla="*/ 678 h 742"/>
              <a:gd name="T14" fmla="*/ 2358 w 2422"/>
              <a:gd name="T15" fmla="*/ 741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2" h="742">
                <a:moveTo>
                  <a:pt x="2358" y="741"/>
                </a:moveTo>
                <a:lnTo>
                  <a:pt x="2358" y="741"/>
                </a:lnTo>
                <a:cubicBezTo>
                  <a:pt x="63" y="741"/>
                  <a:pt x="63" y="741"/>
                  <a:pt x="63" y="741"/>
                </a:cubicBezTo>
                <a:cubicBezTo>
                  <a:pt x="27" y="741"/>
                  <a:pt x="0" y="714"/>
                  <a:pt x="0" y="678"/>
                </a:cubicBezTo>
                <a:cubicBezTo>
                  <a:pt x="0" y="0"/>
                  <a:pt x="0" y="0"/>
                  <a:pt x="0" y="0"/>
                </a:cubicBezTo>
                <a:cubicBezTo>
                  <a:pt x="2421" y="0"/>
                  <a:pt x="2421" y="0"/>
                  <a:pt x="2421" y="0"/>
                </a:cubicBezTo>
                <a:cubicBezTo>
                  <a:pt x="2421" y="678"/>
                  <a:pt x="2421" y="678"/>
                  <a:pt x="2421" y="678"/>
                </a:cubicBezTo>
                <a:cubicBezTo>
                  <a:pt x="2421" y="714"/>
                  <a:pt x="2394" y="741"/>
                  <a:pt x="2358" y="74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218">
            <a:extLst>
              <a:ext uri="{FF2B5EF4-FFF2-40B4-BE49-F238E27FC236}">
                <a16:creationId xmlns:a16="http://schemas.microsoft.com/office/drawing/2014/main" id="{C391987B-F077-6946-93E2-E3C89D7CC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496" y="8359766"/>
            <a:ext cx="2170841" cy="375645"/>
          </a:xfrm>
          <a:custGeom>
            <a:avLst/>
            <a:gdLst>
              <a:gd name="T0" fmla="*/ 2421 w 2422"/>
              <a:gd name="T1" fmla="*/ 416 h 417"/>
              <a:gd name="T2" fmla="*/ 0 w 2422"/>
              <a:gd name="T3" fmla="*/ 416 h 417"/>
              <a:gd name="T4" fmla="*/ 343 w 2422"/>
              <a:gd name="T5" fmla="*/ 0 h 417"/>
              <a:gd name="T6" fmla="*/ 2060 w 2422"/>
              <a:gd name="T7" fmla="*/ 0 h 417"/>
              <a:gd name="T8" fmla="*/ 2421 w 2422"/>
              <a:gd name="T9" fmla="*/ 416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22" h="417">
                <a:moveTo>
                  <a:pt x="2421" y="416"/>
                </a:moveTo>
                <a:lnTo>
                  <a:pt x="0" y="416"/>
                </a:lnTo>
                <a:lnTo>
                  <a:pt x="343" y="0"/>
                </a:lnTo>
                <a:lnTo>
                  <a:pt x="2060" y="0"/>
                </a:lnTo>
                <a:lnTo>
                  <a:pt x="2421" y="416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219">
            <a:extLst>
              <a:ext uri="{FF2B5EF4-FFF2-40B4-BE49-F238E27FC236}">
                <a16:creationId xmlns:a16="http://schemas.microsoft.com/office/drawing/2014/main" id="{055DECF6-4195-B945-AF11-A88205D11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975" y="10498974"/>
            <a:ext cx="6579747" cy="664301"/>
          </a:xfrm>
          <a:custGeom>
            <a:avLst/>
            <a:gdLst>
              <a:gd name="T0" fmla="*/ 7229 w 7337"/>
              <a:gd name="T1" fmla="*/ 741 h 742"/>
              <a:gd name="T2" fmla="*/ 7229 w 7337"/>
              <a:gd name="T3" fmla="*/ 741 h 742"/>
              <a:gd name="T4" fmla="*/ 109 w 7337"/>
              <a:gd name="T5" fmla="*/ 741 h 742"/>
              <a:gd name="T6" fmla="*/ 0 w 7337"/>
              <a:gd name="T7" fmla="*/ 623 h 742"/>
              <a:gd name="T8" fmla="*/ 0 w 7337"/>
              <a:gd name="T9" fmla="*/ 108 h 742"/>
              <a:gd name="T10" fmla="*/ 109 w 7337"/>
              <a:gd name="T11" fmla="*/ 0 h 742"/>
              <a:gd name="T12" fmla="*/ 7229 w 7337"/>
              <a:gd name="T13" fmla="*/ 0 h 742"/>
              <a:gd name="T14" fmla="*/ 7336 w 7337"/>
              <a:gd name="T15" fmla="*/ 108 h 742"/>
              <a:gd name="T16" fmla="*/ 7336 w 7337"/>
              <a:gd name="T17" fmla="*/ 623 h 742"/>
              <a:gd name="T18" fmla="*/ 7229 w 7337"/>
              <a:gd name="T19" fmla="*/ 741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37" h="742">
                <a:moveTo>
                  <a:pt x="7229" y="741"/>
                </a:moveTo>
                <a:lnTo>
                  <a:pt x="7229" y="741"/>
                </a:lnTo>
                <a:cubicBezTo>
                  <a:pt x="109" y="741"/>
                  <a:pt x="109" y="741"/>
                  <a:pt x="109" y="741"/>
                </a:cubicBezTo>
                <a:cubicBezTo>
                  <a:pt x="45" y="741"/>
                  <a:pt x="0" y="687"/>
                  <a:pt x="0" y="623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54"/>
                  <a:pt x="45" y="0"/>
                  <a:pt x="109" y="0"/>
                </a:cubicBezTo>
                <a:cubicBezTo>
                  <a:pt x="7229" y="0"/>
                  <a:pt x="7229" y="0"/>
                  <a:pt x="7229" y="0"/>
                </a:cubicBezTo>
                <a:cubicBezTo>
                  <a:pt x="7291" y="0"/>
                  <a:pt x="7336" y="54"/>
                  <a:pt x="7336" y="108"/>
                </a:cubicBezTo>
                <a:cubicBezTo>
                  <a:pt x="7336" y="623"/>
                  <a:pt x="7336" y="623"/>
                  <a:pt x="7336" y="623"/>
                </a:cubicBezTo>
                <a:cubicBezTo>
                  <a:pt x="7336" y="687"/>
                  <a:pt x="7291" y="741"/>
                  <a:pt x="7229" y="7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220">
            <a:extLst>
              <a:ext uri="{FF2B5EF4-FFF2-40B4-BE49-F238E27FC236}">
                <a16:creationId xmlns:a16="http://schemas.microsoft.com/office/drawing/2014/main" id="{86AC2F48-67DF-F642-8B90-28646BE62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4845" y="6613507"/>
            <a:ext cx="699255" cy="694467"/>
          </a:xfrm>
          <a:custGeom>
            <a:avLst/>
            <a:gdLst>
              <a:gd name="T0" fmla="*/ 542 w 642"/>
              <a:gd name="T1" fmla="*/ 90 h 641"/>
              <a:gd name="T2" fmla="*/ 542 w 642"/>
              <a:gd name="T3" fmla="*/ 90 h 641"/>
              <a:gd name="T4" fmla="*/ 316 w 642"/>
              <a:gd name="T5" fmla="*/ 0 h 641"/>
              <a:gd name="T6" fmla="*/ 90 w 642"/>
              <a:gd name="T7" fmla="*/ 90 h 641"/>
              <a:gd name="T8" fmla="*/ 0 w 642"/>
              <a:gd name="T9" fmla="*/ 315 h 641"/>
              <a:gd name="T10" fmla="*/ 90 w 642"/>
              <a:gd name="T11" fmla="*/ 541 h 641"/>
              <a:gd name="T12" fmla="*/ 316 w 642"/>
              <a:gd name="T13" fmla="*/ 640 h 641"/>
              <a:gd name="T14" fmla="*/ 542 w 642"/>
              <a:gd name="T15" fmla="*/ 541 h 641"/>
              <a:gd name="T16" fmla="*/ 641 w 642"/>
              <a:gd name="T17" fmla="*/ 315 h 641"/>
              <a:gd name="T18" fmla="*/ 542 w 642"/>
              <a:gd name="T19" fmla="*/ 90 h 641"/>
              <a:gd name="T20" fmla="*/ 117 w 642"/>
              <a:gd name="T21" fmla="*/ 116 h 641"/>
              <a:gd name="T22" fmla="*/ 117 w 642"/>
              <a:gd name="T23" fmla="*/ 116 h 641"/>
              <a:gd name="T24" fmla="*/ 316 w 642"/>
              <a:gd name="T25" fmla="*/ 36 h 641"/>
              <a:gd name="T26" fmla="*/ 478 w 642"/>
              <a:gd name="T27" fmla="*/ 81 h 641"/>
              <a:gd name="T28" fmla="*/ 81 w 642"/>
              <a:gd name="T29" fmla="*/ 477 h 641"/>
              <a:gd name="T30" fmla="*/ 36 w 642"/>
              <a:gd name="T31" fmla="*/ 315 h 641"/>
              <a:gd name="T32" fmla="*/ 117 w 642"/>
              <a:gd name="T33" fmla="*/ 116 h 641"/>
              <a:gd name="T34" fmla="*/ 99 w 642"/>
              <a:gd name="T35" fmla="*/ 505 h 641"/>
              <a:gd name="T36" fmla="*/ 99 w 642"/>
              <a:gd name="T37" fmla="*/ 505 h 641"/>
              <a:gd name="T38" fmla="*/ 506 w 642"/>
              <a:gd name="T39" fmla="*/ 98 h 641"/>
              <a:gd name="T40" fmla="*/ 523 w 642"/>
              <a:gd name="T41" fmla="*/ 116 h 641"/>
              <a:gd name="T42" fmla="*/ 533 w 642"/>
              <a:gd name="T43" fmla="*/ 134 h 641"/>
              <a:gd name="T44" fmla="*/ 135 w 642"/>
              <a:gd name="T45" fmla="*/ 531 h 641"/>
              <a:gd name="T46" fmla="*/ 117 w 642"/>
              <a:gd name="T47" fmla="*/ 522 h 641"/>
              <a:gd name="T48" fmla="*/ 99 w 642"/>
              <a:gd name="T49" fmla="*/ 505 h 641"/>
              <a:gd name="T50" fmla="*/ 523 w 642"/>
              <a:gd name="T51" fmla="*/ 522 h 641"/>
              <a:gd name="T52" fmla="*/ 523 w 642"/>
              <a:gd name="T53" fmla="*/ 522 h 641"/>
              <a:gd name="T54" fmla="*/ 316 w 642"/>
              <a:gd name="T55" fmla="*/ 604 h 641"/>
              <a:gd name="T56" fmla="*/ 162 w 642"/>
              <a:gd name="T57" fmla="*/ 559 h 641"/>
              <a:gd name="T58" fmla="*/ 560 w 642"/>
              <a:gd name="T59" fmla="*/ 161 h 641"/>
              <a:gd name="T60" fmla="*/ 605 w 642"/>
              <a:gd name="T61" fmla="*/ 315 h 641"/>
              <a:gd name="T62" fmla="*/ 523 w 642"/>
              <a:gd name="T63" fmla="*/ 522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42" h="641">
                <a:moveTo>
                  <a:pt x="542" y="90"/>
                </a:moveTo>
                <a:lnTo>
                  <a:pt x="542" y="90"/>
                </a:lnTo>
                <a:cubicBezTo>
                  <a:pt x="487" y="26"/>
                  <a:pt x="406" y="0"/>
                  <a:pt x="316" y="0"/>
                </a:cubicBezTo>
                <a:cubicBezTo>
                  <a:pt x="234" y="0"/>
                  <a:pt x="153" y="26"/>
                  <a:pt x="90" y="90"/>
                </a:cubicBezTo>
                <a:cubicBezTo>
                  <a:pt x="27" y="152"/>
                  <a:pt x="0" y="233"/>
                  <a:pt x="0" y="315"/>
                </a:cubicBezTo>
                <a:cubicBezTo>
                  <a:pt x="0" y="405"/>
                  <a:pt x="27" y="486"/>
                  <a:pt x="90" y="541"/>
                </a:cubicBezTo>
                <a:cubicBezTo>
                  <a:pt x="153" y="604"/>
                  <a:pt x="234" y="640"/>
                  <a:pt x="316" y="640"/>
                </a:cubicBezTo>
                <a:cubicBezTo>
                  <a:pt x="406" y="640"/>
                  <a:pt x="487" y="604"/>
                  <a:pt x="542" y="541"/>
                </a:cubicBezTo>
                <a:cubicBezTo>
                  <a:pt x="605" y="486"/>
                  <a:pt x="641" y="405"/>
                  <a:pt x="641" y="315"/>
                </a:cubicBezTo>
                <a:cubicBezTo>
                  <a:pt x="641" y="233"/>
                  <a:pt x="605" y="152"/>
                  <a:pt x="542" y="90"/>
                </a:cubicBezTo>
                <a:close/>
                <a:moveTo>
                  <a:pt x="117" y="116"/>
                </a:moveTo>
                <a:lnTo>
                  <a:pt x="117" y="116"/>
                </a:lnTo>
                <a:cubicBezTo>
                  <a:pt x="171" y="63"/>
                  <a:pt x="244" y="36"/>
                  <a:pt x="316" y="36"/>
                </a:cubicBezTo>
                <a:cubicBezTo>
                  <a:pt x="370" y="36"/>
                  <a:pt x="424" y="45"/>
                  <a:pt x="478" y="81"/>
                </a:cubicBezTo>
                <a:cubicBezTo>
                  <a:pt x="81" y="477"/>
                  <a:pt x="81" y="477"/>
                  <a:pt x="81" y="477"/>
                </a:cubicBezTo>
                <a:cubicBezTo>
                  <a:pt x="45" y="432"/>
                  <a:pt x="36" y="378"/>
                  <a:pt x="36" y="315"/>
                </a:cubicBezTo>
                <a:cubicBezTo>
                  <a:pt x="36" y="242"/>
                  <a:pt x="63" y="170"/>
                  <a:pt x="117" y="116"/>
                </a:cubicBezTo>
                <a:close/>
                <a:moveTo>
                  <a:pt x="99" y="505"/>
                </a:moveTo>
                <a:lnTo>
                  <a:pt x="99" y="505"/>
                </a:lnTo>
                <a:cubicBezTo>
                  <a:pt x="506" y="98"/>
                  <a:pt x="506" y="98"/>
                  <a:pt x="506" y="98"/>
                </a:cubicBezTo>
                <a:cubicBezTo>
                  <a:pt x="506" y="107"/>
                  <a:pt x="514" y="107"/>
                  <a:pt x="523" y="116"/>
                </a:cubicBezTo>
                <a:cubicBezTo>
                  <a:pt x="523" y="116"/>
                  <a:pt x="533" y="125"/>
                  <a:pt x="533" y="134"/>
                </a:cubicBezTo>
                <a:cubicBezTo>
                  <a:pt x="135" y="531"/>
                  <a:pt x="135" y="531"/>
                  <a:pt x="135" y="531"/>
                </a:cubicBezTo>
                <a:cubicBezTo>
                  <a:pt x="126" y="531"/>
                  <a:pt x="117" y="522"/>
                  <a:pt x="117" y="522"/>
                </a:cubicBezTo>
                <a:cubicBezTo>
                  <a:pt x="108" y="513"/>
                  <a:pt x="108" y="505"/>
                  <a:pt x="99" y="505"/>
                </a:cubicBezTo>
                <a:close/>
                <a:moveTo>
                  <a:pt x="523" y="522"/>
                </a:moveTo>
                <a:lnTo>
                  <a:pt x="523" y="522"/>
                </a:lnTo>
                <a:cubicBezTo>
                  <a:pt x="469" y="577"/>
                  <a:pt x="397" y="604"/>
                  <a:pt x="316" y="604"/>
                </a:cubicBezTo>
                <a:cubicBezTo>
                  <a:pt x="261" y="604"/>
                  <a:pt x="207" y="586"/>
                  <a:pt x="162" y="559"/>
                </a:cubicBezTo>
                <a:cubicBezTo>
                  <a:pt x="560" y="161"/>
                  <a:pt x="560" y="161"/>
                  <a:pt x="560" y="161"/>
                </a:cubicBezTo>
                <a:cubicBezTo>
                  <a:pt x="587" y="206"/>
                  <a:pt x="605" y="260"/>
                  <a:pt x="605" y="315"/>
                </a:cubicBezTo>
                <a:cubicBezTo>
                  <a:pt x="605" y="396"/>
                  <a:pt x="578" y="468"/>
                  <a:pt x="523" y="5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221">
            <a:extLst>
              <a:ext uri="{FF2B5EF4-FFF2-40B4-BE49-F238E27FC236}">
                <a16:creationId xmlns:a16="http://schemas.microsoft.com/office/drawing/2014/main" id="{273037FE-B5D0-F047-A62C-ADD238715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1387" y="4276975"/>
            <a:ext cx="569942" cy="785465"/>
          </a:xfrm>
          <a:custGeom>
            <a:avLst/>
            <a:gdLst>
              <a:gd name="T0" fmla="*/ 498 w 526"/>
              <a:gd name="T1" fmla="*/ 81 h 724"/>
              <a:gd name="T2" fmla="*/ 498 w 526"/>
              <a:gd name="T3" fmla="*/ 81 h 724"/>
              <a:gd name="T4" fmla="*/ 380 w 526"/>
              <a:gd name="T5" fmla="*/ 81 h 724"/>
              <a:gd name="T6" fmla="*/ 335 w 526"/>
              <a:gd name="T7" fmla="*/ 27 h 724"/>
              <a:gd name="T8" fmla="*/ 262 w 526"/>
              <a:gd name="T9" fmla="*/ 0 h 724"/>
              <a:gd name="T10" fmla="*/ 181 w 526"/>
              <a:gd name="T11" fmla="*/ 27 h 724"/>
              <a:gd name="T12" fmla="*/ 136 w 526"/>
              <a:gd name="T13" fmla="*/ 81 h 724"/>
              <a:gd name="T14" fmla="*/ 28 w 526"/>
              <a:gd name="T15" fmla="*/ 81 h 724"/>
              <a:gd name="T16" fmla="*/ 0 w 526"/>
              <a:gd name="T17" fmla="*/ 117 h 724"/>
              <a:gd name="T18" fmla="*/ 0 w 526"/>
              <a:gd name="T19" fmla="*/ 704 h 724"/>
              <a:gd name="T20" fmla="*/ 19 w 526"/>
              <a:gd name="T21" fmla="*/ 723 h 724"/>
              <a:gd name="T22" fmla="*/ 506 w 526"/>
              <a:gd name="T23" fmla="*/ 723 h 724"/>
              <a:gd name="T24" fmla="*/ 525 w 526"/>
              <a:gd name="T25" fmla="*/ 704 h 724"/>
              <a:gd name="T26" fmla="*/ 525 w 526"/>
              <a:gd name="T27" fmla="*/ 117 h 724"/>
              <a:gd name="T28" fmla="*/ 498 w 526"/>
              <a:gd name="T29" fmla="*/ 81 h 724"/>
              <a:gd name="T30" fmla="*/ 353 w 526"/>
              <a:gd name="T31" fmla="*/ 99 h 724"/>
              <a:gd name="T32" fmla="*/ 353 w 526"/>
              <a:gd name="T33" fmla="*/ 99 h 724"/>
              <a:gd name="T34" fmla="*/ 353 w 526"/>
              <a:gd name="T35" fmla="*/ 99 h 724"/>
              <a:gd name="T36" fmla="*/ 371 w 526"/>
              <a:gd name="T37" fmla="*/ 108 h 724"/>
              <a:gd name="T38" fmla="*/ 371 w 526"/>
              <a:gd name="T39" fmla="*/ 117 h 724"/>
              <a:gd name="T40" fmla="*/ 353 w 526"/>
              <a:gd name="T41" fmla="*/ 99 h 724"/>
              <a:gd name="T42" fmla="*/ 199 w 526"/>
              <a:gd name="T43" fmla="*/ 54 h 724"/>
              <a:gd name="T44" fmla="*/ 199 w 526"/>
              <a:gd name="T45" fmla="*/ 54 h 724"/>
              <a:gd name="T46" fmla="*/ 262 w 526"/>
              <a:gd name="T47" fmla="*/ 36 h 724"/>
              <a:gd name="T48" fmla="*/ 317 w 526"/>
              <a:gd name="T49" fmla="*/ 54 h 724"/>
              <a:gd name="T50" fmla="*/ 353 w 526"/>
              <a:gd name="T51" fmla="*/ 99 h 724"/>
              <a:gd name="T52" fmla="*/ 353 w 526"/>
              <a:gd name="T53" fmla="*/ 144 h 724"/>
              <a:gd name="T54" fmla="*/ 163 w 526"/>
              <a:gd name="T55" fmla="*/ 144 h 724"/>
              <a:gd name="T56" fmla="*/ 163 w 526"/>
              <a:gd name="T57" fmla="*/ 99 h 724"/>
              <a:gd name="T58" fmla="*/ 199 w 526"/>
              <a:gd name="T59" fmla="*/ 54 h 724"/>
              <a:gd name="T60" fmla="*/ 163 w 526"/>
              <a:gd name="T61" fmla="*/ 99 h 724"/>
              <a:gd name="T62" fmla="*/ 163 w 526"/>
              <a:gd name="T63" fmla="*/ 99 h 724"/>
              <a:gd name="T64" fmla="*/ 163 w 526"/>
              <a:gd name="T65" fmla="*/ 99 h 724"/>
              <a:gd name="T66" fmla="*/ 154 w 526"/>
              <a:gd name="T67" fmla="*/ 117 h 724"/>
              <a:gd name="T68" fmla="*/ 154 w 526"/>
              <a:gd name="T69" fmla="*/ 108 h 724"/>
              <a:gd name="T70" fmla="*/ 163 w 526"/>
              <a:gd name="T71" fmla="*/ 99 h 724"/>
              <a:gd name="T72" fmla="*/ 489 w 526"/>
              <a:gd name="T73" fmla="*/ 686 h 724"/>
              <a:gd name="T74" fmla="*/ 489 w 526"/>
              <a:gd name="T75" fmla="*/ 686 h 724"/>
              <a:gd name="T76" fmla="*/ 37 w 526"/>
              <a:gd name="T77" fmla="*/ 686 h 724"/>
              <a:gd name="T78" fmla="*/ 37 w 526"/>
              <a:gd name="T79" fmla="*/ 117 h 724"/>
              <a:gd name="T80" fmla="*/ 37 w 526"/>
              <a:gd name="T81" fmla="*/ 117 h 724"/>
              <a:gd name="T82" fmla="*/ 118 w 526"/>
              <a:gd name="T83" fmla="*/ 117 h 724"/>
              <a:gd name="T84" fmla="*/ 118 w 526"/>
              <a:gd name="T85" fmla="*/ 117 h 724"/>
              <a:gd name="T86" fmla="*/ 127 w 526"/>
              <a:gd name="T87" fmla="*/ 117 h 724"/>
              <a:gd name="T88" fmla="*/ 127 w 526"/>
              <a:gd name="T89" fmla="*/ 153 h 724"/>
              <a:gd name="T90" fmla="*/ 154 w 526"/>
              <a:gd name="T91" fmla="*/ 180 h 724"/>
              <a:gd name="T92" fmla="*/ 371 w 526"/>
              <a:gd name="T93" fmla="*/ 180 h 724"/>
              <a:gd name="T94" fmla="*/ 389 w 526"/>
              <a:gd name="T95" fmla="*/ 153 h 724"/>
              <a:gd name="T96" fmla="*/ 389 w 526"/>
              <a:gd name="T97" fmla="*/ 117 h 724"/>
              <a:gd name="T98" fmla="*/ 398 w 526"/>
              <a:gd name="T99" fmla="*/ 117 h 724"/>
              <a:gd name="T100" fmla="*/ 398 w 526"/>
              <a:gd name="T101" fmla="*/ 117 h 724"/>
              <a:gd name="T102" fmla="*/ 489 w 526"/>
              <a:gd name="T103" fmla="*/ 117 h 724"/>
              <a:gd name="T104" fmla="*/ 489 w 526"/>
              <a:gd name="T105" fmla="*/ 117 h 724"/>
              <a:gd name="T106" fmla="*/ 489 w 526"/>
              <a:gd name="T107" fmla="*/ 686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26" h="724">
                <a:moveTo>
                  <a:pt x="498" y="81"/>
                </a:moveTo>
                <a:lnTo>
                  <a:pt x="498" y="81"/>
                </a:lnTo>
                <a:cubicBezTo>
                  <a:pt x="380" y="81"/>
                  <a:pt x="380" y="81"/>
                  <a:pt x="380" y="81"/>
                </a:cubicBezTo>
                <a:cubicBezTo>
                  <a:pt x="371" y="54"/>
                  <a:pt x="362" y="36"/>
                  <a:pt x="335" y="27"/>
                </a:cubicBezTo>
                <a:cubicBezTo>
                  <a:pt x="317" y="9"/>
                  <a:pt x="290" y="0"/>
                  <a:pt x="262" y="0"/>
                </a:cubicBezTo>
                <a:cubicBezTo>
                  <a:pt x="226" y="0"/>
                  <a:pt x="199" y="9"/>
                  <a:pt x="181" y="27"/>
                </a:cubicBezTo>
                <a:cubicBezTo>
                  <a:pt x="163" y="36"/>
                  <a:pt x="145" y="54"/>
                  <a:pt x="136" y="81"/>
                </a:cubicBezTo>
                <a:cubicBezTo>
                  <a:pt x="28" y="81"/>
                  <a:pt x="28" y="81"/>
                  <a:pt x="28" y="81"/>
                </a:cubicBezTo>
                <a:cubicBezTo>
                  <a:pt x="9" y="81"/>
                  <a:pt x="0" y="90"/>
                  <a:pt x="0" y="117"/>
                </a:cubicBezTo>
                <a:cubicBezTo>
                  <a:pt x="0" y="704"/>
                  <a:pt x="0" y="704"/>
                  <a:pt x="0" y="704"/>
                </a:cubicBezTo>
                <a:cubicBezTo>
                  <a:pt x="0" y="713"/>
                  <a:pt x="0" y="723"/>
                  <a:pt x="19" y="723"/>
                </a:cubicBezTo>
                <a:cubicBezTo>
                  <a:pt x="506" y="723"/>
                  <a:pt x="506" y="723"/>
                  <a:pt x="506" y="723"/>
                </a:cubicBezTo>
                <a:cubicBezTo>
                  <a:pt x="515" y="723"/>
                  <a:pt x="525" y="713"/>
                  <a:pt x="525" y="704"/>
                </a:cubicBezTo>
                <a:cubicBezTo>
                  <a:pt x="525" y="117"/>
                  <a:pt x="525" y="117"/>
                  <a:pt x="525" y="117"/>
                </a:cubicBezTo>
                <a:cubicBezTo>
                  <a:pt x="525" y="90"/>
                  <a:pt x="506" y="81"/>
                  <a:pt x="498" y="81"/>
                </a:cubicBezTo>
                <a:close/>
                <a:moveTo>
                  <a:pt x="353" y="99"/>
                </a:moveTo>
                <a:lnTo>
                  <a:pt x="353" y="99"/>
                </a:lnTo>
                <a:lnTo>
                  <a:pt x="353" y="99"/>
                </a:lnTo>
                <a:cubicBezTo>
                  <a:pt x="362" y="108"/>
                  <a:pt x="362" y="108"/>
                  <a:pt x="371" y="108"/>
                </a:cubicBezTo>
                <a:cubicBezTo>
                  <a:pt x="371" y="117"/>
                  <a:pt x="371" y="117"/>
                  <a:pt x="371" y="117"/>
                </a:cubicBezTo>
                <a:cubicBezTo>
                  <a:pt x="362" y="117"/>
                  <a:pt x="353" y="108"/>
                  <a:pt x="353" y="99"/>
                </a:cubicBezTo>
                <a:close/>
                <a:moveTo>
                  <a:pt x="199" y="54"/>
                </a:moveTo>
                <a:lnTo>
                  <a:pt x="199" y="54"/>
                </a:lnTo>
                <a:cubicBezTo>
                  <a:pt x="217" y="45"/>
                  <a:pt x="235" y="36"/>
                  <a:pt x="262" y="36"/>
                </a:cubicBezTo>
                <a:cubicBezTo>
                  <a:pt x="281" y="36"/>
                  <a:pt x="299" y="45"/>
                  <a:pt x="317" y="54"/>
                </a:cubicBezTo>
                <a:cubicBezTo>
                  <a:pt x="335" y="63"/>
                  <a:pt x="344" y="81"/>
                  <a:pt x="353" y="99"/>
                </a:cubicBezTo>
                <a:cubicBezTo>
                  <a:pt x="353" y="144"/>
                  <a:pt x="353" y="144"/>
                  <a:pt x="353" y="144"/>
                </a:cubicBezTo>
                <a:cubicBezTo>
                  <a:pt x="163" y="144"/>
                  <a:pt x="163" y="144"/>
                  <a:pt x="163" y="144"/>
                </a:cubicBezTo>
                <a:cubicBezTo>
                  <a:pt x="163" y="99"/>
                  <a:pt x="163" y="99"/>
                  <a:pt x="163" y="99"/>
                </a:cubicBezTo>
                <a:cubicBezTo>
                  <a:pt x="172" y="81"/>
                  <a:pt x="181" y="63"/>
                  <a:pt x="199" y="54"/>
                </a:cubicBezTo>
                <a:close/>
                <a:moveTo>
                  <a:pt x="163" y="99"/>
                </a:moveTo>
                <a:lnTo>
                  <a:pt x="163" y="99"/>
                </a:lnTo>
                <a:lnTo>
                  <a:pt x="163" y="99"/>
                </a:lnTo>
                <a:cubicBezTo>
                  <a:pt x="163" y="108"/>
                  <a:pt x="154" y="117"/>
                  <a:pt x="154" y="117"/>
                </a:cubicBezTo>
                <a:cubicBezTo>
                  <a:pt x="154" y="108"/>
                  <a:pt x="154" y="108"/>
                  <a:pt x="154" y="108"/>
                </a:cubicBezTo>
                <a:cubicBezTo>
                  <a:pt x="154" y="108"/>
                  <a:pt x="163" y="108"/>
                  <a:pt x="163" y="99"/>
                </a:cubicBezTo>
                <a:close/>
                <a:moveTo>
                  <a:pt x="489" y="686"/>
                </a:moveTo>
                <a:lnTo>
                  <a:pt x="489" y="686"/>
                </a:lnTo>
                <a:cubicBezTo>
                  <a:pt x="37" y="686"/>
                  <a:pt x="37" y="686"/>
                  <a:pt x="37" y="686"/>
                </a:cubicBezTo>
                <a:cubicBezTo>
                  <a:pt x="37" y="117"/>
                  <a:pt x="37" y="117"/>
                  <a:pt x="37" y="117"/>
                </a:cubicBezTo>
                <a:lnTo>
                  <a:pt x="37" y="117"/>
                </a:lnTo>
                <a:cubicBezTo>
                  <a:pt x="118" y="117"/>
                  <a:pt x="118" y="117"/>
                  <a:pt x="118" y="117"/>
                </a:cubicBezTo>
                <a:lnTo>
                  <a:pt x="118" y="117"/>
                </a:lnTo>
                <a:cubicBezTo>
                  <a:pt x="127" y="117"/>
                  <a:pt x="127" y="117"/>
                  <a:pt x="127" y="117"/>
                </a:cubicBezTo>
                <a:cubicBezTo>
                  <a:pt x="127" y="153"/>
                  <a:pt x="127" y="153"/>
                  <a:pt x="127" y="153"/>
                </a:cubicBezTo>
                <a:cubicBezTo>
                  <a:pt x="127" y="171"/>
                  <a:pt x="136" y="180"/>
                  <a:pt x="154" y="180"/>
                </a:cubicBezTo>
                <a:cubicBezTo>
                  <a:pt x="371" y="180"/>
                  <a:pt x="371" y="180"/>
                  <a:pt x="371" y="180"/>
                </a:cubicBezTo>
                <a:cubicBezTo>
                  <a:pt x="380" y="180"/>
                  <a:pt x="389" y="171"/>
                  <a:pt x="389" y="153"/>
                </a:cubicBezTo>
                <a:cubicBezTo>
                  <a:pt x="389" y="117"/>
                  <a:pt x="389" y="117"/>
                  <a:pt x="389" y="117"/>
                </a:cubicBezTo>
                <a:cubicBezTo>
                  <a:pt x="398" y="117"/>
                  <a:pt x="398" y="117"/>
                  <a:pt x="398" y="117"/>
                </a:cubicBezTo>
                <a:lnTo>
                  <a:pt x="398" y="117"/>
                </a:lnTo>
                <a:cubicBezTo>
                  <a:pt x="489" y="117"/>
                  <a:pt x="489" y="117"/>
                  <a:pt x="489" y="117"/>
                </a:cubicBezTo>
                <a:lnTo>
                  <a:pt x="489" y="117"/>
                </a:lnTo>
                <a:lnTo>
                  <a:pt x="489" y="6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222">
            <a:extLst>
              <a:ext uri="{FF2B5EF4-FFF2-40B4-BE49-F238E27FC236}">
                <a16:creationId xmlns:a16="http://schemas.microsoft.com/office/drawing/2014/main" id="{EA17F83F-5053-5C48-9A85-4FB5D7D63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2809" y="4597868"/>
            <a:ext cx="402311" cy="277786"/>
          </a:xfrm>
          <a:custGeom>
            <a:avLst/>
            <a:gdLst>
              <a:gd name="T0" fmla="*/ 361 w 371"/>
              <a:gd name="T1" fmla="*/ 135 h 254"/>
              <a:gd name="T2" fmla="*/ 361 w 371"/>
              <a:gd name="T3" fmla="*/ 135 h 254"/>
              <a:gd name="T4" fmla="*/ 325 w 371"/>
              <a:gd name="T5" fmla="*/ 135 h 254"/>
              <a:gd name="T6" fmla="*/ 280 w 371"/>
              <a:gd name="T7" fmla="*/ 99 h 254"/>
              <a:gd name="T8" fmla="*/ 271 w 371"/>
              <a:gd name="T9" fmla="*/ 90 h 254"/>
              <a:gd name="T10" fmla="*/ 253 w 371"/>
              <a:gd name="T11" fmla="*/ 99 h 254"/>
              <a:gd name="T12" fmla="*/ 235 w 371"/>
              <a:gd name="T13" fmla="*/ 162 h 254"/>
              <a:gd name="T14" fmla="*/ 208 w 371"/>
              <a:gd name="T15" fmla="*/ 18 h 254"/>
              <a:gd name="T16" fmla="*/ 189 w 371"/>
              <a:gd name="T17" fmla="*/ 0 h 254"/>
              <a:gd name="T18" fmla="*/ 171 w 371"/>
              <a:gd name="T19" fmla="*/ 18 h 254"/>
              <a:gd name="T20" fmla="*/ 135 w 371"/>
              <a:gd name="T21" fmla="*/ 144 h 254"/>
              <a:gd name="T22" fmla="*/ 117 w 371"/>
              <a:gd name="T23" fmla="*/ 99 h 254"/>
              <a:gd name="T24" fmla="*/ 99 w 371"/>
              <a:gd name="T25" fmla="*/ 90 h 254"/>
              <a:gd name="T26" fmla="*/ 90 w 371"/>
              <a:gd name="T27" fmla="*/ 99 h 254"/>
              <a:gd name="T28" fmla="*/ 54 w 371"/>
              <a:gd name="T29" fmla="*/ 135 h 254"/>
              <a:gd name="T30" fmla="*/ 18 w 371"/>
              <a:gd name="T31" fmla="*/ 135 h 254"/>
              <a:gd name="T32" fmla="*/ 0 w 371"/>
              <a:gd name="T33" fmla="*/ 153 h 254"/>
              <a:gd name="T34" fmla="*/ 18 w 371"/>
              <a:gd name="T35" fmla="*/ 172 h 254"/>
              <a:gd name="T36" fmla="*/ 63 w 371"/>
              <a:gd name="T37" fmla="*/ 172 h 254"/>
              <a:gd name="T38" fmla="*/ 72 w 371"/>
              <a:gd name="T39" fmla="*/ 162 h 254"/>
              <a:gd name="T40" fmla="*/ 99 w 371"/>
              <a:gd name="T41" fmla="*/ 135 h 254"/>
              <a:gd name="T42" fmla="*/ 126 w 371"/>
              <a:gd name="T43" fmla="*/ 198 h 254"/>
              <a:gd name="T44" fmla="*/ 144 w 371"/>
              <a:gd name="T45" fmla="*/ 208 h 254"/>
              <a:gd name="T46" fmla="*/ 162 w 371"/>
              <a:gd name="T47" fmla="*/ 198 h 254"/>
              <a:gd name="T48" fmla="*/ 180 w 371"/>
              <a:gd name="T49" fmla="*/ 99 h 254"/>
              <a:gd name="T50" fmla="*/ 217 w 371"/>
              <a:gd name="T51" fmla="*/ 235 h 254"/>
              <a:gd name="T52" fmla="*/ 226 w 371"/>
              <a:gd name="T53" fmla="*/ 253 h 254"/>
              <a:gd name="T54" fmla="*/ 226 w 371"/>
              <a:gd name="T55" fmla="*/ 253 h 254"/>
              <a:gd name="T56" fmla="*/ 244 w 371"/>
              <a:gd name="T57" fmla="*/ 244 h 254"/>
              <a:gd name="T58" fmla="*/ 280 w 371"/>
              <a:gd name="T59" fmla="*/ 144 h 254"/>
              <a:gd name="T60" fmla="*/ 298 w 371"/>
              <a:gd name="T61" fmla="*/ 162 h 254"/>
              <a:gd name="T62" fmla="*/ 316 w 371"/>
              <a:gd name="T63" fmla="*/ 172 h 254"/>
              <a:gd name="T64" fmla="*/ 361 w 371"/>
              <a:gd name="T65" fmla="*/ 172 h 254"/>
              <a:gd name="T66" fmla="*/ 370 w 371"/>
              <a:gd name="T67" fmla="*/ 153 h 254"/>
              <a:gd name="T68" fmla="*/ 361 w 371"/>
              <a:gd name="T69" fmla="*/ 135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1" h="254">
                <a:moveTo>
                  <a:pt x="361" y="135"/>
                </a:moveTo>
                <a:lnTo>
                  <a:pt x="361" y="135"/>
                </a:lnTo>
                <a:cubicBezTo>
                  <a:pt x="325" y="135"/>
                  <a:pt x="325" y="135"/>
                  <a:pt x="325" y="135"/>
                </a:cubicBezTo>
                <a:cubicBezTo>
                  <a:pt x="280" y="99"/>
                  <a:pt x="280" y="99"/>
                  <a:pt x="280" y="99"/>
                </a:cubicBezTo>
                <a:cubicBezTo>
                  <a:pt x="280" y="90"/>
                  <a:pt x="271" y="90"/>
                  <a:pt x="271" y="90"/>
                </a:cubicBezTo>
                <a:cubicBezTo>
                  <a:pt x="262" y="90"/>
                  <a:pt x="253" y="99"/>
                  <a:pt x="253" y="99"/>
                </a:cubicBezTo>
                <a:cubicBezTo>
                  <a:pt x="235" y="162"/>
                  <a:pt x="235" y="162"/>
                  <a:pt x="235" y="162"/>
                </a:cubicBezTo>
                <a:cubicBezTo>
                  <a:pt x="208" y="18"/>
                  <a:pt x="208" y="18"/>
                  <a:pt x="208" y="18"/>
                </a:cubicBezTo>
                <a:cubicBezTo>
                  <a:pt x="199" y="9"/>
                  <a:pt x="199" y="0"/>
                  <a:pt x="189" y="0"/>
                </a:cubicBezTo>
                <a:cubicBezTo>
                  <a:pt x="180" y="0"/>
                  <a:pt x="171" y="9"/>
                  <a:pt x="171" y="18"/>
                </a:cubicBezTo>
                <a:cubicBezTo>
                  <a:pt x="135" y="144"/>
                  <a:pt x="135" y="144"/>
                  <a:pt x="135" y="144"/>
                </a:cubicBezTo>
                <a:cubicBezTo>
                  <a:pt x="117" y="99"/>
                  <a:pt x="117" y="99"/>
                  <a:pt x="117" y="99"/>
                </a:cubicBezTo>
                <a:cubicBezTo>
                  <a:pt x="108" y="90"/>
                  <a:pt x="108" y="90"/>
                  <a:pt x="99" y="90"/>
                </a:cubicBezTo>
                <a:cubicBezTo>
                  <a:pt x="99" y="90"/>
                  <a:pt x="90" y="90"/>
                  <a:pt x="90" y="99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18" y="135"/>
                  <a:pt x="18" y="135"/>
                  <a:pt x="18" y="135"/>
                </a:cubicBezTo>
                <a:cubicBezTo>
                  <a:pt x="9" y="135"/>
                  <a:pt x="0" y="144"/>
                  <a:pt x="0" y="153"/>
                </a:cubicBezTo>
                <a:cubicBezTo>
                  <a:pt x="0" y="162"/>
                  <a:pt x="9" y="172"/>
                  <a:pt x="18" y="172"/>
                </a:cubicBezTo>
                <a:cubicBezTo>
                  <a:pt x="63" y="172"/>
                  <a:pt x="63" y="172"/>
                  <a:pt x="63" y="172"/>
                </a:cubicBezTo>
                <a:lnTo>
                  <a:pt x="72" y="162"/>
                </a:lnTo>
                <a:cubicBezTo>
                  <a:pt x="99" y="135"/>
                  <a:pt x="99" y="135"/>
                  <a:pt x="99" y="135"/>
                </a:cubicBezTo>
                <a:cubicBezTo>
                  <a:pt x="126" y="198"/>
                  <a:pt x="126" y="198"/>
                  <a:pt x="126" y="198"/>
                </a:cubicBezTo>
                <a:cubicBezTo>
                  <a:pt x="135" y="208"/>
                  <a:pt x="135" y="208"/>
                  <a:pt x="144" y="208"/>
                </a:cubicBezTo>
                <a:cubicBezTo>
                  <a:pt x="153" y="208"/>
                  <a:pt x="162" y="208"/>
                  <a:pt x="162" y="198"/>
                </a:cubicBezTo>
                <a:cubicBezTo>
                  <a:pt x="180" y="99"/>
                  <a:pt x="180" y="99"/>
                  <a:pt x="180" y="99"/>
                </a:cubicBezTo>
                <a:cubicBezTo>
                  <a:pt x="217" y="235"/>
                  <a:pt x="217" y="235"/>
                  <a:pt x="217" y="235"/>
                </a:cubicBezTo>
                <a:cubicBezTo>
                  <a:pt x="217" y="244"/>
                  <a:pt x="217" y="253"/>
                  <a:pt x="226" y="253"/>
                </a:cubicBezTo>
                <a:lnTo>
                  <a:pt x="226" y="253"/>
                </a:lnTo>
                <a:cubicBezTo>
                  <a:pt x="235" y="253"/>
                  <a:pt x="244" y="244"/>
                  <a:pt x="244" y="244"/>
                </a:cubicBezTo>
                <a:cubicBezTo>
                  <a:pt x="280" y="144"/>
                  <a:pt x="280" y="144"/>
                  <a:pt x="280" y="144"/>
                </a:cubicBezTo>
                <a:cubicBezTo>
                  <a:pt x="298" y="162"/>
                  <a:pt x="298" y="162"/>
                  <a:pt x="298" y="162"/>
                </a:cubicBezTo>
                <a:cubicBezTo>
                  <a:pt x="307" y="162"/>
                  <a:pt x="307" y="172"/>
                  <a:pt x="316" y="172"/>
                </a:cubicBezTo>
                <a:cubicBezTo>
                  <a:pt x="361" y="172"/>
                  <a:pt x="361" y="172"/>
                  <a:pt x="361" y="172"/>
                </a:cubicBezTo>
                <a:cubicBezTo>
                  <a:pt x="370" y="172"/>
                  <a:pt x="370" y="162"/>
                  <a:pt x="370" y="153"/>
                </a:cubicBezTo>
                <a:cubicBezTo>
                  <a:pt x="370" y="144"/>
                  <a:pt x="370" y="135"/>
                  <a:pt x="361" y="1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223">
            <a:extLst>
              <a:ext uri="{FF2B5EF4-FFF2-40B4-BE49-F238E27FC236}">
                <a16:creationId xmlns:a16="http://schemas.microsoft.com/office/drawing/2014/main" id="{EC692607-CA1B-C340-B355-04678A380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5913" y="11347505"/>
            <a:ext cx="316102" cy="785465"/>
          </a:xfrm>
          <a:custGeom>
            <a:avLst/>
            <a:gdLst>
              <a:gd name="T0" fmla="*/ 208 w 290"/>
              <a:gd name="T1" fmla="*/ 722 h 723"/>
              <a:gd name="T2" fmla="*/ 144 w 290"/>
              <a:gd name="T3" fmla="*/ 686 h 723"/>
              <a:gd name="T4" fmla="*/ 81 w 290"/>
              <a:gd name="T5" fmla="*/ 722 h 723"/>
              <a:gd name="T6" fmla="*/ 0 w 290"/>
              <a:gd name="T7" fmla="*/ 641 h 723"/>
              <a:gd name="T8" fmla="*/ 36 w 290"/>
              <a:gd name="T9" fmla="*/ 560 h 723"/>
              <a:gd name="T10" fmla="*/ 63 w 290"/>
              <a:gd name="T11" fmla="*/ 542 h 723"/>
              <a:gd name="T12" fmla="*/ 36 w 290"/>
              <a:gd name="T13" fmla="*/ 162 h 723"/>
              <a:gd name="T14" fmla="*/ 18 w 290"/>
              <a:gd name="T15" fmla="*/ 144 h 723"/>
              <a:gd name="T16" fmla="*/ 18 w 290"/>
              <a:gd name="T17" fmla="*/ 27 h 723"/>
              <a:gd name="T18" fmla="*/ 135 w 290"/>
              <a:gd name="T19" fmla="*/ 27 h 723"/>
              <a:gd name="T20" fmla="*/ 144 w 290"/>
              <a:gd name="T21" fmla="*/ 27 h 723"/>
              <a:gd name="T22" fmla="*/ 262 w 290"/>
              <a:gd name="T23" fmla="*/ 27 h 723"/>
              <a:gd name="T24" fmla="*/ 262 w 290"/>
              <a:gd name="T25" fmla="*/ 144 h 723"/>
              <a:gd name="T26" fmla="*/ 244 w 290"/>
              <a:gd name="T27" fmla="*/ 162 h 723"/>
              <a:gd name="T28" fmla="*/ 226 w 290"/>
              <a:gd name="T29" fmla="*/ 542 h 723"/>
              <a:gd name="T30" fmla="*/ 244 w 290"/>
              <a:gd name="T31" fmla="*/ 560 h 723"/>
              <a:gd name="T32" fmla="*/ 262 w 290"/>
              <a:gd name="T33" fmla="*/ 578 h 723"/>
              <a:gd name="T34" fmla="*/ 262 w 290"/>
              <a:gd name="T35" fmla="*/ 695 h 723"/>
              <a:gd name="T36" fmla="*/ 144 w 290"/>
              <a:gd name="T37" fmla="*/ 650 h 723"/>
              <a:gd name="T38" fmla="*/ 154 w 290"/>
              <a:gd name="T39" fmla="*/ 650 h 723"/>
              <a:gd name="T40" fmla="*/ 208 w 290"/>
              <a:gd name="T41" fmla="*/ 686 h 723"/>
              <a:gd name="T42" fmla="*/ 253 w 290"/>
              <a:gd name="T43" fmla="*/ 641 h 723"/>
              <a:gd name="T44" fmla="*/ 217 w 290"/>
              <a:gd name="T45" fmla="*/ 587 h 723"/>
              <a:gd name="T46" fmla="*/ 199 w 290"/>
              <a:gd name="T47" fmla="*/ 560 h 723"/>
              <a:gd name="T48" fmla="*/ 190 w 290"/>
              <a:gd name="T49" fmla="*/ 171 h 723"/>
              <a:gd name="T50" fmla="*/ 217 w 290"/>
              <a:gd name="T51" fmla="*/ 135 h 723"/>
              <a:gd name="T52" fmla="*/ 235 w 290"/>
              <a:gd name="T53" fmla="*/ 117 h 723"/>
              <a:gd name="T54" fmla="*/ 235 w 290"/>
              <a:gd name="T55" fmla="*/ 54 h 723"/>
              <a:gd name="T56" fmla="*/ 172 w 290"/>
              <a:gd name="T57" fmla="*/ 54 h 723"/>
              <a:gd name="T58" fmla="*/ 126 w 290"/>
              <a:gd name="T59" fmla="*/ 72 h 723"/>
              <a:gd name="T60" fmla="*/ 81 w 290"/>
              <a:gd name="T61" fmla="*/ 36 h 723"/>
              <a:gd name="T62" fmla="*/ 36 w 290"/>
              <a:gd name="T63" fmla="*/ 81 h 723"/>
              <a:gd name="T64" fmla="*/ 63 w 290"/>
              <a:gd name="T65" fmla="*/ 135 h 723"/>
              <a:gd name="T66" fmla="*/ 90 w 290"/>
              <a:gd name="T67" fmla="*/ 162 h 723"/>
              <a:gd name="T68" fmla="*/ 99 w 290"/>
              <a:gd name="T69" fmla="*/ 551 h 723"/>
              <a:gd name="T70" fmla="*/ 63 w 290"/>
              <a:gd name="T71" fmla="*/ 587 h 723"/>
              <a:gd name="T72" fmla="*/ 45 w 290"/>
              <a:gd name="T73" fmla="*/ 605 h 723"/>
              <a:gd name="T74" fmla="*/ 45 w 290"/>
              <a:gd name="T75" fmla="*/ 668 h 723"/>
              <a:gd name="T76" fmla="*/ 108 w 290"/>
              <a:gd name="T77" fmla="*/ 668 h 723"/>
              <a:gd name="T78" fmla="*/ 144 w 290"/>
              <a:gd name="T79" fmla="*/ 65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90" h="723">
                <a:moveTo>
                  <a:pt x="208" y="722"/>
                </a:moveTo>
                <a:lnTo>
                  <a:pt x="208" y="722"/>
                </a:lnTo>
                <a:cubicBezTo>
                  <a:pt x="181" y="722"/>
                  <a:pt x="163" y="713"/>
                  <a:pt x="144" y="695"/>
                </a:cubicBezTo>
                <a:cubicBezTo>
                  <a:pt x="144" y="686"/>
                  <a:pt x="144" y="686"/>
                  <a:pt x="144" y="686"/>
                </a:cubicBezTo>
                <a:cubicBezTo>
                  <a:pt x="135" y="695"/>
                  <a:pt x="135" y="695"/>
                  <a:pt x="135" y="695"/>
                </a:cubicBezTo>
                <a:cubicBezTo>
                  <a:pt x="117" y="713"/>
                  <a:pt x="99" y="722"/>
                  <a:pt x="81" y="722"/>
                </a:cubicBezTo>
                <a:cubicBezTo>
                  <a:pt x="54" y="722"/>
                  <a:pt x="36" y="713"/>
                  <a:pt x="18" y="695"/>
                </a:cubicBezTo>
                <a:cubicBezTo>
                  <a:pt x="9" y="677"/>
                  <a:pt x="0" y="659"/>
                  <a:pt x="0" y="641"/>
                </a:cubicBezTo>
                <a:cubicBezTo>
                  <a:pt x="0" y="614"/>
                  <a:pt x="9" y="596"/>
                  <a:pt x="18" y="578"/>
                </a:cubicBezTo>
                <a:cubicBezTo>
                  <a:pt x="36" y="560"/>
                  <a:pt x="36" y="560"/>
                  <a:pt x="36" y="560"/>
                </a:cubicBezTo>
                <a:lnTo>
                  <a:pt x="36" y="560"/>
                </a:lnTo>
                <a:cubicBezTo>
                  <a:pt x="63" y="542"/>
                  <a:pt x="63" y="542"/>
                  <a:pt x="63" y="542"/>
                </a:cubicBezTo>
                <a:cubicBezTo>
                  <a:pt x="63" y="180"/>
                  <a:pt x="63" y="180"/>
                  <a:pt x="63" y="180"/>
                </a:cubicBezTo>
                <a:cubicBezTo>
                  <a:pt x="36" y="162"/>
                  <a:pt x="36" y="162"/>
                  <a:pt x="36" y="162"/>
                </a:cubicBezTo>
                <a:lnTo>
                  <a:pt x="36" y="162"/>
                </a:lnTo>
                <a:cubicBezTo>
                  <a:pt x="18" y="144"/>
                  <a:pt x="18" y="144"/>
                  <a:pt x="18" y="144"/>
                </a:cubicBezTo>
                <a:cubicBezTo>
                  <a:pt x="9" y="126"/>
                  <a:pt x="0" y="108"/>
                  <a:pt x="0" y="81"/>
                </a:cubicBezTo>
                <a:cubicBezTo>
                  <a:pt x="0" y="63"/>
                  <a:pt x="9" y="45"/>
                  <a:pt x="18" y="27"/>
                </a:cubicBezTo>
                <a:cubicBezTo>
                  <a:pt x="36" y="8"/>
                  <a:pt x="54" y="0"/>
                  <a:pt x="81" y="0"/>
                </a:cubicBezTo>
                <a:cubicBezTo>
                  <a:pt x="99" y="0"/>
                  <a:pt x="117" y="8"/>
                  <a:pt x="135" y="27"/>
                </a:cubicBezTo>
                <a:cubicBezTo>
                  <a:pt x="144" y="36"/>
                  <a:pt x="144" y="36"/>
                  <a:pt x="144" y="36"/>
                </a:cubicBezTo>
                <a:cubicBezTo>
                  <a:pt x="144" y="27"/>
                  <a:pt x="144" y="27"/>
                  <a:pt x="144" y="27"/>
                </a:cubicBezTo>
                <a:cubicBezTo>
                  <a:pt x="163" y="8"/>
                  <a:pt x="181" y="0"/>
                  <a:pt x="208" y="0"/>
                </a:cubicBezTo>
                <a:cubicBezTo>
                  <a:pt x="226" y="0"/>
                  <a:pt x="244" y="8"/>
                  <a:pt x="262" y="27"/>
                </a:cubicBezTo>
                <a:cubicBezTo>
                  <a:pt x="280" y="45"/>
                  <a:pt x="289" y="63"/>
                  <a:pt x="289" y="81"/>
                </a:cubicBezTo>
                <a:cubicBezTo>
                  <a:pt x="289" y="108"/>
                  <a:pt x="280" y="126"/>
                  <a:pt x="262" y="144"/>
                </a:cubicBezTo>
                <a:cubicBezTo>
                  <a:pt x="244" y="162"/>
                  <a:pt x="244" y="162"/>
                  <a:pt x="244" y="162"/>
                </a:cubicBezTo>
                <a:lnTo>
                  <a:pt x="244" y="162"/>
                </a:lnTo>
                <a:cubicBezTo>
                  <a:pt x="226" y="180"/>
                  <a:pt x="226" y="180"/>
                  <a:pt x="226" y="180"/>
                </a:cubicBezTo>
                <a:cubicBezTo>
                  <a:pt x="226" y="542"/>
                  <a:pt x="226" y="542"/>
                  <a:pt x="226" y="542"/>
                </a:cubicBezTo>
                <a:cubicBezTo>
                  <a:pt x="244" y="560"/>
                  <a:pt x="244" y="560"/>
                  <a:pt x="244" y="560"/>
                </a:cubicBezTo>
                <a:lnTo>
                  <a:pt x="244" y="560"/>
                </a:lnTo>
                <a:cubicBezTo>
                  <a:pt x="262" y="578"/>
                  <a:pt x="262" y="578"/>
                  <a:pt x="262" y="578"/>
                </a:cubicBezTo>
                <a:lnTo>
                  <a:pt x="262" y="578"/>
                </a:lnTo>
                <a:cubicBezTo>
                  <a:pt x="280" y="596"/>
                  <a:pt x="289" y="614"/>
                  <a:pt x="289" y="641"/>
                </a:cubicBezTo>
                <a:cubicBezTo>
                  <a:pt x="289" y="659"/>
                  <a:pt x="280" y="677"/>
                  <a:pt x="262" y="695"/>
                </a:cubicBezTo>
                <a:cubicBezTo>
                  <a:pt x="244" y="713"/>
                  <a:pt x="226" y="722"/>
                  <a:pt x="208" y="722"/>
                </a:cubicBezTo>
                <a:close/>
                <a:moveTo>
                  <a:pt x="144" y="650"/>
                </a:moveTo>
                <a:lnTo>
                  <a:pt x="144" y="650"/>
                </a:lnTo>
                <a:lnTo>
                  <a:pt x="154" y="650"/>
                </a:lnTo>
                <a:cubicBezTo>
                  <a:pt x="172" y="668"/>
                  <a:pt x="172" y="668"/>
                  <a:pt x="172" y="668"/>
                </a:cubicBezTo>
                <a:cubicBezTo>
                  <a:pt x="181" y="677"/>
                  <a:pt x="190" y="686"/>
                  <a:pt x="208" y="686"/>
                </a:cubicBezTo>
                <a:cubicBezTo>
                  <a:pt x="217" y="686"/>
                  <a:pt x="226" y="677"/>
                  <a:pt x="235" y="668"/>
                </a:cubicBezTo>
                <a:cubicBezTo>
                  <a:pt x="244" y="659"/>
                  <a:pt x="253" y="650"/>
                  <a:pt x="253" y="641"/>
                </a:cubicBezTo>
                <a:cubicBezTo>
                  <a:pt x="253" y="623"/>
                  <a:pt x="244" y="614"/>
                  <a:pt x="235" y="605"/>
                </a:cubicBezTo>
                <a:cubicBezTo>
                  <a:pt x="217" y="587"/>
                  <a:pt x="217" y="587"/>
                  <a:pt x="217" y="587"/>
                </a:cubicBezTo>
                <a:lnTo>
                  <a:pt x="217" y="587"/>
                </a:lnTo>
                <a:cubicBezTo>
                  <a:pt x="199" y="560"/>
                  <a:pt x="199" y="560"/>
                  <a:pt x="199" y="560"/>
                </a:cubicBezTo>
                <a:cubicBezTo>
                  <a:pt x="190" y="560"/>
                  <a:pt x="190" y="551"/>
                  <a:pt x="190" y="551"/>
                </a:cubicBezTo>
                <a:cubicBezTo>
                  <a:pt x="190" y="171"/>
                  <a:pt x="190" y="171"/>
                  <a:pt x="190" y="171"/>
                </a:cubicBezTo>
                <a:cubicBezTo>
                  <a:pt x="190" y="162"/>
                  <a:pt x="190" y="162"/>
                  <a:pt x="199" y="162"/>
                </a:cubicBezTo>
                <a:cubicBezTo>
                  <a:pt x="217" y="135"/>
                  <a:pt x="217" y="135"/>
                  <a:pt x="217" y="135"/>
                </a:cubicBezTo>
                <a:lnTo>
                  <a:pt x="217" y="135"/>
                </a:lnTo>
                <a:cubicBezTo>
                  <a:pt x="235" y="117"/>
                  <a:pt x="235" y="117"/>
                  <a:pt x="235" y="117"/>
                </a:cubicBezTo>
                <a:cubicBezTo>
                  <a:pt x="244" y="108"/>
                  <a:pt x="253" y="99"/>
                  <a:pt x="253" y="81"/>
                </a:cubicBezTo>
                <a:cubicBezTo>
                  <a:pt x="253" y="72"/>
                  <a:pt x="244" y="63"/>
                  <a:pt x="235" y="54"/>
                </a:cubicBezTo>
                <a:cubicBezTo>
                  <a:pt x="226" y="45"/>
                  <a:pt x="217" y="36"/>
                  <a:pt x="208" y="36"/>
                </a:cubicBezTo>
                <a:cubicBezTo>
                  <a:pt x="190" y="36"/>
                  <a:pt x="181" y="45"/>
                  <a:pt x="172" y="54"/>
                </a:cubicBezTo>
                <a:cubicBezTo>
                  <a:pt x="154" y="72"/>
                  <a:pt x="154" y="72"/>
                  <a:pt x="154" y="72"/>
                </a:cubicBezTo>
                <a:cubicBezTo>
                  <a:pt x="144" y="81"/>
                  <a:pt x="135" y="81"/>
                  <a:pt x="126" y="72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99" y="45"/>
                  <a:pt x="90" y="36"/>
                  <a:pt x="81" y="36"/>
                </a:cubicBezTo>
                <a:cubicBezTo>
                  <a:pt x="63" y="36"/>
                  <a:pt x="54" y="45"/>
                  <a:pt x="45" y="54"/>
                </a:cubicBezTo>
                <a:cubicBezTo>
                  <a:pt x="36" y="63"/>
                  <a:pt x="36" y="72"/>
                  <a:pt x="36" y="81"/>
                </a:cubicBezTo>
                <a:cubicBezTo>
                  <a:pt x="36" y="99"/>
                  <a:pt x="36" y="108"/>
                  <a:pt x="45" y="117"/>
                </a:cubicBezTo>
                <a:cubicBezTo>
                  <a:pt x="63" y="135"/>
                  <a:pt x="63" y="135"/>
                  <a:pt x="63" y="135"/>
                </a:cubicBezTo>
                <a:lnTo>
                  <a:pt x="63" y="135"/>
                </a:lnTo>
                <a:cubicBezTo>
                  <a:pt x="90" y="162"/>
                  <a:pt x="90" y="162"/>
                  <a:pt x="90" y="162"/>
                </a:cubicBezTo>
                <a:lnTo>
                  <a:pt x="99" y="171"/>
                </a:lnTo>
                <a:cubicBezTo>
                  <a:pt x="99" y="551"/>
                  <a:pt x="99" y="551"/>
                  <a:pt x="99" y="551"/>
                </a:cubicBezTo>
                <a:lnTo>
                  <a:pt x="90" y="560"/>
                </a:lnTo>
                <a:cubicBezTo>
                  <a:pt x="63" y="587"/>
                  <a:pt x="63" y="587"/>
                  <a:pt x="63" y="587"/>
                </a:cubicBezTo>
                <a:lnTo>
                  <a:pt x="63" y="587"/>
                </a:lnTo>
                <a:cubicBezTo>
                  <a:pt x="45" y="605"/>
                  <a:pt x="45" y="605"/>
                  <a:pt x="45" y="605"/>
                </a:cubicBezTo>
                <a:cubicBezTo>
                  <a:pt x="36" y="614"/>
                  <a:pt x="36" y="623"/>
                  <a:pt x="36" y="641"/>
                </a:cubicBezTo>
                <a:cubicBezTo>
                  <a:pt x="36" y="650"/>
                  <a:pt x="36" y="659"/>
                  <a:pt x="45" y="668"/>
                </a:cubicBezTo>
                <a:cubicBezTo>
                  <a:pt x="54" y="677"/>
                  <a:pt x="63" y="686"/>
                  <a:pt x="81" y="686"/>
                </a:cubicBezTo>
                <a:cubicBezTo>
                  <a:pt x="90" y="686"/>
                  <a:pt x="99" y="677"/>
                  <a:pt x="108" y="668"/>
                </a:cubicBezTo>
                <a:cubicBezTo>
                  <a:pt x="126" y="650"/>
                  <a:pt x="126" y="650"/>
                  <a:pt x="126" y="650"/>
                </a:cubicBezTo>
                <a:cubicBezTo>
                  <a:pt x="135" y="650"/>
                  <a:pt x="135" y="650"/>
                  <a:pt x="144" y="6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3F652E1C-A7A9-544B-BA2D-B46B561FA5E0}"/>
              </a:ext>
            </a:extLst>
          </p:cNvPr>
          <p:cNvGrpSpPr/>
          <p:nvPr/>
        </p:nvGrpSpPr>
        <p:grpSpPr>
          <a:xfrm>
            <a:off x="16173375" y="9462293"/>
            <a:ext cx="689676" cy="785465"/>
            <a:chOff x="16247155" y="9703389"/>
            <a:chExt cx="689676" cy="785465"/>
          </a:xfrm>
        </p:grpSpPr>
        <p:sp>
          <p:nvSpPr>
            <p:cNvPr id="143" name="Freeform 224">
              <a:extLst>
                <a:ext uri="{FF2B5EF4-FFF2-40B4-BE49-F238E27FC236}">
                  <a16:creationId xmlns:a16="http://schemas.microsoft.com/office/drawing/2014/main" id="{EEF5B616-193C-D547-A8F0-D34AA914A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7155" y="9871017"/>
              <a:ext cx="689676" cy="617837"/>
            </a:xfrm>
            <a:custGeom>
              <a:avLst/>
              <a:gdLst>
                <a:gd name="T0" fmla="*/ 632 w 633"/>
                <a:gd name="T1" fmla="*/ 163 h 570"/>
                <a:gd name="T2" fmla="*/ 632 w 633"/>
                <a:gd name="T3" fmla="*/ 163 h 570"/>
                <a:gd name="T4" fmla="*/ 569 w 633"/>
                <a:gd name="T5" fmla="*/ 63 h 570"/>
                <a:gd name="T6" fmla="*/ 352 w 633"/>
                <a:gd name="T7" fmla="*/ 36 h 570"/>
                <a:gd name="T8" fmla="*/ 316 w 633"/>
                <a:gd name="T9" fmla="*/ 45 h 570"/>
                <a:gd name="T10" fmla="*/ 280 w 633"/>
                <a:gd name="T11" fmla="*/ 45 h 570"/>
                <a:gd name="T12" fmla="*/ 72 w 633"/>
                <a:gd name="T13" fmla="*/ 63 h 570"/>
                <a:gd name="T14" fmla="*/ 8 w 633"/>
                <a:gd name="T15" fmla="*/ 163 h 570"/>
                <a:gd name="T16" fmla="*/ 8 w 633"/>
                <a:gd name="T17" fmla="*/ 271 h 570"/>
                <a:gd name="T18" fmla="*/ 90 w 633"/>
                <a:gd name="T19" fmla="*/ 452 h 570"/>
                <a:gd name="T20" fmla="*/ 216 w 633"/>
                <a:gd name="T21" fmla="*/ 560 h 570"/>
                <a:gd name="T22" fmla="*/ 289 w 633"/>
                <a:gd name="T23" fmla="*/ 560 h 570"/>
                <a:gd name="T24" fmla="*/ 316 w 633"/>
                <a:gd name="T25" fmla="*/ 551 h 570"/>
                <a:gd name="T26" fmla="*/ 343 w 633"/>
                <a:gd name="T27" fmla="*/ 560 h 570"/>
                <a:gd name="T28" fmla="*/ 388 w 633"/>
                <a:gd name="T29" fmla="*/ 569 h 570"/>
                <a:gd name="T30" fmla="*/ 424 w 633"/>
                <a:gd name="T31" fmla="*/ 560 h 570"/>
                <a:gd name="T32" fmla="*/ 542 w 633"/>
                <a:gd name="T33" fmla="*/ 461 h 570"/>
                <a:gd name="T34" fmla="*/ 623 w 633"/>
                <a:gd name="T35" fmla="*/ 289 h 570"/>
                <a:gd name="T36" fmla="*/ 632 w 633"/>
                <a:gd name="T37" fmla="*/ 163 h 570"/>
                <a:gd name="T38" fmla="*/ 587 w 633"/>
                <a:gd name="T39" fmla="*/ 280 h 570"/>
                <a:gd name="T40" fmla="*/ 587 w 633"/>
                <a:gd name="T41" fmla="*/ 280 h 570"/>
                <a:gd name="T42" fmla="*/ 514 w 633"/>
                <a:gd name="T43" fmla="*/ 442 h 570"/>
                <a:gd name="T44" fmla="*/ 415 w 633"/>
                <a:gd name="T45" fmla="*/ 524 h 570"/>
                <a:gd name="T46" fmla="*/ 361 w 633"/>
                <a:gd name="T47" fmla="*/ 524 h 570"/>
                <a:gd name="T48" fmla="*/ 316 w 633"/>
                <a:gd name="T49" fmla="*/ 515 h 570"/>
                <a:gd name="T50" fmla="*/ 280 w 633"/>
                <a:gd name="T51" fmla="*/ 524 h 570"/>
                <a:gd name="T52" fmla="*/ 225 w 633"/>
                <a:gd name="T53" fmla="*/ 524 h 570"/>
                <a:gd name="T54" fmla="*/ 117 w 633"/>
                <a:gd name="T55" fmla="*/ 434 h 570"/>
                <a:gd name="T56" fmla="*/ 45 w 633"/>
                <a:gd name="T57" fmla="*/ 262 h 570"/>
                <a:gd name="T58" fmla="*/ 45 w 633"/>
                <a:gd name="T59" fmla="*/ 172 h 570"/>
                <a:gd name="T60" fmla="*/ 99 w 633"/>
                <a:gd name="T61" fmla="*/ 90 h 570"/>
                <a:gd name="T62" fmla="*/ 270 w 633"/>
                <a:gd name="T63" fmla="*/ 72 h 570"/>
                <a:gd name="T64" fmla="*/ 316 w 633"/>
                <a:gd name="T65" fmla="*/ 81 h 570"/>
                <a:gd name="T66" fmla="*/ 361 w 633"/>
                <a:gd name="T67" fmla="*/ 72 h 570"/>
                <a:gd name="T68" fmla="*/ 542 w 633"/>
                <a:gd name="T69" fmla="*/ 90 h 570"/>
                <a:gd name="T70" fmla="*/ 587 w 633"/>
                <a:gd name="T71" fmla="*/ 28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33" h="570">
                  <a:moveTo>
                    <a:pt x="632" y="163"/>
                  </a:moveTo>
                  <a:lnTo>
                    <a:pt x="632" y="163"/>
                  </a:lnTo>
                  <a:cubicBezTo>
                    <a:pt x="614" y="126"/>
                    <a:pt x="596" y="90"/>
                    <a:pt x="569" y="63"/>
                  </a:cubicBezTo>
                  <a:cubicBezTo>
                    <a:pt x="497" y="0"/>
                    <a:pt x="406" y="27"/>
                    <a:pt x="352" y="36"/>
                  </a:cubicBezTo>
                  <a:cubicBezTo>
                    <a:pt x="334" y="45"/>
                    <a:pt x="325" y="45"/>
                    <a:pt x="316" y="45"/>
                  </a:cubicBezTo>
                  <a:cubicBezTo>
                    <a:pt x="307" y="45"/>
                    <a:pt x="298" y="45"/>
                    <a:pt x="280" y="45"/>
                  </a:cubicBezTo>
                  <a:cubicBezTo>
                    <a:pt x="234" y="27"/>
                    <a:pt x="144" y="9"/>
                    <a:pt x="72" y="63"/>
                  </a:cubicBezTo>
                  <a:cubicBezTo>
                    <a:pt x="45" y="90"/>
                    <a:pt x="17" y="117"/>
                    <a:pt x="8" y="163"/>
                  </a:cubicBezTo>
                  <a:cubicBezTo>
                    <a:pt x="0" y="190"/>
                    <a:pt x="0" y="226"/>
                    <a:pt x="8" y="271"/>
                  </a:cubicBezTo>
                  <a:cubicBezTo>
                    <a:pt x="17" y="334"/>
                    <a:pt x="45" y="397"/>
                    <a:pt x="90" y="452"/>
                  </a:cubicBezTo>
                  <a:cubicBezTo>
                    <a:pt x="126" y="506"/>
                    <a:pt x="171" y="542"/>
                    <a:pt x="216" y="560"/>
                  </a:cubicBezTo>
                  <a:cubicBezTo>
                    <a:pt x="253" y="569"/>
                    <a:pt x="270" y="560"/>
                    <a:pt x="289" y="560"/>
                  </a:cubicBezTo>
                  <a:cubicBezTo>
                    <a:pt x="298" y="551"/>
                    <a:pt x="307" y="551"/>
                    <a:pt x="316" y="551"/>
                  </a:cubicBezTo>
                  <a:cubicBezTo>
                    <a:pt x="325" y="551"/>
                    <a:pt x="334" y="551"/>
                    <a:pt x="343" y="560"/>
                  </a:cubicBezTo>
                  <a:cubicBezTo>
                    <a:pt x="352" y="560"/>
                    <a:pt x="370" y="569"/>
                    <a:pt x="388" y="569"/>
                  </a:cubicBezTo>
                  <a:cubicBezTo>
                    <a:pt x="397" y="569"/>
                    <a:pt x="406" y="560"/>
                    <a:pt x="424" y="560"/>
                  </a:cubicBezTo>
                  <a:cubicBezTo>
                    <a:pt x="460" y="551"/>
                    <a:pt x="506" y="515"/>
                    <a:pt x="542" y="461"/>
                  </a:cubicBezTo>
                  <a:cubicBezTo>
                    <a:pt x="587" y="406"/>
                    <a:pt x="614" y="343"/>
                    <a:pt x="623" y="289"/>
                  </a:cubicBezTo>
                  <a:cubicBezTo>
                    <a:pt x="632" y="244"/>
                    <a:pt x="632" y="199"/>
                    <a:pt x="632" y="163"/>
                  </a:cubicBezTo>
                  <a:close/>
                  <a:moveTo>
                    <a:pt x="587" y="280"/>
                  </a:moveTo>
                  <a:lnTo>
                    <a:pt x="587" y="280"/>
                  </a:lnTo>
                  <a:cubicBezTo>
                    <a:pt x="578" y="334"/>
                    <a:pt x="551" y="388"/>
                    <a:pt x="514" y="442"/>
                  </a:cubicBezTo>
                  <a:cubicBezTo>
                    <a:pt x="478" y="488"/>
                    <a:pt x="442" y="515"/>
                    <a:pt x="415" y="524"/>
                  </a:cubicBezTo>
                  <a:cubicBezTo>
                    <a:pt x="388" y="533"/>
                    <a:pt x="370" y="524"/>
                    <a:pt x="361" y="524"/>
                  </a:cubicBezTo>
                  <a:cubicBezTo>
                    <a:pt x="343" y="515"/>
                    <a:pt x="334" y="515"/>
                    <a:pt x="316" y="515"/>
                  </a:cubicBezTo>
                  <a:cubicBezTo>
                    <a:pt x="298" y="515"/>
                    <a:pt x="289" y="515"/>
                    <a:pt x="280" y="524"/>
                  </a:cubicBezTo>
                  <a:cubicBezTo>
                    <a:pt x="261" y="524"/>
                    <a:pt x="253" y="533"/>
                    <a:pt x="225" y="524"/>
                  </a:cubicBezTo>
                  <a:cubicBezTo>
                    <a:pt x="189" y="515"/>
                    <a:pt x="153" y="479"/>
                    <a:pt x="117" y="434"/>
                  </a:cubicBezTo>
                  <a:cubicBezTo>
                    <a:pt x="81" y="379"/>
                    <a:pt x="54" y="316"/>
                    <a:pt x="45" y="262"/>
                  </a:cubicBezTo>
                  <a:cubicBezTo>
                    <a:pt x="36" y="226"/>
                    <a:pt x="36" y="199"/>
                    <a:pt x="45" y="172"/>
                  </a:cubicBezTo>
                  <a:cubicBezTo>
                    <a:pt x="54" y="135"/>
                    <a:pt x="72" y="117"/>
                    <a:pt x="99" y="90"/>
                  </a:cubicBezTo>
                  <a:cubicBezTo>
                    <a:pt x="153" y="45"/>
                    <a:pt x="225" y="63"/>
                    <a:pt x="270" y="72"/>
                  </a:cubicBezTo>
                  <a:cubicBezTo>
                    <a:pt x="289" y="81"/>
                    <a:pt x="307" y="81"/>
                    <a:pt x="316" y="81"/>
                  </a:cubicBezTo>
                  <a:cubicBezTo>
                    <a:pt x="325" y="81"/>
                    <a:pt x="343" y="81"/>
                    <a:pt x="361" y="72"/>
                  </a:cubicBezTo>
                  <a:cubicBezTo>
                    <a:pt x="406" y="63"/>
                    <a:pt x="487" y="36"/>
                    <a:pt x="542" y="90"/>
                  </a:cubicBezTo>
                  <a:cubicBezTo>
                    <a:pt x="578" y="117"/>
                    <a:pt x="614" y="181"/>
                    <a:pt x="587" y="2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4" name="Freeform 225">
              <a:extLst>
                <a:ext uri="{FF2B5EF4-FFF2-40B4-BE49-F238E27FC236}">
                  <a16:creationId xmlns:a16="http://schemas.microsoft.com/office/drawing/2014/main" id="{C22DDCBF-7188-3147-83B7-AF0A89EA9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3678" y="9703389"/>
              <a:ext cx="167631" cy="177207"/>
            </a:xfrm>
            <a:custGeom>
              <a:avLst/>
              <a:gdLst>
                <a:gd name="T0" fmla="*/ 18 w 154"/>
                <a:gd name="T1" fmla="*/ 163 h 164"/>
                <a:gd name="T2" fmla="*/ 18 w 154"/>
                <a:gd name="T3" fmla="*/ 163 h 164"/>
                <a:gd name="T4" fmla="*/ 135 w 154"/>
                <a:gd name="T5" fmla="*/ 91 h 164"/>
                <a:gd name="T6" fmla="*/ 153 w 154"/>
                <a:gd name="T7" fmla="*/ 18 h 164"/>
                <a:gd name="T8" fmla="*/ 135 w 154"/>
                <a:gd name="T9" fmla="*/ 0 h 164"/>
                <a:gd name="T10" fmla="*/ 18 w 154"/>
                <a:gd name="T11" fmla="*/ 73 h 164"/>
                <a:gd name="T12" fmla="*/ 0 w 154"/>
                <a:gd name="T13" fmla="*/ 145 h 164"/>
                <a:gd name="T14" fmla="*/ 0 w 154"/>
                <a:gd name="T15" fmla="*/ 154 h 164"/>
                <a:gd name="T16" fmla="*/ 18 w 154"/>
                <a:gd name="T17" fmla="*/ 163 h 164"/>
                <a:gd name="T18" fmla="*/ 45 w 154"/>
                <a:gd name="T19" fmla="*/ 91 h 164"/>
                <a:gd name="T20" fmla="*/ 45 w 154"/>
                <a:gd name="T21" fmla="*/ 91 h 164"/>
                <a:gd name="T22" fmla="*/ 117 w 154"/>
                <a:gd name="T23" fmla="*/ 36 h 164"/>
                <a:gd name="T24" fmla="*/ 99 w 154"/>
                <a:gd name="T25" fmla="*/ 73 h 164"/>
                <a:gd name="T26" fmla="*/ 36 w 154"/>
                <a:gd name="T27" fmla="*/ 127 h 164"/>
                <a:gd name="T28" fmla="*/ 45 w 154"/>
                <a:gd name="T29" fmla="*/ 9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4" h="164">
                  <a:moveTo>
                    <a:pt x="18" y="163"/>
                  </a:moveTo>
                  <a:lnTo>
                    <a:pt x="18" y="163"/>
                  </a:lnTo>
                  <a:cubicBezTo>
                    <a:pt x="81" y="163"/>
                    <a:pt x="117" y="118"/>
                    <a:pt x="135" y="91"/>
                  </a:cubicBezTo>
                  <a:cubicBezTo>
                    <a:pt x="153" y="54"/>
                    <a:pt x="153" y="18"/>
                    <a:pt x="153" y="18"/>
                  </a:cubicBezTo>
                  <a:cubicBezTo>
                    <a:pt x="153" y="9"/>
                    <a:pt x="144" y="0"/>
                    <a:pt x="135" y="0"/>
                  </a:cubicBezTo>
                  <a:cubicBezTo>
                    <a:pt x="63" y="0"/>
                    <a:pt x="27" y="45"/>
                    <a:pt x="18" y="73"/>
                  </a:cubicBezTo>
                  <a:cubicBezTo>
                    <a:pt x="0" y="109"/>
                    <a:pt x="0" y="145"/>
                    <a:pt x="0" y="145"/>
                  </a:cubicBezTo>
                  <a:lnTo>
                    <a:pt x="0" y="154"/>
                  </a:lnTo>
                  <a:cubicBezTo>
                    <a:pt x="9" y="163"/>
                    <a:pt x="9" y="163"/>
                    <a:pt x="18" y="163"/>
                  </a:cubicBezTo>
                  <a:close/>
                  <a:moveTo>
                    <a:pt x="45" y="91"/>
                  </a:moveTo>
                  <a:lnTo>
                    <a:pt x="45" y="91"/>
                  </a:lnTo>
                  <a:cubicBezTo>
                    <a:pt x="63" y="64"/>
                    <a:pt x="81" y="45"/>
                    <a:pt x="117" y="36"/>
                  </a:cubicBezTo>
                  <a:cubicBezTo>
                    <a:pt x="108" y="54"/>
                    <a:pt x="108" y="64"/>
                    <a:pt x="99" y="73"/>
                  </a:cubicBezTo>
                  <a:cubicBezTo>
                    <a:pt x="90" y="99"/>
                    <a:pt x="63" y="118"/>
                    <a:pt x="36" y="127"/>
                  </a:cubicBezTo>
                  <a:cubicBezTo>
                    <a:pt x="36" y="118"/>
                    <a:pt x="36" y="99"/>
                    <a:pt x="45" y="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235056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1">
            <a:extLst>
              <a:ext uri="{FF2B5EF4-FFF2-40B4-BE49-F238E27FC236}">
                <a16:creationId xmlns:a16="http://schemas.microsoft.com/office/drawing/2014/main" id="{2B38D76B-7F43-5040-9601-B56298450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1372" y="8958494"/>
            <a:ext cx="3425083" cy="3042673"/>
          </a:xfrm>
          <a:custGeom>
            <a:avLst/>
            <a:gdLst>
              <a:gd name="T0" fmla="*/ 2724 w 2725"/>
              <a:gd name="T1" fmla="*/ 0 h 2419"/>
              <a:gd name="T2" fmla="*/ 2724 w 2725"/>
              <a:gd name="T3" fmla="*/ 0 h 2419"/>
              <a:gd name="T4" fmla="*/ 0 w 2725"/>
              <a:gd name="T5" fmla="*/ 2395 h 2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5" h="2419">
                <a:moveTo>
                  <a:pt x="2724" y="0"/>
                </a:moveTo>
                <a:lnTo>
                  <a:pt x="2724" y="0"/>
                </a:lnTo>
                <a:cubicBezTo>
                  <a:pt x="2571" y="1370"/>
                  <a:pt x="1401" y="2418"/>
                  <a:pt x="0" y="2395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Freeform 2">
            <a:extLst>
              <a:ext uri="{FF2B5EF4-FFF2-40B4-BE49-F238E27FC236}">
                <a16:creationId xmlns:a16="http://schemas.microsoft.com/office/drawing/2014/main" id="{4CE59CF9-8DCA-DB4F-8FB4-90468237A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1273" y="8653675"/>
            <a:ext cx="282654" cy="471086"/>
          </a:xfrm>
          <a:custGeom>
            <a:avLst/>
            <a:gdLst>
              <a:gd name="T0" fmla="*/ 115 w 223"/>
              <a:gd name="T1" fmla="*/ 298 h 375"/>
              <a:gd name="T2" fmla="*/ 115 w 223"/>
              <a:gd name="T3" fmla="*/ 298 h 375"/>
              <a:gd name="T4" fmla="*/ 222 w 223"/>
              <a:gd name="T5" fmla="*/ 374 h 375"/>
              <a:gd name="T6" fmla="*/ 222 w 223"/>
              <a:gd name="T7" fmla="*/ 374 h 375"/>
              <a:gd name="T8" fmla="*/ 168 w 223"/>
              <a:gd name="T9" fmla="*/ 191 h 375"/>
              <a:gd name="T10" fmla="*/ 138 w 223"/>
              <a:gd name="T11" fmla="*/ 0 h 375"/>
              <a:gd name="T12" fmla="*/ 84 w 223"/>
              <a:gd name="T13" fmla="*/ 183 h 375"/>
              <a:gd name="T14" fmla="*/ 0 w 223"/>
              <a:gd name="T15" fmla="*/ 359 h 375"/>
              <a:gd name="T16" fmla="*/ 0 w 223"/>
              <a:gd name="T17" fmla="*/ 359 h 375"/>
              <a:gd name="T18" fmla="*/ 115 w 223"/>
              <a:gd name="T19" fmla="*/ 298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" h="375">
                <a:moveTo>
                  <a:pt x="115" y="298"/>
                </a:moveTo>
                <a:lnTo>
                  <a:pt x="115" y="298"/>
                </a:lnTo>
                <a:cubicBezTo>
                  <a:pt x="222" y="374"/>
                  <a:pt x="222" y="374"/>
                  <a:pt x="222" y="374"/>
                </a:cubicBezTo>
                <a:lnTo>
                  <a:pt x="222" y="374"/>
                </a:lnTo>
                <a:cubicBezTo>
                  <a:pt x="168" y="191"/>
                  <a:pt x="168" y="191"/>
                  <a:pt x="168" y="191"/>
                </a:cubicBezTo>
                <a:cubicBezTo>
                  <a:pt x="153" y="122"/>
                  <a:pt x="145" y="61"/>
                  <a:pt x="138" y="0"/>
                </a:cubicBezTo>
                <a:cubicBezTo>
                  <a:pt x="122" y="61"/>
                  <a:pt x="99" y="122"/>
                  <a:pt x="84" y="183"/>
                </a:cubicBezTo>
                <a:cubicBezTo>
                  <a:pt x="0" y="359"/>
                  <a:pt x="0" y="359"/>
                  <a:pt x="0" y="359"/>
                </a:cubicBezTo>
                <a:lnTo>
                  <a:pt x="0" y="359"/>
                </a:lnTo>
                <a:lnTo>
                  <a:pt x="115" y="298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3">
            <a:extLst>
              <a:ext uri="{FF2B5EF4-FFF2-40B4-BE49-F238E27FC236}">
                <a16:creationId xmlns:a16="http://schemas.microsoft.com/office/drawing/2014/main" id="{6A7EAB97-8268-A34F-BB0A-7371C83B8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160" y="5322807"/>
            <a:ext cx="3319783" cy="3125804"/>
          </a:xfrm>
          <a:custGeom>
            <a:avLst/>
            <a:gdLst>
              <a:gd name="T0" fmla="*/ 2639 w 2640"/>
              <a:gd name="T1" fmla="*/ 0 h 2487"/>
              <a:gd name="T2" fmla="*/ 2639 w 2640"/>
              <a:gd name="T3" fmla="*/ 0 h 2487"/>
              <a:gd name="T4" fmla="*/ 0 w 2640"/>
              <a:gd name="T5" fmla="*/ 2486 h 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0" h="2487">
                <a:moveTo>
                  <a:pt x="2639" y="0"/>
                </a:moveTo>
                <a:lnTo>
                  <a:pt x="2639" y="0"/>
                </a:lnTo>
                <a:cubicBezTo>
                  <a:pt x="1239" y="23"/>
                  <a:pt x="107" y="1117"/>
                  <a:pt x="0" y="2486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Freeform 4">
            <a:extLst>
              <a:ext uri="{FF2B5EF4-FFF2-40B4-BE49-F238E27FC236}">
                <a16:creationId xmlns:a16="http://schemas.microsoft.com/office/drawing/2014/main" id="{0FB674AF-D7DB-6A49-8878-D4FC6FE75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691" y="8293430"/>
            <a:ext cx="282651" cy="471089"/>
          </a:xfrm>
          <a:custGeom>
            <a:avLst/>
            <a:gdLst>
              <a:gd name="T0" fmla="*/ 107 w 223"/>
              <a:gd name="T1" fmla="*/ 69 h 376"/>
              <a:gd name="T2" fmla="*/ 107 w 223"/>
              <a:gd name="T3" fmla="*/ 69 h 376"/>
              <a:gd name="T4" fmla="*/ 222 w 223"/>
              <a:gd name="T5" fmla="*/ 8 h 376"/>
              <a:gd name="T6" fmla="*/ 222 w 223"/>
              <a:gd name="T7" fmla="*/ 8 h 376"/>
              <a:gd name="T8" fmla="*/ 145 w 223"/>
              <a:gd name="T9" fmla="*/ 192 h 376"/>
              <a:gd name="T10" fmla="*/ 100 w 223"/>
              <a:gd name="T11" fmla="*/ 375 h 376"/>
              <a:gd name="T12" fmla="*/ 61 w 223"/>
              <a:gd name="T13" fmla="*/ 184 h 376"/>
              <a:gd name="T14" fmla="*/ 0 w 223"/>
              <a:gd name="T15" fmla="*/ 0 h 376"/>
              <a:gd name="T16" fmla="*/ 0 w 223"/>
              <a:gd name="T17" fmla="*/ 0 h 376"/>
              <a:gd name="T18" fmla="*/ 107 w 223"/>
              <a:gd name="T19" fmla="*/ 69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" h="376">
                <a:moveTo>
                  <a:pt x="107" y="69"/>
                </a:moveTo>
                <a:lnTo>
                  <a:pt x="107" y="69"/>
                </a:lnTo>
                <a:cubicBezTo>
                  <a:pt x="222" y="8"/>
                  <a:pt x="222" y="8"/>
                  <a:pt x="222" y="8"/>
                </a:cubicBezTo>
                <a:lnTo>
                  <a:pt x="222" y="8"/>
                </a:lnTo>
                <a:cubicBezTo>
                  <a:pt x="145" y="192"/>
                  <a:pt x="145" y="192"/>
                  <a:pt x="145" y="192"/>
                </a:cubicBezTo>
                <a:cubicBezTo>
                  <a:pt x="130" y="253"/>
                  <a:pt x="115" y="314"/>
                  <a:pt x="100" y="375"/>
                </a:cubicBezTo>
                <a:cubicBezTo>
                  <a:pt x="84" y="314"/>
                  <a:pt x="77" y="245"/>
                  <a:pt x="61" y="184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lnTo>
                  <a:pt x="107" y="69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C29F4FF8-747A-044A-A643-99E21D4F3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2837" y="9169098"/>
            <a:ext cx="1263623" cy="1258083"/>
          </a:xfrm>
          <a:custGeom>
            <a:avLst/>
            <a:gdLst>
              <a:gd name="T0" fmla="*/ 1003 w 1004"/>
              <a:gd name="T1" fmla="*/ 505 h 1003"/>
              <a:gd name="T2" fmla="*/ 1003 w 1004"/>
              <a:gd name="T3" fmla="*/ 505 h 1003"/>
              <a:gd name="T4" fmla="*/ 505 w 1004"/>
              <a:gd name="T5" fmla="*/ 1002 h 1003"/>
              <a:gd name="T6" fmla="*/ 0 w 1004"/>
              <a:gd name="T7" fmla="*/ 505 h 1003"/>
              <a:gd name="T8" fmla="*/ 505 w 1004"/>
              <a:gd name="T9" fmla="*/ 0 h 1003"/>
              <a:gd name="T10" fmla="*/ 1003 w 1004"/>
              <a:gd name="T11" fmla="*/ 505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4" h="1003">
                <a:moveTo>
                  <a:pt x="1003" y="505"/>
                </a:moveTo>
                <a:lnTo>
                  <a:pt x="1003" y="505"/>
                </a:lnTo>
                <a:cubicBezTo>
                  <a:pt x="1003" y="780"/>
                  <a:pt x="781" y="1002"/>
                  <a:pt x="505" y="1002"/>
                </a:cubicBezTo>
                <a:cubicBezTo>
                  <a:pt x="230" y="1002"/>
                  <a:pt x="0" y="780"/>
                  <a:pt x="0" y="505"/>
                </a:cubicBezTo>
                <a:cubicBezTo>
                  <a:pt x="0" y="222"/>
                  <a:pt x="230" y="0"/>
                  <a:pt x="505" y="0"/>
                </a:cubicBezTo>
                <a:cubicBezTo>
                  <a:pt x="781" y="0"/>
                  <a:pt x="1003" y="222"/>
                  <a:pt x="1003" y="5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6">
            <a:extLst>
              <a:ext uri="{FF2B5EF4-FFF2-40B4-BE49-F238E27FC236}">
                <a16:creationId xmlns:a16="http://schemas.microsoft.com/office/drawing/2014/main" id="{55E9ECAD-FF4D-C347-801E-F64CB07DA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3669" y="10998026"/>
            <a:ext cx="1258079" cy="1258083"/>
          </a:xfrm>
          <a:custGeom>
            <a:avLst/>
            <a:gdLst>
              <a:gd name="T0" fmla="*/ 1002 w 1003"/>
              <a:gd name="T1" fmla="*/ 497 h 1003"/>
              <a:gd name="T2" fmla="*/ 1002 w 1003"/>
              <a:gd name="T3" fmla="*/ 497 h 1003"/>
              <a:gd name="T4" fmla="*/ 505 w 1003"/>
              <a:gd name="T5" fmla="*/ 1002 h 1003"/>
              <a:gd name="T6" fmla="*/ 0 w 1003"/>
              <a:gd name="T7" fmla="*/ 497 h 1003"/>
              <a:gd name="T8" fmla="*/ 505 w 1003"/>
              <a:gd name="T9" fmla="*/ 0 h 1003"/>
              <a:gd name="T10" fmla="*/ 1002 w 1003"/>
              <a:gd name="T11" fmla="*/ 497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3" h="1003">
                <a:moveTo>
                  <a:pt x="1002" y="497"/>
                </a:moveTo>
                <a:lnTo>
                  <a:pt x="1002" y="497"/>
                </a:lnTo>
                <a:cubicBezTo>
                  <a:pt x="1002" y="772"/>
                  <a:pt x="780" y="1002"/>
                  <a:pt x="505" y="1002"/>
                </a:cubicBezTo>
                <a:cubicBezTo>
                  <a:pt x="229" y="1002"/>
                  <a:pt x="0" y="772"/>
                  <a:pt x="0" y="497"/>
                </a:cubicBezTo>
                <a:cubicBezTo>
                  <a:pt x="0" y="221"/>
                  <a:pt x="229" y="0"/>
                  <a:pt x="505" y="0"/>
                </a:cubicBezTo>
                <a:cubicBezTo>
                  <a:pt x="780" y="0"/>
                  <a:pt x="1002" y="221"/>
                  <a:pt x="1002" y="4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7">
            <a:extLst>
              <a:ext uri="{FF2B5EF4-FFF2-40B4-BE49-F238E27FC236}">
                <a16:creationId xmlns:a16="http://schemas.microsoft.com/office/drawing/2014/main" id="{7564EC1F-2019-744B-81F1-770CC56E2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412" y="6941131"/>
            <a:ext cx="1258079" cy="1258083"/>
          </a:xfrm>
          <a:custGeom>
            <a:avLst/>
            <a:gdLst>
              <a:gd name="T0" fmla="*/ 497 w 1003"/>
              <a:gd name="T1" fmla="*/ 1002 h 1003"/>
              <a:gd name="T2" fmla="*/ 497 w 1003"/>
              <a:gd name="T3" fmla="*/ 1002 h 1003"/>
              <a:gd name="T4" fmla="*/ 1002 w 1003"/>
              <a:gd name="T5" fmla="*/ 505 h 1003"/>
              <a:gd name="T6" fmla="*/ 497 w 1003"/>
              <a:gd name="T7" fmla="*/ 0 h 1003"/>
              <a:gd name="T8" fmla="*/ 0 w 1003"/>
              <a:gd name="T9" fmla="*/ 505 h 1003"/>
              <a:gd name="T10" fmla="*/ 497 w 1003"/>
              <a:gd name="T11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3" h="1003">
                <a:moveTo>
                  <a:pt x="497" y="1002"/>
                </a:moveTo>
                <a:lnTo>
                  <a:pt x="497" y="1002"/>
                </a:lnTo>
                <a:cubicBezTo>
                  <a:pt x="773" y="1002"/>
                  <a:pt x="1002" y="780"/>
                  <a:pt x="1002" y="505"/>
                </a:cubicBezTo>
                <a:cubicBezTo>
                  <a:pt x="1002" y="229"/>
                  <a:pt x="773" y="0"/>
                  <a:pt x="497" y="0"/>
                </a:cubicBezTo>
                <a:cubicBezTo>
                  <a:pt x="222" y="0"/>
                  <a:pt x="0" y="229"/>
                  <a:pt x="0" y="505"/>
                </a:cubicBezTo>
                <a:cubicBezTo>
                  <a:pt x="0" y="780"/>
                  <a:pt x="222" y="1002"/>
                  <a:pt x="497" y="10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8">
            <a:extLst>
              <a:ext uri="{FF2B5EF4-FFF2-40B4-BE49-F238E27FC236}">
                <a16:creationId xmlns:a16="http://schemas.microsoft.com/office/drawing/2014/main" id="{11668FD5-4C86-8E4E-875A-160544470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255" y="4835093"/>
            <a:ext cx="1263623" cy="1258083"/>
          </a:xfrm>
          <a:custGeom>
            <a:avLst/>
            <a:gdLst>
              <a:gd name="T0" fmla="*/ 505 w 1004"/>
              <a:gd name="T1" fmla="*/ 1002 h 1003"/>
              <a:gd name="T2" fmla="*/ 505 w 1004"/>
              <a:gd name="T3" fmla="*/ 1002 h 1003"/>
              <a:gd name="T4" fmla="*/ 1003 w 1004"/>
              <a:gd name="T5" fmla="*/ 505 h 1003"/>
              <a:gd name="T6" fmla="*/ 505 w 1004"/>
              <a:gd name="T7" fmla="*/ 0 h 1003"/>
              <a:gd name="T8" fmla="*/ 0 w 1004"/>
              <a:gd name="T9" fmla="*/ 505 h 1003"/>
              <a:gd name="T10" fmla="*/ 505 w 1004"/>
              <a:gd name="T11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4" h="1003">
                <a:moveTo>
                  <a:pt x="505" y="1002"/>
                </a:moveTo>
                <a:lnTo>
                  <a:pt x="505" y="1002"/>
                </a:lnTo>
                <a:cubicBezTo>
                  <a:pt x="781" y="1002"/>
                  <a:pt x="1003" y="780"/>
                  <a:pt x="1003" y="505"/>
                </a:cubicBezTo>
                <a:cubicBezTo>
                  <a:pt x="1003" y="222"/>
                  <a:pt x="781" y="0"/>
                  <a:pt x="505" y="0"/>
                </a:cubicBezTo>
                <a:cubicBezTo>
                  <a:pt x="230" y="0"/>
                  <a:pt x="0" y="222"/>
                  <a:pt x="0" y="505"/>
                </a:cubicBezTo>
                <a:cubicBezTo>
                  <a:pt x="0" y="780"/>
                  <a:pt x="230" y="1002"/>
                  <a:pt x="505" y="10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Text Box 171">
            <a:extLst>
              <a:ext uri="{FF2B5EF4-FFF2-40B4-BE49-F238E27FC236}">
                <a16:creationId xmlns:a16="http://schemas.microsoft.com/office/drawing/2014/main" id="{EA49B843-2C07-EB44-B5D4-F2FD1959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6479" y="9933923"/>
            <a:ext cx="133013" cy="376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12000"/>
              </a:lnSpc>
            </a:pPr>
            <a:r>
              <a:rPr lang="es-MX" altLang="es-MX" sz="700">
                <a:solidFill>
                  <a:srgbClr val="606060"/>
                </a:solidFill>
                <a:latin typeface="Lato Regular" panose="020F0502020204030203" pitchFamily="34" charset="0"/>
              </a:rPr>
              <a:t>s</a:t>
            </a:r>
          </a:p>
        </p:txBody>
      </p:sp>
      <p:grpSp>
        <p:nvGrpSpPr>
          <p:cNvPr id="90" name="Grupo 89">
            <a:extLst>
              <a:ext uri="{FF2B5EF4-FFF2-40B4-BE49-F238E27FC236}">
                <a16:creationId xmlns:a16="http://schemas.microsoft.com/office/drawing/2014/main" id="{CEAC2F2E-7613-804F-9E64-34D2044CB64F}"/>
              </a:ext>
            </a:extLst>
          </p:cNvPr>
          <p:cNvGrpSpPr/>
          <p:nvPr/>
        </p:nvGrpSpPr>
        <p:grpSpPr>
          <a:xfrm>
            <a:off x="2668308" y="816268"/>
            <a:ext cx="19041035" cy="2561450"/>
            <a:chOff x="2668308" y="861425"/>
            <a:chExt cx="19041035" cy="2561450"/>
          </a:xfrm>
        </p:grpSpPr>
        <p:sp>
          <p:nvSpPr>
            <p:cNvPr id="91" name="CuadroTexto 90">
              <a:extLst>
                <a:ext uri="{FF2B5EF4-FFF2-40B4-BE49-F238E27FC236}">
                  <a16:creationId xmlns:a16="http://schemas.microsoft.com/office/drawing/2014/main" id="{07676866-C666-F34E-8D1E-D6CFB877A84B}"/>
                </a:ext>
              </a:extLst>
            </p:cNvPr>
            <p:cNvSpPr txBox="1"/>
            <p:nvPr/>
          </p:nvSpPr>
          <p:spPr>
            <a:xfrm>
              <a:off x="8958626" y="861425"/>
              <a:ext cx="646042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Fitness/Sport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12DC106-545A-DB4C-A113-D41F90C9702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C08B5BA8-D6A9-9A41-97D5-AA9DA023B589}"/>
              </a:ext>
            </a:extLst>
          </p:cNvPr>
          <p:cNvGrpSpPr/>
          <p:nvPr/>
        </p:nvGrpSpPr>
        <p:grpSpPr>
          <a:xfrm>
            <a:off x="17208964" y="9107943"/>
            <a:ext cx="4500379" cy="1873236"/>
            <a:chOff x="4247967" y="10692157"/>
            <a:chExt cx="4236804" cy="1873236"/>
          </a:xfrm>
        </p:grpSpPr>
        <p:sp>
          <p:nvSpPr>
            <p:cNvPr id="111" name="CuadroTexto 395">
              <a:extLst>
                <a:ext uri="{FF2B5EF4-FFF2-40B4-BE49-F238E27FC236}">
                  <a16:creationId xmlns:a16="http://schemas.microsoft.com/office/drawing/2014/main" id="{C443F377-2CAC-5A4C-A857-EF7734773AEB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98A2E648-9A89-5A49-AA53-D114E7213A4D}"/>
                </a:ext>
              </a:extLst>
            </p:cNvPr>
            <p:cNvSpPr/>
            <p:nvPr/>
          </p:nvSpPr>
          <p:spPr>
            <a:xfrm>
              <a:off x="4247967" y="11180398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CA39E587-184C-2641-ABE9-70AB1D0D30C3}"/>
              </a:ext>
            </a:extLst>
          </p:cNvPr>
          <p:cNvGrpSpPr/>
          <p:nvPr/>
        </p:nvGrpSpPr>
        <p:grpSpPr>
          <a:xfrm>
            <a:off x="15607253" y="10986748"/>
            <a:ext cx="4502191" cy="1873236"/>
            <a:chOff x="4247967" y="10692157"/>
            <a:chExt cx="4236804" cy="1873236"/>
          </a:xfrm>
        </p:grpSpPr>
        <p:sp>
          <p:nvSpPr>
            <p:cNvPr id="114" name="CuadroTexto 395">
              <a:extLst>
                <a:ext uri="{FF2B5EF4-FFF2-40B4-BE49-F238E27FC236}">
                  <a16:creationId xmlns:a16="http://schemas.microsoft.com/office/drawing/2014/main" id="{6F87BE37-9E12-6B49-91A4-181742313450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16" name="Rectangle 40">
              <a:extLst>
                <a:ext uri="{FF2B5EF4-FFF2-40B4-BE49-F238E27FC236}">
                  <a16:creationId xmlns:a16="http://schemas.microsoft.com/office/drawing/2014/main" id="{DAA52713-B9E1-4C4F-B203-E6BCA8E47C02}"/>
                </a:ext>
              </a:extLst>
            </p:cNvPr>
            <p:cNvSpPr/>
            <p:nvPr/>
          </p:nvSpPr>
          <p:spPr>
            <a:xfrm>
              <a:off x="4247967" y="11180398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51A1D6F3-BEF6-924E-A54E-959EA8595CB4}"/>
              </a:ext>
            </a:extLst>
          </p:cNvPr>
          <p:cNvGrpSpPr/>
          <p:nvPr/>
        </p:nvGrpSpPr>
        <p:grpSpPr>
          <a:xfrm>
            <a:off x="3265714" y="4649349"/>
            <a:ext cx="4992392" cy="1873236"/>
            <a:chOff x="4247967" y="10692157"/>
            <a:chExt cx="4289833" cy="1873236"/>
          </a:xfrm>
        </p:grpSpPr>
        <p:sp>
          <p:nvSpPr>
            <p:cNvPr id="118" name="CuadroTexto 395">
              <a:extLst>
                <a:ext uri="{FF2B5EF4-FFF2-40B4-BE49-F238E27FC236}">
                  <a16:creationId xmlns:a16="http://schemas.microsoft.com/office/drawing/2014/main" id="{5A640EDD-3555-0C43-8C56-93C326F2F98D}"/>
                </a:ext>
              </a:extLst>
            </p:cNvPr>
            <p:cNvSpPr txBox="1"/>
            <p:nvPr/>
          </p:nvSpPr>
          <p:spPr>
            <a:xfrm flipH="1">
              <a:off x="6155125" y="1069215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21" name="Rectangle 40">
              <a:extLst>
                <a:ext uri="{FF2B5EF4-FFF2-40B4-BE49-F238E27FC236}">
                  <a16:creationId xmlns:a16="http://schemas.microsoft.com/office/drawing/2014/main" id="{37CA6049-4B0A-0046-AFC0-C1F992532066}"/>
                </a:ext>
              </a:extLst>
            </p:cNvPr>
            <p:cNvSpPr/>
            <p:nvPr/>
          </p:nvSpPr>
          <p:spPr>
            <a:xfrm>
              <a:off x="4247967" y="11180398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479A0554-C1D1-CB4C-BA5E-D9BB6EBEDD0E}"/>
              </a:ext>
            </a:extLst>
          </p:cNvPr>
          <p:cNvGrpSpPr/>
          <p:nvPr/>
        </p:nvGrpSpPr>
        <p:grpSpPr>
          <a:xfrm>
            <a:off x="2057401" y="6857903"/>
            <a:ext cx="4448024" cy="1873236"/>
            <a:chOff x="4247967" y="10692157"/>
            <a:chExt cx="4273238" cy="1873236"/>
          </a:xfrm>
        </p:grpSpPr>
        <p:sp>
          <p:nvSpPr>
            <p:cNvPr id="145" name="CuadroTexto 395">
              <a:extLst>
                <a:ext uri="{FF2B5EF4-FFF2-40B4-BE49-F238E27FC236}">
                  <a16:creationId xmlns:a16="http://schemas.microsoft.com/office/drawing/2014/main" id="{58D71FB0-5918-8E45-8AF0-36494065B398}"/>
                </a:ext>
              </a:extLst>
            </p:cNvPr>
            <p:cNvSpPr txBox="1"/>
            <p:nvPr/>
          </p:nvSpPr>
          <p:spPr>
            <a:xfrm flipH="1">
              <a:off x="6138530" y="1069215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46" name="Rectangle 40">
              <a:extLst>
                <a:ext uri="{FF2B5EF4-FFF2-40B4-BE49-F238E27FC236}">
                  <a16:creationId xmlns:a16="http://schemas.microsoft.com/office/drawing/2014/main" id="{A5DE9CD4-1876-C249-8A11-EACC826FBCF0}"/>
                </a:ext>
              </a:extLst>
            </p:cNvPr>
            <p:cNvSpPr/>
            <p:nvPr/>
          </p:nvSpPr>
          <p:spPr>
            <a:xfrm>
              <a:off x="4247967" y="11180398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47" name="Freeform 205">
            <a:extLst>
              <a:ext uri="{FF2B5EF4-FFF2-40B4-BE49-F238E27FC236}">
                <a16:creationId xmlns:a16="http://schemas.microsoft.com/office/drawing/2014/main" id="{E34D5A8B-87EB-EC46-8B02-96B99D7D0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7363" y="6699812"/>
            <a:ext cx="4600633" cy="3410231"/>
          </a:xfrm>
          <a:custGeom>
            <a:avLst/>
            <a:gdLst>
              <a:gd name="T0" fmla="*/ 4634 w 4789"/>
              <a:gd name="T1" fmla="*/ 3550 h 3551"/>
              <a:gd name="T2" fmla="*/ 4634 w 4789"/>
              <a:gd name="T3" fmla="*/ 3550 h 3551"/>
              <a:gd name="T4" fmla="*/ 154 w 4789"/>
              <a:gd name="T5" fmla="*/ 3550 h 3551"/>
              <a:gd name="T6" fmla="*/ 0 w 4789"/>
              <a:gd name="T7" fmla="*/ 3405 h 3551"/>
              <a:gd name="T8" fmla="*/ 0 w 4789"/>
              <a:gd name="T9" fmla="*/ 145 h 3551"/>
              <a:gd name="T10" fmla="*/ 154 w 4789"/>
              <a:gd name="T11" fmla="*/ 0 h 3551"/>
              <a:gd name="T12" fmla="*/ 4634 w 4789"/>
              <a:gd name="T13" fmla="*/ 0 h 3551"/>
              <a:gd name="T14" fmla="*/ 4788 w 4789"/>
              <a:gd name="T15" fmla="*/ 145 h 3551"/>
              <a:gd name="T16" fmla="*/ 4788 w 4789"/>
              <a:gd name="T17" fmla="*/ 3405 h 3551"/>
              <a:gd name="T18" fmla="*/ 4634 w 4789"/>
              <a:gd name="T19" fmla="*/ 3550 h 3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89" h="3551">
                <a:moveTo>
                  <a:pt x="4634" y="3550"/>
                </a:moveTo>
                <a:lnTo>
                  <a:pt x="4634" y="3550"/>
                </a:lnTo>
                <a:cubicBezTo>
                  <a:pt x="154" y="3550"/>
                  <a:pt x="154" y="3550"/>
                  <a:pt x="154" y="3550"/>
                </a:cubicBezTo>
                <a:cubicBezTo>
                  <a:pt x="72" y="3550"/>
                  <a:pt x="0" y="3487"/>
                  <a:pt x="0" y="340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63"/>
                  <a:pt x="72" y="0"/>
                  <a:pt x="154" y="0"/>
                </a:cubicBezTo>
                <a:cubicBezTo>
                  <a:pt x="4634" y="0"/>
                  <a:pt x="4634" y="0"/>
                  <a:pt x="4634" y="0"/>
                </a:cubicBezTo>
                <a:cubicBezTo>
                  <a:pt x="4716" y="0"/>
                  <a:pt x="4788" y="63"/>
                  <a:pt x="4788" y="145"/>
                </a:cubicBezTo>
                <a:cubicBezTo>
                  <a:pt x="4788" y="3405"/>
                  <a:pt x="4788" y="3405"/>
                  <a:pt x="4788" y="3405"/>
                </a:cubicBezTo>
                <a:cubicBezTo>
                  <a:pt x="4788" y="3487"/>
                  <a:pt x="4716" y="3550"/>
                  <a:pt x="4634" y="355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206">
            <a:extLst>
              <a:ext uri="{FF2B5EF4-FFF2-40B4-BE49-F238E27FC236}">
                <a16:creationId xmlns:a16="http://schemas.microsoft.com/office/drawing/2014/main" id="{A9E6C7E5-78C4-254A-BA91-07645FF64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0794" y="6818429"/>
            <a:ext cx="190633" cy="199108"/>
          </a:xfrm>
          <a:custGeom>
            <a:avLst/>
            <a:gdLst>
              <a:gd name="T0" fmla="*/ 199 w 200"/>
              <a:gd name="T1" fmla="*/ 100 h 209"/>
              <a:gd name="T2" fmla="*/ 199 w 200"/>
              <a:gd name="T3" fmla="*/ 100 h 209"/>
              <a:gd name="T4" fmla="*/ 100 w 200"/>
              <a:gd name="T5" fmla="*/ 208 h 209"/>
              <a:gd name="T6" fmla="*/ 0 w 200"/>
              <a:gd name="T7" fmla="*/ 100 h 209"/>
              <a:gd name="T8" fmla="*/ 100 w 200"/>
              <a:gd name="T9" fmla="*/ 0 h 209"/>
              <a:gd name="T10" fmla="*/ 199 w 200"/>
              <a:gd name="T11" fmla="*/ 10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209">
                <a:moveTo>
                  <a:pt x="199" y="100"/>
                </a:moveTo>
                <a:lnTo>
                  <a:pt x="199" y="100"/>
                </a:lnTo>
                <a:cubicBezTo>
                  <a:pt x="199" y="163"/>
                  <a:pt x="154" y="208"/>
                  <a:pt x="100" y="208"/>
                </a:cubicBezTo>
                <a:cubicBezTo>
                  <a:pt x="45" y="208"/>
                  <a:pt x="0" y="163"/>
                  <a:pt x="0" y="100"/>
                </a:cubicBezTo>
                <a:cubicBezTo>
                  <a:pt x="0" y="46"/>
                  <a:pt x="45" y="0"/>
                  <a:pt x="100" y="0"/>
                </a:cubicBezTo>
                <a:cubicBezTo>
                  <a:pt x="154" y="0"/>
                  <a:pt x="199" y="46"/>
                  <a:pt x="199" y="1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207">
            <a:extLst>
              <a:ext uri="{FF2B5EF4-FFF2-40B4-BE49-F238E27FC236}">
                <a16:creationId xmlns:a16="http://schemas.microsoft.com/office/drawing/2014/main" id="{7C5827CE-C9B2-EE44-ABA0-5C2B4EC9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2926" y="6818429"/>
            <a:ext cx="190633" cy="199108"/>
          </a:xfrm>
          <a:custGeom>
            <a:avLst/>
            <a:gdLst>
              <a:gd name="T0" fmla="*/ 198 w 199"/>
              <a:gd name="T1" fmla="*/ 100 h 209"/>
              <a:gd name="T2" fmla="*/ 198 w 199"/>
              <a:gd name="T3" fmla="*/ 100 h 209"/>
              <a:gd name="T4" fmla="*/ 99 w 199"/>
              <a:gd name="T5" fmla="*/ 208 h 209"/>
              <a:gd name="T6" fmla="*/ 0 w 199"/>
              <a:gd name="T7" fmla="*/ 100 h 209"/>
              <a:gd name="T8" fmla="*/ 99 w 199"/>
              <a:gd name="T9" fmla="*/ 0 h 209"/>
              <a:gd name="T10" fmla="*/ 198 w 199"/>
              <a:gd name="T11" fmla="*/ 10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9" h="209">
                <a:moveTo>
                  <a:pt x="198" y="100"/>
                </a:moveTo>
                <a:lnTo>
                  <a:pt x="198" y="100"/>
                </a:lnTo>
                <a:cubicBezTo>
                  <a:pt x="198" y="163"/>
                  <a:pt x="153" y="208"/>
                  <a:pt x="99" y="208"/>
                </a:cubicBezTo>
                <a:cubicBezTo>
                  <a:pt x="45" y="208"/>
                  <a:pt x="0" y="163"/>
                  <a:pt x="0" y="100"/>
                </a:cubicBezTo>
                <a:cubicBezTo>
                  <a:pt x="0" y="46"/>
                  <a:pt x="45" y="0"/>
                  <a:pt x="99" y="0"/>
                </a:cubicBezTo>
                <a:cubicBezTo>
                  <a:pt x="153" y="0"/>
                  <a:pt x="198" y="46"/>
                  <a:pt x="198" y="1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208">
            <a:extLst>
              <a:ext uri="{FF2B5EF4-FFF2-40B4-BE49-F238E27FC236}">
                <a16:creationId xmlns:a16="http://schemas.microsoft.com/office/drawing/2014/main" id="{5FA3EAAF-E24A-0349-8950-31A9DE877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5058" y="6818429"/>
            <a:ext cx="190633" cy="199108"/>
          </a:xfrm>
          <a:custGeom>
            <a:avLst/>
            <a:gdLst>
              <a:gd name="T0" fmla="*/ 199 w 200"/>
              <a:gd name="T1" fmla="*/ 100 h 209"/>
              <a:gd name="T2" fmla="*/ 199 w 200"/>
              <a:gd name="T3" fmla="*/ 100 h 209"/>
              <a:gd name="T4" fmla="*/ 99 w 200"/>
              <a:gd name="T5" fmla="*/ 208 h 209"/>
              <a:gd name="T6" fmla="*/ 0 w 200"/>
              <a:gd name="T7" fmla="*/ 100 h 209"/>
              <a:gd name="T8" fmla="*/ 99 w 200"/>
              <a:gd name="T9" fmla="*/ 0 h 209"/>
              <a:gd name="T10" fmla="*/ 199 w 200"/>
              <a:gd name="T11" fmla="*/ 10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209">
                <a:moveTo>
                  <a:pt x="199" y="100"/>
                </a:moveTo>
                <a:lnTo>
                  <a:pt x="199" y="100"/>
                </a:lnTo>
                <a:cubicBezTo>
                  <a:pt x="199" y="163"/>
                  <a:pt x="153" y="208"/>
                  <a:pt x="99" y="208"/>
                </a:cubicBezTo>
                <a:cubicBezTo>
                  <a:pt x="45" y="208"/>
                  <a:pt x="0" y="163"/>
                  <a:pt x="0" y="100"/>
                </a:cubicBezTo>
                <a:cubicBezTo>
                  <a:pt x="0" y="46"/>
                  <a:pt x="45" y="0"/>
                  <a:pt x="99" y="0"/>
                </a:cubicBezTo>
                <a:cubicBezTo>
                  <a:pt x="153" y="0"/>
                  <a:pt x="199" y="46"/>
                  <a:pt x="199" y="1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209">
            <a:extLst>
              <a:ext uri="{FF2B5EF4-FFF2-40B4-BE49-F238E27FC236}">
                <a16:creationId xmlns:a16="http://schemas.microsoft.com/office/drawing/2014/main" id="{C13B0B15-0E23-0248-BFB6-DAEBEFB17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2953" y="6818429"/>
            <a:ext cx="199108" cy="199108"/>
          </a:xfrm>
          <a:custGeom>
            <a:avLst/>
            <a:gdLst>
              <a:gd name="T0" fmla="*/ 208 w 209"/>
              <a:gd name="T1" fmla="*/ 100 h 209"/>
              <a:gd name="T2" fmla="*/ 208 w 209"/>
              <a:gd name="T3" fmla="*/ 100 h 209"/>
              <a:gd name="T4" fmla="*/ 100 w 209"/>
              <a:gd name="T5" fmla="*/ 208 h 209"/>
              <a:gd name="T6" fmla="*/ 0 w 209"/>
              <a:gd name="T7" fmla="*/ 100 h 209"/>
              <a:gd name="T8" fmla="*/ 100 w 209"/>
              <a:gd name="T9" fmla="*/ 0 h 209"/>
              <a:gd name="T10" fmla="*/ 208 w 209"/>
              <a:gd name="T11" fmla="*/ 10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209">
                <a:moveTo>
                  <a:pt x="208" y="100"/>
                </a:moveTo>
                <a:lnTo>
                  <a:pt x="208" y="100"/>
                </a:lnTo>
                <a:cubicBezTo>
                  <a:pt x="208" y="163"/>
                  <a:pt x="163" y="208"/>
                  <a:pt x="100" y="208"/>
                </a:cubicBezTo>
                <a:cubicBezTo>
                  <a:pt x="45" y="208"/>
                  <a:pt x="0" y="163"/>
                  <a:pt x="0" y="100"/>
                </a:cubicBezTo>
                <a:cubicBezTo>
                  <a:pt x="0" y="46"/>
                  <a:pt x="45" y="0"/>
                  <a:pt x="100" y="0"/>
                </a:cubicBezTo>
                <a:cubicBezTo>
                  <a:pt x="163" y="0"/>
                  <a:pt x="208" y="46"/>
                  <a:pt x="208" y="1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210">
            <a:extLst>
              <a:ext uri="{FF2B5EF4-FFF2-40B4-BE49-F238E27FC236}">
                <a16:creationId xmlns:a16="http://schemas.microsoft.com/office/drawing/2014/main" id="{5D3DDFAD-15C3-2E4A-A1CA-89FA0054F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3157" y="6560015"/>
            <a:ext cx="97434" cy="355850"/>
          </a:xfrm>
          <a:custGeom>
            <a:avLst/>
            <a:gdLst>
              <a:gd name="T0" fmla="*/ 64 w 101"/>
              <a:gd name="T1" fmla="*/ 370 h 371"/>
              <a:gd name="T2" fmla="*/ 64 w 101"/>
              <a:gd name="T3" fmla="*/ 370 h 371"/>
              <a:gd name="T4" fmla="*/ 36 w 101"/>
              <a:gd name="T5" fmla="*/ 370 h 371"/>
              <a:gd name="T6" fmla="*/ 0 w 101"/>
              <a:gd name="T7" fmla="*/ 334 h 371"/>
              <a:gd name="T8" fmla="*/ 0 w 101"/>
              <a:gd name="T9" fmla="*/ 26 h 371"/>
              <a:gd name="T10" fmla="*/ 36 w 101"/>
              <a:gd name="T11" fmla="*/ 0 h 371"/>
              <a:gd name="T12" fmla="*/ 64 w 101"/>
              <a:gd name="T13" fmla="*/ 0 h 371"/>
              <a:gd name="T14" fmla="*/ 100 w 101"/>
              <a:gd name="T15" fmla="*/ 26 h 371"/>
              <a:gd name="T16" fmla="*/ 100 w 101"/>
              <a:gd name="T17" fmla="*/ 334 h 371"/>
              <a:gd name="T18" fmla="*/ 64 w 101"/>
              <a:gd name="T19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371">
                <a:moveTo>
                  <a:pt x="64" y="370"/>
                </a:moveTo>
                <a:lnTo>
                  <a:pt x="64" y="370"/>
                </a:lnTo>
                <a:cubicBezTo>
                  <a:pt x="36" y="370"/>
                  <a:pt x="36" y="370"/>
                  <a:pt x="36" y="370"/>
                </a:cubicBezTo>
                <a:cubicBezTo>
                  <a:pt x="19" y="370"/>
                  <a:pt x="0" y="361"/>
                  <a:pt x="0" y="334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9" y="0"/>
                  <a:pt x="36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91" y="0"/>
                  <a:pt x="100" y="8"/>
                  <a:pt x="100" y="26"/>
                </a:cubicBezTo>
                <a:cubicBezTo>
                  <a:pt x="100" y="334"/>
                  <a:pt x="100" y="334"/>
                  <a:pt x="100" y="334"/>
                </a:cubicBezTo>
                <a:cubicBezTo>
                  <a:pt x="100" y="361"/>
                  <a:pt x="91" y="370"/>
                  <a:pt x="64" y="3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211">
            <a:extLst>
              <a:ext uri="{FF2B5EF4-FFF2-40B4-BE49-F238E27FC236}">
                <a16:creationId xmlns:a16="http://schemas.microsoft.com/office/drawing/2014/main" id="{36CB0837-3D4F-F14A-BFBE-EB4D887A5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3762" y="6560015"/>
            <a:ext cx="88961" cy="355850"/>
          </a:xfrm>
          <a:custGeom>
            <a:avLst/>
            <a:gdLst>
              <a:gd name="T0" fmla="*/ 63 w 91"/>
              <a:gd name="T1" fmla="*/ 370 h 371"/>
              <a:gd name="T2" fmla="*/ 63 w 91"/>
              <a:gd name="T3" fmla="*/ 370 h 371"/>
              <a:gd name="T4" fmla="*/ 27 w 91"/>
              <a:gd name="T5" fmla="*/ 370 h 371"/>
              <a:gd name="T6" fmla="*/ 0 w 91"/>
              <a:gd name="T7" fmla="*/ 334 h 371"/>
              <a:gd name="T8" fmla="*/ 0 w 91"/>
              <a:gd name="T9" fmla="*/ 26 h 371"/>
              <a:gd name="T10" fmla="*/ 27 w 91"/>
              <a:gd name="T11" fmla="*/ 0 h 371"/>
              <a:gd name="T12" fmla="*/ 63 w 91"/>
              <a:gd name="T13" fmla="*/ 0 h 371"/>
              <a:gd name="T14" fmla="*/ 90 w 91"/>
              <a:gd name="T15" fmla="*/ 26 h 371"/>
              <a:gd name="T16" fmla="*/ 90 w 91"/>
              <a:gd name="T17" fmla="*/ 334 h 371"/>
              <a:gd name="T18" fmla="*/ 63 w 91"/>
              <a:gd name="T19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" h="371">
                <a:moveTo>
                  <a:pt x="63" y="370"/>
                </a:moveTo>
                <a:lnTo>
                  <a:pt x="63" y="370"/>
                </a:lnTo>
                <a:cubicBezTo>
                  <a:pt x="27" y="370"/>
                  <a:pt x="27" y="370"/>
                  <a:pt x="27" y="370"/>
                </a:cubicBezTo>
                <a:cubicBezTo>
                  <a:pt x="9" y="370"/>
                  <a:pt x="0" y="361"/>
                  <a:pt x="0" y="334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27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81" y="0"/>
                  <a:pt x="90" y="8"/>
                  <a:pt x="90" y="26"/>
                </a:cubicBezTo>
                <a:cubicBezTo>
                  <a:pt x="90" y="334"/>
                  <a:pt x="90" y="334"/>
                  <a:pt x="90" y="334"/>
                </a:cubicBezTo>
                <a:cubicBezTo>
                  <a:pt x="90" y="361"/>
                  <a:pt x="81" y="370"/>
                  <a:pt x="63" y="3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212">
            <a:extLst>
              <a:ext uri="{FF2B5EF4-FFF2-40B4-BE49-F238E27FC236}">
                <a16:creationId xmlns:a16="http://schemas.microsoft.com/office/drawing/2014/main" id="{24B3F6F9-AE08-844D-8B33-551492985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5894" y="6560015"/>
            <a:ext cx="97434" cy="355850"/>
          </a:xfrm>
          <a:custGeom>
            <a:avLst/>
            <a:gdLst>
              <a:gd name="T0" fmla="*/ 63 w 100"/>
              <a:gd name="T1" fmla="*/ 370 h 371"/>
              <a:gd name="T2" fmla="*/ 63 w 100"/>
              <a:gd name="T3" fmla="*/ 370 h 371"/>
              <a:gd name="T4" fmla="*/ 36 w 100"/>
              <a:gd name="T5" fmla="*/ 370 h 371"/>
              <a:gd name="T6" fmla="*/ 0 w 100"/>
              <a:gd name="T7" fmla="*/ 334 h 371"/>
              <a:gd name="T8" fmla="*/ 0 w 100"/>
              <a:gd name="T9" fmla="*/ 26 h 371"/>
              <a:gd name="T10" fmla="*/ 36 w 100"/>
              <a:gd name="T11" fmla="*/ 0 h 371"/>
              <a:gd name="T12" fmla="*/ 63 w 100"/>
              <a:gd name="T13" fmla="*/ 0 h 371"/>
              <a:gd name="T14" fmla="*/ 99 w 100"/>
              <a:gd name="T15" fmla="*/ 26 h 371"/>
              <a:gd name="T16" fmla="*/ 99 w 100"/>
              <a:gd name="T17" fmla="*/ 334 h 371"/>
              <a:gd name="T18" fmla="*/ 63 w 100"/>
              <a:gd name="T19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371">
                <a:moveTo>
                  <a:pt x="63" y="370"/>
                </a:moveTo>
                <a:lnTo>
                  <a:pt x="63" y="370"/>
                </a:lnTo>
                <a:cubicBezTo>
                  <a:pt x="36" y="370"/>
                  <a:pt x="36" y="370"/>
                  <a:pt x="36" y="370"/>
                </a:cubicBezTo>
                <a:cubicBezTo>
                  <a:pt x="9" y="370"/>
                  <a:pt x="0" y="361"/>
                  <a:pt x="0" y="334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36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81" y="0"/>
                  <a:pt x="99" y="8"/>
                  <a:pt x="99" y="26"/>
                </a:cubicBezTo>
                <a:cubicBezTo>
                  <a:pt x="99" y="334"/>
                  <a:pt x="99" y="334"/>
                  <a:pt x="99" y="334"/>
                </a:cubicBezTo>
                <a:cubicBezTo>
                  <a:pt x="99" y="361"/>
                  <a:pt x="81" y="370"/>
                  <a:pt x="63" y="3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213">
            <a:extLst>
              <a:ext uri="{FF2B5EF4-FFF2-40B4-BE49-F238E27FC236}">
                <a16:creationId xmlns:a16="http://schemas.microsoft.com/office/drawing/2014/main" id="{E4AECEB2-8EB7-154D-B56B-2C9591BE8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8026" y="6560015"/>
            <a:ext cx="97434" cy="355850"/>
          </a:xfrm>
          <a:custGeom>
            <a:avLst/>
            <a:gdLst>
              <a:gd name="T0" fmla="*/ 63 w 100"/>
              <a:gd name="T1" fmla="*/ 370 h 371"/>
              <a:gd name="T2" fmla="*/ 63 w 100"/>
              <a:gd name="T3" fmla="*/ 370 h 371"/>
              <a:gd name="T4" fmla="*/ 36 w 100"/>
              <a:gd name="T5" fmla="*/ 370 h 371"/>
              <a:gd name="T6" fmla="*/ 0 w 100"/>
              <a:gd name="T7" fmla="*/ 334 h 371"/>
              <a:gd name="T8" fmla="*/ 0 w 100"/>
              <a:gd name="T9" fmla="*/ 26 h 371"/>
              <a:gd name="T10" fmla="*/ 36 w 100"/>
              <a:gd name="T11" fmla="*/ 0 h 371"/>
              <a:gd name="T12" fmla="*/ 63 w 100"/>
              <a:gd name="T13" fmla="*/ 0 h 371"/>
              <a:gd name="T14" fmla="*/ 99 w 100"/>
              <a:gd name="T15" fmla="*/ 26 h 371"/>
              <a:gd name="T16" fmla="*/ 99 w 100"/>
              <a:gd name="T17" fmla="*/ 334 h 371"/>
              <a:gd name="T18" fmla="*/ 63 w 100"/>
              <a:gd name="T19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371">
                <a:moveTo>
                  <a:pt x="63" y="370"/>
                </a:moveTo>
                <a:lnTo>
                  <a:pt x="63" y="370"/>
                </a:lnTo>
                <a:cubicBezTo>
                  <a:pt x="36" y="370"/>
                  <a:pt x="36" y="370"/>
                  <a:pt x="36" y="370"/>
                </a:cubicBezTo>
                <a:cubicBezTo>
                  <a:pt x="17" y="370"/>
                  <a:pt x="0" y="361"/>
                  <a:pt x="0" y="334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7" y="0"/>
                  <a:pt x="36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81" y="0"/>
                  <a:pt x="99" y="8"/>
                  <a:pt x="99" y="26"/>
                </a:cubicBezTo>
                <a:cubicBezTo>
                  <a:pt x="99" y="334"/>
                  <a:pt x="99" y="334"/>
                  <a:pt x="99" y="334"/>
                </a:cubicBezTo>
                <a:cubicBezTo>
                  <a:pt x="99" y="361"/>
                  <a:pt x="81" y="370"/>
                  <a:pt x="63" y="3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214">
            <a:extLst>
              <a:ext uri="{FF2B5EF4-FFF2-40B4-BE49-F238E27FC236}">
                <a16:creationId xmlns:a16="http://schemas.microsoft.com/office/drawing/2014/main" id="{7ED2A5D8-8AC8-7C4A-906A-097057948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1889" y="7123443"/>
            <a:ext cx="478702" cy="478704"/>
          </a:xfrm>
          <a:custGeom>
            <a:avLst/>
            <a:gdLst>
              <a:gd name="T0" fmla="*/ 497 w 498"/>
              <a:gd name="T1" fmla="*/ 496 h 497"/>
              <a:gd name="T2" fmla="*/ 0 w 498"/>
              <a:gd name="T3" fmla="*/ 496 h 497"/>
              <a:gd name="T4" fmla="*/ 0 w 498"/>
              <a:gd name="T5" fmla="*/ 0 h 497"/>
              <a:gd name="T6" fmla="*/ 497 w 498"/>
              <a:gd name="T7" fmla="*/ 0 h 497"/>
              <a:gd name="T8" fmla="*/ 497 w 498"/>
              <a:gd name="T9" fmla="*/ 496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497">
                <a:moveTo>
                  <a:pt x="497" y="496"/>
                </a:moveTo>
                <a:lnTo>
                  <a:pt x="0" y="496"/>
                </a:lnTo>
                <a:lnTo>
                  <a:pt x="0" y="0"/>
                </a:lnTo>
                <a:lnTo>
                  <a:pt x="497" y="0"/>
                </a:lnTo>
                <a:lnTo>
                  <a:pt x="497" y="49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215">
            <a:extLst>
              <a:ext uri="{FF2B5EF4-FFF2-40B4-BE49-F238E27FC236}">
                <a16:creationId xmlns:a16="http://schemas.microsoft.com/office/drawing/2014/main" id="{59FC164C-EC0F-9B4E-9739-FBA2638AB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6152" y="7123443"/>
            <a:ext cx="470232" cy="478704"/>
          </a:xfrm>
          <a:custGeom>
            <a:avLst/>
            <a:gdLst>
              <a:gd name="T0" fmla="*/ 488 w 489"/>
              <a:gd name="T1" fmla="*/ 496 h 497"/>
              <a:gd name="T2" fmla="*/ 0 w 489"/>
              <a:gd name="T3" fmla="*/ 496 h 497"/>
              <a:gd name="T4" fmla="*/ 0 w 489"/>
              <a:gd name="T5" fmla="*/ 0 h 497"/>
              <a:gd name="T6" fmla="*/ 488 w 489"/>
              <a:gd name="T7" fmla="*/ 0 h 497"/>
              <a:gd name="T8" fmla="*/ 488 w 489"/>
              <a:gd name="T9" fmla="*/ 496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" h="497">
                <a:moveTo>
                  <a:pt x="488" y="496"/>
                </a:moveTo>
                <a:lnTo>
                  <a:pt x="0" y="496"/>
                </a:lnTo>
                <a:lnTo>
                  <a:pt x="0" y="0"/>
                </a:lnTo>
                <a:lnTo>
                  <a:pt x="488" y="0"/>
                </a:lnTo>
                <a:lnTo>
                  <a:pt x="488" y="49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216">
            <a:extLst>
              <a:ext uri="{FF2B5EF4-FFF2-40B4-BE49-F238E27FC236}">
                <a16:creationId xmlns:a16="http://schemas.microsoft.com/office/drawing/2014/main" id="{945D4B40-4335-784E-86B4-5913CA267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6181" y="7123443"/>
            <a:ext cx="478704" cy="478704"/>
          </a:xfrm>
          <a:custGeom>
            <a:avLst/>
            <a:gdLst>
              <a:gd name="T0" fmla="*/ 497 w 498"/>
              <a:gd name="T1" fmla="*/ 496 h 497"/>
              <a:gd name="T2" fmla="*/ 0 w 498"/>
              <a:gd name="T3" fmla="*/ 496 h 497"/>
              <a:gd name="T4" fmla="*/ 0 w 498"/>
              <a:gd name="T5" fmla="*/ 0 h 497"/>
              <a:gd name="T6" fmla="*/ 497 w 498"/>
              <a:gd name="T7" fmla="*/ 0 h 497"/>
              <a:gd name="T8" fmla="*/ 497 w 498"/>
              <a:gd name="T9" fmla="*/ 496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497">
                <a:moveTo>
                  <a:pt x="497" y="496"/>
                </a:moveTo>
                <a:lnTo>
                  <a:pt x="0" y="496"/>
                </a:lnTo>
                <a:lnTo>
                  <a:pt x="0" y="0"/>
                </a:lnTo>
                <a:lnTo>
                  <a:pt x="497" y="0"/>
                </a:lnTo>
                <a:lnTo>
                  <a:pt x="497" y="49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217">
            <a:extLst>
              <a:ext uri="{FF2B5EF4-FFF2-40B4-BE49-F238E27FC236}">
                <a16:creationId xmlns:a16="http://schemas.microsoft.com/office/drawing/2014/main" id="{19F9A6DB-423E-2447-8888-3EF2C02B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1975" y="7123443"/>
            <a:ext cx="478702" cy="478704"/>
          </a:xfrm>
          <a:custGeom>
            <a:avLst/>
            <a:gdLst>
              <a:gd name="T0" fmla="*/ 497 w 498"/>
              <a:gd name="T1" fmla="*/ 496 h 497"/>
              <a:gd name="T2" fmla="*/ 0 w 498"/>
              <a:gd name="T3" fmla="*/ 496 h 497"/>
              <a:gd name="T4" fmla="*/ 0 w 498"/>
              <a:gd name="T5" fmla="*/ 0 h 497"/>
              <a:gd name="T6" fmla="*/ 497 w 498"/>
              <a:gd name="T7" fmla="*/ 0 h 497"/>
              <a:gd name="T8" fmla="*/ 497 w 498"/>
              <a:gd name="T9" fmla="*/ 496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497">
                <a:moveTo>
                  <a:pt x="497" y="496"/>
                </a:moveTo>
                <a:lnTo>
                  <a:pt x="0" y="496"/>
                </a:lnTo>
                <a:lnTo>
                  <a:pt x="0" y="0"/>
                </a:lnTo>
                <a:lnTo>
                  <a:pt x="497" y="0"/>
                </a:lnTo>
                <a:lnTo>
                  <a:pt x="497" y="49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218">
            <a:extLst>
              <a:ext uri="{FF2B5EF4-FFF2-40B4-BE49-F238E27FC236}">
                <a16:creationId xmlns:a16="http://schemas.microsoft.com/office/drawing/2014/main" id="{DE8E605E-E0E7-1E4E-ADC6-13A575561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2004" y="7123443"/>
            <a:ext cx="478702" cy="478704"/>
          </a:xfrm>
          <a:custGeom>
            <a:avLst/>
            <a:gdLst>
              <a:gd name="T0" fmla="*/ 496 w 497"/>
              <a:gd name="T1" fmla="*/ 496 h 497"/>
              <a:gd name="T2" fmla="*/ 0 w 497"/>
              <a:gd name="T3" fmla="*/ 496 h 497"/>
              <a:gd name="T4" fmla="*/ 0 w 497"/>
              <a:gd name="T5" fmla="*/ 0 h 497"/>
              <a:gd name="T6" fmla="*/ 496 w 497"/>
              <a:gd name="T7" fmla="*/ 0 h 497"/>
              <a:gd name="T8" fmla="*/ 496 w 497"/>
              <a:gd name="T9" fmla="*/ 496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7" h="497">
                <a:moveTo>
                  <a:pt x="496" y="496"/>
                </a:moveTo>
                <a:lnTo>
                  <a:pt x="0" y="496"/>
                </a:lnTo>
                <a:lnTo>
                  <a:pt x="0" y="0"/>
                </a:lnTo>
                <a:lnTo>
                  <a:pt x="496" y="0"/>
                </a:lnTo>
                <a:lnTo>
                  <a:pt x="496" y="49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219">
            <a:extLst>
              <a:ext uri="{FF2B5EF4-FFF2-40B4-BE49-F238E27FC236}">
                <a16:creationId xmlns:a16="http://schemas.microsoft.com/office/drawing/2014/main" id="{AA660B01-97B7-5841-9FD9-B734DED7C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7795" y="7123443"/>
            <a:ext cx="478704" cy="478704"/>
          </a:xfrm>
          <a:custGeom>
            <a:avLst/>
            <a:gdLst>
              <a:gd name="T0" fmla="*/ 497 w 498"/>
              <a:gd name="T1" fmla="*/ 496 h 497"/>
              <a:gd name="T2" fmla="*/ 0 w 498"/>
              <a:gd name="T3" fmla="*/ 496 h 497"/>
              <a:gd name="T4" fmla="*/ 0 w 498"/>
              <a:gd name="T5" fmla="*/ 0 h 497"/>
              <a:gd name="T6" fmla="*/ 497 w 498"/>
              <a:gd name="T7" fmla="*/ 0 h 497"/>
              <a:gd name="T8" fmla="*/ 497 w 498"/>
              <a:gd name="T9" fmla="*/ 496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497">
                <a:moveTo>
                  <a:pt x="497" y="496"/>
                </a:moveTo>
                <a:lnTo>
                  <a:pt x="0" y="496"/>
                </a:lnTo>
                <a:lnTo>
                  <a:pt x="0" y="0"/>
                </a:lnTo>
                <a:lnTo>
                  <a:pt x="497" y="0"/>
                </a:lnTo>
                <a:lnTo>
                  <a:pt x="497" y="49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220">
            <a:extLst>
              <a:ext uri="{FF2B5EF4-FFF2-40B4-BE49-F238E27FC236}">
                <a16:creationId xmlns:a16="http://schemas.microsoft.com/office/drawing/2014/main" id="{59D83221-A2B3-8544-A895-6C7D91B06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6296" y="7123443"/>
            <a:ext cx="470232" cy="478704"/>
          </a:xfrm>
          <a:custGeom>
            <a:avLst/>
            <a:gdLst>
              <a:gd name="T0" fmla="*/ 488 w 489"/>
              <a:gd name="T1" fmla="*/ 496 h 497"/>
              <a:gd name="T2" fmla="*/ 0 w 489"/>
              <a:gd name="T3" fmla="*/ 496 h 497"/>
              <a:gd name="T4" fmla="*/ 0 w 489"/>
              <a:gd name="T5" fmla="*/ 0 h 497"/>
              <a:gd name="T6" fmla="*/ 488 w 489"/>
              <a:gd name="T7" fmla="*/ 0 h 497"/>
              <a:gd name="T8" fmla="*/ 488 w 489"/>
              <a:gd name="T9" fmla="*/ 496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" h="497">
                <a:moveTo>
                  <a:pt x="488" y="496"/>
                </a:moveTo>
                <a:lnTo>
                  <a:pt x="0" y="496"/>
                </a:lnTo>
                <a:lnTo>
                  <a:pt x="0" y="0"/>
                </a:lnTo>
                <a:lnTo>
                  <a:pt x="488" y="0"/>
                </a:lnTo>
                <a:lnTo>
                  <a:pt x="488" y="49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221">
            <a:extLst>
              <a:ext uri="{FF2B5EF4-FFF2-40B4-BE49-F238E27FC236}">
                <a16:creationId xmlns:a16="http://schemas.microsoft.com/office/drawing/2014/main" id="{9DE1CAC1-CEBA-AC4C-B267-FF74F8A48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1889" y="7712292"/>
            <a:ext cx="478702" cy="478702"/>
          </a:xfrm>
          <a:custGeom>
            <a:avLst/>
            <a:gdLst>
              <a:gd name="T0" fmla="*/ 497 w 498"/>
              <a:gd name="T1" fmla="*/ 497 h 498"/>
              <a:gd name="T2" fmla="*/ 0 w 498"/>
              <a:gd name="T3" fmla="*/ 497 h 498"/>
              <a:gd name="T4" fmla="*/ 0 w 498"/>
              <a:gd name="T5" fmla="*/ 0 h 498"/>
              <a:gd name="T6" fmla="*/ 497 w 498"/>
              <a:gd name="T7" fmla="*/ 0 h 498"/>
              <a:gd name="T8" fmla="*/ 497 w 498"/>
              <a:gd name="T9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498">
                <a:moveTo>
                  <a:pt x="497" y="497"/>
                </a:moveTo>
                <a:lnTo>
                  <a:pt x="0" y="497"/>
                </a:lnTo>
                <a:lnTo>
                  <a:pt x="0" y="0"/>
                </a:lnTo>
                <a:lnTo>
                  <a:pt x="497" y="0"/>
                </a:lnTo>
                <a:lnTo>
                  <a:pt x="497" y="4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222">
            <a:extLst>
              <a:ext uri="{FF2B5EF4-FFF2-40B4-BE49-F238E27FC236}">
                <a16:creationId xmlns:a16="http://schemas.microsoft.com/office/drawing/2014/main" id="{473C6FFD-D891-2F4E-84D0-5F353F685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6152" y="7712292"/>
            <a:ext cx="470232" cy="478702"/>
          </a:xfrm>
          <a:custGeom>
            <a:avLst/>
            <a:gdLst>
              <a:gd name="T0" fmla="*/ 488 w 489"/>
              <a:gd name="T1" fmla="*/ 497 h 498"/>
              <a:gd name="T2" fmla="*/ 0 w 489"/>
              <a:gd name="T3" fmla="*/ 497 h 498"/>
              <a:gd name="T4" fmla="*/ 0 w 489"/>
              <a:gd name="T5" fmla="*/ 0 h 498"/>
              <a:gd name="T6" fmla="*/ 488 w 489"/>
              <a:gd name="T7" fmla="*/ 0 h 498"/>
              <a:gd name="T8" fmla="*/ 488 w 489"/>
              <a:gd name="T9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" h="498">
                <a:moveTo>
                  <a:pt x="488" y="497"/>
                </a:moveTo>
                <a:lnTo>
                  <a:pt x="0" y="497"/>
                </a:lnTo>
                <a:lnTo>
                  <a:pt x="0" y="0"/>
                </a:lnTo>
                <a:lnTo>
                  <a:pt x="488" y="0"/>
                </a:lnTo>
                <a:lnTo>
                  <a:pt x="488" y="4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223">
            <a:extLst>
              <a:ext uri="{FF2B5EF4-FFF2-40B4-BE49-F238E27FC236}">
                <a16:creationId xmlns:a16="http://schemas.microsoft.com/office/drawing/2014/main" id="{8B04B197-E6EA-4A49-9316-3AC7A4403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6181" y="7712292"/>
            <a:ext cx="478704" cy="478702"/>
          </a:xfrm>
          <a:custGeom>
            <a:avLst/>
            <a:gdLst>
              <a:gd name="T0" fmla="*/ 497 w 498"/>
              <a:gd name="T1" fmla="*/ 497 h 498"/>
              <a:gd name="T2" fmla="*/ 0 w 498"/>
              <a:gd name="T3" fmla="*/ 497 h 498"/>
              <a:gd name="T4" fmla="*/ 0 w 498"/>
              <a:gd name="T5" fmla="*/ 0 h 498"/>
              <a:gd name="T6" fmla="*/ 497 w 498"/>
              <a:gd name="T7" fmla="*/ 0 h 498"/>
              <a:gd name="T8" fmla="*/ 497 w 498"/>
              <a:gd name="T9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498">
                <a:moveTo>
                  <a:pt x="497" y="497"/>
                </a:moveTo>
                <a:lnTo>
                  <a:pt x="0" y="497"/>
                </a:lnTo>
                <a:lnTo>
                  <a:pt x="0" y="0"/>
                </a:lnTo>
                <a:lnTo>
                  <a:pt x="497" y="0"/>
                </a:lnTo>
                <a:lnTo>
                  <a:pt x="497" y="4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224">
            <a:extLst>
              <a:ext uri="{FF2B5EF4-FFF2-40B4-BE49-F238E27FC236}">
                <a16:creationId xmlns:a16="http://schemas.microsoft.com/office/drawing/2014/main" id="{CBCBDA92-9099-6846-9B66-3A1ABCE6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1975" y="7712292"/>
            <a:ext cx="478702" cy="478702"/>
          </a:xfrm>
          <a:custGeom>
            <a:avLst/>
            <a:gdLst>
              <a:gd name="T0" fmla="*/ 497 w 498"/>
              <a:gd name="T1" fmla="*/ 497 h 498"/>
              <a:gd name="T2" fmla="*/ 0 w 498"/>
              <a:gd name="T3" fmla="*/ 497 h 498"/>
              <a:gd name="T4" fmla="*/ 0 w 498"/>
              <a:gd name="T5" fmla="*/ 0 h 498"/>
              <a:gd name="T6" fmla="*/ 497 w 498"/>
              <a:gd name="T7" fmla="*/ 0 h 498"/>
              <a:gd name="T8" fmla="*/ 497 w 498"/>
              <a:gd name="T9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498">
                <a:moveTo>
                  <a:pt x="497" y="497"/>
                </a:moveTo>
                <a:lnTo>
                  <a:pt x="0" y="497"/>
                </a:lnTo>
                <a:lnTo>
                  <a:pt x="0" y="0"/>
                </a:lnTo>
                <a:lnTo>
                  <a:pt x="497" y="0"/>
                </a:lnTo>
                <a:lnTo>
                  <a:pt x="497" y="4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225">
            <a:extLst>
              <a:ext uri="{FF2B5EF4-FFF2-40B4-BE49-F238E27FC236}">
                <a16:creationId xmlns:a16="http://schemas.microsoft.com/office/drawing/2014/main" id="{F5FA6C1B-1642-A646-A4DE-5237210BD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2004" y="7712292"/>
            <a:ext cx="478702" cy="478702"/>
          </a:xfrm>
          <a:custGeom>
            <a:avLst/>
            <a:gdLst>
              <a:gd name="T0" fmla="*/ 496 w 497"/>
              <a:gd name="T1" fmla="*/ 497 h 498"/>
              <a:gd name="T2" fmla="*/ 0 w 497"/>
              <a:gd name="T3" fmla="*/ 497 h 498"/>
              <a:gd name="T4" fmla="*/ 0 w 497"/>
              <a:gd name="T5" fmla="*/ 0 h 498"/>
              <a:gd name="T6" fmla="*/ 496 w 497"/>
              <a:gd name="T7" fmla="*/ 0 h 498"/>
              <a:gd name="T8" fmla="*/ 496 w 497"/>
              <a:gd name="T9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7" h="498">
                <a:moveTo>
                  <a:pt x="496" y="497"/>
                </a:moveTo>
                <a:lnTo>
                  <a:pt x="0" y="497"/>
                </a:lnTo>
                <a:lnTo>
                  <a:pt x="0" y="0"/>
                </a:lnTo>
                <a:lnTo>
                  <a:pt x="496" y="0"/>
                </a:lnTo>
                <a:lnTo>
                  <a:pt x="496" y="4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226">
            <a:extLst>
              <a:ext uri="{FF2B5EF4-FFF2-40B4-BE49-F238E27FC236}">
                <a16:creationId xmlns:a16="http://schemas.microsoft.com/office/drawing/2014/main" id="{F68934CB-6B8F-2C4D-8877-71E85E6C8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7795" y="7712292"/>
            <a:ext cx="478704" cy="478702"/>
          </a:xfrm>
          <a:custGeom>
            <a:avLst/>
            <a:gdLst>
              <a:gd name="T0" fmla="*/ 497 w 498"/>
              <a:gd name="T1" fmla="*/ 497 h 498"/>
              <a:gd name="T2" fmla="*/ 0 w 498"/>
              <a:gd name="T3" fmla="*/ 497 h 498"/>
              <a:gd name="T4" fmla="*/ 0 w 498"/>
              <a:gd name="T5" fmla="*/ 0 h 498"/>
              <a:gd name="T6" fmla="*/ 497 w 498"/>
              <a:gd name="T7" fmla="*/ 0 h 498"/>
              <a:gd name="T8" fmla="*/ 497 w 498"/>
              <a:gd name="T9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498">
                <a:moveTo>
                  <a:pt x="497" y="497"/>
                </a:moveTo>
                <a:lnTo>
                  <a:pt x="0" y="497"/>
                </a:lnTo>
                <a:lnTo>
                  <a:pt x="0" y="0"/>
                </a:lnTo>
                <a:lnTo>
                  <a:pt x="497" y="0"/>
                </a:lnTo>
                <a:lnTo>
                  <a:pt x="497" y="4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227">
            <a:extLst>
              <a:ext uri="{FF2B5EF4-FFF2-40B4-BE49-F238E27FC236}">
                <a16:creationId xmlns:a16="http://schemas.microsoft.com/office/drawing/2014/main" id="{61A9A50C-61C6-BD4F-89F7-F752C2A93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6296" y="7712292"/>
            <a:ext cx="470232" cy="478702"/>
          </a:xfrm>
          <a:custGeom>
            <a:avLst/>
            <a:gdLst>
              <a:gd name="T0" fmla="*/ 488 w 489"/>
              <a:gd name="T1" fmla="*/ 497 h 498"/>
              <a:gd name="T2" fmla="*/ 0 w 489"/>
              <a:gd name="T3" fmla="*/ 497 h 498"/>
              <a:gd name="T4" fmla="*/ 0 w 489"/>
              <a:gd name="T5" fmla="*/ 0 h 498"/>
              <a:gd name="T6" fmla="*/ 488 w 489"/>
              <a:gd name="T7" fmla="*/ 0 h 498"/>
              <a:gd name="T8" fmla="*/ 488 w 489"/>
              <a:gd name="T9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" h="498">
                <a:moveTo>
                  <a:pt x="488" y="497"/>
                </a:moveTo>
                <a:lnTo>
                  <a:pt x="0" y="497"/>
                </a:lnTo>
                <a:lnTo>
                  <a:pt x="0" y="0"/>
                </a:lnTo>
                <a:lnTo>
                  <a:pt x="488" y="0"/>
                </a:lnTo>
                <a:lnTo>
                  <a:pt x="488" y="4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228">
            <a:extLst>
              <a:ext uri="{FF2B5EF4-FFF2-40B4-BE49-F238E27FC236}">
                <a16:creationId xmlns:a16="http://schemas.microsoft.com/office/drawing/2014/main" id="{C3697C11-CB53-4749-8F47-A8394AA76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1889" y="8305375"/>
            <a:ext cx="478702" cy="478702"/>
          </a:xfrm>
          <a:custGeom>
            <a:avLst/>
            <a:gdLst>
              <a:gd name="T0" fmla="*/ 497 w 498"/>
              <a:gd name="T1" fmla="*/ 497 h 498"/>
              <a:gd name="T2" fmla="*/ 0 w 498"/>
              <a:gd name="T3" fmla="*/ 497 h 498"/>
              <a:gd name="T4" fmla="*/ 0 w 498"/>
              <a:gd name="T5" fmla="*/ 0 h 498"/>
              <a:gd name="T6" fmla="*/ 497 w 498"/>
              <a:gd name="T7" fmla="*/ 0 h 498"/>
              <a:gd name="T8" fmla="*/ 497 w 498"/>
              <a:gd name="T9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498">
                <a:moveTo>
                  <a:pt x="497" y="497"/>
                </a:moveTo>
                <a:lnTo>
                  <a:pt x="0" y="497"/>
                </a:lnTo>
                <a:lnTo>
                  <a:pt x="0" y="0"/>
                </a:lnTo>
                <a:lnTo>
                  <a:pt x="497" y="0"/>
                </a:lnTo>
                <a:lnTo>
                  <a:pt x="497" y="4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229">
            <a:extLst>
              <a:ext uri="{FF2B5EF4-FFF2-40B4-BE49-F238E27FC236}">
                <a16:creationId xmlns:a16="http://schemas.microsoft.com/office/drawing/2014/main" id="{91AC9F8B-1B89-2F4B-A448-B8DA7E607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6152" y="8305375"/>
            <a:ext cx="470232" cy="478702"/>
          </a:xfrm>
          <a:custGeom>
            <a:avLst/>
            <a:gdLst>
              <a:gd name="T0" fmla="*/ 488 w 489"/>
              <a:gd name="T1" fmla="*/ 497 h 498"/>
              <a:gd name="T2" fmla="*/ 0 w 489"/>
              <a:gd name="T3" fmla="*/ 497 h 498"/>
              <a:gd name="T4" fmla="*/ 0 w 489"/>
              <a:gd name="T5" fmla="*/ 0 h 498"/>
              <a:gd name="T6" fmla="*/ 488 w 489"/>
              <a:gd name="T7" fmla="*/ 0 h 498"/>
              <a:gd name="T8" fmla="*/ 488 w 489"/>
              <a:gd name="T9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" h="498">
                <a:moveTo>
                  <a:pt x="488" y="497"/>
                </a:moveTo>
                <a:lnTo>
                  <a:pt x="0" y="497"/>
                </a:lnTo>
                <a:lnTo>
                  <a:pt x="0" y="0"/>
                </a:lnTo>
                <a:lnTo>
                  <a:pt x="488" y="0"/>
                </a:lnTo>
                <a:lnTo>
                  <a:pt x="488" y="4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230">
            <a:extLst>
              <a:ext uri="{FF2B5EF4-FFF2-40B4-BE49-F238E27FC236}">
                <a16:creationId xmlns:a16="http://schemas.microsoft.com/office/drawing/2014/main" id="{5C9FEB64-D39D-1D46-AE18-592DF8E8F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6181" y="8305375"/>
            <a:ext cx="478704" cy="478702"/>
          </a:xfrm>
          <a:custGeom>
            <a:avLst/>
            <a:gdLst>
              <a:gd name="T0" fmla="*/ 497 w 498"/>
              <a:gd name="T1" fmla="*/ 497 h 498"/>
              <a:gd name="T2" fmla="*/ 0 w 498"/>
              <a:gd name="T3" fmla="*/ 497 h 498"/>
              <a:gd name="T4" fmla="*/ 0 w 498"/>
              <a:gd name="T5" fmla="*/ 0 h 498"/>
              <a:gd name="T6" fmla="*/ 497 w 498"/>
              <a:gd name="T7" fmla="*/ 0 h 498"/>
              <a:gd name="T8" fmla="*/ 497 w 498"/>
              <a:gd name="T9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498">
                <a:moveTo>
                  <a:pt x="497" y="497"/>
                </a:moveTo>
                <a:lnTo>
                  <a:pt x="0" y="497"/>
                </a:lnTo>
                <a:lnTo>
                  <a:pt x="0" y="0"/>
                </a:lnTo>
                <a:lnTo>
                  <a:pt x="497" y="0"/>
                </a:lnTo>
                <a:lnTo>
                  <a:pt x="497" y="4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231">
            <a:extLst>
              <a:ext uri="{FF2B5EF4-FFF2-40B4-BE49-F238E27FC236}">
                <a16:creationId xmlns:a16="http://schemas.microsoft.com/office/drawing/2014/main" id="{CB51A04D-1ED9-164B-AF01-B38E24513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1975" y="8305375"/>
            <a:ext cx="478702" cy="478702"/>
          </a:xfrm>
          <a:custGeom>
            <a:avLst/>
            <a:gdLst>
              <a:gd name="T0" fmla="*/ 497 w 498"/>
              <a:gd name="T1" fmla="*/ 497 h 498"/>
              <a:gd name="T2" fmla="*/ 0 w 498"/>
              <a:gd name="T3" fmla="*/ 497 h 498"/>
              <a:gd name="T4" fmla="*/ 0 w 498"/>
              <a:gd name="T5" fmla="*/ 0 h 498"/>
              <a:gd name="T6" fmla="*/ 497 w 498"/>
              <a:gd name="T7" fmla="*/ 0 h 498"/>
              <a:gd name="T8" fmla="*/ 497 w 498"/>
              <a:gd name="T9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498">
                <a:moveTo>
                  <a:pt x="497" y="497"/>
                </a:moveTo>
                <a:lnTo>
                  <a:pt x="0" y="497"/>
                </a:lnTo>
                <a:lnTo>
                  <a:pt x="0" y="0"/>
                </a:lnTo>
                <a:lnTo>
                  <a:pt x="497" y="0"/>
                </a:lnTo>
                <a:lnTo>
                  <a:pt x="497" y="4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232">
            <a:extLst>
              <a:ext uri="{FF2B5EF4-FFF2-40B4-BE49-F238E27FC236}">
                <a16:creationId xmlns:a16="http://schemas.microsoft.com/office/drawing/2014/main" id="{5BD03387-25EA-8544-A701-D12905F18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2004" y="8305375"/>
            <a:ext cx="478702" cy="478702"/>
          </a:xfrm>
          <a:custGeom>
            <a:avLst/>
            <a:gdLst>
              <a:gd name="T0" fmla="*/ 496 w 497"/>
              <a:gd name="T1" fmla="*/ 497 h 498"/>
              <a:gd name="T2" fmla="*/ 0 w 497"/>
              <a:gd name="T3" fmla="*/ 497 h 498"/>
              <a:gd name="T4" fmla="*/ 0 w 497"/>
              <a:gd name="T5" fmla="*/ 0 h 498"/>
              <a:gd name="T6" fmla="*/ 496 w 497"/>
              <a:gd name="T7" fmla="*/ 0 h 498"/>
              <a:gd name="T8" fmla="*/ 496 w 497"/>
              <a:gd name="T9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7" h="498">
                <a:moveTo>
                  <a:pt x="496" y="497"/>
                </a:moveTo>
                <a:lnTo>
                  <a:pt x="0" y="497"/>
                </a:lnTo>
                <a:lnTo>
                  <a:pt x="0" y="0"/>
                </a:lnTo>
                <a:lnTo>
                  <a:pt x="496" y="0"/>
                </a:lnTo>
                <a:lnTo>
                  <a:pt x="496" y="4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233">
            <a:extLst>
              <a:ext uri="{FF2B5EF4-FFF2-40B4-BE49-F238E27FC236}">
                <a16:creationId xmlns:a16="http://schemas.microsoft.com/office/drawing/2014/main" id="{002B3E5B-3CF3-454B-A637-7AD337816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7795" y="8305375"/>
            <a:ext cx="478704" cy="478702"/>
          </a:xfrm>
          <a:custGeom>
            <a:avLst/>
            <a:gdLst>
              <a:gd name="T0" fmla="*/ 497 w 498"/>
              <a:gd name="T1" fmla="*/ 497 h 498"/>
              <a:gd name="T2" fmla="*/ 0 w 498"/>
              <a:gd name="T3" fmla="*/ 497 h 498"/>
              <a:gd name="T4" fmla="*/ 0 w 498"/>
              <a:gd name="T5" fmla="*/ 0 h 498"/>
              <a:gd name="T6" fmla="*/ 497 w 498"/>
              <a:gd name="T7" fmla="*/ 0 h 498"/>
              <a:gd name="T8" fmla="*/ 497 w 498"/>
              <a:gd name="T9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498">
                <a:moveTo>
                  <a:pt x="497" y="497"/>
                </a:moveTo>
                <a:lnTo>
                  <a:pt x="0" y="497"/>
                </a:lnTo>
                <a:lnTo>
                  <a:pt x="0" y="0"/>
                </a:lnTo>
                <a:lnTo>
                  <a:pt x="497" y="0"/>
                </a:lnTo>
                <a:lnTo>
                  <a:pt x="497" y="4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234">
            <a:extLst>
              <a:ext uri="{FF2B5EF4-FFF2-40B4-BE49-F238E27FC236}">
                <a16:creationId xmlns:a16="http://schemas.microsoft.com/office/drawing/2014/main" id="{75450F56-3114-194A-83A2-9A43862B6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6296" y="8305375"/>
            <a:ext cx="470232" cy="478702"/>
          </a:xfrm>
          <a:custGeom>
            <a:avLst/>
            <a:gdLst>
              <a:gd name="T0" fmla="*/ 488 w 489"/>
              <a:gd name="T1" fmla="*/ 497 h 498"/>
              <a:gd name="T2" fmla="*/ 0 w 489"/>
              <a:gd name="T3" fmla="*/ 497 h 498"/>
              <a:gd name="T4" fmla="*/ 0 w 489"/>
              <a:gd name="T5" fmla="*/ 0 h 498"/>
              <a:gd name="T6" fmla="*/ 488 w 489"/>
              <a:gd name="T7" fmla="*/ 0 h 498"/>
              <a:gd name="T8" fmla="*/ 488 w 489"/>
              <a:gd name="T9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" h="498">
                <a:moveTo>
                  <a:pt x="488" y="497"/>
                </a:moveTo>
                <a:lnTo>
                  <a:pt x="0" y="497"/>
                </a:lnTo>
                <a:lnTo>
                  <a:pt x="0" y="0"/>
                </a:lnTo>
                <a:lnTo>
                  <a:pt x="488" y="0"/>
                </a:lnTo>
                <a:lnTo>
                  <a:pt x="488" y="4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235">
            <a:extLst>
              <a:ext uri="{FF2B5EF4-FFF2-40B4-BE49-F238E27FC236}">
                <a16:creationId xmlns:a16="http://schemas.microsoft.com/office/drawing/2014/main" id="{CEFF27D2-AB31-8740-B88D-2C3E0EC57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1889" y="8894221"/>
            <a:ext cx="478702" cy="478704"/>
          </a:xfrm>
          <a:custGeom>
            <a:avLst/>
            <a:gdLst>
              <a:gd name="T0" fmla="*/ 497 w 498"/>
              <a:gd name="T1" fmla="*/ 497 h 498"/>
              <a:gd name="T2" fmla="*/ 0 w 498"/>
              <a:gd name="T3" fmla="*/ 497 h 498"/>
              <a:gd name="T4" fmla="*/ 0 w 498"/>
              <a:gd name="T5" fmla="*/ 0 h 498"/>
              <a:gd name="T6" fmla="*/ 497 w 498"/>
              <a:gd name="T7" fmla="*/ 0 h 498"/>
              <a:gd name="T8" fmla="*/ 497 w 498"/>
              <a:gd name="T9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498">
                <a:moveTo>
                  <a:pt x="497" y="497"/>
                </a:moveTo>
                <a:lnTo>
                  <a:pt x="0" y="497"/>
                </a:lnTo>
                <a:lnTo>
                  <a:pt x="0" y="0"/>
                </a:lnTo>
                <a:lnTo>
                  <a:pt x="497" y="0"/>
                </a:lnTo>
                <a:lnTo>
                  <a:pt x="497" y="4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236">
            <a:extLst>
              <a:ext uri="{FF2B5EF4-FFF2-40B4-BE49-F238E27FC236}">
                <a16:creationId xmlns:a16="http://schemas.microsoft.com/office/drawing/2014/main" id="{F19CF336-B9ED-AE49-ACD7-41D92F9BE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6152" y="8894221"/>
            <a:ext cx="470232" cy="478704"/>
          </a:xfrm>
          <a:custGeom>
            <a:avLst/>
            <a:gdLst>
              <a:gd name="T0" fmla="*/ 488 w 489"/>
              <a:gd name="T1" fmla="*/ 497 h 498"/>
              <a:gd name="T2" fmla="*/ 0 w 489"/>
              <a:gd name="T3" fmla="*/ 497 h 498"/>
              <a:gd name="T4" fmla="*/ 0 w 489"/>
              <a:gd name="T5" fmla="*/ 0 h 498"/>
              <a:gd name="T6" fmla="*/ 488 w 489"/>
              <a:gd name="T7" fmla="*/ 0 h 498"/>
              <a:gd name="T8" fmla="*/ 488 w 489"/>
              <a:gd name="T9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" h="498">
                <a:moveTo>
                  <a:pt x="488" y="497"/>
                </a:moveTo>
                <a:lnTo>
                  <a:pt x="0" y="497"/>
                </a:lnTo>
                <a:lnTo>
                  <a:pt x="0" y="0"/>
                </a:lnTo>
                <a:lnTo>
                  <a:pt x="488" y="0"/>
                </a:lnTo>
                <a:lnTo>
                  <a:pt x="488" y="4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237">
            <a:extLst>
              <a:ext uri="{FF2B5EF4-FFF2-40B4-BE49-F238E27FC236}">
                <a16:creationId xmlns:a16="http://schemas.microsoft.com/office/drawing/2014/main" id="{F7CD2B6E-A877-2041-899B-2F00B1DD3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6181" y="8894221"/>
            <a:ext cx="478704" cy="478704"/>
          </a:xfrm>
          <a:custGeom>
            <a:avLst/>
            <a:gdLst>
              <a:gd name="T0" fmla="*/ 497 w 498"/>
              <a:gd name="T1" fmla="*/ 497 h 498"/>
              <a:gd name="T2" fmla="*/ 0 w 498"/>
              <a:gd name="T3" fmla="*/ 497 h 498"/>
              <a:gd name="T4" fmla="*/ 0 w 498"/>
              <a:gd name="T5" fmla="*/ 0 h 498"/>
              <a:gd name="T6" fmla="*/ 497 w 498"/>
              <a:gd name="T7" fmla="*/ 0 h 498"/>
              <a:gd name="T8" fmla="*/ 497 w 498"/>
              <a:gd name="T9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498">
                <a:moveTo>
                  <a:pt x="497" y="497"/>
                </a:moveTo>
                <a:lnTo>
                  <a:pt x="0" y="497"/>
                </a:lnTo>
                <a:lnTo>
                  <a:pt x="0" y="0"/>
                </a:lnTo>
                <a:lnTo>
                  <a:pt x="497" y="0"/>
                </a:lnTo>
                <a:lnTo>
                  <a:pt x="497" y="4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238">
            <a:extLst>
              <a:ext uri="{FF2B5EF4-FFF2-40B4-BE49-F238E27FC236}">
                <a16:creationId xmlns:a16="http://schemas.microsoft.com/office/drawing/2014/main" id="{BA256857-17F3-944A-9EF3-1F47B4E9A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1975" y="8894221"/>
            <a:ext cx="478702" cy="478704"/>
          </a:xfrm>
          <a:custGeom>
            <a:avLst/>
            <a:gdLst>
              <a:gd name="T0" fmla="*/ 497 w 498"/>
              <a:gd name="T1" fmla="*/ 497 h 498"/>
              <a:gd name="T2" fmla="*/ 0 w 498"/>
              <a:gd name="T3" fmla="*/ 497 h 498"/>
              <a:gd name="T4" fmla="*/ 0 w 498"/>
              <a:gd name="T5" fmla="*/ 0 h 498"/>
              <a:gd name="T6" fmla="*/ 497 w 498"/>
              <a:gd name="T7" fmla="*/ 0 h 498"/>
              <a:gd name="T8" fmla="*/ 497 w 498"/>
              <a:gd name="T9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498">
                <a:moveTo>
                  <a:pt x="497" y="497"/>
                </a:moveTo>
                <a:lnTo>
                  <a:pt x="0" y="497"/>
                </a:lnTo>
                <a:lnTo>
                  <a:pt x="0" y="0"/>
                </a:lnTo>
                <a:lnTo>
                  <a:pt x="497" y="0"/>
                </a:lnTo>
                <a:lnTo>
                  <a:pt x="497" y="4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239">
            <a:extLst>
              <a:ext uri="{FF2B5EF4-FFF2-40B4-BE49-F238E27FC236}">
                <a16:creationId xmlns:a16="http://schemas.microsoft.com/office/drawing/2014/main" id="{E6D67B44-E8D4-9643-ADCE-865F7D0B6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2004" y="8894221"/>
            <a:ext cx="478702" cy="478704"/>
          </a:xfrm>
          <a:custGeom>
            <a:avLst/>
            <a:gdLst>
              <a:gd name="T0" fmla="*/ 496 w 497"/>
              <a:gd name="T1" fmla="*/ 497 h 498"/>
              <a:gd name="T2" fmla="*/ 0 w 497"/>
              <a:gd name="T3" fmla="*/ 497 h 498"/>
              <a:gd name="T4" fmla="*/ 0 w 497"/>
              <a:gd name="T5" fmla="*/ 0 h 498"/>
              <a:gd name="T6" fmla="*/ 496 w 497"/>
              <a:gd name="T7" fmla="*/ 0 h 498"/>
              <a:gd name="T8" fmla="*/ 496 w 497"/>
              <a:gd name="T9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7" h="498">
                <a:moveTo>
                  <a:pt x="496" y="497"/>
                </a:moveTo>
                <a:lnTo>
                  <a:pt x="0" y="497"/>
                </a:lnTo>
                <a:lnTo>
                  <a:pt x="0" y="0"/>
                </a:lnTo>
                <a:lnTo>
                  <a:pt x="496" y="0"/>
                </a:lnTo>
                <a:lnTo>
                  <a:pt x="496" y="4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240">
            <a:extLst>
              <a:ext uri="{FF2B5EF4-FFF2-40B4-BE49-F238E27FC236}">
                <a16:creationId xmlns:a16="http://schemas.microsoft.com/office/drawing/2014/main" id="{98DCE178-AEC8-904D-B15E-818177BDA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7795" y="8894221"/>
            <a:ext cx="478704" cy="478704"/>
          </a:xfrm>
          <a:custGeom>
            <a:avLst/>
            <a:gdLst>
              <a:gd name="T0" fmla="*/ 497 w 498"/>
              <a:gd name="T1" fmla="*/ 497 h 498"/>
              <a:gd name="T2" fmla="*/ 0 w 498"/>
              <a:gd name="T3" fmla="*/ 497 h 498"/>
              <a:gd name="T4" fmla="*/ 0 w 498"/>
              <a:gd name="T5" fmla="*/ 0 h 498"/>
              <a:gd name="T6" fmla="*/ 497 w 498"/>
              <a:gd name="T7" fmla="*/ 0 h 498"/>
              <a:gd name="T8" fmla="*/ 497 w 498"/>
              <a:gd name="T9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498">
                <a:moveTo>
                  <a:pt x="497" y="497"/>
                </a:moveTo>
                <a:lnTo>
                  <a:pt x="0" y="497"/>
                </a:lnTo>
                <a:lnTo>
                  <a:pt x="0" y="0"/>
                </a:lnTo>
                <a:lnTo>
                  <a:pt x="497" y="0"/>
                </a:lnTo>
                <a:lnTo>
                  <a:pt x="497" y="4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241">
            <a:extLst>
              <a:ext uri="{FF2B5EF4-FFF2-40B4-BE49-F238E27FC236}">
                <a16:creationId xmlns:a16="http://schemas.microsoft.com/office/drawing/2014/main" id="{D37FB667-3FA9-914F-994E-2DA7F7609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6296" y="8894221"/>
            <a:ext cx="470232" cy="478704"/>
          </a:xfrm>
          <a:custGeom>
            <a:avLst/>
            <a:gdLst>
              <a:gd name="T0" fmla="*/ 488 w 489"/>
              <a:gd name="T1" fmla="*/ 497 h 498"/>
              <a:gd name="T2" fmla="*/ 0 w 489"/>
              <a:gd name="T3" fmla="*/ 497 h 498"/>
              <a:gd name="T4" fmla="*/ 0 w 489"/>
              <a:gd name="T5" fmla="*/ 0 h 498"/>
              <a:gd name="T6" fmla="*/ 488 w 489"/>
              <a:gd name="T7" fmla="*/ 0 h 498"/>
              <a:gd name="T8" fmla="*/ 488 w 489"/>
              <a:gd name="T9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" h="498">
                <a:moveTo>
                  <a:pt x="488" y="497"/>
                </a:moveTo>
                <a:lnTo>
                  <a:pt x="0" y="497"/>
                </a:lnTo>
                <a:lnTo>
                  <a:pt x="0" y="0"/>
                </a:lnTo>
                <a:lnTo>
                  <a:pt x="488" y="0"/>
                </a:lnTo>
                <a:lnTo>
                  <a:pt x="488" y="4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242">
            <a:extLst>
              <a:ext uri="{FF2B5EF4-FFF2-40B4-BE49-F238E27FC236}">
                <a16:creationId xmlns:a16="http://schemas.microsoft.com/office/drawing/2014/main" id="{32562FFC-5165-CC43-8F9B-1EE23B3DC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1889" y="9483069"/>
            <a:ext cx="478702" cy="478702"/>
          </a:xfrm>
          <a:custGeom>
            <a:avLst/>
            <a:gdLst>
              <a:gd name="T0" fmla="*/ 497 w 498"/>
              <a:gd name="T1" fmla="*/ 497 h 498"/>
              <a:gd name="T2" fmla="*/ 0 w 498"/>
              <a:gd name="T3" fmla="*/ 497 h 498"/>
              <a:gd name="T4" fmla="*/ 0 w 498"/>
              <a:gd name="T5" fmla="*/ 0 h 498"/>
              <a:gd name="T6" fmla="*/ 497 w 498"/>
              <a:gd name="T7" fmla="*/ 0 h 498"/>
              <a:gd name="T8" fmla="*/ 497 w 498"/>
              <a:gd name="T9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498">
                <a:moveTo>
                  <a:pt x="497" y="497"/>
                </a:moveTo>
                <a:lnTo>
                  <a:pt x="0" y="497"/>
                </a:lnTo>
                <a:lnTo>
                  <a:pt x="0" y="0"/>
                </a:lnTo>
                <a:lnTo>
                  <a:pt x="497" y="0"/>
                </a:lnTo>
                <a:lnTo>
                  <a:pt x="497" y="4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243">
            <a:extLst>
              <a:ext uri="{FF2B5EF4-FFF2-40B4-BE49-F238E27FC236}">
                <a16:creationId xmlns:a16="http://schemas.microsoft.com/office/drawing/2014/main" id="{4BFBB6F5-594E-C94A-A0C1-EE307D3FE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6152" y="9483069"/>
            <a:ext cx="470232" cy="478702"/>
          </a:xfrm>
          <a:custGeom>
            <a:avLst/>
            <a:gdLst>
              <a:gd name="T0" fmla="*/ 488 w 489"/>
              <a:gd name="T1" fmla="*/ 497 h 498"/>
              <a:gd name="T2" fmla="*/ 0 w 489"/>
              <a:gd name="T3" fmla="*/ 497 h 498"/>
              <a:gd name="T4" fmla="*/ 0 w 489"/>
              <a:gd name="T5" fmla="*/ 0 h 498"/>
              <a:gd name="T6" fmla="*/ 488 w 489"/>
              <a:gd name="T7" fmla="*/ 0 h 498"/>
              <a:gd name="T8" fmla="*/ 488 w 489"/>
              <a:gd name="T9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" h="498">
                <a:moveTo>
                  <a:pt x="488" y="497"/>
                </a:moveTo>
                <a:lnTo>
                  <a:pt x="0" y="497"/>
                </a:lnTo>
                <a:lnTo>
                  <a:pt x="0" y="0"/>
                </a:lnTo>
                <a:lnTo>
                  <a:pt x="488" y="0"/>
                </a:lnTo>
                <a:lnTo>
                  <a:pt x="488" y="4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244">
            <a:extLst>
              <a:ext uri="{FF2B5EF4-FFF2-40B4-BE49-F238E27FC236}">
                <a16:creationId xmlns:a16="http://schemas.microsoft.com/office/drawing/2014/main" id="{E7B23DE3-0651-1C45-8012-40884BA9A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6181" y="9483069"/>
            <a:ext cx="478704" cy="478702"/>
          </a:xfrm>
          <a:custGeom>
            <a:avLst/>
            <a:gdLst>
              <a:gd name="T0" fmla="*/ 497 w 498"/>
              <a:gd name="T1" fmla="*/ 497 h 498"/>
              <a:gd name="T2" fmla="*/ 0 w 498"/>
              <a:gd name="T3" fmla="*/ 497 h 498"/>
              <a:gd name="T4" fmla="*/ 0 w 498"/>
              <a:gd name="T5" fmla="*/ 0 h 498"/>
              <a:gd name="T6" fmla="*/ 497 w 498"/>
              <a:gd name="T7" fmla="*/ 0 h 498"/>
              <a:gd name="T8" fmla="*/ 497 w 498"/>
              <a:gd name="T9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498">
                <a:moveTo>
                  <a:pt x="497" y="497"/>
                </a:moveTo>
                <a:lnTo>
                  <a:pt x="0" y="497"/>
                </a:lnTo>
                <a:lnTo>
                  <a:pt x="0" y="0"/>
                </a:lnTo>
                <a:lnTo>
                  <a:pt x="497" y="0"/>
                </a:lnTo>
                <a:lnTo>
                  <a:pt x="497" y="4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245">
            <a:extLst>
              <a:ext uri="{FF2B5EF4-FFF2-40B4-BE49-F238E27FC236}">
                <a16:creationId xmlns:a16="http://schemas.microsoft.com/office/drawing/2014/main" id="{19547B1C-D5F2-4A45-874B-AF63DF8D3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1975" y="9483069"/>
            <a:ext cx="478702" cy="478702"/>
          </a:xfrm>
          <a:custGeom>
            <a:avLst/>
            <a:gdLst>
              <a:gd name="T0" fmla="*/ 497 w 498"/>
              <a:gd name="T1" fmla="*/ 497 h 498"/>
              <a:gd name="T2" fmla="*/ 0 w 498"/>
              <a:gd name="T3" fmla="*/ 497 h 498"/>
              <a:gd name="T4" fmla="*/ 0 w 498"/>
              <a:gd name="T5" fmla="*/ 0 h 498"/>
              <a:gd name="T6" fmla="*/ 497 w 498"/>
              <a:gd name="T7" fmla="*/ 0 h 498"/>
              <a:gd name="T8" fmla="*/ 497 w 498"/>
              <a:gd name="T9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498">
                <a:moveTo>
                  <a:pt x="497" y="497"/>
                </a:moveTo>
                <a:lnTo>
                  <a:pt x="0" y="497"/>
                </a:lnTo>
                <a:lnTo>
                  <a:pt x="0" y="0"/>
                </a:lnTo>
                <a:lnTo>
                  <a:pt x="497" y="0"/>
                </a:lnTo>
                <a:lnTo>
                  <a:pt x="497" y="4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246">
            <a:extLst>
              <a:ext uri="{FF2B5EF4-FFF2-40B4-BE49-F238E27FC236}">
                <a16:creationId xmlns:a16="http://schemas.microsoft.com/office/drawing/2014/main" id="{B022A9B6-6E68-D841-A911-752309CC1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2004" y="9483069"/>
            <a:ext cx="478702" cy="478702"/>
          </a:xfrm>
          <a:custGeom>
            <a:avLst/>
            <a:gdLst>
              <a:gd name="T0" fmla="*/ 496 w 497"/>
              <a:gd name="T1" fmla="*/ 497 h 498"/>
              <a:gd name="T2" fmla="*/ 0 w 497"/>
              <a:gd name="T3" fmla="*/ 497 h 498"/>
              <a:gd name="T4" fmla="*/ 0 w 497"/>
              <a:gd name="T5" fmla="*/ 0 h 498"/>
              <a:gd name="T6" fmla="*/ 496 w 497"/>
              <a:gd name="T7" fmla="*/ 0 h 498"/>
              <a:gd name="T8" fmla="*/ 496 w 497"/>
              <a:gd name="T9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7" h="498">
                <a:moveTo>
                  <a:pt x="496" y="497"/>
                </a:moveTo>
                <a:lnTo>
                  <a:pt x="0" y="497"/>
                </a:lnTo>
                <a:lnTo>
                  <a:pt x="0" y="0"/>
                </a:lnTo>
                <a:lnTo>
                  <a:pt x="496" y="0"/>
                </a:lnTo>
                <a:lnTo>
                  <a:pt x="496" y="4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247">
            <a:extLst>
              <a:ext uri="{FF2B5EF4-FFF2-40B4-BE49-F238E27FC236}">
                <a16:creationId xmlns:a16="http://schemas.microsoft.com/office/drawing/2014/main" id="{6365D504-76B1-4149-9045-160DF5CF7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7795" y="9483069"/>
            <a:ext cx="478704" cy="478702"/>
          </a:xfrm>
          <a:custGeom>
            <a:avLst/>
            <a:gdLst>
              <a:gd name="T0" fmla="*/ 497 w 498"/>
              <a:gd name="T1" fmla="*/ 497 h 498"/>
              <a:gd name="T2" fmla="*/ 0 w 498"/>
              <a:gd name="T3" fmla="*/ 497 h 498"/>
              <a:gd name="T4" fmla="*/ 0 w 498"/>
              <a:gd name="T5" fmla="*/ 0 h 498"/>
              <a:gd name="T6" fmla="*/ 497 w 498"/>
              <a:gd name="T7" fmla="*/ 0 h 498"/>
              <a:gd name="T8" fmla="*/ 497 w 498"/>
              <a:gd name="T9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498">
                <a:moveTo>
                  <a:pt x="497" y="497"/>
                </a:moveTo>
                <a:lnTo>
                  <a:pt x="0" y="497"/>
                </a:lnTo>
                <a:lnTo>
                  <a:pt x="0" y="0"/>
                </a:lnTo>
                <a:lnTo>
                  <a:pt x="497" y="0"/>
                </a:lnTo>
                <a:lnTo>
                  <a:pt x="497" y="4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248">
            <a:extLst>
              <a:ext uri="{FF2B5EF4-FFF2-40B4-BE49-F238E27FC236}">
                <a16:creationId xmlns:a16="http://schemas.microsoft.com/office/drawing/2014/main" id="{D216069B-31C6-1143-A61A-1CBE7AE38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6296" y="9483069"/>
            <a:ext cx="470232" cy="478702"/>
          </a:xfrm>
          <a:custGeom>
            <a:avLst/>
            <a:gdLst>
              <a:gd name="T0" fmla="*/ 488 w 489"/>
              <a:gd name="T1" fmla="*/ 497 h 498"/>
              <a:gd name="T2" fmla="*/ 0 w 489"/>
              <a:gd name="T3" fmla="*/ 497 h 498"/>
              <a:gd name="T4" fmla="*/ 0 w 489"/>
              <a:gd name="T5" fmla="*/ 0 h 498"/>
              <a:gd name="T6" fmla="*/ 488 w 489"/>
              <a:gd name="T7" fmla="*/ 0 h 498"/>
              <a:gd name="T8" fmla="*/ 488 w 489"/>
              <a:gd name="T9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" h="498">
                <a:moveTo>
                  <a:pt x="488" y="497"/>
                </a:moveTo>
                <a:lnTo>
                  <a:pt x="0" y="497"/>
                </a:lnTo>
                <a:lnTo>
                  <a:pt x="0" y="0"/>
                </a:lnTo>
                <a:lnTo>
                  <a:pt x="488" y="0"/>
                </a:lnTo>
                <a:lnTo>
                  <a:pt x="488" y="4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249">
            <a:extLst>
              <a:ext uri="{FF2B5EF4-FFF2-40B4-BE49-F238E27FC236}">
                <a16:creationId xmlns:a16="http://schemas.microsoft.com/office/drawing/2014/main" id="{03D0D071-F68F-FD41-B17B-C2921F4C5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386" y="8623097"/>
            <a:ext cx="478702" cy="1495419"/>
          </a:xfrm>
          <a:custGeom>
            <a:avLst/>
            <a:gdLst>
              <a:gd name="T0" fmla="*/ 316 w 498"/>
              <a:gd name="T1" fmla="*/ 1554 h 1555"/>
              <a:gd name="T2" fmla="*/ 316 w 498"/>
              <a:gd name="T3" fmla="*/ 1554 h 1555"/>
              <a:gd name="T4" fmla="*/ 171 w 498"/>
              <a:gd name="T5" fmla="*/ 1554 h 1555"/>
              <a:gd name="T6" fmla="*/ 0 w 498"/>
              <a:gd name="T7" fmla="*/ 1382 h 1555"/>
              <a:gd name="T8" fmla="*/ 0 w 498"/>
              <a:gd name="T9" fmla="*/ 172 h 1555"/>
              <a:gd name="T10" fmla="*/ 171 w 498"/>
              <a:gd name="T11" fmla="*/ 0 h 1555"/>
              <a:gd name="T12" fmla="*/ 316 w 498"/>
              <a:gd name="T13" fmla="*/ 0 h 1555"/>
              <a:gd name="T14" fmla="*/ 497 w 498"/>
              <a:gd name="T15" fmla="*/ 172 h 1555"/>
              <a:gd name="T16" fmla="*/ 497 w 498"/>
              <a:gd name="T17" fmla="*/ 1382 h 1555"/>
              <a:gd name="T18" fmla="*/ 316 w 498"/>
              <a:gd name="T19" fmla="*/ 1554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8" h="1555">
                <a:moveTo>
                  <a:pt x="316" y="1554"/>
                </a:moveTo>
                <a:lnTo>
                  <a:pt x="316" y="1554"/>
                </a:lnTo>
                <a:cubicBezTo>
                  <a:pt x="171" y="1554"/>
                  <a:pt x="171" y="1554"/>
                  <a:pt x="171" y="1554"/>
                </a:cubicBezTo>
                <a:cubicBezTo>
                  <a:pt x="81" y="1554"/>
                  <a:pt x="0" y="1482"/>
                  <a:pt x="0" y="1382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81"/>
                  <a:pt x="81" y="0"/>
                  <a:pt x="171" y="0"/>
                </a:cubicBezTo>
                <a:cubicBezTo>
                  <a:pt x="316" y="0"/>
                  <a:pt x="316" y="0"/>
                  <a:pt x="316" y="0"/>
                </a:cubicBezTo>
                <a:cubicBezTo>
                  <a:pt x="415" y="0"/>
                  <a:pt x="497" y="81"/>
                  <a:pt x="497" y="172"/>
                </a:cubicBezTo>
                <a:cubicBezTo>
                  <a:pt x="497" y="1382"/>
                  <a:pt x="497" y="1382"/>
                  <a:pt x="497" y="1382"/>
                </a:cubicBezTo>
                <a:cubicBezTo>
                  <a:pt x="497" y="1482"/>
                  <a:pt x="415" y="1554"/>
                  <a:pt x="316" y="1554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250">
            <a:extLst>
              <a:ext uri="{FF2B5EF4-FFF2-40B4-BE49-F238E27FC236}">
                <a16:creationId xmlns:a16="http://schemas.microsoft.com/office/drawing/2014/main" id="{5A9BFDCA-741F-DE4B-853C-85C0BAA37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2204" y="8623097"/>
            <a:ext cx="478704" cy="1495419"/>
          </a:xfrm>
          <a:custGeom>
            <a:avLst/>
            <a:gdLst>
              <a:gd name="T0" fmla="*/ 317 w 497"/>
              <a:gd name="T1" fmla="*/ 1554 h 1555"/>
              <a:gd name="T2" fmla="*/ 317 w 497"/>
              <a:gd name="T3" fmla="*/ 1554 h 1555"/>
              <a:gd name="T4" fmla="*/ 172 w 497"/>
              <a:gd name="T5" fmla="*/ 1554 h 1555"/>
              <a:gd name="T6" fmla="*/ 0 w 497"/>
              <a:gd name="T7" fmla="*/ 1382 h 1555"/>
              <a:gd name="T8" fmla="*/ 0 w 497"/>
              <a:gd name="T9" fmla="*/ 172 h 1555"/>
              <a:gd name="T10" fmla="*/ 172 w 497"/>
              <a:gd name="T11" fmla="*/ 0 h 1555"/>
              <a:gd name="T12" fmla="*/ 317 w 497"/>
              <a:gd name="T13" fmla="*/ 0 h 1555"/>
              <a:gd name="T14" fmla="*/ 496 w 497"/>
              <a:gd name="T15" fmla="*/ 172 h 1555"/>
              <a:gd name="T16" fmla="*/ 496 w 497"/>
              <a:gd name="T17" fmla="*/ 1382 h 1555"/>
              <a:gd name="T18" fmla="*/ 317 w 497"/>
              <a:gd name="T19" fmla="*/ 1554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7" h="1555">
                <a:moveTo>
                  <a:pt x="317" y="1554"/>
                </a:moveTo>
                <a:lnTo>
                  <a:pt x="317" y="1554"/>
                </a:lnTo>
                <a:cubicBezTo>
                  <a:pt x="172" y="1554"/>
                  <a:pt x="172" y="1554"/>
                  <a:pt x="172" y="1554"/>
                </a:cubicBezTo>
                <a:cubicBezTo>
                  <a:pt x="82" y="1554"/>
                  <a:pt x="0" y="1482"/>
                  <a:pt x="0" y="1382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81"/>
                  <a:pt x="82" y="0"/>
                  <a:pt x="172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415" y="0"/>
                  <a:pt x="496" y="81"/>
                  <a:pt x="496" y="172"/>
                </a:cubicBezTo>
                <a:cubicBezTo>
                  <a:pt x="496" y="1382"/>
                  <a:pt x="496" y="1382"/>
                  <a:pt x="496" y="1382"/>
                </a:cubicBezTo>
                <a:cubicBezTo>
                  <a:pt x="496" y="1482"/>
                  <a:pt x="415" y="1554"/>
                  <a:pt x="317" y="1554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251">
            <a:extLst>
              <a:ext uri="{FF2B5EF4-FFF2-40B4-BE49-F238E27FC236}">
                <a16:creationId xmlns:a16="http://schemas.microsoft.com/office/drawing/2014/main" id="{8459ECA9-2F6A-5348-A010-6BFC23276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6671" y="9093329"/>
            <a:ext cx="2482478" cy="563428"/>
          </a:xfrm>
          <a:custGeom>
            <a:avLst/>
            <a:gdLst>
              <a:gd name="T0" fmla="*/ 2585 w 2586"/>
              <a:gd name="T1" fmla="*/ 587 h 588"/>
              <a:gd name="T2" fmla="*/ 0 w 2586"/>
              <a:gd name="T3" fmla="*/ 587 h 588"/>
              <a:gd name="T4" fmla="*/ 0 w 2586"/>
              <a:gd name="T5" fmla="*/ 0 h 588"/>
              <a:gd name="T6" fmla="*/ 2585 w 2586"/>
              <a:gd name="T7" fmla="*/ 0 h 588"/>
              <a:gd name="T8" fmla="*/ 2585 w 2586"/>
              <a:gd name="T9" fmla="*/ 587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6" h="588">
                <a:moveTo>
                  <a:pt x="2585" y="587"/>
                </a:moveTo>
                <a:lnTo>
                  <a:pt x="0" y="587"/>
                </a:lnTo>
                <a:lnTo>
                  <a:pt x="0" y="0"/>
                </a:lnTo>
                <a:lnTo>
                  <a:pt x="2585" y="0"/>
                </a:lnTo>
                <a:lnTo>
                  <a:pt x="2585" y="587"/>
                </a:ln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252">
            <a:extLst>
              <a:ext uri="{FF2B5EF4-FFF2-40B4-BE49-F238E27FC236}">
                <a16:creationId xmlns:a16="http://schemas.microsoft.com/office/drawing/2014/main" id="{F952439B-9A43-2045-A562-C01EED4C1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4682" y="8623097"/>
            <a:ext cx="478704" cy="1495419"/>
          </a:xfrm>
          <a:custGeom>
            <a:avLst/>
            <a:gdLst>
              <a:gd name="T0" fmla="*/ 316 w 498"/>
              <a:gd name="T1" fmla="*/ 1554 h 1555"/>
              <a:gd name="T2" fmla="*/ 316 w 498"/>
              <a:gd name="T3" fmla="*/ 1554 h 1555"/>
              <a:gd name="T4" fmla="*/ 180 w 498"/>
              <a:gd name="T5" fmla="*/ 1554 h 1555"/>
              <a:gd name="T6" fmla="*/ 0 w 498"/>
              <a:gd name="T7" fmla="*/ 1382 h 1555"/>
              <a:gd name="T8" fmla="*/ 0 w 498"/>
              <a:gd name="T9" fmla="*/ 172 h 1555"/>
              <a:gd name="T10" fmla="*/ 180 w 498"/>
              <a:gd name="T11" fmla="*/ 0 h 1555"/>
              <a:gd name="T12" fmla="*/ 316 w 498"/>
              <a:gd name="T13" fmla="*/ 0 h 1555"/>
              <a:gd name="T14" fmla="*/ 497 w 498"/>
              <a:gd name="T15" fmla="*/ 172 h 1555"/>
              <a:gd name="T16" fmla="*/ 497 w 498"/>
              <a:gd name="T17" fmla="*/ 1382 h 1555"/>
              <a:gd name="T18" fmla="*/ 316 w 498"/>
              <a:gd name="T19" fmla="*/ 1554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8" h="1555">
                <a:moveTo>
                  <a:pt x="316" y="1554"/>
                </a:moveTo>
                <a:lnTo>
                  <a:pt x="316" y="1554"/>
                </a:lnTo>
                <a:cubicBezTo>
                  <a:pt x="180" y="1554"/>
                  <a:pt x="180" y="1554"/>
                  <a:pt x="180" y="1554"/>
                </a:cubicBezTo>
                <a:cubicBezTo>
                  <a:pt x="81" y="1554"/>
                  <a:pt x="0" y="1482"/>
                  <a:pt x="0" y="1382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81"/>
                  <a:pt x="81" y="0"/>
                  <a:pt x="180" y="0"/>
                </a:cubicBezTo>
                <a:cubicBezTo>
                  <a:pt x="316" y="0"/>
                  <a:pt x="316" y="0"/>
                  <a:pt x="316" y="0"/>
                </a:cubicBezTo>
                <a:cubicBezTo>
                  <a:pt x="415" y="0"/>
                  <a:pt x="497" y="81"/>
                  <a:pt x="497" y="172"/>
                </a:cubicBezTo>
                <a:cubicBezTo>
                  <a:pt x="497" y="1382"/>
                  <a:pt x="497" y="1382"/>
                  <a:pt x="497" y="1382"/>
                </a:cubicBezTo>
                <a:cubicBezTo>
                  <a:pt x="497" y="1482"/>
                  <a:pt x="415" y="1554"/>
                  <a:pt x="316" y="1554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253">
            <a:extLst>
              <a:ext uri="{FF2B5EF4-FFF2-40B4-BE49-F238E27FC236}">
                <a16:creationId xmlns:a16="http://schemas.microsoft.com/office/drawing/2014/main" id="{3234A369-8DDF-3E4E-9274-D6C2C636A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6671" y="8623097"/>
            <a:ext cx="470232" cy="1495419"/>
          </a:xfrm>
          <a:custGeom>
            <a:avLst/>
            <a:gdLst>
              <a:gd name="T0" fmla="*/ 317 w 489"/>
              <a:gd name="T1" fmla="*/ 1554 h 1555"/>
              <a:gd name="T2" fmla="*/ 317 w 489"/>
              <a:gd name="T3" fmla="*/ 1554 h 1555"/>
              <a:gd name="T4" fmla="*/ 172 w 489"/>
              <a:gd name="T5" fmla="*/ 1554 h 1555"/>
              <a:gd name="T6" fmla="*/ 0 w 489"/>
              <a:gd name="T7" fmla="*/ 1382 h 1555"/>
              <a:gd name="T8" fmla="*/ 0 w 489"/>
              <a:gd name="T9" fmla="*/ 172 h 1555"/>
              <a:gd name="T10" fmla="*/ 172 w 489"/>
              <a:gd name="T11" fmla="*/ 0 h 1555"/>
              <a:gd name="T12" fmla="*/ 317 w 489"/>
              <a:gd name="T13" fmla="*/ 0 h 1555"/>
              <a:gd name="T14" fmla="*/ 488 w 489"/>
              <a:gd name="T15" fmla="*/ 172 h 1555"/>
              <a:gd name="T16" fmla="*/ 488 w 489"/>
              <a:gd name="T17" fmla="*/ 1382 h 1555"/>
              <a:gd name="T18" fmla="*/ 317 w 489"/>
              <a:gd name="T19" fmla="*/ 1554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9" h="1555">
                <a:moveTo>
                  <a:pt x="317" y="1554"/>
                </a:moveTo>
                <a:lnTo>
                  <a:pt x="317" y="1554"/>
                </a:lnTo>
                <a:cubicBezTo>
                  <a:pt x="172" y="1554"/>
                  <a:pt x="172" y="1554"/>
                  <a:pt x="172" y="1554"/>
                </a:cubicBezTo>
                <a:cubicBezTo>
                  <a:pt x="73" y="1554"/>
                  <a:pt x="0" y="1482"/>
                  <a:pt x="0" y="1382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81"/>
                  <a:pt x="73" y="0"/>
                  <a:pt x="172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416" y="0"/>
                  <a:pt x="488" y="81"/>
                  <a:pt x="488" y="172"/>
                </a:cubicBezTo>
                <a:cubicBezTo>
                  <a:pt x="488" y="1382"/>
                  <a:pt x="488" y="1382"/>
                  <a:pt x="488" y="1382"/>
                </a:cubicBezTo>
                <a:cubicBezTo>
                  <a:pt x="488" y="1482"/>
                  <a:pt x="416" y="1554"/>
                  <a:pt x="317" y="1554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254">
            <a:extLst>
              <a:ext uri="{FF2B5EF4-FFF2-40B4-BE49-F238E27FC236}">
                <a16:creationId xmlns:a16="http://schemas.microsoft.com/office/drawing/2014/main" id="{33BA886F-AEE4-4E48-9E11-BCA8DC570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2103" y="9669114"/>
            <a:ext cx="765089" cy="307574"/>
          </a:xfrm>
          <a:custGeom>
            <a:avLst/>
            <a:gdLst>
              <a:gd name="T0" fmla="*/ 858 w 878"/>
              <a:gd name="T1" fmla="*/ 108 h 353"/>
              <a:gd name="T2" fmla="*/ 813 w 878"/>
              <a:gd name="T3" fmla="*/ 63 h 353"/>
              <a:gd name="T4" fmla="*/ 750 w 878"/>
              <a:gd name="T5" fmla="*/ 45 h 353"/>
              <a:gd name="T6" fmla="*/ 732 w 878"/>
              <a:gd name="T7" fmla="*/ 0 h 353"/>
              <a:gd name="T8" fmla="*/ 650 w 878"/>
              <a:gd name="T9" fmla="*/ 18 h 353"/>
              <a:gd name="T10" fmla="*/ 226 w 878"/>
              <a:gd name="T11" fmla="*/ 117 h 353"/>
              <a:gd name="T12" fmla="*/ 208 w 878"/>
              <a:gd name="T13" fmla="*/ 9 h 353"/>
              <a:gd name="T14" fmla="*/ 127 w 878"/>
              <a:gd name="T15" fmla="*/ 27 h 353"/>
              <a:gd name="T16" fmla="*/ 81 w 878"/>
              <a:gd name="T17" fmla="*/ 54 h 353"/>
              <a:gd name="T18" fmla="*/ 63 w 878"/>
              <a:gd name="T19" fmla="*/ 108 h 353"/>
              <a:gd name="T20" fmla="*/ 0 w 878"/>
              <a:gd name="T21" fmla="*/ 126 h 353"/>
              <a:gd name="T22" fmla="*/ 18 w 878"/>
              <a:gd name="T23" fmla="*/ 253 h 353"/>
              <a:gd name="T24" fmla="*/ 63 w 878"/>
              <a:gd name="T25" fmla="*/ 289 h 353"/>
              <a:gd name="T26" fmla="*/ 127 w 878"/>
              <a:gd name="T27" fmla="*/ 307 h 353"/>
              <a:gd name="T28" fmla="*/ 144 w 878"/>
              <a:gd name="T29" fmla="*/ 352 h 353"/>
              <a:gd name="T30" fmla="*/ 226 w 878"/>
              <a:gd name="T31" fmla="*/ 334 h 353"/>
              <a:gd name="T32" fmla="*/ 650 w 878"/>
              <a:gd name="T33" fmla="*/ 235 h 353"/>
              <a:gd name="T34" fmla="*/ 669 w 878"/>
              <a:gd name="T35" fmla="*/ 343 h 353"/>
              <a:gd name="T36" fmla="*/ 750 w 878"/>
              <a:gd name="T37" fmla="*/ 325 h 353"/>
              <a:gd name="T38" fmla="*/ 795 w 878"/>
              <a:gd name="T39" fmla="*/ 307 h 353"/>
              <a:gd name="T40" fmla="*/ 813 w 878"/>
              <a:gd name="T41" fmla="*/ 253 h 353"/>
              <a:gd name="T42" fmla="*/ 877 w 878"/>
              <a:gd name="T43" fmla="*/ 235 h 353"/>
              <a:gd name="T44" fmla="*/ 858 w 878"/>
              <a:gd name="T45" fmla="*/ 108 h 353"/>
              <a:gd name="T46" fmla="*/ 36 w 878"/>
              <a:gd name="T47" fmla="*/ 217 h 353"/>
              <a:gd name="T48" fmla="*/ 63 w 878"/>
              <a:gd name="T49" fmla="*/ 144 h 353"/>
              <a:gd name="T50" fmla="*/ 36 w 878"/>
              <a:gd name="T51" fmla="*/ 217 h 353"/>
              <a:gd name="T52" fmla="*/ 99 w 878"/>
              <a:gd name="T53" fmla="*/ 271 h 353"/>
              <a:gd name="T54" fmla="*/ 99 w 878"/>
              <a:gd name="T55" fmla="*/ 126 h 353"/>
              <a:gd name="T56" fmla="*/ 127 w 878"/>
              <a:gd name="T57" fmla="*/ 81 h 353"/>
              <a:gd name="T58" fmla="*/ 99 w 878"/>
              <a:gd name="T59" fmla="*/ 271 h 353"/>
              <a:gd name="T60" fmla="*/ 190 w 878"/>
              <a:gd name="T61" fmla="*/ 316 h 353"/>
              <a:gd name="T62" fmla="*/ 163 w 878"/>
              <a:gd name="T63" fmla="*/ 298 h 353"/>
              <a:gd name="T64" fmla="*/ 163 w 878"/>
              <a:gd name="T65" fmla="*/ 63 h 353"/>
              <a:gd name="T66" fmla="*/ 163 w 878"/>
              <a:gd name="T67" fmla="*/ 36 h 353"/>
              <a:gd name="T68" fmla="*/ 190 w 878"/>
              <a:gd name="T69" fmla="*/ 135 h 353"/>
              <a:gd name="T70" fmla="*/ 190 w 878"/>
              <a:gd name="T71" fmla="*/ 316 h 353"/>
              <a:gd name="T72" fmla="*/ 226 w 878"/>
              <a:gd name="T73" fmla="*/ 198 h 353"/>
              <a:gd name="T74" fmla="*/ 650 w 878"/>
              <a:gd name="T75" fmla="*/ 153 h 353"/>
              <a:gd name="T76" fmla="*/ 226 w 878"/>
              <a:gd name="T77" fmla="*/ 198 h 353"/>
              <a:gd name="T78" fmla="*/ 714 w 878"/>
              <a:gd name="T79" fmla="*/ 316 h 353"/>
              <a:gd name="T80" fmla="*/ 687 w 878"/>
              <a:gd name="T81" fmla="*/ 217 h 353"/>
              <a:gd name="T82" fmla="*/ 687 w 878"/>
              <a:gd name="T83" fmla="*/ 36 h 353"/>
              <a:gd name="T84" fmla="*/ 714 w 878"/>
              <a:gd name="T85" fmla="*/ 63 h 353"/>
              <a:gd name="T86" fmla="*/ 714 w 878"/>
              <a:gd name="T87" fmla="*/ 316 h 353"/>
              <a:gd name="T88" fmla="*/ 777 w 878"/>
              <a:gd name="T89" fmla="*/ 271 h 353"/>
              <a:gd name="T90" fmla="*/ 750 w 878"/>
              <a:gd name="T91" fmla="*/ 81 h 353"/>
              <a:gd name="T92" fmla="*/ 777 w 878"/>
              <a:gd name="T93" fmla="*/ 126 h 353"/>
              <a:gd name="T94" fmla="*/ 777 w 878"/>
              <a:gd name="T95" fmla="*/ 271 h 353"/>
              <a:gd name="T96" fmla="*/ 840 w 878"/>
              <a:gd name="T97" fmla="*/ 217 h 353"/>
              <a:gd name="T98" fmla="*/ 813 w 878"/>
              <a:gd name="T99" fmla="*/ 135 h 353"/>
              <a:gd name="T100" fmla="*/ 840 w 878"/>
              <a:gd name="T101" fmla="*/ 217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78" h="353">
                <a:moveTo>
                  <a:pt x="858" y="108"/>
                </a:moveTo>
                <a:lnTo>
                  <a:pt x="858" y="108"/>
                </a:lnTo>
                <a:cubicBezTo>
                  <a:pt x="813" y="108"/>
                  <a:pt x="813" y="108"/>
                  <a:pt x="813" y="108"/>
                </a:cubicBezTo>
                <a:cubicBezTo>
                  <a:pt x="813" y="63"/>
                  <a:pt x="813" y="63"/>
                  <a:pt x="813" y="63"/>
                </a:cubicBezTo>
                <a:cubicBezTo>
                  <a:pt x="813" y="54"/>
                  <a:pt x="804" y="45"/>
                  <a:pt x="795" y="45"/>
                </a:cubicBezTo>
                <a:cubicBezTo>
                  <a:pt x="750" y="45"/>
                  <a:pt x="750" y="45"/>
                  <a:pt x="750" y="45"/>
                </a:cubicBezTo>
                <a:cubicBezTo>
                  <a:pt x="750" y="18"/>
                  <a:pt x="750" y="18"/>
                  <a:pt x="750" y="18"/>
                </a:cubicBezTo>
                <a:cubicBezTo>
                  <a:pt x="750" y="9"/>
                  <a:pt x="741" y="0"/>
                  <a:pt x="732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60" y="0"/>
                  <a:pt x="650" y="9"/>
                  <a:pt x="650" y="18"/>
                </a:cubicBezTo>
                <a:cubicBezTo>
                  <a:pt x="650" y="117"/>
                  <a:pt x="650" y="117"/>
                  <a:pt x="650" y="117"/>
                </a:cubicBezTo>
                <a:cubicBezTo>
                  <a:pt x="226" y="117"/>
                  <a:pt x="226" y="117"/>
                  <a:pt x="226" y="117"/>
                </a:cubicBezTo>
                <a:cubicBezTo>
                  <a:pt x="226" y="27"/>
                  <a:pt x="226" y="27"/>
                  <a:pt x="226" y="27"/>
                </a:cubicBezTo>
                <a:cubicBezTo>
                  <a:pt x="226" y="9"/>
                  <a:pt x="217" y="9"/>
                  <a:pt x="208" y="9"/>
                </a:cubicBezTo>
                <a:cubicBezTo>
                  <a:pt x="144" y="9"/>
                  <a:pt x="144" y="9"/>
                  <a:pt x="144" y="9"/>
                </a:cubicBezTo>
                <a:cubicBezTo>
                  <a:pt x="135" y="9"/>
                  <a:pt x="127" y="9"/>
                  <a:pt x="127" y="27"/>
                </a:cubicBezTo>
                <a:cubicBezTo>
                  <a:pt x="127" y="54"/>
                  <a:pt x="127" y="54"/>
                  <a:pt x="127" y="54"/>
                </a:cubicBezTo>
                <a:cubicBezTo>
                  <a:pt x="81" y="54"/>
                  <a:pt x="81" y="54"/>
                  <a:pt x="81" y="54"/>
                </a:cubicBezTo>
                <a:cubicBezTo>
                  <a:pt x="72" y="54"/>
                  <a:pt x="63" y="54"/>
                  <a:pt x="63" y="63"/>
                </a:cubicBezTo>
                <a:cubicBezTo>
                  <a:pt x="63" y="108"/>
                  <a:pt x="63" y="108"/>
                  <a:pt x="63" y="108"/>
                </a:cubicBezTo>
                <a:cubicBezTo>
                  <a:pt x="18" y="108"/>
                  <a:pt x="18" y="108"/>
                  <a:pt x="18" y="108"/>
                </a:cubicBezTo>
                <a:cubicBezTo>
                  <a:pt x="9" y="108"/>
                  <a:pt x="0" y="117"/>
                  <a:pt x="0" y="126"/>
                </a:cubicBezTo>
                <a:cubicBezTo>
                  <a:pt x="0" y="235"/>
                  <a:pt x="0" y="235"/>
                  <a:pt x="0" y="235"/>
                </a:cubicBezTo>
                <a:cubicBezTo>
                  <a:pt x="0" y="244"/>
                  <a:pt x="9" y="253"/>
                  <a:pt x="18" y="253"/>
                </a:cubicBezTo>
                <a:cubicBezTo>
                  <a:pt x="63" y="253"/>
                  <a:pt x="63" y="253"/>
                  <a:pt x="63" y="253"/>
                </a:cubicBezTo>
                <a:cubicBezTo>
                  <a:pt x="63" y="289"/>
                  <a:pt x="63" y="289"/>
                  <a:pt x="63" y="289"/>
                </a:cubicBezTo>
                <a:cubicBezTo>
                  <a:pt x="63" y="298"/>
                  <a:pt x="72" y="307"/>
                  <a:pt x="81" y="307"/>
                </a:cubicBezTo>
                <a:cubicBezTo>
                  <a:pt x="127" y="307"/>
                  <a:pt x="127" y="307"/>
                  <a:pt x="127" y="307"/>
                </a:cubicBezTo>
                <a:cubicBezTo>
                  <a:pt x="127" y="334"/>
                  <a:pt x="127" y="334"/>
                  <a:pt x="127" y="334"/>
                </a:cubicBezTo>
                <a:cubicBezTo>
                  <a:pt x="127" y="343"/>
                  <a:pt x="135" y="352"/>
                  <a:pt x="144" y="352"/>
                </a:cubicBezTo>
                <a:cubicBezTo>
                  <a:pt x="208" y="352"/>
                  <a:pt x="208" y="352"/>
                  <a:pt x="208" y="352"/>
                </a:cubicBezTo>
                <a:cubicBezTo>
                  <a:pt x="217" y="352"/>
                  <a:pt x="226" y="343"/>
                  <a:pt x="226" y="334"/>
                </a:cubicBezTo>
                <a:cubicBezTo>
                  <a:pt x="226" y="235"/>
                  <a:pt x="226" y="235"/>
                  <a:pt x="226" y="235"/>
                </a:cubicBezTo>
                <a:cubicBezTo>
                  <a:pt x="650" y="235"/>
                  <a:pt x="650" y="235"/>
                  <a:pt x="650" y="235"/>
                </a:cubicBezTo>
                <a:cubicBezTo>
                  <a:pt x="650" y="325"/>
                  <a:pt x="650" y="325"/>
                  <a:pt x="650" y="325"/>
                </a:cubicBezTo>
                <a:cubicBezTo>
                  <a:pt x="650" y="343"/>
                  <a:pt x="660" y="343"/>
                  <a:pt x="669" y="343"/>
                </a:cubicBezTo>
                <a:cubicBezTo>
                  <a:pt x="732" y="343"/>
                  <a:pt x="732" y="343"/>
                  <a:pt x="732" y="343"/>
                </a:cubicBezTo>
                <a:cubicBezTo>
                  <a:pt x="741" y="343"/>
                  <a:pt x="750" y="343"/>
                  <a:pt x="750" y="325"/>
                </a:cubicBezTo>
                <a:cubicBezTo>
                  <a:pt x="750" y="307"/>
                  <a:pt x="750" y="307"/>
                  <a:pt x="750" y="307"/>
                </a:cubicBezTo>
                <a:cubicBezTo>
                  <a:pt x="795" y="307"/>
                  <a:pt x="795" y="307"/>
                  <a:pt x="795" y="307"/>
                </a:cubicBezTo>
                <a:cubicBezTo>
                  <a:pt x="804" y="307"/>
                  <a:pt x="813" y="298"/>
                  <a:pt x="813" y="289"/>
                </a:cubicBezTo>
                <a:cubicBezTo>
                  <a:pt x="813" y="253"/>
                  <a:pt x="813" y="253"/>
                  <a:pt x="813" y="253"/>
                </a:cubicBezTo>
                <a:cubicBezTo>
                  <a:pt x="858" y="253"/>
                  <a:pt x="858" y="253"/>
                  <a:pt x="858" y="253"/>
                </a:cubicBezTo>
                <a:cubicBezTo>
                  <a:pt x="867" y="253"/>
                  <a:pt x="877" y="244"/>
                  <a:pt x="877" y="235"/>
                </a:cubicBezTo>
                <a:cubicBezTo>
                  <a:pt x="877" y="126"/>
                  <a:pt x="877" y="126"/>
                  <a:pt x="877" y="126"/>
                </a:cubicBezTo>
                <a:cubicBezTo>
                  <a:pt x="877" y="108"/>
                  <a:pt x="867" y="108"/>
                  <a:pt x="858" y="108"/>
                </a:cubicBezTo>
                <a:close/>
                <a:moveTo>
                  <a:pt x="36" y="217"/>
                </a:moveTo>
                <a:lnTo>
                  <a:pt x="36" y="217"/>
                </a:lnTo>
                <a:cubicBezTo>
                  <a:pt x="36" y="144"/>
                  <a:pt x="36" y="144"/>
                  <a:pt x="36" y="144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63" y="217"/>
                  <a:pt x="63" y="217"/>
                  <a:pt x="63" y="217"/>
                </a:cubicBezTo>
                <a:lnTo>
                  <a:pt x="36" y="217"/>
                </a:lnTo>
                <a:close/>
                <a:moveTo>
                  <a:pt x="99" y="271"/>
                </a:moveTo>
                <a:lnTo>
                  <a:pt x="99" y="271"/>
                </a:lnTo>
                <a:cubicBezTo>
                  <a:pt x="99" y="235"/>
                  <a:pt x="99" y="235"/>
                  <a:pt x="99" y="235"/>
                </a:cubicBezTo>
                <a:cubicBezTo>
                  <a:pt x="99" y="126"/>
                  <a:pt x="99" y="126"/>
                  <a:pt x="99" y="126"/>
                </a:cubicBezTo>
                <a:cubicBezTo>
                  <a:pt x="99" y="81"/>
                  <a:pt x="99" y="81"/>
                  <a:pt x="99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271"/>
                  <a:pt x="127" y="271"/>
                  <a:pt x="127" y="271"/>
                </a:cubicBezTo>
                <a:lnTo>
                  <a:pt x="99" y="271"/>
                </a:lnTo>
                <a:close/>
                <a:moveTo>
                  <a:pt x="190" y="316"/>
                </a:moveTo>
                <a:lnTo>
                  <a:pt x="190" y="316"/>
                </a:lnTo>
                <a:cubicBezTo>
                  <a:pt x="163" y="316"/>
                  <a:pt x="163" y="316"/>
                  <a:pt x="163" y="316"/>
                </a:cubicBezTo>
                <a:cubicBezTo>
                  <a:pt x="163" y="298"/>
                  <a:pt x="163" y="298"/>
                  <a:pt x="163" y="298"/>
                </a:cubicBezTo>
                <a:lnTo>
                  <a:pt x="163" y="289"/>
                </a:lnTo>
                <a:cubicBezTo>
                  <a:pt x="163" y="63"/>
                  <a:pt x="163" y="63"/>
                  <a:pt x="163" y="63"/>
                </a:cubicBezTo>
                <a:cubicBezTo>
                  <a:pt x="163" y="63"/>
                  <a:pt x="163" y="63"/>
                  <a:pt x="163" y="54"/>
                </a:cubicBezTo>
                <a:cubicBezTo>
                  <a:pt x="163" y="36"/>
                  <a:pt x="163" y="36"/>
                  <a:pt x="163" y="36"/>
                </a:cubicBezTo>
                <a:cubicBezTo>
                  <a:pt x="190" y="36"/>
                  <a:pt x="190" y="36"/>
                  <a:pt x="190" y="36"/>
                </a:cubicBezTo>
                <a:cubicBezTo>
                  <a:pt x="190" y="135"/>
                  <a:pt x="190" y="135"/>
                  <a:pt x="190" y="135"/>
                </a:cubicBezTo>
                <a:cubicBezTo>
                  <a:pt x="190" y="217"/>
                  <a:pt x="190" y="217"/>
                  <a:pt x="190" y="217"/>
                </a:cubicBezTo>
                <a:lnTo>
                  <a:pt x="190" y="316"/>
                </a:lnTo>
                <a:close/>
                <a:moveTo>
                  <a:pt x="226" y="198"/>
                </a:moveTo>
                <a:lnTo>
                  <a:pt x="226" y="198"/>
                </a:lnTo>
                <a:cubicBezTo>
                  <a:pt x="226" y="153"/>
                  <a:pt x="226" y="153"/>
                  <a:pt x="226" y="153"/>
                </a:cubicBezTo>
                <a:cubicBezTo>
                  <a:pt x="650" y="153"/>
                  <a:pt x="650" y="153"/>
                  <a:pt x="650" y="153"/>
                </a:cubicBezTo>
                <a:cubicBezTo>
                  <a:pt x="650" y="198"/>
                  <a:pt x="650" y="198"/>
                  <a:pt x="650" y="198"/>
                </a:cubicBezTo>
                <a:lnTo>
                  <a:pt x="226" y="198"/>
                </a:lnTo>
                <a:close/>
                <a:moveTo>
                  <a:pt x="714" y="316"/>
                </a:moveTo>
                <a:lnTo>
                  <a:pt x="714" y="316"/>
                </a:lnTo>
                <a:cubicBezTo>
                  <a:pt x="687" y="316"/>
                  <a:pt x="687" y="316"/>
                  <a:pt x="687" y="316"/>
                </a:cubicBezTo>
                <a:cubicBezTo>
                  <a:pt x="687" y="217"/>
                  <a:pt x="687" y="217"/>
                  <a:pt x="687" y="217"/>
                </a:cubicBezTo>
                <a:cubicBezTo>
                  <a:pt x="687" y="135"/>
                  <a:pt x="687" y="135"/>
                  <a:pt x="687" y="135"/>
                </a:cubicBezTo>
                <a:cubicBezTo>
                  <a:pt x="687" y="36"/>
                  <a:pt x="687" y="36"/>
                  <a:pt x="687" y="36"/>
                </a:cubicBezTo>
                <a:cubicBezTo>
                  <a:pt x="714" y="36"/>
                  <a:pt x="714" y="36"/>
                  <a:pt x="714" y="36"/>
                </a:cubicBezTo>
                <a:cubicBezTo>
                  <a:pt x="714" y="63"/>
                  <a:pt x="714" y="63"/>
                  <a:pt x="714" y="63"/>
                </a:cubicBezTo>
                <a:cubicBezTo>
                  <a:pt x="714" y="289"/>
                  <a:pt x="714" y="289"/>
                  <a:pt x="714" y="289"/>
                </a:cubicBezTo>
                <a:lnTo>
                  <a:pt x="714" y="316"/>
                </a:lnTo>
                <a:close/>
                <a:moveTo>
                  <a:pt x="777" y="271"/>
                </a:moveTo>
                <a:lnTo>
                  <a:pt x="777" y="271"/>
                </a:lnTo>
                <a:cubicBezTo>
                  <a:pt x="750" y="271"/>
                  <a:pt x="750" y="271"/>
                  <a:pt x="750" y="271"/>
                </a:cubicBezTo>
                <a:cubicBezTo>
                  <a:pt x="750" y="81"/>
                  <a:pt x="750" y="81"/>
                  <a:pt x="750" y="81"/>
                </a:cubicBezTo>
                <a:cubicBezTo>
                  <a:pt x="777" y="81"/>
                  <a:pt x="777" y="81"/>
                  <a:pt x="777" y="81"/>
                </a:cubicBezTo>
                <a:cubicBezTo>
                  <a:pt x="777" y="126"/>
                  <a:pt x="777" y="126"/>
                  <a:pt x="777" y="126"/>
                </a:cubicBezTo>
                <a:cubicBezTo>
                  <a:pt x="777" y="235"/>
                  <a:pt x="777" y="235"/>
                  <a:pt x="777" y="235"/>
                </a:cubicBezTo>
                <a:lnTo>
                  <a:pt x="777" y="271"/>
                </a:lnTo>
                <a:close/>
                <a:moveTo>
                  <a:pt x="840" y="217"/>
                </a:moveTo>
                <a:lnTo>
                  <a:pt x="840" y="217"/>
                </a:lnTo>
                <a:cubicBezTo>
                  <a:pt x="813" y="217"/>
                  <a:pt x="813" y="217"/>
                  <a:pt x="813" y="217"/>
                </a:cubicBezTo>
                <a:cubicBezTo>
                  <a:pt x="813" y="135"/>
                  <a:pt x="813" y="135"/>
                  <a:pt x="813" y="135"/>
                </a:cubicBezTo>
                <a:cubicBezTo>
                  <a:pt x="840" y="135"/>
                  <a:pt x="840" y="135"/>
                  <a:pt x="840" y="135"/>
                </a:cubicBezTo>
                <a:lnTo>
                  <a:pt x="840" y="2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255">
            <a:extLst>
              <a:ext uri="{FF2B5EF4-FFF2-40B4-BE49-F238E27FC236}">
                <a16:creationId xmlns:a16="http://schemas.microsoft.com/office/drawing/2014/main" id="{6C620D65-012A-0A43-8742-94804C5B2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8509" y="5071566"/>
            <a:ext cx="426760" cy="780470"/>
          </a:xfrm>
          <a:custGeom>
            <a:avLst/>
            <a:gdLst>
              <a:gd name="T0" fmla="*/ 479 w 489"/>
              <a:gd name="T1" fmla="*/ 72 h 896"/>
              <a:gd name="T2" fmla="*/ 479 w 489"/>
              <a:gd name="T3" fmla="*/ 72 h 896"/>
              <a:gd name="T4" fmla="*/ 425 w 489"/>
              <a:gd name="T5" fmla="*/ 18 h 896"/>
              <a:gd name="T6" fmla="*/ 334 w 489"/>
              <a:gd name="T7" fmla="*/ 27 h 896"/>
              <a:gd name="T8" fmla="*/ 262 w 489"/>
              <a:gd name="T9" fmla="*/ 63 h 896"/>
              <a:gd name="T10" fmla="*/ 199 w 489"/>
              <a:gd name="T11" fmla="*/ 145 h 896"/>
              <a:gd name="T12" fmla="*/ 190 w 489"/>
              <a:gd name="T13" fmla="*/ 217 h 896"/>
              <a:gd name="T14" fmla="*/ 108 w 489"/>
              <a:gd name="T15" fmla="*/ 569 h 896"/>
              <a:gd name="T16" fmla="*/ 81 w 489"/>
              <a:gd name="T17" fmla="*/ 659 h 896"/>
              <a:gd name="T18" fmla="*/ 27 w 489"/>
              <a:gd name="T19" fmla="*/ 777 h 896"/>
              <a:gd name="T20" fmla="*/ 18 w 489"/>
              <a:gd name="T21" fmla="*/ 876 h 896"/>
              <a:gd name="T22" fmla="*/ 45 w 489"/>
              <a:gd name="T23" fmla="*/ 895 h 896"/>
              <a:gd name="T24" fmla="*/ 54 w 489"/>
              <a:gd name="T25" fmla="*/ 895 h 896"/>
              <a:gd name="T26" fmla="*/ 81 w 489"/>
              <a:gd name="T27" fmla="*/ 885 h 896"/>
              <a:gd name="T28" fmla="*/ 190 w 489"/>
              <a:gd name="T29" fmla="*/ 768 h 896"/>
              <a:gd name="T30" fmla="*/ 208 w 489"/>
              <a:gd name="T31" fmla="*/ 732 h 896"/>
              <a:gd name="T32" fmla="*/ 217 w 489"/>
              <a:gd name="T33" fmla="*/ 723 h 896"/>
              <a:gd name="T34" fmla="*/ 262 w 489"/>
              <a:gd name="T35" fmla="*/ 678 h 896"/>
              <a:gd name="T36" fmla="*/ 262 w 489"/>
              <a:gd name="T37" fmla="*/ 623 h 896"/>
              <a:gd name="T38" fmla="*/ 253 w 489"/>
              <a:gd name="T39" fmla="*/ 506 h 896"/>
              <a:gd name="T40" fmla="*/ 253 w 489"/>
              <a:gd name="T41" fmla="*/ 506 h 896"/>
              <a:gd name="T42" fmla="*/ 289 w 489"/>
              <a:gd name="T43" fmla="*/ 452 h 896"/>
              <a:gd name="T44" fmla="*/ 352 w 489"/>
              <a:gd name="T45" fmla="*/ 262 h 896"/>
              <a:gd name="T46" fmla="*/ 389 w 489"/>
              <a:gd name="T47" fmla="*/ 208 h 896"/>
              <a:gd name="T48" fmla="*/ 434 w 489"/>
              <a:gd name="T49" fmla="*/ 181 h 896"/>
              <a:gd name="T50" fmla="*/ 479 w 489"/>
              <a:gd name="T51" fmla="*/ 136 h 896"/>
              <a:gd name="T52" fmla="*/ 479 w 489"/>
              <a:gd name="T53" fmla="*/ 72 h 896"/>
              <a:gd name="T54" fmla="*/ 415 w 489"/>
              <a:gd name="T55" fmla="*/ 145 h 896"/>
              <a:gd name="T56" fmla="*/ 415 w 489"/>
              <a:gd name="T57" fmla="*/ 145 h 896"/>
              <a:gd name="T58" fmla="*/ 370 w 489"/>
              <a:gd name="T59" fmla="*/ 162 h 896"/>
              <a:gd name="T60" fmla="*/ 307 w 489"/>
              <a:gd name="T61" fmla="*/ 253 h 896"/>
              <a:gd name="T62" fmla="*/ 253 w 489"/>
              <a:gd name="T63" fmla="*/ 425 h 896"/>
              <a:gd name="T64" fmla="*/ 217 w 489"/>
              <a:gd name="T65" fmla="*/ 488 h 896"/>
              <a:gd name="T66" fmla="*/ 217 w 489"/>
              <a:gd name="T67" fmla="*/ 488 h 896"/>
              <a:gd name="T68" fmla="*/ 217 w 489"/>
              <a:gd name="T69" fmla="*/ 642 h 896"/>
              <a:gd name="T70" fmla="*/ 226 w 489"/>
              <a:gd name="T71" fmla="*/ 659 h 896"/>
              <a:gd name="T72" fmla="*/ 199 w 489"/>
              <a:gd name="T73" fmla="*/ 687 h 896"/>
              <a:gd name="T74" fmla="*/ 172 w 489"/>
              <a:gd name="T75" fmla="*/ 705 h 896"/>
              <a:gd name="T76" fmla="*/ 145 w 489"/>
              <a:gd name="T77" fmla="*/ 741 h 896"/>
              <a:gd name="T78" fmla="*/ 63 w 489"/>
              <a:gd name="T79" fmla="*/ 840 h 896"/>
              <a:gd name="T80" fmla="*/ 54 w 489"/>
              <a:gd name="T81" fmla="*/ 849 h 896"/>
              <a:gd name="T82" fmla="*/ 72 w 489"/>
              <a:gd name="T83" fmla="*/ 795 h 896"/>
              <a:gd name="T84" fmla="*/ 126 w 489"/>
              <a:gd name="T85" fmla="*/ 668 h 896"/>
              <a:gd name="T86" fmla="*/ 145 w 489"/>
              <a:gd name="T87" fmla="*/ 587 h 896"/>
              <a:gd name="T88" fmla="*/ 145 w 489"/>
              <a:gd name="T89" fmla="*/ 578 h 896"/>
              <a:gd name="T90" fmla="*/ 226 w 489"/>
              <a:gd name="T91" fmla="*/ 226 h 896"/>
              <a:gd name="T92" fmla="*/ 244 w 489"/>
              <a:gd name="T93" fmla="*/ 153 h 896"/>
              <a:gd name="T94" fmla="*/ 271 w 489"/>
              <a:gd name="T95" fmla="*/ 108 h 896"/>
              <a:gd name="T96" fmla="*/ 361 w 489"/>
              <a:gd name="T97" fmla="*/ 63 h 896"/>
              <a:gd name="T98" fmla="*/ 407 w 489"/>
              <a:gd name="T99" fmla="*/ 54 h 896"/>
              <a:gd name="T100" fmla="*/ 434 w 489"/>
              <a:gd name="T101" fmla="*/ 90 h 896"/>
              <a:gd name="T102" fmla="*/ 415 w 489"/>
              <a:gd name="T103" fmla="*/ 145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89" h="896">
                <a:moveTo>
                  <a:pt x="479" y="72"/>
                </a:moveTo>
                <a:lnTo>
                  <a:pt x="479" y="72"/>
                </a:lnTo>
                <a:cubicBezTo>
                  <a:pt x="470" y="45"/>
                  <a:pt x="452" y="27"/>
                  <a:pt x="425" y="18"/>
                </a:cubicBezTo>
                <a:cubicBezTo>
                  <a:pt x="398" y="0"/>
                  <a:pt x="361" y="9"/>
                  <a:pt x="334" y="27"/>
                </a:cubicBezTo>
                <a:cubicBezTo>
                  <a:pt x="316" y="45"/>
                  <a:pt x="289" y="63"/>
                  <a:pt x="262" y="63"/>
                </a:cubicBezTo>
                <a:cubicBezTo>
                  <a:pt x="226" y="72"/>
                  <a:pt x="199" y="108"/>
                  <a:pt x="199" y="145"/>
                </a:cubicBezTo>
                <a:cubicBezTo>
                  <a:pt x="199" y="172"/>
                  <a:pt x="190" y="199"/>
                  <a:pt x="190" y="217"/>
                </a:cubicBezTo>
                <a:cubicBezTo>
                  <a:pt x="108" y="569"/>
                  <a:pt x="108" y="569"/>
                  <a:pt x="108" y="569"/>
                </a:cubicBezTo>
                <a:cubicBezTo>
                  <a:pt x="90" y="614"/>
                  <a:pt x="81" y="642"/>
                  <a:pt x="81" y="659"/>
                </a:cubicBezTo>
                <a:cubicBezTo>
                  <a:pt x="72" y="696"/>
                  <a:pt x="72" y="714"/>
                  <a:pt x="27" y="777"/>
                </a:cubicBezTo>
                <a:cubicBezTo>
                  <a:pt x="0" y="813"/>
                  <a:pt x="0" y="858"/>
                  <a:pt x="18" y="876"/>
                </a:cubicBezTo>
                <a:cubicBezTo>
                  <a:pt x="27" y="885"/>
                  <a:pt x="36" y="895"/>
                  <a:pt x="45" y="895"/>
                </a:cubicBezTo>
                <a:cubicBezTo>
                  <a:pt x="54" y="895"/>
                  <a:pt x="54" y="895"/>
                  <a:pt x="54" y="895"/>
                </a:cubicBezTo>
                <a:cubicBezTo>
                  <a:pt x="63" y="895"/>
                  <a:pt x="72" y="885"/>
                  <a:pt x="81" y="885"/>
                </a:cubicBezTo>
                <a:cubicBezTo>
                  <a:pt x="145" y="849"/>
                  <a:pt x="172" y="804"/>
                  <a:pt x="190" y="768"/>
                </a:cubicBezTo>
                <a:cubicBezTo>
                  <a:pt x="199" y="750"/>
                  <a:pt x="199" y="741"/>
                  <a:pt x="208" y="732"/>
                </a:cubicBezTo>
                <a:lnTo>
                  <a:pt x="217" y="723"/>
                </a:lnTo>
                <a:cubicBezTo>
                  <a:pt x="235" y="714"/>
                  <a:pt x="253" y="705"/>
                  <a:pt x="262" y="678"/>
                </a:cubicBezTo>
                <a:cubicBezTo>
                  <a:pt x="271" y="668"/>
                  <a:pt x="271" y="651"/>
                  <a:pt x="262" y="623"/>
                </a:cubicBezTo>
                <a:cubicBezTo>
                  <a:pt x="244" y="587"/>
                  <a:pt x="244" y="542"/>
                  <a:pt x="253" y="506"/>
                </a:cubicBezTo>
                <a:lnTo>
                  <a:pt x="253" y="506"/>
                </a:lnTo>
                <a:cubicBezTo>
                  <a:pt x="262" y="488"/>
                  <a:pt x="271" y="470"/>
                  <a:pt x="289" y="452"/>
                </a:cubicBezTo>
                <a:cubicBezTo>
                  <a:pt x="307" y="415"/>
                  <a:pt x="343" y="361"/>
                  <a:pt x="352" y="262"/>
                </a:cubicBezTo>
                <a:cubicBezTo>
                  <a:pt x="352" y="235"/>
                  <a:pt x="370" y="217"/>
                  <a:pt x="389" y="208"/>
                </a:cubicBezTo>
                <a:cubicBezTo>
                  <a:pt x="434" y="181"/>
                  <a:pt x="434" y="181"/>
                  <a:pt x="434" y="181"/>
                </a:cubicBezTo>
                <a:cubicBezTo>
                  <a:pt x="452" y="172"/>
                  <a:pt x="470" y="153"/>
                  <a:pt x="479" y="136"/>
                </a:cubicBezTo>
                <a:cubicBezTo>
                  <a:pt x="488" y="117"/>
                  <a:pt x="488" y="90"/>
                  <a:pt x="479" y="72"/>
                </a:cubicBezTo>
                <a:close/>
                <a:moveTo>
                  <a:pt x="415" y="145"/>
                </a:moveTo>
                <a:lnTo>
                  <a:pt x="415" y="145"/>
                </a:lnTo>
                <a:cubicBezTo>
                  <a:pt x="370" y="162"/>
                  <a:pt x="370" y="162"/>
                  <a:pt x="370" y="162"/>
                </a:cubicBezTo>
                <a:cubicBezTo>
                  <a:pt x="334" y="181"/>
                  <a:pt x="316" y="217"/>
                  <a:pt x="307" y="253"/>
                </a:cubicBezTo>
                <a:cubicBezTo>
                  <a:pt x="307" y="298"/>
                  <a:pt x="289" y="370"/>
                  <a:pt x="253" y="425"/>
                </a:cubicBezTo>
                <a:cubicBezTo>
                  <a:pt x="235" y="443"/>
                  <a:pt x="226" y="470"/>
                  <a:pt x="217" y="488"/>
                </a:cubicBezTo>
                <a:lnTo>
                  <a:pt x="217" y="488"/>
                </a:lnTo>
                <a:cubicBezTo>
                  <a:pt x="190" y="542"/>
                  <a:pt x="199" y="596"/>
                  <a:pt x="217" y="642"/>
                </a:cubicBezTo>
                <a:cubicBezTo>
                  <a:pt x="226" y="659"/>
                  <a:pt x="226" y="659"/>
                  <a:pt x="226" y="659"/>
                </a:cubicBezTo>
                <a:cubicBezTo>
                  <a:pt x="217" y="678"/>
                  <a:pt x="208" y="678"/>
                  <a:pt x="199" y="687"/>
                </a:cubicBezTo>
                <a:cubicBezTo>
                  <a:pt x="190" y="687"/>
                  <a:pt x="181" y="696"/>
                  <a:pt x="172" y="705"/>
                </a:cubicBezTo>
                <a:cubicBezTo>
                  <a:pt x="162" y="714"/>
                  <a:pt x="154" y="732"/>
                  <a:pt x="145" y="741"/>
                </a:cubicBezTo>
                <a:cubicBezTo>
                  <a:pt x="136" y="777"/>
                  <a:pt x="117" y="822"/>
                  <a:pt x="63" y="840"/>
                </a:cubicBezTo>
                <a:cubicBezTo>
                  <a:pt x="54" y="849"/>
                  <a:pt x="54" y="849"/>
                  <a:pt x="54" y="849"/>
                </a:cubicBezTo>
                <a:cubicBezTo>
                  <a:pt x="45" y="840"/>
                  <a:pt x="54" y="822"/>
                  <a:pt x="72" y="795"/>
                </a:cubicBezTo>
                <a:cubicBezTo>
                  <a:pt x="108" y="732"/>
                  <a:pt x="117" y="714"/>
                  <a:pt x="126" y="668"/>
                </a:cubicBezTo>
                <a:cubicBezTo>
                  <a:pt x="126" y="651"/>
                  <a:pt x="136" y="623"/>
                  <a:pt x="145" y="587"/>
                </a:cubicBezTo>
                <a:cubicBezTo>
                  <a:pt x="145" y="587"/>
                  <a:pt x="145" y="587"/>
                  <a:pt x="145" y="578"/>
                </a:cubicBezTo>
                <a:cubicBezTo>
                  <a:pt x="226" y="226"/>
                  <a:pt x="226" y="226"/>
                  <a:pt x="226" y="226"/>
                </a:cubicBezTo>
                <a:cubicBezTo>
                  <a:pt x="235" y="199"/>
                  <a:pt x="244" y="172"/>
                  <a:pt x="244" y="153"/>
                </a:cubicBezTo>
                <a:cubicBezTo>
                  <a:pt x="244" y="117"/>
                  <a:pt x="262" y="108"/>
                  <a:pt x="271" y="108"/>
                </a:cubicBezTo>
                <a:cubicBezTo>
                  <a:pt x="307" y="99"/>
                  <a:pt x="343" y="81"/>
                  <a:pt x="361" y="63"/>
                </a:cubicBezTo>
                <a:cubicBezTo>
                  <a:pt x="379" y="54"/>
                  <a:pt x="389" y="54"/>
                  <a:pt x="407" y="54"/>
                </a:cubicBezTo>
                <a:cubicBezTo>
                  <a:pt x="425" y="63"/>
                  <a:pt x="434" y="72"/>
                  <a:pt x="434" y="90"/>
                </a:cubicBezTo>
                <a:cubicBezTo>
                  <a:pt x="443" y="108"/>
                  <a:pt x="434" y="126"/>
                  <a:pt x="415" y="1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256">
            <a:extLst>
              <a:ext uri="{FF2B5EF4-FFF2-40B4-BE49-F238E27FC236}">
                <a16:creationId xmlns:a16="http://schemas.microsoft.com/office/drawing/2014/main" id="{4DB65069-A2F3-2D4E-A390-155A4BA22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936" y="7183783"/>
            <a:ext cx="346021" cy="772778"/>
          </a:xfrm>
          <a:custGeom>
            <a:avLst/>
            <a:gdLst>
              <a:gd name="T0" fmla="*/ 208 w 399"/>
              <a:gd name="T1" fmla="*/ 884 h 885"/>
              <a:gd name="T2" fmla="*/ 82 w 399"/>
              <a:gd name="T3" fmla="*/ 767 h 885"/>
              <a:gd name="T4" fmla="*/ 82 w 399"/>
              <a:gd name="T5" fmla="*/ 604 h 885"/>
              <a:gd name="T6" fmla="*/ 54 w 399"/>
              <a:gd name="T7" fmla="*/ 432 h 885"/>
              <a:gd name="T8" fmla="*/ 18 w 399"/>
              <a:gd name="T9" fmla="*/ 135 h 885"/>
              <a:gd name="T10" fmla="*/ 37 w 399"/>
              <a:gd name="T11" fmla="*/ 27 h 885"/>
              <a:gd name="T12" fmla="*/ 82 w 399"/>
              <a:gd name="T13" fmla="*/ 0 h 885"/>
              <a:gd name="T14" fmla="*/ 145 w 399"/>
              <a:gd name="T15" fmla="*/ 36 h 885"/>
              <a:gd name="T16" fmla="*/ 217 w 399"/>
              <a:gd name="T17" fmla="*/ 54 h 885"/>
              <a:gd name="T18" fmla="*/ 280 w 399"/>
              <a:gd name="T19" fmla="*/ 81 h 885"/>
              <a:gd name="T20" fmla="*/ 344 w 399"/>
              <a:gd name="T21" fmla="*/ 117 h 885"/>
              <a:gd name="T22" fmla="*/ 398 w 399"/>
              <a:gd name="T23" fmla="*/ 162 h 885"/>
              <a:gd name="T24" fmla="*/ 389 w 399"/>
              <a:gd name="T25" fmla="*/ 226 h 885"/>
              <a:gd name="T26" fmla="*/ 362 w 399"/>
              <a:gd name="T27" fmla="*/ 514 h 885"/>
              <a:gd name="T28" fmla="*/ 344 w 399"/>
              <a:gd name="T29" fmla="*/ 667 h 885"/>
              <a:gd name="T30" fmla="*/ 299 w 399"/>
              <a:gd name="T31" fmla="*/ 857 h 885"/>
              <a:gd name="T32" fmla="*/ 127 w 399"/>
              <a:gd name="T33" fmla="*/ 767 h 885"/>
              <a:gd name="T34" fmla="*/ 208 w 399"/>
              <a:gd name="T35" fmla="*/ 839 h 885"/>
              <a:gd name="T36" fmla="*/ 299 w 399"/>
              <a:gd name="T37" fmla="*/ 767 h 885"/>
              <a:gd name="T38" fmla="*/ 299 w 399"/>
              <a:gd name="T39" fmla="*/ 613 h 885"/>
              <a:gd name="T40" fmla="*/ 344 w 399"/>
              <a:gd name="T41" fmla="*/ 226 h 885"/>
              <a:gd name="T42" fmla="*/ 353 w 399"/>
              <a:gd name="T43" fmla="*/ 171 h 885"/>
              <a:gd name="T44" fmla="*/ 344 w 399"/>
              <a:gd name="T45" fmla="*/ 162 h 885"/>
              <a:gd name="T46" fmla="*/ 335 w 399"/>
              <a:gd name="T47" fmla="*/ 208 h 885"/>
              <a:gd name="T48" fmla="*/ 290 w 399"/>
              <a:gd name="T49" fmla="*/ 198 h 885"/>
              <a:gd name="T50" fmla="*/ 299 w 399"/>
              <a:gd name="T51" fmla="*/ 117 h 885"/>
              <a:gd name="T52" fmla="*/ 280 w 399"/>
              <a:gd name="T53" fmla="*/ 198 h 885"/>
              <a:gd name="T54" fmla="*/ 235 w 399"/>
              <a:gd name="T55" fmla="*/ 189 h 885"/>
              <a:gd name="T56" fmla="*/ 235 w 399"/>
              <a:gd name="T57" fmla="*/ 90 h 885"/>
              <a:gd name="T58" fmla="*/ 217 w 399"/>
              <a:gd name="T59" fmla="*/ 171 h 885"/>
              <a:gd name="T60" fmla="*/ 181 w 399"/>
              <a:gd name="T61" fmla="*/ 171 h 885"/>
              <a:gd name="T62" fmla="*/ 172 w 399"/>
              <a:gd name="T63" fmla="*/ 72 h 885"/>
              <a:gd name="T64" fmla="*/ 154 w 399"/>
              <a:gd name="T65" fmla="*/ 171 h 885"/>
              <a:gd name="T66" fmla="*/ 109 w 399"/>
              <a:gd name="T67" fmla="*/ 162 h 885"/>
              <a:gd name="T68" fmla="*/ 100 w 399"/>
              <a:gd name="T69" fmla="*/ 54 h 885"/>
              <a:gd name="T70" fmla="*/ 82 w 399"/>
              <a:gd name="T71" fmla="*/ 45 h 885"/>
              <a:gd name="T72" fmla="*/ 63 w 399"/>
              <a:gd name="T73" fmla="*/ 72 h 885"/>
              <a:gd name="T74" fmla="*/ 54 w 399"/>
              <a:gd name="T75" fmla="*/ 244 h 885"/>
              <a:gd name="T76" fmla="*/ 118 w 399"/>
              <a:gd name="T77" fmla="*/ 469 h 885"/>
              <a:gd name="T78" fmla="*/ 127 w 399"/>
              <a:gd name="T79" fmla="*/ 649 h 885"/>
              <a:gd name="T80" fmla="*/ 299 w 399"/>
              <a:gd name="T81" fmla="*/ 767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99" h="885">
                <a:moveTo>
                  <a:pt x="208" y="884"/>
                </a:moveTo>
                <a:lnTo>
                  <a:pt x="208" y="884"/>
                </a:lnTo>
                <a:cubicBezTo>
                  <a:pt x="181" y="884"/>
                  <a:pt x="145" y="875"/>
                  <a:pt x="127" y="857"/>
                </a:cubicBezTo>
                <a:cubicBezTo>
                  <a:pt x="100" y="839"/>
                  <a:pt x="82" y="803"/>
                  <a:pt x="82" y="767"/>
                </a:cubicBezTo>
                <a:cubicBezTo>
                  <a:pt x="82" y="767"/>
                  <a:pt x="82" y="749"/>
                  <a:pt x="82" y="649"/>
                </a:cubicBezTo>
                <a:cubicBezTo>
                  <a:pt x="82" y="622"/>
                  <a:pt x="82" y="604"/>
                  <a:pt x="82" y="604"/>
                </a:cubicBezTo>
                <a:cubicBezTo>
                  <a:pt x="82" y="514"/>
                  <a:pt x="73" y="487"/>
                  <a:pt x="73" y="478"/>
                </a:cubicBezTo>
                <a:cubicBezTo>
                  <a:pt x="73" y="469"/>
                  <a:pt x="63" y="450"/>
                  <a:pt x="54" y="432"/>
                </a:cubicBezTo>
                <a:cubicBezTo>
                  <a:pt x="37" y="369"/>
                  <a:pt x="0" y="288"/>
                  <a:pt x="9" y="244"/>
                </a:cubicBezTo>
                <a:cubicBezTo>
                  <a:pt x="18" y="198"/>
                  <a:pt x="18" y="171"/>
                  <a:pt x="18" y="135"/>
                </a:cubicBezTo>
                <a:cubicBezTo>
                  <a:pt x="18" y="72"/>
                  <a:pt x="18" y="72"/>
                  <a:pt x="18" y="72"/>
                </a:cubicBezTo>
                <a:cubicBezTo>
                  <a:pt x="18" y="54"/>
                  <a:pt x="27" y="36"/>
                  <a:pt x="37" y="27"/>
                </a:cubicBezTo>
                <a:cubicBezTo>
                  <a:pt x="46" y="9"/>
                  <a:pt x="63" y="0"/>
                  <a:pt x="82" y="0"/>
                </a:cubicBezTo>
                <a:lnTo>
                  <a:pt x="82" y="0"/>
                </a:lnTo>
                <a:cubicBezTo>
                  <a:pt x="100" y="0"/>
                  <a:pt x="118" y="9"/>
                  <a:pt x="136" y="18"/>
                </a:cubicBezTo>
                <a:cubicBezTo>
                  <a:pt x="136" y="27"/>
                  <a:pt x="145" y="27"/>
                  <a:pt x="145" y="36"/>
                </a:cubicBezTo>
                <a:cubicBezTo>
                  <a:pt x="154" y="27"/>
                  <a:pt x="163" y="27"/>
                  <a:pt x="181" y="27"/>
                </a:cubicBezTo>
                <a:cubicBezTo>
                  <a:pt x="190" y="27"/>
                  <a:pt x="208" y="36"/>
                  <a:pt x="217" y="54"/>
                </a:cubicBezTo>
                <a:cubicBezTo>
                  <a:pt x="226" y="45"/>
                  <a:pt x="235" y="45"/>
                  <a:pt x="244" y="45"/>
                </a:cubicBezTo>
                <a:cubicBezTo>
                  <a:pt x="262" y="54"/>
                  <a:pt x="271" y="63"/>
                  <a:pt x="280" y="81"/>
                </a:cubicBezTo>
                <a:cubicBezTo>
                  <a:pt x="290" y="72"/>
                  <a:pt x="308" y="72"/>
                  <a:pt x="316" y="81"/>
                </a:cubicBezTo>
                <a:cubicBezTo>
                  <a:pt x="326" y="90"/>
                  <a:pt x="344" y="99"/>
                  <a:pt x="344" y="117"/>
                </a:cubicBezTo>
                <a:lnTo>
                  <a:pt x="353" y="117"/>
                </a:lnTo>
                <a:cubicBezTo>
                  <a:pt x="371" y="126"/>
                  <a:pt x="389" y="135"/>
                  <a:pt x="398" y="162"/>
                </a:cubicBezTo>
                <a:lnTo>
                  <a:pt x="398" y="162"/>
                </a:lnTo>
                <a:cubicBezTo>
                  <a:pt x="389" y="226"/>
                  <a:pt x="389" y="226"/>
                  <a:pt x="389" y="226"/>
                </a:cubicBezTo>
                <a:cubicBezTo>
                  <a:pt x="389" y="235"/>
                  <a:pt x="389" y="288"/>
                  <a:pt x="389" y="342"/>
                </a:cubicBezTo>
                <a:cubicBezTo>
                  <a:pt x="380" y="432"/>
                  <a:pt x="371" y="487"/>
                  <a:pt x="362" y="514"/>
                </a:cubicBezTo>
                <a:cubicBezTo>
                  <a:pt x="353" y="532"/>
                  <a:pt x="344" y="559"/>
                  <a:pt x="344" y="613"/>
                </a:cubicBezTo>
                <a:cubicBezTo>
                  <a:pt x="344" y="613"/>
                  <a:pt x="344" y="640"/>
                  <a:pt x="344" y="667"/>
                </a:cubicBezTo>
                <a:cubicBezTo>
                  <a:pt x="344" y="767"/>
                  <a:pt x="344" y="767"/>
                  <a:pt x="344" y="767"/>
                </a:cubicBezTo>
                <a:cubicBezTo>
                  <a:pt x="335" y="803"/>
                  <a:pt x="326" y="830"/>
                  <a:pt x="299" y="857"/>
                </a:cubicBezTo>
                <a:cubicBezTo>
                  <a:pt x="271" y="875"/>
                  <a:pt x="244" y="884"/>
                  <a:pt x="208" y="884"/>
                </a:cubicBezTo>
                <a:close/>
                <a:moveTo>
                  <a:pt x="127" y="767"/>
                </a:moveTo>
                <a:lnTo>
                  <a:pt x="127" y="767"/>
                </a:lnTo>
                <a:cubicBezTo>
                  <a:pt x="127" y="821"/>
                  <a:pt x="172" y="839"/>
                  <a:pt x="208" y="839"/>
                </a:cubicBezTo>
                <a:lnTo>
                  <a:pt x="208" y="839"/>
                </a:lnTo>
                <a:cubicBezTo>
                  <a:pt x="253" y="839"/>
                  <a:pt x="290" y="821"/>
                  <a:pt x="299" y="767"/>
                </a:cubicBezTo>
                <a:cubicBezTo>
                  <a:pt x="299" y="758"/>
                  <a:pt x="299" y="703"/>
                  <a:pt x="299" y="667"/>
                </a:cubicBezTo>
                <a:cubicBezTo>
                  <a:pt x="299" y="613"/>
                  <a:pt x="299" y="613"/>
                  <a:pt x="299" y="613"/>
                </a:cubicBezTo>
                <a:cubicBezTo>
                  <a:pt x="299" y="559"/>
                  <a:pt x="308" y="523"/>
                  <a:pt x="316" y="496"/>
                </a:cubicBezTo>
                <a:cubicBezTo>
                  <a:pt x="344" y="450"/>
                  <a:pt x="344" y="288"/>
                  <a:pt x="344" y="226"/>
                </a:cubicBezTo>
                <a:lnTo>
                  <a:pt x="344" y="226"/>
                </a:lnTo>
                <a:cubicBezTo>
                  <a:pt x="353" y="171"/>
                  <a:pt x="353" y="171"/>
                  <a:pt x="353" y="171"/>
                </a:cubicBezTo>
                <a:cubicBezTo>
                  <a:pt x="353" y="162"/>
                  <a:pt x="344" y="162"/>
                  <a:pt x="344" y="162"/>
                </a:cubicBezTo>
                <a:lnTo>
                  <a:pt x="344" y="162"/>
                </a:lnTo>
                <a:lnTo>
                  <a:pt x="335" y="162"/>
                </a:lnTo>
                <a:cubicBezTo>
                  <a:pt x="335" y="208"/>
                  <a:pt x="335" y="208"/>
                  <a:pt x="335" y="208"/>
                </a:cubicBezTo>
                <a:cubicBezTo>
                  <a:pt x="326" y="226"/>
                  <a:pt x="316" y="226"/>
                  <a:pt x="308" y="226"/>
                </a:cubicBezTo>
                <a:cubicBezTo>
                  <a:pt x="290" y="226"/>
                  <a:pt x="290" y="217"/>
                  <a:pt x="290" y="198"/>
                </a:cubicBezTo>
                <a:cubicBezTo>
                  <a:pt x="299" y="126"/>
                  <a:pt x="299" y="126"/>
                  <a:pt x="299" y="126"/>
                </a:cubicBezTo>
                <a:lnTo>
                  <a:pt x="299" y="117"/>
                </a:lnTo>
                <a:lnTo>
                  <a:pt x="290" y="117"/>
                </a:lnTo>
                <a:cubicBezTo>
                  <a:pt x="280" y="198"/>
                  <a:pt x="280" y="198"/>
                  <a:pt x="280" y="198"/>
                </a:cubicBezTo>
                <a:cubicBezTo>
                  <a:pt x="271" y="208"/>
                  <a:pt x="262" y="217"/>
                  <a:pt x="253" y="217"/>
                </a:cubicBezTo>
                <a:cubicBezTo>
                  <a:pt x="244" y="217"/>
                  <a:pt x="235" y="198"/>
                  <a:pt x="235" y="189"/>
                </a:cubicBezTo>
                <a:cubicBezTo>
                  <a:pt x="244" y="99"/>
                  <a:pt x="244" y="99"/>
                  <a:pt x="244" y="99"/>
                </a:cubicBezTo>
                <a:cubicBezTo>
                  <a:pt x="244" y="90"/>
                  <a:pt x="235" y="90"/>
                  <a:pt x="235" y="90"/>
                </a:cubicBezTo>
                <a:cubicBezTo>
                  <a:pt x="235" y="90"/>
                  <a:pt x="235" y="90"/>
                  <a:pt x="235" y="99"/>
                </a:cubicBezTo>
                <a:cubicBezTo>
                  <a:pt x="217" y="171"/>
                  <a:pt x="217" y="171"/>
                  <a:pt x="217" y="171"/>
                </a:cubicBezTo>
                <a:cubicBezTo>
                  <a:pt x="217" y="180"/>
                  <a:pt x="208" y="189"/>
                  <a:pt x="199" y="189"/>
                </a:cubicBezTo>
                <a:cubicBezTo>
                  <a:pt x="190" y="189"/>
                  <a:pt x="181" y="180"/>
                  <a:pt x="181" y="171"/>
                </a:cubicBezTo>
                <a:cubicBezTo>
                  <a:pt x="181" y="72"/>
                  <a:pt x="181" y="72"/>
                  <a:pt x="181" y="72"/>
                </a:cubicBezTo>
                <a:lnTo>
                  <a:pt x="172" y="72"/>
                </a:lnTo>
                <a:cubicBezTo>
                  <a:pt x="172" y="72"/>
                  <a:pt x="172" y="72"/>
                  <a:pt x="163" y="72"/>
                </a:cubicBezTo>
                <a:cubicBezTo>
                  <a:pt x="154" y="171"/>
                  <a:pt x="154" y="171"/>
                  <a:pt x="154" y="171"/>
                </a:cubicBezTo>
                <a:cubicBezTo>
                  <a:pt x="154" y="180"/>
                  <a:pt x="145" y="189"/>
                  <a:pt x="136" y="189"/>
                </a:cubicBezTo>
                <a:cubicBezTo>
                  <a:pt x="118" y="189"/>
                  <a:pt x="109" y="180"/>
                  <a:pt x="109" y="162"/>
                </a:cubicBezTo>
                <a:cubicBezTo>
                  <a:pt x="109" y="162"/>
                  <a:pt x="109" y="108"/>
                  <a:pt x="109" y="72"/>
                </a:cubicBezTo>
                <a:cubicBezTo>
                  <a:pt x="109" y="63"/>
                  <a:pt x="109" y="54"/>
                  <a:pt x="100" y="54"/>
                </a:cubicBezTo>
                <a:cubicBezTo>
                  <a:pt x="100" y="45"/>
                  <a:pt x="91" y="45"/>
                  <a:pt x="82" y="45"/>
                </a:cubicBezTo>
                <a:lnTo>
                  <a:pt x="82" y="45"/>
                </a:lnTo>
                <a:cubicBezTo>
                  <a:pt x="82" y="45"/>
                  <a:pt x="73" y="45"/>
                  <a:pt x="73" y="54"/>
                </a:cubicBezTo>
                <a:cubicBezTo>
                  <a:pt x="63" y="54"/>
                  <a:pt x="63" y="63"/>
                  <a:pt x="63" y="72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63" y="171"/>
                  <a:pt x="63" y="208"/>
                  <a:pt x="54" y="244"/>
                </a:cubicBezTo>
                <a:cubicBezTo>
                  <a:pt x="46" y="288"/>
                  <a:pt x="82" y="369"/>
                  <a:pt x="100" y="414"/>
                </a:cubicBezTo>
                <a:cubicBezTo>
                  <a:pt x="109" y="441"/>
                  <a:pt x="118" y="460"/>
                  <a:pt x="118" y="469"/>
                </a:cubicBezTo>
                <a:cubicBezTo>
                  <a:pt x="118" y="469"/>
                  <a:pt x="127" y="487"/>
                  <a:pt x="127" y="604"/>
                </a:cubicBezTo>
                <a:cubicBezTo>
                  <a:pt x="127" y="604"/>
                  <a:pt x="127" y="613"/>
                  <a:pt x="127" y="649"/>
                </a:cubicBezTo>
                <a:cubicBezTo>
                  <a:pt x="127" y="685"/>
                  <a:pt x="127" y="758"/>
                  <a:pt x="127" y="767"/>
                </a:cubicBezTo>
                <a:close/>
                <a:moveTo>
                  <a:pt x="299" y="767"/>
                </a:moveTo>
                <a:lnTo>
                  <a:pt x="299" y="7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257">
            <a:extLst>
              <a:ext uri="{FF2B5EF4-FFF2-40B4-BE49-F238E27FC236}">
                <a16:creationId xmlns:a16="http://schemas.microsoft.com/office/drawing/2014/main" id="{144340C0-3590-3247-BA94-A83811E9D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2575" y="11178695"/>
            <a:ext cx="711266" cy="772778"/>
          </a:xfrm>
          <a:custGeom>
            <a:avLst/>
            <a:gdLst>
              <a:gd name="T0" fmla="*/ 750 w 814"/>
              <a:gd name="T1" fmla="*/ 569 h 886"/>
              <a:gd name="T2" fmla="*/ 542 w 814"/>
              <a:gd name="T3" fmla="*/ 433 h 886"/>
              <a:gd name="T4" fmla="*/ 271 w 814"/>
              <a:gd name="T5" fmla="*/ 560 h 886"/>
              <a:gd name="T6" fmla="*/ 280 w 814"/>
              <a:gd name="T7" fmla="*/ 325 h 886"/>
              <a:gd name="T8" fmla="*/ 370 w 814"/>
              <a:gd name="T9" fmla="*/ 262 h 886"/>
              <a:gd name="T10" fmla="*/ 406 w 814"/>
              <a:gd name="T11" fmla="*/ 225 h 886"/>
              <a:gd name="T12" fmla="*/ 379 w 814"/>
              <a:gd name="T13" fmla="*/ 126 h 886"/>
              <a:gd name="T14" fmla="*/ 325 w 814"/>
              <a:gd name="T15" fmla="*/ 144 h 886"/>
              <a:gd name="T16" fmla="*/ 289 w 814"/>
              <a:gd name="T17" fmla="*/ 153 h 886"/>
              <a:gd name="T18" fmla="*/ 289 w 814"/>
              <a:gd name="T19" fmla="*/ 144 h 886"/>
              <a:gd name="T20" fmla="*/ 316 w 814"/>
              <a:gd name="T21" fmla="*/ 135 h 886"/>
              <a:gd name="T22" fmla="*/ 307 w 814"/>
              <a:gd name="T23" fmla="*/ 90 h 886"/>
              <a:gd name="T24" fmla="*/ 280 w 814"/>
              <a:gd name="T25" fmla="*/ 99 h 886"/>
              <a:gd name="T26" fmla="*/ 226 w 814"/>
              <a:gd name="T27" fmla="*/ 72 h 886"/>
              <a:gd name="T28" fmla="*/ 244 w 814"/>
              <a:gd name="T29" fmla="*/ 126 h 886"/>
              <a:gd name="T30" fmla="*/ 244 w 814"/>
              <a:gd name="T31" fmla="*/ 153 h 886"/>
              <a:gd name="T32" fmla="*/ 235 w 814"/>
              <a:gd name="T33" fmla="*/ 189 h 886"/>
              <a:gd name="T34" fmla="*/ 343 w 814"/>
              <a:gd name="T35" fmla="*/ 180 h 886"/>
              <a:gd name="T36" fmla="*/ 370 w 814"/>
              <a:gd name="T37" fmla="*/ 171 h 886"/>
              <a:gd name="T38" fmla="*/ 379 w 814"/>
              <a:gd name="T39" fmla="*/ 198 h 886"/>
              <a:gd name="T40" fmla="*/ 343 w 814"/>
              <a:gd name="T41" fmla="*/ 234 h 886"/>
              <a:gd name="T42" fmla="*/ 235 w 814"/>
              <a:gd name="T43" fmla="*/ 289 h 886"/>
              <a:gd name="T44" fmla="*/ 207 w 814"/>
              <a:gd name="T45" fmla="*/ 641 h 886"/>
              <a:gd name="T46" fmla="*/ 217 w 814"/>
              <a:gd name="T47" fmla="*/ 677 h 886"/>
              <a:gd name="T48" fmla="*/ 244 w 814"/>
              <a:gd name="T49" fmla="*/ 668 h 886"/>
              <a:gd name="T50" fmla="*/ 397 w 814"/>
              <a:gd name="T51" fmla="*/ 497 h 886"/>
              <a:gd name="T52" fmla="*/ 723 w 814"/>
              <a:gd name="T53" fmla="*/ 596 h 886"/>
              <a:gd name="T54" fmla="*/ 741 w 814"/>
              <a:gd name="T55" fmla="*/ 713 h 886"/>
              <a:gd name="T56" fmla="*/ 126 w 814"/>
              <a:gd name="T57" fmla="*/ 840 h 886"/>
              <a:gd name="T58" fmla="*/ 45 w 814"/>
              <a:gd name="T59" fmla="*/ 704 h 886"/>
              <a:gd name="T60" fmla="*/ 108 w 814"/>
              <a:gd name="T61" fmla="*/ 388 h 886"/>
              <a:gd name="T62" fmla="*/ 144 w 814"/>
              <a:gd name="T63" fmla="*/ 207 h 886"/>
              <a:gd name="T64" fmla="*/ 180 w 814"/>
              <a:gd name="T65" fmla="*/ 99 h 886"/>
              <a:gd name="T66" fmla="*/ 334 w 814"/>
              <a:gd name="T67" fmla="*/ 63 h 886"/>
              <a:gd name="T68" fmla="*/ 361 w 814"/>
              <a:gd name="T69" fmla="*/ 117 h 886"/>
              <a:gd name="T70" fmla="*/ 406 w 814"/>
              <a:gd name="T71" fmla="*/ 126 h 886"/>
              <a:gd name="T72" fmla="*/ 352 w 814"/>
              <a:gd name="T73" fmla="*/ 17 h 886"/>
              <a:gd name="T74" fmla="*/ 207 w 814"/>
              <a:gd name="T75" fmla="*/ 9 h 886"/>
              <a:gd name="T76" fmla="*/ 99 w 814"/>
              <a:gd name="T77" fmla="*/ 189 h 886"/>
              <a:gd name="T78" fmla="*/ 63 w 814"/>
              <a:gd name="T79" fmla="*/ 352 h 886"/>
              <a:gd name="T80" fmla="*/ 27 w 814"/>
              <a:gd name="T81" fmla="*/ 533 h 886"/>
              <a:gd name="T82" fmla="*/ 0 w 814"/>
              <a:gd name="T83" fmla="*/ 740 h 886"/>
              <a:gd name="T84" fmla="*/ 117 w 814"/>
              <a:gd name="T85" fmla="*/ 885 h 886"/>
              <a:gd name="T86" fmla="*/ 488 w 814"/>
              <a:gd name="T87" fmla="*/ 867 h 886"/>
              <a:gd name="T88" fmla="*/ 750 w 814"/>
              <a:gd name="T89" fmla="*/ 569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14" h="886">
                <a:moveTo>
                  <a:pt x="750" y="569"/>
                </a:moveTo>
                <a:lnTo>
                  <a:pt x="750" y="569"/>
                </a:lnTo>
                <a:lnTo>
                  <a:pt x="750" y="569"/>
                </a:lnTo>
                <a:cubicBezTo>
                  <a:pt x="677" y="487"/>
                  <a:pt x="614" y="442"/>
                  <a:pt x="542" y="433"/>
                </a:cubicBezTo>
                <a:cubicBezTo>
                  <a:pt x="479" y="415"/>
                  <a:pt x="415" y="433"/>
                  <a:pt x="379" y="460"/>
                </a:cubicBezTo>
                <a:cubicBezTo>
                  <a:pt x="343" y="469"/>
                  <a:pt x="307" y="515"/>
                  <a:pt x="271" y="560"/>
                </a:cubicBezTo>
                <a:cubicBezTo>
                  <a:pt x="271" y="533"/>
                  <a:pt x="271" y="497"/>
                  <a:pt x="271" y="460"/>
                </a:cubicBezTo>
                <a:cubicBezTo>
                  <a:pt x="280" y="406"/>
                  <a:pt x="280" y="352"/>
                  <a:pt x="280" y="325"/>
                </a:cubicBezTo>
                <a:cubicBezTo>
                  <a:pt x="289" y="316"/>
                  <a:pt x="307" y="307"/>
                  <a:pt x="325" y="298"/>
                </a:cubicBezTo>
                <a:cubicBezTo>
                  <a:pt x="343" y="289"/>
                  <a:pt x="361" y="270"/>
                  <a:pt x="370" y="262"/>
                </a:cubicBezTo>
                <a:cubicBezTo>
                  <a:pt x="379" y="253"/>
                  <a:pt x="379" y="253"/>
                  <a:pt x="388" y="244"/>
                </a:cubicBezTo>
                <a:cubicBezTo>
                  <a:pt x="397" y="234"/>
                  <a:pt x="406" y="234"/>
                  <a:pt x="406" y="225"/>
                </a:cubicBezTo>
                <a:cubicBezTo>
                  <a:pt x="434" y="207"/>
                  <a:pt x="434" y="180"/>
                  <a:pt x="415" y="153"/>
                </a:cubicBezTo>
                <a:cubicBezTo>
                  <a:pt x="406" y="144"/>
                  <a:pt x="397" y="135"/>
                  <a:pt x="379" y="126"/>
                </a:cubicBezTo>
                <a:cubicBezTo>
                  <a:pt x="370" y="126"/>
                  <a:pt x="352" y="126"/>
                  <a:pt x="343" y="135"/>
                </a:cubicBezTo>
                <a:cubicBezTo>
                  <a:pt x="334" y="135"/>
                  <a:pt x="334" y="144"/>
                  <a:pt x="325" y="144"/>
                </a:cubicBezTo>
                <a:cubicBezTo>
                  <a:pt x="316" y="144"/>
                  <a:pt x="307" y="153"/>
                  <a:pt x="307" y="153"/>
                </a:cubicBezTo>
                <a:cubicBezTo>
                  <a:pt x="298" y="153"/>
                  <a:pt x="289" y="153"/>
                  <a:pt x="289" y="153"/>
                </a:cubicBezTo>
                <a:lnTo>
                  <a:pt x="289" y="153"/>
                </a:lnTo>
                <a:cubicBezTo>
                  <a:pt x="289" y="144"/>
                  <a:pt x="289" y="144"/>
                  <a:pt x="289" y="144"/>
                </a:cubicBezTo>
                <a:cubicBezTo>
                  <a:pt x="289" y="144"/>
                  <a:pt x="289" y="144"/>
                  <a:pt x="298" y="144"/>
                </a:cubicBezTo>
                <a:cubicBezTo>
                  <a:pt x="316" y="135"/>
                  <a:pt x="316" y="135"/>
                  <a:pt x="316" y="135"/>
                </a:cubicBezTo>
                <a:cubicBezTo>
                  <a:pt x="334" y="135"/>
                  <a:pt x="334" y="117"/>
                  <a:pt x="334" y="108"/>
                </a:cubicBezTo>
                <a:cubicBezTo>
                  <a:pt x="334" y="99"/>
                  <a:pt x="316" y="90"/>
                  <a:pt x="307" y="90"/>
                </a:cubicBezTo>
                <a:cubicBezTo>
                  <a:pt x="280" y="99"/>
                  <a:pt x="280" y="99"/>
                  <a:pt x="280" y="99"/>
                </a:cubicBezTo>
                <a:lnTo>
                  <a:pt x="280" y="99"/>
                </a:lnTo>
                <a:cubicBezTo>
                  <a:pt x="262" y="81"/>
                  <a:pt x="262" y="81"/>
                  <a:pt x="262" y="81"/>
                </a:cubicBezTo>
                <a:cubicBezTo>
                  <a:pt x="253" y="72"/>
                  <a:pt x="235" y="72"/>
                  <a:pt x="226" y="72"/>
                </a:cubicBezTo>
                <a:cubicBezTo>
                  <a:pt x="217" y="81"/>
                  <a:pt x="217" y="99"/>
                  <a:pt x="226" y="108"/>
                </a:cubicBezTo>
                <a:cubicBezTo>
                  <a:pt x="244" y="126"/>
                  <a:pt x="244" y="126"/>
                  <a:pt x="244" y="126"/>
                </a:cubicBezTo>
                <a:cubicBezTo>
                  <a:pt x="244" y="144"/>
                  <a:pt x="244" y="144"/>
                  <a:pt x="244" y="144"/>
                </a:cubicBezTo>
                <a:cubicBezTo>
                  <a:pt x="244" y="144"/>
                  <a:pt x="244" y="144"/>
                  <a:pt x="244" y="153"/>
                </a:cubicBezTo>
                <a:cubicBezTo>
                  <a:pt x="235" y="144"/>
                  <a:pt x="226" y="153"/>
                  <a:pt x="226" y="162"/>
                </a:cubicBezTo>
                <a:cubicBezTo>
                  <a:pt x="217" y="180"/>
                  <a:pt x="226" y="189"/>
                  <a:pt x="235" y="189"/>
                </a:cubicBezTo>
                <a:cubicBezTo>
                  <a:pt x="244" y="189"/>
                  <a:pt x="289" y="207"/>
                  <a:pt x="325" y="189"/>
                </a:cubicBezTo>
                <a:cubicBezTo>
                  <a:pt x="325" y="189"/>
                  <a:pt x="334" y="189"/>
                  <a:pt x="343" y="180"/>
                </a:cubicBezTo>
                <a:cubicBezTo>
                  <a:pt x="361" y="180"/>
                  <a:pt x="361" y="180"/>
                  <a:pt x="361" y="171"/>
                </a:cubicBezTo>
                <a:lnTo>
                  <a:pt x="370" y="171"/>
                </a:lnTo>
                <a:cubicBezTo>
                  <a:pt x="379" y="171"/>
                  <a:pt x="379" y="180"/>
                  <a:pt x="379" y="180"/>
                </a:cubicBezTo>
                <a:cubicBezTo>
                  <a:pt x="388" y="180"/>
                  <a:pt x="388" y="189"/>
                  <a:pt x="379" y="198"/>
                </a:cubicBezTo>
                <a:cubicBezTo>
                  <a:pt x="379" y="198"/>
                  <a:pt x="370" y="207"/>
                  <a:pt x="361" y="207"/>
                </a:cubicBezTo>
                <a:cubicBezTo>
                  <a:pt x="352" y="216"/>
                  <a:pt x="343" y="225"/>
                  <a:pt x="343" y="234"/>
                </a:cubicBezTo>
                <a:cubicBezTo>
                  <a:pt x="307" y="262"/>
                  <a:pt x="271" y="280"/>
                  <a:pt x="253" y="280"/>
                </a:cubicBezTo>
                <a:cubicBezTo>
                  <a:pt x="253" y="280"/>
                  <a:pt x="244" y="289"/>
                  <a:pt x="235" y="289"/>
                </a:cubicBezTo>
                <a:cubicBezTo>
                  <a:pt x="235" y="298"/>
                  <a:pt x="235" y="298"/>
                  <a:pt x="235" y="307"/>
                </a:cubicBezTo>
                <a:cubicBezTo>
                  <a:pt x="235" y="415"/>
                  <a:pt x="226" y="605"/>
                  <a:pt x="207" y="641"/>
                </a:cubicBezTo>
                <a:cubicBezTo>
                  <a:pt x="207" y="650"/>
                  <a:pt x="207" y="650"/>
                  <a:pt x="207" y="650"/>
                </a:cubicBezTo>
                <a:cubicBezTo>
                  <a:pt x="198" y="668"/>
                  <a:pt x="207" y="677"/>
                  <a:pt x="217" y="677"/>
                </a:cubicBezTo>
                <a:cubicBezTo>
                  <a:pt x="226" y="686"/>
                  <a:pt x="235" y="686"/>
                  <a:pt x="244" y="677"/>
                </a:cubicBezTo>
                <a:cubicBezTo>
                  <a:pt x="244" y="677"/>
                  <a:pt x="244" y="677"/>
                  <a:pt x="244" y="668"/>
                </a:cubicBezTo>
                <a:lnTo>
                  <a:pt x="253" y="659"/>
                </a:lnTo>
                <a:cubicBezTo>
                  <a:pt x="280" y="623"/>
                  <a:pt x="343" y="523"/>
                  <a:pt x="397" y="497"/>
                </a:cubicBezTo>
                <a:cubicBezTo>
                  <a:pt x="434" y="478"/>
                  <a:pt x="479" y="460"/>
                  <a:pt x="533" y="478"/>
                </a:cubicBezTo>
                <a:cubicBezTo>
                  <a:pt x="587" y="487"/>
                  <a:pt x="650" y="523"/>
                  <a:pt x="723" y="596"/>
                </a:cubicBezTo>
                <a:cubicBezTo>
                  <a:pt x="723" y="605"/>
                  <a:pt x="732" y="614"/>
                  <a:pt x="741" y="641"/>
                </a:cubicBezTo>
                <a:cubicBezTo>
                  <a:pt x="750" y="668"/>
                  <a:pt x="750" y="686"/>
                  <a:pt x="741" y="713"/>
                </a:cubicBezTo>
                <a:cubicBezTo>
                  <a:pt x="723" y="750"/>
                  <a:pt x="668" y="804"/>
                  <a:pt x="479" y="822"/>
                </a:cubicBezTo>
                <a:cubicBezTo>
                  <a:pt x="325" y="840"/>
                  <a:pt x="207" y="849"/>
                  <a:pt x="126" y="840"/>
                </a:cubicBezTo>
                <a:cubicBezTo>
                  <a:pt x="81" y="831"/>
                  <a:pt x="45" y="795"/>
                  <a:pt x="45" y="750"/>
                </a:cubicBezTo>
                <a:cubicBezTo>
                  <a:pt x="45" y="731"/>
                  <a:pt x="45" y="713"/>
                  <a:pt x="45" y="704"/>
                </a:cubicBezTo>
                <a:cubicBezTo>
                  <a:pt x="45" y="668"/>
                  <a:pt x="54" y="587"/>
                  <a:pt x="72" y="542"/>
                </a:cubicBezTo>
                <a:cubicBezTo>
                  <a:pt x="90" y="478"/>
                  <a:pt x="99" y="433"/>
                  <a:pt x="108" y="388"/>
                </a:cubicBezTo>
                <a:cubicBezTo>
                  <a:pt x="108" y="379"/>
                  <a:pt x="108" y="370"/>
                  <a:pt x="108" y="352"/>
                </a:cubicBezTo>
                <a:cubicBezTo>
                  <a:pt x="117" y="307"/>
                  <a:pt x="126" y="262"/>
                  <a:pt x="144" y="207"/>
                </a:cubicBezTo>
                <a:cubicBezTo>
                  <a:pt x="144" y="198"/>
                  <a:pt x="144" y="198"/>
                  <a:pt x="144" y="198"/>
                </a:cubicBezTo>
                <a:cubicBezTo>
                  <a:pt x="162" y="153"/>
                  <a:pt x="180" y="108"/>
                  <a:pt x="180" y="99"/>
                </a:cubicBezTo>
                <a:cubicBezTo>
                  <a:pt x="198" y="45"/>
                  <a:pt x="235" y="36"/>
                  <a:pt x="307" y="54"/>
                </a:cubicBezTo>
                <a:cubicBezTo>
                  <a:pt x="316" y="63"/>
                  <a:pt x="325" y="63"/>
                  <a:pt x="334" y="63"/>
                </a:cubicBezTo>
                <a:cubicBezTo>
                  <a:pt x="352" y="72"/>
                  <a:pt x="361" y="72"/>
                  <a:pt x="361" y="81"/>
                </a:cubicBezTo>
                <a:cubicBezTo>
                  <a:pt x="370" y="90"/>
                  <a:pt x="361" y="108"/>
                  <a:pt x="361" y="117"/>
                </a:cubicBezTo>
                <a:lnTo>
                  <a:pt x="361" y="117"/>
                </a:lnTo>
                <a:cubicBezTo>
                  <a:pt x="406" y="126"/>
                  <a:pt x="406" y="126"/>
                  <a:pt x="406" y="126"/>
                </a:cubicBezTo>
                <a:cubicBezTo>
                  <a:pt x="406" y="126"/>
                  <a:pt x="415" y="90"/>
                  <a:pt x="397" y="63"/>
                </a:cubicBezTo>
                <a:cubicBezTo>
                  <a:pt x="397" y="45"/>
                  <a:pt x="379" y="27"/>
                  <a:pt x="352" y="17"/>
                </a:cubicBezTo>
                <a:cubicBezTo>
                  <a:pt x="334" y="17"/>
                  <a:pt x="325" y="17"/>
                  <a:pt x="316" y="9"/>
                </a:cubicBezTo>
                <a:cubicBezTo>
                  <a:pt x="271" y="0"/>
                  <a:pt x="244" y="0"/>
                  <a:pt x="207" y="9"/>
                </a:cubicBezTo>
                <a:cubicBezTo>
                  <a:pt x="180" y="17"/>
                  <a:pt x="153" y="45"/>
                  <a:pt x="135" y="81"/>
                </a:cubicBezTo>
                <a:cubicBezTo>
                  <a:pt x="135" y="81"/>
                  <a:pt x="135" y="81"/>
                  <a:pt x="99" y="189"/>
                </a:cubicBezTo>
                <a:cubicBezTo>
                  <a:pt x="99" y="198"/>
                  <a:pt x="99" y="198"/>
                  <a:pt x="99" y="198"/>
                </a:cubicBezTo>
                <a:cubicBezTo>
                  <a:pt x="81" y="244"/>
                  <a:pt x="72" y="298"/>
                  <a:pt x="63" y="352"/>
                </a:cubicBezTo>
                <a:cubicBezTo>
                  <a:pt x="63" y="361"/>
                  <a:pt x="63" y="370"/>
                  <a:pt x="63" y="379"/>
                </a:cubicBezTo>
                <a:cubicBezTo>
                  <a:pt x="54" y="424"/>
                  <a:pt x="54" y="469"/>
                  <a:pt x="27" y="533"/>
                </a:cubicBezTo>
                <a:cubicBezTo>
                  <a:pt x="9" y="578"/>
                  <a:pt x="0" y="659"/>
                  <a:pt x="0" y="704"/>
                </a:cubicBezTo>
                <a:cubicBezTo>
                  <a:pt x="0" y="722"/>
                  <a:pt x="0" y="731"/>
                  <a:pt x="0" y="740"/>
                </a:cubicBezTo>
                <a:cubicBezTo>
                  <a:pt x="0" y="776"/>
                  <a:pt x="9" y="813"/>
                  <a:pt x="36" y="840"/>
                </a:cubicBezTo>
                <a:cubicBezTo>
                  <a:pt x="54" y="858"/>
                  <a:pt x="90" y="876"/>
                  <a:pt x="117" y="885"/>
                </a:cubicBezTo>
                <a:cubicBezTo>
                  <a:pt x="153" y="885"/>
                  <a:pt x="180" y="885"/>
                  <a:pt x="217" y="885"/>
                </a:cubicBezTo>
                <a:cubicBezTo>
                  <a:pt x="298" y="885"/>
                  <a:pt x="379" y="876"/>
                  <a:pt x="488" y="867"/>
                </a:cubicBezTo>
                <a:cubicBezTo>
                  <a:pt x="650" y="849"/>
                  <a:pt x="750" y="804"/>
                  <a:pt x="786" y="731"/>
                </a:cubicBezTo>
                <a:cubicBezTo>
                  <a:pt x="813" y="650"/>
                  <a:pt x="759" y="578"/>
                  <a:pt x="750" y="5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1327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51">
            <a:extLst>
              <a:ext uri="{FF2B5EF4-FFF2-40B4-BE49-F238E27FC236}">
                <a16:creationId xmlns:a16="http://schemas.microsoft.com/office/drawing/2014/main" id="{265F2EB4-661E-0944-B9A5-502F7408A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654" y="4367909"/>
            <a:ext cx="8452951" cy="8443411"/>
          </a:xfrm>
          <a:custGeom>
            <a:avLst/>
            <a:gdLst>
              <a:gd name="T0" fmla="*/ 7815 w 7816"/>
              <a:gd name="T1" fmla="*/ 3902 h 7806"/>
              <a:gd name="T2" fmla="*/ 7815 w 7816"/>
              <a:gd name="T3" fmla="*/ 3902 h 7806"/>
              <a:gd name="T4" fmla="*/ 3902 w 7816"/>
              <a:gd name="T5" fmla="*/ 7805 h 7806"/>
              <a:gd name="T6" fmla="*/ 0 w 7816"/>
              <a:gd name="T7" fmla="*/ 3902 h 7806"/>
              <a:gd name="T8" fmla="*/ 3902 w 7816"/>
              <a:gd name="T9" fmla="*/ 0 h 7806"/>
              <a:gd name="T10" fmla="*/ 7815 w 7816"/>
              <a:gd name="T11" fmla="*/ 3902 h 7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6" h="7806">
                <a:moveTo>
                  <a:pt x="7815" y="3902"/>
                </a:moveTo>
                <a:lnTo>
                  <a:pt x="7815" y="3902"/>
                </a:lnTo>
                <a:cubicBezTo>
                  <a:pt x="7815" y="6062"/>
                  <a:pt x="6062" y="7805"/>
                  <a:pt x="3902" y="7805"/>
                </a:cubicBezTo>
                <a:cubicBezTo>
                  <a:pt x="1753" y="7805"/>
                  <a:pt x="0" y="6062"/>
                  <a:pt x="0" y="3902"/>
                </a:cubicBezTo>
                <a:cubicBezTo>
                  <a:pt x="0" y="1744"/>
                  <a:pt x="1753" y="0"/>
                  <a:pt x="3902" y="0"/>
                </a:cubicBezTo>
                <a:cubicBezTo>
                  <a:pt x="6062" y="0"/>
                  <a:pt x="7815" y="1744"/>
                  <a:pt x="7815" y="390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68">
            <a:extLst>
              <a:ext uri="{FF2B5EF4-FFF2-40B4-BE49-F238E27FC236}">
                <a16:creationId xmlns:a16="http://schemas.microsoft.com/office/drawing/2014/main" id="{06A624EC-3924-084D-BB44-CFBC49588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35" y="5512792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69">
            <a:extLst>
              <a:ext uri="{FF2B5EF4-FFF2-40B4-BE49-F238E27FC236}">
                <a16:creationId xmlns:a16="http://schemas.microsoft.com/office/drawing/2014/main" id="{47398EAE-810D-EE4D-97CE-BA00B47E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1731" y="10319198"/>
            <a:ext cx="1478358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65 h 973"/>
              <a:gd name="T8" fmla="*/ 0 w 973"/>
              <a:gd name="T9" fmla="*/ 115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15 h 973"/>
              <a:gd name="T16" fmla="*/ 972 w 973"/>
              <a:gd name="T17" fmla="*/ 865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70">
            <a:extLst>
              <a:ext uri="{FF2B5EF4-FFF2-40B4-BE49-F238E27FC236}">
                <a16:creationId xmlns:a16="http://schemas.microsoft.com/office/drawing/2014/main" id="{FEA63DC8-D8B0-9940-BD47-2FCD5669C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6971" y="10335838"/>
            <a:ext cx="1471667" cy="1478354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65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65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54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71">
            <a:extLst>
              <a:ext uri="{FF2B5EF4-FFF2-40B4-BE49-F238E27FC236}">
                <a16:creationId xmlns:a16="http://schemas.microsoft.com/office/drawing/2014/main" id="{DFCDF646-DE72-E94D-A6BD-0CD9A23E3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465" y="5509853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C893B721-3ADB-FE41-BF2D-959A11F8BBCC}"/>
              </a:ext>
            </a:extLst>
          </p:cNvPr>
          <p:cNvGrpSpPr/>
          <p:nvPr/>
        </p:nvGrpSpPr>
        <p:grpSpPr>
          <a:xfrm>
            <a:off x="17029838" y="5567003"/>
            <a:ext cx="4437131" cy="2284399"/>
            <a:chOff x="4247967" y="10711881"/>
            <a:chExt cx="4236804" cy="2284399"/>
          </a:xfrm>
        </p:grpSpPr>
        <p:sp>
          <p:nvSpPr>
            <p:cNvPr id="102" name="CuadroTexto 395">
              <a:extLst>
                <a:ext uri="{FF2B5EF4-FFF2-40B4-BE49-F238E27FC236}">
                  <a16:creationId xmlns:a16="http://schemas.microsoft.com/office/drawing/2014/main" id="{F60B14FE-9A29-8948-B65B-6D4F7A2BC6FC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03" name="Rectangle 40">
              <a:extLst>
                <a:ext uri="{FF2B5EF4-FFF2-40B4-BE49-F238E27FC236}">
                  <a16:creationId xmlns:a16="http://schemas.microsoft.com/office/drawing/2014/main" id="{5CBBF7E8-CF6B-9442-BAB9-74A2E1CD6A59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E1A1139B-C7B2-4143-A9B2-7BC36EB9C779}"/>
              </a:ext>
            </a:extLst>
          </p:cNvPr>
          <p:cNvGrpSpPr/>
          <p:nvPr/>
        </p:nvGrpSpPr>
        <p:grpSpPr>
          <a:xfrm>
            <a:off x="2997159" y="5522517"/>
            <a:ext cx="4791165" cy="1827997"/>
            <a:chOff x="4263265" y="1952891"/>
            <a:chExt cx="4236804" cy="1827997"/>
          </a:xfrm>
        </p:grpSpPr>
        <p:sp>
          <p:nvSpPr>
            <p:cNvPr id="105" name="CuadroTexto 395">
              <a:extLst>
                <a:ext uri="{FF2B5EF4-FFF2-40B4-BE49-F238E27FC236}">
                  <a16:creationId xmlns:a16="http://schemas.microsoft.com/office/drawing/2014/main" id="{5CCACFD1-8CB2-AF49-A90C-C3D12A011CC5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06" name="Rectangle 40">
              <a:extLst>
                <a:ext uri="{FF2B5EF4-FFF2-40B4-BE49-F238E27FC236}">
                  <a16:creationId xmlns:a16="http://schemas.microsoft.com/office/drawing/2014/main" id="{9F84A48C-BE70-0B40-A378-0639A0679ABE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EB361576-E403-944B-9718-99A125862CAF}"/>
              </a:ext>
            </a:extLst>
          </p:cNvPr>
          <p:cNvGrpSpPr/>
          <p:nvPr/>
        </p:nvGrpSpPr>
        <p:grpSpPr>
          <a:xfrm>
            <a:off x="17016861" y="10408418"/>
            <a:ext cx="4437131" cy="2284399"/>
            <a:chOff x="4247967" y="10711881"/>
            <a:chExt cx="4236804" cy="2284399"/>
          </a:xfrm>
        </p:grpSpPr>
        <p:sp>
          <p:nvSpPr>
            <p:cNvPr id="108" name="CuadroTexto 395">
              <a:extLst>
                <a:ext uri="{FF2B5EF4-FFF2-40B4-BE49-F238E27FC236}">
                  <a16:creationId xmlns:a16="http://schemas.microsoft.com/office/drawing/2014/main" id="{F3CBAC70-A156-6E43-97C1-9C63CE986000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9" name="Rectangle 40">
              <a:extLst>
                <a:ext uri="{FF2B5EF4-FFF2-40B4-BE49-F238E27FC236}">
                  <a16:creationId xmlns:a16="http://schemas.microsoft.com/office/drawing/2014/main" id="{1B98364E-3349-3A45-8290-0DBBA4C5F15A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8C14AB8C-0F0D-6E44-96A5-D439D9045933}"/>
              </a:ext>
            </a:extLst>
          </p:cNvPr>
          <p:cNvGrpSpPr/>
          <p:nvPr/>
        </p:nvGrpSpPr>
        <p:grpSpPr>
          <a:xfrm>
            <a:off x="3009394" y="10326200"/>
            <a:ext cx="4791165" cy="1827997"/>
            <a:chOff x="4263265" y="1952891"/>
            <a:chExt cx="4236804" cy="1827997"/>
          </a:xfrm>
        </p:grpSpPr>
        <p:sp>
          <p:nvSpPr>
            <p:cNvPr id="119" name="CuadroTexto 395">
              <a:extLst>
                <a:ext uri="{FF2B5EF4-FFF2-40B4-BE49-F238E27FC236}">
                  <a16:creationId xmlns:a16="http://schemas.microsoft.com/office/drawing/2014/main" id="{1AFE240C-3AB7-DB45-B9CE-65C60CED0EB2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20" name="Rectangle 40">
              <a:extLst>
                <a:ext uri="{FF2B5EF4-FFF2-40B4-BE49-F238E27FC236}">
                  <a16:creationId xmlns:a16="http://schemas.microsoft.com/office/drawing/2014/main" id="{13B1EB35-996B-3445-94BC-0BE4B976F08B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1A70F236-ABDD-AD40-B0C3-135612EE1FB8}"/>
              </a:ext>
            </a:extLst>
          </p:cNvPr>
          <p:cNvGrpSpPr/>
          <p:nvPr/>
        </p:nvGrpSpPr>
        <p:grpSpPr>
          <a:xfrm>
            <a:off x="2668308" y="893267"/>
            <a:ext cx="19041035" cy="2561450"/>
            <a:chOff x="2668308" y="861425"/>
            <a:chExt cx="19041035" cy="2561450"/>
          </a:xfrm>
        </p:grpSpPr>
        <p:sp>
          <p:nvSpPr>
            <p:cNvPr id="124" name="CuadroTexto 123">
              <a:extLst>
                <a:ext uri="{FF2B5EF4-FFF2-40B4-BE49-F238E27FC236}">
                  <a16:creationId xmlns:a16="http://schemas.microsoft.com/office/drawing/2014/main" id="{41D4D8B8-FB27-4F40-A64F-2AC57C622856}"/>
                </a:ext>
              </a:extLst>
            </p:cNvPr>
            <p:cNvSpPr txBox="1"/>
            <p:nvPr/>
          </p:nvSpPr>
          <p:spPr>
            <a:xfrm>
              <a:off x="8958626" y="861425"/>
              <a:ext cx="646042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Fitness/Sport</a:t>
              </a:r>
            </a:p>
          </p:txBody>
        </p:sp>
        <p:sp>
          <p:nvSpPr>
            <p:cNvPr id="125" name="CuadroTexto 124">
              <a:extLst>
                <a:ext uri="{FF2B5EF4-FFF2-40B4-BE49-F238E27FC236}">
                  <a16:creationId xmlns:a16="http://schemas.microsoft.com/office/drawing/2014/main" id="{069A76D0-6AE4-7C4E-9D53-C1BF6FCB563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26" name="Freeform 204">
            <a:extLst>
              <a:ext uri="{FF2B5EF4-FFF2-40B4-BE49-F238E27FC236}">
                <a16:creationId xmlns:a16="http://schemas.microsoft.com/office/drawing/2014/main" id="{B8795088-05DB-C54E-997A-E89CF28BC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8889" y="7691286"/>
            <a:ext cx="326835" cy="148893"/>
          </a:xfrm>
          <a:custGeom>
            <a:avLst/>
            <a:gdLst>
              <a:gd name="T0" fmla="*/ 325 w 398"/>
              <a:gd name="T1" fmla="*/ 180 h 181"/>
              <a:gd name="T2" fmla="*/ 325 w 398"/>
              <a:gd name="T3" fmla="*/ 180 h 181"/>
              <a:gd name="T4" fmla="*/ 72 w 398"/>
              <a:gd name="T5" fmla="*/ 180 h 181"/>
              <a:gd name="T6" fmla="*/ 0 w 398"/>
              <a:gd name="T7" fmla="*/ 99 h 181"/>
              <a:gd name="T8" fmla="*/ 0 w 398"/>
              <a:gd name="T9" fmla="*/ 72 h 181"/>
              <a:gd name="T10" fmla="*/ 72 w 398"/>
              <a:gd name="T11" fmla="*/ 0 h 181"/>
              <a:gd name="T12" fmla="*/ 325 w 398"/>
              <a:gd name="T13" fmla="*/ 0 h 181"/>
              <a:gd name="T14" fmla="*/ 397 w 398"/>
              <a:gd name="T15" fmla="*/ 72 h 181"/>
              <a:gd name="T16" fmla="*/ 397 w 398"/>
              <a:gd name="T17" fmla="*/ 99 h 181"/>
              <a:gd name="T18" fmla="*/ 325 w 398"/>
              <a:gd name="T19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8" h="181">
                <a:moveTo>
                  <a:pt x="325" y="180"/>
                </a:moveTo>
                <a:lnTo>
                  <a:pt x="325" y="180"/>
                </a:lnTo>
                <a:cubicBezTo>
                  <a:pt x="72" y="180"/>
                  <a:pt x="72" y="180"/>
                  <a:pt x="72" y="180"/>
                </a:cubicBezTo>
                <a:cubicBezTo>
                  <a:pt x="27" y="180"/>
                  <a:pt x="0" y="144"/>
                  <a:pt x="0" y="99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72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370" y="0"/>
                  <a:pt x="397" y="36"/>
                  <a:pt x="397" y="72"/>
                </a:cubicBezTo>
                <a:cubicBezTo>
                  <a:pt x="397" y="99"/>
                  <a:pt x="397" y="99"/>
                  <a:pt x="397" y="99"/>
                </a:cubicBezTo>
                <a:cubicBezTo>
                  <a:pt x="397" y="144"/>
                  <a:pt x="370" y="180"/>
                  <a:pt x="325" y="18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05">
            <a:extLst>
              <a:ext uri="{FF2B5EF4-FFF2-40B4-BE49-F238E27FC236}">
                <a16:creationId xmlns:a16="http://schemas.microsoft.com/office/drawing/2014/main" id="{1F274658-CE3F-384A-A884-29CF15F3B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574" y="7691286"/>
            <a:ext cx="337729" cy="148893"/>
          </a:xfrm>
          <a:custGeom>
            <a:avLst/>
            <a:gdLst>
              <a:gd name="T0" fmla="*/ 325 w 408"/>
              <a:gd name="T1" fmla="*/ 180 h 181"/>
              <a:gd name="T2" fmla="*/ 325 w 408"/>
              <a:gd name="T3" fmla="*/ 180 h 181"/>
              <a:gd name="T4" fmla="*/ 72 w 408"/>
              <a:gd name="T5" fmla="*/ 180 h 181"/>
              <a:gd name="T6" fmla="*/ 0 w 408"/>
              <a:gd name="T7" fmla="*/ 99 h 181"/>
              <a:gd name="T8" fmla="*/ 0 w 408"/>
              <a:gd name="T9" fmla="*/ 72 h 181"/>
              <a:gd name="T10" fmla="*/ 72 w 408"/>
              <a:gd name="T11" fmla="*/ 0 h 181"/>
              <a:gd name="T12" fmla="*/ 325 w 408"/>
              <a:gd name="T13" fmla="*/ 0 h 181"/>
              <a:gd name="T14" fmla="*/ 407 w 408"/>
              <a:gd name="T15" fmla="*/ 72 h 181"/>
              <a:gd name="T16" fmla="*/ 407 w 408"/>
              <a:gd name="T17" fmla="*/ 99 h 181"/>
              <a:gd name="T18" fmla="*/ 325 w 408"/>
              <a:gd name="T19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8" h="181">
                <a:moveTo>
                  <a:pt x="325" y="180"/>
                </a:moveTo>
                <a:lnTo>
                  <a:pt x="325" y="180"/>
                </a:lnTo>
                <a:cubicBezTo>
                  <a:pt x="72" y="180"/>
                  <a:pt x="72" y="180"/>
                  <a:pt x="72" y="180"/>
                </a:cubicBezTo>
                <a:cubicBezTo>
                  <a:pt x="36" y="180"/>
                  <a:pt x="0" y="144"/>
                  <a:pt x="0" y="99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370" y="0"/>
                  <a:pt x="407" y="36"/>
                  <a:pt x="407" y="72"/>
                </a:cubicBezTo>
                <a:cubicBezTo>
                  <a:pt x="407" y="99"/>
                  <a:pt x="407" y="99"/>
                  <a:pt x="407" y="99"/>
                </a:cubicBezTo>
                <a:cubicBezTo>
                  <a:pt x="407" y="144"/>
                  <a:pt x="370" y="180"/>
                  <a:pt x="325" y="18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206">
            <a:extLst>
              <a:ext uri="{FF2B5EF4-FFF2-40B4-BE49-F238E27FC236}">
                <a16:creationId xmlns:a16="http://schemas.microsoft.com/office/drawing/2014/main" id="{C38D3A5F-73B4-324E-8E5F-2F3588C2C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0811" y="5861008"/>
            <a:ext cx="283257" cy="4880740"/>
          </a:xfrm>
          <a:custGeom>
            <a:avLst/>
            <a:gdLst>
              <a:gd name="T0" fmla="*/ 199 w 344"/>
              <a:gd name="T1" fmla="*/ 5926 h 5927"/>
              <a:gd name="T2" fmla="*/ 199 w 344"/>
              <a:gd name="T3" fmla="*/ 5926 h 5927"/>
              <a:gd name="T4" fmla="*/ 144 w 344"/>
              <a:gd name="T5" fmla="*/ 5926 h 5927"/>
              <a:gd name="T6" fmla="*/ 0 w 344"/>
              <a:gd name="T7" fmla="*/ 5791 h 5927"/>
              <a:gd name="T8" fmla="*/ 0 w 344"/>
              <a:gd name="T9" fmla="*/ 136 h 5927"/>
              <a:gd name="T10" fmla="*/ 144 w 344"/>
              <a:gd name="T11" fmla="*/ 0 h 5927"/>
              <a:gd name="T12" fmla="*/ 199 w 344"/>
              <a:gd name="T13" fmla="*/ 0 h 5927"/>
              <a:gd name="T14" fmla="*/ 343 w 344"/>
              <a:gd name="T15" fmla="*/ 136 h 5927"/>
              <a:gd name="T16" fmla="*/ 343 w 344"/>
              <a:gd name="T17" fmla="*/ 5791 h 5927"/>
              <a:gd name="T18" fmla="*/ 199 w 344"/>
              <a:gd name="T19" fmla="*/ 5926 h 5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4" h="5927">
                <a:moveTo>
                  <a:pt x="199" y="5926"/>
                </a:moveTo>
                <a:lnTo>
                  <a:pt x="199" y="5926"/>
                </a:lnTo>
                <a:cubicBezTo>
                  <a:pt x="144" y="5926"/>
                  <a:pt x="144" y="5926"/>
                  <a:pt x="144" y="5926"/>
                </a:cubicBezTo>
                <a:cubicBezTo>
                  <a:pt x="63" y="5926"/>
                  <a:pt x="0" y="5863"/>
                  <a:pt x="0" y="5791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63"/>
                  <a:pt x="63" y="0"/>
                  <a:pt x="144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80" y="0"/>
                  <a:pt x="343" y="63"/>
                  <a:pt x="343" y="136"/>
                </a:cubicBezTo>
                <a:cubicBezTo>
                  <a:pt x="343" y="5791"/>
                  <a:pt x="343" y="5791"/>
                  <a:pt x="343" y="5791"/>
                </a:cubicBezTo>
                <a:cubicBezTo>
                  <a:pt x="343" y="5863"/>
                  <a:pt x="280" y="5926"/>
                  <a:pt x="199" y="5926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207">
            <a:extLst>
              <a:ext uri="{FF2B5EF4-FFF2-40B4-BE49-F238E27FC236}">
                <a16:creationId xmlns:a16="http://schemas.microsoft.com/office/drawing/2014/main" id="{289F1D9C-58BA-1F4C-ACD9-C5CB3146D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0811" y="5861008"/>
            <a:ext cx="3475347" cy="275994"/>
          </a:xfrm>
          <a:custGeom>
            <a:avLst/>
            <a:gdLst>
              <a:gd name="T0" fmla="*/ 4219 w 4220"/>
              <a:gd name="T1" fmla="*/ 163 h 335"/>
              <a:gd name="T2" fmla="*/ 4219 w 4220"/>
              <a:gd name="T3" fmla="*/ 163 h 335"/>
              <a:gd name="T4" fmla="*/ 4219 w 4220"/>
              <a:gd name="T5" fmla="*/ 163 h 335"/>
              <a:gd name="T6" fmla="*/ 4047 w 4220"/>
              <a:gd name="T7" fmla="*/ 334 h 335"/>
              <a:gd name="T8" fmla="*/ 172 w 4220"/>
              <a:gd name="T9" fmla="*/ 334 h 335"/>
              <a:gd name="T10" fmla="*/ 0 w 4220"/>
              <a:gd name="T11" fmla="*/ 163 h 335"/>
              <a:gd name="T12" fmla="*/ 0 w 4220"/>
              <a:gd name="T13" fmla="*/ 163 h 335"/>
              <a:gd name="T14" fmla="*/ 172 w 4220"/>
              <a:gd name="T15" fmla="*/ 0 h 335"/>
              <a:gd name="T16" fmla="*/ 4047 w 4220"/>
              <a:gd name="T17" fmla="*/ 0 h 335"/>
              <a:gd name="T18" fmla="*/ 4219 w 4220"/>
              <a:gd name="T19" fmla="*/ 163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20" h="335">
                <a:moveTo>
                  <a:pt x="4219" y="163"/>
                </a:moveTo>
                <a:lnTo>
                  <a:pt x="4219" y="163"/>
                </a:lnTo>
                <a:lnTo>
                  <a:pt x="4219" y="163"/>
                </a:lnTo>
                <a:cubicBezTo>
                  <a:pt x="4219" y="262"/>
                  <a:pt x="4137" y="334"/>
                  <a:pt x="4047" y="334"/>
                </a:cubicBezTo>
                <a:cubicBezTo>
                  <a:pt x="172" y="334"/>
                  <a:pt x="172" y="334"/>
                  <a:pt x="172" y="334"/>
                </a:cubicBezTo>
                <a:cubicBezTo>
                  <a:pt x="81" y="334"/>
                  <a:pt x="0" y="262"/>
                  <a:pt x="0" y="163"/>
                </a:cubicBezTo>
                <a:lnTo>
                  <a:pt x="0" y="163"/>
                </a:lnTo>
                <a:cubicBezTo>
                  <a:pt x="0" y="72"/>
                  <a:pt x="81" y="0"/>
                  <a:pt x="172" y="0"/>
                </a:cubicBezTo>
                <a:cubicBezTo>
                  <a:pt x="4047" y="0"/>
                  <a:pt x="4047" y="0"/>
                  <a:pt x="4047" y="0"/>
                </a:cubicBezTo>
                <a:cubicBezTo>
                  <a:pt x="4137" y="0"/>
                  <a:pt x="4219" y="72"/>
                  <a:pt x="4219" y="163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208">
            <a:extLst>
              <a:ext uri="{FF2B5EF4-FFF2-40B4-BE49-F238E27FC236}">
                <a16:creationId xmlns:a16="http://schemas.microsoft.com/office/drawing/2014/main" id="{49D53E9A-8D16-6D4B-B08E-E67A61CF6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4135" y="7600499"/>
            <a:ext cx="1183870" cy="1409023"/>
          </a:xfrm>
          <a:custGeom>
            <a:avLst/>
            <a:gdLst>
              <a:gd name="T0" fmla="*/ 1436 w 1437"/>
              <a:gd name="T1" fmla="*/ 1708 h 1709"/>
              <a:gd name="T2" fmla="*/ 1436 w 1437"/>
              <a:gd name="T3" fmla="*/ 1708 h 1709"/>
              <a:gd name="T4" fmla="*/ 0 w 1437"/>
              <a:gd name="T5" fmla="*/ 1708 h 1709"/>
              <a:gd name="T6" fmla="*/ 99 w 1437"/>
              <a:gd name="T7" fmla="*/ 36 h 1709"/>
              <a:gd name="T8" fmla="*/ 135 w 1437"/>
              <a:gd name="T9" fmla="*/ 0 h 1709"/>
              <a:gd name="T10" fmla="*/ 1292 w 1437"/>
              <a:gd name="T11" fmla="*/ 0 h 1709"/>
              <a:gd name="T12" fmla="*/ 1328 w 1437"/>
              <a:gd name="T13" fmla="*/ 36 h 1709"/>
              <a:gd name="T14" fmla="*/ 1436 w 1437"/>
              <a:gd name="T15" fmla="*/ 1708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37" h="1709">
                <a:moveTo>
                  <a:pt x="1436" y="1708"/>
                </a:moveTo>
                <a:lnTo>
                  <a:pt x="1436" y="1708"/>
                </a:lnTo>
                <a:cubicBezTo>
                  <a:pt x="0" y="1708"/>
                  <a:pt x="0" y="1708"/>
                  <a:pt x="0" y="1708"/>
                </a:cubicBezTo>
                <a:cubicBezTo>
                  <a:pt x="99" y="36"/>
                  <a:pt x="99" y="36"/>
                  <a:pt x="99" y="36"/>
                </a:cubicBezTo>
                <a:cubicBezTo>
                  <a:pt x="99" y="18"/>
                  <a:pt x="117" y="0"/>
                  <a:pt x="135" y="0"/>
                </a:cubicBezTo>
                <a:cubicBezTo>
                  <a:pt x="1292" y="0"/>
                  <a:pt x="1292" y="0"/>
                  <a:pt x="1292" y="0"/>
                </a:cubicBezTo>
                <a:cubicBezTo>
                  <a:pt x="1310" y="0"/>
                  <a:pt x="1328" y="18"/>
                  <a:pt x="1328" y="36"/>
                </a:cubicBezTo>
                <a:lnTo>
                  <a:pt x="1436" y="170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209">
            <a:extLst>
              <a:ext uri="{FF2B5EF4-FFF2-40B4-BE49-F238E27FC236}">
                <a16:creationId xmlns:a16="http://schemas.microsoft.com/office/drawing/2014/main" id="{CE283E69-2F8A-D048-AF67-EB817CC11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4617" y="10069921"/>
            <a:ext cx="1913801" cy="112575"/>
          </a:xfrm>
          <a:custGeom>
            <a:avLst/>
            <a:gdLst>
              <a:gd name="T0" fmla="*/ 2286 w 2323"/>
              <a:gd name="T1" fmla="*/ 135 h 136"/>
              <a:gd name="T2" fmla="*/ 2286 w 2323"/>
              <a:gd name="T3" fmla="*/ 135 h 136"/>
              <a:gd name="T4" fmla="*/ 36 w 2323"/>
              <a:gd name="T5" fmla="*/ 135 h 136"/>
              <a:gd name="T6" fmla="*/ 0 w 2323"/>
              <a:gd name="T7" fmla="*/ 99 h 136"/>
              <a:gd name="T8" fmla="*/ 0 w 2323"/>
              <a:gd name="T9" fmla="*/ 36 h 136"/>
              <a:gd name="T10" fmla="*/ 36 w 2323"/>
              <a:gd name="T11" fmla="*/ 0 h 136"/>
              <a:gd name="T12" fmla="*/ 2286 w 2323"/>
              <a:gd name="T13" fmla="*/ 0 h 136"/>
              <a:gd name="T14" fmla="*/ 2322 w 2323"/>
              <a:gd name="T15" fmla="*/ 36 h 136"/>
              <a:gd name="T16" fmla="*/ 2322 w 2323"/>
              <a:gd name="T17" fmla="*/ 99 h 136"/>
              <a:gd name="T18" fmla="*/ 2286 w 2323"/>
              <a:gd name="T19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23" h="136">
                <a:moveTo>
                  <a:pt x="2286" y="135"/>
                </a:moveTo>
                <a:lnTo>
                  <a:pt x="2286" y="135"/>
                </a:lnTo>
                <a:cubicBezTo>
                  <a:pt x="36" y="135"/>
                  <a:pt x="36" y="135"/>
                  <a:pt x="36" y="135"/>
                </a:cubicBezTo>
                <a:cubicBezTo>
                  <a:pt x="18" y="135"/>
                  <a:pt x="0" y="117"/>
                  <a:pt x="0" y="9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2286" y="0"/>
                  <a:pt x="2286" y="0"/>
                  <a:pt x="2286" y="0"/>
                </a:cubicBezTo>
                <a:cubicBezTo>
                  <a:pt x="2304" y="0"/>
                  <a:pt x="2322" y="18"/>
                  <a:pt x="2322" y="36"/>
                </a:cubicBezTo>
                <a:cubicBezTo>
                  <a:pt x="2322" y="99"/>
                  <a:pt x="2322" y="99"/>
                  <a:pt x="2322" y="99"/>
                </a:cubicBezTo>
                <a:cubicBezTo>
                  <a:pt x="2322" y="117"/>
                  <a:pt x="2304" y="135"/>
                  <a:pt x="2286" y="135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210">
            <a:extLst>
              <a:ext uri="{FF2B5EF4-FFF2-40B4-BE49-F238E27FC236}">
                <a16:creationId xmlns:a16="http://schemas.microsoft.com/office/drawing/2014/main" id="{63EB15A4-C572-C449-BD4F-642E604B3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5137" y="10680014"/>
            <a:ext cx="1332760" cy="196101"/>
          </a:xfrm>
          <a:custGeom>
            <a:avLst/>
            <a:gdLst>
              <a:gd name="T0" fmla="*/ 1591 w 1619"/>
              <a:gd name="T1" fmla="*/ 235 h 236"/>
              <a:gd name="T2" fmla="*/ 1591 w 1619"/>
              <a:gd name="T3" fmla="*/ 235 h 236"/>
              <a:gd name="T4" fmla="*/ 28 w 1619"/>
              <a:gd name="T5" fmla="*/ 235 h 236"/>
              <a:gd name="T6" fmla="*/ 0 w 1619"/>
              <a:gd name="T7" fmla="*/ 208 h 236"/>
              <a:gd name="T8" fmla="*/ 0 w 1619"/>
              <a:gd name="T9" fmla="*/ 27 h 236"/>
              <a:gd name="T10" fmla="*/ 28 w 1619"/>
              <a:gd name="T11" fmla="*/ 0 h 236"/>
              <a:gd name="T12" fmla="*/ 1591 w 1619"/>
              <a:gd name="T13" fmla="*/ 0 h 236"/>
              <a:gd name="T14" fmla="*/ 1618 w 1619"/>
              <a:gd name="T15" fmla="*/ 27 h 236"/>
              <a:gd name="T16" fmla="*/ 1618 w 1619"/>
              <a:gd name="T17" fmla="*/ 208 h 236"/>
              <a:gd name="T18" fmla="*/ 1591 w 1619"/>
              <a:gd name="T19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9" h="236">
                <a:moveTo>
                  <a:pt x="1591" y="235"/>
                </a:moveTo>
                <a:lnTo>
                  <a:pt x="1591" y="235"/>
                </a:lnTo>
                <a:cubicBezTo>
                  <a:pt x="28" y="235"/>
                  <a:pt x="28" y="235"/>
                  <a:pt x="28" y="235"/>
                </a:cubicBezTo>
                <a:cubicBezTo>
                  <a:pt x="9" y="235"/>
                  <a:pt x="0" y="226"/>
                  <a:pt x="0" y="20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8" y="0"/>
                </a:cubicBezTo>
                <a:cubicBezTo>
                  <a:pt x="1591" y="0"/>
                  <a:pt x="1591" y="0"/>
                  <a:pt x="1591" y="0"/>
                </a:cubicBezTo>
                <a:cubicBezTo>
                  <a:pt x="1609" y="0"/>
                  <a:pt x="1618" y="9"/>
                  <a:pt x="1618" y="27"/>
                </a:cubicBezTo>
                <a:cubicBezTo>
                  <a:pt x="1618" y="208"/>
                  <a:pt x="1618" y="208"/>
                  <a:pt x="1618" y="208"/>
                </a:cubicBezTo>
                <a:cubicBezTo>
                  <a:pt x="1618" y="226"/>
                  <a:pt x="1609" y="235"/>
                  <a:pt x="1591" y="23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211">
            <a:extLst>
              <a:ext uri="{FF2B5EF4-FFF2-40B4-BE49-F238E27FC236}">
                <a16:creationId xmlns:a16="http://schemas.microsoft.com/office/drawing/2014/main" id="{69BFFE34-8739-834D-A820-6E3662DF4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1719" y="9201991"/>
            <a:ext cx="1659598" cy="515673"/>
          </a:xfrm>
          <a:custGeom>
            <a:avLst/>
            <a:gdLst>
              <a:gd name="T0" fmla="*/ 1952 w 2017"/>
              <a:gd name="T1" fmla="*/ 623 h 624"/>
              <a:gd name="T2" fmla="*/ 1952 w 2017"/>
              <a:gd name="T3" fmla="*/ 623 h 624"/>
              <a:gd name="T4" fmla="*/ 55 w 2017"/>
              <a:gd name="T5" fmla="*/ 623 h 624"/>
              <a:gd name="T6" fmla="*/ 0 w 2017"/>
              <a:gd name="T7" fmla="*/ 560 h 624"/>
              <a:gd name="T8" fmla="*/ 0 w 2017"/>
              <a:gd name="T9" fmla="*/ 0 h 624"/>
              <a:gd name="T10" fmla="*/ 2016 w 2017"/>
              <a:gd name="T11" fmla="*/ 0 h 624"/>
              <a:gd name="T12" fmla="*/ 2016 w 2017"/>
              <a:gd name="T13" fmla="*/ 560 h 624"/>
              <a:gd name="T14" fmla="*/ 1952 w 2017"/>
              <a:gd name="T15" fmla="*/ 623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7" h="624">
                <a:moveTo>
                  <a:pt x="1952" y="623"/>
                </a:moveTo>
                <a:lnTo>
                  <a:pt x="1952" y="623"/>
                </a:lnTo>
                <a:cubicBezTo>
                  <a:pt x="55" y="623"/>
                  <a:pt x="55" y="623"/>
                  <a:pt x="55" y="623"/>
                </a:cubicBezTo>
                <a:cubicBezTo>
                  <a:pt x="28" y="623"/>
                  <a:pt x="0" y="596"/>
                  <a:pt x="0" y="560"/>
                </a:cubicBezTo>
                <a:cubicBezTo>
                  <a:pt x="0" y="0"/>
                  <a:pt x="0" y="0"/>
                  <a:pt x="0" y="0"/>
                </a:cubicBezTo>
                <a:cubicBezTo>
                  <a:pt x="2016" y="0"/>
                  <a:pt x="2016" y="0"/>
                  <a:pt x="2016" y="0"/>
                </a:cubicBezTo>
                <a:cubicBezTo>
                  <a:pt x="2016" y="560"/>
                  <a:pt x="2016" y="560"/>
                  <a:pt x="2016" y="560"/>
                </a:cubicBezTo>
                <a:cubicBezTo>
                  <a:pt x="2016" y="596"/>
                  <a:pt x="1979" y="623"/>
                  <a:pt x="1952" y="62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212">
            <a:extLst>
              <a:ext uri="{FF2B5EF4-FFF2-40B4-BE49-F238E27FC236}">
                <a16:creationId xmlns:a16="http://schemas.microsoft.com/office/drawing/2014/main" id="{31198987-9DC9-5E44-B333-71A442E5B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1719" y="9005890"/>
            <a:ext cx="1659598" cy="196101"/>
          </a:xfrm>
          <a:custGeom>
            <a:avLst/>
            <a:gdLst>
              <a:gd name="T0" fmla="*/ 2016 w 2017"/>
              <a:gd name="T1" fmla="*/ 235 h 236"/>
              <a:gd name="T2" fmla="*/ 0 w 2017"/>
              <a:gd name="T3" fmla="*/ 235 h 236"/>
              <a:gd name="T4" fmla="*/ 281 w 2017"/>
              <a:gd name="T5" fmla="*/ 0 h 236"/>
              <a:gd name="T6" fmla="*/ 1717 w 2017"/>
              <a:gd name="T7" fmla="*/ 0 h 236"/>
              <a:gd name="T8" fmla="*/ 2016 w 2017"/>
              <a:gd name="T9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7" h="236">
                <a:moveTo>
                  <a:pt x="2016" y="235"/>
                </a:moveTo>
                <a:lnTo>
                  <a:pt x="0" y="235"/>
                </a:lnTo>
                <a:lnTo>
                  <a:pt x="281" y="0"/>
                </a:lnTo>
                <a:lnTo>
                  <a:pt x="1717" y="0"/>
                </a:lnTo>
                <a:lnTo>
                  <a:pt x="2016" y="235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213">
            <a:extLst>
              <a:ext uri="{FF2B5EF4-FFF2-40B4-BE49-F238E27FC236}">
                <a16:creationId xmlns:a16="http://schemas.microsoft.com/office/drawing/2014/main" id="{06387B95-8325-554A-8D63-13E563B0C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3256" y="6587309"/>
            <a:ext cx="2596524" cy="210627"/>
          </a:xfrm>
          <a:custGeom>
            <a:avLst/>
            <a:gdLst>
              <a:gd name="T0" fmla="*/ 3153 w 3154"/>
              <a:gd name="T1" fmla="*/ 253 h 254"/>
              <a:gd name="T2" fmla="*/ 0 w 3154"/>
              <a:gd name="T3" fmla="*/ 253 h 254"/>
              <a:gd name="T4" fmla="*/ 0 w 3154"/>
              <a:gd name="T5" fmla="*/ 0 h 254"/>
              <a:gd name="T6" fmla="*/ 3153 w 3154"/>
              <a:gd name="T7" fmla="*/ 0 h 254"/>
              <a:gd name="T8" fmla="*/ 3153 w 3154"/>
              <a:gd name="T9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4" h="254">
                <a:moveTo>
                  <a:pt x="3153" y="253"/>
                </a:moveTo>
                <a:lnTo>
                  <a:pt x="0" y="253"/>
                </a:lnTo>
                <a:lnTo>
                  <a:pt x="0" y="0"/>
                </a:lnTo>
                <a:lnTo>
                  <a:pt x="3153" y="0"/>
                </a:lnTo>
                <a:lnTo>
                  <a:pt x="3153" y="253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214">
            <a:extLst>
              <a:ext uri="{FF2B5EF4-FFF2-40B4-BE49-F238E27FC236}">
                <a16:creationId xmlns:a16="http://schemas.microsoft.com/office/drawing/2014/main" id="{C03CC87C-64F8-8944-90CA-E625E10B1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0048" y="6485627"/>
            <a:ext cx="261468" cy="998665"/>
          </a:xfrm>
          <a:custGeom>
            <a:avLst/>
            <a:gdLst>
              <a:gd name="T0" fmla="*/ 35 w 316"/>
              <a:gd name="T1" fmla="*/ 1210 h 1211"/>
              <a:gd name="T2" fmla="*/ 35 w 316"/>
              <a:gd name="T3" fmla="*/ 1210 h 1211"/>
              <a:gd name="T4" fmla="*/ 279 w 316"/>
              <a:gd name="T5" fmla="*/ 1210 h 1211"/>
              <a:gd name="T6" fmla="*/ 315 w 316"/>
              <a:gd name="T7" fmla="*/ 1164 h 1211"/>
              <a:gd name="T8" fmla="*/ 315 w 316"/>
              <a:gd name="T9" fmla="*/ 45 h 1211"/>
              <a:gd name="T10" fmla="*/ 279 w 316"/>
              <a:gd name="T11" fmla="*/ 0 h 1211"/>
              <a:gd name="T12" fmla="*/ 35 w 316"/>
              <a:gd name="T13" fmla="*/ 0 h 1211"/>
              <a:gd name="T14" fmla="*/ 0 w 316"/>
              <a:gd name="T15" fmla="*/ 45 h 1211"/>
              <a:gd name="T16" fmla="*/ 0 w 316"/>
              <a:gd name="T17" fmla="*/ 1164 h 1211"/>
              <a:gd name="T18" fmla="*/ 35 w 316"/>
              <a:gd name="T19" fmla="*/ 1210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6" h="1211">
                <a:moveTo>
                  <a:pt x="35" y="1210"/>
                </a:moveTo>
                <a:lnTo>
                  <a:pt x="35" y="1210"/>
                </a:lnTo>
                <a:cubicBezTo>
                  <a:pt x="279" y="1210"/>
                  <a:pt x="279" y="1210"/>
                  <a:pt x="279" y="1210"/>
                </a:cubicBezTo>
                <a:cubicBezTo>
                  <a:pt x="297" y="1210"/>
                  <a:pt x="315" y="1192"/>
                  <a:pt x="315" y="1164"/>
                </a:cubicBezTo>
                <a:cubicBezTo>
                  <a:pt x="315" y="45"/>
                  <a:pt x="315" y="45"/>
                  <a:pt x="315" y="45"/>
                </a:cubicBezTo>
                <a:cubicBezTo>
                  <a:pt x="315" y="18"/>
                  <a:pt x="297" y="0"/>
                  <a:pt x="279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17" y="0"/>
                  <a:pt x="0" y="18"/>
                  <a:pt x="0" y="45"/>
                </a:cubicBezTo>
                <a:cubicBezTo>
                  <a:pt x="0" y="1164"/>
                  <a:pt x="0" y="1164"/>
                  <a:pt x="0" y="1164"/>
                </a:cubicBezTo>
                <a:cubicBezTo>
                  <a:pt x="0" y="1192"/>
                  <a:pt x="17" y="1210"/>
                  <a:pt x="35" y="1210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215">
            <a:extLst>
              <a:ext uri="{FF2B5EF4-FFF2-40B4-BE49-F238E27FC236}">
                <a16:creationId xmlns:a16="http://schemas.microsoft.com/office/drawing/2014/main" id="{F71B12AE-B943-8243-8AD3-AB9BF3E9A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5152" y="6485627"/>
            <a:ext cx="254205" cy="998665"/>
          </a:xfrm>
          <a:custGeom>
            <a:avLst/>
            <a:gdLst>
              <a:gd name="T0" fmla="*/ 36 w 308"/>
              <a:gd name="T1" fmla="*/ 1210 h 1211"/>
              <a:gd name="T2" fmla="*/ 36 w 308"/>
              <a:gd name="T3" fmla="*/ 1210 h 1211"/>
              <a:gd name="T4" fmla="*/ 271 w 308"/>
              <a:gd name="T5" fmla="*/ 1210 h 1211"/>
              <a:gd name="T6" fmla="*/ 307 w 308"/>
              <a:gd name="T7" fmla="*/ 1164 h 1211"/>
              <a:gd name="T8" fmla="*/ 307 w 308"/>
              <a:gd name="T9" fmla="*/ 45 h 1211"/>
              <a:gd name="T10" fmla="*/ 271 w 308"/>
              <a:gd name="T11" fmla="*/ 0 h 1211"/>
              <a:gd name="T12" fmla="*/ 36 w 308"/>
              <a:gd name="T13" fmla="*/ 0 h 1211"/>
              <a:gd name="T14" fmla="*/ 0 w 308"/>
              <a:gd name="T15" fmla="*/ 45 h 1211"/>
              <a:gd name="T16" fmla="*/ 0 w 308"/>
              <a:gd name="T17" fmla="*/ 1164 h 1211"/>
              <a:gd name="T18" fmla="*/ 36 w 308"/>
              <a:gd name="T19" fmla="*/ 1210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8" h="1211">
                <a:moveTo>
                  <a:pt x="36" y="1210"/>
                </a:moveTo>
                <a:lnTo>
                  <a:pt x="36" y="1210"/>
                </a:lnTo>
                <a:cubicBezTo>
                  <a:pt x="271" y="1210"/>
                  <a:pt x="271" y="1210"/>
                  <a:pt x="271" y="1210"/>
                </a:cubicBezTo>
                <a:cubicBezTo>
                  <a:pt x="289" y="1210"/>
                  <a:pt x="307" y="1192"/>
                  <a:pt x="307" y="1164"/>
                </a:cubicBezTo>
                <a:cubicBezTo>
                  <a:pt x="307" y="45"/>
                  <a:pt x="307" y="45"/>
                  <a:pt x="307" y="45"/>
                </a:cubicBezTo>
                <a:cubicBezTo>
                  <a:pt x="307" y="18"/>
                  <a:pt x="289" y="0"/>
                  <a:pt x="27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1164"/>
                  <a:pt x="0" y="1164"/>
                  <a:pt x="0" y="1164"/>
                </a:cubicBezTo>
                <a:cubicBezTo>
                  <a:pt x="0" y="1192"/>
                  <a:pt x="18" y="1210"/>
                  <a:pt x="36" y="1210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216">
            <a:extLst>
              <a:ext uri="{FF2B5EF4-FFF2-40B4-BE49-F238E27FC236}">
                <a16:creationId xmlns:a16="http://schemas.microsoft.com/office/drawing/2014/main" id="{7D690B3B-D03E-9C42-93A8-55FBCA9BA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2103" y="7052141"/>
            <a:ext cx="355887" cy="965980"/>
          </a:xfrm>
          <a:custGeom>
            <a:avLst/>
            <a:gdLst>
              <a:gd name="T0" fmla="*/ 279 w 434"/>
              <a:gd name="T1" fmla="*/ 1173 h 1174"/>
              <a:gd name="T2" fmla="*/ 279 w 434"/>
              <a:gd name="T3" fmla="*/ 1173 h 1174"/>
              <a:gd name="T4" fmla="*/ 163 w 434"/>
              <a:gd name="T5" fmla="*/ 1173 h 1174"/>
              <a:gd name="T6" fmla="*/ 0 w 434"/>
              <a:gd name="T7" fmla="*/ 1011 h 1174"/>
              <a:gd name="T8" fmla="*/ 0 w 434"/>
              <a:gd name="T9" fmla="*/ 162 h 1174"/>
              <a:gd name="T10" fmla="*/ 163 w 434"/>
              <a:gd name="T11" fmla="*/ 0 h 1174"/>
              <a:gd name="T12" fmla="*/ 279 w 434"/>
              <a:gd name="T13" fmla="*/ 0 h 1174"/>
              <a:gd name="T14" fmla="*/ 433 w 434"/>
              <a:gd name="T15" fmla="*/ 162 h 1174"/>
              <a:gd name="T16" fmla="*/ 433 w 434"/>
              <a:gd name="T17" fmla="*/ 1011 h 1174"/>
              <a:gd name="T18" fmla="*/ 279 w 434"/>
              <a:gd name="T19" fmla="*/ 1173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4" h="1174">
                <a:moveTo>
                  <a:pt x="279" y="1173"/>
                </a:moveTo>
                <a:lnTo>
                  <a:pt x="279" y="1173"/>
                </a:lnTo>
                <a:cubicBezTo>
                  <a:pt x="163" y="1173"/>
                  <a:pt x="163" y="1173"/>
                  <a:pt x="163" y="1173"/>
                </a:cubicBezTo>
                <a:cubicBezTo>
                  <a:pt x="72" y="1173"/>
                  <a:pt x="0" y="1101"/>
                  <a:pt x="0" y="1011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72"/>
                  <a:pt x="72" y="0"/>
                  <a:pt x="163" y="0"/>
                </a:cubicBezTo>
                <a:cubicBezTo>
                  <a:pt x="279" y="0"/>
                  <a:pt x="279" y="0"/>
                  <a:pt x="279" y="0"/>
                </a:cubicBezTo>
                <a:cubicBezTo>
                  <a:pt x="360" y="0"/>
                  <a:pt x="433" y="72"/>
                  <a:pt x="433" y="162"/>
                </a:cubicBezTo>
                <a:cubicBezTo>
                  <a:pt x="433" y="1011"/>
                  <a:pt x="433" y="1011"/>
                  <a:pt x="433" y="1011"/>
                </a:cubicBezTo>
                <a:cubicBezTo>
                  <a:pt x="433" y="1101"/>
                  <a:pt x="360" y="1173"/>
                  <a:pt x="279" y="1173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217">
            <a:extLst>
              <a:ext uri="{FF2B5EF4-FFF2-40B4-BE49-F238E27FC236}">
                <a16:creationId xmlns:a16="http://schemas.microsoft.com/office/drawing/2014/main" id="{40F7ECF7-A95E-ED45-93F6-A30D38AC7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782" y="7052141"/>
            <a:ext cx="366781" cy="965980"/>
          </a:xfrm>
          <a:custGeom>
            <a:avLst/>
            <a:gdLst>
              <a:gd name="T0" fmla="*/ 281 w 444"/>
              <a:gd name="T1" fmla="*/ 1173 h 1174"/>
              <a:gd name="T2" fmla="*/ 281 w 444"/>
              <a:gd name="T3" fmla="*/ 1173 h 1174"/>
              <a:gd name="T4" fmla="*/ 163 w 444"/>
              <a:gd name="T5" fmla="*/ 1173 h 1174"/>
              <a:gd name="T6" fmla="*/ 0 w 444"/>
              <a:gd name="T7" fmla="*/ 1011 h 1174"/>
              <a:gd name="T8" fmla="*/ 0 w 444"/>
              <a:gd name="T9" fmla="*/ 162 h 1174"/>
              <a:gd name="T10" fmla="*/ 163 w 444"/>
              <a:gd name="T11" fmla="*/ 0 h 1174"/>
              <a:gd name="T12" fmla="*/ 281 w 444"/>
              <a:gd name="T13" fmla="*/ 0 h 1174"/>
              <a:gd name="T14" fmla="*/ 443 w 444"/>
              <a:gd name="T15" fmla="*/ 162 h 1174"/>
              <a:gd name="T16" fmla="*/ 443 w 444"/>
              <a:gd name="T17" fmla="*/ 1011 h 1174"/>
              <a:gd name="T18" fmla="*/ 281 w 444"/>
              <a:gd name="T19" fmla="*/ 1173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4" h="1174">
                <a:moveTo>
                  <a:pt x="281" y="1173"/>
                </a:moveTo>
                <a:lnTo>
                  <a:pt x="281" y="1173"/>
                </a:lnTo>
                <a:cubicBezTo>
                  <a:pt x="163" y="1173"/>
                  <a:pt x="163" y="1173"/>
                  <a:pt x="163" y="1173"/>
                </a:cubicBezTo>
                <a:cubicBezTo>
                  <a:pt x="73" y="1173"/>
                  <a:pt x="0" y="1101"/>
                  <a:pt x="0" y="1011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72"/>
                  <a:pt x="73" y="0"/>
                  <a:pt x="163" y="0"/>
                </a:cubicBezTo>
                <a:cubicBezTo>
                  <a:pt x="281" y="0"/>
                  <a:pt x="281" y="0"/>
                  <a:pt x="281" y="0"/>
                </a:cubicBezTo>
                <a:cubicBezTo>
                  <a:pt x="371" y="0"/>
                  <a:pt x="443" y="72"/>
                  <a:pt x="443" y="162"/>
                </a:cubicBezTo>
                <a:cubicBezTo>
                  <a:pt x="443" y="1011"/>
                  <a:pt x="443" y="1011"/>
                  <a:pt x="443" y="1011"/>
                </a:cubicBezTo>
                <a:cubicBezTo>
                  <a:pt x="443" y="1101"/>
                  <a:pt x="371" y="1173"/>
                  <a:pt x="281" y="1173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218">
            <a:extLst>
              <a:ext uri="{FF2B5EF4-FFF2-40B4-BE49-F238E27FC236}">
                <a16:creationId xmlns:a16="http://schemas.microsoft.com/office/drawing/2014/main" id="{D37FD056-5607-E04A-A3F7-5F0528353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3115" y="6300421"/>
            <a:ext cx="39948" cy="4575694"/>
          </a:xfrm>
          <a:custGeom>
            <a:avLst/>
            <a:gdLst>
              <a:gd name="T0" fmla="*/ 46 w 47"/>
              <a:gd name="T1" fmla="*/ 5556 h 5557"/>
              <a:gd name="T2" fmla="*/ 0 w 47"/>
              <a:gd name="T3" fmla="*/ 5556 h 5557"/>
              <a:gd name="T4" fmla="*/ 0 w 47"/>
              <a:gd name="T5" fmla="*/ 0 h 5557"/>
              <a:gd name="T6" fmla="*/ 46 w 47"/>
              <a:gd name="T7" fmla="*/ 0 h 5557"/>
              <a:gd name="T8" fmla="*/ 46 w 47"/>
              <a:gd name="T9" fmla="*/ 5556 h 5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5557">
                <a:moveTo>
                  <a:pt x="46" y="5556"/>
                </a:moveTo>
                <a:lnTo>
                  <a:pt x="0" y="5556"/>
                </a:lnTo>
                <a:lnTo>
                  <a:pt x="0" y="0"/>
                </a:lnTo>
                <a:lnTo>
                  <a:pt x="46" y="0"/>
                </a:lnTo>
                <a:lnTo>
                  <a:pt x="46" y="555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219">
            <a:extLst>
              <a:ext uri="{FF2B5EF4-FFF2-40B4-BE49-F238E27FC236}">
                <a16:creationId xmlns:a16="http://schemas.microsoft.com/office/drawing/2014/main" id="{A3DF3A84-9108-ED4F-8298-CCC3DD1EA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8750" y="6863303"/>
            <a:ext cx="305046" cy="305046"/>
          </a:xfrm>
          <a:custGeom>
            <a:avLst/>
            <a:gdLst>
              <a:gd name="T0" fmla="*/ 370 w 371"/>
              <a:gd name="T1" fmla="*/ 190 h 371"/>
              <a:gd name="T2" fmla="*/ 370 w 371"/>
              <a:gd name="T3" fmla="*/ 190 h 371"/>
              <a:gd name="T4" fmla="*/ 181 w 371"/>
              <a:gd name="T5" fmla="*/ 370 h 371"/>
              <a:gd name="T6" fmla="*/ 0 w 371"/>
              <a:gd name="T7" fmla="*/ 190 h 371"/>
              <a:gd name="T8" fmla="*/ 181 w 371"/>
              <a:gd name="T9" fmla="*/ 0 h 371"/>
              <a:gd name="T10" fmla="*/ 370 w 371"/>
              <a:gd name="T11" fmla="*/ 19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" h="371">
                <a:moveTo>
                  <a:pt x="370" y="190"/>
                </a:moveTo>
                <a:lnTo>
                  <a:pt x="370" y="190"/>
                </a:lnTo>
                <a:cubicBezTo>
                  <a:pt x="370" y="289"/>
                  <a:pt x="289" y="370"/>
                  <a:pt x="181" y="370"/>
                </a:cubicBezTo>
                <a:cubicBezTo>
                  <a:pt x="81" y="370"/>
                  <a:pt x="0" y="289"/>
                  <a:pt x="0" y="190"/>
                </a:cubicBezTo>
                <a:cubicBezTo>
                  <a:pt x="0" y="81"/>
                  <a:pt x="81" y="0"/>
                  <a:pt x="181" y="0"/>
                </a:cubicBezTo>
                <a:cubicBezTo>
                  <a:pt x="289" y="0"/>
                  <a:pt x="370" y="81"/>
                  <a:pt x="370" y="19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220">
            <a:extLst>
              <a:ext uri="{FF2B5EF4-FFF2-40B4-BE49-F238E27FC236}">
                <a16:creationId xmlns:a16="http://schemas.microsoft.com/office/drawing/2014/main" id="{F48415E9-62E0-9A44-ABEE-C77E034B7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5322" y="9964607"/>
            <a:ext cx="403096" cy="337731"/>
          </a:xfrm>
          <a:custGeom>
            <a:avLst/>
            <a:gdLst>
              <a:gd name="T0" fmla="*/ 307 w 489"/>
              <a:gd name="T1" fmla="*/ 407 h 408"/>
              <a:gd name="T2" fmla="*/ 307 w 489"/>
              <a:gd name="T3" fmla="*/ 407 h 408"/>
              <a:gd name="T4" fmla="*/ 91 w 489"/>
              <a:gd name="T5" fmla="*/ 407 h 408"/>
              <a:gd name="T6" fmla="*/ 0 w 489"/>
              <a:gd name="T7" fmla="*/ 317 h 408"/>
              <a:gd name="T8" fmla="*/ 0 w 489"/>
              <a:gd name="T9" fmla="*/ 91 h 408"/>
              <a:gd name="T10" fmla="*/ 91 w 489"/>
              <a:gd name="T11" fmla="*/ 0 h 408"/>
              <a:gd name="T12" fmla="*/ 307 w 489"/>
              <a:gd name="T13" fmla="*/ 0 h 408"/>
              <a:gd name="T14" fmla="*/ 488 w 489"/>
              <a:gd name="T15" fmla="*/ 172 h 408"/>
              <a:gd name="T16" fmla="*/ 488 w 489"/>
              <a:gd name="T17" fmla="*/ 235 h 408"/>
              <a:gd name="T18" fmla="*/ 307 w 489"/>
              <a:gd name="T19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9" h="408">
                <a:moveTo>
                  <a:pt x="307" y="407"/>
                </a:moveTo>
                <a:lnTo>
                  <a:pt x="307" y="407"/>
                </a:lnTo>
                <a:cubicBezTo>
                  <a:pt x="91" y="407"/>
                  <a:pt x="91" y="407"/>
                  <a:pt x="91" y="407"/>
                </a:cubicBezTo>
                <a:cubicBezTo>
                  <a:pt x="36" y="407"/>
                  <a:pt x="0" y="371"/>
                  <a:pt x="0" y="317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7"/>
                  <a:pt x="36" y="0"/>
                  <a:pt x="91" y="0"/>
                </a:cubicBezTo>
                <a:cubicBezTo>
                  <a:pt x="307" y="0"/>
                  <a:pt x="307" y="0"/>
                  <a:pt x="307" y="0"/>
                </a:cubicBezTo>
                <a:cubicBezTo>
                  <a:pt x="407" y="0"/>
                  <a:pt x="488" y="73"/>
                  <a:pt x="488" y="172"/>
                </a:cubicBezTo>
                <a:cubicBezTo>
                  <a:pt x="488" y="235"/>
                  <a:pt x="488" y="235"/>
                  <a:pt x="488" y="235"/>
                </a:cubicBezTo>
                <a:cubicBezTo>
                  <a:pt x="488" y="335"/>
                  <a:pt x="407" y="407"/>
                  <a:pt x="307" y="407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221">
            <a:extLst>
              <a:ext uri="{FF2B5EF4-FFF2-40B4-BE49-F238E27FC236}">
                <a16:creationId xmlns:a16="http://schemas.microsoft.com/office/drawing/2014/main" id="{6BA37394-A0DF-1842-8511-863978C0A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4617" y="9964607"/>
            <a:ext cx="403096" cy="337731"/>
          </a:xfrm>
          <a:custGeom>
            <a:avLst/>
            <a:gdLst>
              <a:gd name="T0" fmla="*/ 398 w 489"/>
              <a:gd name="T1" fmla="*/ 407 h 408"/>
              <a:gd name="T2" fmla="*/ 398 w 489"/>
              <a:gd name="T3" fmla="*/ 407 h 408"/>
              <a:gd name="T4" fmla="*/ 181 w 489"/>
              <a:gd name="T5" fmla="*/ 407 h 408"/>
              <a:gd name="T6" fmla="*/ 0 w 489"/>
              <a:gd name="T7" fmla="*/ 235 h 408"/>
              <a:gd name="T8" fmla="*/ 0 w 489"/>
              <a:gd name="T9" fmla="*/ 172 h 408"/>
              <a:gd name="T10" fmla="*/ 181 w 489"/>
              <a:gd name="T11" fmla="*/ 0 h 408"/>
              <a:gd name="T12" fmla="*/ 398 w 489"/>
              <a:gd name="T13" fmla="*/ 0 h 408"/>
              <a:gd name="T14" fmla="*/ 488 w 489"/>
              <a:gd name="T15" fmla="*/ 91 h 408"/>
              <a:gd name="T16" fmla="*/ 488 w 489"/>
              <a:gd name="T17" fmla="*/ 317 h 408"/>
              <a:gd name="T18" fmla="*/ 398 w 489"/>
              <a:gd name="T19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9" h="408">
                <a:moveTo>
                  <a:pt x="398" y="407"/>
                </a:moveTo>
                <a:lnTo>
                  <a:pt x="398" y="407"/>
                </a:lnTo>
                <a:cubicBezTo>
                  <a:pt x="181" y="407"/>
                  <a:pt x="181" y="407"/>
                  <a:pt x="181" y="407"/>
                </a:cubicBezTo>
                <a:cubicBezTo>
                  <a:pt x="81" y="407"/>
                  <a:pt x="0" y="335"/>
                  <a:pt x="0" y="235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73"/>
                  <a:pt x="81" y="0"/>
                  <a:pt x="181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52" y="0"/>
                  <a:pt x="488" y="37"/>
                  <a:pt x="488" y="91"/>
                </a:cubicBezTo>
                <a:cubicBezTo>
                  <a:pt x="488" y="317"/>
                  <a:pt x="488" y="317"/>
                  <a:pt x="488" y="317"/>
                </a:cubicBezTo>
                <a:cubicBezTo>
                  <a:pt x="488" y="371"/>
                  <a:pt x="452" y="407"/>
                  <a:pt x="398" y="407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222">
            <a:extLst>
              <a:ext uri="{FF2B5EF4-FFF2-40B4-BE49-F238E27FC236}">
                <a16:creationId xmlns:a16="http://schemas.microsoft.com/office/drawing/2014/main" id="{93717F26-73A4-C141-A352-6C2988E65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6707" y="10338653"/>
            <a:ext cx="1332763" cy="268731"/>
          </a:xfrm>
          <a:custGeom>
            <a:avLst/>
            <a:gdLst>
              <a:gd name="T0" fmla="*/ 1554 w 1619"/>
              <a:gd name="T1" fmla="*/ 325 h 326"/>
              <a:gd name="T2" fmla="*/ 1554 w 1619"/>
              <a:gd name="T3" fmla="*/ 325 h 326"/>
              <a:gd name="T4" fmla="*/ 64 w 1619"/>
              <a:gd name="T5" fmla="*/ 325 h 326"/>
              <a:gd name="T6" fmla="*/ 0 w 1619"/>
              <a:gd name="T7" fmla="*/ 253 h 326"/>
              <a:gd name="T8" fmla="*/ 0 w 1619"/>
              <a:gd name="T9" fmla="*/ 72 h 326"/>
              <a:gd name="T10" fmla="*/ 64 w 1619"/>
              <a:gd name="T11" fmla="*/ 0 h 326"/>
              <a:gd name="T12" fmla="*/ 1554 w 1619"/>
              <a:gd name="T13" fmla="*/ 0 h 326"/>
              <a:gd name="T14" fmla="*/ 1618 w 1619"/>
              <a:gd name="T15" fmla="*/ 72 h 326"/>
              <a:gd name="T16" fmla="*/ 1618 w 1619"/>
              <a:gd name="T17" fmla="*/ 253 h 326"/>
              <a:gd name="T18" fmla="*/ 1554 w 1619"/>
              <a:gd name="T19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9" h="326">
                <a:moveTo>
                  <a:pt x="1554" y="325"/>
                </a:moveTo>
                <a:lnTo>
                  <a:pt x="1554" y="325"/>
                </a:lnTo>
                <a:cubicBezTo>
                  <a:pt x="64" y="325"/>
                  <a:pt x="64" y="325"/>
                  <a:pt x="64" y="325"/>
                </a:cubicBezTo>
                <a:cubicBezTo>
                  <a:pt x="27" y="325"/>
                  <a:pt x="0" y="298"/>
                  <a:pt x="0" y="253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64" y="0"/>
                </a:cubicBezTo>
                <a:cubicBezTo>
                  <a:pt x="1554" y="0"/>
                  <a:pt x="1554" y="0"/>
                  <a:pt x="1554" y="0"/>
                </a:cubicBezTo>
                <a:cubicBezTo>
                  <a:pt x="1591" y="0"/>
                  <a:pt x="1618" y="36"/>
                  <a:pt x="1618" y="72"/>
                </a:cubicBezTo>
                <a:cubicBezTo>
                  <a:pt x="1618" y="253"/>
                  <a:pt x="1618" y="253"/>
                  <a:pt x="1618" y="253"/>
                </a:cubicBezTo>
                <a:cubicBezTo>
                  <a:pt x="1618" y="298"/>
                  <a:pt x="1591" y="325"/>
                  <a:pt x="1554" y="325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223">
            <a:extLst>
              <a:ext uri="{FF2B5EF4-FFF2-40B4-BE49-F238E27FC236}">
                <a16:creationId xmlns:a16="http://schemas.microsoft.com/office/drawing/2014/main" id="{AB8E0A82-4DCA-2A4A-A32D-01FF6AFBB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6707" y="10055395"/>
            <a:ext cx="1332763" cy="268731"/>
          </a:xfrm>
          <a:custGeom>
            <a:avLst/>
            <a:gdLst>
              <a:gd name="T0" fmla="*/ 1554 w 1619"/>
              <a:gd name="T1" fmla="*/ 325 h 326"/>
              <a:gd name="T2" fmla="*/ 1554 w 1619"/>
              <a:gd name="T3" fmla="*/ 325 h 326"/>
              <a:gd name="T4" fmla="*/ 64 w 1619"/>
              <a:gd name="T5" fmla="*/ 325 h 326"/>
              <a:gd name="T6" fmla="*/ 0 w 1619"/>
              <a:gd name="T7" fmla="*/ 253 h 326"/>
              <a:gd name="T8" fmla="*/ 0 w 1619"/>
              <a:gd name="T9" fmla="*/ 63 h 326"/>
              <a:gd name="T10" fmla="*/ 64 w 1619"/>
              <a:gd name="T11" fmla="*/ 0 h 326"/>
              <a:gd name="T12" fmla="*/ 1554 w 1619"/>
              <a:gd name="T13" fmla="*/ 0 h 326"/>
              <a:gd name="T14" fmla="*/ 1618 w 1619"/>
              <a:gd name="T15" fmla="*/ 63 h 326"/>
              <a:gd name="T16" fmla="*/ 1618 w 1619"/>
              <a:gd name="T17" fmla="*/ 253 h 326"/>
              <a:gd name="T18" fmla="*/ 1554 w 1619"/>
              <a:gd name="T19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9" h="326">
                <a:moveTo>
                  <a:pt x="1554" y="325"/>
                </a:moveTo>
                <a:lnTo>
                  <a:pt x="1554" y="325"/>
                </a:lnTo>
                <a:cubicBezTo>
                  <a:pt x="64" y="325"/>
                  <a:pt x="64" y="325"/>
                  <a:pt x="64" y="325"/>
                </a:cubicBezTo>
                <a:cubicBezTo>
                  <a:pt x="27" y="325"/>
                  <a:pt x="0" y="289"/>
                  <a:pt x="0" y="25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4" y="0"/>
                </a:cubicBezTo>
                <a:cubicBezTo>
                  <a:pt x="1554" y="0"/>
                  <a:pt x="1554" y="0"/>
                  <a:pt x="1554" y="0"/>
                </a:cubicBezTo>
                <a:cubicBezTo>
                  <a:pt x="1591" y="0"/>
                  <a:pt x="1618" y="27"/>
                  <a:pt x="1618" y="63"/>
                </a:cubicBezTo>
                <a:cubicBezTo>
                  <a:pt x="1618" y="253"/>
                  <a:pt x="1618" y="253"/>
                  <a:pt x="1618" y="253"/>
                </a:cubicBezTo>
                <a:cubicBezTo>
                  <a:pt x="1618" y="289"/>
                  <a:pt x="1591" y="325"/>
                  <a:pt x="1554" y="325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224">
            <a:extLst>
              <a:ext uri="{FF2B5EF4-FFF2-40B4-BE49-F238E27FC236}">
                <a16:creationId xmlns:a16="http://schemas.microsoft.com/office/drawing/2014/main" id="{66282388-D757-394E-A295-485D24365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6707" y="9764875"/>
            <a:ext cx="1332763" cy="268731"/>
          </a:xfrm>
          <a:custGeom>
            <a:avLst/>
            <a:gdLst>
              <a:gd name="T0" fmla="*/ 1554 w 1619"/>
              <a:gd name="T1" fmla="*/ 326 h 327"/>
              <a:gd name="T2" fmla="*/ 1554 w 1619"/>
              <a:gd name="T3" fmla="*/ 326 h 327"/>
              <a:gd name="T4" fmla="*/ 64 w 1619"/>
              <a:gd name="T5" fmla="*/ 326 h 327"/>
              <a:gd name="T6" fmla="*/ 0 w 1619"/>
              <a:gd name="T7" fmla="*/ 262 h 327"/>
              <a:gd name="T8" fmla="*/ 0 w 1619"/>
              <a:gd name="T9" fmla="*/ 73 h 327"/>
              <a:gd name="T10" fmla="*/ 64 w 1619"/>
              <a:gd name="T11" fmla="*/ 0 h 327"/>
              <a:gd name="T12" fmla="*/ 1554 w 1619"/>
              <a:gd name="T13" fmla="*/ 0 h 327"/>
              <a:gd name="T14" fmla="*/ 1618 w 1619"/>
              <a:gd name="T15" fmla="*/ 73 h 327"/>
              <a:gd name="T16" fmla="*/ 1618 w 1619"/>
              <a:gd name="T17" fmla="*/ 262 h 327"/>
              <a:gd name="T18" fmla="*/ 1554 w 1619"/>
              <a:gd name="T19" fmla="*/ 326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9" h="327">
                <a:moveTo>
                  <a:pt x="1554" y="326"/>
                </a:moveTo>
                <a:lnTo>
                  <a:pt x="1554" y="326"/>
                </a:lnTo>
                <a:cubicBezTo>
                  <a:pt x="64" y="326"/>
                  <a:pt x="64" y="326"/>
                  <a:pt x="64" y="326"/>
                </a:cubicBezTo>
                <a:cubicBezTo>
                  <a:pt x="27" y="326"/>
                  <a:pt x="0" y="299"/>
                  <a:pt x="0" y="262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7"/>
                  <a:pt x="27" y="0"/>
                  <a:pt x="64" y="0"/>
                </a:cubicBezTo>
                <a:cubicBezTo>
                  <a:pt x="1554" y="0"/>
                  <a:pt x="1554" y="0"/>
                  <a:pt x="1554" y="0"/>
                </a:cubicBezTo>
                <a:cubicBezTo>
                  <a:pt x="1591" y="0"/>
                  <a:pt x="1618" y="37"/>
                  <a:pt x="1618" y="73"/>
                </a:cubicBezTo>
                <a:cubicBezTo>
                  <a:pt x="1618" y="262"/>
                  <a:pt x="1618" y="262"/>
                  <a:pt x="1618" y="262"/>
                </a:cubicBezTo>
                <a:cubicBezTo>
                  <a:pt x="1618" y="299"/>
                  <a:pt x="1591" y="326"/>
                  <a:pt x="1554" y="326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225">
            <a:extLst>
              <a:ext uri="{FF2B5EF4-FFF2-40B4-BE49-F238E27FC236}">
                <a16:creationId xmlns:a16="http://schemas.microsoft.com/office/drawing/2014/main" id="{EECBC9AB-386D-C24D-BFD4-496BB2B74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6707" y="9481618"/>
            <a:ext cx="1332763" cy="268731"/>
          </a:xfrm>
          <a:custGeom>
            <a:avLst/>
            <a:gdLst>
              <a:gd name="T0" fmla="*/ 1554 w 1619"/>
              <a:gd name="T1" fmla="*/ 325 h 326"/>
              <a:gd name="T2" fmla="*/ 1554 w 1619"/>
              <a:gd name="T3" fmla="*/ 325 h 326"/>
              <a:gd name="T4" fmla="*/ 64 w 1619"/>
              <a:gd name="T5" fmla="*/ 325 h 326"/>
              <a:gd name="T6" fmla="*/ 0 w 1619"/>
              <a:gd name="T7" fmla="*/ 253 h 326"/>
              <a:gd name="T8" fmla="*/ 0 w 1619"/>
              <a:gd name="T9" fmla="*/ 73 h 326"/>
              <a:gd name="T10" fmla="*/ 64 w 1619"/>
              <a:gd name="T11" fmla="*/ 0 h 326"/>
              <a:gd name="T12" fmla="*/ 1554 w 1619"/>
              <a:gd name="T13" fmla="*/ 0 h 326"/>
              <a:gd name="T14" fmla="*/ 1618 w 1619"/>
              <a:gd name="T15" fmla="*/ 73 h 326"/>
              <a:gd name="T16" fmla="*/ 1618 w 1619"/>
              <a:gd name="T17" fmla="*/ 253 h 326"/>
              <a:gd name="T18" fmla="*/ 1554 w 1619"/>
              <a:gd name="T19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9" h="326">
                <a:moveTo>
                  <a:pt x="1554" y="325"/>
                </a:moveTo>
                <a:lnTo>
                  <a:pt x="1554" y="325"/>
                </a:lnTo>
                <a:cubicBezTo>
                  <a:pt x="64" y="325"/>
                  <a:pt x="64" y="325"/>
                  <a:pt x="64" y="325"/>
                </a:cubicBezTo>
                <a:cubicBezTo>
                  <a:pt x="27" y="325"/>
                  <a:pt x="0" y="298"/>
                  <a:pt x="0" y="25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27"/>
                  <a:pt x="27" y="0"/>
                  <a:pt x="64" y="0"/>
                </a:cubicBezTo>
                <a:cubicBezTo>
                  <a:pt x="1554" y="0"/>
                  <a:pt x="1554" y="0"/>
                  <a:pt x="1554" y="0"/>
                </a:cubicBezTo>
                <a:cubicBezTo>
                  <a:pt x="1591" y="0"/>
                  <a:pt x="1618" y="27"/>
                  <a:pt x="1618" y="73"/>
                </a:cubicBezTo>
                <a:cubicBezTo>
                  <a:pt x="1618" y="253"/>
                  <a:pt x="1618" y="253"/>
                  <a:pt x="1618" y="253"/>
                </a:cubicBezTo>
                <a:cubicBezTo>
                  <a:pt x="1618" y="298"/>
                  <a:pt x="1591" y="325"/>
                  <a:pt x="1554" y="325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226">
            <a:extLst>
              <a:ext uri="{FF2B5EF4-FFF2-40B4-BE49-F238E27FC236}">
                <a16:creationId xmlns:a16="http://schemas.microsoft.com/office/drawing/2014/main" id="{74C06387-AF29-0740-BD75-78FB5DF25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6707" y="8842473"/>
            <a:ext cx="1332763" cy="268731"/>
          </a:xfrm>
          <a:custGeom>
            <a:avLst/>
            <a:gdLst>
              <a:gd name="T0" fmla="*/ 1554 w 1619"/>
              <a:gd name="T1" fmla="*/ 325 h 326"/>
              <a:gd name="T2" fmla="*/ 1554 w 1619"/>
              <a:gd name="T3" fmla="*/ 325 h 326"/>
              <a:gd name="T4" fmla="*/ 64 w 1619"/>
              <a:gd name="T5" fmla="*/ 325 h 326"/>
              <a:gd name="T6" fmla="*/ 0 w 1619"/>
              <a:gd name="T7" fmla="*/ 253 h 326"/>
              <a:gd name="T8" fmla="*/ 0 w 1619"/>
              <a:gd name="T9" fmla="*/ 63 h 326"/>
              <a:gd name="T10" fmla="*/ 64 w 1619"/>
              <a:gd name="T11" fmla="*/ 0 h 326"/>
              <a:gd name="T12" fmla="*/ 1554 w 1619"/>
              <a:gd name="T13" fmla="*/ 0 h 326"/>
              <a:gd name="T14" fmla="*/ 1618 w 1619"/>
              <a:gd name="T15" fmla="*/ 63 h 326"/>
              <a:gd name="T16" fmla="*/ 1618 w 1619"/>
              <a:gd name="T17" fmla="*/ 253 h 326"/>
              <a:gd name="T18" fmla="*/ 1554 w 1619"/>
              <a:gd name="T19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9" h="326">
                <a:moveTo>
                  <a:pt x="1554" y="325"/>
                </a:moveTo>
                <a:lnTo>
                  <a:pt x="1554" y="325"/>
                </a:lnTo>
                <a:cubicBezTo>
                  <a:pt x="64" y="325"/>
                  <a:pt x="64" y="325"/>
                  <a:pt x="64" y="325"/>
                </a:cubicBezTo>
                <a:cubicBezTo>
                  <a:pt x="27" y="325"/>
                  <a:pt x="0" y="289"/>
                  <a:pt x="0" y="25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4" y="0"/>
                </a:cubicBezTo>
                <a:cubicBezTo>
                  <a:pt x="1554" y="0"/>
                  <a:pt x="1554" y="0"/>
                  <a:pt x="1554" y="0"/>
                </a:cubicBezTo>
                <a:cubicBezTo>
                  <a:pt x="1591" y="0"/>
                  <a:pt x="1618" y="27"/>
                  <a:pt x="1618" y="63"/>
                </a:cubicBezTo>
                <a:cubicBezTo>
                  <a:pt x="1618" y="253"/>
                  <a:pt x="1618" y="253"/>
                  <a:pt x="1618" y="253"/>
                </a:cubicBezTo>
                <a:cubicBezTo>
                  <a:pt x="1618" y="289"/>
                  <a:pt x="1591" y="325"/>
                  <a:pt x="1554" y="325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227">
            <a:extLst>
              <a:ext uri="{FF2B5EF4-FFF2-40B4-BE49-F238E27FC236}">
                <a16:creationId xmlns:a16="http://schemas.microsoft.com/office/drawing/2014/main" id="{A6234312-35DC-DD47-9BC0-BF6127E9A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6707" y="8551953"/>
            <a:ext cx="1332763" cy="268731"/>
          </a:xfrm>
          <a:custGeom>
            <a:avLst/>
            <a:gdLst>
              <a:gd name="T0" fmla="*/ 1554 w 1619"/>
              <a:gd name="T1" fmla="*/ 325 h 326"/>
              <a:gd name="T2" fmla="*/ 1554 w 1619"/>
              <a:gd name="T3" fmla="*/ 325 h 326"/>
              <a:gd name="T4" fmla="*/ 64 w 1619"/>
              <a:gd name="T5" fmla="*/ 325 h 326"/>
              <a:gd name="T6" fmla="*/ 0 w 1619"/>
              <a:gd name="T7" fmla="*/ 262 h 326"/>
              <a:gd name="T8" fmla="*/ 0 w 1619"/>
              <a:gd name="T9" fmla="*/ 72 h 326"/>
              <a:gd name="T10" fmla="*/ 64 w 1619"/>
              <a:gd name="T11" fmla="*/ 0 h 326"/>
              <a:gd name="T12" fmla="*/ 1554 w 1619"/>
              <a:gd name="T13" fmla="*/ 0 h 326"/>
              <a:gd name="T14" fmla="*/ 1618 w 1619"/>
              <a:gd name="T15" fmla="*/ 72 h 326"/>
              <a:gd name="T16" fmla="*/ 1618 w 1619"/>
              <a:gd name="T17" fmla="*/ 262 h 326"/>
              <a:gd name="T18" fmla="*/ 1554 w 1619"/>
              <a:gd name="T19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9" h="326">
                <a:moveTo>
                  <a:pt x="1554" y="325"/>
                </a:moveTo>
                <a:lnTo>
                  <a:pt x="1554" y="325"/>
                </a:lnTo>
                <a:cubicBezTo>
                  <a:pt x="64" y="325"/>
                  <a:pt x="64" y="325"/>
                  <a:pt x="64" y="325"/>
                </a:cubicBezTo>
                <a:cubicBezTo>
                  <a:pt x="27" y="325"/>
                  <a:pt x="0" y="298"/>
                  <a:pt x="0" y="26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64" y="0"/>
                </a:cubicBezTo>
                <a:cubicBezTo>
                  <a:pt x="1554" y="0"/>
                  <a:pt x="1554" y="0"/>
                  <a:pt x="1554" y="0"/>
                </a:cubicBezTo>
                <a:cubicBezTo>
                  <a:pt x="1591" y="0"/>
                  <a:pt x="1618" y="36"/>
                  <a:pt x="1618" y="72"/>
                </a:cubicBezTo>
                <a:cubicBezTo>
                  <a:pt x="1618" y="262"/>
                  <a:pt x="1618" y="262"/>
                  <a:pt x="1618" y="262"/>
                </a:cubicBezTo>
                <a:cubicBezTo>
                  <a:pt x="1618" y="298"/>
                  <a:pt x="1591" y="325"/>
                  <a:pt x="1554" y="325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228">
            <a:extLst>
              <a:ext uri="{FF2B5EF4-FFF2-40B4-BE49-F238E27FC236}">
                <a16:creationId xmlns:a16="http://schemas.microsoft.com/office/drawing/2014/main" id="{8DFCBBE0-1A09-2A4C-A25E-2E6DF11CE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6707" y="8268696"/>
            <a:ext cx="1332763" cy="268731"/>
          </a:xfrm>
          <a:custGeom>
            <a:avLst/>
            <a:gdLst>
              <a:gd name="T0" fmla="*/ 1554 w 1619"/>
              <a:gd name="T1" fmla="*/ 326 h 327"/>
              <a:gd name="T2" fmla="*/ 1554 w 1619"/>
              <a:gd name="T3" fmla="*/ 326 h 327"/>
              <a:gd name="T4" fmla="*/ 64 w 1619"/>
              <a:gd name="T5" fmla="*/ 326 h 327"/>
              <a:gd name="T6" fmla="*/ 0 w 1619"/>
              <a:gd name="T7" fmla="*/ 253 h 327"/>
              <a:gd name="T8" fmla="*/ 0 w 1619"/>
              <a:gd name="T9" fmla="*/ 73 h 327"/>
              <a:gd name="T10" fmla="*/ 64 w 1619"/>
              <a:gd name="T11" fmla="*/ 0 h 327"/>
              <a:gd name="T12" fmla="*/ 1554 w 1619"/>
              <a:gd name="T13" fmla="*/ 0 h 327"/>
              <a:gd name="T14" fmla="*/ 1618 w 1619"/>
              <a:gd name="T15" fmla="*/ 73 h 327"/>
              <a:gd name="T16" fmla="*/ 1618 w 1619"/>
              <a:gd name="T17" fmla="*/ 253 h 327"/>
              <a:gd name="T18" fmla="*/ 1554 w 1619"/>
              <a:gd name="T19" fmla="*/ 326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9" h="327">
                <a:moveTo>
                  <a:pt x="1554" y="326"/>
                </a:moveTo>
                <a:lnTo>
                  <a:pt x="1554" y="326"/>
                </a:lnTo>
                <a:cubicBezTo>
                  <a:pt x="64" y="326"/>
                  <a:pt x="64" y="326"/>
                  <a:pt x="64" y="326"/>
                </a:cubicBezTo>
                <a:cubicBezTo>
                  <a:pt x="27" y="326"/>
                  <a:pt x="0" y="299"/>
                  <a:pt x="0" y="25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28"/>
                  <a:pt x="27" y="0"/>
                  <a:pt x="64" y="0"/>
                </a:cubicBezTo>
                <a:cubicBezTo>
                  <a:pt x="1554" y="0"/>
                  <a:pt x="1554" y="0"/>
                  <a:pt x="1554" y="0"/>
                </a:cubicBezTo>
                <a:cubicBezTo>
                  <a:pt x="1591" y="0"/>
                  <a:pt x="1618" y="28"/>
                  <a:pt x="1618" y="73"/>
                </a:cubicBezTo>
                <a:cubicBezTo>
                  <a:pt x="1618" y="253"/>
                  <a:pt x="1618" y="253"/>
                  <a:pt x="1618" y="253"/>
                </a:cubicBezTo>
                <a:cubicBezTo>
                  <a:pt x="1618" y="299"/>
                  <a:pt x="1591" y="326"/>
                  <a:pt x="1554" y="326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229">
            <a:extLst>
              <a:ext uri="{FF2B5EF4-FFF2-40B4-BE49-F238E27FC236}">
                <a16:creationId xmlns:a16="http://schemas.microsoft.com/office/drawing/2014/main" id="{2DDE3DA1-8198-064E-9600-FB7BEE578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1395" y="10607384"/>
            <a:ext cx="1539757" cy="268731"/>
          </a:xfrm>
          <a:custGeom>
            <a:avLst/>
            <a:gdLst>
              <a:gd name="T0" fmla="*/ 1798 w 1871"/>
              <a:gd name="T1" fmla="*/ 326 h 327"/>
              <a:gd name="T2" fmla="*/ 1798 w 1871"/>
              <a:gd name="T3" fmla="*/ 326 h 327"/>
              <a:gd name="T4" fmla="*/ 72 w 1871"/>
              <a:gd name="T5" fmla="*/ 326 h 327"/>
              <a:gd name="T6" fmla="*/ 0 w 1871"/>
              <a:gd name="T7" fmla="*/ 263 h 327"/>
              <a:gd name="T8" fmla="*/ 0 w 1871"/>
              <a:gd name="T9" fmla="*/ 73 h 327"/>
              <a:gd name="T10" fmla="*/ 72 w 1871"/>
              <a:gd name="T11" fmla="*/ 0 h 327"/>
              <a:gd name="T12" fmla="*/ 1798 w 1871"/>
              <a:gd name="T13" fmla="*/ 0 h 327"/>
              <a:gd name="T14" fmla="*/ 1870 w 1871"/>
              <a:gd name="T15" fmla="*/ 73 h 327"/>
              <a:gd name="T16" fmla="*/ 1870 w 1871"/>
              <a:gd name="T17" fmla="*/ 263 h 327"/>
              <a:gd name="T18" fmla="*/ 1798 w 1871"/>
              <a:gd name="T19" fmla="*/ 326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71" h="327">
                <a:moveTo>
                  <a:pt x="1798" y="326"/>
                </a:moveTo>
                <a:lnTo>
                  <a:pt x="1798" y="326"/>
                </a:lnTo>
                <a:cubicBezTo>
                  <a:pt x="72" y="326"/>
                  <a:pt x="72" y="326"/>
                  <a:pt x="72" y="326"/>
                </a:cubicBezTo>
                <a:cubicBezTo>
                  <a:pt x="36" y="326"/>
                  <a:pt x="0" y="299"/>
                  <a:pt x="0" y="26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6"/>
                  <a:pt x="36" y="0"/>
                  <a:pt x="72" y="0"/>
                </a:cubicBezTo>
                <a:cubicBezTo>
                  <a:pt x="1798" y="0"/>
                  <a:pt x="1798" y="0"/>
                  <a:pt x="1798" y="0"/>
                </a:cubicBezTo>
                <a:cubicBezTo>
                  <a:pt x="1834" y="0"/>
                  <a:pt x="1870" y="36"/>
                  <a:pt x="1870" y="73"/>
                </a:cubicBezTo>
                <a:cubicBezTo>
                  <a:pt x="1870" y="263"/>
                  <a:pt x="1870" y="263"/>
                  <a:pt x="1870" y="263"/>
                </a:cubicBezTo>
                <a:cubicBezTo>
                  <a:pt x="1870" y="299"/>
                  <a:pt x="1834" y="326"/>
                  <a:pt x="1798" y="32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230">
            <a:extLst>
              <a:ext uri="{FF2B5EF4-FFF2-40B4-BE49-F238E27FC236}">
                <a16:creationId xmlns:a16="http://schemas.microsoft.com/office/drawing/2014/main" id="{D8DACE19-918A-D24D-97EA-9BB2ECC21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0646" y="6137002"/>
            <a:ext cx="424885" cy="326835"/>
          </a:xfrm>
          <a:custGeom>
            <a:avLst/>
            <a:gdLst>
              <a:gd name="T0" fmla="*/ 352 w 516"/>
              <a:gd name="T1" fmla="*/ 398 h 399"/>
              <a:gd name="T2" fmla="*/ 352 w 516"/>
              <a:gd name="T3" fmla="*/ 398 h 399"/>
              <a:gd name="T4" fmla="*/ 162 w 516"/>
              <a:gd name="T5" fmla="*/ 398 h 399"/>
              <a:gd name="T6" fmla="*/ 0 w 516"/>
              <a:gd name="T7" fmla="*/ 235 h 399"/>
              <a:gd name="T8" fmla="*/ 0 w 516"/>
              <a:gd name="T9" fmla="*/ 0 h 399"/>
              <a:gd name="T10" fmla="*/ 515 w 516"/>
              <a:gd name="T11" fmla="*/ 0 h 399"/>
              <a:gd name="T12" fmla="*/ 515 w 516"/>
              <a:gd name="T13" fmla="*/ 235 h 399"/>
              <a:gd name="T14" fmla="*/ 352 w 516"/>
              <a:gd name="T15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6" h="399">
                <a:moveTo>
                  <a:pt x="352" y="398"/>
                </a:moveTo>
                <a:lnTo>
                  <a:pt x="352" y="398"/>
                </a:lnTo>
                <a:cubicBezTo>
                  <a:pt x="162" y="398"/>
                  <a:pt x="162" y="398"/>
                  <a:pt x="162" y="398"/>
                </a:cubicBezTo>
                <a:cubicBezTo>
                  <a:pt x="72" y="398"/>
                  <a:pt x="0" y="326"/>
                  <a:pt x="0" y="235"/>
                </a:cubicBezTo>
                <a:cubicBezTo>
                  <a:pt x="0" y="0"/>
                  <a:pt x="0" y="0"/>
                  <a:pt x="0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15" y="235"/>
                  <a:pt x="515" y="235"/>
                  <a:pt x="515" y="235"/>
                </a:cubicBezTo>
                <a:cubicBezTo>
                  <a:pt x="515" y="326"/>
                  <a:pt x="442" y="398"/>
                  <a:pt x="352" y="398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231">
            <a:extLst>
              <a:ext uri="{FF2B5EF4-FFF2-40B4-BE49-F238E27FC236}">
                <a16:creationId xmlns:a16="http://schemas.microsoft.com/office/drawing/2014/main" id="{D9C5E08A-F5E5-3F43-A229-388BFEF3D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6614" y="5947079"/>
            <a:ext cx="936299" cy="625814"/>
          </a:xfrm>
          <a:custGeom>
            <a:avLst/>
            <a:gdLst>
              <a:gd name="T0" fmla="*/ 786 w 850"/>
              <a:gd name="T1" fmla="*/ 54 h 570"/>
              <a:gd name="T2" fmla="*/ 713 w 850"/>
              <a:gd name="T3" fmla="*/ 0 h 570"/>
              <a:gd name="T4" fmla="*/ 632 w 850"/>
              <a:gd name="T5" fmla="*/ 108 h 570"/>
              <a:gd name="T6" fmla="*/ 515 w 850"/>
              <a:gd name="T7" fmla="*/ 45 h 570"/>
              <a:gd name="T8" fmla="*/ 361 w 850"/>
              <a:gd name="T9" fmla="*/ 36 h 570"/>
              <a:gd name="T10" fmla="*/ 226 w 850"/>
              <a:gd name="T11" fmla="*/ 108 h 570"/>
              <a:gd name="T12" fmla="*/ 135 w 850"/>
              <a:gd name="T13" fmla="*/ 0 h 570"/>
              <a:gd name="T14" fmla="*/ 54 w 850"/>
              <a:gd name="T15" fmla="*/ 54 h 570"/>
              <a:gd name="T16" fmla="*/ 0 w 850"/>
              <a:gd name="T17" fmla="*/ 225 h 570"/>
              <a:gd name="T18" fmla="*/ 72 w 850"/>
              <a:gd name="T19" fmla="*/ 289 h 570"/>
              <a:gd name="T20" fmla="*/ 198 w 850"/>
              <a:gd name="T21" fmla="*/ 334 h 570"/>
              <a:gd name="T22" fmla="*/ 217 w 850"/>
              <a:gd name="T23" fmla="*/ 216 h 570"/>
              <a:gd name="T24" fmla="*/ 307 w 850"/>
              <a:gd name="T25" fmla="*/ 551 h 570"/>
              <a:gd name="T26" fmla="*/ 343 w 850"/>
              <a:gd name="T27" fmla="*/ 352 h 570"/>
              <a:gd name="T28" fmla="*/ 343 w 850"/>
              <a:gd name="T29" fmla="*/ 352 h 570"/>
              <a:gd name="T30" fmla="*/ 343 w 850"/>
              <a:gd name="T31" fmla="*/ 352 h 570"/>
              <a:gd name="T32" fmla="*/ 334 w 850"/>
              <a:gd name="T33" fmla="*/ 343 h 570"/>
              <a:gd name="T34" fmla="*/ 334 w 850"/>
              <a:gd name="T35" fmla="*/ 343 h 570"/>
              <a:gd name="T36" fmla="*/ 334 w 850"/>
              <a:gd name="T37" fmla="*/ 343 h 570"/>
              <a:gd name="T38" fmla="*/ 244 w 850"/>
              <a:gd name="T39" fmla="*/ 207 h 570"/>
              <a:gd name="T40" fmla="*/ 316 w 850"/>
              <a:gd name="T41" fmla="*/ 144 h 570"/>
              <a:gd name="T42" fmla="*/ 280 w 850"/>
              <a:gd name="T43" fmla="*/ 235 h 570"/>
              <a:gd name="T44" fmla="*/ 307 w 850"/>
              <a:gd name="T45" fmla="*/ 180 h 570"/>
              <a:gd name="T46" fmla="*/ 379 w 850"/>
              <a:gd name="T47" fmla="*/ 198 h 570"/>
              <a:gd name="T48" fmla="*/ 460 w 850"/>
              <a:gd name="T49" fmla="*/ 216 h 570"/>
              <a:gd name="T50" fmla="*/ 569 w 850"/>
              <a:gd name="T51" fmla="*/ 244 h 570"/>
              <a:gd name="T52" fmla="*/ 542 w 850"/>
              <a:gd name="T53" fmla="*/ 397 h 570"/>
              <a:gd name="T54" fmla="*/ 542 w 850"/>
              <a:gd name="T55" fmla="*/ 397 h 570"/>
              <a:gd name="T56" fmla="*/ 533 w 850"/>
              <a:gd name="T57" fmla="*/ 469 h 570"/>
              <a:gd name="T58" fmla="*/ 569 w 850"/>
              <a:gd name="T59" fmla="*/ 406 h 570"/>
              <a:gd name="T60" fmla="*/ 632 w 850"/>
              <a:gd name="T61" fmla="*/ 316 h 570"/>
              <a:gd name="T62" fmla="*/ 732 w 850"/>
              <a:gd name="T63" fmla="*/ 289 h 570"/>
              <a:gd name="T64" fmla="*/ 831 w 850"/>
              <a:gd name="T65" fmla="*/ 235 h 570"/>
              <a:gd name="T66" fmla="*/ 27 w 850"/>
              <a:gd name="T67" fmla="*/ 207 h 570"/>
              <a:gd name="T68" fmla="*/ 54 w 850"/>
              <a:gd name="T69" fmla="*/ 207 h 570"/>
              <a:gd name="T70" fmla="*/ 90 w 850"/>
              <a:gd name="T71" fmla="*/ 225 h 570"/>
              <a:gd name="T72" fmla="*/ 117 w 850"/>
              <a:gd name="T73" fmla="*/ 261 h 570"/>
              <a:gd name="T74" fmla="*/ 153 w 850"/>
              <a:gd name="T75" fmla="*/ 298 h 570"/>
              <a:gd name="T76" fmla="*/ 153 w 850"/>
              <a:gd name="T77" fmla="*/ 45 h 570"/>
              <a:gd name="T78" fmla="*/ 181 w 850"/>
              <a:gd name="T79" fmla="*/ 207 h 570"/>
              <a:gd name="T80" fmla="*/ 207 w 850"/>
              <a:gd name="T81" fmla="*/ 135 h 570"/>
              <a:gd name="T82" fmla="*/ 207 w 850"/>
              <a:gd name="T83" fmla="*/ 189 h 570"/>
              <a:gd name="T84" fmla="*/ 370 w 850"/>
              <a:gd name="T85" fmla="*/ 135 h 570"/>
              <a:gd name="T86" fmla="*/ 361 w 850"/>
              <a:gd name="T87" fmla="*/ 72 h 570"/>
              <a:gd name="T88" fmla="*/ 352 w 850"/>
              <a:gd name="T89" fmla="*/ 171 h 570"/>
              <a:gd name="T90" fmla="*/ 406 w 850"/>
              <a:gd name="T91" fmla="*/ 171 h 570"/>
              <a:gd name="T92" fmla="*/ 451 w 850"/>
              <a:gd name="T93" fmla="*/ 81 h 570"/>
              <a:gd name="T94" fmla="*/ 424 w 850"/>
              <a:gd name="T95" fmla="*/ 198 h 570"/>
              <a:gd name="T96" fmla="*/ 479 w 850"/>
              <a:gd name="T97" fmla="*/ 189 h 570"/>
              <a:gd name="T98" fmla="*/ 497 w 850"/>
              <a:gd name="T99" fmla="*/ 81 h 570"/>
              <a:gd name="T100" fmla="*/ 524 w 850"/>
              <a:gd name="T101" fmla="*/ 180 h 570"/>
              <a:gd name="T102" fmla="*/ 569 w 850"/>
              <a:gd name="T103" fmla="*/ 207 h 570"/>
              <a:gd name="T104" fmla="*/ 560 w 850"/>
              <a:gd name="T105" fmla="*/ 90 h 570"/>
              <a:gd name="T106" fmla="*/ 596 w 850"/>
              <a:gd name="T107" fmla="*/ 189 h 570"/>
              <a:gd name="T108" fmla="*/ 632 w 850"/>
              <a:gd name="T109" fmla="*/ 189 h 570"/>
              <a:gd name="T110" fmla="*/ 632 w 850"/>
              <a:gd name="T111" fmla="*/ 135 h 570"/>
              <a:gd name="T112" fmla="*/ 668 w 850"/>
              <a:gd name="T113" fmla="*/ 298 h 570"/>
              <a:gd name="T114" fmla="*/ 696 w 850"/>
              <a:gd name="T115" fmla="*/ 27 h 570"/>
              <a:gd name="T116" fmla="*/ 759 w 850"/>
              <a:gd name="T117" fmla="*/ 261 h 570"/>
              <a:gd name="T118" fmla="*/ 759 w 850"/>
              <a:gd name="T119" fmla="*/ 72 h 570"/>
              <a:gd name="T120" fmla="*/ 822 w 850"/>
              <a:gd name="T121" fmla="*/ 207 h 570"/>
              <a:gd name="T122" fmla="*/ 822 w 850"/>
              <a:gd name="T123" fmla="*/ 126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50" h="570">
                <a:moveTo>
                  <a:pt x="831" y="99"/>
                </a:moveTo>
                <a:lnTo>
                  <a:pt x="831" y="99"/>
                </a:lnTo>
                <a:cubicBezTo>
                  <a:pt x="786" y="99"/>
                  <a:pt x="786" y="99"/>
                  <a:pt x="786" y="99"/>
                </a:cubicBezTo>
                <a:cubicBezTo>
                  <a:pt x="786" y="54"/>
                  <a:pt x="786" y="54"/>
                  <a:pt x="786" y="54"/>
                </a:cubicBezTo>
                <a:cubicBezTo>
                  <a:pt x="786" y="45"/>
                  <a:pt x="786" y="45"/>
                  <a:pt x="777" y="45"/>
                </a:cubicBezTo>
                <a:cubicBezTo>
                  <a:pt x="732" y="45"/>
                  <a:pt x="732" y="45"/>
                  <a:pt x="732" y="45"/>
                </a:cubicBezTo>
                <a:cubicBezTo>
                  <a:pt x="732" y="8"/>
                  <a:pt x="732" y="8"/>
                  <a:pt x="732" y="8"/>
                </a:cubicBezTo>
                <a:cubicBezTo>
                  <a:pt x="732" y="0"/>
                  <a:pt x="723" y="0"/>
                  <a:pt x="713" y="0"/>
                </a:cubicBezTo>
                <a:cubicBezTo>
                  <a:pt x="650" y="0"/>
                  <a:pt x="650" y="0"/>
                  <a:pt x="650" y="0"/>
                </a:cubicBezTo>
                <a:cubicBezTo>
                  <a:pt x="641" y="0"/>
                  <a:pt x="632" y="0"/>
                  <a:pt x="632" y="8"/>
                </a:cubicBezTo>
                <a:cubicBezTo>
                  <a:pt x="632" y="108"/>
                  <a:pt x="632" y="108"/>
                  <a:pt x="632" y="108"/>
                </a:cubicBezTo>
                <a:lnTo>
                  <a:pt x="632" y="108"/>
                </a:lnTo>
                <a:lnTo>
                  <a:pt x="632" y="108"/>
                </a:lnTo>
                <a:cubicBezTo>
                  <a:pt x="632" y="72"/>
                  <a:pt x="614" y="54"/>
                  <a:pt x="587" y="45"/>
                </a:cubicBezTo>
                <a:cubicBezTo>
                  <a:pt x="569" y="45"/>
                  <a:pt x="560" y="54"/>
                  <a:pt x="551" y="63"/>
                </a:cubicBezTo>
                <a:cubicBezTo>
                  <a:pt x="542" y="45"/>
                  <a:pt x="524" y="45"/>
                  <a:pt x="515" y="45"/>
                </a:cubicBezTo>
                <a:cubicBezTo>
                  <a:pt x="497" y="36"/>
                  <a:pt x="488" y="45"/>
                  <a:pt x="479" y="54"/>
                </a:cubicBezTo>
                <a:cubicBezTo>
                  <a:pt x="470" y="45"/>
                  <a:pt x="451" y="36"/>
                  <a:pt x="443" y="36"/>
                </a:cubicBezTo>
                <a:cubicBezTo>
                  <a:pt x="424" y="36"/>
                  <a:pt x="406" y="45"/>
                  <a:pt x="397" y="54"/>
                </a:cubicBezTo>
                <a:cubicBezTo>
                  <a:pt x="388" y="45"/>
                  <a:pt x="379" y="36"/>
                  <a:pt x="361" y="36"/>
                </a:cubicBezTo>
                <a:cubicBezTo>
                  <a:pt x="352" y="36"/>
                  <a:pt x="334" y="45"/>
                  <a:pt x="325" y="54"/>
                </a:cubicBezTo>
                <a:cubicBezTo>
                  <a:pt x="316" y="63"/>
                  <a:pt x="307" y="72"/>
                  <a:pt x="307" y="81"/>
                </a:cubicBezTo>
                <a:cubicBezTo>
                  <a:pt x="235" y="117"/>
                  <a:pt x="235" y="117"/>
                  <a:pt x="235" y="117"/>
                </a:cubicBezTo>
                <a:cubicBezTo>
                  <a:pt x="235" y="108"/>
                  <a:pt x="226" y="108"/>
                  <a:pt x="226" y="108"/>
                </a:cubicBezTo>
                <a:cubicBezTo>
                  <a:pt x="207" y="108"/>
                  <a:pt x="207" y="108"/>
                  <a:pt x="207" y="108"/>
                </a:cubicBezTo>
                <a:cubicBezTo>
                  <a:pt x="207" y="18"/>
                  <a:pt x="207" y="18"/>
                  <a:pt x="207" y="18"/>
                </a:cubicBezTo>
                <a:cubicBezTo>
                  <a:pt x="207" y="8"/>
                  <a:pt x="207" y="0"/>
                  <a:pt x="198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26" y="0"/>
                  <a:pt x="117" y="8"/>
                  <a:pt x="117" y="18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63" y="45"/>
                  <a:pt x="54" y="45"/>
                  <a:pt x="54" y="54"/>
                </a:cubicBezTo>
                <a:cubicBezTo>
                  <a:pt x="54" y="99"/>
                  <a:pt x="54" y="99"/>
                  <a:pt x="54" y="99"/>
                </a:cubicBezTo>
                <a:cubicBezTo>
                  <a:pt x="9" y="99"/>
                  <a:pt x="9" y="99"/>
                  <a:pt x="9" y="99"/>
                </a:cubicBezTo>
                <a:cubicBezTo>
                  <a:pt x="0" y="99"/>
                  <a:pt x="0" y="108"/>
                  <a:pt x="0" y="117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35"/>
                  <a:pt x="0" y="235"/>
                  <a:pt x="9" y="235"/>
                </a:cubicBezTo>
                <a:cubicBezTo>
                  <a:pt x="54" y="235"/>
                  <a:pt x="54" y="235"/>
                  <a:pt x="54" y="235"/>
                </a:cubicBezTo>
                <a:cubicBezTo>
                  <a:pt x="54" y="271"/>
                  <a:pt x="54" y="271"/>
                  <a:pt x="54" y="271"/>
                </a:cubicBezTo>
                <a:cubicBezTo>
                  <a:pt x="54" y="280"/>
                  <a:pt x="63" y="289"/>
                  <a:pt x="72" y="289"/>
                </a:cubicBezTo>
                <a:cubicBezTo>
                  <a:pt x="117" y="289"/>
                  <a:pt x="117" y="289"/>
                  <a:pt x="117" y="289"/>
                </a:cubicBezTo>
                <a:cubicBezTo>
                  <a:pt x="117" y="316"/>
                  <a:pt x="117" y="316"/>
                  <a:pt x="117" y="316"/>
                </a:cubicBezTo>
                <a:cubicBezTo>
                  <a:pt x="117" y="325"/>
                  <a:pt x="126" y="334"/>
                  <a:pt x="135" y="334"/>
                </a:cubicBezTo>
                <a:cubicBezTo>
                  <a:pt x="198" y="334"/>
                  <a:pt x="198" y="334"/>
                  <a:pt x="198" y="334"/>
                </a:cubicBezTo>
                <a:cubicBezTo>
                  <a:pt x="207" y="334"/>
                  <a:pt x="207" y="325"/>
                  <a:pt x="207" y="316"/>
                </a:cubicBezTo>
                <a:cubicBezTo>
                  <a:pt x="207" y="216"/>
                  <a:pt x="207" y="216"/>
                  <a:pt x="207" y="216"/>
                </a:cubicBezTo>
                <a:cubicBezTo>
                  <a:pt x="217" y="216"/>
                  <a:pt x="217" y="216"/>
                  <a:pt x="217" y="216"/>
                </a:cubicBezTo>
                <a:lnTo>
                  <a:pt x="217" y="216"/>
                </a:lnTo>
                <a:cubicBezTo>
                  <a:pt x="217" y="261"/>
                  <a:pt x="226" y="298"/>
                  <a:pt x="226" y="298"/>
                </a:cubicBezTo>
                <a:cubicBezTo>
                  <a:pt x="226" y="307"/>
                  <a:pt x="226" y="307"/>
                  <a:pt x="226" y="307"/>
                </a:cubicBezTo>
                <a:cubicBezTo>
                  <a:pt x="307" y="361"/>
                  <a:pt x="307" y="361"/>
                  <a:pt x="307" y="361"/>
                </a:cubicBezTo>
                <a:cubicBezTo>
                  <a:pt x="307" y="551"/>
                  <a:pt x="307" y="551"/>
                  <a:pt x="307" y="551"/>
                </a:cubicBezTo>
                <a:cubicBezTo>
                  <a:pt x="307" y="560"/>
                  <a:pt x="316" y="569"/>
                  <a:pt x="325" y="569"/>
                </a:cubicBezTo>
                <a:lnTo>
                  <a:pt x="325" y="569"/>
                </a:lnTo>
                <a:cubicBezTo>
                  <a:pt x="334" y="569"/>
                  <a:pt x="343" y="560"/>
                  <a:pt x="343" y="551"/>
                </a:cubicBezTo>
                <a:cubicBezTo>
                  <a:pt x="343" y="352"/>
                  <a:pt x="343" y="352"/>
                  <a:pt x="343" y="352"/>
                </a:cubicBezTo>
                <a:lnTo>
                  <a:pt x="343" y="352"/>
                </a:lnTo>
                <a:lnTo>
                  <a:pt x="343" y="352"/>
                </a:lnTo>
                <a:lnTo>
                  <a:pt x="343" y="352"/>
                </a:lnTo>
                <a:lnTo>
                  <a:pt x="343" y="352"/>
                </a:lnTo>
                <a:lnTo>
                  <a:pt x="343" y="352"/>
                </a:lnTo>
                <a:lnTo>
                  <a:pt x="343" y="352"/>
                </a:lnTo>
                <a:lnTo>
                  <a:pt x="343" y="352"/>
                </a:lnTo>
                <a:lnTo>
                  <a:pt x="343" y="352"/>
                </a:lnTo>
                <a:lnTo>
                  <a:pt x="343" y="352"/>
                </a:lnTo>
                <a:lnTo>
                  <a:pt x="343" y="352"/>
                </a:lnTo>
                <a:lnTo>
                  <a:pt x="343" y="352"/>
                </a:lnTo>
                <a:lnTo>
                  <a:pt x="334" y="343"/>
                </a:lnTo>
                <a:lnTo>
                  <a:pt x="334" y="343"/>
                </a:lnTo>
                <a:lnTo>
                  <a:pt x="334" y="343"/>
                </a:lnTo>
                <a:lnTo>
                  <a:pt x="334" y="343"/>
                </a:lnTo>
                <a:lnTo>
                  <a:pt x="334" y="343"/>
                </a:lnTo>
                <a:lnTo>
                  <a:pt x="334" y="343"/>
                </a:lnTo>
                <a:lnTo>
                  <a:pt x="334" y="343"/>
                </a:lnTo>
                <a:lnTo>
                  <a:pt x="334" y="343"/>
                </a:lnTo>
                <a:lnTo>
                  <a:pt x="334" y="343"/>
                </a:lnTo>
                <a:lnTo>
                  <a:pt x="334" y="343"/>
                </a:lnTo>
                <a:lnTo>
                  <a:pt x="334" y="343"/>
                </a:lnTo>
                <a:cubicBezTo>
                  <a:pt x="253" y="289"/>
                  <a:pt x="253" y="289"/>
                  <a:pt x="253" y="289"/>
                </a:cubicBezTo>
                <a:cubicBezTo>
                  <a:pt x="253" y="271"/>
                  <a:pt x="244" y="235"/>
                  <a:pt x="244" y="207"/>
                </a:cubicBezTo>
                <a:cubicBezTo>
                  <a:pt x="253" y="144"/>
                  <a:pt x="253" y="144"/>
                  <a:pt x="253" y="144"/>
                </a:cubicBezTo>
                <a:cubicBezTo>
                  <a:pt x="334" y="108"/>
                  <a:pt x="334" y="108"/>
                  <a:pt x="334" y="108"/>
                </a:cubicBezTo>
                <a:cubicBezTo>
                  <a:pt x="334" y="108"/>
                  <a:pt x="343" y="117"/>
                  <a:pt x="343" y="126"/>
                </a:cubicBezTo>
                <a:cubicBezTo>
                  <a:pt x="343" y="126"/>
                  <a:pt x="334" y="135"/>
                  <a:pt x="316" y="144"/>
                </a:cubicBezTo>
                <a:cubicBezTo>
                  <a:pt x="307" y="153"/>
                  <a:pt x="298" y="153"/>
                  <a:pt x="289" y="153"/>
                </a:cubicBezTo>
                <a:cubicBezTo>
                  <a:pt x="280" y="162"/>
                  <a:pt x="280" y="162"/>
                  <a:pt x="280" y="171"/>
                </a:cubicBezTo>
                <a:lnTo>
                  <a:pt x="280" y="171"/>
                </a:lnTo>
                <a:cubicBezTo>
                  <a:pt x="280" y="235"/>
                  <a:pt x="280" y="235"/>
                  <a:pt x="280" y="235"/>
                </a:cubicBezTo>
                <a:cubicBezTo>
                  <a:pt x="289" y="244"/>
                  <a:pt x="289" y="252"/>
                  <a:pt x="298" y="252"/>
                </a:cubicBezTo>
                <a:lnTo>
                  <a:pt x="298" y="252"/>
                </a:lnTo>
                <a:cubicBezTo>
                  <a:pt x="307" y="252"/>
                  <a:pt x="316" y="244"/>
                  <a:pt x="316" y="235"/>
                </a:cubicBezTo>
                <a:cubicBezTo>
                  <a:pt x="307" y="180"/>
                  <a:pt x="307" y="180"/>
                  <a:pt x="307" y="180"/>
                </a:cubicBezTo>
                <a:lnTo>
                  <a:pt x="316" y="180"/>
                </a:lnTo>
                <a:cubicBezTo>
                  <a:pt x="325" y="198"/>
                  <a:pt x="334" y="198"/>
                  <a:pt x="352" y="207"/>
                </a:cubicBezTo>
                <a:lnTo>
                  <a:pt x="352" y="207"/>
                </a:lnTo>
                <a:cubicBezTo>
                  <a:pt x="361" y="207"/>
                  <a:pt x="370" y="198"/>
                  <a:pt x="379" y="198"/>
                </a:cubicBezTo>
                <a:cubicBezTo>
                  <a:pt x="379" y="198"/>
                  <a:pt x="379" y="207"/>
                  <a:pt x="388" y="207"/>
                </a:cubicBezTo>
                <a:cubicBezTo>
                  <a:pt x="397" y="225"/>
                  <a:pt x="406" y="225"/>
                  <a:pt x="424" y="225"/>
                </a:cubicBezTo>
                <a:lnTo>
                  <a:pt x="424" y="225"/>
                </a:lnTo>
                <a:cubicBezTo>
                  <a:pt x="443" y="225"/>
                  <a:pt x="451" y="225"/>
                  <a:pt x="460" y="216"/>
                </a:cubicBezTo>
                <a:cubicBezTo>
                  <a:pt x="470" y="225"/>
                  <a:pt x="479" y="235"/>
                  <a:pt x="497" y="235"/>
                </a:cubicBezTo>
                <a:lnTo>
                  <a:pt x="497" y="235"/>
                </a:lnTo>
                <a:cubicBezTo>
                  <a:pt x="515" y="235"/>
                  <a:pt x="524" y="235"/>
                  <a:pt x="533" y="225"/>
                </a:cubicBezTo>
                <a:cubicBezTo>
                  <a:pt x="542" y="235"/>
                  <a:pt x="551" y="244"/>
                  <a:pt x="569" y="244"/>
                </a:cubicBezTo>
                <a:lnTo>
                  <a:pt x="569" y="244"/>
                </a:lnTo>
                <a:cubicBezTo>
                  <a:pt x="578" y="244"/>
                  <a:pt x="587" y="244"/>
                  <a:pt x="587" y="235"/>
                </a:cubicBezTo>
                <a:cubicBezTo>
                  <a:pt x="578" y="289"/>
                  <a:pt x="551" y="361"/>
                  <a:pt x="542" y="397"/>
                </a:cubicBezTo>
                <a:lnTo>
                  <a:pt x="542" y="397"/>
                </a:lnTo>
                <a:lnTo>
                  <a:pt x="542" y="397"/>
                </a:lnTo>
                <a:lnTo>
                  <a:pt x="542" y="397"/>
                </a:lnTo>
                <a:lnTo>
                  <a:pt x="542" y="397"/>
                </a:lnTo>
                <a:lnTo>
                  <a:pt x="542" y="397"/>
                </a:lnTo>
                <a:lnTo>
                  <a:pt x="542" y="397"/>
                </a:lnTo>
                <a:lnTo>
                  <a:pt x="542" y="397"/>
                </a:lnTo>
                <a:lnTo>
                  <a:pt x="542" y="397"/>
                </a:lnTo>
                <a:cubicBezTo>
                  <a:pt x="533" y="469"/>
                  <a:pt x="533" y="469"/>
                  <a:pt x="533" y="469"/>
                </a:cubicBezTo>
                <a:cubicBezTo>
                  <a:pt x="533" y="478"/>
                  <a:pt x="542" y="488"/>
                  <a:pt x="551" y="488"/>
                </a:cubicBezTo>
                <a:lnTo>
                  <a:pt x="551" y="488"/>
                </a:lnTo>
                <a:cubicBezTo>
                  <a:pt x="560" y="488"/>
                  <a:pt x="569" y="478"/>
                  <a:pt x="569" y="469"/>
                </a:cubicBezTo>
                <a:cubicBezTo>
                  <a:pt x="569" y="406"/>
                  <a:pt x="569" y="406"/>
                  <a:pt x="569" y="406"/>
                </a:cubicBezTo>
                <a:cubicBezTo>
                  <a:pt x="578" y="388"/>
                  <a:pt x="614" y="289"/>
                  <a:pt x="623" y="216"/>
                </a:cubicBezTo>
                <a:cubicBezTo>
                  <a:pt x="623" y="216"/>
                  <a:pt x="623" y="216"/>
                  <a:pt x="632" y="216"/>
                </a:cubicBezTo>
                <a:lnTo>
                  <a:pt x="632" y="216"/>
                </a:lnTo>
                <a:cubicBezTo>
                  <a:pt x="632" y="316"/>
                  <a:pt x="632" y="316"/>
                  <a:pt x="632" y="316"/>
                </a:cubicBezTo>
                <a:cubicBezTo>
                  <a:pt x="632" y="325"/>
                  <a:pt x="641" y="334"/>
                  <a:pt x="650" y="334"/>
                </a:cubicBezTo>
                <a:cubicBezTo>
                  <a:pt x="713" y="334"/>
                  <a:pt x="713" y="334"/>
                  <a:pt x="713" y="334"/>
                </a:cubicBezTo>
                <a:cubicBezTo>
                  <a:pt x="723" y="334"/>
                  <a:pt x="732" y="325"/>
                  <a:pt x="732" y="316"/>
                </a:cubicBezTo>
                <a:cubicBezTo>
                  <a:pt x="732" y="289"/>
                  <a:pt x="732" y="289"/>
                  <a:pt x="732" y="289"/>
                </a:cubicBezTo>
                <a:cubicBezTo>
                  <a:pt x="777" y="289"/>
                  <a:pt x="777" y="289"/>
                  <a:pt x="777" y="289"/>
                </a:cubicBezTo>
                <a:cubicBezTo>
                  <a:pt x="786" y="289"/>
                  <a:pt x="786" y="280"/>
                  <a:pt x="786" y="271"/>
                </a:cubicBezTo>
                <a:cubicBezTo>
                  <a:pt x="786" y="235"/>
                  <a:pt x="786" y="235"/>
                  <a:pt x="786" y="235"/>
                </a:cubicBezTo>
                <a:cubicBezTo>
                  <a:pt x="831" y="235"/>
                  <a:pt x="831" y="235"/>
                  <a:pt x="831" y="235"/>
                </a:cubicBezTo>
                <a:cubicBezTo>
                  <a:pt x="840" y="235"/>
                  <a:pt x="849" y="225"/>
                  <a:pt x="849" y="216"/>
                </a:cubicBezTo>
                <a:cubicBezTo>
                  <a:pt x="849" y="108"/>
                  <a:pt x="849" y="108"/>
                  <a:pt x="849" y="108"/>
                </a:cubicBezTo>
                <a:cubicBezTo>
                  <a:pt x="849" y="99"/>
                  <a:pt x="840" y="99"/>
                  <a:pt x="831" y="99"/>
                </a:cubicBezTo>
                <a:close/>
                <a:moveTo>
                  <a:pt x="27" y="207"/>
                </a:moveTo>
                <a:lnTo>
                  <a:pt x="27" y="207"/>
                </a:lnTo>
                <a:cubicBezTo>
                  <a:pt x="27" y="126"/>
                  <a:pt x="27" y="126"/>
                  <a:pt x="27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4" y="207"/>
                  <a:pt x="54" y="207"/>
                  <a:pt x="54" y="207"/>
                </a:cubicBezTo>
                <a:lnTo>
                  <a:pt x="27" y="207"/>
                </a:lnTo>
                <a:close/>
                <a:moveTo>
                  <a:pt x="90" y="261"/>
                </a:moveTo>
                <a:lnTo>
                  <a:pt x="90" y="261"/>
                </a:lnTo>
                <a:cubicBezTo>
                  <a:pt x="90" y="225"/>
                  <a:pt x="90" y="225"/>
                  <a:pt x="90" y="225"/>
                </a:cubicBezTo>
                <a:cubicBezTo>
                  <a:pt x="90" y="117"/>
                  <a:pt x="90" y="117"/>
                  <a:pt x="90" y="117"/>
                </a:cubicBezTo>
                <a:cubicBezTo>
                  <a:pt x="90" y="72"/>
                  <a:pt x="90" y="72"/>
                  <a:pt x="90" y="72"/>
                </a:cubicBezTo>
                <a:cubicBezTo>
                  <a:pt x="117" y="72"/>
                  <a:pt x="117" y="72"/>
                  <a:pt x="117" y="72"/>
                </a:cubicBezTo>
                <a:cubicBezTo>
                  <a:pt x="117" y="261"/>
                  <a:pt x="117" y="261"/>
                  <a:pt x="117" y="261"/>
                </a:cubicBezTo>
                <a:lnTo>
                  <a:pt x="90" y="261"/>
                </a:lnTo>
                <a:close/>
                <a:moveTo>
                  <a:pt x="181" y="298"/>
                </a:moveTo>
                <a:lnTo>
                  <a:pt x="181" y="298"/>
                </a:lnTo>
                <a:cubicBezTo>
                  <a:pt x="153" y="298"/>
                  <a:pt x="153" y="298"/>
                  <a:pt x="153" y="298"/>
                </a:cubicBezTo>
                <a:cubicBezTo>
                  <a:pt x="153" y="280"/>
                  <a:pt x="153" y="280"/>
                  <a:pt x="153" y="280"/>
                </a:cubicBezTo>
                <a:cubicBezTo>
                  <a:pt x="153" y="280"/>
                  <a:pt x="153" y="280"/>
                  <a:pt x="153" y="271"/>
                </a:cubicBezTo>
                <a:cubicBezTo>
                  <a:pt x="153" y="54"/>
                  <a:pt x="153" y="54"/>
                  <a:pt x="153" y="54"/>
                </a:cubicBezTo>
                <a:cubicBezTo>
                  <a:pt x="153" y="54"/>
                  <a:pt x="153" y="54"/>
                  <a:pt x="153" y="45"/>
                </a:cubicBezTo>
                <a:cubicBezTo>
                  <a:pt x="153" y="27"/>
                  <a:pt x="153" y="27"/>
                  <a:pt x="153" y="27"/>
                </a:cubicBezTo>
                <a:cubicBezTo>
                  <a:pt x="181" y="27"/>
                  <a:pt x="181" y="27"/>
                  <a:pt x="181" y="27"/>
                </a:cubicBezTo>
                <a:cubicBezTo>
                  <a:pt x="181" y="117"/>
                  <a:pt x="181" y="117"/>
                  <a:pt x="181" y="117"/>
                </a:cubicBezTo>
                <a:cubicBezTo>
                  <a:pt x="181" y="207"/>
                  <a:pt x="181" y="207"/>
                  <a:pt x="181" y="207"/>
                </a:cubicBezTo>
                <a:lnTo>
                  <a:pt x="181" y="298"/>
                </a:lnTo>
                <a:close/>
                <a:moveTo>
                  <a:pt x="207" y="189"/>
                </a:moveTo>
                <a:lnTo>
                  <a:pt x="207" y="189"/>
                </a:lnTo>
                <a:cubicBezTo>
                  <a:pt x="207" y="135"/>
                  <a:pt x="207" y="135"/>
                  <a:pt x="207" y="135"/>
                </a:cubicBezTo>
                <a:cubicBezTo>
                  <a:pt x="217" y="135"/>
                  <a:pt x="217" y="135"/>
                  <a:pt x="217" y="135"/>
                </a:cubicBezTo>
                <a:cubicBezTo>
                  <a:pt x="217" y="189"/>
                  <a:pt x="217" y="189"/>
                  <a:pt x="217" y="189"/>
                </a:cubicBezTo>
                <a:lnTo>
                  <a:pt x="217" y="189"/>
                </a:lnTo>
                <a:lnTo>
                  <a:pt x="207" y="189"/>
                </a:lnTo>
                <a:close/>
                <a:moveTo>
                  <a:pt x="352" y="171"/>
                </a:moveTo>
                <a:lnTo>
                  <a:pt x="352" y="171"/>
                </a:lnTo>
                <a:cubicBezTo>
                  <a:pt x="352" y="171"/>
                  <a:pt x="343" y="171"/>
                  <a:pt x="343" y="162"/>
                </a:cubicBezTo>
                <a:cubicBezTo>
                  <a:pt x="352" y="153"/>
                  <a:pt x="370" y="144"/>
                  <a:pt x="370" y="135"/>
                </a:cubicBezTo>
                <a:cubicBezTo>
                  <a:pt x="379" y="126"/>
                  <a:pt x="370" y="117"/>
                  <a:pt x="370" y="108"/>
                </a:cubicBezTo>
                <a:cubicBezTo>
                  <a:pt x="370" y="99"/>
                  <a:pt x="361" y="90"/>
                  <a:pt x="361" y="81"/>
                </a:cubicBezTo>
                <a:cubicBezTo>
                  <a:pt x="352" y="81"/>
                  <a:pt x="352" y="81"/>
                  <a:pt x="352" y="72"/>
                </a:cubicBezTo>
                <a:lnTo>
                  <a:pt x="361" y="72"/>
                </a:lnTo>
                <a:cubicBezTo>
                  <a:pt x="370" y="72"/>
                  <a:pt x="370" y="72"/>
                  <a:pt x="379" y="81"/>
                </a:cubicBezTo>
                <a:lnTo>
                  <a:pt x="379" y="90"/>
                </a:lnTo>
                <a:cubicBezTo>
                  <a:pt x="379" y="153"/>
                  <a:pt x="379" y="153"/>
                  <a:pt x="379" y="153"/>
                </a:cubicBezTo>
                <a:cubicBezTo>
                  <a:pt x="379" y="162"/>
                  <a:pt x="361" y="171"/>
                  <a:pt x="352" y="171"/>
                </a:cubicBezTo>
                <a:close/>
                <a:moveTo>
                  <a:pt x="424" y="198"/>
                </a:moveTo>
                <a:lnTo>
                  <a:pt x="424" y="198"/>
                </a:lnTo>
                <a:lnTo>
                  <a:pt x="415" y="189"/>
                </a:lnTo>
                <a:cubicBezTo>
                  <a:pt x="406" y="189"/>
                  <a:pt x="406" y="180"/>
                  <a:pt x="406" y="171"/>
                </a:cubicBezTo>
                <a:cubicBezTo>
                  <a:pt x="415" y="90"/>
                  <a:pt x="415" y="90"/>
                  <a:pt x="415" y="90"/>
                </a:cubicBezTo>
                <a:cubicBezTo>
                  <a:pt x="415" y="72"/>
                  <a:pt x="424" y="63"/>
                  <a:pt x="434" y="63"/>
                </a:cubicBezTo>
                <a:cubicBezTo>
                  <a:pt x="443" y="63"/>
                  <a:pt x="451" y="72"/>
                  <a:pt x="451" y="72"/>
                </a:cubicBezTo>
                <a:cubicBezTo>
                  <a:pt x="451" y="81"/>
                  <a:pt x="451" y="81"/>
                  <a:pt x="451" y="81"/>
                </a:cubicBezTo>
                <a:cubicBezTo>
                  <a:pt x="451" y="90"/>
                  <a:pt x="451" y="90"/>
                  <a:pt x="451" y="90"/>
                </a:cubicBezTo>
                <a:cubicBezTo>
                  <a:pt x="451" y="180"/>
                  <a:pt x="451" y="180"/>
                  <a:pt x="451" y="180"/>
                </a:cubicBezTo>
                <a:lnTo>
                  <a:pt x="443" y="180"/>
                </a:lnTo>
                <a:cubicBezTo>
                  <a:pt x="443" y="189"/>
                  <a:pt x="434" y="198"/>
                  <a:pt x="424" y="198"/>
                </a:cubicBezTo>
                <a:close/>
                <a:moveTo>
                  <a:pt x="515" y="198"/>
                </a:moveTo>
                <a:lnTo>
                  <a:pt x="515" y="198"/>
                </a:lnTo>
                <a:cubicBezTo>
                  <a:pt x="506" y="198"/>
                  <a:pt x="506" y="207"/>
                  <a:pt x="497" y="207"/>
                </a:cubicBezTo>
                <a:cubicBezTo>
                  <a:pt x="488" y="198"/>
                  <a:pt x="479" y="198"/>
                  <a:pt x="479" y="189"/>
                </a:cubicBezTo>
                <a:cubicBezTo>
                  <a:pt x="479" y="180"/>
                  <a:pt x="479" y="180"/>
                  <a:pt x="479" y="180"/>
                </a:cubicBezTo>
                <a:cubicBezTo>
                  <a:pt x="488" y="90"/>
                  <a:pt x="488" y="90"/>
                  <a:pt x="488" y="90"/>
                </a:cubicBezTo>
                <a:lnTo>
                  <a:pt x="488" y="90"/>
                </a:lnTo>
                <a:cubicBezTo>
                  <a:pt x="488" y="81"/>
                  <a:pt x="488" y="81"/>
                  <a:pt x="497" y="81"/>
                </a:cubicBezTo>
                <a:cubicBezTo>
                  <a:pt x="497" y="72"/>
                  <a:pt x="506" y="72"/>
                  <a:pt x="506" y="72"/>
                </a:cubicBezTo>
                <a:cubicBezTo>
                  <a:pt x="524" y="72"/>
                  <a:pt x="524" y="81"/>
                  <a:pt x="524" y="90"/>
                </a:cubicBezTo>
                <a:cubicBezTo>
                  <a:pt x="524" y="90"/>
                  <a:pt x="524" y="90"/>
                  <a:pt x="524" y="99"/>
                </a:cubicBezTo>
                <a:cubicBezTo>
                  <a:pt x="524" y="180"/>
                  <a:pt x="524" y="180"/>
                  <a:pt x="524" y="180"/>
                </a:cubicBezTo>
                <a:cubicBezTo>
                  <a:pt x="524" y="189"/>
                  <a:pt x="524" y="189"/>
                  <a:pt x="524" y="189"/>
                </a:cubicBezTo>
                <a:cubicBezTo>
                  <a:pt x="515" y="189"/>
                  <a:pt x="515" y="198"/>
                  <a:pt x="515" y="198"/>
                </a:cubicBezTo>
                <a:close/>
                <a:moveTo>
                  <a:pt x="569" y="207"/>
                </a:moveTo>
                <a:lnTo>
                  <a:pt x="569" y="207"/>
                </a:lnTo>
                <a:cubicBezTo>
                  <a:pt x="560" y="207"/>
                  <a:pt x="551" y="198"/>
                  <a:pt x="551" y="189"/>
                </a:cubicBezTo>
                <a:lnTo>
                  <a:pt x="551" y="189"/>
                </a:lnTo>
                <a:cubicBezTo>
                  <a:pt x="560" y="99"/>
                  <a:pt x="560" y="99"/>
                  <a:pt x="560" y="99"/>
                </a:cubicBezTo>
                <a:cubicBezTo>
                  <a:pt x="560" y="99"/>
                  <a:pt x="560" y="99"/>
                  <a:pt x="560" y="90"/>
                </a:cubicBezTo>
                <a:cubicBezTo>
                  <a:pt x="560" y="81"/>
                  <a:pt x="569" y="81"/>
                  <a:pt x="578" y="81"/>
                </a:cubicBezTo>
                <a:cubicBezTo>
                  <a:pt x="596" y="81"/>
                  <a:pt x="605" y="90"/>
                  <a:pt x="605" y="99"/>
                </a:cubicBezTo>
                <a:cubicBezTo>
                  <a:pt x="596" y="189"/>
                  <a:pt x="596" y="189"/>
                  <a:pt x="596" y="189"/>
                </a:cubicBezTo>
                <a:lnTo>
                  <a:pt x="596" y="189"/>
                </a:lnTo>
                <a:lnTo>
                  <a:pt x="596" y="189"/>
                </a:lnTo>
                <a:cubicBezTo>
                  <a:pt x="596" y="198"/>
                  <a:pt x="578" y="207"/>
                  <a:pt x="569" y="207"/>
                </a:cubicBezTo>
                <a:close/>
                <a:moveTo>
                  <a:pt x="632" y="189"/>
                </a:moveTo>
                <a:lnTo>
                  <a:pt x="632" y="189"/>
                </a:lnTo>
                <a:cubicBezTo>
                  <a:pt x="623" y="189"/>
                  <a:pt x="623" y="189"/>
                  <a:pt x="623" y="189"/>
                </a:cubicBezTo>
                <a:cubicBezTo>
                  <a:pt x="632" y="135"/>
                  <a:pt x="632" y="135"/>
                  <a:pt x="632" y="135"/>
                </a:cubicBezTo>
                <a:lnTo>
                  <a:pt x="632" y="135"/>
                </a:lnTo>
                <a:lnTo>
                  <a:pt x="632" y="135"/>
                </a:lnTo>
                <a:cubicBezTo>
                  <a:pt x="632" y="189"/>
                  <a:pt x="632" y="189"/>
                  <a:pt x="632" y="189"/>
                </a:cubicBezTo>
                <a:close/>
                <a:moveTo>
                  <a:pt x="696" y="298"/>
                </a:moveTo>
                <a:lnTo>
                  <a:pt x="696" y="298"/>
                </a:lnTo>
                <a:cubicBezTo>
                  <a:pt x="668" y="298"/>
                  <a:pt x="668" y="298"/>
                  <a:pt x="668" y="298"/>
                </a:cubicBezTo>
                <a:cubicBezTo>
                  <a:pt x="668" y="207"/>
                  <a:pt x="668" y="207"/>
                  <a:pt x="668" y="207"/>
                </a:cubicBezTo>
                <a:cubicBezTo>
                  <a:pt x="668" y="117"/>
                  <a:pt x="668" y="117"/>
                  <a:pt x="668" y="117"/>
                </a:cubicBezTo>
                <a:cubicBezTo>
                  <a:pt x="668" y="27"/>
                  <a:pt x="668" y="27"/>
                  <a:pt x="668" y="27"/>
                </a:cubicBezTo>
                <a:cubicBezTo>
                  <a:pt x="696" y="27"/>
                  <a:pt x="696" y="27"/>
                  <a:pt x="696" y="27"/>
                </a:cubicBezTo>
                <a:cubicBezTo>
                  <a:pt x="696" y="54"/>
                  <a:pt x="696" y="54"/>
                  <a:pt x="696" y="54"/>
                </a:cubicBezTo>
                <a:cubicBezTo>
                  <a:pt x="696" y="271"/>
                  <a:pt x="696" y="271"/>
                  <a:pt x="696" y="271"/>
                </a:cubicBezTo>
                <a:lnTo>
                  <a:pt x="696" y="298"/>
                </a:lnTo>
                <a:close/>
                <a:moveTo>
                  <a:pt x="759" y="261"/>
                </a:moveTo>
                <a:lnTo>
                  <a:pt x="759" y="261"/>
                </a:lnTo>
                <a:cubicBezTo>
                  <a:pt x="732" y="261"/>
                  <a:pt x="732" y="261"/>
                  <a:pt x="732" y="261"/>
                </a:cubicBezTo>
                <a:cubicBezTo>
                  <a:pt x="732" y="72"/>
                  <a:pt x="732" y="72"/>
                  <a:pt x="732" y="72"/>
                </a:cubicBezTo>
                <a:cubicBezTo>
                  <a:pt x="759" y="72"/>
                  <a:pt x="759" y="72"/>
                  <a:pt x="759" y="72"/>
                </a:cubicBezTo>
                <a:cubicBezTo>
                  <a:pt x="759" y="108"/>
                  <a:pt x="759" y="108"/>
                  <a:pt x="759" y="108"/>
                </a:cubicBezTo>
                <a:cubicBezTo>
                  <a:pt x="759" y="216"/>
                  <a:pt x="759" y="216"/>
                  <a:pt x="759" y="216"/>
                </a:cubicBezTo>
                <a:lnTo>
                  <a:pt x="759" y="261"/>
                </a:lnTo>
                <a:close/>
                <a:moveTo>
                  <a:pt x="822" y="207"/>
                </a:moveTo>
                <a:lnTo>
                  <a:pt x="822" y="207"/>
                </a:lnTo>
                <a:cubicBezTo>
                  <a:pt x="786" y="207"/>
                  <a:pt x="786" y="207"/>
                  <a:pt x="786" y="207"/>
                </a:cubicBezTo>
                <a:cubicBezTo>
                  <a:pt x="786" y="126"/>
                  <a:pt x="786" y="126"/>
                  <a:pt x="786" y="126"/>
                </a:cubicBezTo>
                <a:cubicBezTo>
                  <a:pt x="822" y="126"/>
                  <a:pt x="822" y="126"/>
                  <a:pt x="822" y="126"/>
                </a:cubicBezTo>
                <a:lnTo>
                  <a:pt x="822" y="2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5334927-156B-1D4A-ACF2-5E70CE4F79B4}"/>
              </a:ext>
            </a:extLst>
          </p:cNvPr>
          <p:cNvGrpSpPr/>
          <p:nvPr/>
        </p:nvGrpSpPr>
        <p:grpSpPr>
          <a:xfrm>
            <a:off x="15390601" y="10769202"/>
            <a:ext cx="916894" cy="654921"/>
            <a:chOff x="18184770" y="11000019"/>
            <a:chExt cx="916894" cy="654921"/>
          </a:xfrm>
        </p:grpSpPr>
        <p:sp>
          <p:nvSpPr>
            <p:cNvPr id="209" name="Freeform 232">
              <a:extLst>
                <a:ext uri="{FF2B5EF4-FFF2-40B4-BE49-F238E27FC236}">
                  <a16:creationId xmlns:a16="http://schemas.microsoft.com/office/drawing/2014/main" id="{4F37286A-3854-1641-BA14-8C660BC16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6739" y="11000019"/>
              <a:ext cx="654925" cy="654921"/>
            </a:xfrm>
            <a:custGeom>
              <a:avLst/>
              <a:gdLst>
                <a:gd name="T0" fmla="*/ 506 w 597"/>
                <a:gd name="T1" fmla="*/ 90 h 597"/>
                <a:gd name="T2" fmla="*/ 506 w 597"/>
                <a:gd name="T3" fmla="*/ 90 h 597"/>
                <a:gd name="T4" fmla="*/ 298 w 597"/>
                <a:gd name="T5" fmla="*/ 0 h 597"/>
                <a:gd name="T6" fmla="*/ 81 w 597"/>
                <a:gd name="T7" fmla="*/ 90 h 597"/>
                <a:gd name="T8" fmla="*/ 0 w 597"/>
                <a:gd name="T9" fmla="*/ 298 h 597"/>
                <a:gd name="T10" fmla="*/ 81 w 597"/>
                <a:gd name="T11" fmla="*/ 515 h 597"/>
                <a:gd name="T12" fmla="*/ 298 w 597"/>
                <a:gd name="T13" fmla="*/ 596 h 597"/>
                <a:gd name="T14" fmla="*/ 506 w 597"/>
                <a:gd name="T15" fmla="*/ 515 h 597"/>
                <a:gd name="T16" fmla="*/ 596 w 597"/>
                <a:gd name="T17" fmla="*/ 298 h 597"/>
                <a:gd name="T18" fmla="*/ 506 w 597"/>
                <a:gd name="T19" fmla="*/ 90 h 597"/>
                <a:gd name="T20" fmla="*/ 479 w 597"/>
                <a:gd name="T21" fmla="*/ 488 h 597"/>
                <a:gd name="T22" fmla="*/ 479 w 597"/>
                <a:gd name="T23" fmla="*/ 488 h 597"/>
                <a:gd name="T24" fmla="*/ 298 w 597"/>
                <a:gd name="T25" fmla="*/ 560 h 597"/>
                <a:gd name="T26" fmla="*/ 108 w 597"/>
                <a:gd name="T27" fmla="*/ 488 h 597"/>
                <a:gd name="T28" fmla="*/ 36 w 597"/>
                <a:gd name="T29" fmla="*/ 298 h 597"/>
                <a:gd name="T30" fmla="*/ 108 w 597"/>
                <a:gd name="T31" fmla="*/ 117 h 597"/>
                <a:gd name="T32" fmla="*/ 298 w 597"/>
                <a:gd name="T33" fmla="*/ 45 h 597"/>
                <a:gd name="T34" fmla="*/ 479 w 597"/>
                <a:gd name="T35" fmla="*/ 117 h 597"/>
                <a:gd name="T36" fmla="*/ 551 w 597"/>
                <a:gd name="T37" fmla="*/ 298 h 597"/>
                <a:gd name="T38" fmla="*/ 479 w 597"/>
                <a:gd name="T39" fmla="*/ 488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7" h="597">
                  <a:moveTo>
                    <a:pt x="506" y="90"/>
                  </a:moveTo>
                  <a:lnTo>
                    <a:pt x="506" y="90"/>
                  </a:lnTo>
                  <a:cubicBezTo>
                    <a:pt x="452" y="36"/>
                    <a:pt x="370" y="0"/>
                    <a:pt x="298" y="0"/>
                  </a:cubicBezTo>
                  <a:cubicBezTo>
                    <a:pt x="216" y="0"/>
                    <a:pt x="135" y="36"/>
                    <a:pt x="81" y="90"/>
                  </a:cubicBezTo>
                  <a:cubicBezTo>
                    <a:pt x="27" y="144"/>
                    <a:pt x="0" y="226"/>
                    <a:pt x="0" y="298"/>
                  </a:cubicBezTo>
                  <a:cubicBezTo>
                    <a:pt x="0" y="379"/>
                    <a:pt x="27" y="452"/>
                    <a:pt x="81" y="515"/>
                  </a:cubicBezTo>
                  <a:cubicBezTo>
                    <a:pt x="135" y="569"/>
                    <a:pt x="216" y="596"/>
                    <a:pt x="298" y="596"/>
                  </a:cubicBezTo>
                  <a:cubicBezTo>
                    <a:pt x="370" y="596"/>
                    <a:pt x="452" y="569"/>
                    <a:pt x="506" y="515"/>
                  </a:cubicBezTo>
                  <a:cubicBezTo>
                    <a:pt x="560" y="452"/>
                    <a:pt x="596" y="379"/>
                    <a:pt x="596" y="298"/>
                  </a:cubicBezTo>
                  <a:cubicBezTo>
                    <a:pt x="596" y="226"/>
                    <a:pt x="560" y="144"/>
                    <a:pt x="506" y="90"/>
                  </a:cubicBezTo>
                  <a:close/>
                  <a:moveTo>
                    <a:pt x="479" y="488"/>
                  </a:moveTo>
                  <a:lnTo>
                    <a:pt x="479" y="488"/>
                  </a:lnTo>
                  <a:cubicBezTo>
                    <a:pt x="424" y="533"/>
                    <a:pt x="361" y="560"/>
                    <a:pt x="298" y="560"/>
                  </a:cubicBezTo>
                  <a:cubicBezTo>
                    <a:pt x="226" y="560"/>
                    <a:pt x="162" y="533"/>
                    <a:pt x="108" y="488"/>
                  </a:cubicBezTo>
                  <a:cubicBezTo>
                    <a:pt x="63" y="434"/>
                    <a:pt x="36" y="370"/>
                    <a:pt x="36" y="298"/>
                  </a:cubicBezTo>
                  <a:cubicBezTo>
                    <a:pt x="36" y="235"/>
                    <a:pt x="63" y="171"/>
                    <a:pt x="108" y="117"/>
                  </a:cubicBezTo>
                  <a:cubicBezTo>
                    <a:pt x="162" y="72"/>
                    <a:pt x="226" y="45"/>
                    <a:pt x="298" y="45"/>
                  </a:cubicBezTo>
                  <a:cubicBezTo>
                    <a:pt x="361" y="45"/>
                    <a:pt x="424" y="72"/>
                    <a:pt x="479" y="117"/>
                  </a:cubicBezTo>
                  <a:cubicBezTo>
                    <a:pt x="524" y="171"/>
                    <a:pt x="551" y="235"/>
                    <a:pt x="551" y="298"/>
                  </a:cubicBezTo>
                  <a:cubicBezTo>
                    <a:pt x="551" y="370"/>
                    <a:pt x="524" y="434"/>
                    <a:pt x="479" y="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0" name="Freeform 233">
              <a:extLst>
                <a:ext uri="{FF2B5EF4-FFF2-40B4-BE49-F238E27FC236}">
                  <a16:creationId xmlns:a16="http://schemas.microsoft.com/office/drawing/2014/main" id="{40B47CFE-DE38-0149-AB99-BDB0913DB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2872" y="11140704"/>
              <a:ext cx="378400" cy="378400"/>
            </a:xfrm>
            <a:custGeom>
              <a:avLst/>
              <a:gdLst>
                <a:gd name="T0" fmla="*/ 172 w 344"/>
                <a:gd name="T1" fmla="*/ 0 h 345"/>
                <a:gd name="T2" fmla="*/ 172 w 344"/>
                <a:gd name="T3" fmla="*/ 0 h 345"/>
                <a:gd name="T4" fmla="*/ 0 w 344"/>
                <a:gd name="T5" fmla="*/ 172 h 345"/>
                <a:gd name="T6" fmla="*/ 172 w 344"/>
                <a:gd name="T7" fmla="*/ 344 h 345"/>
                <a:gd name="T8" fmla="*/ 343 w 344"/>
                <a:gd name="T9" fmla="*/ 172 h 345"/>
                <a:gd name="T10" fmla="*/ 172 w 344"/>
                <a:gd name="T11" fmla="*/ 0 h 345"/>
                <a:gd name="T12" fmla="*/ 172 w 344"/>
                <a:gd name="T13" fmla="*/ 308 h 345"/>
                <a:gd name="T14" fmla="*/ 172 w 344"/>
                <a:gd name="T15" fmla="*/ 308 h 345"/>
                <a:gd name="T16" fmla="*/ 45 w 344"/>
                <a:gd name="T17" fmla="*/ 172 h 345"/>
                <a:gd name="T18" fmla="*/ 172 w 344"/>
                <a:gd name="T19" fmla="*/ 45 h 345"/>
                <a:gd name="T20" fmla="*/ 307 w 344"/>
                <a:gd name="T21" fmla="*/ 172 h 345"/>
                <a:gd name="T22" fmla="*/ 172 w 344"/>
                <a:gd name="T23" fmla="*/ 308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4" h="345">
                  <a:moveTo>
                    <a:pt x="172" y="0"/>
                  </a:moveTo>
                  <a:lnTo>
                    <a:pt x="172" y="0"/>
                  </a:lnTo>
                  <a:cubicBezTo>
                    <a:pt x="82" y="0"/>
                    <a:pt x="0" y="81"/>
                    <a:pt x="0" y="172"/>
                  </a:cubicBezTo>
                  <a:cubicBezTo>
                    <a:pt x="0" y="271"/>
                    <a:pt x="82" y="344"/>
                    <a:pt x="172" y="344"/>
                  </a:cubicBezTo>
                  <a:cubicBezTo>
                    <a:pt x="271" y="344"/>
                    <a:pt x="343" y="271"/>
                    <a:pt x="343" y="172"/>
                  </a:cubicBezTo>
                  <a:cubicBezTo>
                    <a:pt x="343" y="81"/>
                    <a:pt x="271" y="0"/>
                    <a:pt x="172" y="0"/>
                  </a:cubicBezTo>
                  <a:close/>
                  <a:moveTo>
                    <a:pt x="172" y="308"/>
                  </a:moveTo>
                  <a:lnTo>
                    <a:pt x="172" y="308"/>
                  </a:lnTo>
                  <a:cubicBezTo>
                    <a:pt x="99" y="308"/>
                    <a:pt x="45" y="244"/>
                    <a:pt x="45" y="172"/>
                  </a:cubicBezTo>
                  <a:cubicBezTo>
                    <a:pt x="45" y="100"/>
                    <a:pt x="99" y="45"/>
                    <a:pt x="172" y="45"/>
                  </a:cubicBezTo>
                  <a:cubicBezTo>
                    <a:pt x="244" y="45"/>
                    <a:pt x="307" y="100"/>
                    <a:pt x="307" y="172"/>
                  </a:cubicBezTo>
                  <a:cubicBezTo>
                    <a:pt x="307" y="244"/>
                    <a:pt x="244" y="308"/>
                    <a:pt x="172" y="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1" name="Freeform 234">
              <a:extLst>
                <a:ext uri="{FF2B5EF4-FFF2-40B4-BE49-F238E27FC236}">
                  <a16:creationId xmlns:a16="http://schemas.microsoft.com/office/drawing/2014/main" id="{0EA44022-D808-B84A-99BA-00F09BE5D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4770" y="11000019"/>
              <a:ext cx="237714" cy="654921"/>
            </a:xfrm>
            <a:custGeom>
              <a:avLst/>
              <a:gdLst>
                <a:gd name="T0" fmla="*/ 198 w 218"/>
                <a:gd name="T1" fmla="*/ 0 h 597"/>
                <a:gd name="T2" fmla="*/ 198 w 218"/>
                <a:gd name="T3" fmla="*/ 0 h 597"/>
                <a:gd name="T4" fmla="*/ 27 w 218"/>
                <a:gd name="T5" fmla="*/ 0 h 597"/>
                <a:gd name="T6" fmla="*/ 0 w 218"/>
                <a:gd name="T7" fmla="*/ 27 h 597"/>
                <a:gd name="T8" fmla="*/ 0 w 218"/>
                <a:gd name="T9" fmla="*/ 190 h 597"/>
                <a:gd name="T10" fmla="*/ 63 w 218"/>
                <a:gd name="T11" fmla="*/ 271 h 597"/>
                <a:gd name="T12" fmla="*/ 63 w 218"/>
                <a:gd name="T13" fmla="*/ 551 h 597"/>
                <a:gd name="T14" fmla="*/ 108 w 218"/>
                <a:gd name="T15" fmla="*/ 596 h 597"/>
                <a:gd name="T16" fmla="*/ 162 w 218"/>
                <a:gd name="T17" fmla="*/ 551 h 597"/>
                <a:gd name="T18" fmla="*/ 162 w 218"/>
                <a:gd name="T19" fmla="*/ 271 h 597"/>
                <a:gd name="T20" fmla="*/ 217 w 218"/>
                <a:gd name="T21" fmla="*/ 190 h 597"/>
                <a:gd name="T22" fmla="*/ 217 w 218"/>
                <a:gd name="T23" fmla="*/ 27 h 597"/>
                <a:gd name="T24" fmla="*/ 198 w 218"/>
                <a:gd name="T25" fmla="*/ 0 h 597"/>
                <a:gd name="T26" fmla="*/ 108 w 218"/>
                <a:gd name="T27" fmla="*/ 560 h 597"/>
                <a:gd name="T28" fmla="*/ 108 w 218"/>
                <a:gd name="T29" fmla="*/ 560 h 597"/>
                <a:gd name="T30" fmla="*/ 99 w 218"/>
                <a:gd name="T31" fmla="*/ 551 h 597"/>
                <a:gd name="T32" fmla="*/ 99 w 218"/>
                <a:gd name="T33" fmla="*/ 280 h 597"/>
                <a:gd name="T34" fmla="*/ 117 w 218"/>
                <a:gd name="T35" fmla="*/ 280 h 597"/>
                <a:gd name="T36" fmla="*/ 117 w 218"/>
                <a:gd name="T37" fmla="*/ 551 h 597"/>
                <a:gd name="T38" fmla="*/ 108 w 218"/>
                <a:gd name="T39" fmla="*/ 560 h 597"/>
                <a:gd name="T40" fmla="*/ 172 w 218"/>
                <a:gd name="T41" fmla="*/ 190 h 597"/>
                <a:gd name="T42" fmla="*/ 172 w 218"/>
                <a:gd name="T43" fmla="*/ 190 h 597"/>
                <a:gd name="T44" fmla="*/ 117 w 218"/>
                <a:gd name="T45" fmla="*/ 244 h 597"/>
                <a:gd name="T46" fmla="*/ 99 w 218"/>
                <a:gd name="T47" fmla="*/ 244 h 597"/>
                <a:gd name="T48" fmla="*/ 45 w 218"/>
                <a:gd name="T49" fmla="*/ 190 h 597"/>
                <a:gd name="T50" fmla="*/ 45 w 218"/>
                <a:gd name="T51" fmla="*/ 45 h 597"/>
                <a:gd name="T52" fmla="*/ 63 w 218"/>
                <a:gd name="T53" fmla="*/ 45 h 597"/>
                <a:gd name="T54" fmla="*/ 63 w 218"/>
                <a:gd name="T55" fmla="*/ 162 h 597"/>
                <a:gd name="T56" fmla="*/ 81 w 218"/>
                <a:gd name="T57" fmla="*/ 181 h 597"/>
                <a:gd name="T58" fmla="*/ 99 w 218"/>
                <a:gd name="T59" fmla="*/ 162 h 597"/>
                <a:gd name="T60" fmla="*/ 99 w 218"/>
                <a:gd name="T61" fmla="*/ 45 h 597"/>
                <a:gd name="T62" fmla="*/ 117 w 218"/>
                <a:gd name="T63" fmla="*/ 45 h 597"/>
                <a:gd name="T64" fmla="*/ 117 w 218"/>
                <a:gd name="T65" fmla="*/ 162 h 597"/>
                <a:gd name="T66" fmla="*/ 135 w 218"/>
                <a:gd name="T67" fmla="*/ 181 h 597"/>
                <a:gd name="T68" fmla="*/ 153 w 218"/>
                <a:gd name="T69" fmla="*/ 162 h 597"/>
                <a:gd name="T70" fmla="*/ 153 w 218"/>
                <a:gd name="T71" fmla="*/ 45 h 597"/>
                <a:gd name="T72" fmla="*/ 172 w 218"/>
                <a:gd name="T73" fmla="*/ 45 h 597"/>
                <a:gd name="T74" fmla="*/ 172 w 218"/>
                <a:gd name="T75" fmla="*/ 19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8" h="597">
                  <a:moveTo>
                    <a:pt x="198" y="0"/>
                  </a:moveTo>
                  <a:lnTo>
                    <a:pt x="198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9" y="0"/>
                    <a:pt x="0" y="9"/>
                    <a:pt x="0" y="27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26"/>
                    <a:pt x="27" y="262"/>
                    <a:pt x="63" y="271"/>
                  </a:cubicBezTo>
                  <a:cubicBezTo>
                    <a:pt x="63" y="551"/>
                    <a:pt x="63" y="551"/>
                    <a:pt x="63" y="551"/>
                  </a:cubicBezTo>
                  <a:cubicBezTo>
                    <a:pt x="63" y="578"/>
                    <a:pt x="81" y="596"/>
                    <a:pt x="108" y="596"/>
                  </a:cubicBezTo>
                  <a:cubicBezTo>
                    <a:pt x="135" y="596"/>
                    <a:pt x="162" y="578"/>
                    <a:pt x="162" y="551"/>
                  </a:cubicBezTo>
                  <a:cubicBezTo>
                    <a:pt x="162" y="271"/>
                    <a:pt x="162" y="271"/>
                    <a:pt x="162" y="271"/>
                  </a:cubicBezTo>
                  <a:cubicBezTo>
                    <a:pt x="189" y="262"/>
                    <a:pt x="217" y="226"/>
                    <a:pt x="217" y="190"/>
                  </a:cubicBezTo>
                  <a:cubicBezTo>
                    <a:pt x="217" y="27"/>
                    <a:pt x="217" y="27"/>
                    <a:pt x="217" y="27"/>
                  </a:cubicBezTo>
                  <a:cubicBezTo>
                    <a:pt x="217" y="9"/>
                    <a:pt x="208" y="0"/>
                    <a:pt x="198" y="0"/>
                  </a:cubicBezTo>
                  <a:close/>
                  <a:moveTo>
                    <a:pt x="108" y="560"/>
                  </a:moveTo>
                  <a:lnTo>
                    <a:pt x="108" y="560"/>
                  </a:lnTo>
                  <a:lnTo>
                    <a:pt x="99" y="551"/>
                  </a:lnTo>
                  <a:cubicBezTo>
                    <a:pt x="99" y="280"/>
                    <a:pt x="99" y="280"/>
                    <a:pt x="99" y="280"/>
                  </a:cubicBezTo>
                  <a:cubicBezTo>
                    <a:pt x="117" y="280"/>
                    <a:pt x="117" y="280"/>
                    <a:pt x="117" y="280"/>
                  </a:cubicBezTo>
                  <a:cubicBezTo>
                    <a:pt x="117" y="551"/>
                    <a:pt x="117" y="551"/>
                    <a:pt x="117" y="551"/>
                  </a:cubicBezTo>
                  <a:cubicBezTo>
                    <a:pt x="117" y="551"/>
                    <a:pt x="117" y="560"/>
                    <a:pt x="108" y="560"/>
                  </a:cubicBezTo>
                  <a:close/>
                  <a:moveTo>
                    <a:pt x="172" y="190"/>
                  </a:moveTo>
                  <a:lnTo>
                    <a:pt x="172" y="190"/>
                  </a:lnTo>
                  <a:cubicBezTo>
                    <a:pt x="172" y="217"/>
                    <a:pt x="153" y="244"/>
                    <a:pt x="117" y="244"/>
                  </a:cubicBezTo>
                  <a:cubicBezTo>
                    <a:pt x="99" y="244"/>
                    <a:pt x="99" y="244"/>
                    <a:pt x="99" y="244"/>
                  </a:cubicBezTo>
                  <a:cubicBezTo>
                    <a:pt x="72" y="244"/>
                    <a:pt x="45" y="217"/>
                    <a:pt x="45" y="190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162"/>
                    <a:pt x="63" y="162"/>
                    <a:pt x="63" y="162"/>
                  </a:cubicBezTo>
                  <a:cubicBezTo>
                    <a:pt x="63" y="171"/>
                    <a:pt x="72" y="181"/>
                    <a:pt x="81" y="181"/>
                  </a:cubicBezTo>
                  <a:cubicBezTo>
                    <a:pt x="90" y="181"/>
                    <a:pt x="99" y="171"/>
                    <a:pt x="99" y="162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17" y="171"/>
                    <a:pt x="126" y="181"/>
                    <a:pt x="135" y="181"/>
                  </a:cubicBezTo>
                  <a:cubicBezTo>
                    <a:pt x="144" y="181"/>
                    <a:pt x="153" y="171"/>
                    <a:pt x="153" y="162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172" y="45"/>
                    <a:pt x="172" y="45"/>
                    <a:pt x="172" y="45"/>
                  </a:cubicBezTo>
                  <a:lnTo>
                    <a:pt x="172" y="1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12" name="Freeform 235">
            <a:extLst>
              <a:ext uri="{FF2B5EF4-FFF2-40B4-BE49-F238E27FC236}">
                <a16:creationId xmlns:a16="http://schemas.microsoft.com/office/drawing/2014/main" id="{7AB71C13-67FE-394D-AA9C-596FC9F2C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5885" y="10778064"/>
            <a:ext cx="824718" cy="567598"/>
          </a:xfrm>
          <a:custGeom>
            <a:avLst/>
            <a:gdLst>
              <a:gd name="T0" fmla="*/ 542 w 751"/>
              <a:gd name="T1" fmla="*/ 253 h 516"/>
              <a:gd name="T2" fmla="*/ 515 w 751"/>
              <a:gd name="T3" fmla="*/ 99 h 516"/>
              <a:gd name="T4" fmla="*/ 443 w 751"/>
              <a:gd name="T5" fmla="*/ 72 h 516"/>
              <a:gd name="T6" fmla="*/ 461 w 751"/>
              <a:gd name="T7" fmla="*/ 99 h 516"/>
              <a:gd name="T8" fmla="*/ 235 w 751"/>
              <a:gd name="T9" fmla="*/ 54 h 516"/>
              <a:gd name="T10" fmla="*/ 262 w 751"/>
              <a:gd name="T11" fmla="*/ 36 h 516"/>
              <a:gd name="T12" fmla="*/ 226 w 751"/>
              <a:gd name="T13" fmla="*/ 18 h 516"/>
              <a:gd name="T14" fmla="*/ 117 w 751"/>
              <a:gd name="T15" fmla="*/ 27 h 516"/>
              <a:gd name="T16" fmla="*/ 135 w 751"/>
              <a:gd name="T17" fmla="*/ 244 h 516"/>
              <a:gd name="T18" fmla="*/ 271 w 751"/>
              <a:gd name="T19" fmla="*/ 379 h 516"/>
              <a:gd name="T20" fmla="*/ 352 w 751"/>
              <a:gd name="T21" fmla="*/ 398 h 516"/>
              <a:gd name="T22" fmla="*/ 352 w 751"/>
              <a:gd name="T23" fmla="*/ 398 h 516"/>
              <a:gd name="T24" fmla="*/ 352 w 751"/>
              <a:gd name="T25" fmla="*/ 398 h 516"/>
              <a:gd name="T26" fmla="*/ 352 w 751"/>
              <a:gd name="T27" fmla="*/ 398 h 516"/>
              <a:gd name="T28" fmla="*/ 352 w 751"/>
              <a:gd name="T29" fmla="*/ 398 h 516"/>
              <a:gd name="T30" fmla="*/ 352 w 751"/>
              <a:gd name="T31" fmla="*/ 407 h 516"/>
              <a:gd name="T32" fmla="*/ 352 w 751"/>
              <a:gd name="T33" fmla="*/ 407 h 516"/>
              <a:gd name="T34" fmla="*/ 361 w 751"/>
              <a:gd name="T35" fmla="*/ 407 h 516"/>
              <a:gd name="T36" fmla="*/ 361 w 751"/>
              <a:gd name="T37" fmla="*/ 407 h 516"/>
              <a:gd name="T38" fmla="*/ 361 w 751"/>
              <a:gd name="T39" fmla="*/ 407 h 516"/>
              <a:gd name="T40" fmla="*/ 361 w 751"/>
              <a:gd name="T41" fmla="*/ 407 h 516"/>
              <a:gd name="T42" fmla="*/ 361 w 751"/>
              <a:gd name="T43" fmla="*/ 407 h 516"/>
              <a:gd name="T44" fmla="*/ 750 w 751"/>
              <a:gd name="T45" fmla="*/ 370 h 516"/>
              <a:gd name="T46" fmla="*/ 235 w 751"/>
              <a:gd name="T47" fmla="*/ 379 h 516"/>
              <a:gd name="T48" fmla="*/ 135 w 751"/>
              <a:gd name="T49" fmla="*/ 271 h 516"/>
              <a:gd name="T50" fmla="*/ 135 w 751"/>
              <a:gd name="T51" fmla="*/ 352 h 516"/>
              <a:gd name="T52" fmla="*/ 172 w 751"/>
              <a:gd name="T53" fmla="*/ 280 h 516"/>
              <a:gd name="T54" fmla="*/ 524 w 751"/>
              <a:gd name="T55" fmla="*/ 271 h 516"/>
              <a:gd name="T56" fmla="*/ 461 w 751"/>
              <a:gd name="T57" fmla="*/ 190 h 516"/>
              <a:gd name="T58" fmla="*/ 542 w 751"/>
              <a:gd name="T59" fmla="*/ 298 h 516"/>
              <a:gd name="T60" fmla="*/ 542 w 751"/>
              <a:gd name="T61" fmla="*/ 298 h 516"/>
              <a:gd name="T62" fmla="*/ 443 w 751"/>
              <a:gd name="T63" fmla="*/ 162 h 516"/>
              <a:gd name="T64" fmla="*/ 614 w 751"/>
              <a:gd name="T65" fmla="*/ 479 h 516"/>
              <a:gd name="T66" fmla="*/ 614 w 751"/>
              <a:gd name="T67" fmla="*/ 389 h 516"/>
              <a:gd name="T68" fmla="*/ 614 w 751"/>
              <a:gd name="T69" fmla="*/ 389 h 516"/>
              <a:gd name="T70" fmla="*/ 614 w 751"/>
              <a:gd name="T71" fmla="*/ 389 h 516"/>
              <a:gd name="T72" fmla="*/ 614 w 751"/>
              <a:gd name="T73" fmla="*/ 389 h 516"/>
              <a:gd name="T74" fmla="*/ 623 w 751"/>
              <a:gd name="T75" fmla="*/ 389 h 516"/>
              <a:gd name="T76" fmla="*/ 623 w 751"/>
              <a:gd name="T77" fmla="*/ 389 h 516"/>
              <a:gd name="T78" fmla="*/ 623 w 751"/>
              <a:gd name="T79" fmla="*/ 379 h 516"/>
              <a:gd name="T80" fmla="*/ 623 w 751"/>
              <a:gd name="T81" fmla="*/ 379 h 516"/>
              <a:gd name="T82" fmla="*/ 623 w 751"/>
              <a:gd name="T83" fmla="*/ 379 h 516"/>
              <a:gd name="T84" fmla="*/ 623 w 751"/>
              <a:gd name="T85" fmla="*/ 379 h 516"/>
              <a:gd name="T86" fmla="*/ 623 w 751"/>
              <a:gd name="T87" fmla="*/ 370 h 516"/>
              <a:gd name="T88" fmla="*/ 623 w 751"/>
              <a:gd name="T89" fmla="*/ 370 h 516"/>
              <a:gd name="T90" fmla="*/ 623 w 751"/>
              <a:gd name="T91" fmla="*/ 370 h 516"/>
              <a:gd name="T92" fmla="*/ 623 w 751"/>
              <a:gd name="T93" fmla="*/ 370 h 516"/>
              <a:gd name="T94" fmla="*/ 623 w 751"/>
              <a:gd name="T95" fmla="*/ 370 h 516"/>
              <a:gd name="T96" fmla="*/ 623 w 751"/>
              <a:gd name="T97" fmla="*/ 361 h 516"/>
              <a:gd name="T98" fmla="*/ 614 w 751"/>
              <a:gd name="T99" fmla="*/ 271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51" h="516">
                <a:moveTo>
                  <a:pt x="614" y="235"/>
                </a:moveTo>
                <a:lnTo>
                  <a:pt x="614" y="235"/>
                </a:lnTo>
                <a:cubicBezTo>
                  <a:pt x="587" y="235"/>
                  <a:pt x="569" y="244"/>
                  <a:pt x="542" y="253"/>
                </a:cubicBezTo>
                <a:cubicBezTo>
                  <a:pt x="479" y="154"/>
                  <a:pt x="479" y="154"/>
                  <a:pt x="479" y="154"/>
                </a:cubicBezTo>
                <a:cubicBezTo>
                  <a:pt x="497" y="99"/>
                  <a:pt x="497" y="99"/>
                  <a:pt x="497" y="99"/>
                </a:cubicBezTo>
                <a:cubicBezTo>
                  <a:pt x="515" y="99"/>
                  <a:pt x="515" y="99"/>
                  <a:pt x="515" y="99"/>
                </a:cubicBezTo>
                <a:cubicBezTo>
                  <a:pt x="524" y="99"/>
                  <a:pt x="533" y="90"/>
                  <a:pt x="533" y="81"/>
                </a:cubicBezTo>
                <a:cubicBezTo>
                  <a:pt x="533" y="72"/>
                  <a:pt x="524" y="72"/>
                  <a:pt x="515" y="72"/>
                </a:cubicBezTo>
                <a:cubicBezTo>
                  <a:pt x="443" y="72"/>
                  <a:pt x="443" y="72"/>
                  <a:pt x="443" y="72"/>
                </a:cubicBezTo>
                <a:cubicBezTo>
                  <a:pt x="434" y="72"/>
                  <a:pt x="425" y="72"/>
                  <a:pt x="425" y="81"/>
                </a:cubicBezTo>
                <a:cubicBezTo>
                  <a:pt x="425" y="90"/>
                  <a:pt x="434" y="99"/>
                  <a:pt x="443" y="99"/>
                </a:cubicBezTo>
                <a:cubicBezTo>
                  <a:pt x="461" y="99"/>
                  <a:pt x="461" y="99"/>
                  <a:pt x="461" y="99"/>
                </a:cubicBezTo>
                <a:cubicBezTo>
                  <a:pt x="451" y="126"/>
                  <a:pt x="451" y="126"/>
                  <a:pt x="451" y="126"/>
                </a:cubicBezTo>
                <a:cubicBezTo>
                  <a:pt x="217" y="126"/>
                  <a:pt x="217" y="126"/>
                  <a:pt x="217" y="126"/>
                </a:cubicBezTo>
                <a:cubicBezTo>
                  <a:pt x="235" y="54"/>
                  <a:pt x="235" y="54"/>
                  <a:pt x="235" y="54"/>
                </a:cubicBezTo>
                <a:cubicBezTo>
                  <a:pt x="244" y="54"/>
                  <a:pt x="244" y="54"/>
                  <a:pt x="244" y="54"/>
                </a:cubicBezTo>
                <a:lnTo>
                  <a:pt x="244" y="54"/>
                </a:lnTo>
                <a:cubicBezTo>
                  <a:pt x="253" y="54"/>
                  <a:pt x="262" y="45"/>
                  <a:pt x="262" y="36"/>
                </a:cubicBezTo>
                <a:cubicBezTo>
                  <a:pt x="262" y="27"/>
                  <a:pt x="262" y="27"/>
                  <a:pt x="253" y="18"/>
                </a:cubicBezTo>
                <a:cubicBezTo>
                  <a:pt x="226" y="18"/>
                  <a:pt x="226" y="18"/>
                  <a:pt x="226" y="18"/>
                </a:cubicBezTo>
                <a:lnTo>
                  <a:pt x="226" y="18"/>
                </a:lnTo>
                <a:cubicBezTo>
                  <a:pt x="117" y="0"/>
                  <a:pt x="117" y="0"/>
                  <a:pt x="117" y="0"/>
                </a:cubicBezTo>
                <a:cubicBezTo>
                  <a:pt x="108" y="0"/>
                  <a:pt x="99" y="0"/>
                  <a:pt x="99" y="9"/>
                </a:cubicBezTo>
                <a:cubicBezTo>
                  <a:pt x="99" y="18"/>
                  <a:pt x="108" y="27"/>
                  <a:pt x="117" y="27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153" y="244"/>
                  <a:pt x="153" y="244"/>
                  <a:pt x="153" y="244"/>
                </a:cubicBezTo>
                <a:cubicBezTo>
                  <a:pt x="144" y="244"/>
                  <a:pt x="144" y="244"/>
                  <a:pt x="135" y="244"/>
                </a:cubicBezTo>
                <a:cubicBezTo>
                  <a:pt x="54" y="244"/>
                  <a:pt x="0" y="298"/>
                  <a:pt x="0" y="379"/>
                </a:cubicBezTo>
                <a:cubicBezTo>
                  <a:pt x="0" y="452"/>
                  <a:pt x="54" y="515"/>
                  <a:pt x="135" y="515"/>
                </a:cubicBezTo>
                <a:cubicBezTo>
                  <a:pt x="208" y="515"/>
                  <a:pt x="271" y="452"/>
                  <a:pt x="271" y="379"/>
                </a:cubicBezTo>
                <a:cubicBezTo>
                  <a:pt x="271" y="316"/>
                  <a:pt x="235" y="271"/>
                  <a:pt x="181" y="253"/>
                </a:cubicBezTo>
                <a:cubicBezTo>
                  <a:pt x="198" y="181"/>
                  <a:pt x="198" y="181"/>
                  <a:pt x="198" y="181"/>
                </a:cubicBezTo>
                <a:cubicBezTo>
                  <a:pt x="352" y="398"/>
                  <a:pt x="352" y="398"/>
                  <a:pt x="352" y="398"/>
                </a:cubicBezTo>
                <a:lnTo>
                  <a:pt x="352" y="398"/>
                </a:lnTo>
                <a:lnTo>
                  <a:pt x="352" y="398"/>
                </a:lnTo>
                <a:lnTo>
                  <a:pt x="352" y="398"/>
                </a:lnTo>
                <a:lnTo>
                  <a:pt x="352" y="398"/>
                </a:lnTo>
                <a:lnTo>
                  <a:pt x="352" y="398"/>
                </a:lnTo>
                <a:lnTo>
                  <a:pt x="352" y="398"/>
                </a:lnTo>
                <a:lnTo>
                  <a:pt x="352" y="398"/>
                </a:lnTo>
                <a:lnTo>
                  <a:pt x="352" y="398"/>
                </a:lnTo>
                <a:lnTo>
                  <a:pt x="352" y="398"/>
                </a:lnTo>
                <a:lnTo>
                  <a:pt x="352" y="398"/>
                </a:lnTo>
                <a:lnTo>
                  <a:pt x="352" y="398"/>
                </a:lnTo>
                <a:lnTo>
                  <a:pt x="352" y="398"/>
                </a:lnTo>
                <a:lnTo>
                  <a:pt x="352" y="398"/>
                </a:lnTo>
                <a:cubicBezTo>
                  <a:pt x="352" y="398"/>
                  <a:pt x="352" y="398"/>
                  <a:pt x="352" y="407"/>
                </a:cubicBezTo>
                <a:lnTo>
                  <a:pt x="352" y="407"/>
                </a:lnTo>
                <a:lnTo>
                  <a:pt x="352" y="407"/>
                </a:lnTo>
                <a:lnTo>
                  <a:pt x="352" y="407"/>
                </a:lnTo>
                <a:lnTo>
                  <a:pt x="352" y="407"/>
                </a:lnTo>
                <a:cubicBezTo>
                  <a:pt x="352" y="407"/>
                  <a:pt x="352" y="407"/>
                  <a:pt x="361" y="407"/>
                </a:cubicBezTo>
                <a:lnTo>
                  <a:pt x="361" y="407"/>
                </a:lnTo>
                <a:lnTo>
                  <a:pt x="361" y="407"/>
                </a:lnTo>
                <a:lnTo>
                  <a:pt x="361" y="407"/>
                </a:lnTo>
                <a:lnTo>
                  <a:pt x="361" y="407"/>
                </a:lnTo>
                <a:lnTo>
                  <a:pt x="361" y="407"/>
                </a:lnTo>
                <a:lnTo>
                  <a:pt x="361" y="407"/>
                </a:lnTo>
                <a:lnTo>
                  <a:pt x="361" y="407"/>
                </a:lnTo>
                <a:lnTo>
                  <a:pt x="361" y="407"/>
                </a:lnTo>
                <a:lnTo>
                  <a:pt x="361" y="407"/>
                </a:lnTo>
                <a:lnTo>
                  <a:pt x="361" y="407"/>
                </a:lnTo>
                <a:lnTo>
                  <a:pt x="361" y="407"/>
                </a:lnTo>
                <a:lnTo>
                  <a:pt x="361" y="407"/>
                </a:lnTo>
                <a:lnTo>
                  <a:pt x="361" y="407"/>
                </a:lnTo>
                <a:lnTo>
                  <a:pt x="361" y="407"/>
                </a:lnTo>
                <a:cubicBezTo>
                  <a:pt x="479" y="398"/>
                  <a:pt x="479" y="398"/>
                  <a:pt x="479" y="398"/>
                </a:cubicBezTo>
                <a:cubicBezTo>
                  <a:pt x="488" y="461"/>
                  <a:pt x="542" y="506"/>
                  <a:pt x="614" y="506"/>
                </a:cubicBezTo>
                <a:cubicBezTo>
                  <a:pt x="687" y="506"/>
                  <a:pt x="750" y="452"/>
                  <a:pt x="750" y="370"/>
                </a:cubicBezTo>
                <a:cubicBezTo>
                  <a:pt x="750" y="298"/>
                  <a:pt x="687" y="235"/>
                  <a:pt x="614" y="235"/>
                </a:cubicBezTo>
                <a:close/>
                <a:moveTo>
                  <a:pt x="235" y="379"/>
                </a:moveTo>
                <a:lnTo>
                  <a:pt x="235" y="379"/>
                </a:lnTo>
                <a:cubicBezTo>
                  <a:pt x="235" y="434"/>
                  <a:pt x="190" y="488"/>
                  <a:pt x="135" y="488"/>
                </a:cubicBezTo>
                <a:cubicBezTo>
                  <a:pt x="72" y="488"/>
                  <a:pt x="27" y="434"/>
                  <a:pt x="27" y="379"/>
                </a:cubicBezTo>
                <a:cubicBezTo>
                  <a:pt x="27" y="316"/>
                  <a:pt x="72" y="271"/>
                  <a:pt x="135" y="271"/>
                </a:cubicBezTo>
                <a:lnTo>
                  <a:pt x="144" y="271"/>
                </a:lnTo>
                <a:cubicBezTo>
                  <a:pt x="126" y="334"/>
                  <a:pt x="126" y="334"/>
                  <a:pt x="126" y="334"/>
                </a:cubicBezTo>
                <a:cubicBezTo>
                  <a:pt x="126" y="343"/>
                  <a:pt x="126" y="343"/>
                  <a:pt x="135" y="352"/>
                </a:cubicBezTo>
                <a:cubicBezTo>
                  <a:pt x="144" y="352"/>
                  <a:pt x="144" y="352"/>
                  <a:pt x="144" y="352"/>
                </a:cubicBezTo>
                <a:cubicBezTo>
                  <a:pt x="153" y="352"/>
                  <a:pt x="153" y="343"/>
                  <a:pt x="162" y="343"/>
                </a:cubicBezTo>
                <a:cubicBezTo>
                  <a:pt x="172" y="280"/>
                  <a:pt x="172" y="280"/>
                  <a:pt x="172" y="280"/>
                </a:cubicBezTo>
                <a:cubicBezTo>
                  <a:pt x="217" y="298"/>
                  <a:pt x="235" y="334"/>
                  <a:pt x="235" y="379"/>
                </a:cubicBezTo>
                <a:close/>
                <a:moveTo>
                  <a:pt x="524" y="271"/>
                </a:moveTo>
                <a:lnTo>
                  <a:pt x="524" y="271"/>
                </a:lnTo>
                <a:cubicBezTo>
                  <a:pt x="497" y="289"/>
                  <a:pt x="479" y="325"/>
                  <a:pt x="470" y="370"/>
                </a:cubicBezTo>
                <a:cubicBezTo>
                  <a:pt x="388" y="370"/>
                  <a:pt x="388" y="370"/>
                  <a:pt x="388" y="370"/>
                </a:cubicBezTo>
                <a:cubicBezTo>
                  <a:pt x="461" y="190"/>
                  <a:pt x="461" y="190"/>
                  <a:pt x="461" y="190"/>
                </a:cubicBezTo>
                <a:lnTo>
                  <a:pt x="524" y="271"/>
                </a:lnTo>
                <a:close/>
                <a:moveTo>
                  <a:pt x="542" y="298"/>
                </a:moveTo>
                <a:lnTo>
                  <a:pt x="542" y="298"/>
                </a:lnTo>
                <a:cubicBezTo>
                  <a:pt x="578" y="361"/>
                  <a:pt x="578" y="361"/>
                  <a:pt x="578" y="361"/>
                </a:cubicBezTo>
                <a:cubicBezTo>
                  <a:pt x="506" y="361"/>
                  <a:pt x="506" y="361"/>
                  <a:pt x="506" y="361"/>
                </a:cubicBezTo>
                <a:cubicBezTo>
                  <a:pt x="506" y="334"/>
                  <a:pt x="524" y="316"/>
                  <a:pt x="542" y="298"/>
                </a:cubicBezTo>
                <a:close/>
                <a:moveTo>
                  <a:pt x="226" y="162"/>
                </a:moveTo>
                <a:lnTo>
                  <a:pt x="226" y="162"/>
                </a:lnTo>
                <a:cubicBezTo>
                  <a:pt x="443" y="162"/>
                  <a:pt x="443" y="162"/>
                  <a:pt x="443" y="162"/>
                </a:cubicBezTo>
                <a:cubicBezTo>
                  <a:pt x="361" y="352"/>
                  <a:pt x="361" y="352"/>
                  <a:pt x="361" y="352"/>
                </a:cubicBezTo>
                <a:lnTo>
                  <a:pt x="226" y="162"/>
                </a:lnTo>
                <a:close/>
                <a:moveTo>
                  <a:pt x="614" y="479"/>
                </a:moveTo>
                <a:lnTo>
                  <a:pt x="614" y="479"/>
                </a:lnTo>
                <a:cubicBezTo>
                  <a:pt x="560" y="479"/>
                  <a:pt x="515" y="443"/>
                  <a:pt x="506" y="398"/>
                </a:cubicBezTo>
                <a:cubicBezTo>
                  <a:pt x="614" y="389"/>
                  <a:pt x="614" y="389"/>
                  <a:pt x="614" y="389"/>
                </a:cubicBezTo>
                <a:lnTo>
                  <a:pt x="614" y="389"/>
                </a:lnTo>
                <a:lnTo>
                  <a:pt x="614" y="389"/>
                </a:lnTo>
                <a:lnTo>
                  <a:pt x="614" y="389"/>
                </a:lnTo>
                <a:lnTo>
                  <a:pt x="614" y="389"/>
                </a:lnTo>
                <a:lnTo>
                  <a:pt x="614" y="389"/>
                </a:lnTo>
                <a:lnTo>
                  <a:pt x="614" y="389"/>
                </a:lnTo>
                <a:lnTo>
                  <a:pt x="614" y="389"/>
                </a:lnTo>
                <a:lnTo>
                  <a:pt x="614" y="389"/>
                </a:lnTo>
                <a:lnTo>
                  <a:pt x="614" y="389"/>
                </a:lnTo>
                <a:lnTo>
                  <a:pt x="614" y="389"/>
                </a:lnTo>
                <a:cubicBezTo>
                  <a:pt x="614" y="389"/>
                  <a:pt x="614" y="389"/>
                  <a:pt x="623" y="389"/>
                </a:cubicBezTo>
                <a:lnTo>
                  <a:pt x="623" y="389"/>
                </a:lnTo>
                <a:lnTo>
                  <a:pt x="623" y="389"/>
                </a:lnTo>
                <a:lnTo>
                  <a:pt x="623" y="389"/>
                </a:lnTo>
                <a:lnTo>
                  <a:pt x="623" y="389"/>
                </a:lnTo>
                <a:lnTo>
                  <a:pt x="623" y="389"/>
                </a:lnTo>
                <a:cubicBezTo>
                  <a:pt x="623" y="389"/>
                  <a:pt x="623" y="389"/>
                  <a:pt x="623" y="379"/>
                </a:cubicBezTo>
                <a:lnTo>
                  <a:pt x="623" y="379"/>
                </a:lnTo>
                <a:lnTo>
                  <a:pt x="623" y="379"/>
                </a:lnTo>
                <a:lnTo>
                  <a:pt x="623" y="379"/>
                </a:lnTo>
                <a:lnTo>
                  <a:pt x="623" y="379"/>
                </a:lnTo>
                <a:lnTo>
                  <a:pt x="623" y="379"/>
                </a:lnTo>
                <a:lnTo>
                  <a:pt x="623" y="379"/>
                </a:lnTo>
                <a:lnTo>
                  <a:pt x="623" y="379"/>
                </a:lnTo>
                <a:lnTo>
                  <a:pt x="623" y="379"/>
                </a:lnTo>
                <a:lnTo>
                  <a:pt x="623" y="379"/>
                </a:lnTo>
                <a:lnTo>
                  <a:pt x="623" y="379"/>
                </a:lnTo>
                <a:lnTo>
                  <a:pt x="623" y="379"/>
                </a:lnTo>
                <a:lnTo>
                  <a:pt x="623" y="379"/>
                </a:lnTo>
                <a:cubicBezTo>
                  <a:pt x="623" y="379"/>
                  <a:pt x="623" y="379"/>
                  <a:pt x="623" y="370"/>
                </a:cubicBezTo>
                <a:lnTo>
                  <a:pt x="623" y="370"/>
                </a:lnTo>
                <a:lnTo>
                  <a:pt x="623" y="370"/>
                </a:lnTo>
                <a:lnTo>
                  <a:pt x="623" y="370"/>
                </a:lnTo>
                <a:lnTo>
                  <a:pt x="623" y="370"/>
                </a:lnTo>
                <a:lnTo>
                  <a:pt x="623" y="370"/>
                </a:lnTo>
                <a:lnTo>
                  <a:pt x="623" y="370"/>
                </a:lnTo>
                <a:lnTo>
                  <a:pt x="623" y="370"/>
                </a:lnTo>
                <a:lnTo>
                  <a:pt x="623" y="370"/>
                </a:lnTo>
                <a:lnTo>
                  <a:pt x="623" y="370"/>
                </a:lnTo>
                <a:lnTo>
                  <a:pt x="623" y="370"/>
                </a:lnTo>
                <a:lnTo>
                  <a:pt x="623" y="370"/>
                </a:lnTo>
                <a:lnTo>
                  <a:pt x="623" y="370"/>
                </a:lnTo>
                <a:lnTo>
                  <a:pt x="623" y="361"/>
                </a:lnTo>
                <a:lnTo>
                  <a:pt x="623" y="361"/>
                </a:lnTo>
                <a:lnTo>
                  <a:pt x="623" y="361"/>
                </a:lnTo>
                <a:lnTo>
                  <a:pt x="623" y="361"/>
                </a:lnTo>
                <a:cubicBezTo>
                  <a:pt x="569" y="280"/>
                  <a:pt x="569" y="280"/>
                  <a:pt x="569" y="280"/>
                </a:cubicBezTo>
                <a:cubicBezTo>
                  <a:pt x="578" y="271"/>
                  <a:pt x="596" y="271"/>
                  <a:pt x="614" y="271"/>
                </a:cubicBezTo>
                <a:cubicBezTo>
                  <a:pt x="668" y="271"/>
                  <a:pt x="714" y="316"/>
                  <a:pt x="714" y="370"/>
                </a:cubicBezTo>
                <a:cubicBezTo>
                  <a:pt x="714" y="434"/>
                  <a:pt x="668" y="479"/>
                  <a:pt x="614" y="4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236">
            <a:extLst>
              <a:ext uri="{FF2B5EF4-FFF2-40B4-BE49-F238E27FC236}">
                <a16:creationId xmlns:a16="http://schemas.microsoft.com/office/drawing/2014/main" id="{47D10281-64EF-8348-A30C-0025FB3AE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7912" y="5896155"/>
            <a:ext cx="756800" cy="756800"/>
          </a:xfrm>
          <a:custGeom>
            <a:avLst/>
            <a:gdLst>
              <a:gd name="T0" fmla="*/ 424 w 688"/>
              <a:gd name="T1" fmla="*/ 687 h 688"/>
              <a:gd name="T2" fmla="*/ 289 w 688"/>
              <a:gd name="T3" fmla="*/ 642 h 688"/>
              <a:gd name="T4" fmla="*/ 45 w 688"/>
              <a:gd name="T5" fmla="*/ 425 h 688"/>
              <a:gd name="T6" fmla="*/ 63 w 688"/>
              <a:gd name="T7" fmla="*/ 325 h 688"/>
              <a:gd name="T8" fmla="*/ 27 w 688"/>
              <a:gd name="T9" fmla="*/ 244 h 688"/>
              <a:gd name="T10" fmla="*/ 27 w 688"/>
              <a:gd name="T11" fmla="*/ 163 h 688"/>
              <a:gd name="T12" fmla="*/ 63 w 688"/>
              <a:gd name="T13" fmla="*/ 118 h 688"/>
              <a:gd name="T14" fmla="*/ 63 w 688"/>
              <a:gd name="T15" fmla="*/ 46 h 688"/>
              <a:gd name="T16" fmla="*/ 108 w 688"/>
              <a:gd name="T17" fmla="*/ 18 h 688"/>
              <a:gd name="T18" fmla="*/ 181 w 688"/>
              <a:gd name="T19" fmla="*/ 72 h 688"/>
              <a:gd name="T20" fmla="*/ 208 w 688"/>
              <a:gd name="T21" fmla="*/ 9 h 688"/>
              <a:gd name="T22" fmla="*/ 271 w 688"/>
              <a:gd name="T23" fmla="*/ 18 h 688"/>
              <a:gd name="T24" fmla="*/ 407 w 688"/>
              <a:gd name="T25" fmla="*/ 199 h 688"/>
              <a:gd name="T26" fmla="*/ 506 w 688"/>
              <a:gd name="T27" fmla="*/ 253 h 688"/>
              <a:gd name="T28" fmla="*/ 551 w 688"/>
              <a:gd name="T29" fmla="*/ 127 h 688"/>
              <a:gd name="T30" fmla="*/ 677 w 688"/>
              <a:gd name="T31" fmla="*/ 136 h 688"/>
              <a:gd name="T32" fmla="*/ 660 w 688"/>
              <a:gd name="T33" fmla="*/ 235 h 688"/>
              <a:gd name="T34" fmla="*/ 660 w 688"/>
              <a:gd name="T35" fmla="*/ 452 h 688"/>
              <a:gd name="T36" fmla="*/ 452 w 688"/>
              <a:gd name="T37" fmla="*/ 687 h 688"/>
              <a:gd name="T38" fmla="*/ 307 w 688"/>
              <a:gd name="T39" fmla="*/ 615 h 688"/>
              <a:gd name="T40" fmla="*/ 443 w 688"/>
              <a:gd name="T41" fmla="*/ 651 h 688"/>
              <a:gd name="T42" fmla="*/ 623 w 688"/>
              <a:gd name="T43" fmla="*/ 353 h 688"/>
              <a:gd name="T44" fmla="*/ 641 w 688"/>
              <a:gd name="T45" fmla="*/ 172 h 688"/>
              <a:gd name="T46" fmla="*/ 578 w 688"/>
              <a:gd name="T47" fmla="*/ 145 h 688"/>
              <a:gd name="T48" fmla="*/ 524 w 688"/>
              <a:gd name="T49" fmla="*/ 280 h 688"/>
              <a:gd name="T50" fmla="*/ 379 w 688"/>
              <a:gd name="T51" fmla="*/ 217 h 688"/>
              <a:gd name="T52" fmla="*/ 244 w 688"/>
              <a:gd name="T53" fmla="*/ 36 h 688"/>
              <a:gd name="T54" fmla="*/ 226 w 688"/>
              <a:gd name="T55" fmla="*/ 36 h 688"/>
              <a:gd name="T56" fmla="*/ 217 w 688"/>
              <a:gd name="T57" fmla="*/ 64 h 688"/>
              <a:gd name="T58" fmla="*/ 352 w 688"/>
              <a:gd name="T59" fmla="*/ 280 h 688"/>
              <a:gd name="T60" fmla="*/ 126 w 688"/>
              <a:gd name="T61" fmla="*/ 64 h 688"/>
              <a:gd name="T62" fmla="*/ 108 w 688"/>
              <a:gd name="T63" fmla="*/ 64 h 688"/>
              <a:gd name="T64" fmla="*/ 90 w 688"/>
              <a:gd name="T65" fmla="*/ 100 h 688"/>
              <a:gd name="T66" fmla="*/ 298 w 688"/>
              <a:gd name="T67" fmla="*/ 362 h 688"/>
              <a:gd name="T68" fmla="*/ 81 w 688"/>
              <a:gd name="T69" fmla="*/ 190 h 688"/>
              <a:gd name="T70" fmla="*/ 54 w 688"/>
              <a:gd name="T71" fmla="*/ 217 h 688"/>
              <a:gd name="T72" fmla="*/ 262 w 688"/>
              <a:gd name="T73" fmla="*/ 461 h 688"/>
              <a:gd name="T74" fmla="*/ 99 w 688"/>
              <a:gd name="T75" fmla="*/ 362 h 688"/>
              <a:gd name="T76" fmla="*/ 63 w 688"/>
              <a:gd name="T77" fmla="*/ 371 h 688"/>
              <a:gd name="T78" fmla="*/ 72 w 688"/>
              <a:gd name="T79" fmla="*/ 398 h 688"/>
              <a:gd name="T80" fmla="*/ 45 w 688"/>
              <a:gd name="T81" fmla="*/ 371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88" h="688">
                <a:moveTo>
                  <a:pt x="424" y="687"/>
                </a:moveTo>
                <a:lnTo>
                  <a:pt x="424" y="687"/>
                </a:lnTo>
                <a:cubicBezTo>
                  <a:pt x="352" y="687"/>
                  <a:pt x="289" y="642"/>
                  <a:pt x="289" y="642"/>
                </a:cubicBezTo>
                <a:lnTo>
                  <a:pt x="289" y="642"/>
                </a:lnTo>
                <a:cubicBezTo>
                  <a:pt x="45" y="425"/>
                  <a:pt x="45" y="425"/>
                  <a:pt x="45" y="425"/>
                </a:cubicBezTo>
                <a:lnTo>
                  <a:pt x="45" y="425"/>
                </a:lnTo>
                <a:cubicBezTo>
                  <a:pt x="27" y="407"/>
                  <a:pt x="18" y="380"/>
                  <a:pt x="27" y="362"/>
                </a:cubicBezTo>
                <a:cubicBezTo>
                  <a:pt x="36" y="344"/>
                  <a:pt x="45" y="335"/>
                  <a:pt x="63" y="325"/>
                </a:cubicBezTo>
                <a:cubicBezTo>
                  <a:pt x="81" y="325"/>
                  <a:pt x="90" y="325"/>
                  <a:pt x="99" y="325"/>
                </a:cubicBezTo>
                <a:cubicBezTo>
                  <a:pt x="27" y="244"/>
                  <a:pt x="27" y="244"/>
                  <a:pt x="27" y="244"/>
                </a:cubicBezTo>
                <a:lnTo>
                  <a:pt x="27" y="244"/>
                </a:lnTo>
                <a:cubicBezTo>
                  <a:pt x="0" y="226"/>
                  <a:pt x="0" y="190"/>
                  <a:pt x="27" y="163"/>
                </a:cubicBezTo>
                <a:cubicBezTo>
                  <a:pt x="45" y="145"/>
                  <a:pt x="72" y="145"/>
                  <a:pt x="90" y="154"/>
                </a:cubicBezTo>
                <a:cubicBezTo>
                  <a:pt x="63" y="118"/>
                  <a:pt x="63" y="118"/>
                  <a:pt x="63" y="118"/>
                </a:cubicBezTo>
                <a:lnTo>
                  <a:pt x="63" y="118"/>
                </a:lnTo>
                <a:cubicBezTo>
                  <a:pt x="45" y="100"/>
                  <a:pt x="45" y="64"/>
                  <a:pt x="63" y="46"/>
                </a:cubicBezTo>
                <a:cubicBezTo>
                  <a:pt x="72" y="27"/>
                  <a:pt x="90" y="27"/>
                  <a:pt x="108" y="18"/>
                </a:cubicBezTo>
                <a:lnTo>
                  <a:pt x="108" y="18"/>
                </a:lnTo>
                <a:cubicBezTo>
                  <a:pt x="126" y="18"/>
                  <a:pt x="145" y="27"/>
                  <a:pt x="154" y="46"/>
                </a:cubicBezTo>
                <a:cubicBezTo>
                  <a:pt x="181" y="72"/>
                  <a:pt x="181" y="72"/>
                  <a:pt x="181" y="72"/>
                </a:cubicBezTo>
                <a:cubicBezTo>
                  <a:pt x="181" y="72"/>
                  <a:pt x="181" y="64"/>
                  <a:pt x="181" y="55"/>
                </a:cubicBezTo>
                <a:cubicBezTo>
                  <a:pt x="181" y="36"/>
                  <a:pt x="190" y="18"/>
                  <a:pt x="208" y="9"/>
                </a:cubicBezTo>
                <a:cubicBezTo>
                  <a:pt x="217" y="0"/>
                  <a:pt x="235" y="0"/>
                  <a:pt x="253" y="0"/>
                </a:cubicBezTo>
                <a:cubicBezTo>
                  <a:pt x="262" y="9"/>
                  <a:pt x="271" y="9"/>
                  <a:pt x="271" y="18"/>
                </a:cubicBezTo>
                <a:cubicBezTo>
                  <a:pt x="289" y="27"/>
                  <a:pt x="298" y="55"/>
                  <a:pt x="316" y="72"/>
                </a:cubicBezTo>
                <a:cubicBezTo>
                  <a:pt x="343" y="118"/>
                  <a:pt x="370" y="163"/>
                  <a:pt x="407" y="199"/>
                </a:cubicBezTo>
                <a:cubicBezTo>
                  <a:pt x="424" y="226"/>
                  <a:pt x="461" y="253"/>
                  <a:pt x="488" y="262"/>
                </a:cubicBezTo>
                <a:cubicBezTo>
                  <a:pt x="497" y="262"/>
                  <a:pt x="497" y="253"/>
                  <a:pt x="506" y="253"/>
                </a:cubicBezTo>
                <a:cubicBezTo>
                  <a:pt x="515" y="244"/>
                  <a:pt x="515" y="226"/>
                  <a:pt x="524" y="199"/>
                </a:cubicBezTo>
                <a:cubicBezTo>
                  <a:pt x="524" y="172"/>
                  <a:pt x="533" y="145"/>
                  <a:pt x="551" y="127"/>
                </a:cubicBezTo>
                <a:cubicBezTo>
                  <a:pt x="578" y="91"/>
                  <a:pt x="623" y="82"/>
                  <a:pt x="651" y="100"/>
                </a:cubicBezTo>
                <a:cubicBezTo>
                  <a:pt x="660" y="109"/>
                  <a:pt x="669" y="118"/>
                  <a:pt x="677" y="136"/>
                </a:cubicBezTo>
                <a:cubicBezTo>
                  <a:pt x="687" y="154"/>
                  <a:pt x="677" y="163"/>
                  <a:pt x="677" y="181"/>
                </a:cubicBezTo>
                <a:cubicBezTo>
                  <a:pt x="669" y="199"/>
                  <a:pt x="669" y="217"/>
                  <a:pt x="660" y="235"/>
                </a:cubicBezTo>
                <a:cubicBezTo>
                  <a:pt x="651" y="271"/>
                  <a:pt x="651" y="308"/>
                  <a:pt x="660" y="344"/>
                </a:cubicBezTo>
                <a:cubicBezTo>
                  <a:pt x="660" y="380"/>
                  <a:pt x="669" y="416"/>
                  <a:pt x="660" y="452"/>
                </a:cubicBezTo>
                <a:cubicBezTo>
                  <a:pt x="651" y="506"/>
                  <a:pt x="623" y="552"/>
                  <a:pt x="587" y="606"/>
                </a:cubicBezTo>
                <a:cubicBezTo>
                  <a:pt x="551" y="651"/>
                  <a:pt x="506" y="678"/>
                  <a:pt x="452" y="687"/>
                </a:cubicBezTo>
                <a:cubicBezTo>
                  <a:pt x="443" y="687"/>
                  <a:pt x="434" y="687"/>
                  <a:pt x="424" y="687"/>
                </a:cubicBezTo>
                <a:close/>
                <a:moveTo>
                  <a:pt x="307" y="615"/>
                </a:moveTo>
                <a:lnTo>
                  <a:pt x="307" y="615"/>
                </a:lnTo>
                <a:cubicBezTo>
                  <a:pt x="316" y="615"/>
                  <a:pt x="379" y="660"/>
                  <a:pt x="443" y="651"/>
                </a:cubicBezTo>
                <a:cubicBezTo>
                  <a:pt x="488" y="651"/>
                  <a:pt x="524" y="624"/>
                  <a:pt x="560" y="578"/>
                </a:cubicBezTo>
                <a:cubicBezTo>
                  <a:pt x="632" y="488"/>
                  <a:pt x="632" y="407"/>
                  <a:pt x="623" y="353"/>
                </a:cubicBezTo>
                <a:cubicBezTo>
                  <a:pt x="605" y="316"/>
                  <a:pt x="614" y="271"/>
                  <a:pt x="623" y="226"/>
                </a:cubicBezTo>
                <a:cubicBezTo>
                  <a:pt x="632" y="208"/>
                  <a:pt x="641" y="190"/>
                  <a:pt x="641" y="172"/>
                </a:cubicBezTo>
                <a:cubicBezTo>
                  <a:pt x="651" y="154"/>
                  <a:pt x="641" y="136"/>
                  <a:pt x="632" y="136"/>
                </a:cubicBezTo>
                <a:cubicBezTo>
                  <a:pt x="623" y="127"/>
                  <a:pt x="596" y="127"/>
                  <a:pt x="578" y="145"/>
                </a:cubicBezTo>
                <a:cubicBezTo>
                  <a:pt x="569" y="163"/>
                  <a:pt x="560" y="181"/>
                  <a:pt x="560" y="208"/>
                </a:cubicBezTo>
                <a:cubicBezTo>
                  <a:pt x="551" y="235"/>
                  <a:pt x="551" y="262"/>
                  <a:pt x="524" y="280"/>
                </a:cubicBezTo>
                <a:cubicBezTo>
                  <a:pt x="515" y="289"/>
                  <a:pt x="497" y="299"/>
                  <a:pt x="479" y="299"/>
                </a:cubicBezTo>
                <a:cubicBezTo>
                  <a:pt x="452" y="289"/>
                  <a:pt x="416" y="262"/>
                  <a:pt x="379" y="217"/>
                </a:cubicBezTo>
                <a:cubicBezTo>
                  <a:pt x="343" y="181"/>
                  <a:pt x="316" y="136"/>
                  <a:pt x="289" y="100"/>
                </a:cubicBezTo>
                <a:cubicBezTo>
                  <a:pt x="271" y="72"/>
                  <a:pt x="253" y="55"/>
                  <a:pt x="244" y="36"/>
                </a:cubicBezTo>
                <a:lnTo>
                  <a:pt x="244" y="36"/>
                </a:lnTo>
                <a:cubicBezTo>
                  <a:pt x="235" y="36"/>
                  <a:pt x="226" y="36"/>
                  <a:pt x="226" y="36"/>
                </a:cubicBezTo>
                <a:cubicBezTo>
                  <a:pt x="217" y="46"/>
                  <a:pt x="217" y="46"/>
                  <a:pt x="217" y="55"/>
                </a:cubicBezTo>
                <a:cubicBezTo>
                  <a:pt x="217" y="64"/>
                  <a:pt x="217" y="64"/>
                  <a:pt x="217" y="64"/>
                </a:cubicBezTo>
                <a:cubicBezTo>
                  <a:pt x="361" y="253"/>
                  <a:pt x="361" y="253"/>
                  <a:pt x="361" y="253"/>
                </a:cubicBezTo>
                <a:cubicBezTo>
                  <a:pt x="361" y="262"/>
                  <a:pt x="361" y="280"/>
                  <a:pt x="352" y="280"/>
                </a:cubicBezTo>
                <a:cubicBezTo>
                  <a:pt x="352" y="289"/>
                  <a:pt x="334" y="289"/>
                  <a:pt x="334" y="280"/>
                </a:cubicBezTo>
                <a:cubicBezTo>
                  <a:pt x="126" y="64"/>
                  <a:pt x="126" y="64"/>
                  <a:pt x="126" y="64"/>
                </a:cubicBezTo>
                <a:lnTo>
                  <a:pt x="126" y="64"/>
                </a:lnTo>
                <a:cubicBezTo>
                  <a:pt x="117" y="64"/>
                  <a:pt x="117" y="55"/>
                  <a:pt x="108" y="64"/>
                </a:cubicBezTo>
                <a:cubicBezTo>
                  <a:pt x="99" y="64"/>
                  <a:pt x="99" y="64"/>
                  <a:pt x="90" y="64"/>
                </a:cubicBezTo>
                <a:cubicBezTo>
                  <a:pt x="81" y="72"/>
                  <a:pt x="81" y="91"/>
                  <a:pt x="90" y="100"/>
                </a:cubicBezTo>
                <a:cubicBezTo>
                  <a:pt x="298" y="344"/>
                  <a:pt x="298" y="344"/>
                  <a:pt x="298" y="344"/>
                </a:cubicBezTo>
                <a:cubicBezTo>
                  <a:pt x="307" y="344"/>
                  <a:pt x="307" y="362"/>
                  <a:pt x="298" y="362"/>
                </a:cubicBezTo>
                <a:cubicBezTo>
                  <a:pt x="289" y="371"/>
                  <a:pt x="280" y="371"/>
                  <a:pt x="271" y="362"/>
                </a:cubicBezTo>
                <a:cubicBezTo>
                  <a:pt x="81" y="190"/>
                  <a:pt x="81" y="190"/>
                  <a:pt x="81" y="190"/>
                </a:cubicBezTo>
                <a:cubicBezTo>
                  <a:pt x="72" y="181"/>
                  <a:pt x="63" y="181"/>
                  <a:pt x="54" y="190"/>
                </a:cubicBezTo>
                <a:cubicBezTo>
                  <a:pt x="45" y="199"/>
                  <a:pt x="45" y="217"/>
                  <a:pt x="54" y="217"/>
                </a:cubicBezTo>
                <a:cubicBezTo>
                  <a:pt x="262" y="443"/>
                  <a:pt x="262" y="443"/>
                  <a:pt x="262" y="443"/>
                </a:cubicBezTo>
                <a:cubicBezTo>
                  <a:pt x="262" y="443"/>
                  <a:pt x="262" y="452"/>
                  <a:pt x="262" y="461"/>
                </a:cubicBezTo>
                <a:cubicBezTo>
                  <a:pt x="253" y="470"/>
                  <a:pt x="244" y="470"/>
                  <a:pt x="235" y="470"/>
                </a:cubicBezTo>
                <a:cubicBezTo>
                  <a:pt x="99" y="362"/>
                  <a:pt x="99" y="362"/>
                  <a:pt x="99" y="362"/>
                </a:cubicBezTo>
                <a:cubicBezTo>
                  <a:pt x="90" y="362"/>
                  <a:pt x="81" y="362"/>
                  <a:pt x="81" y="362"/>
                </a:cubicBezTo>
                <a:cubicBezTo>
                  <a:pt x="72" y="362"/>
                  <a:pt x="63" y="371"/>
                  <a:pt x="63" y="371"/>
                </a:cubicBezTo>
                <a:lnTo>
                  <a:pt x="63" y="371"/>
                </a:lnTo>
                <a:cubicBezTo>
                  <a:pt x="63" y="380"/>
                  <a:pt x="63" y="389"/>
                  <a:pt x="72" y="398"/>
                </a:cubicBezTo>
                <a:lnTo>
                  <a:pt x="307" y="615"/>
                </a:lnTo>
                <a:close/>
                <a:moveTo>
                  <a:pt x="45" y="371"/>
                </a:moveTo>
                <a:lnTo>
                  <a:pt x="45" y="3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38901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ine 77">
            <a:extLst>
              <a:ext uri="{FF2B5EF4-FFF2-40B4-BE49-F238E27FC236}">
                <a16:creationId xmlns:a16="http://schemas.microsoft.com/office/drawing/2014/main" id="{C85716E6-1913-0A48-86CB-03509D6789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8871" y="3750983"/>
            <a:ext cx="3984952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Line 81">
            <a:extLst>
              <a:ext uri="{FF2B5EF4-FFF2-40B4-BE49-F238E27FC236}">
                <a16:creationId xmlns:a16="http://schemas.microsoft.com/office/drawing/2014/main" id="{D4322A20-7B91-4649-BB3F-866625911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8871" y="6109316"/>
            <a:ext cx="3984952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Line 85">
            <a:extLst>
              <a:ext uri="{FF2B5EF4-FFF2-40B4-BE49-F238E27FC236}">
                <a16:creationId xmlns:a16="http://schemas.microsoft.com/office/drawing/2014/main" id="{46970ED4-A7FC-EA4E-AE0F-779BCD24C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8871" y="8462383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Line 89">
            <a:extLst>
              <a:ext uri="{FF2B5EF4-FFF2-40B4-BE49-F238E27FC236}">
                <a16:creationId xmlns:a16="http://schemas.microsoft.com/office/drawing/2014/main" id="{5A86DFFE-AAD5-104F-BD29-814276C1A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8871" y="10810187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" name="Freeform 268">
            <a:extLst>
              <a:ext uri="{FF2B5EF4-FFF2-40B4-BE49-F238E27FC236}">
                <a16:creationId xmlns:a16="http://schemas.microsoft.com/office/drawing/2014/main" id="{8F48B5FE-28CB-D342-BDF2-B67E5FCAF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7759" y="3142054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68">
            <a:extLst>
              <a:ext uri="{FF2B5EF4-FFF2-40B4-BE49-F238E27FC236}">
                <a16:creationId xmlns:a16="http://schemas.microsoft.com/office/drawing/2014/main" id="{21C2141C-A134-374E-A859-91E01209F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0545" y="5459236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68">
            <a:extLst>
              <a:ext uri="{FF2B5EF4-FFF2-40B4-BE49-F238E27FC236}">
                <a16:creationId xmlns:a16="http://schemas.microsoft.com/office/drawing/2014/main" id="{5B382829-3625-2F48-BDFF-B804AFCC9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2350" y="7825365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68">
            <a:extLst>
              <a:ext uri="{FF2B5EF4-FFF2-40B4-BE49-F238E27FC236}">
                <a16:creationId xmlns:a16="http://schemas.microsoft.com/office/drawing/2014/main" id="{3DCB57FB-AEAD-8041-9022-34F994F91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7759" y="10215544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78">
            <a:extLst>
              <a:ext uri="{FF2B5EF4-FFF2-40B4-BE49-F238E27FC236}">
                <a16:creationId xmlns:a16="http://schemas.microsoft.com/office/drawing/2014/main" id="{B25622BB-2E97-114D-A2CB-34B5E95B4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2532" y="3614115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79">
            <a:extLst>
              <a:ext uri="{FF2B5EF4-FFF2-40B4-BE49-F238E27FC236}">
                <a16:creationId xmlns:a16="http://schemas.microsoft.com/office/drawing/2014/main" id="{85E4D078-11D9-D444-BF9E-0F2FFE74A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3603587"/>
            <a:ext cx="357961" cy="294792"/>
          </a:xfrm>
          <a:custGeom>
            <a:avLst/>
            <a:gdLst>
              <a:gd name="T0" fmla="*/ 299 w 300"/>
              <a:gd name="T1" fmla="*/ 123 h 246"/>
              <a:gd name="T2" fmla="*/ 0 w 300"/>
              <a:gd name="T3" fmla="*/ 245 h 246"/>
              <a:gd name="T4" fmla="*/ 69 w 300"/>
              <a:gd name="T5" fmla="*/ 123 h 246"/>
              <a:gd name="T6" fmla="*/ 0 w 300"/>
              <a:gd name="T7" fmla="*/ 0 h 246"/>
              <a:gd name="T8" fmla="*/ 299 w 300"/>
              <a:gd name="T9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3"/>
                </a:moveTo>
                <a:lnTo>
                  <a:pt x="0" y="245"/>
                </a:lnTo>
                <a:lnTo>
                  <a:pt x="69" y="123"/>
                </a:lnTo>
                <a:lnTo>
                  <a:pt x="0" y="0"/>
                </a:lnTo>
                <a:lnTo>
                  <a:pt x="299" y="12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82">
            <a:extLst>
              <a:ext uri="{FF2B5EF4-FFF2-40B4-BE49-F238E27FC236}">
                <a16:creationId xmlns:a16="http://schemas.microsoft.com/office/drawing/2014/main" id="{7ABF675D-3E63-0A4F-BF49-80ED6AC6E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2532" y="5972448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46"/>
                  <a:pt x="46" y="0"/>
                  <a:pt x="115" y="0"/>
                </a:cubicBezTo>
                <a:cubicBezTo>
                  <a:pt x="176" y="0"/>
                  <a:pt x="230" y="46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83">
            <a:extLst>
              <a:ext uri="{FF2B5EF4-FFF2-40B4-BE49-F238E27FC236}">
                <a16:creationId xmlns:a16="http://schemas.microsoft.com/office/drawing/2014/main" id="{9D750B08-200F-2840-8699-C1DD882C9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5961920"/>
            <a:ext cx="357961" cy="294792"/>
          </a:xfrm>
          <a:custGeom>
            <a:avLst/>
            <a:gdLst>
              <a:gd name="T0" fmla="*/ 299 w 300"/>
              <a:gd name="T1" fmla="*/ 122 h 246"/>
              <a:gd name="T2" fmla="*/ 0 w 300"/>
              <a:gd name="T3" fmla="*/ 245 h 246"/>
              <a:gd name="T4" fmla="*/ 69 w 300"/>
              <a:gd name="T5" fmla="*/ 122 h 246"/>
              <a:gd name="T6" fmla="*/ 0 w 300"/>
              <a:gd name="T7" fmla="*/ 0 h 246"/>
              <a:gd name="T8" fmla="*/ 299 w 300"/>
              <a:gd name="T9" fmla="*/ 122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2"/>
                </a:moveTo>
                <a:lnTo>
                  <a:pt x="0" y="245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86">
            <a:extLst>
              <a:ext uri="{FF2B5EF4-FFF2-40B4-BE49-F238E27FC236}">
                <a16:creationId xmlns:a16="http://schemas.microsoft.com/office/drawing/2014/main" id="{9695EA86-64C3-1F43-B152-4C2DDFA6A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2532" y="8330781"/>
            <a:ext cx="273735" cy="273735"/>
          </a:xfrm>
          <a:custGeom>
            <a:avLst/>
            <a:gdLst>
              <a:gd name="T0" fmla="*/ 115 w 231"/>
              <a:gd name="T1" fmla="*/ 229 h 230"/>
              <a:gd name="T2" fmla="*/ 115 w 231"/>
              <a:gd name="T3" fmla="*/ 229 h 230"/>
              <a:gd name="T4" fmla="*/ 0 w 231"/>
              <a:gd name="T5" fmla="*/ 114 h 230"/>
              <a:gd name="T6" fmla="*/ 115 w 231"/>
              <a:gd name="T7" fmla="*/ 0 h 230"/>
              <a:gd name="T8" fmla="*/ 230 w 231"/>
              <a:gd name="T9" fmla="*/ 114 h 230"/>
              <a:gd name="T10" fmla="*/ 115 w 231"/>
              <a:gd name="T11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0">
                <a:moveTo>
                  <a:pt x="115" y="229"/>
                </a:moveTo>
                <a:lnTo>
                  <a:pt x="115" y="229"/>
                </a:lnTo>
                <a:cubicBezTo>
                  <a:pt x="46" y="229"/>
                  <a:pt x="0" y="175"/>
                  <a:pt x="0" y="114"/>
                </a:cubicBezTo>
                <a:cubicBezTo>
                  <a:pt x="0" y="45"/>
                  <a:pt x="46" y="0"/>
                  <a:pt x="115" y="0"/>
                </a:cubicBezTo>
                <a:cubicBezTo>
                  <a:pt x="176" y="0"/>
                  <a:pt x="230" y="45"/>
                  <a:pt x="230" y="114"/>
                </a:cubicBezTo>
                <a:cubicBezTo>
                  <a:pt x="230" y="175"/>
                  <a:pt x="176" y="229"/>
                  <a:pt x="115" y="22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87">
            <a:extLst>
              <a:ext uri="{FF2B5EF4-FFF2-40B4-BE49-F238E27FC236}">
                <a16:creationId xmlns:a16="http://schemas.microsoft.com/office/drawing/2014/main" id="{67E309B8-DFFE-2E43-8A27-ADB51C085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8309724"/>
            <a:ext cx="357961" cy="305320"/>
          </a:xfrm>
          <a:custGeom>
            <a:avLst/>
            <a:gdLst>
              <a:gd name="T0" fmla="*/ 299 w 300"/>
              <a:gd name="T1" fmla="*/ 130 h 254"/>
              <a:gd name="T2" fmla="*/ 0 w 300"/>
              <a:gd name="T3" fmla="*/ 253 h 254"/>
              <a:gd name="T4" fmla="*/ 69 w 300"/>
              <a:gd name="T5" fmla="*/ 130 h 254"/>
              <a:gd name="T6" fmla="*/ 0 w 300"/>
              <a:gd name="T7" fmla="*/ 0 h 254"/>
              <a:gd name="T8" fmla="*/ 299 w 300"/>
              <a:gd name="T9" fmla="*/ 13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4">
                <a:moveTo>
                  <a:pt x="299" y="130"/>
                </a:moveTo>
                <a:lnTo>
                  <a:pt x="0" y="253"/>
                </a:lnTo>
                <a:lnTo>
                  <a:pt x="69" y="130"/>
                </a:lnTo>
                <a:lnTo>
                  <a:pt x="0" y="0"/>
                </a:lnTo>
                <a:lnTo>
                  <a:pt x="299" y="13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90">
            <a:extLst>
              <a:ext uri="{FF2B5EF4-FFF2-40B4-BE49-F238E27FC236}">
                <a16:creationId xmlns:a16="http://schemas.microsoft.com/office/drawing/2014/main" id="{821C3084-49B3-324F-9DE2-F6F7678C5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2532" y="10673320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91">
            <a:extLst>
              <a:ext uri="{FF2B5EF4-FFF2-40B4-BE49-F238E27FC236}">
                <a16:creationId xmlns:a16="http://schemas.microsoft.com/office/drawing/2014/main" id="{5DBB8CB8-0231-4640-9C73-74F43E86D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10668057"/>
            <a:ext cx="357961" cy="300054"/>
          </a:xfrm>
          <a:custGeom>
            <a:avLst/>
            <a:gdLst>
              <a:gd name="T0" fmla="*/ 299 w 300"/>
              <a:gd name="T1" fmla="*/ 122 h 253"/>
              <a:gd name="T2" fmla="*/ 0 w 300"/>
              <a:gd name="T3" fmla="*/ 252 h 253"/>
              <a:gd name="T4" fmla="*/ 69 w 300"/>
              <a:gd name="T5" fmla="*/ 122 h 253"/>
              <a:gd name="T6" fmla="*/ 0 w 300"/>
              <a:gd name="T7" fmla="*/ 0 h 253"/>
              <a:gd name="T8" fmla="*/ 299 w 300"/>
              <a:gd name="T9" fmla="*/ 1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3">
                <a:moveTo>
                  <a:pt x="299" y="122"/>
                </a:moveTo>
                <a:lnTo>
                  <a:pt x="0" y="252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2" name="Group 71">
            <a:extLst>
              <a:ext uri="{FF2B5EF4-FFF2-40B4-BE49-F238E27FC236}">
                <a16:creationId xmlns:a16="http://schemas.microsoft.com/office/drawing/2014/main" id="{0694EF08-2953-FB44-9ED6-363EB83EE43C}"/>
              </a:ext>
            </a:extLst>
          </p:cNvPr>
          <p:cNvGrpSpPr/>
          <p:nvPr/>
        </p:nvGrpSpPr>
        <p:grpSpPr>
          <a:xfrm>
            <a:off x="1421525" y="1804594"/>
            <a:ext cx="8909115" cy="2500601"/>
            <a:chOff x="2232442" y="3643574"/>
            <a:chExt cx="8954788" cy="2500601"/>
          </a:xfrm>
        </p:grpSpPr>
        <p:sp>
          <p:nvSpPr>
            <p:cNvPr id="113" name="CuadroTexto 598">
              <a:extLst>
                <a:ext uri="{FF2B5EF4-FFF2-40B4-BE49-F238E27FC236}">
                  <a16:creationId xmlns:a16="http://schemas.microsoft.com/office/drawing/2014/main" id="{D927B20A-BEFD-FC47-BD1F-DAE39EDBEB6F}"/>
                </a:ext>
              </a:extLst>
            </p:cNvPr>
            <p:cNvSpPr txBox="1"/>
            <p:nvPr/>
          </p:nvSpPr>
          <p:spPr>
            <a:xfrm>
              <a:off x="2232442" y="3643574"/>
              <a:ext cx="64935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Fitness/Sport</a:t>
              </a:r>
            </a:p>
          </p:txBody>
        </p:sp>
        <p:sp>
          <p:nvSpPr>
            <p:cNvPr id="114" name="CuadroTexto 599">
              <a:extLst>
                <a:ext uri="{FF2B5EF4-FFF2-40B4-BE49-F238E27FC236}">
                  <a16:creationId xmlns:a16="http://schemas.microsoft.com/office/drawing/2014/main" id="{3BD20253-5963-8E40-B7FF-003495256301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D7F2E64E-E6FF-774E-8029-B83C8C099304}"/>
              </a:ext>
            </a:extLst>
          </p:cNvPr>
          <p:cNvGrpSpPr/>
          <p:nvPr/>
        </p:nvGrpSpPr>
        <p:grpSpPr>
          <a:xfrm>
            <a:off x="19769547" y="3054895"/>
            <a:ext cx="4236804" cy="1514064"/>
            <a:chOff x="4247967" y="10620441"/>
            <a:chExt cx="4236804" cy="1514064"/>
          </a:xfrm>
        </p:grpSpPr>
        <p:sp>
          <p:nvSpPr>
            <p:cNvPr id="122" name="CuadroTexto 395">
              <a:extLst>
                <a:ext uri="{FF2B5EF4-FFF2-40B4-BE49-F238E27FC236}">
                  <a16:creationId xmlns:a16="http://schemas.microsoft.com/office/drawing/2014/main" id="{BA6EF251-BFF7-8B4F-BBB4-F8AD6A3E39A8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45" name="Rectangle 40">
              <a:extLst>
                <a:ext uri="{FF2B5EF4-FFF2-40B4-BE49-F238E27FC236}">
                  <a16:creationId xmlns:a16="http://schemas.microsoft.com/office/drawing/2014/main" id="{4093DADD-DD71-E64C-B05D-523B363DAFDB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31DEA7B0-FD2F-114C-994C-8A32AE346E97}"/>
              </a:ext>
            </a:extLst>
          </p:cNvPr>
          <p:cNvGrpSpPr/>
          <p:nvPr/>
        </p:nvGrpSpPr>
        <p:grpSpPr>
          <a:xfrm>
            <a:off x="19754148" y="5328794"/>
            <a:ext cx="4236804" cy="1514064"/>
            <a:chOff x="4247967" y="10620441"/>
            <a:chExt cx="4236804" cy="1514064"/>
          </a:xfrm>
        </p:grpSpPr>
        <p:sp>
          <p:nvSpPr>
            <p:cNvPr id="147" name="CuadroTexto 395">
              <a:extLst>
                <a:ext uri="{FF2B5EF4-FFF2-40B4-BE49-F238E27FC236}">
                  <a16:creationId xmlns:a16="http://schemas.microsoft.com/office/drawing/2014/main" id="{437FA728-7114-2B43-8947-AFBCFBFA6BD4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48" name="Rectangle 40">
              <a:extLst>
                <a:ext uri="{FF2B5EF4-FFF2-40B4-BE49-F238E27FC236}">
                  <a16:creationId xmlns:a16="http://schemas.microsoft.com/office/drawing/2014/main" id="{1A9DF199-5C5B-EE4B-AA5D-10E490186676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B6751AA5-05F3-C84A-8F41-9695A0490D3F}"/>
              </a:ext>
            </a:extLst>
          </p:cNvPr>
          <p:cNvGrpSpPr/>
          <p:nvPr/>
        </p:nvGrpSpPr>
        <p:grpSpPr>
          <a:xfrm>
            <a:off x="19755348" y="7680049"/>
            <a:ext cx="4236804" cy="1514064"/>
            <a:chOff x="4247967" y="10620441"/>
            <a:chExt cx="4236804" cy="1514064"/>
          </a:xfrm>
        </p:grpSpPr>
        <p:sp>
          <p:nvSpPr>
            <p:cNvPr id="150" name="CuadroTexto 395">
              <a:extLst>
                <a:ext uri="{FF2B5EF4-FFF2-40B4-BE49-F238E27FC236}">
                  <a16:creationId xmlns:a16="http://schemas.microsoft.com/office/drawing/2014/main" id="{2ECDAE54-C82E-2145-8C05-9FE86C59844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51" name="Rectangle 40">
              <a:extLst>
                <a:ext uri="{FF2B5EF4-FFF2-40B4-BE49-F238E27FC236}">
                  <a16:creationId xmlns:a16="http://schemas.microsoft.com/office/drawing/2014/main" id="{329D9721-29A5-7944-97D2-836309BA6453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60907209-4612-9745-A65F-7C4DCE5F28BD}"/>
              </a:ext>
            </a:extLst>
          </p:cNvPr>
          <p:cNvGrpSpPr/>
          <p:nvPr/>
        </p:nvGrpSpPr>
        <p:grpSpPr>
          <a:xfrm>
            <a:off x="19755348" y="10075041"/>
            <a:ext cx="4236804" cy="1514064"/>
            <a:chOff x="4247967" y="10620441"/>
            <a:chExt cx="4236804" cy="1514064"/>
          </a:xfrm>
        </p:grpSpPr>
        <p:sp>
          <p:nvSpPr>
            <p:cNvPr id="153" name="CuadroTexto 395">
              <a:extLst>
                <a:ext uri="{FF2B5EF4-FFF2-40B4-BE49-F238E27FC236}">
                  <a16:creationId xmlns:a16="http://schemas.microsoft.com/office/drawing/2014/main" id="{4A3E61AB-9564-1440-9286-E18B6059C5A6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54" name="Rectangle 40">
              <a:extLst>
                <a:ext uri="{FF2B5EF4-FFF2-40B4-BE49-F238E27FC236}">
                  <a16:creationId xmlns:a16="http://schemas.microsoft.com/office/drawing/2014/main" id="{4B2D442B-6565-3546-87C5-A107229E4D74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58" name="Freeform 175">
            <a:extLst>
              <a:ext uri="{FF2B5EF4-FFF2-40B4-BE49-F238E27FC236}">
                <a16:creationId xmlns:a16="http://schemas.microsoft.com/office/drawing/2014/main" id="{1D286539-0B05-234D-A9A1-5598ED12F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8453" y="3441431"/>
            <a:ext cx="834088" cy="677216"/>
          </a:xfrm>
          <a:custGeom>
            <a:avLst/>
            <a:gdLst>
              <a:gd name="T0" fmla="*/ 882 w 960"/>
              <a:gd name="T1" fmla="*/ 68 h 780"/>
              <a:gd name="T2" fmla="*/ 548 w 960"/>
              <a:gd name="T3" fmla="*/ 68 h 780"/>
              <a:gd name="T4" fmla="*/ 462 w 960"/>
              <a:gd name="T5" fmla="*/ 68 h 780"/>
              <a:gd name="T6" fmla="*/ 119 w 960"/>
              <a:gd name="T7" fmla="*/ 68 h 780"/>
              <a:gd name="T8" fmla="*/ 68 w 960"/>
              <a:gd name="T9" fmla="*/ 316 h 780"/>
              <a:gd name="T10" fmla="*/ 0 w 960"/>
              <a:gd name="T11" fmla="*/ 342 h 780"/>
              <a:gd name="T12" fmla="*/ 94 w 960"/>
              <a:gd name="T13" fmla="*/ 368 h 780"/>
              <a:gd name="T14" fmla="*/ 179 w 960"/>
              <a:gd name="T15" fmla="*/ 462 h 780"/>
              <a:gd name="T16" fmla="*/ 488 w 960"/>
              <a:gd name="T17" fmla="*/ 771 h 780"/>
              <a:gd name="T18" fmla="*/ 522 w 960"/>
              <a:gd name="T19" fmla="*/ 771 h 780"/>
              <a:gd name="T20" fmla="*/ 822 w 960"/>
              <a:gd name="T21" fmla="*/ 462 h 780"/>
              <a:gd name="T22" fmla="*/ 882 w 960"/>
              <a:gd name="T23" fmla="*/ 402 h 780"/>
              <a:gd name="T24" fmla="*/ 882 w 960"/>
              <a:gd name="T25" fmla="*/ 68 h 780"/>
              <a:gd name="T26" fmla="*/ 856 w 960"/>
              <a:gd name="T27" fmla="*/ 368 h 780"/>
              <a:gd name="T28" fmla="*/ 788 w 960"/>
              <a:gd name="T29" fmla="*/ 437 h 780"/>
              <a:gd name="T30" fmla="*/ 222 w 960"/>
              <a:gd name="T31" fmla="*/ 437 h 780"/>
              <a:gd name="T32" fmla="*/ 154 w 960"/>
              <a:gd name="T33" fmla="*/ 368 h 780"/>
              <a:gd name="T34" fmla="*/ 171 w 960"/>
              <a:gd name="T35" fmla="*/ 308 h 780"/>
              <a:gd name="T36" fmla="*/ 256 w 960"/>
              <a:gd name="T37" fmla="*/ 445 h 780"/>
              <a:gd name="T38" fmla="*/ 325 w 960"/>
              <a:gd name="T39" fmla="*/ 222 h 780"/>
              <a:gd name="T40" fmla="*/ 411 w 960"/>
              <a:gd name="T41" fmla="*/ 522 h 780"/>
              <a:gd name="T42" fmla="*/ 428 w 960"/>
              <a:gd name="T43" fmla="*/ 505 h 780"/>
              <a:gd name="T44" fmla="*/ 539 w 960"/>
              <a:gd name="T45" fmla="*/ 360 h 780"/>
              <a:gd name="T46" fmla="*/ 642 w 960"/>
              <a:gd name="T47" fmla="*/ 368 h 780"/>
              <a:gd name="T48" fmla="*/ 642 w 960"/>
              <a:gd name="T49" fmla="*/ 316 h 780"/>
              <a:gd name="T50" fmla="*/ 505 w 960"/>
              <a:gd name="T51" fmla="*/ 248 h 780"/>
              <a:gd name="T52" fmla="*/ 462 w 960"/>
              <a:gd name="T53" fmla="*/ 265 h 780"/>
              <a:gd name="T54" fmla="*/ 351 w 960"/>
              <a:gd name="T55" fmla="*/ 102 h 780"/>
              <a:gd name="T56" fmla="*/ 325 w 960"/>
              <a:gd name="T57" fmla="*/ 85 h 780"/>
              <a:gd name="T58" fmla="*/ 248 w 960"/>
              <a:gd name="T59" fmla="*/ 351 h 780"/>
              <a:gd name="T60" fmla="*/ 179 w 960"/>
              <a:gd name="T61" fmla="*/ 239 h 780"/>
              <a:gd name="T62" fmla="*/ 111 w 960"/>
              <a:gd name="T63" fmla="*/ 299 h 780"/>
              <a:gd name="T64" fmla="*/ 154 w 960"/>
              <a:gd name="T65" fmla="*/ 102 h 780"/>
              <a:gd name="T66" fmla="*/ 428 w 960"/>
              <a:gd name="T67" fmla="*/ 102 h 780"/>
              <a:gd name="T68" fmla="*/ 505 w 960"/>
              <a:gd name="T69" fmla="*/ 171 h 780"/>
              <a:gd name="T70" fmla="*/ 582 w 960"/>
              <a:gd name="T71" fmla="*/ 102 h 780"/>
              <a:gd name="T72" fmla="*/ 856 w 960"/>
              <a:gd name="T73" fmla="*/ 102 h 780"/>
              <a:gd name="T74" fmla="*/ 856 w 960"/>
              <a:gd name="T75" fmla="*/ 368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60" h="780">
                <a:moveTo>
                  <a:pt x="882" y="68"/>
                </a:moveTo>
                <a:lnTo>
                  <a:pt x="882" y="68"/>
                </a:lnTo>
                <a:cubicBezTo>
                  <a:pt x="839" y="17"/>
                  <a:pt x="779" y="0"/>
                  <a:pt x="719" y="0"/>
                </a:cubicBezTo>
                <a:cubicBezTo>
                  <a:pt x="651" y="0"/>
                  <a:pt x="591" y="17"/>
                  <a:pt x="548" y="68"/>
                </a:cubicBezTo>
                <a:cubicBezTo>
                  <a:pt x="505" y="111"/>
                  <a:pt x="505" y="111"/>
                  <a:pt x="505" y="111"/>
                </a:cubicBezTo>
                <a:cubicBezTo>
                  <a:pt x="462" y="68"/>
                  <a:pt x="462" y="68"/>
                  <a:pt x="462" y="68"/>
                </a:cubicBezTo>
                <a:cubicBezTo>
                  <a:pt x="411" y="17"/>
                  <a:pt x="351" y="0"/>
                  <a:pt x="291" y="0"/>
                </a:cubicBezTo>
                <a:cubicBezTo>
                  <a:pt x="231" y="0"/>
                  <a:pt x="171" y="17"/>
                  <a:pt x="119" y="68"/>
                </a:cubicBezTo>
                <a:cubicBezTo>
                  <a:pt x="77" y="111"/>
                  <a:pt x="51" y="171"/>
                  <a:pt x="51" y="231"/>
                </a:cubicBezTo>
                <a:cubicBezTo>
                  <a:pt x="51" y="265"/>
                  <a:pt x="60" y="291"/>
                  <a:pt x="68" y="316"/>
                </a:cubicBezTo>
                <a:cubicBezTo>
                  <a:pt x="25" y="316"/>
                  <a:pt x="25" y="316"/>
                  <a:pt x="25" y="316"/>
                </a:cubicBezTo>
                <a:cubicBezTo>
                  <a:pt x="8" y="316"/>
                  <a:pt x="0" y="334"/>
                  <a:pt x="0" y="342"/>
                </a:cubicBezTo>
                <a:cubicBezTo>
                  <a:pt x="0" y="360"/>
                  <a:pt x="8" y="368"/>
                  <a:pt x="25" y="368"/>
                </a:cubicBezTo>
                <a:cubicBezTo>
                  <a:pt x="94" y="368"/>
                  <a:pt x="94" y="368"/>
                  <a:pt x="94" y="368"/>
                </a:cubicBezTo>
                <a:cubicBezTo>
                  <a:pt x="102" y="385"/>
                  <a:pt x="111" y="394"/>
                  <a:pt x="119" y="402"/>
                </a:cubicBezTo>
                <a:cubicBezTo>
                  <a:pt x="179" y="462"/>
                  <a:pt x="179" y="462"/>
                  <a:pt x="179" y="462"/>
                </a:cubicBezTo>
                <a:lnTo>
                  <a:pt x="179" y="462"/>
                </a:lnTo>
                <a:cubicBezTo>
                  <a:pt x="488" y="771"/>
                  <a:pt x="488" y="771"/>
                  <a:pt x="488" y="771"/>
                </a:cubicBezTo>
                <a:cubicBezTo>
                  <a:pt x="488" y="771"/>
                  <a:pt x="496" y="779"/>
                  <a:pt x="505" y="779"/>
                </a:cubicBezTo>
                <a:cubicBezTo>
                  <a:pt x="514" y="779"/>
                  <a:pt x="514" y="771"/>
                  <a:pt x="522" y="771"/>
                </a:cubicBezTo>
                <a:cubicBezTo>
                  <a:pt x="822" y="462"/>
                  <a:pt x="822" y="462"/>
                  <a:pt x="822" y="462"/>
                </a:cubicBezTo>
                <a:lnTo>
                  <a:pt x="822" y="462"/>
                </a:lnTo>
                <a:cubicBezTo>
                  <a:pt x="882" y="402"/>
                  <a:pt x="882" y="402"/>
                  <a:pt x="882" y="402"/>
                </a:cubicBezTo>
                <a:lnTo>
                  <a:pt x="882" y="402"/>
                </a:lnTo>
                <a:cubicBezTo>
                  <a:pt x="933" y="360"/>
                  <a:pt x="959" y="299"/>
                  <a:pt x="959" y="231"/>
                </a:cubicBezTo>
                <a:cubicBezTo>
                  <a:pt x="959" y="171"/>
                  <a:pt x="933" y="111"/>
                  <a:pt x="882" y="68"/>
                </a:cubicBezTo>
                <a:close/>
                <a:moveTo>
                  <a:pt x="856" y="368"/>
                </a:moveTo>
                <a:lnTo>
                  <a:pt x="856" y="368"/>
                </a:lnTo>
                <a:cubicBezTo>
                  <a:pt x="788" y="428"/>
                  <a:pt x="788" y="428"/>
                  <a:pt x="788" y="428"/>
                </a:cubicBezTo>
                <a:lnTo>
                  <a:pt x="788" y="437"/>
                </a:lnTo>
                <a:cubicBezTo>
                  <a:pt x="505" y="719"/>
                  <a:pt x="505" y="719"/>
                  <a:pt x="505" y="719"/>
                </a:cubicBezTo>
                <a:cubicBezTo>
                  <a:pt x="222" y="437"/>
                  <a:pt x="222" y="437"/>
                  <a:pt x="222" y="437"/>
                </a:cubicBezTo>
                <a:cubicBezTo>
                  <a:pt x="214" y="437"/>
                  <a:pt x="214" y="428"/>
                  <a:pt x="214" y="428"/>
                </a:cubicBezTo>
                <a:cubicBezTo>
                  <a:pt x="154" y="368"/>
                  <a:pt x="154" y="368"/>
                  <a:pt x="154" y="368"/>
                </a:cubicBezTo>
                <a:cubicBezTo>
                  <a:pt x="145" y="360"/>
                  <a:pt x="137" y="351"/>
                  <a:pt x="137" y="342"/>
                </a:cubicBezTo>
                <a:cubicBezTo>
                  <a:pt x="171" y="308"/>
                  <a:pt x="171" y="308"/>
                  <a:pt x="171" y="308"/>
                </a:cubicBezTo>
                <a:cubicBezTo>
                  <a:pt x="231" y="437"/>
                  <a:pt x="231" y="437"/>
                  <a:pt x="231" y="437"/>
                </a:cubicBezTo>
                <a:cubicBezTo>
                  <a:pt x="239" y="445"/>
                  <a:pt x="248" y="445"/>
                  <a:pt x="256" y="445"/>
                </a:cubicBezTo>
                <a:cubicBezTo>
                  <a:pt x="265" y="445"/>
                  <a:pt x="274" y="437"/>
                  <a:pt x="274" y="428"/>
                </a:cubicBezTo>
                <a:cubicBezTo>
                  <a:pt x="325" y="222"/>
                  <a:pt x="325" y="222"/>
                  <a:pt x="325" y="222"/>
                </a:cubicBezTo>
                <a:cubicBezTo>
                  <a:pt x="385" y="505"/>
                  <a:pt x="385" y="505"/>
                  <a:pt x="385" y="505"/>
                </a:cubicBezTo>
                <a:cubicBezTo>
                  <a:pt x="385" y="514"/>
                  <a:pt x="394" y="522"/>
                  <a:pt x="411" y="522"/>
                </a:cubicBezTo>
                <a:lnTo>
                  <a:pt x="411" y="522"/>
                </a:lnTo>
                <a:cubicBezTo>
                  <a:pt x="419" y="522"/>
                  <a:pt x="428" y="514"/>
                  <a:pt x="428" y="505"/>
                </a:cubicBezTo>
                <a:cubicBezTo>
                  <a:pt x="496" y="316"/>
                  <a:pt x="496" y="316"/>
                  <a:pt x="496" y="316"/>
                </a:cubicBezTo>
                <a:cubicBezTo>
                  <a:pt x="539" y="360"/>
                  <a:pt x="539" y="360"/>
                  <a:pt x="539" y="360"/>
                </a:cubicBezTo>
                <a:cubicBezTo>
                  <a:pt x="548" y="368"/>
                  <a:pt x="556" y="368"/>
                  <a:pt x="556" y="368"/>
                </a:cubicBezTo>
                <a:cubicBezTo>
                  <a:pt x="642" y="368"/>
                  <a:pt x="642" y="368"/>
                  <a:pt x="642" y="368"/>
                </a:cubicBezTo>
                <a:cubicBezTo>
                  <a:pt x="651" y="368"/>
                  <a:pt x="659" y="360"/>
                  <a:pt x="659" y="342"/>
                </a:cubicBezTo>
                <a:cubicBezTo>
                  <a:pt x="659" y="334"/>
                  <a:pt x="651" y="316"/>
                  <a:pt x="642" y="316"/>
                </a:cubicBezTo>
                <a:cubicBezTo>
                  <a:pt x="574" y="316"/>
                  <a:pt x="574" y="316"/>
                  <a:pt x="574" y="316"/>
                </a:cubicBezTo>
                <a:cubicBezTo>
                  <a:pt x="505" y="248"/>
                  <a:pt x="505" y="248"/>
                  <a:pt x="505" y="248"/>
                </a:cubicBezTo>
                <a:cubicBezTo>
                  <a:pt x="496" y="248"/>
                  <a:pt x="488" y="239"/>
                  <a:pt x="479" y="248"/>
                </a:cubicBezTo>
                <a:cubicBezTo>
                  <a:pt x="471" y="248"/>
                  <a:pt x="462" y="257"/>
                  <a:pt x="462" y="265"/>
                </a:cubicBezTo>
                <a:cubicBezTo>
                  <a:pt x="411" y="402"/>
                  <a:pt x="411" y="402"/>
                  <a:pt x="411" y="402"/>
                </a:cubicBezTo>
                <a:cubicBezTo>
                  <a:pt x="351" y="102"/>
                  <a:pt x="351" y="102"/>
                  <a:pt x="351" y="102"/>
                </a:cubicBezTo>
                <a:cubicBezTo>
                  <a:pt x="351" y="94"/>
                  <a:pt x="342" y="85"/>
                  <a:pt x="334" y="85"/>
                </a:cubicBezTo>
                <a:cubicBezTo>
                  <a:pt x="325" y="85"/>
                  <a:pt x="325" y="85"/>
                  <a:pt x="325" y="85"/>
                </a:cubicBezTo>
                <a:cubicBezTo>
                  <a:pt x="316" y="85"/>
                  <a:pt x="308" y="94"/>
                  <a:pt x="308" y="102"/>
                </a:cubicBezTo>
                <a:cubicBezTo>
                  <a:pt x="248" y="351"/>
                  <a:pt x="248" y="351"/>
                  <a:pt x="248" y="351"/>
                </a:cubicBezTo>
                <a:cubicBezTo>
                  <a:pt x="197" y="257"/>
                  <a:pt x="197" y="257"/>
                  <a:pt x="197" y="257"/>
                </a:cubicBezTo>
                <a:cubicBezTo>
                  <a:pt x="188" y="248"/>
                  <a:pt x="188" y="248"/>
                  <a:pt x="179" y="239"/>
                </a:cubicBezTo>
                <a:cubicBezTo>
                  <a:pt x="171" y="239"/>
                  <a:pt x="162" y="248"/>
                  <a:pt x="154" y="248"/>
                </a:cubicBezTo>
                <a:cubicBezTo>
                  <a:pt x="111" y="299"/>
                  <a:pt x="111" y="299"/>
                  <a:pt x="111" y="299"/>
                </a:cubicBezTo>
                <a:cubicBezTo>
                  <a:pt x="102" y="282"/>
                  <a:pt x="102" y="257"/>
                  <a:pt x="102" y="231"/>
                </a:cubicBezTo>
                <a:cubicBezTo>
                  <a:pt x="102" y="179"/>
                  <a:pt x="119" y="137"/>
                  <a:pt x="154" y="102"/>
                </a:cubicBezTo>
                <a:cubicBezTo>
                  <a:pt x="188" y="60"/>
                  <a:pt x="239" y="42"/>
                  <a:pt x="291" y="42"/>
                </a:cubicBezTo>
                <a:cubicBezTo>
                  <a:pt x="342" y="42"/>
                  <a:pt x="394" y="60"/>
                  <a:pt x="428" y="102"/>
                </a:cubicBezTo>
                <a:cubicBezTo>
                  <a:pt x="488" y="162"/>
                  <a:pt x="488" y="162"/>
                  <a:pt x="488" y="162"/>
                </a:cubicBezTo>
                <a:cubicBezTo>
                  <a:pt x="488" y="162"/>
                  <a:pt x="496" y="171"/>
                  <a:pt x="505" y="171"/>
                </a:cubicBezTo>
                <a:cubicBezTo>
                  <a:pt x="514" y="171"/>
                  <a:pt x="514" y="162"/>
                  <a:pt x="522" y="162"/>
                </a:cubicBezTo>
                <a:cubicBezTo>
                  <a:pt x="582" y="102"/>
                  <a:pt x="582" y="102"/>
                  <a:pt x="582" y="102"/>
                </a:cubicBezTo>
                <a:cubicBezTo>
                  <a:pt x="616" y="60"/>
                  <a:pt x="668" y="42"/>
                  <a:pt x="719" y="42"/>
                </a:cubicBezTo>
                <a:cubicBezTo>
                  <a:pt x="770" y="42"/>
                  <a:pt x="813" y="60"/>
                  <a:pt x="856" y="102"/>
                </a:cubicBezTo>
                <a:cubicBezTo>
                  <a:pt x="890" y="137"/>
                  <a:pt x="907" y="179"/>
                  <a:pt x="907" y="231"/>
                </a:cubicBezTo>
                <a:cubicBezTo>
                  <a:pt x="907" y="282"/>
                  <a:pt x="890" y="334"/>
                  <a:pt x="856" y="3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76">
            <a:extLst>
              <a:ext uri="{FF2B5EF4-FFF2-40B4-BE49-F238E27FC236}">
                <a16:creationId xmlns:a16="http://schemas.microsoft.com/office/drawing/2014/main" id="{FCD8F4F7-B159-4E44-AA1B-FEFC749CB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4713" y="5684899"/>
            <a:ext cx="707828" cy="707825"/>
          </a:xfrm>
          <a:custGeom>
            <a:avLst/>
            <a:gdLst>
              <a:gd name="T0" fmla="*/ 805 w 815"/>
              <a:gd name="T1" fmla="*/ 180 h 815"/>
              <a:gd name="T2" fmla="*/ 805 w 815"/>
              <a:gd name="T3" fmla="*/ 180 h 815"/>
              <a:gd name="T4" fmla="*/ 745 w 815"/>
              <a:gd name="T5" fmla="*/ 77 h 815"/>
              <a:gd name="T6" fmla="*/ 643 w 815"/>
              <a:gd name="T7" fmla="*/ 17 h 815"/>
              <a:gd name="T8" fmla="*/ 514 w 815"/>
              <a:gd name="T9" fmla="*/ 8 h 815"/>
              <a:gd name="T10" fmla="*/ 266 w 815"/>
              <a:gd name="T11" fmla="*/ 137 h 815"/>
              <a:gd name="T12" fmla="*/ 137 w 815"/>
              <a:gd name="T13" fmla="*/ 385 h 815"/>
              <a:gd name="T14" fmla="*/ 146 w 815"/>
              <a:gd name="T15" fmla="*/ 505 h 815"/>
              <a:gd name="T16" fmla="*/ 188 w 815"/>
              <a:gd name="T17" fmla="*/ 599 h 815"/>
              <a:gd name="T18" fmla="*/ 9 w 815"/>
              <a:gd name="T19" fmla="*/ 771 h 815"/>
              <a:gd name="T20" fmla="*/ 9 w 815"/>
              <a:gd name="T21" fmla="*/ 805 h 815"/>
              <a:gd name="T22" fmla="*/ 26 w 815"/>
              <a:gd name="T23" fmla="*/ 814 h 815"/>
              <a:gd name="T24" fmla="*/ 43 w 815"/>
              <a:gd name="T25" fmla="*/ 805 h 815"/>
              <a:gd name="T26" fmla="*/ 223 w 815"/>
              <a:gd name="T27" fmla="*/ 633 h 815"/>
              <a:gd name="T28" fmla="*/ 309 w 815"/>
              <a:gd name="T29" fmla="*/ 677 h 815"/>
              <a:gd name="T30" fmla="*/ 386 w 815"/>
              <a:gd name="T31" fmla="*/ 685 h 815"/>
              <a:gd name="T32" fmla="*/ 437 w 815"/>
              <a:gd name="T33" fmla="*/ 685 h 815"/>
              <a:gd name="T34" fmla="*/ 685 w 815"/>
              <a:gd name="T35" fmla="*/ 556 h 815"/>
              <a:gd name="T36" fmla="*/ 814 w 815"/>
              <a:gd name="T37" fmla="*/ 308 h 815"/>
              <a:gd name="T38" fmla="*/ 805 w 815"/>
              <a:gd name="T39" fmla="*/ 180 h 815"/>
              <a:gd name="T40" fmla="*/ 651 w 815"/>
              <a:gd name="T41" fmla="*/ 522 h 815"/>
              <a:gd name="T42" fmla="*/ 651 w 815"/>
              <a:gd name="T43" fmla="*/ 522 h 815"/>
              <a:gd name="T44" fmla="*/ 428 w 815"/>
              <a:gd name="T45" fmla="*/ 633 h 815"/>
              <a:gd name="T46" fmla="*/ 386 w 815"/>
              <a:gd name="T47" fmla="*/ 633 h 815"/>
              <a:gd name="T48" fmla="*/ 257 w 815"/>
              <a:gd name="T49" fmla="*/ 591 h 815"/>
              <a:gd name="T50" fmla="*/ 369 w 815"/>
              <a:gd name="T51" fmla="*/ 479 h 815"/>
              <a:gd name="T52" fmla="*/ 497 w 815"/>
              <a:gd name="T53" fmla="*/ 496 h 815"/>
              <a:gd name="T54" fmla="*/ 506 w 815"/>
              <a:gd name="T55" fmla="*/ 496 h 815"/>
              <a:gd name="T56" fmla="*/ 531 w 815"/>
              <a:gd name="T57" fmla="*/ 479 h 815"/>
              <a:gd name="T58" fmla="*/ 506 w 815"/>
              <a:gd name="T59" fmla="*/ 445 h 815"/>
              <a:gd name="T60" fmla="*/ 411 w 815"/>
              <a:gd name="T61" fmla="*/ 437 h 815"/>
              <a:gd name="T62" fmla="*/ 506 w 815"/>
              <a:gd name="T63" fmla="*/ 342 h 815"/>
              <a:gd name="T64" fmla="*/ 608 w 815"/>
              <a:gd name="T65" fmla="*/ 385 h 815"/>
              <a:gd name="T66" fmla="*/ 617 w 815"/>
              <a:gd name="T67" fmla="*/ 385 h 815"/>
              <a:gd name="T68" fmla="*/ 643 w 815"/>
              <a:gd name="T69" fmla="*/ 368 h 815"/>
              <a:gd name="T70" fmla="*/ 625 w 815"/>
              <a:gd name="T71" fmla="*/ 334 h 815"/>
              <a:gd name="T72" fmla="*/ 540 w 815"/>
              <a:gd name="T73" fmla="*/ 300 h 815"/>
              <a:gd name="T74" fmla="*/ 583 w 815"/>
              <a:gd name="T75" fmla="*/ 257 h 815"/>
              <a:gd name="T76" fmla="*/ 583 w 815"/>
              <a:gd name="T77" fmla="*/ 222 h 815"/>
              <a:gd name="T78" fmla="*/ 548 w 815"/>
              <a:gd name="T79" fmla="*/ 222 h 815"/>
              <a:gd name="T80" fmla="*/ 480 w 815"/>
              <a:gd name="T81" fmla="*/ 291 h 815"/>
              <a:gd name="T82" fmla="*/ 480 w 815"/>
              <a:gd name="T83" fmla="*/ 291 h 815"/>
              <a:gd name="T84" fmla="*/ 463 w 815"/>
              <a:gd name="T85" fmla="*/ 317 h 815"/>
              <a:gd name="T86" fmla="*/ 454 w 815"/>
              <a:gd name="T87" fmla="*/ 231 h 815"/>
              <a:gd name="T88" fmla="*/ 428 w 815"/>
              <a:gd name="T89" fmla="*/ 205 h 815"/>
              <a:gd name="T90" fmla="*/ 411 w 815"/>
              <a:gd name="T91" fmla="*/ 231 h 815"/>
              <a:gd name="T92" fmla="*/ 411 w 815"/>
              <a:gd name="T93" fmla="*/ 359 h 815"/>
              <a:gd name="T94" fmla="*/ 326 w 815"/>
              <a:gd name="T95" fmla="*/ 454 h 815"/>
              <a:gd name="T96" fmla="*/ 326 w 815"/>
              <a:gd name="T97" fmla="*/ 359 h 815"/>
              <a:gd name="T98" fmla="*/ 309 w 815"/>
              <a:gd name="T99" fmla="*/ 334 h 815"/>
              <a:gd name="T100" fmla="*/ 283 w 815"/>
              <a:gd name="T101" fmla="*/ 359 h 815"/>
              <a:gd name="T102" fmla="*/ 283 w 815"/>
              <a:gd name="T103" fmla="*/ 505 h 815"/>
              <a:gd name="T104" fmla="*/ 223 w 815"/>
              <a:gd name="T105" fmla="*/ 565 h 815"/>
              <a:gd name="T106" fmla="*/ 300 w 815"/>
              <a:gd name="T107" fmla="*/ 171 h 815"/>
              <a:gd name="T108" fmla="*/ 523 w 815"/>
              <a:gd name="T109" fmla="*/ 60 h 815"/>
              <a:gd name="T110" fmla="*/ 557 w 815"/>
              <a:gd name="T111" fmla="*/ 51 h 815"/>
              <a:gd name="T112" fmla="*/ 711 w 815"/>
              <a:gd name="T113" fmla="*/ 111 h 815"/>
              <a:gd name="T114" fmla="*/ 651 w 815"/>
              <a:gd name="T115" fmla="*/ 522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15" h="815">
                <a:moveTo>
                  <a:pt x="805" y="180"/>
                </a:moveTo>
                <a:lnTo>
                  <a:pt x="805" y="180"/>
                </a:lnTo>
                <a:cubicBezTo>
                  <a:pt x="788" y="137"/>
                  <a:pt x="771" y="103"/>
                  <a:pt x="745" y="77"/>
                </a:cubicBezTo>
                <a:cubicBezTo>
                  <a:pt x="711" y="51"/>
                  <a:pt x="677" y="26"/>
                  <a:pt x="643" y="17"/>
                </a:cubicBezTo>
                <a:cubicBezTo>
                  <a:pt x="600" y="8"/>
                  <a:pt x="557" y="0"/>
                  <a:pt x="514" y="8"/>
                </a:cubicBezTo>
                <a:cubicBezTo>
                  <a:pt x="428" y="17"/>
                  <a:pt x="334" y="68"/>
                  <a:pt x="266" y="137"/>
                </a:cubicBezTo>
                <a:cubicBezTo>
                  <a:pt x="197" y="205"/>
                  <a:pt x="154" y="300"/>
                  <a:pt x="137" y="385"/>
                </a:cubicBezTo>
                <a:cubicBezTo>
                  <a:pt x="129" y="428"/>
                  <a:pt x="137" y="471"/>
                  <a:pt x="146" y="505"/>
                </a:cubicBezTo>
                <a:cubicBezTo>
                  <a:pt x="154" y="539"/>
                  <a:pt x="171" y="574"/>
                  <a:pt x="188" y="599"/>
                </a:cubicBezTo>
                <a:cubicBezTo>
                  <a:pt x="9" y="771"/>
                  <a:pt x="9" y="771"/>
                  <a:pt x="9" y="771"/>
                </a:cubicBezTo>
                <a:cubicBezTo>
                  <a:pt x="0" y="788"/>
                  <a:pt x="0" y="796"/>
                  <a:pt x="9" y="805"/>
                </a:cubicBezTo>
                <a:cubicBezTo>
                  <a:pt x="17" y="814"/>
                  <a:pt x="26" y="814"/>
                  <a:pt x="26" y="814"/>
                </a:cubicBezTo>
                <a:cubicBezTo>
                  <a:pt x="34" y="814"/>
                  <a:pt x="43" y="814"/>
                  <a:pt x="43" y="805"/>
                </a:cubicBezTo>
                <a:cubicBezTo>
                  <a:pt x="223" y="633"/>
                  <a:pt x="223" y="633"/>
                  <a:pt x="223" y="633"/>
                </a:cubicBezTo>
                <a:cubicBezTo>
                  <a:pt x="248" y="651"/>
                  <a:pt x="274" y="668"/>
                  <a:pt x="309" y="677"/>
                </a:cubicBezTo>
                <a:cubicBezTo>
                  <a:pt x="334" y="685"/>
                  <a:pt x="360" y="685"/>
                  <a:pt x="386" y="685"/>
                </a:cubicBezTo>
                <a:cubicBezTo>
                  <a:pt x="403" y="685"/>
                  <a:pt x="420" y="685"/>
                  <a:pt x="437" y="685"/>
                </a:cubicBezTo>
                <a:cubicBezTo>
                  <a:pt x="523" y="668"/>
                  <a:pt x="608" y="625"/>
                  <a:pt x="685" y="556"/>
                </a:cubicBezTo>
                <a:cubicBezTo>
                  <a:pt x="754" y="479"/>
                  <a:pt x="797" y="394"/>
                  <a:pt x="814" y="308"/>
                </a:cubicBezTo>
                <a:cubicBezTo>
                  <a:pt x="814" y="265"/>
                  <a:pt x="814" y="222"/>
                  <a:pt x="805" y="180"/>
                </a:cubicBezTo>
                <a:close/>
                <a:moveTo>
                  <a:pt x="651" y="522"/>
                </a:moveTo>
                <a:lnTo>
                  <a:pt x="651" y="522"/>
                </a:lnTo>
                <a:cubicBezTo>
                  <a:pt x="583" y="582"/>
                  <a:pt x="506" y="625"/>
                  <a:pt x="428" y="633"/>
                </a:cubicBezTo>
                <a:cubicBezTo>
                  <a:pt x="411" y="633"/>
                  <a:pt x="403" y="633"/>
                  <a:pt x="386" y="633"/>
                </a:cubicBezTo>
                <a:cubicBezTo>
                  <a:pt x="334" y="633"/>
                  <a:pt x="291" y="625"/>
                  <a:pt x="257" y="591"/>
                </a:cubicBezTo>
                <a:cubicBezTo>
                  <a:pt x="369" y="479"/>
                  <a:pt x="369" y="479"/>
                  <a:pt x="369" y="479"/>
                </a:cubicBezTo>
                <a:cubicBezTo>
                  <a:pt x="497" y="496"/>
                  <a:pt x="497" y="496"/>
                  <a:pt x="497" y="496"/>
                </a:cubicBezTo>
                <a:lnTo>
                  <a:pt x="506" y="496"/>
                </a:lnTo>
                <a:cubicBezTo>
                  <a:pt x="514" y="496"/>
                  <a:pt x="523" y="488"/>
                  <a:pt x="531" y="479"/>
                </a:cubicBezTo>
                <a:cubicBezTo>
                  <a:pt x="531" y="462"/>
                  <a:pt x="523" y="454"/>
                  <a:pt x="506" y="445"/>
                </a:cubicBezTo>
                <a:cubicBezTo>
                  <a:pt x="411" y="437"/>
                  <a:pt x="411" y="437"/>
                  <a:pt x="411" y="437"/>
                </a:cubicBezTo>
                <a:cubicBezTo>
                  <a:pt x="506" y="342"/>
                  <a:pt x="506" y="342"/>
                  <a:pt x="506" y="342"/>
                </a:cubicBezTo>
                <a:cubicBezTo>
                  <a:pt x="608" y="385"/>
                  <a:pt x="608" y="385"/>
                  <a:pt x="608" y="385"/>
                </a:cubicBezTo>
                <a:cubicBezTo>
                  <a:pt x="617" y="385"/>
                  <a:pt x="617" y="385"/>
                  <a:pt x="617" y="385"/>
                </a:cubicBezTo>
                <a:cubicBezTo>
                  <a:pt x="625" y="385"/>
                  <a:pt x="634" y="377"/>
                  <a:pt x="643" y="368"/>
                </a:cubicBezTo>
                <a:cubicBezTo>
                  <a:pt x="643" y="359"/>
                  <a:pt x="643" y="342"/>
                  <a:pt x="625" y="334"/>
                </a:cubicBezTo>
                <a:cubicBezTo>
                  <a:pt x="540" y="300"/>
                  <a:pt x="540" y="300"/>
                  <a:pt x="540" y="300"/>
                </a:cubicBezTo>
                <a:cubicBezTo>
                  <a:pt x="583" y="257"/>
                  <a:pt x="583" y="257"/>
                  <a:pt x="583" y="257"/>
                </a:cubicBezTo>
                <a:cubicBezTo>
                  <a:pt x="591" y="248"/>
                  <a:pt x="591" y="231"/>
                  <a:pt x="583" y="222"/>
                </a:cubicBezTo>
                <a:cubicBezTo>
                  <a:pt x="574" y="214"/>
                  <a:pt x="557" y="214"/>
                  <a:pt x="548" y="222"/>
                </a:cubicBezTo>
                <a:cubicBezTo>
                  <a:pt x="480" y="291"/>
                  <a:pt x="480" y="291"/>
                  <a:pt x="480" y="291"/>
                </a:cubicBezTo>
                <a:lnTo>
                  <a:pt x="480" y="291"/>
                </a:lnTo>
                <a:cubicBezTo>
                  <a:pt x="463" y="317"/>
                  <a:pt x="463" y="317"/>
                  <a:pt x="463" y="317"/>
                </a:cubicBezTo>
                <a:cubicBezTo>
                  <a:pt x="454" y="231"/>
                  <a:pt x="454" y="231"/>
                  <a:pt x="454" y="231"/>
                </a:cubicBezTo>
                <a:cubicBezTo>
                  <a:pt x="454" y="214"/>
                  <a:pt x="446" y="205"/>
                  <a:pt x="428" y="205"/>
                </a:cubicBezTo>
                <a:cubicBezTo>
                  <a:pt x="420" y="205"/>
                  <a:pt x="403" y="222"/>
                  <a:pt x="411" y="231"/>
                </a:cubicBezTo>
                <a:cubicBezTo>
                  <a:pt x="411" y="359"/>
                  <a:pt x="411" y="359"/>
                  <a:pt x="411" y="359"/>
                </a:cubicBezTo>
                <a:cubicBezTo>
                  <a:pt x="326" y="454"/>
                  <a:pt x="326" y="454"/>
                  <a:pt x="326" y="454"/>
                </a:cubicBezTo>
                <a:cubicBezTo>
                  <a:pt x="326" y="359"/>
                  <a:pt x="326" y="359"/>
                  <a:pt x="326" y="359"/>
                </a:cubicBezTo>
                <a:cubicBezTo>
                  <a:pt x="326" y="351"/>
                  <a:pt x="317" y="334"/>
                  <a:pt x="309" y="334"/>
                </a:cubicBezTo>
                <a:cubicBezTo>
                  <a:pt x="291" y="334"/>
                  <a:pt x="283" y="351"/>
                  <a:pt x="283" y="359"/>
                </a:cubicBezTo>
                <a:cubicBezTo>
                  <a:pt x="283" y="505"/>
                  <a:pt x="283" y="505"/>
                  <a:pt x="283" y="505"/>
                </a:cubicBezTo>
                <a:cubicBezTo>
                  <a:pt x="223" y="565"/>
                  <a:pt x="223" y="565"/>
                  <a:pt x="223" y="565"/>
                </a:cubicBezTo>
                <a:cubicBezTo>
                  <a:pt x="146" y="462"/>
                  <a:pt x="180" y="291"/>
                  <a:pt x="300" y="171"/>
                </a:cubicBezTo>
                <a:cubicBezTo>
                  <a:pt x="369" y="111"/>
                  <a:pt x="446" y="68"/>
                  <a:pt x="523" y="60"/>
                </a:cubicBezTo>
                <a:cubicBezTo>
                  <a:pt x="531" y="51"/>
                  <a:pt x="548" y="51"/>
                  <a:pt x="557" y="51"/>
                </a:cubicBezTo>
                <a:cubicBezTo>
                  <a:pt x="617" y="51"/>
                  <a:pt x="668" y="77"/>
                  <a:pt x="711" y="111"/>
                </a:cubicBezTo>
                <a:cubicBezTo>
                  <a:pt x="805" y="205"/>
                  <a:pt x="780" y="385"/>
                  <a:pt x="651" y="5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EFCA142-34EB-B141-8B27-32D31DA2A5F2}"/>
              </a:ext>
            </a:extLst>
          </p:cNvPr>
          <p:cNvGrpSpPr/>
          <p:nvPr/>
        </p:nvGrpSpPr>
        <p:grpSpPr>
          <a:xfrm>
            <a:off x="16941699" y="10389317"/>
            <a:ext cx="742262" cy="841739"/>
            <a:chOff x="16924366" y="7517840"/>
            <a:chExt cx="742262" cy="841739"/>
          </a:xfrm>
        </p:grpSpPr>
        <p:sp>
          <p:nvSpPr>
            <p:cNvPr id="160" name="Freeform 177">
              <a:extLst>
                <a:ext uri="{FF2B5EF4-FFF2-40B4-BE49-F238E27FC236}">
                  <a16:creationId xmlns:a16="http://schemas.microsoft.com/office/drawing/2014/main" id="{AFF0EFE3-1235-224C-A04F-DA9205383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4366" y="7690012"/>
              <a:ext cx="742262" cy="669567"/>
            </a:xfrm>
            <a:custGeom>
              <a:avLst/>
              <a:gdLst>
                <a:gd name="T0" fmla="*/ 839 w 857"/>
                <a:gd name="T1" fmla="*/ 223 h 772"/>
                <a:gd name="T2" fmla="*/ 839 w 857"/>
                <a:gd name="T3" fmla="*/ 223 h 772"/>
                <a:gd name="T4" fmla="*/ 754 w 857"/>
                <a:gd name="T5" fmla="*/ 85 h 772"/>
                <a:gd name="T6" fmla="*/ 471 w 857"/>
                <a:gd name="T7" fmla="*/ 60 h 772"/>
                <a:gd name="T8" fmla="*/ 420 w 857"/>
                <a:gd name="T9" fmla="*/ 68 h 772"/>
                <a:gd name="T10" fmla="*/ 377 w 857"/>
                <a:gd name="T11" fmla="*/ 60 h 772"/>
                <a:gd name="T12" fmla="*/ 103 w 857"/>
                <a:gd name="T13" fmla="*/ 94 h 772"/>
                <a:gd name="T14" fmla="*/ 17 w 857"/>
                <a:gd name="T15" fmla="*/ 214 h 772"/>
                <a:gd name="T16" fmla="*/ 9 w 857"/>
                <a:gd name="T17" fmla="*/ 360 h 772"/>
                <a:gd name="T18" fmla="*/ 120 w 857"/>
                <a:gd name="T19" fmla="*/ 608 h 772"/>
                <a:gd name="T20" fmla="*/ 283 w 857"/>
                <a:gd name="T21" fmla="*/ 754 h 772"/>
                <a:gd name="T22" fmla="*/ 386 w 857"/>
                <a:gd name="T23" fmla="*/ 745 h 772"/>
                <a:gd name="T24" fmla="*/ 428 w 857"/>
                <a:gd name="T25" fmla="*/ 736 h 772"/>
                <a:gd name="T26" fmla="*/ 463 w 857"/>
                <a:gd name="T27" fmla="*/ 745 h 772"/>
                <a:gd name="T28" fmla="*/ 523 w 857"/>
                <a:gd name="T29" fmla="*/ 762 h 772"/>
                <a:gd name="T30" fmla="*/ 565 w 857"/>
                <a:gd name="T31" fmla="*/ 754 h 772"/>
                <a:gd name="T32" fmla="*/ 728 w 857"/>
                <a:gd name="T33" fmla="*/ 617 h 772"/>
                <a:gd name="T34" fmla="*/ 839 w 857"/>
                <a:gd name="T35" fmla="*/ 385 h 772"/>
                <a:gd name="T36" fmla="*/ 839 w 857"/>
                <a:gd name="T37" fmla="*/ 223 h 772"/>
                <a:gd name="T38" fmla="*/ 788 w 857"/>
                <a:gd name="T39" fmla="*/ 377 h 772"/>
                <a:gd name="T40" fmla="*/ 788 w 857"/>
                <a:gd name="T41" fmla="*/ 377 h 772"/>
                <a:gd name="T42" fmla="*/ 694 w 857"/>
                <a:gd name="T43" fmla="*/ 591 h 772"/>
                <a:gd name="T44" fmla="*/ 557 w 857"/>
                <a:gd name="T45" fmla="*/ 702 h 772"/>
                <a:gd name="T46" fmla="*/ 480 w 857"/>
                <a:gd name="T47" fmla="*/ 702 h 772"/>
                <a:gd name="T48" fmla="*/ 428 w 857"/>
                <a:gd name="T49" fmla="*/ 694 h 772"/>
                <a:gd name="T50" fmla="*/ 368 w 857"/>
                <a:gd name="T51" fmla="*/ 702 h 772"/>
                <a:gd name="T52" fmla="*/ 300 w 857"/>
                <a:gd name="T53" fmla="*/ 702 h 772"/>
                <a:gd name="T54" fmla="*/ 154 w 857"/>
                <a:gd name="T55" fmla="*/ 582 h 772"/>
                <a:gd name="T56" fmla="*/ 60 w 857"/>
                <a:gd name="T57" fmla="*/ 351 h 772"/>
                <a:gd name="T58" fmla="*/ 60 w 857"/>
                <a:gd name="T59" fmla="*/ 231 h 772"/>
                <a:gd name="T60" fmla="*/ 128 w 857"/>
                <a:gd name="T61" fmla="*/ 128 h 772"/>
                <a:gd name="T62" fmla="*/ 368 w 857"/>
                <a:gd name="T63" fmla="*/ 103 h 772"/>
                <a:gd name="T64" fmla="*/ 420 w 857"/>
                <a:gd name="T65" fmla="*/ 111 h 772"/>
                <a:gd name="T66" fmla="*/ 480 w 857"/>
                <a:gd name="T67" fmla="*/ 103 h 772"/>
                <a:gd name="T68" fmla="*/ 728 w 857"/>
                <a:gd name="T69" fmla="*/ 120 h 772"/>
                <a:gd name="T70" fmla="*/ 788 w 857"/>
                <a:gd name="T71" fmla="*/ 377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57" h="772">
                  <a:moveTo>
                    <a:pt x="839" y="223"/>
                  </a:moveTo>
                  <a:lnTo>
                    <a:pt x="839" y="223"/>
                  </a:lnTo>
                  <a:cubicBezTo>
                    <a:pt x="831" y="171"/>
                    <a:pt x="797" y="120"/>
                    <a:pt x="754" y="85"/>
                  </a:cubicBezTo>
                  <a:cubicBezTo>
                    <a:pt x="660" y="0"/>
                    <a:pt x="540" y="34"/>
                    <a:pt x="471" y="60"/>
                  </a:cubicBezTo>
                  <a:cubicBezTo>
                    <a:pt x="454" y="60"/>
                    <a:pt x="428" y="68"/>
                    <a:pt x="420" y="68"/>
                  </a:cubicBezTo>
                  <a:cubicBezTo>
                    <a:pt x="411" y="68"/>
                    <a:pt x="394" y="60"/>
                    <a:pt x="377" y="60"/>
                  </a:cubicBezTo>
                  <a:cubicBezTo>
                    <a:pt x="308" y="43"/>
                    <a:pt x="197" y="17"/>
                    <a:pt x="103" y="94"/>
                  </a:cubicBezTo>
                  <a:cubicBezTo>
                    <a:pt x="60" y="120"/>
                    <a:pt x="26" y="162"/>
                    <a:pt x="17" y="214"/>
                  </a:cubicBezTo>
                  <a:cubicBezTo>
                    <a:pt x="0" y="257"/>
                    <a:pt x="0" y="308"/>
                    <a:pt x="9" y="360"/>
                  </a:cubicBezTo>
                  <a:cubicBezTo>
                    <a:pt x="26" y="445"/>
                    <a:pt x="60" y="531"/>
                    <a:pt x="120" y="608"/>
                  </a:cubicBezTo>
                  <a:cubicBezTo>
                    <a:pt x="171" y="685"/>
                    <a:pt x="231" y="736"/>
                    <a:pt x="283" y="754"/>
                  </a:cubicBezTo>
                  <a:cubicBezTo>
                    <a:pt x="334" y="771"/>
                    <a:pt x="368" y="754"/>
                    <a:pt x="386" y="745"/>
                  </a:cubicBezTo>
                  <a:cubicBezTo>
                    <a:pt x="403" y="745"/>
                    <a:pt x="411" y="736"/>
                    <a:pt x="428" y="736"/>
                  </a:cubicBezTo>
                  <a:cubicBezTo>
                    <a:pt x="437" y="736"/>
                    <a:pt x="445" y="745"/>
                    <a:pt x="463" y="745"/>
                  </a:cubicBezTo>
                  <a:cubicBezTo>
                    <a:pt x="480" y="754"/>
                    <a:pt x="497" y="762"/>
                    <a:pt x="523" y="762"/>
                  </a:cubicBezTo>
                  <a:cubicBezTo>
                    <a:pt x="531" y="762"/>
                    <a:pt x="548" y="754"/>
                    <a:pt x="565" y="754"/>
                  </a:cubicBezTo>
                  <a:cubicBezTo>
                    <a:pt x="617" y="736"/>
                    <a:pt x="677" y="685"/>
                    <a:pt x="728" y="617"/>
                  </a:cubicBezTo>
                  <a:cubicBezTo>
                    <a:pt x="779" y="548"/>
                    <a:pt x="822" y="471"/>
                    <a:pt x="839" y="385"/>
                  </a:cubicBezTo>
                  <a:cubicBezTo>
                    <a:pt x="848" y="325"/>
                    <a:pt x="856" y="274"/>
                    <a:pt x="839" y="223"/>
                  </a:cubicBezTo>
                  <a:close/>
                  <a:moveTo>
                    <a:pt x="788" y="377"/>
                  </a:moveTo>
                  <a:lnTo>
                    <a:pt x="788" y="377"/>
                  </a:lnTo>
                  <a:cubicBezTo>
                    <a:pt x="779" y="454"/>
                    <a:pt x="737" y="522"/>
                    <a:pt x="694" y="591"/>
                  </a:cubicBezTo>
                  <a:cubicBezTo>
                    <a:pt x="651" y="651"/>
                    <a:pt x="600" y="694"/>
                    <a:pt x="557" y="702"/>
                  </a:cubicBezTo>
                  <a:cubicBezTo>
                    <a:pt x="514" y="719"/>
                    <a:pt x="497" y="711"/>
                    <a:pt x="480" y="702"/>
                  </a:cubicBezTo>
                  <a:cubicBezTo>
                    <a:pt x="463" y="694"/>
                    <a:pt x="445" y="694"/>
                    <a:pt x="428" y="694"/>
                  </a:cubicBezTo>
                  <a:cubicBezTo>
                    <a:pt x="403" y="694"/>
                    <a:pt x="386" y="694"/>
                    <a:pt x="368" y="702"/>
                  </a:cubicBezTo>
                  <a:cubicBezTo>
                    <a:pt x="351" y="711"/>
                    <a:pt x="334" y="719"/>
                    <a:pt x="300" y="702"/>
                  </a:cubicBezTo>
                  <a:cubicBezTo>
                    <a:pt x="257" y="694"/>
                    <a:pt x="205" y="642"/>
                    <a:pt x="154" y="582"/>
                  </a:cubicBezTo>
                  <a:cubicBezTo>
                    <a:pt x="103" y="514"/>
                    <a:pt x="68" y="428"/>
                    <a:pt x="60" y="351"/>
                  </a:cubicBezTo>
                  <a:cubicBezTo>
                    <a:pt x="51" y="308"/>
                    <a:pt x="51" y="265"/>
                    <a:pt x="60" y="231"/>
                  </a:cubicBezTo>
                  <a:cubicBezTo>
                    <a:pt x="68" y="188"/>
                    <a:pt x="94" y="154"/>
                    <a:pt x="128" y="128"/>
                  </a:cubicBezTo>
                  <a:cubicBezTo>
                    <a:pt x="205" y="68"/>
                    <a:pt x="308" y="85"/>
                    <a:pt x="368" y="103"/>
                  </a:cubicBezTo>
                  <a:cubicBezTo>
                    <a:pt x="394" y="111"/>
                    <a:pt x="411" y="111"/>
                    <a:pt x="420" y="111"/>
                  </a:cubicBezTo>
                  <a:cubicBezTo>
                    <a:pt x="437" y="111"/>
                    <a:pt x="454" y="111"/>
                    <a:pt x="480" y="103"/>
                  </a:cubicBezTo>
                  <a:cubicBezTo>
                    <a:pt x="548" y="85"/>
                    <a:pt x="651" y="51"/>
                    <a:pt x="728" y="120"/>
                  </a:cubicBezTo>
                  <a:cubicBezTo>
                    <a:pt x="771" y="162"/>
                    <a:pt x="822" y="240"/>
                    <a:pt x="788" y="3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" name="Freeform 178">
              <a:extLst>
                <a:ext uri="{FF2B5EF4-FFF2-40B4-BE49-F238E27FC236}">
                  <a16:creationId xmlns:a16="http://schemas.microsoft.com/office/drawing/2014/main" id="{3A7AFDF7-0B6F-544C-A0F1-2337119E6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1933" y="7517840"/>
              <a:ext cx="187477" cy="179825"/>
            </a:xfrm>
            <a:custGeom>
              <a:avLst/>
              <a:gdLst>
                <a:gd name="T0" fmla="*/ 26 w 215"/>
                <a:gd name="T1" fmla="*/ 205 h 206"/>
                <a:gd name="T2" fmla="*/ 26 w 215"/>
                <a:gd name="T3" fmla="*/ 205 h 206"/>
                <a:gd name="T4" fmla="*/ 189 w 215"/>
                <a:gd name="T5" fmla="*/ 111 h 206"/>
                <a:gd name="T6" fmla="*/ 214 w 215"/>
                <a:gd name="T7" fmla="*/ 26 h 206"/>
                <a:gd name="T8" fmla="*/ 189 w 215"/>
                <a:gd name="T9" fmla="*/ 0 h 206"/>
                <a:gd name="T10" fmla="*/ 26 w 215"/>
                <a:gd name="T11" fmla="*/ 94 h 206"/>
                <a:gd name="T12" fmla="*/ 0 w 215"/>
                <a:gd name="T13" fmla="*/ 188 h 206"/>
                <a:gd name="T14" fmla="*/ 9 w 215"/>
                <a:gd name="T15" fmla="*/ 205 h 206"/>
                <a:gd name="T16" fmla="*/ 26 w 215"/>
                <a:gd name="T17" fmla="*/ 205 h 206"/>
                <a:gd name="T18" fmla="*/ 69 w 215"/>
                <a:gd name="T19" fmla="*/ 111 h 206"/>
                <a:gd name="T20" fmla="*/ 69 w 215"/>
                <a:gd name="T21" fmla="*/ 111 h 206"/>
                <a:gd name="T22" fmla="*/ 163 w 215"/>
                <a:gd name="T23" fmla="*/ 51 h 206"/>
                <a:gd name="T24" fmla="*/ 146 w 215"/>
                <a:gd name="T25" fmla="*/ 94 h 206"/>
                <a:gd name="T26" fmla="*/ 52 w 215"/>
                <a:gd name="T27" fmla="*/ 163 h 206"/>
                <a:gd name="T28" fmla="*/ 69 w 215"/>
                <a:gd name="T29" fmla="*/ 11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5" h="206">
                  <a:moveTo>
                    <a:pt x="26" y="205"/>
                  </a:moveTo>
                  <a:lnTo>
                    <a:pt x="26" y="205"/>
                  </a:lnTo>
                  <a:cubicBezTo>
                    <a:pt x="120" y="205"/>
                    <a:pt x="163" y="154"/>
                    <a:pt x="189" y="111"/>
                  </a:cubicBezTo>
                  <a:cubicBezTo>
                    <a:pt x="206" y="68"/>
                    <a:pt x="214" y="26"/>
                    <a:pt x="214" y="26"/>
                  </a:cubicBezTo>
                  <a:cubicBezTo>
                    <a:pt x="214" y="8"/>
                    <a:pt x="197" y="0"/>
                    <a:pt x="189" y="0"/>
                  </a:cubicBezTo>
                  <a:cubicBezTo>
                    <a:pt x="95" y="0"/>
                    <a:pt x="52" y="51"/>
                    <a:pt x="26" y="94"/>
                  </a:cubicBezTo>
                  <a:cubicBezTo>
                    <a:pt x="0" y="137"/>
                    <a:pt x="0" y="180"/>
                    <a:pt x="0" y="188"/>
                  </a:cubicBezTo>
                  <a:cubicBezTo>
                    <a:pt x="0" y="188"/>
                    <a:pt x="0" y="197"/>
                    <a:pt x="9" y="205"/>
                  </a:cubicBezTo>
                  <a:cubicBezTo>
                    <a:pt x="18" y="205"/>
                    <a:pt x="18" y="205"/>
                    <a:pt x="26" y="205"/>
                  </a:cubicBezTo>
                  <a:close/>
                  <a:moveTo>
                    <a:pt x="69" y="111"/>
                  </a:moveTo>
                  <a:lnTo>
                    <a:pt x="69" y="111"/>
                  </a:lnTo>
                  <a:cubicBezTo>
                    <a:pt x="86" y="77"/>
                    <a:pt x="120" y="51"/>
                    <a:pt x="163" y="51"/>
                  </a:cubicBezTo>
                  <a:cubicBezTo>
                    <a:pt x="155" y="60"/>
                    <a:pt x="155" y="77"/>
                    <a:pt x="146" y="94"/>
                  </a:cubicBezTo>
                  <a:cubicBezTo>
                    <a:pt x="129" y="128"/>
                    <a:pt x="95" y="154"/>
                    <a:pt x="52" y="163"/>
                  </a:cubicBezTo>
                  <a:cubicBezTo>
                    <a:pt x="60" y="145"/>
                    <a:pt x="60" y="128"/>
                    <a:pt x="69" y="1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62" name="Freeform 179">
            <a:extLst>
              <a:ext uri="{FF2B5EF4-FFF2-40B4-BE49-F238E27FC236}">
                <a16:creationId xmlns:a16="http://schemas.microsoft.com/office/drawing/2014/main" id="{8863FA9E-9848-774F-9AA4-B84000E97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7535" y="8094134"/>
            <a:ext cx="811131" cy="700173"/>
          </a:xfrm>
          <a:custGeom>
            <a:avLst/>
            <a:gdLst>
              <a:gd name="T0" fmla="*/ 908 w 935"/>
              <a:gd name="T1" fmla="*/ 428 h 806"/>
              <a:gd name="T2" fmla="*/ 591 w 935"/>
              <a:gd name="T3" fmla="*/ 69 h 806"/>
              <a:gd name="T4" fmla="*/ 531 w 935"/>
              <a:gd name="T5" fmla="*/ 189 h 806"/>
              <a:gd name="T6" fmla="*/ 506 w 935"/>
              <a:gd name="T7" fmla="*/ 0 h 806"/>
              <a:gd name="T8" fmla="*/ 411 w 935"/>
              <a:gd name="T9" fmla="*/ 26 h 806"/>
              <a:gd name="T10" fmla="*/ 394 w 935"/>
              <a:gd name="T11" fmla="*/ 146 h 806"/>
              <a:gd name="T12" fmla="*/ 223 w 935"/>
              <a:gd name="T13" fmla="*/ 94 h 806"/>
              <a:gd name="T14" fmla="*/ 9 w 935"/>
              <a:gd name="T15" fmla="*/ 711 h 806"/>
              <a:gd name="T16" fmla="*/ 189 w 935"/>
              <a:gd name="T17" fmla="*/ 805 h 806"/>
              <a:gd name="T18" fmla="*/ 403 w 935"/>
              <a:gd name="T19" fmla="*/ 728 h 806"/>
              <a:gd name="T20" fmla="*/ 411 w 935"/>
              <a:gd name="T21" fmla="*/ 420 h 806"/>
              <a:gd name="T22" fmla="*/ 471 w 935"/>
              <a:gd name="T23" fmla="*/ 368 h 806"/>
              <a:gd name="T24" fmla="*/ 531 w 935"/>
              <a:gd name="T25" fmla="*/ 523 h 806"/>
              <a:gd name="T26" fmla="*/ 660 w 935"/>
              <a:gd name="T27" fmla="*/ 788 h 806"/>
              <a:gd name="T28" fmla="*/ 865 w 935"/>
              <a:gd name="T29" fmla="*/ 788 h 806"/>
              <a:gd name="T30" fmla="*/ 908 w 935"/>
              <a:gd name="T31" fmla="*/ 428 h 806"/>
              <a:gd name="T32" fmla="*/ 351 w 935"/>
              <a:gd name="T33" fmla="*/ 711 h 806"/>
              <a:gd name="T34" fmla="*/ 351 w 935"/>
              <a:gd name="T35" fmla="*/ 711 h 806"/>
              <a:gd name="T36" fmla="*/ 60 w 935"/>
              <a:gd name="T37" fmla="*/ 514 h 806"/>
              <a:gd name="T38" fmla="*/ 69 w 935"/>
              <a:gd name="T39" fmla="*/ 446 h 806"/>
              <a:gd name="T40" fmla="*/ 223 w 935"/>
              <a:gd name="T41" fmla="*/ 505 h 806"/>
              <a:gd name="T42" fmla="*/ 360 w 935"/>
              <a:gd name="T43" fmla="*/ 471 h 806"/>
              <a:gd name="T44" fmla="*/ 257 w 935"/>
              <a:gd name="T45" fmla="*/ 129 h 806"/>
              <a:gd name="T46" fmla="*/ 308 w 935"/>
              <a:gd name="T47" fmla="*/ 112 h 806"/>
              <a:gd name="T48" fmla="*/ 360 w 935"/>
              <a:gd name="T49" fmla="*/ 240 h 806"/>
              <a:gd name="T50" fmla="*/ 369 w 935"/>
              <a:gd name="T51" fmla="*/ 317 h 806"/>
              <a:gd name="T52" fmla="*/ 360 w 935"/>
              <a:gd name="T53" fmla="*/ 351 h 806"/>
              <a:gd name="T54" fmla="*/ 360 w 935"/>
              <a:gd name="T55" fmla="*/ 420 h 806"/>
              <a:gd name="T56" fmla="*/ 231 w 935"/>
              <a:gd name="T57" fmla="*/ 454 h 806"/>
              <a:gd name="T58" fmla="*/ 86 w 935"/>
              <a:gd name="T59" fmla="*/ 394 h 806"/>
              <a:gd name="T60" fmla="*/ 86 w 935"/>
              <a:gd name="T61" fmla="*/ 745 h 806"/>
              <a:gd name="T62" fmla="*/ 60 w 935"/>
              <a:gd name="T63" fmla="*/ 702 h 806"/>
              <a:gd name="T64" fmla="*/ 120 w 935"/>
              <a:gd name="T65" fmla="*/ 694 h 806"/>
              <a:gd name="T66" fmla="*/ 266 w 935"/>
              <a:gd name="T67" fmla="*/ 745 h 806"/>
              <a:gd name="T68" fmla="*/ 523 w 935"/>
              <a:gd name="T69" fmla="*/ 360 h 806"/>
              <a:gd name="T70" fmla="*/ 488 w 935"/>
              <a:gd name="T71" fmla="*/ 317 h 806"/>
              <a:gd name="T72" fmla="*/ 454 w 935"/>
              <a:gd name="T73" fmla="*/ 317 h 806"/>
              <a:gd name="T74" fmla="*/ 411 w 935"/>
              <a:gd name="T75" fmla="*/ 317 h 806"/>
              <a:gd name="T76" fmla="*/ 463 w 935"/>
              <a:gd name="T77" fmla="*/ 266 h 806"/>
              <a:gd name="T78" fmla="*/ 480 w 935"/>
              <a:gd name="T79" fmla="*/ 52 h 806"/>
              <a:gd name="T80" fmla="*/ 488 w 935"/>
              <a:gd name="T81" fmla="*/ 283 h 806"/>
              <a:gd name="T82" fmla="*/ 506 w 935"/>
              <a:gd name="T83" fmla="*/ 300 h 806"/>
              <a:gd name="T84" fmla="*/ 523 w 935"/>
              <a:gd name="T85" fmla="*/ 360 h 806"/>
              <a:gd name="T86" fmla="*/ 574 w 935"/>
              <a:gd name="T87" fmla="*/ 351 h 806"/>
              <a:gd name="T88" fmla="*/ 574 w 935"/>
              <a:gd name="T89" fmla="*/ 240 h 806"/>
              <a:gd name="T90" fmla="*/ 685 w 935"/>
              <a:gd name="T91" fmla="*/ 129 h 806"/>
              <a:gd name="T92" fmla="*/ 865 w 935"/>
              <a:gd name="T93" fmla="*/ 446 h 806"/>
              <a:gd name="T94" fmla="*/ 814 w 935"/>
              <a:gd name="T95" fmla="*/ 565 h 806"/>
              <a:gd name="T96" fmla="*/ 600 w 935"/>
              <a:gd name="T97" fmla="*/ 720 h 806"/>
              <a:gd name="T98" fmla="*/ 583 w 935"/>
              <a:gd name="T99" fmla="*/ 711 h 806"/>
              <a:gd name="T100" fmla="*/ 882 w 935"/>
              <a:gd name="T101" fmla="*/ 702 h 806"/>
              <a:gd name="T102" fmla="*/ 848 w 935"/>
              <a:gd name="T103" fmla="*/ 745 h 806"/>
              <a:gd name="T104" fmla="*/ 771 w 935"/>
              <a:gd name="T105" fmla="*/ 685 h 806"/>
              <a:gd name="T106" fmla="*/ 882 w 935"/>
              <a:gd name="T107" fmla="*/ 548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35" h="806">
                <a:moveTo>
                  <a:pt x="908" y="428"/>
                </a:moveTo>
                <a:lnTo>
                  <a:pt x="908" y="428"/>
                </a:lnTo>
                <a:cubicBezTo>
                  <a:pt x="882" y="283"/>
                  <a:pt x="814" y="172"/>
                  <a:pt x="711" y="94"/>
                </a:cubicBezTo>
                <a:cubicBezTo>
                  <a:pt x="668" y="60"/>
                  <a:pt x="625" y="52"/>
                  <a:pt x="591" y="69"/>
                </a:cubicBezTo>
                <a:cubicBezTo>
                  <a:pt x="574" y="86"/>
                  <a:pt x="557" y="112"/>
                  <a:pt x="540" y="146"/>
                </a:cubicBezTo>
                <a:cubicBezTo>
                  <a:pt x="540" y="154"/>
                  <a:pt x="531" y="172"/>
                  <a:pt x="531" y="189"/>
                </a:cubicBezTo>
                <a:cubicBezTo>
                  <a:pt x="531" y="26"/>
                  <a:pt x="531" y="26"/>
                  <a:pt x="531" y="26"/>
                </a:cubicBezTo>
                <a:cubicBezTo>
                  <a:pt x="531" y="9"/>
                  <a:pt x="523" y="0"/>
                  <a:pt x="506" y="0"/>
                </a:cubicBezTo>
                <a:cubicBezTo>
                  <a:pt x="437" y="0"/>
                  <a:pt x="437" y="0"/>
                  <a:pt x="437" y="0"/>
                </a:cubicBezTo>
                <a:cubicBezTo>
                  <a:pt x="420" y="0"/>
                  <a:pt x="411" y="9"/>
                  <a:pt x="411" y="26"/>
                </a:cubicBezTo>
                <a:cubicBezTo>
                  <a:pt x="411" y="231"/>
                  <a:pt x="411" y="231"/>
                  <a:pt x="411" y="231"/>
                </a:cubicBezTo>
                <a:cubicBezTo>
                  <a:pt x="411" y="197"/>
                  <a:pt x="403" y="172"/>
                  <a:pt x="394" y="146"/>
                </a:cubicBezTo>
                <a:cubicBezTo>
                  <a:pt x="386" y="112"/>
                  <a:pt x="369" y="86"/>
                  <a:pt x="343" y="69"/>
                </a:cubicBezTo>
                <a:cubicBezTo>
                  <a:pt x="317" y="52"/>
                  <a:pt x="274" y="60"/>
                  <a:pt x="223" y="94"/>
                </a:cubicBezTo>
                <a:cubicBezTo>
                  <a:pt x="129" y="172"/>
                  <a:pt x="60" y="283"/>
                  <a:pt x="26" y="428"/>
                </a:cubicBezTo>
                <a:cubicBezTo>
                  <a:pt x="0" y="540"/>
                  <a:pt x="9" y="651"/>
                  <a:pt x="9" y="711"/>
                </a:cubicBezTo>
                <a:cubicBezTo>
                  <a:pt x="17" y="745"/>
                  <a:pt x="43" y="779"/>
                  <a:pt x="77" y="788"/>
                </a:cubicBezTo>
                <a:cubicBezTo>
                  <a:pt x="111" y="797"/>
                  <a:pt x="146" y="805"/>
                  <a:pt x="189" y="805"/>
                </a:cubicBezTo>
                <a:cubicBezTo>
                  <a:pt x="214" y="805"/>
                  <a:pt x="248" y="797"/>
                  <a:pt x="283" y="788"/>
                </a:cubicBezTo>
                <a:cubicBezTo>
                  <a:pt x="308" y="788"/>
                  <a:pt x="386" y="762"/>
                  <a:pt x="403" y="728"/>
                </a:cubicBezTo>
                <a:cubicBezTo>
                  <a:pt x="403" y="720"/>
                  <a:pt x="411" y="702"/>
                  <a:pt x="411" y="523"/>
                </a:cubicBezTo>
                <a:cubicBezTo>
                  <a:pt x="411" y="488"/>
                  <a:pt x="411" y="454"/>
                  <a:pt x="411" y="420"/>
                </a:cubicBezTo>
                <a:cubicBezTo>
                  <a:pt x="411" y="420"/>
                  <a:pt x="420" y="420"/>
                  <a:pt x="420" y="411"/>
                </a:cubicBezTo>
                <a:cubicBezTo>
                  <a:pt x="471" y="368"/>
                  <a:pt x="471" y="368"/>
                  <a:pt x="471" y="368"/>
                </a:cubicBezTo>
                <a:cubicBezTo>
                  <a:pt x="531" y="428"/>
                  <a:pt x="531" y="428"/>
                  <a:pt x="531" y="428"/>
                </a:cubicBezTo>
                <a:cubicBezTo>
                  <a:pt x="531" y="454"/>
                  <a:pt x="531" y="488"/>
                  <a:pt x="531" y="523"/>
                </a:cubicBezTo>
                <a:cubicBezTo>
                  <a:pt x="531" y="702"/>
                  <a:pt x="531" y="720"/>
                  <a:pt x="540" y="728"/>
                </a:cubicBezTo>
                <a:cubicBezTo>
                  <a:pt x="548" y="762"/>
                  <a:pt x="625" y="788"/>
                  <a:pt x="660" y="788"/>
                </a:cubicBezTo>
                <a:cubicBezTo>
                  <a:pt x="685" y="797"/>
                  <a:pt x="720" y="805"/>
                  <a:pt x="754" y="805"/>
                </a:cubicBezTo>
                <a:cubicBezTo>
                  <a:pt x="788" y="805"/>
                  <a:pt x="831" y="797"/>
                  <a:pt x="865" y="788"/>
                </a:cubicBezTo>
                <a:cubicBezTo>
                  <a:pt x="899" y="779"/>
                  <a:pt x="925" y="745"/>
                  <a:pt x="925" y="711"/>
                </a:cubicBezTo>
                <a:cubicBezTo>
                  <a:pt x="934" y="651"/>
                  <a:pt x="934" y="540"/>
                  <a:pt x="908" y="428"/>
                </a:cubicBezTo>
                <a:close/>
                <a:moveTo>
                  <a:pt x="351" y="711"/>
                </a:moveTo>
                <a:lnTo>
                  <a:pt x="351" y="711"/>
                </a:lnTo>
                <a:lnTo>
                  <a:pt x="351" y="711"/>
                </a:lnTo>
                <a:lnTo>
                  <a:pt x="351" y="711"/>
                </a:lnTo>
                <a:cubicBezTo>
                  <a:pt x="274" y="694"/>
                  <a:pt x="206" y="677"/>
                  <a:pt x="146" y="651"/>
                </a:cubicBezTo>
                <a:cubicBezTo>
                  <a:pt x="86" y="617"/>
                  <a:pt x="60" y="574"/>
                  <a:pt x="60" y="514"/>
                </a:cubicBezTo>
                <a:cubicBezTo>
                  <a:pt x="60" y="514"/>
                  <a:pt x="60" y="514"/>
                  <a:pt x="60" y="505"/>
                </a:cubicBezTo>
                <a:cubicBezTo>
                  <a:pt x="60" y="488"/>
                  <a:pt x="69" y="471"/>
                  <a:pt x="69" y="446"/>
                </a:cubicBezTo>
                <a:cubicBezTo>
                  <a:pt x="86" y="463"/>
                  <a:pt x="103" y="471"/>
                  <a:pt x="120" y="480"/>
                </a:cubicBezTo>
                <a:cubicBezTo>
                  <a:pt x="154" y="497"/>
                  <a:pt x="189" y="505"/>
                  <a:pt x="223" y="505"/>
                </a:cubicBezTo>
                <a:cubicBezTo>
                  <a:pt x="223" y="505"/>
                  <a:pt x="223" y="505"/>
                  <a:pt x="231" y="505"/>
                </a:cubicBezTo>
                <a:cubicBezTo>
                  <a:pt x="274" y="505"/>
                  <a:pt x="317" y="488"/>
                  <a:pt x="360" y="471"/>
                </a:cubicBezTo>
                <a:cubicBezTo>
                  <a:pt x="360" y="591"/>
                  <a:pt x="360" y="694"/>
                  <a:pt x="351" y="711"/>
                </a:cubicBezTo>
                <a:close/>
                <a:moveTo>
                  <a:pt x="257" y="129"/>
                </a:moveTo>
                <a:lnTo>
                  <a:pt x="257" y="129"/>
                </a:lnTo>
                <a:cubicBezTo>
                  <a:pt x="274" y="120"/>
                  <a:pt x="292" y="112"/>
                  <a:pt x="308" y="112"/>
                </a:cubicBezTo>
                <a:cubicBezTo>
                  <a:pt x="317" y="112"/>
                  <a:pt x="317" y="112"/>
                  <a:pt x="326" y="112"/>
                </a:cubicBezTo>
                <a:cubicBezTo>
                  <a:pt x="343" y="129"/>
                  <a:pt x="360" y="172"/>
                  <a:pt x="360" y="240"/>
                </a:cubicBezTo>
                <a:cubicBezTo>
                  <a:pt x="369" y="266"/>
                  <a:pt x="369" y="291"/>
                  <a:pt x="369" y="309"/>
                </a:cubicBezTo>
                <a:lnTo>
                  <a:pt x="369" y="317"/>
                </a:lnTo>
                <a:cubicBezTo>
                  <a:pt x="369" y="334"/>
                  <a:pt x="360" y="351"/>
                  <a:pt x="360" y="351"/>
                </a:cubicBezTo>
                <a:lnTo>
                  <a:pt x="360" y="351"/>
                </a:lnTo>
                <a:lnTo>
                  <a:pt x="360" y="351"/>
                </a:lnTo>
                <a:cubicBezTo>
                  <a:pt x="360" y="377"/>
                  <a:pt x="360" y="394"/>
                  <a:pt x="360" y="420"/>
                </a:cubicBezTo>
                <a:lnTo>
                  <a:pt x="360" y="420"/>
                </a:lnTo>
                <a:cubicBezTo>
                  <a:pt x="317" y="446"/>
                  <a:pt x="266" y="454"/>
                  <a:pt x="231" y="454"/>
                </a:cubicBezTo>
                <a:cubicBezTo>
                  <a:pt x="197" y="454"/>
                  <a:pt x="171" y="454"/>
                  <a:pt x="146" y="437"/>
                </a:cubicBezTo>
                <a:cubicBezTo>
                  <a:pt x="111" y="420"/>
                  <a:pt x="86" y="403"/>
                  <a:pt x="86" y="394"/>
                </a:cubicBezTo>
                <a:cubicBezTo>
                  <a:pt x="111" y="283"/>
                  <a:pt x="171" y="189"/>
                  <a:pt x="257" y="129"/>
                </a:cubicBezTo>
                <a:close/>
                <a:moveTo>
                  <a:pt x="86" y="745"/>
                </a:moveTo>
                <a:lnTo>
                  <a:pt x="86" y="745"/>
                </a:lnTo>
                <a:cubicBezTo>
                  <a:pt x="69" y="737"/>
                  <a:pt x="60" y="720"/>
                  <a:pt x="60" y="702"/>
                </a:cubicBezTo>
                <a:cubicBezTo>
                  <a:pt x="60" y="685"/>
                  <a:pt x="52" y="660"/>
                  <a:pt x="52" y="634"/>
                </a:cubicBezTo>
                <a:cubicBezTo>
                  <a:pt x="69" y="651"/>
                  <a:pt x="94" y="677"/>
                  <a:pt x="120" y="694"/>
                </a:cubicBezTo>
                <a:cubicBezTo>
                  <a:pt x="163" y="711"/>
                  <a:pt x="223" y="728"/>
                  <a:pt x="274" y="745"/>
                </a:cubicBezTo>
                <a:lnTo>
                  <a:pt x="266" y="745"/>
                </a:lnTo>
                <a:cubicBezTo>
                  <a:pt x="206" y="754"/>
                  <a:pt x="137" y="754"/>
                  <a:pt x="86" y="745"/>
                </a:cubicBezTo>
                <a:close/>
                <a:moveTo>
                  <a:pt x="523" y="360"/>
                </a:moveTo>
                <a:lnTo>
                  <a:pt x="523" y="360"/>
                </a:lnTo>
                <a:cubicBezTo>
                  <a:pt x="488" y="317"/>
                  <a:pt x="488" y="317"/>
                  <a:pt x="488" y="317"/>
                </a:cubicBezTo>
                <a:cubicBezTo>
                  <a:pt x="480" y="317"/>
                  <a:pt x="471" y="309"/>
                  <a:pt x="471" y="309"/>
                </a:cubicBezTo>
                <a:cubicBezTo>
                  <a:pt x="463" y="309"/>
                  <a:pt x="454" y="317"/>
                  <a:pt x="454" y="317"/>
                </a:cubicBezTo>
                <a:cubicBezTo>
                  <a:pt x="420" y="351"/>
                  <a:pt x="420" y="351"/>
                  <a:pt x="420" y="351"/>
                </a:cubicBezTo>
                <a:cubicBezTo>
                  <a:pt x="411" y="317"/>
                  <a:pt x="411" y="317"/>
                  <a:pt x="411" y="317"/>
                </a:cubicBezTo>
                <a:cubicBezTo>
                  <a:pt x="454" y="283"/>
                  <a:pt x="454" y="283"/>
                  <a:pt x="454" y="283"/>
                </a:cubicBezTo>
                <a:cubicBezTo>
                  <a:pt x="454" y="283"/>
                  <a:pt x="463" y="274"/>
                  <a:pt x="463" y="266"/>
                </a:cubicBezTo>
                <a:cubicBezTo>
                  <a:pt x="463" y="52"/>
                  <a:pt x="463" y="52"/>
                  <a:pt x="463" y="52"/>
                </a:cubicBezTo>
                <a:cubicBezTo>
                  <a:pt x="480" y="52"/>
                  <a:pt x="480" y="52"/>
                  <a:pt x="480" y="52"/>
                </a:cubicBezTo>
                <a:cubicBezTo>
                  <a:pt x="480" y="274"/>
                  <a:pt x="480" y="274"/>
                  <a:pt x="480" y="274"/>
                </a:cubicBezTo>
                <a:lnTo>
                  <a:pt x="488" y="283"/>
                </a:lnTo>
                <a:cubicBezTo>
                  <a:pt x="497" y="300"/>
                  <a:pt x="497" y="300"/>
                  <a:pt x="497" y="300"/>
                </a:cubicBezTo>
                <a:cubicBezTo>
                  <a:pt x="506" y="300"/>
                  <a:pt x="506" y="300"/>
                  <a:pt x="506" y="300"/>
                </a:cubicBezTo>
                <a:cubicBezTo>
                  <a:pt x="523" y="326"/>
                  <a:pt x="523" y="326"/>
                  <a:pt x="523" y="326"/>
                </a:cubicBezTo>
                <a:lnTo>
                  <a:pt x="523" y="360"/>
                </a:lnTo>
                <a:close/>
                <a:moveTo>
                  <a:pt x="574" y="351"/>
                </a:moveTo>
                <a:lnTo>
                  <a:pt x="574" y="351"/>
                </a:lnTo>
                <a:lnTo>
                  <a:pt x="574" y="351"/>
                </a:lnTo>
                <a:cubicBezTo>
                  <a:pt x="574" y="351"/>
                  <a:pt x="574" y="300"/>
                  <a:pt x="574" y="240"/>
                </a:cubicBezTo>
                <a:cubicBezTo>
                  <a:pt x="583" y="172"/>
                  <a:pt x="591" y="129"/>
                  <a:pt x="617" y="112"/>
                </a:cubicBezTo>
                <a:cubicBezTo>
                  <a:pt x="634" y="103"/>
                  <a:pt x="660" y="120"/>
                  <a:pt x="685" y="129"/>
                </a:cubicBezTo>
                <a:cubicBezTo>
                  <a:pt x="771" y="197"/>
                  <a:pt x="840" y="300"/>
                  <a:pt x="865" y="437"/>
                </a:cubicBezTo>
                <a:lnTo>
                  <a:pt x="865" y="446"/>
                </a:lnTo>
                <a:lnTo>
                  <a:pt x="865" y="446"/>
                </a:lnTo>
                <a:cubicBezTo>
                  <a:pt x="865" y="446"/>
                  <a:pt x="857" y="505"/>
                  <a:pt x="814" y="565"/>
                </a:cubicBezTo>
                <a:cubicBezTo>
                  <a:pt x="797" y="600"/>
                  <a:pt x="762" y="625"/>
                  <a:pt x="737" y="651"/>
                </a:cubicBezTo>
                <a:cubicBezTo>
                  <a:pt x="694" y="685"/>
                  <a:pt x="651" y="711"/>
                  <a:pt x="600" y="720"/>
                </a:cubicBezTo>
                <a:lnTo>
                  <a:pt x="600" y="720"/>
                </a:lnTo>
                <a:cubicBezTo>
                  <a:pt x="591" y="720"/>
                  <a:pt x="583" y="711"/>
                  <a:pt x="583" y="711"/>
                </a:cubicBezTo>
                <a:cubicBezTo>
                  <a:pt x="574" y="685"/>
                  <a:pt x="574" y="505"/>
                  <a:pt x="574" y="351"/>
                </a:cubicBezTo>
                <a:close/>
                <a:moveTo>
                  <a:pt x="882" y="702"/>
                </a:moveTo>
                <a:lnTo>
                  <a:pt x="882" y="702"/>
                </a:lnTo>
                <a:cubicBezTo>
                  <a:pt x="874" y="720"/>
                  <a:pt x="865" y="737"/>
                  <a:pt x="848" y="745"/>
                </a:cubicBezTo>
                <a:cubicBezTo>
                  <a:pt x="797" y="754"/>
                  <a:pt x="737" y="754"/>
                  <a:pt x="677" y="745"/>
                </a:cubicBezTo>
                <a:cubicBezTo>
                  <a:pt x="711" y="728"/>
                  <a:pt x="737" y="711"/>
                  <a:pt x="771" y="685"/>
                </a:cubicBezTo>
                <a:cubicBezTo>
                  <a:pt x="805" y="660"/>
                  <a:pt x="831" y="625"/>
                  <a:pt x="857" y="582"/>
                </a:cubicBezTo>
                <a:cubicBezTo>
                  <a:pt x="865" y="574"/>
                  <a:pt x="874" y="557"/>
                  <a:pt x="882" y="548"/>
                </a:cubicBezTo>
                <a:cubicBezTo>
                  <a:pt x="882" y="617"/>
                  <a:pt x="882" y="668"/>
                  <a:pt x="882" y="7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">
            <a:extLst>
              <a:ext uri="{FF2B5EF4-FFF2-40B4-BE49-F238E27FC236}">
                <a16:creationId xmlns:a16="http://schemas.microsoft.com/office/drawing/2014/main" id="{725B406B-0F7D-B043-A5CB-13063B38C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81" y="1670046"/>
            <a:ext cx="5196679" cy="6950723"/>
          </a:xfrm>
          <a:custGeom>
            <a:avLst/>
            <a:gdLst>
              <a:gd name="T0" fmla="*/ 2056 w 5251"/>
              <a:gd name="T1" fmla="*/ 0 h 7023"/>
              <a:gd name="T2" fmla="*/ 0 w 5251"/>
              <a:gd name="T3" fmla="*/ 6209 h 7023"/>
              <a:gd name="T4" fmla="*/ 1611 w 5251"/>
              <a:gd name="T5" fmla="*/ 7022 h 7023"/>
              <a:gd name="T6" fmla="*/ 5250 w 5251"/>
              <a:gd name="T7" fmla="*/ 0 h 7023"/>
              <a:gd name="T8" fmla="*/ 2056 w 5251"/>
              <a:gd name="T9" fmla="*/ 0 h 7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1" h="7023">
                <a:moveTo>
                  <a:pt x="2056" y="0"/>
                </a:moveTo>
                <a:lnTo>
                  <a:pt x="0" y="6209"/>
                </a:lnTo>
                <a:lnTo>
                  <a:pt x="1611" y="7022"/>
                </a:lnTo>
                <a:lnTo>
                  <a:pt x="5250" y="0"/>
                </a:lnTo>
                <a:lnTo>
                  <a:pt x="2056" y="0"/>
                </a:lnTo>
              </a:path>
            </a:pathLst>
          </a:custGeom>
          <a:solidFill>
            <a:srgbClr val="F9DD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2">
            <a:extLst>
              <a:ext uri="{FF2B5EF4-FFF2-40B4-BE49-F238E27FC236}">
                <a16:creationId xmlns:a16="http://schemas.microsoft.com/office/drawing/2014/main" id="{83AB770E-513A-EF46-A60B-7D0C7DCD6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5594" y="7525584"/>
            <a:ext cx="746122" cy="890112"/>
          </a:xfrm>
          <a:custGeom>
            <a:avLst/>
            <a:gdLst>
              <a:gd name="T0" fmla="*/ 754 w 755"/>
              <a:gd name="T1" fmla="*/ 488 h 900"/>
              <a:gd name="T2" fmla="*/ 754 w 755"/>
              <a:gd name="T3" fmla="*/ 488 h 900"/>
              <a:gd name="T4" fmla="*/ 377 w 755"/>
              <a:gd name="T5" fmla="*/ 899 h 900"/>
              <a:gd name="T6" fmla="*/ 0 w 755"/>
              <a:gd name="T7" fmla="*/ 488 h 900"/>
              <a:gd name="T8" fmla="*/ 523 w 755"/>
              <a:gd name="T9" fmla="*/ 0 h 900"/>
              <a:gd name="T10" fmla="*/ 754 w 755"/>
              <a:gd name="T11" fmla="*/ 488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5" h="900">
                <a:moveTo>
                  <a:pt x="754" y="488"/>
                </a:moveTo>
                <a:lnTo>
                  <a:pt x="754" y="488"/>
                </a:lnTo>
                <a:cubicBezTo>
                  <a:pt x="754" y="711"/>
                  <a:pt x="591" y="899"/>
                  <a:pt x="377" y="899"/>
                </a:cubicBezTo>
                <a:cubicBezTo>
                  <a:pt x="172" y="899"/>
                  <a:pt x="0" y="711"/>
                  <a:pt x="0" y="488"/>
                </a:cubicBezTo>
                <a:cubicBezTo>
                  <a:pt x="0" y="256"/>
                  <a:pt x="317" y="0"/>
                  <a:pt x="523" y="0"/>
                </a:cubicBezTo>
                <a:cubicBezTo>
                  <a:pt x="737" y="0"/>
                  <a:pt x="754" y="256"/>
                  <a:pt x="754" y="4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3">
            <a:extLst>
              <a:ext uri="{FF2B5EF4-FFF2-40B4-BE49-F238E27FC236}">
                <a16:creationId xmlns:a16="http://schemas.microsoft.com/office/drawing/2014/main" id="{531796AC-EBE6-CE46-8B7D-3678F7D3C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261" y="7390320"/>
            <a:ext cx="5772637" cy="4655634"/>
          </a:xfrm>
          <a:custGeom>
            <a:avLst/>
            <a:gdLst>
              <a:gd name="T0" fmla="*/ 5832 w 5833"/>
              <a:gd name="T1" fmla="*/ 3777 h 4703"/>
              <a:gd name="T2" fmla="*/ 5832 w 5833"/>
              <a:gd name="T3" fmla="*/ 3777 h 4703"/>
              <a:gd name="T4" fmla="*/ 5832 w 5833"/>
              <a:gd name="T5" fmla="*/ 4488 h 4703"/>
              <a:gd name="T6" fmla="*/ 5618 w 5833"/>
              <a:gd name="T7" fmla="*/ 4702 h 4703"/>
              <a:gd name="T8" fmla="*/ 4230 w 5833"/>
              <a:gd name="T9" fmla="*/ 4702 h 4703"/>
              <a:gd name="T10" fmla="*/ 4127 w 5833"/>
              <a:gd name="T11" fmla="*/ 4676 h 4703"/>
              <a:gd name="T12" fmla="*/ 145 w 5833"/>
              <a:gd name="T13" fmla="*/ 2303 h 4703"/>
              <a:gd name="T14" fmla="*/ 59 w 5833"/>
              <a:gd name="T15" fmla="*/ 1987 h 4703"/>
              <a:gd name="T16" fmla="*/ 1165 w 5833"/>
              <a:gd name="T17" fmla="*/ 60 h 4703"/>
              <a:gd name="T18" fmla="*/ 1276 w 5833"/>
              <a:gd name="T19" fmla="*/ 0 h 4703"/>
              <a:gd name="T20" fmla="*/ 1961 w 5833"/>
              <a:gd name="T21" fmla="*/ 462 h 4703"/>
              <a:gd name="T22" fmla="*/ 2749 w 5833"/>
              <a:gd name="T23" fmla="*/ 702 h 4703"/>
              <a:gd name="T24" fmla="*/ 3503 w 5833"/>
              <a:gd name="T25" fmla="*/ 599 h 4703"/>
              <a:gd name="T26" fmla="*/ 4855 w 5833"/>
              <a:gd name="T27" fmla="*/ 2826 h 4703"/>
              <a:gd name="T28" fmla="*/ 5498 w 5833"/>
              <a:gd name="T29" fmla="*/ 3408 h 4703"/>
              <a:gd name="T30" fmla="*/ 5498 w 5833"/>
              <a:gd name="T31" fmla="*/ 3408 h 4703"/>
              <a:gd name="T32" fmla="*/ 5832 w 5833"/>
              <a:gd name="T33" fmla="*/ 3777 h 4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833" h="4703">
                <a:moveTo>
                  <a:pt x="5832" y="3777"/>
                </a:moveTo>
                <a:lnTo>
                  <a:pt x="5832" y="3777"/>
                </a:lnTo>
                <a:cubicBezTo>
                  <a:pt x="5832" y="4488"/>
                  <a:pt x="5832" y="4488"/>
                  <a:pt x="5832" y="4488"/>
                </a:cubicBezTo>
                <a:cubicBezTo>
                  <a:pt x="5832" y="4607"/>
                  <a:pt x="5738" y="4702"/>
                  <a:pt x="5618" y="4702"/>
                </a:cubicBezTo>
                <a:cubicBezTo>
                  <a:pt x="4230" y="4702"/>
                  <a:pt x="4230" y="4702"/>
                  <a:pt x="4230" y="4702"/>
                </a:cubicBezTo>
                <a:cubicBezTo>
                  <a:pt x="4196" y="4702"/>
                  <a:pt x="4162" y="4693"/>
                  <a:pt x="4127" y="4676"/>
                </a:cubicBezTo>
                <a:cubicBezTo>
                  <a:pt x="145" y="2303"/>
                  <a:pt x="145" y="2303"/>
                  <a:pt x="145" y="2303"/>
                </a:cubicBezTo>
                <a:cubicBezTo>
                  <a:pt x="34" y="2243"/>
                  <a:pt x="0" y="2098"/>
                  <a:pt x="59" y="1987"/>
                </a:cubicBezTo>
                <a:cubicBezTo>
                  <a:pt x="1165" y="60"/>
                  <a:pt x="1165" y="60"/>
                  <a:pt x="1165" y="60"/>
                </a:cubicBezTo>
                <a:cubicBezTo>
                  <a:pt x="1190" y="25"/>
                  <a:pt x="1233" y="0"/>
                  <a:pt x="1276" y="0"/>
                </a:cubicBezTo>
                <a:cubicBezTo>
                  <a:pt x="1413" y="8"/>
                  <a:pt x="1721" y="68"/>
                  <a:pt x="1961" y="462"/>
                </a:cubicBezTo>
                <a:cubicBezTo>
                  <a:pt x="2278" y="993"/>
                  <a:pt x="2749" y="702"/>
                  <a:pt x="2749" y="702"/>
                </a:cubicBezTo>
                <a:cubicBezTo>
                  <a:pt x="3503" y="599"/>
                  <a:pt x="3503" y="599"/>
                  <a:pt x="3503" y="599"/>
                </a:cubicBezTo>
                <a:cubicBezTo>
                  <a:pt x="4855" y="2826"/>
                  <a:pt x="4855" y="2826"/>
                  <a:pt x="4855" y="2826"/>
                </a:cubicBezTo>
                <a:cubicBezTo>
                  <a:pt x="5498" y="3408"/>
                  <a:pt x="5498" y="3408"/>
                  <a:pt x="5498" y="3408"/>
                </a:cubicBezTo>
                <a:lnTo>
                  <a:pt x="5498" y="3408"/>
                </a:lnTo>
                <a:lnTo>
                  <a:pt x="5832" y="377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4">
            <a:extLst>
              <a:ext uri="{FF2B5EF4-FFF2-40B4-BE49-F238E27FC236}">
                <a16:creationId xmlns:a16="http://schemas.microsoft.com/office/drawing/2014/main" id="{9BA77A69-D08D-364F-8876-87C10DDE0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4037" y="10763146"/>
            <a:ext cx="1771497" cy="698127"/>
          </a:xfrm>
          <a:custGeom>
            <a:avLst/>
            <a:gdLst>
              <a:gd name="T0" fmla="*/ 428 w 1791"/>
              <a:gd name="T1" fmla="*/ 0 h 704"/>
              <a:gd name="T2" fmla="*/ 428 w 1791"/>
              <a:gd name="T3" fmla="*/ 0 h 704"/>
              <a:gd name="T4" fmla="*/ 1533 w 1791"/>
              <a:gd name="T5" fmla="*/ 0 h 704"/>
              <a:gd name="T6" fmla="*/ 1790 w 1791"/>
              <a:gd name="T7" fmla="*/ 257 h 704"/>
              <a:gd name="T8" fmla="*/ 1790 w 1791"/>
              <a:gd name="T9" fmla="*/ 703 h 704"/>
              <a:gd name="T10" fmla="*/ 0 w 1791"/>
              <a:gd name="T11" fmla="*/ 703 h 704"/>
              <a:gd name="T12" fmla="*/ 0 w 1791"/>
              <a:gd name="T13" fmla="*/ 420 h 704"/>
              <a:gd name="T14" fmla="*/ 428 w 1791"/>
              <a:gd name="T15" fmla="*/ 0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91" h="704">
                <a:moveTo>
                  <a:pt x="428" y="0"/>
                </a:moveTo>
                <a:lnTo>
                  <a:pt x="428" y="0"/>
                </a:lnTo>
                <a:cubicBezTo>
                  <a:pt x="1533" y="0"/>
                  <a:pt x="1533" y="0"/>
                  <a:pt x="1533" y="0"/>
                </a:cubicBezTo>
                <a:cubicBezTo>
                  <a:pt x="1679" y="0"/>
                  <a:pt x="1790" y="112"/>
                  <a:pt x="1790" y="257"/>
                </a:cubicBezTo>
                <a:cubicBezTo>
                  <a:pt x="1790" y="703"/>
                  <a:pt x="1790" y="703"/>
                  <a:pt x="1790" y="703"/>
                </a:cubicBezTo>
                <a:cubicBezTo>
                  <a:pt x="0" y="703"/>
                  <a:pt x="0" y="703"/>
                  <a:pt x="0" y="703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189"/>
                  <a:pt x="188" y="0"/>
                  <a:pt x="42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5">
            <a:extLst>
              <a:ext uri="{FF2B5EF4-FFF2-40B4-BE49-F238E27FC236}">
                <a16:creationId xmlns:a16="http://schemas.microsoft.com/office/drawing/2014/main" id="{CE4FB22A-E326-854E-B64B-A7AECA378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5594" y="7983728"/>
            <a:ext cx="2103107" cy="2443443"/>
          </a:xfrm>
          <a:custGeom>
            <a:avLst/>
            <a:gdLst>
              <a:gd name="T0" fmla="*/ 2124 w 2125"/>
              <a:gd name="T1" fmla="*/ 2253 h 2468"/>
              <a:gd name="T2" fmla="*/ 2124 w 2125"/>
              <a:gd name="T3" fmla="*/ 2253 h 2468"/>
              <a:gd name="T4" fmla="*/ 2124 w 2125"/>
              <a:gd name="T5" fmla="*/ 2253 h 2468"/>
              <a:gd name="T6" fmla="*/ 754 w 2125"/>
              <a:gd name="T7" fmla="*/ 0 h 2468"/>
              <a:gd name="T8" fmla="*/ 0 w 2125"/>
              <a:gd name="T9" fmla="*/ 103 h 2468"/>
              <a:gd name="T10" fmla="*/ 1122 w 2125"/>
              <a:gd name="T11" fmla="*/ 2013 h 2468"/>
              <a:gd name="T12" fmla="*/ 2124 w 2125"/>
              <a:gd name="T13" fmla="*/ 2253 h 2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25" h="2468">
                <a:moveTo>
                  <a:pt x="2124" y="2253"/>
                </a:moveTo>
                <a:lnTo>
                  <a:pt x="2124" y="2253"/>
                </a:lnTo>
                <a:lnTo>
                  <a:pt x="2124" y="2253"/>
                </a:lnTo>
                <a:cubicBezTo>
                  <a:pt x="754" y="0"/>
                  <a:pt x="754" y="0"/>
                  <a:pt x="754" y="0"/>
                </a:cubicBezTo>
                <a:cubicBezTo>
                  <a:pt x="0" y="103"/>
                  <a:pt x="0" y="103"/>
                  <a:pt x="0" y="103"/>
                </a:cubicBezTo>
                <a:cubicBezTo>
                  <a:pt x="1122" y="2013"/>
                  <a:pt x="1122" y="2013"/>
                  <a:pt x="1122" y="2013"/>
                </a:cubicBezTo>
                <a:cubicBezTo>
                  <a:pt x="1327" y="2355"/>
                  <a:pt x="1781" y="2467"/>
                  <a:pt x="2124" y="225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6">
            <a:extLst>
              <a:ext uri="{FF2B5EF4-FFF2-40B4-BE49-F238E27FC236}">
                <a16:creationId xmlns:a16="http://schemas.microsoft.com/office/drawing/2014/main" id="{AED4478E-0309-7D43-AAF1-14A0806F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4207" y="9637417"/>
            <a:ext cx="536684" cy="383970"/>
          </a:xfrm>
          <a:custGeom>
            <a:avLst/>
            <a:gdLst>
              <a:gd name="T0" fmla="*/ 480 w 541"/>
              <a:gd name="T1" fmla="*/ 189 h 387"/>
              <a:gd name="T2" fmla="*/ 480 w 541"/>
              <a:gd name="T3" fmla="*/ 189 h 387"/>
              <a:gd name="T4" fmla="*/ 154 w 541"/>
              <a:gd name="T5" fmla="*/ 360 h 387"/>
              <a:gd name="T6" fmla="*/ 26 w 541"/>
              <a:gd name="T7" fmla="*/ 326 h 387"/>
              <a:gd name="T8" fmla="*/ 26 w 541"/>
              <a:gd name="T9" fmla="*/ 326 h 387"/>
              <a:gd name="T10" fmla="*/ 69 w 541"/>
              <a:gd name="T11" fmla="*/ 197 h 387"/>
              <a:gd name="T12" fmla="*/ 385 w 541"/>
              <a:gd name="T13" fmla="*/ 26 h 387"/>
              <a:gd name="T14" fmla="*/ 514 w 541"/>
              <a:gd name="T15" fmla="*/ 60 h 387"/>
              <a:gd name="T16" fmla="*/ 514 w 541"/>
              <a:gd name="T17" fmla="*/ 60 h 387"/>
              <a:gd name="T18" fmla="*/ 480 w 541"/>
              <a:gd name="T19" fmla="*/ 189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1" h="387">
                <a:moveTo>
                  <a:pt x="480" y="189"/>
                </a:moveTo>
                <a:lnTo>
                  <a:pt x="480" y="189"/>
                </a:lnTo>
                <a:cubicBezTo>
                  <a:pt x="154" y="360"/>
                  <a:pt x="154" y="360"/>
                  <a:pt x="154" y="360"/>
                </a:cubicBezTo>
                <a:cubicBezTo>
                  <a:pt x="111" y="386"/>
                  <a:pt x="51" y="369"/>
                  <a:pt x="26" y="326"/>
                </a:cubicBezTo>
                <a:lnTo>
                  <a:pt x="26" y="326"/>
                </a:lnTo>
                <a:cubicBezTo>
                  <a:pt x="0" y="274"/>
                  <a:pt x="17" y="223"/>
                  <a:pt x="69" y="197"/>
                </a:cubicBezTo>
                <a:cubicBezTo>
                  <a:pt x="385" y="26"/>
                  <a:pt x="385" y="26"/>
                  <a:pt x="385" y="26"/>
                </a:cubicBezTo>
                <a:cubicBezTo>
                  <a:pt x="428" y="0"/>
                  <a:pt x="488" y="17"/>
                  <a:pt x="514" y="60"/>
                </a:cubicBezTo>
                <a:lnTo>
                  <a:pt x="514" y="60"/>
                </a:lnTo>
                <a:cubicBezTo>
                  <a:pt x="540" y="112"/>
                  <a:pt x="523" y="163"/>
                  <a:pt x="480" y="18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7">
            <a:extLst>
              <a:ext uri="{FF2B5EF4-FFF2-40B4-BE49-F238E27FC236}">
                <a16:creationId xmlns:a16="http://schemas.microsoft.com/office/drawing/2014/main" id="{F8CD5A79-C213-CC4A-86EC-2CC4582F4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7503" y="9170543"/>
            <a:ext cx="523595" cy="383970"/>
          </a:xfrm>
          <a:custGeom>
            <a:avLst/>
            <a:gdLst>
              <a:gd name="T0" fmla="*/ 470 w 531"/>
              <a:gd name="T1" fmla="*/ 189 h 387"/>
              <a:gd name="T2" fmla="*/ 470 w 531"/>
              <a:gd name="T3" fmla="*/ 189 h 387"/>
              <a:gd name="T4" fmla="*/ 145 w 531"/>
              <a:gd name="T5" fmla="*/ 368 h 387"/>
              <a:gd name="T6" fmla="*/ 26 w 531"/>
              <a:gd name="T7" fmla="*/ 326 h 387"/>
              <a:gd name="T8" fmla="*/ 26 w 531"/>
              <a:gd name="T9" fmla="*/ 326 h 387"/>
              <a:gd name="T10" fmla="*/ 59 w 531"/>
              <a:gd name="T11" fmla="*/ 206 h 387"/>
              <a:gd name="T12" fmla="*/ 385 w 531"/>
              <a:gd name="T13" fmla="*/ 26 h 387"/>
              <a:gd name="T14" fmla="*/ 505 w 531"/>
              <a:gd name="T15" fmla="*/ 69 h 387"/>
              <a:gd name="T16" fmla="*/ 505 w 531"/>
              <a:gd name="T17" fmla="*/ 69 h 387"/>
              <a:gd name="T18" fmla="*/ 470 w 531"/>
              <a:gd name="T19" fmla="*/ 189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1" h="387">
                <a:moveTo>
                  <a:pt x="470" y="189"/>
                </a:moveTo>
                <a:lnTo>
                  <a:pt x="470" y="189"/>
                </a:lnTo>
                <a:cubicBezTo>
                  <a:pt x="145" y="368"/>
                  <a:pt x="145" y="368"/>
                  <a:pt x="145" y="368"/>
                </a:cubicBezTo>
                <a:cubicBezTo>
                  <a:pt x="102" y="386"/>
                  <a:pt x="51" y="377"/>
                  <a:pt x="26" y="326"/>
                </a:cubicBezTo>
                <a:lnTo>
                  <a:pt x="26" y="326"/>
                </a:lnTo>
                <a:cubicBezTo>
                  <a:pt x="0" y="283"/>
                  <a:pt x="17" y="223"/>
                  <a:pt x="59" y="206"/>
                </a:cubicBezTo>
                <a:cubicBezTo>
                  <a:pt x="385" y="26"/>
                  <a:pt x="385" y="26"/>
                  <a:pt x="385" y="26"/>
                </a:cubicBezTo>
                <a:cubicBezTo>
                  <a:pt x="427" y="0"/>
                  <a:pt x="479" y="17"/>
                  <a:pt x="505" y="69"/>
                </a:cubicBezTo>
                <a:lnTo>
                  <a:pt x="505" y="69"/>
                </a:lnTo>
                <a:cubicBezTo>
                  <a:pt x="530" y="111"/>
                  <a:pt x="513" y="171"/>
                  <a:pt x="470" y="18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8">
            <a:extLst>
              <a:ext uri="{FF2B5EF4-FFF2-40B4-BE49-F238E27FC236}">
                <a16:creationId xmlns:a16="http://schemas.microsoft.com/office/drawing/2014/main" id="{769808EB-56AE-C749-BA4F-B70F6A5EB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6979" y="8668766"/>
            <a:ext cx="523595" cy="383970"/>
          </a:xfrm>
          <a:custGeom>
            <a:avLst/>
            <a:gdLst>
              <a:gd name="T0" fmla="*/ 470 w 531"/>
              <a:gd name="T1" fmla="*/ 188 h 386"/>
              <a:gd name="T2" fmla="*/ 470 w 531"/>
              <a:gd name="T3" fmla="*/ 188 h 386"/>
              <a:gd name="T4" fmla="*/ 154 w 531"/>
              <a:gd name="T5" fmla="*/ 368 h 386"/>
              <a:gd name="T6" fmla="*/ 26 w 531"/>
              <a:gd name="T7" fmla="*/ 325 h 386"/>
              <a:gd name="T8" fmla="*/ 26 w 531"/>
              <a:gd name="T9" fmla="*/ 325 h 386"/>
              <a:gd name="T10" fmla="*/ 60 w 531"/>
              <a:gd name="T11" fmla="*/ 206 h 386"/>
              <a:gd name="T12" fmla="*/ 385 w 531"/>
              <a:gd name="T13" fmla="*/ 25 h 386"/>
              <a:gd name="T14" fmla="*/ 505 w 531"/>
              <a:gd name="T15" fmla="*/ 68 h 386"/>
              <a:gd name="T16" fmla="*/ 505 w 531"/>
              <a:gd name="T17" fmla="*/ 68 h 386"/>
              <a:gd name="T18" fmla="*/ 470 w 531"/>
              <a:gd name="T19" fmla="*/ 188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1" h="386">
                <a:moveTo>
                  <a:pt x="470" y="188"/>
                </a:moveTo>
                <a:lnTo>
                  <a:pt x="470" y="188"/>
                </a:lnTo>
                <a:cubicBezTo>
                  <a:pt x="154" y="368"/>
                  <a:pt x="154" y="368"/>
                  <a:pt x="154" y="368"/>
                </a:cubicBezTo>
                <a:cubicBezTo>
                  <a:pt x="103" y="385"/>
                  <a:pt x="51" y="377"/>
                  <a:pt x="26" y="325"/>
                </a:cubicBezTo>
                <a:lnTo>
                  <a:pt x="26" y="325"/>
                </a:lnTo>
                <a:cubicBezTo>
                  <a:pt x="0" y="283"/>
                  <a:pt x="17" y="222"/>
                  <a:pt x="60" y="206"/>
                </a:cubicBezTo>
                <a:cubicBezTo>
                  <a:pt x="385" y="25"/>
                  <a:pt x="385" y="25"/>
                  <a:pt x="385" y="25"/>
                </a:cubicBezTo>
                <a:cubicBezTo>
                  <a:pt x="427" y="0"/>
                  <a:pt x="487" y="17"/>
                  <a:pt x="505" y="68"/>
                </a:cubicBezTo>
                <a:lnTo>
                  <a:pt x="505" y="68"/>
                </a:lnTo>
                <a:cubicBezTo>
                  <a:pt x="530" y="111"/>
                  <a:pt x="513" y="171"/>
                  <a:pt x="470" y="18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9">
            <a:extLst>
              <a:ext uri="{FF2B5EF4-FFF2-40B4-BE49-F238E27FC236}">
                <a16:creationId xmlns:a16="http://schemas.microsoft.com/office/drawing/2014/main" id="{7BAFF697-441E-9140-A9A3-5591D8F55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3908" y="8171351"/>
            <a:ext cx="527957" cy="383970"/>
          </a:xfrm>
          <a:custGeom>
            <a:avLst/>
            <a:gdLst>
              <a:gd name="T0" fmla="*/ 471 w 532"/>
              <a:gd name="T1" fmla="*/ 188 h 386"/>
              <a:gd name="T2" fmla="*/ 471 w 532"/>
              <a:gd name="T3" fmla="*/ 188 h 386"/>
              <a:gd name="T4" fmla="*/ 146 w 532"/>
              <a:gd name="T5" fmla="*/ 368 h 386"/>
              <a:gd name="T6" fmla="*/ 17 w 532"/>
              <a:gd name="T7" fmla="*/ 325 h 386"/>
              <a:gd name="T8" fmla="*/ 17 w 532"/>
              <a:gd name="T9" fmla="*/ 325 h 386"/>
              <a:gd name="T10" fmla="*/ 60 w 532"/>
              <a:gd name="T11" fmla="*/ 205 h 386"/>
              <a:gd name="T12" fmla="*/ 377 w 532"/>
              <a:gd name="T13" fmla="*/ 25 h 386"/>
              <a:gd name="T14" fmla="*/ 505 w 532"/>
              <a:gd name="T15" fmla="*/ 68 h 386"/>
              <a:gd name="T16" fmla="*/ 505 w 532"/>
              <a:gd name="T17" fmla="*/ 68 h 386"/>
              <a:gd name="T18" fmla="*/ 471 w 532"/>
              <a:gd name="T19" fmla="*/ 188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2" h="386">
                <a:moveTo>
                  <a:pt x="471" y="188"/>
                </a:moveTo>
                <a:lnTo>
                  <a:pt x="471" y="188"/>
                </a:lnTo>
                <a:cubicBezTo>
                  <a:pt x="146" y="368"/>
                  <a:pt x="146" y="368"/>
                  <a:pt x="146" y="368"/>
                </a:cubicBezTo>
                <a:cubicBezTo>
                  <a:pt x="103" y="385"/>
                  <a:pt x="43" y="376"/>
                  <a:pt x="17" y="325"/>
                </a:cubicBezTo>
                <a:lnTo>
                  <a:pt x="17" y="325"/>
                </a:lnTo>
                <a:cubicBezTo>
                  <a:pt x="0" y="282"/>
                  <a:pt x="17" y="222"/>
                  <a:pt x="60" y="205"/>
                </a:cubicBezTo>
                <a:cubicBezTo>
                  <a:pt x="377" y="25"/>
                  <a:pt x="377" y="25"/>
                  <a:pt x="377" y="25"/>
                </a:cubicBezTo>
                <a:cubicBezTo>
                  <a:pt x="428" y="0"/>
                  <a:pt x="480" y="17"/>
                  <a:pt x="505" y="68"/>
                </a:cubicBezTo>
                <a:lnTo>
                  <a:pt x="505" y="68"/>
                </a:lnTo>
                <a:cubicBezTo>
                  <a:pt x="531" y="111"/>
                  <a:pt x="514" y="171"/>
                  <a:pt x="471" y="18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10">
            <a:extLst>
              <a:ext uri="{FF2B5EF4-FFF2-40B4-BE49-F238E27FC236}">
                <a16:creationId xmlns:a16="http://schemas.microsoft.com/office/drawing/2014/main" id="{ECCBB2EE-2469-4A4A-ACB6-748669C8A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715" y="7769928"/>
            <a:ext cx="1527152" cy="2229641"/>
          </a:xfrm>
          <a:custGeom>
            <a:avLst/>
            <a:gdLst>
              <a:gd name="T0" fmla="*/ 685 w 1543"/>
              <a:gd name="T1" fmla="*/ 2253 h 2254"/>
              <a:gd name="T2" fmla="*/ 685 w 1543"/>
              <a:gd name="T3" fmla="*/ 2253 h 2254"/>
              <a:gd name="T4" fmla="*/ 205 w 1543"/>
              <a:gd name="T5" fmla="*/ 1970 h 2254"/>
              <a:gd name="T6" fmla="*/ 86 w 1543"/>
              <a:gd name="T7" fmla="*/ 1516 h 2254"/>
              <a:gd name="T8" fmla="*/ 968 w 1543"/>
              <a:gd name="T9" fmla="*/ 0 h 2254"/>
              <a:gd name="T10" fmla="*/ 976 w 1543"/>
              <a:gd name="T11" fmla="*/ 0 h 2254"/>
              <a:gd name="T12" fmla="*/ 1293 w 1543"/>
              <a:gd name="T13" fmla="*/ 1242 h 2254"/>
              <a:gd name="T14" fmla="*/ 685 w 1543"/>
              <a:gd name="T15" fmla="*/ 2253 h 2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3" h="2254">
                <a:moveTo>
                  <a:pt x="685" y="2253"/>
                </a:moveTo>
                <a:lnTo>
                  <a:pt x="685" y="2253"/>
                </a:lnTo>
                <a:cubicBezTo>
                  <a:pt x="205" y="1970"/>
                  <a:pt x="205" y="1970"/>
                  <a:pt x="205" y="1970"/>
                </a:cubicBezTo>
                <a:cubicBezTo>
                  <a:pt x="51" y="1876"/>
                  <a:pt x="0" y="1670"/>
                  <a:pt x="86" y="1516"/>
                </a:cubicBezTo>
                <a:cubicBezTo>
                  <a:pt x="968" y="0"/>
                  <a:pt x="968" y="0"/>
                  <a:pt x="968" y="0"/>
                </a:cubicBezTo>
                <a:cubicBezTo>
                  <a:pt x="976" y="0"/>
                  <a:pt x="976" y="0"/>
                  <a:pt x="976" y="0"/>
                </a:cubicBezTo>
                <a:cubicBezTo>
                  <a:pt x="1405" y="257"/>
                  <a:pt x="1542" y="814"/>
                  <a:pt x="1293" y="1242"/>
                </a:cubicBezTo>
                <a:lnTo>
                  <a:pt x="685" y="225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11">
            <a:extLst>
              <a:ext uri="{FF2B5EF4-FFF2-40B4-BE49-F238E27FC236}">
                <a16:creationId xmlns:a16="http://schemas.microsoft.com/office/drawing/2014/main" id="{1C18DA08-C72C-124B-BAE3-F6B50179B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9808" y="8939290"/>
            <a:ext cx="5790090" cy="3102299"/>
          </a:xfrm>
          <a:custGeom>
            <a:avLst/>
            <a:gdLst>
              <a:gd name="T0" fmla="*/ 4394 w 5851"/>
              <a:gd name="T1" fmla="*/ 2424 h 3136"/>
              <a:gd name="T2" fmla="*/ 4394 w 5851"/>
              <a:gd name="T3" fmla="*/ 2424 h 3136"/>
              <a:gd name="T4" fmla="*/ 4394 w 5851"/>
              <a:gd name="T5" fmla="*/ 2424 h 3136"/>
              <a:gd name="T6" fmla="*/ 309 w 5851"/>
              <a:gd name="T7" fmla="*/ 0 h 3136"/>
              <a:gd name="T8" fmla="*/ 60 w 5851"/>
              <a:gd name="T9" fmla="*/ 445 h 3136"/>
              <a:gd name="T10" fmla="*/ 129 w 5851"/>
              <a:gd name="T11" fmla="*/ 719 h 3136"/>
              <a:gd name="T12" fmla="*/ 4145 w 5851"/>
              <a:gd name="T13" fmla="*/ 3109 h 3136"/>
              <a:gd name="T14" fmla="*/ 4248 w 5851"/>
              <a:gd name="T15" fmla="*/ 3135 h 3136"/>
              <a:gd name="T16" fmla="*/ 5653 w 5851"/>
              <a:gd name="T17" fmla="*/ 3135 h 3136"/>
              <a:gd name="T18" fmla="*/ 5850 w 5851"/>
              <a:gd name="T19" fmla="*/ 2938 h 3136"/>
              <a:gd name="T20" fmla="*/ 5850 w 5851"/>
              <a:gd name="T21" fmla="*/ 2424 h 3136"/>
              <a:gd name="T22" fmla="*/ 4394 w 5851"/>
              <a:gd name="T23" fmla="*/ 2424 h 3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51" h="3136">
                <a:moveTo>
                  <a:pt x="4394" y="2424"/>
                </a:moveTo>
                <a:lnTo>
                  <a:pt x="4394" y="2424"/>
                </a:lnTo>
                <a:lnTo>
                  <a:pt x="4394" y="2424"/>
                </a:lnTo>
                <a:cubicBezTo>
                  <a:pt x="309" y="0"/>
                  <a:pt x="309" y="0"/>
                  <a:pt x="309" y="0"/>
                </a:cubicBezTo>
                <a:cubicBezTo>
                  <a:pt x="60" y="445"/>
                  <a:pt x="60" y="445"/>
                  <a:pt x="60" y="445"/>
                </a:cubicBezTo>
                <a:cubicBezTo>
                  <a:pt x="0" y="539"/>
                  <a:pt x="35" y="659"/>
                  <a:pt x="129" y="719"/>
                </a:cubicBezTo>
                <a:cubicBezTo>
                  <a:pt x="4145" y="3109"/>
                  <a:pt x="4145" y="3109"/>
                  <a:pt x="4145" y="3109"/>
                </a:cubicBezTo>
                <a:cubicBezTo>
                  <a:pt x="4180" y="3126"/>
                  <a:pt x="4214" y="3135"/>
                  <a:pt x="4248" y="3135"/>
                </a:cubicBezTo>
                <a:cubicBezTo>
                  <a:pt x="5653" y="3135"/>
                  <a:pt x="5653" y="3135"/>
                  <a:pt x="5653" y="3135"/>
                </a:cubicBezTo>
                <a:cubicBezTo>
                  <a:pt x="5764" y="3135"/>
                  <a:pt x="5850" y="3049"/>
                  <a:pt x="5850" y="2938"/>
                </a:cubicBezTo>
                <a:cubicBezTo>
                  <a:pt x="5850" y="2424"/>
                  <a:pt x="5850" y="2424"/>
                  <a:pt x="5850" y="2424"/>
                </a:cubicBezTo>
                <a:lnTo>
                  <a:pt x="4394" y="242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12">
            <a:extLst>
              <a:ext uri="{FF2B5EF4-FFF2-40B4-BE49-F238E27FC236}">
                <a16:creationId xmlns:a16="http://schemas.microsoft.com/office/drawing/2014/main" id="{190ACB93-3B41-184C-B2DC-3057C0E45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423" y="8939290"/>
            <a:ext cx="2604884" cy="213800"/>
          </a:xfrm>
          <a:custGeom>
            <a:avLst/>
            <a:gdLst>
              <a:gd name="T0" fmla="*/ 2527 w 2631"/>
              <a:gd name="T1" fmla="*/ 214 h 215"/>
              <a:gd name="T2" fmla="*/ 2527 w 2631"/>
              <a:gd name="T3" fmla="*/ 214 h 215"/>
              <a:gd name="T4" fmla="*/ 112 w 2631"/>
              <a:gd name="T5" fmla="*/ 214 h 215"/>
              <a:gd name="T6" fmla="*/ 0 w 2631"/>
              <a:gd name="T7" fmla="*/ 111 h 215"/>
              <a:gd name="T8" fmla="*/ 0 w 2631"/>
              <a:gd name="T9" fmla="*/ 111 h 215"/>
              <a:gd name="T10" fmla="*/ 112 w 2631"/>
              <a:gd name="T11" fmla="*/ 0 h 215"/>
              <a:gd name="T12" fmla="*/ 2527 w 2631"/>
              <a:gd name="T13" fmla="*/ 0 h 215"/>
              <a:gd name="T14" fmla="*/ 2630 w 2631"/>
              <a:gd name="T15" fmla="*/ 111 h 215"/>
              <a:gd name="T16" fmla="*/ 2630 w 2631"/>
              <a:gd name="T17" fmla="*/ 111 h 215"/>
              <a:gd name="T18" fmla="*/ 2527 w 2631"/>
              <a:gd name="T19" fmla="*/ 21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1" h="215">
                <a:moveTo>
                  <a:pt x="2527" y="214"/>
                </a:moveTo>
                <a:lnTo>
                  <a:pt x="2527" y="214"/>
                </a:lnTo>
                <a:cubicBezTo>
                  <a:pt x="112" y="214"/>
                  <a:pt x="112" y="214"/>
                  <a:pt x="112" y="214"/>
                </a:cubicBezTo>
                <a:cubicBezTo>
                  <a:pt x="52" y="214"/>
                  <a:pt x="0" y="163"/>
                  <a:pt x="0" y="111"/>
                </a:cubicBezTo>
                <a:lnTo>
                  <a:pt x="0" y="111"/>
                </a:lnTo>
                <a:cubicBezTo>
                  <a:pt x="0" y="51"/>
                  <a:pt x="52" y="0"/>
                  <a:pt x="112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87" y="0"/>
                  <a:pt x="2630" y="51"/>
                  <a:pt x="2630" y="111"/>
                </a:cubicBezTo>
                <a:lnTo>
                  <a:pt x="2630" y="111"/>
                </a:lnTo>
                <a:cubicBezTo>
                  <a:pt x="2630" y="163"/>
                  <a:pt x="2587" y="214"/>
                  <a:pt x="2527" y="21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13">
            <a:extLst>
              <a:ext uri="{FF2B5EF4-FFF2-40B4-BE49-F238E27FC236}">
                <a16:creationId xmlns:a16="http://schemas.microsoft.com/office/drawing/2014/main" id="{38913681-51D2-D946-B353-DC54FBEB6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562" y="7865920"/>
            <a:ext cx="1339532" cy="213800"/>
          </a:xfrm>
          <a:custGeom>
            <a:avLst/>
            <a:gdLst>
              <a:gd name="T0" fmla="*/ 1242 w 1354"/>
              <a:gd name="T1" fmla="*/ 214 h 215"/>
              <a:gd name="T2" fmla="*/ 1242 w 1354"/>
              <a:gd name="T3" fmla="*/ 214 h 215"/>
              <a:gd name="T4" fmla="*/ 103 w 1354"/>
              <a:gd name="T5" fmla="*/ 214 h 215"/>
              <a:gd name="T6" fmla="*/ 0 w 1354"/>
              <a:gd name="T7" fmla="*/ 103 h 215"/>
              <a:gd name="T8" fmla="*/ 0 w 1354"/>
              <a:gd name="T9" fmla="*/ 103 h 215"/>
              <a:gd name="T10" fmla="*/ 103 w 1354"/>
              <a:gd name="T11" fmla="*/ 0 h 215"/>
              <a:gd name="T12" fmla="*/ 1242 w 1354"/>
              <a:gd name="T13" fmla="*/ 0 h 215"/>
              <a:gd name="T14" fmla="*/ 1353 w 1354"/>
              <a:gd name="T15" fmla="*/ 103 h 215"/>
              <a:gd name="T16" fmla="*/ 1353 w 1354"/>
              <a:gd name="T17" fmla="*/ 103 h 215"/>
              <a:gd name="T18" fmla="*/ 1242 w 1354"/>
              <a:gd name="T19" fmla="*/ 21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4" h="215">
                <a:moveTo>
                  <a:pt x="1242" y="214"/>
                </a:moveTo>
                <a:lnTo>
                  <a:pt x="1242" y="214"/>
                </a:lnTo>
                <a:cubicBezTo>
                  <a:pt x="103" y="214"/>
                  <a:pt x="103" y="214"/>
                  <a:pt x="103" y="214"/>
                </a:cubicBezTo>
                <a:cubicBezTo>
                  <a:pt x="43" y="214"/>
                  <a:pt x="0" y="163"/>
                  <a:pt x="0" y="103"/>
                </a:cubicBezTo>
                <a:lnTo>
                  <a:pt x="0" y="103"/>
                </a:lnTo>
                <a:cubicBezTo>
                  <a:pt x="0" y="51"/>
                  <a:pt x="43" y="0"/>
                  <a:pt x="103" y="0"/>
                </a:cubicBezTo>
                <a:cubicBezTo>
                  <a:pt x="1242" y="0"/>
                  <a:pt x="1242" y="0"/>
                  <a:pt x="1242" y="0"/>
                </a:cubicBezTo>
                <a:cubicBezTo>
                  <a:pt x="1302" y="0"/>
                  <a:pt x="1353" y="51"/>
                  <a:pt x="1353" y="103"/>
                </a:cubicBezTo>
                <a:lnTo>
                  <a:pt x="1353" y="103"/>
                </a:lnTo>
                <a:cubicBezTo>
                  <a:pt x="1353" y="163"/>
                  <a:pt x="1302" y="214"/>
                  <a:pt x="1242" y="21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14">
            <a:extLst>
              <a:ext uri="{FF2B5EF4-FFF2-40B4-BE49-F238E27FC236}">
                <a16:creationId xmlns:a16="http://schemas.microsoft.com/office/drawing/2014/main" id="{66638BFD-3E34-824F-B5AA-87A1B8F31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562" y="10117379"/>
            <a:ext cx="1339532" cy="213800"/>
          </a:xfrm>
          <a:custGeom>
            <a:avLst/>
            <a:gdLst>
              <a:gd name="T0" fmla="*/ 1242 w 1354"/>
              <a:gd name="T1" fmla="*/ 215 h 216"/>
              <a:gd name="T2" fmla="*/ 1242 w 1354"/>
              <a:gd name="T3" fmla="*/ 215 h 216"/>
              <a:gd name="T4" fmla="*/ 103 w 1354"/>
              <a:gd name="T5" fmla="*/ 215 h 216"/>
              <a:gd name="T6" fmla="*/ 0 w 1354"/>
              <a:gd name="T7" fmla="*/ 103 h 216"/>
              <a:gd name="T8" fmla="*/ 0 w 1354"/>
              <a:gd name="T9" fmla="*/ 103 h 216"/>
              <a:gd name="T10" fmla="*/ 103 w 1354"/>
              <a:gd name="T11" fmla="*/ 0 h 216"/>
              <a:gd name="T12" fmla="*/ 1242 w 1354"/>
              <a:gd name="T13" fmla="*/ 0 h 216"/>
              <a:gd name="T14" fmla="*/ 1353 w 1354"/>
              <a:gd name="T15" fmla="*/ 103 h 216"/>
              <a:gd name="T16" fmla="*/ 1353 w 1354"/>
              <a:gd name="T17" fmla="*/ 103 h 216"/>
              <a:gd name="T18" fmla="*/ 1242 w 1354"/>
              <a:gd name="T19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4" h="216">
                <a:moveTo>
                  <a:pt x="1242" y="215"/>
                </a:moveTo>
                <a:lnTo>
                  <a:pt x="1242" y="215"/>
                </a:lnTo>
                <a:cubicBezTo>
                  <a:pt x="103" y="215"/>
                  <a:pt x="103" y="215"/>
                  <a:pt x="103" y="215"/>
                </a:cubicBezTo>
                <a:cubicBezTo>
                  <a:pt x="43" y="215"/>
                  <a:pt x="0" y="163"/>
                  <a:pt x="0" y="103"/>
                </a:cubicBezTo>
                <a:lnTo>
                  <a:pt x="0" y="103"/>
                </a:lnTo>
                <a:cubicBezTo>
                  <a:pt x="0" y="52"/>
                  <a:pt x="43" y="0"/>
                  <a:pt x="103" y="0"/>
                </a:cubicBezTo>
                <a:cubicBezTo>
                  <a:pt x="1242" y="0"/>
                  <a:pt x="1242" y="0"/>
                  <a:pt x="1242" y="0"/>
                </a:cubicBezTo>
                <a:cubicBezTo>
                  <a:pt x="1302" y="0"/>
                  <a:pt x="1353" y="52"/>
                  <a:pt x="1353" y="103"/>
                </a:cubicBezTo>
                <a:lnTo>
                  <a:pt x="1353" y="103"/>
                </a:lnTo>
                <a:cubicBezTo>
                  <a:pt x="1353" y="163"/>
                  <a:pt x="1302" y="215"/>
                  <a:pt x="1242" y="21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2858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71">
            <a:extLst>
              <a:ext uri="{FF2B5EF4-FFF2-40B4-BE49-F238E27FC236}">
                <a16:creationId xmlns:a16="http://schemas.microsoft.com/office/drawing/2014/main" id="{69545A86-AAFD-2341-A442-CF25EC87B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4714937"/>
            <a:ext cx="7390065" cy="7546943"/>
          </a:xfrm>
          <a:custGeom>
            <a:avLst/>
            <a:gdLst>
              <a:gd name="T0" fmla="*/ 5379 w 5816"/>
              <a:gd name="T1" fmla="*/ 5501 h 5938"/>
              <a:gd name="T2" fmla="*/ 5379 w 5816"/>
              <a:gd name="T3" fmla="*/ 5501 h 5938"/>
              <a:gd name="T4" fmla="*/ 2112 w 5816"/>
              <a:gd name="T5" fmla="*/ 3763 h 5938"/>
              <a:gd name="T6" fmla="*/ 436 w 5816"/>
              <a:gd name="T7" fmla="*/ 436 h 5938"/>
              <a:gd name="T8" fmla="*/ 3703 w 5816"/>
              <a:gd name="T9" fmla="*/ 2172 h 5938"/>
              <a:gd name="T10" fmla="*/ 5379 w 5816"/>
              <a:gd name="T11" fmla="*/ 5501 h 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16" h="5938">
                <a:moveTo>
                  <a:pt x="5379" y="5501"/>
                </a:moveTo>
                <a:lnTo>
                  <a:pt x="5379" y="5501"/>
                </a:lnTo>
                <a:cubicBezTo>
                  <a:pt x="4935" y="5937"/>
                  <a:pt x="3473" y="5164"/>
                  <a:pt x="2112" y="3763"/>
                </a:cubicBezTo>
                <a:cubicBezTo>
                  <a:pt x="750" y="2371"/>
                  <a:pt x="0" y="880"/>
                  <a:pt x="436" y="436"/>
                </a:cubicBezTo>
                <a:cubicBezTo>
                  <a:pt x="880" y="0"/>
                  <a:pt x="2342" y="773"/>
                  <a:pt x="3703" y="2172"/>
                </a:cubicBezTo>
                <a:cubicBezTo>
                  <a:pt x="5065" y="3565"/>
                  <a:pt x="5815" y="5057"/>
                  <a:pt x="5379" y="550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72">
            <a:extLst>
              <a:ext uri="{FF2B5EF4-FFF2-40B4-BE49-F238E27FC236}">
                <a16:creationId xmlns:a16="http://schemas.microsoft.com/office/drawing/2014/main" id="{7E5EDEB3-3AB3-3148-8990-6BB976CEE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3333" y="4793376"/>
            <a:ext cx="7546943" cy="7390065"/>
          </a:xfrm>
          <a:custGeom>
            <a:avLst/>
            <a:gdLst>
              <a:gd name="T0" fmla="*/ 5501 w 5938"/>
              <a:gd name="T1" fmla="*/ 436 h 5815"/>
              <a:gd name="T2" fmla="*/ 5501 w 5938"/>
              <a:gd name="T3" fmla="*/ 436 h 5815"/>
              <a:gd name="T4" fmla="*/ 3764 w 5938"/>
              <a:gd name="T5" fmla="*/ 3702 h 5815"/>
              <a:gd name="T6" fmla="*/ 436 w 5938"/>
              <a:gd name="T7" fmla="*/ 5378 h 5815"/>
              <a:gd name="T8" fmla="*/ 2173 w 5938"/>
              <a:gd name="T9" fmla="*/ 2111 h 5815"/>
              <a:gd name="T10" fmla="*/ 5501 w 5938"/>
              <a:gd name="T11" fmla="*/ 436 h 5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38" h="5815">
                <a:moveTo>
                  <a:pt x="5501" y="436"/>
                </a:moveTo>
                <a:lnTo>
                  <a:pt x="5501" y="436"/>
                </a:lnTo>
                <a:cubicBezTo>
                  <a:pt x="5937" y="880"/>
                  <a:pt x="5164" y="2341"/>
                  <a:pt x="3764" y="3702"/>
                </a:cubicBezTo>
                <a:cubicBezTo>
                  <a:pt x="2372" y="5065"/>
                  <a:pt x="880" y="5814"/>
                  <a:pt x="436" y="5378"/>
                </a:cubicBezTo>
                <a:cubicBezTo>
                  <a:pt x="0" y="4934"/>
                  <a:pt x="773" y="3473"/>
                  <a:pt x="2173" y="2111"/>
                </a:cubicBezTo>
                <a:cubicBezTo>
                  <a:pt x="3565" y="750"/>
                  <a:pt x="5057" y="0"/>
                  <a:pt x="5501" y="436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73">
            <a:extLst>
              <a:ext uri="{FF2B5EF4-FFF2-40B4-BE49-F238E27FC236}">
                <a16:creationId xmlns:a16="http://schemas.microsoft.com/office/drawing/2014/main" id="{846A8CCA-F9A6-5F49-BD0E-613B534FE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007" y="5348050"/>
            <a:ext cx="6992270" cy="6835392"/>
          </a:xfrm>
          <a:custGeom>
            <a:avLst/>
            <a:gdLst>
              <a:gd name="T0" fmla="*/ 5065 w 5502"/>
              <a:gd name="T1" fmla="*/ 0 h 5379"/>
              <a:gd name="T2" fmla="*/ 5065 w 5502"/>
              <a:gd name="T3" fmla="*/ 0 h 5379"/>
              <a:gd name="T4" fmla="*/ 3328 w 5502"/>
              <a:gd name="T5" fmla="*/ 3266 h 5379"/>
              <a:gd name="T6" fmla="*/ 0 w 5502"/>
              <a:gd name="T7" fmla="*/ 4942 h 5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02" h="5379">
                <a:moveTo>
                  <a:pt x="5065" y="0"/>
                </a:moveTo>
                <a:lnTo>
                  <a:pt x="5065" y="0"/>
                </a:lnTo>
                <a:cubicBezTo>
                  <a:pt x="5501" y="444"/>
                  <a:pt x="4728" y="1905"/>
                  <a:pt x="3328" y="3266"/>
                </a:cubicBezTo>
                <a:cubicBezTo>
                  <a:pt x="1936" y="4629"/>
                  <a:pt x="444" y="5378"/>
                  <a:pt x="0" y="494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" name="Freeform 74">
            <a:extLst>
              <a:ext uri="{FF2B5EF4-FFF2-40B4-BE49-F238E27FC236}">
                <a16:creationId xmlns:a16="http://schemas.microsoft.com/office/drawing/2014/main" id="{6D3D5EA3-9EBE-6E45-A53A-3A43D1EE6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5269611"/>
            <a:ext cx="6835392" cy="6992270"/>
          </a:xfrm>
          <a:custGeom>
            <a:avLst/>
            <a:gdLst>
              <a:gd name="T0" fmla="*/ 5379 w 5380"/>
              <a:gd name="T1" fmla="*/ 5065 h 5502"/>
              <a:gd name="T2" fmla="*/ 5379 w 5380"/>
              <a:gd name="T3" fmla="*/ 5065 h 5502"/>
              <a:gd name="T4" fmla="*/ 2112 w 5380"/>
              <a:gd name="T5" fmla="*/ 3327 h 5502"/>
              <a:gd name="T6" fmla="*/ 436 w 5380"/>
              <a:gd name="T7" fmla="*/ 0 h 5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80" h="5502">
                <a:moveTo>
                  <a:pt x="5379" y="5065"/>
                </a:moveTo>
                <a:lnTo>
                  <a:pt x="5379" y="5065"/>
                </a:lnTo>
                <a:cubicBezTo>
                  <a:pt x="4935" y="5501"/>
                  <a:pt x="3473" y="4728"/>
                  <a:pt x="2112" y="3327"/>
                </a:cubicBezTo>
                <a:cubicBezTo>
                  <a:pt x="750" y="1935"/>
                  <a:pt x="0" y="444"/>
                  <a:pt x="43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Freeform 234">
            <a:extLst>
              <a:ext uri="{FF2B5EF4-FFF2-40B4-BE49-F238E27FC236}">
                <a16:creationId xmlns:a16="http://schemas.microsoft.com/office/drawing/2014/main" id="{B85223D4-5017-4B43-AD78-5764B1FCB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855" y="4657447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34">
            <a:extLst>
              <a:ext uri="{FF2B5EF4-FFF2-40B4-BE49-F238E27FC236}">
                <a16:creationId xmlns:a16="http://schemas.microsoft.com/office/drawing/2014/main" id="{23C46157-5016-F54A-A465-C082F26C9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606" y="4674657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34">
            <a:extLst>
              <a:ext uri="{FF2B5EF4-FFF2-40B4-BE49-F238E27FC236}">
                <a16:creationId xmlns:a16="http://schemas.microsoft.com/office/drawing/2014/main" id="{D07B8BBB-2A18-CD4A-BAD7-FCB5C4040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3500" y="10920965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34">
            <a:extLst>
              <a:ext uri="{FF2B5EF4-FFF2-40B4-BE49-F238E27FC236}">
                <a16:creationId xmlns:a16="http://schemas.microsoft.com/office/drawing/2014/main" id="{FC3B2B3A-1FB9-034F-B688-2C63AB61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634" y="10937557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7" name="Grupo 76">
            <a:extLst>
              <a:ext uri="{FF2B5EF4-FFF2-40B4-BE49-F238E27FC236}">
                <a16:creationId xmlns:a16="http://schemas.microsoft.com/office/drawing/2014/main" id="{F0725414-6973-7844-B9DB-54D88EEFD9D4}"/>
              </a:ext>
            </a:extLst>
          </p:cNvPr>
          <p:cNvGrpSpPr/>
          <p:nvPr/>
        </p:nvGrpSpPr>
        <p:grpSpPr>
          <a:xfrm>
            <a:off x="8548432" y="5046157"/>
            <a:ext cx="838325" cy="609043"/>
            <a:chOff x="8608650" y="5112733"/>
            <a:chExt cx="655524" cy="476238"/>
          </a:xfrm>
        </p:grpSpPr>
        <p:sp>
          <p:nvSpPr>
            <p:cNvPr id="78" name="Freeform 241">
              <a:extLst>
                <a:ext uri="{FF2B5EF4-FFF2-40B4-BE49-F238E27FC236}">
                  <a16:creationId xmlns:a16="http://schemas.microsoft.com/office/drawing/2014/main" id="{42D45B73-58CF-5B4B-B188-BFE1A0B08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6801" y="5241599"/>
              <a:ext cx="218510" cy="235317"/>
            </a:xfrm>
            <a:custGeom>
              <a:avLst/>
              <a:gdLst>
                <a:gd name="T0" fmla="*/ 8 w 170"/>
                <a:gd name="T1" fmla="*/ 176 h 185"/>
                <a:gd name="T2" fmla="*/ 8 w 170"/>
                <a:gd name="T3" fmla="*/ 176 h 185"/>
                <a:gd name="T4" fmla="*/ 8 w 170"/>
                <a:gd name="T5" fmla="*/ 176 h 185"/>
                <a:gd name="T6" fmla="*/ 8 w 170"/>
                <a:gd name="T7" fmla="*/ 153 h 185"/>
                <a:gd name="T8" fmla="*/ 138 w 170"/>
                <a:gd name="T9" fmla="*/ 0 h 185"/>
                <a:gd name="T10" fmla="*/ 161 w 170"/>
                <a:gd name="T11" fmla="*/ 0 h 185"/>
                <a:gd name="T12" fmla="*/ 161 w 170"/>
                <a:gd name="T13" fmla="*/ 23 h 185"/>
                <a:gd name="T14" fmla="*/ 31 w 170"/>
                <a:gd name="T15" fmla="*/ 176 h 185"/>
                <a:gd name="T16" fmla="*/ 8 w 170"/>
                <a:gd name="T17" fmla="*/ 1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85">
                  <a:moveTo>
                    <a:pt x="8" y="176"/>
                  </a:moveTo>
                  <a:lnTo>
                    <a:pt x="8" y="176"/>
                  </a:lnTo>
                  <a:lnTo>
                    <a:pt x="8" y="176"/>
                  </a:lnTo>
                  <a:cubicBezTo>
                    <a:pt x="0" y="168"/>
                    <a:pt x="0" y="161"/>
                    <a:pt x="8" y="15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3" y="0"/>
                    <a:pt x="161" y="0"/>
                  </a:cubicBezTo>
                  <a:cubicBezTo>
                    <a:pt x="169" y="8"/>
                    <a:pt x="169" y="15"/>
                    <a:pt x="161" y="23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23" y="184"/>
                    <a:pt x="16" y="184"/>
                    <a:pt x="8" y="1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242">
              <a:extLst>
                <a:ext uri="{FF2B5EF4-FFF2-40B4-BE49-F238E27FC236}">
                  <a16:creationId xmlns:a16="http://schemas.microsoft.com/office/drawing/2014/main" id="{2DC073D7-F5F9-544E-8BD4-F406E829A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4462" y="5370461"/>
              <a:ext cx="128862" cy="128866"/>
            </a:xfrm>
            <a:custGeom>
              <a:avLst/>
              <a:gdLst>
                <a:gd name="T0" fmla="*/ 46 w 101"/>
                <a:gd name="T1" fmla="*/ 100 h 101"/>
                <a:gd name="T2" fmla="*/ 46 w 101"/>
                <a:gd name="T3" fmla="*/ 100 h 101"/>
                <a:gd name="T4" fmla="*/ 0 w 101"/>
                <a:gd name="T5" fmla="*/ 54 h 101"/>
                <a:gd name="T6" fmla="*/ 46 w 101"/>
                <a:gd name="T7" fmla="*/ 0 h 101"/>
                <a:gd name="T8" fmla="*/ 100 w 101"/>
                <a:gd name="T9" fmla="*/ 54 h 101"/>
                <a:gd name="T10" fmla="*/ 46 w 101"/>
                <a:gd name="T11" fmla="*/ 100 h 101"/>
                <a:gd name="T12" fmla="*/ 46 w 101"/>
                <a:gd name="T13" fmla="*/ 31 h 101"/>
                <a:gd name="T14" fmla="*/ 46 w 101"/>
                <a:gd name="T15" fmla="*/ 31 h 101"/>
                <a:gd name="T16" fmla="*/ 31 w 101"/>
                <a:gd name="T17" fmla="*/ 54 h 101"/>
                <a:gd name="T18" fmla="*/ 46 w 101"/>
                <a:gd name="T19" fmla="*/ 69 h 101"/>
                <a:gd name="T20" fmla="*/ 69 w 101"/>
                <a:gd name="T21" fmla="*/ 54 h 101"/>
                <a:gd name="T22" fmla="*/ 46 w 101"/>
                <a:gd name="T23" fmla="*/ 31 h 101"/>
                <a:gd name="T24" fmla="*/ 46 w 101"/>
                <a:gd name="T2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101">
                  <a:moveTo>
                    <a:pt x="46" y="100"/>
                  </a:moveTo>
                  <a:lnTo>
                    <a:pt x="46" y="100"/>
                  </a:lnTo>
                  <a:cubicBezTo>
                    <a:pt x="23" y="100"/>
                    <a:pt x="0" y="77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77" y="0"/>
                    <a:pt x="100" y="23"/>
                    <a:pt x="100" y="54"/>
                  </a:cubicBezTo>
                  <a:cubicBezTo>
                    <a:pt x="100" y="77"/>
                    <a:pt x="77" y="100"/>
                    <a:pt x="46" y="100"/>
                  </a:cubicBezTo>
                  <a:lnTo>
                    <a:pt x="46" y="31"/>
                  </a:lnTo>
                  <a:lnTo>
                    <a:pt x="46" y="31"/>
                  </a:lnTo>
                  <a:cubicBezTo>
                    <a:pt x="38" y="31"/>
                    <a:pt x="31" y="39"/>
                    <a:pt x="31" y="54"/>
                  </a:cubicBezTo>
                  <a:cubicBezTo>
                    <a:pt x="31" y="62"/>
                    <a:pt x="38" y="69"/>
                    <a:pt x="46" y="69"/>
                  </a:cubicBezTo>
                  <a:cubicBezTo>
                    <a:pt x="61" y="69"/>
                    <a:pt x="69" y="62"/>
                    <a:pt x="69" y="54"/>
                  </a:cubicBezTo>
                  <a:cubicBezTo>
                    <a:pt x="69" y="39"/>
                    <a:pt x="61" y="31"/>
                    <a:pt x="46" y="31"/>
                  </a:cubicBezTo>
                  <a:lnTo>
                    <a:pt x="46" y="10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243">
              <a:extLst>
                <a:ext uri="{FF2B5EF4-FFF2-40B4-BE49-F238E27FC236}">
                  <a16:creationId xmlns:a16="http://schemas.microsoft.com/office/drawing/2014/main" id="{026C40BA-1A60-484E-A5D8-461D92D39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584" y="5213583"/>
              <a:ext cx="128862" cy="128866"/>
            </a:xfrm>
            <a:custGeom>
              <a:avLst/>
              <a:gdLst>
                <a:gd name="T0" fmla="*/ 53 w 100"/>
                <a:gd name="T1" fmla="*/ 99 h 100"/>
                <a:gd name="T2" fmla="*/ 53 w 100"/>
                <a:gd name="T3" fmla="*/ 99 h 100"/>
                <a:gd name="T4" fmla="*/ 0 w 100"/>
                <a:gd name="T5" fmla="*/ 54 h 100"/>
                <a:gd name="T6" fmla="*/ 53 w 100"/>
                <a:gd name="T7" fmla="*/ 0 h 100"/>
                <a:gd name="T8" fmla="*/ 99 w 100"/>
                <a:gd name="T9" fmla="*/ 54 h 100"/>
                <a:gd name="T10" fmla="*/ 53 w 100"/>
                <a:gd name="T11" fmla="*/ 99 h 100"/>
                <a:gd name="T12" fmla="*/ 53 w 100"/>
                <a:gd name="T13" fmla="*/ 31 h 100"/>
                <a:gd name="T14" fmla="*/ 53 w 100"/>
                <a:gd name="T15" fmla="*/ 31 h 100"/>
                <a:gd name="T16" fmla="*/ 30 w 100"/>
                <a:gd name="T17" fmla="*/ 54 h 100"/>
                <a:gd name="T18" fmla="*/ 53 w 100"/>
                <a:gd name="T19" fmla="*/ 69 h 100"/>
                <a:gd name="T20" fmla="*/ 69 w 100"/>
                <a:gd name="T21" fmla="*/ 54 h 100"/>
                <a:gd name="T22" fmla="*/ 53 w 100"/>
                <a:gd name="T23" fmla="*/ 31 h 100"/>
                <a:gd name="T24" fmla="*/ 53 w 100"/>
                <a:gd name="T25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0">
                  <a:moveTo>
                    <a:pt x="53" y="99"/>
                  </a:moveTo>
                  <a:lnTo>
                    <a:pt x="53" y="99"/>
                  </a:lnTo>
                  <a:cubicBezTo>
                    <a:pt x="23" y="99"/>
                    <a:pt x="0" y="76"/>
                    <a:pt x="0" y="54"/>
                  </a:cubicBezTo>
                  <a:cubicBezTo>
                    <a:pt x="0" y="23"/>
                    <a:pt x="23" y="0"/>
                    <a:pt x="53" y="0"/>
                  </a:cubicBezTo>
                  <a:cubicBezTo>
                    <a:pt x="76" y="0"/>
                    <a:pt x="99" y="23"/>
                    <a:pt x="99" y="54"/>
                  </a:cubicBezTo>
                  <a:cubicBezTo>
                    <a:pt x="99" y="76"/>
                    <a:pt x="76" y="99"/>
                    <a:pt x="53" y="99"/>
                  </a:cubicBezTo>
                  <a:lnTo>
                    <a:pt x="53" y="31"/>
                  </a:lnTo>
                  <a:lnTo>
                    <a:pt x="53" y="31"/>
                  </a:lnTo>
                  <a:cubicBezTo>
                    <a:pt x="38" y="31"/>
                    <a:pt x="30" y="38"/>
                    <a:pt x="30" y="54"/>
                  </a:cubicBezTo>
                  <a:cubicBezTo>
                    <a:pt x="30" y="61"/>
                    <a:pt x="38" y="69"/>
                    <a:pt x="53" y="69"/>
                  </a:cubicBezTo>
                  <a:cubicBezTo>
                    <a:pt x="61" y="69"/>
                    <a:pt x="69" y="61"/>
                    <a:pt x="69" y="54"/>
                  </a:cubicBezTo>
                  <a:cubicBezTo>
                    <a:pt x="69" y="38"/>
                    <a:pt x="61" y="31"/>
                    <a:pt x="53" y="31"/>
                  </a:cubicBezTo>
                  <a:lnTo>
                    <a:pt x="53" y="9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244">
              <a:extLst>
                <a:ext uri="{FF2B5EF4-FFF2-40B4-BE49-F238E27FC236}">
                  <a16:creationId xmlns:a16="http://schemas.microsoft.com/office/drawing/2014/main" id="{EC6D9A79-937F-5443-A553-FB02F64B7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185571"/>
              <a:ext cx="28016" cy="28012"/>
            </a:xfrm>
            <a:custGeom>
              <a:avLst/>
              <a:gdLst>
                <a:gd name="T0" fmla="*/ 23 w 24"/>
                <a:gd name="T1" fmla="*/ 23 h 24"/>
                <a:gd name="T2" fmla="*/ 0 w 24"/>
                <a:gd name="T3" fmla="*/ 23 h 24"/>
                <a:gd name="T4" fmla="*/ 0 w 24"/>
                <a:gd name="T5" fmla="*/ 0 h 24"/>
                <a:gd name="T6" fmla="*/ 23 w 24"/>
                <a:gd name="T7" fmla="*/ 0 h 24"/>
                <a:gd name="T8" fmla="*/ 23 w 24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245">
              <a:extLst>
                <a:ext uri="{FF2B5EF4-FFF2-40B4-BE49-F238E27FC236}">
                  <a16:creationId xmlns:a16="http://schemas.microsoft.com/office/drawing/2014/main" id="{96B1C24B-E985-9B46-82F3-0D5C3A7C2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252804"/>
              <a:ext cx="28016" cy="78439"/>
            </a:xfrm>
            <a:custGeom>
              <a:avLst/>
              <a:gdLst>
                <a:gd name="T0" fmla="*/ 23 w 24"/>
                <a:gd name="T1" fmla="*/ 61 h 62"/>
                <a:gd name="T2" fmla="*/ 0 w 24"/>
                <a:gd name="T3" fmla="*/ 61 h 62"/>
                <a:gd name="T4" fmla="*/ 0 w 24"/>
                <a:gd name="T5" fmla="*/ 0 h 62"/>
                <a:gd name="T6" fmla="*/ 23 w 24"/>
                <a:gd name="T7" fmla="*/ 0 h 62"/>
                <a:gd name="T8" fmla="*/ 23 w 24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2">
                  <a:moveTo>
                    <a:pt x="23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246">
              <a:extLst>
                <a:ext uri="{FF2B5EF4-FFF2-40B4-BE49-F238E27FC236}">
                  <a16:creationId xmlns:a16="http://schemas.microsoft.com/office/drawing/2014/main" id="{6005C77F-7F18-7943-B93F-7E9010220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370461"/>
              <a:ext cx="28016" cy="78439"/>
            </a:xfrm>
            <a:custGeom>
              <a:avLst/>
              <a:gdLst>
                <a:gd name="T0" fmla="*/ 23 w 24"/>
                <a:gd name="T1" fmla="*/ 62 h 63"/>
                <a:gd name="T2" fmla="*/ 0 w 24"/>
                <a:gd name="T3" fmla="*/ 62 h 63"/>
                <a:gd name="T4" fmla="*/ 0 w 24"/>
                <a:gd name="T5" fmla="*/ 0 h 63"/>
                <a:gd name="T6" fmla="*/ 23 w 24"/>
                <a:gd name="T7" fmla="*/ 0 h 63"/>
                <a:gd name="T8" fmla="*/ 23 w 24"/>
                <a:gd name="T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3">
                  <a:moveTo>
                    <a:pt x="23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247">
              <a:extLst>
                <a:ext uri="{FF2B5EF4-FFF2-40B4-BE49-F238E27FC236}">
                  <a16:creationId xmlns:a16="http://schemas.microsoft.com/office/drawing/2014/main" id="{B5A42684-36F8-4444-8959-EAC9009FD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482517"/>
              <a:ext cx="28016" cy="50427"/>
            </a:xfrm>
            <a:custGeom>
              <a:avLst/>
              <a:gdLst>
                <a:gd name="T0" fmla="*/ 23 w 24"/>
                <a:gd name="T1" fmla="*/ 39 h 40"/>
                <a:gd name="T2" fmla="*/ 0 w 24"/>
                <a:gd name="T3" fmla="*/ 39 h 40"/>
                <a:gd name="T4" fmla="*/ 0 w 24"/>
                <a:gd name="T5" fmla="*/ 0 h 40"/>
                <a:gd name="T6" fmla="*/ 23 w 24"/>
                <a:gd name="T7" fmla="*/ 0 h 40"/>
                <a:gd name="T8" fmla="*/ 23 w 24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0">
                  <a:moveTo>
                    <a:pt x="23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248">
              <a:extLst>
                <a:ext uri="{FF2B5EF4-FFF2-40B4-BE49-F238E27FC236}">
                  <a16:creationId xmlns:a16="http://schemas.microsoft.com/office/drawing/2014/main" id="{F78EAFCC-138B-794C-B885-541FA31E6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650" y="5112733"/>
              <a:ext cx="655524" cy="476238"/>
            </a:xfrm>
            <a:custGeom>
              <a:avLst/>
              <a:gdLst>
                <a:gd name="T0" fmla="*/ 452 w 514"/>
                <a:gd name="T1" fmla="*/ 376 h 377"/>
                <a:gd name="T2" fmla="*/ 452 w 514"/>
                <a:gd name="T3" fmla="*/ 376 h 377"/>
                <a:gd name="T4" fmla="*/ 23 w 514"/>
                <a:gd name="T5" fmla="*/ 376 h 377"/>
                <a:gd name="T6" fmla="*/ 0 w 514"/>
                <a:gd name="T7" fmla="*/ 353 h 377"/>
                <a:gd name="T8" fmla="*/ 0 w 514"/>
                <a:gd name="T9" fmla="*/ 268 h 377"/>
                <a:gd name="T10" fmla="*/ 23 w 514"/>
                <a:gd name="T11" fmla="*/ 253 h 377"/>
                <a:gd name="T12" fmla="*/ 77 w 514"/>
                <a:gd name="T13" fmla="*/ 184 h 377"/>
                <a:gd name="T14" fmla="*/ 23 w 514"/>
                <a:gd name="T15" fmla="*/ 123 h 377"/>
                <a:gd name="T16" fmla="*/ 0 w 514"/>
                <a:gd name="T17" fmla="*/ 100 h 377"/>
                <a:gd name="T18" fmla="*/ 0 w 514"/>
                <a:gd name="T19" fmla="*/ 23 h 377"/>
                <a:gd name="T20" fmla="*/ 23 w 514"/>
                <a:gd name="T21" fmla="*/ 0 h 377"/>
                <a:gd name="T22" fmla="*/ 452 w 514"/>
                <a:gd name="T23" fmla="*/ 0 h 377"/>
                <a:gd name="T24" fmla="*/ 513 w 514"/>
                <a:gd name="T25" fmla="*/ 62 h 377"/>
                <a:gd name="T26" fmla="*/ 513 w 514"/>
                <a:gd name="T27" fmla="*/ 314 h 377"/>
                <a:gd name="T28" fmla="*/ 452 w 514"/>
                <a:gd name="T29" fmla="*/ 376 h 377"/>
                <a:gd name="T30" fmla="*/ 39 w 514"/>
                <a:gd name="T31" fmla="*/ 337 h 377"/>
                <a:gd name="T32" fmla="*/ 39 w 514"/>
                <a:gd name="T33" fmla="*/ 337 h 377"/>
                <a:gd name="T34" fmla="*/ 452 w 514"/>
                <a:gd name="T35" fmla="*/ 337 h 377"/>
                <a:gd name="T36" fmla="*/ 467 w 514"/>
                <a:gd name="T37" fmla="*/ 314 h 377"/>
                <a:gd name="T38" fmla="*/ 467 w 514"/>
                <a:gd name="T39" fmla="*/ 62 h 377"/>
                <a:gd name="T40" fmla="*/ 452 w 514"/>
                <a:gd name="T41" fmla="*/ 39 h 377"/>
                <a:gd name="T42" fmla="*/ 39 w 514"/>
                <a:gd name="T43" fmla="*/ 39 h 377"/>
                <a:gd name="T44" fmla="*/ 39 w 514"/>
                <a:gd name="T45" fmla="*/ 85 h 377"/>
                <a:gd name="T46" fmla="*/ 115 w 514"/>
                <a:gd name="T47" fmla="*/ 184 h 377"/>
                <a:gd name="T48" fmla="*/ 39 w 514"/>
                <a:gd name="T49" fmla="*/ 284 h 377"/>
                <a:gd name="T50" fmla="*/ 452 w 514"/>
                <a:gd name="T51" fmla="*/ 37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4" h="377">
                  <a:moveTo>
                    <a:pt x="452" y="376"/>
                  </a:moveTo>
                  <a:lnTo>
                    <a:pt x="452" y="376"/>
                  </a:lnTo>
                  <a:cubicBezTo>
                    <a:pt x="23" y="376"/>
                    <a:pt x="23" y="376"/>
                    <a:pt x="23" y="376"/>
                  </a:cubicBezTo>
                  <a:cubicBezTo>
                    <a:pt x="8" y="376"/>
                    <a:pt x="0" y="368"/>
                    <a:pt x="0" y="353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1"/>
                    <a:pt x="8" y="253"/>
                    <a:pt x="23" y="253"/>
                  </a:cubicBezTo>
                  <a:cubicBezTo>
                    <a:pt x="54" y="245"/>
                    <a:pt x="77" y="222"/>
                    <a:pt x="77" y="184"/>
                  </a:cubicBezTo>
                  <a:cubicBezTo>
                    <a:pt x="77" y="153"/>
                    <a:pt x="54" y="131"/>
                    <a:pt x="23" y="123"/>
                  </a:cubicBezTo>
                  <a:cubicBezTo>
                    <a:pt x="8" y="123"/>
                    <a:pt x="0" y="115"/>
                    <a:pt x="0" y="10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8" y="0"/>
                    <a:pt x="23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83" y="0"/>
                    <a:pt x="513" y="23"/>
                    <a:pt x="513" y="62"/>
                  </a:cubicBezTo>
                  <a:cubicBezTo>
                    <a:pt x="513" y="314"/>
                    <a:pt x="513" y="314"/>
                    <a:pt x="513" y="314"/>
                  </a:cubicBezTo>
                  <a:cubicBezTo>
                    <a:pt x="513" y="353"/>
                    <a:pt x="483" y="376"/>
                    <a:pt x="452" y="376"/>
                  </a:cubicBezTo>
                  <a:lnTo>
                    <a:pt x="39" y="337"/>
                  </a:lnTo>
                  <a:lnTo>
                    <a:pt x="39" y="337"/>
                  </a:lnTo>
                  <a:cubicBezTo>
                    <a:pt x="452" y="337"/>
                    <a:pt x="452" y="337"/>
                    <a:pt x="452" y="337"/>
                  </a:cubicBezTo>
                  <a:cubicBezTo>
                    <a:pt x="460" y="337"/>
                    <a:pt x="467" y="330"/>
                    <a:pt x="467" y="314"/>
                  </a:cubicBezTo>
                  <a:cubicBezTo>
                    <a:pt x="467" y="62"/>
                    <a:pt x="467" y="62"/>
                    <a:pt x="467" y="62"/>
                  </a:cubicBezTo>
                  <a:cubicBezTo>
                    <a:pt x="467" y="46"/>
                    <a:pt x="460" y="39"/>
                    <a:pt x="452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85" y="100"/>
                    <a:pt x="115" y="138"/>
                    <a:pt x="115" y="184"/>
                  </a:cubicBezTo>
                  <a:cubicBezTo>
                    <a:pt x="115" y="238"/>
                    <a:pt x="85" y="276"/>
                    <a:pt x="39" y="284"/>
                  </a:cubicBezTo>
                  <a:lnTo>
                    <a:pt x="452" y="3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64EF371B-B017-6245-AE1A-351D12A5969F}"/>
              </a:ext>
            </a:extLst>
          </p:cNvPr>
          <p:cNvGrpSpPr/>
          <p:nvPr/>
        </p:nvGrpSpPr>
        <p:grpSpPr>
          <a:xfrm>
            <a:off x="2668308" y="867068"/>
            <a:ext cx="19041035" cy="2561450"/>
            <a:chOff x="2668308" y="861425"/>
            <a:chExt cx="19041035" cy="2561450"/>
          </a:xfrm>
        </p:grpSpPr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B4B800FC-B42B-174E-92B8-77C8BF8E6E3B}"/>
                </a:ext>
              </a:extLst>
            </p:cNvPr>
            <p:cNvSpPr txBox="1"/>
            <p:nvPr/>
          </p:nvSpPr>
          <p:spPr>
            <a:xfrm>
              <a:off x="8958625" y="861425"/>
              <a:ext cx="646042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Fitness/Sport</a:t>
              </a:r>
            </a:p>
          </p:txBody>
        </p:sp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C338D3C8-D6BC-5A47-B006-E34CF62B7CB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D49381A6-4502-BD4A-A394-067B8CCCDBE6}"/>
              </a:ext>
            </a:extLst>
          </p:cNvPr>
          <p:cNvGrpSpPr/>
          <p:nvPr/>
        </p:nvGrpSpPr>
        <p:grpSpPr>
          <a:xfrm>
            <a:off x="8501890" y="11336156"/>
            <a:ext cx="840263" cy="596315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90" name="Freeform 290">
              <a:extLst>
                <a:ext uri="{FF2B5EF4-FFF2-40B4-BE49-F238E27FC236}">
                  <a16:creationId xmlns:a16="http://schemas.microsoft.com/office/drawing/2014/main" id="{22AC4B3A-D251-C442-9732-E4A923D5D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291">
              <a:extLst>
                <a:ext uri="{FF2B5EF4-FFF2-40B4-BE49-F238E27FC236}">
                  <a16:creationId xmlns:a16="http://schemas.microsoft.com/office/drawing/2014/main" id="{7C362AF2-6042-4F4A-8D71-E11E3BB9F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292">
              <a:extLst>
                <a:ext uri="{FF2B5EF4-FFF2-40B4-BE49-F238E27FC236}">
                  <a16:creationId xmlns:a16="http://schemas.microsoft.com/office/drawing/2014/main" id="{21A020BC-71B6-DE41-A6C9-3B37EA457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293">
              <a:extLst>
                <a:ext uri="{FF2B5EF4-FFF2-40B4-BE49-F238E27FC236}">
                  <a16:creationId xmlns:a16="http://schemas.microsoft.com/office/drawing/2014/main" id="{A5819CB6-1FEC-CA4E-9567-FC72D5B7F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294">
              <a:extLst>
                <a:ext uri="{FF2B5EF4-FFF2-40B4-BE49-F238E27FC236}">
                  <a16:creationId xmlns:a16="http://schemas.microsoft.com/office/drawing/2014/main" id="{D1419AE6-5698-6248-A6DB-351B3E7ED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295">
              <a:extLst>
                <a:ext uri="{FF2B5EF4-FFF2-40B4-BE49-F238E27FC236}">
                  <a16:creationId xmlns:a16="http://schemas.microsoft.com/office/drawing/2014/main" id="{0E661930-E366-AD43-864B-0471CE232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2D302D08-0E0E-E047-8B8D-0EF98BBFD62B}"/>
              </a:ext>
            </a:extLst>
          </p:cNvPr>
          <p:cNvGrpSpPr/>
          <p:nvPr/>
        </p:nvGrpSpPr>
        <p:grpSpPr>
          <a:xfrm>
            <a:off x="15039173" y="11304215"/>
            <a:ext cx="675735" cy="652434"/>
            <a:chOff x="15851840" y="9963000"/>
            <a:chExt cx="961334" cy="928184"/>
          </a:xfrm>
        </p:grpSpPr>
        <p:sp>
          <p:nvSpPr>
            <p:cNvPr id="97" name="Freeform 248">
              <a:extLst>
                <a:ext uri="{FF2B5EF4-FFF2-40B4-BE49-F238E27FC236}">
                  <a16:creationId xmlns:a16="http://schemas.microsoft.com/office/drawing/2014/main" id="{655F0BDD-63B5-1B48-B2B8-B909BD0A8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249">
              <a:extLst>
                <a:ext uri="{FF2B5EF4-FFF2-40B4-BE49-F238E27FC236}">
                  <a16:creationId xmlns:a16="http://schemas.microsoft.com/office/drawing/2014/main" id="{04E2FF5F-1C2E-774F-ACD5-A22407B1C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250">
              <a:extLst>
                <a:ext uri="{FF2B5EF4-FFF2-40B4-BE49-F238E27FC236}">
                  <a16:creationId xmlns:a16="http://schemas.microsoft.com/office/drawing/2014/main" id="{E096C0FD-0047-594D-BFC4-91B2446DB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ECADE824-3D01-1845-A645-6BA4B05F346A}"/>
              </a:ext>
            </a:extLst>
          </p:cNvPr>
          <p:cNvGrpSpPr/>
          <p:nvPr/>
        </p:nvGrpSpPr>
        <p:grpSpPr>
          <a:xfrm>
            <a:off x="15061388" y="4973816"/>
            <a:ext cx="694240" cy="756106"/>
            <a:chOff x="10833756" y="5162085"/>
            <a:chExt cx="559761" cy="609643"/>
          </a:xfrm>
        </p:grpSpPr>
        <p:sp>
          <p:nvSpPr>
            <p:cNvPr id="101" name="Freeform 233">
              <a:extLst>
                <a:ext uri="{FF2B5EF4-FFF2-40B4-BE49-F238E27FC236}">
                  <a16:creationId xmlns:a16="http://schemas.microsoft.com/office/drawing/2014/main" id="{7A92DFF9-46B2-414C-85B1-4DFA543A0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234">
              <a:extLst>
                <a:ext uri="{FF2B5EF4-FFF2-40B4-BE49-F238E27FC236}">
                  <a16:creationId xmlns:a16="http://schemas.microsoft.com/office/drawing/2014/main" id="{E289EED6-405D-7847-930D-572ECBF08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235">
              <a:extLst>
                <a:ext uri="{FF2B5EF4-FFF2-40B4-BE49-F238E27FC236}">
                  <a16:creationId xmlns:a16="http://schemas.microsoft.com/office/drawing/2014/main" id="{E61A9DDD-5536-B44A-A5ED-45BCCF2EA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236">
              <a:extLst>
                <a:ext uri="{FF2B5EF4-FFF2-40B4-BE49-F238E27FC236}">
                  <a16:creationId xmlns:a16="http://schemas.microsoft.com/office/drawing/2014/main" id="{5B5BC228-764D-1F41-8334-74BACAB2A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237">
              <a:extLst>
                <a:ext uri="{FF2B5EF4-FFF2-40B4-BE49-F238E27FC236}">
                  <a16:creationId xmlns:a16="http://schemas.microsoft.com/office/drawing/2014/main" id="{F7A94F63-A0BB-254B-A386-4676DC4A7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238">
              <a:extLst>
                <a:ext uri="{FF2B5EF4-FFF2-40B4-BE49-F238E27FC236}">
                  <a16:creationId xmlns:a16="http://schemas.microsoft.com/office/drawing/2014/main" id="{9370CA37-0548-4443-B5B1-E4083AAFE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239">
              <a:extLst>
                <a:ext uri="{FF2B5EF4-FFF2-40B4-BE49-F238E27FC236}">
                  <a16:creationId xmlns:a16="http://schemas.microsoft.com/office/drawing/2014/main" id="{FF898F03-59BE-E846-A0E4-21DC3714F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240">
              <a:extLst>
                <a:ext uri="{FF2B5EF4-FFF2-40B4-BE49-F238E27FC236}">
                  <a16:creationId xmlns:a16="http://schemas.microsoft.com/office/drawing/2014/main" id="{7A2F4D01-103E-6D41-B19C-BF900D31C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4D066603-2B59-6841-BC6C-7DBA30D16C45}"/>
              </a:ext>
            </a:extLst>
          </p:cNvPr>
          <p:cNvGrpSpPr/>
          <p:nvPr/>
        </p:nvGrpSpPr>
        <p:grpSpPr>
          <a:xfrm>
            <a:off x="16677697" y="4517358"/>
            <a:ext cx="5031646" cy="1643706"/>
            <a:chOff x="4247967" y="10613910"/>
            <a:chExt cx="4236804" cy="1643706"/>
          </a:xfrm>
        </p:grpSpPr>
        <p:sp>
          <p:nvSpPr>
            <p:cNvPr id="110" name="CuadroTexto 395">
              <a:extLst>
                <a:ext uri="{FF2B5EF4-FFF2-40B4-BE49-F238E27FC236}">
                  <a16:creationId xmlns:a16="http://schemas.microsoft.com/office/drawing/2014/main" id="{5D88FECD-3565-3F47-8953-0EAB9A3EB3B3}"/>
                </a:ext>
              </a:extLst>
            </p:cNvPr>
            <p:cNvSpPr txBox="1"/>
            <p:nvPr/>
          </p:nvSpPr>
          <p:spPr>
            <a:xfrm flipH="1">
              <a:off x="4263265" y="1061391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11" name="Rectangle 40">
              <a:extLst>
                <a:ext uri="{FF2B5EF4-FFF2-40B4-BE49-F238E27FC236}">
                  <a16:creationId xmlns:a16="http://schemas.microsoft.com/office/drawing/2014/main" id="{54D1B8BF-58B1-2840-A65E-BCE20EAF1EE1}"/>
                </a:ext>
              </a:extLst>
            </p:cNvPr>
            <p:cNvSpPr/>
            <p:nvPr/>
          </p:nvSpPr>
          <p:spPr>
            <a:xfrm>
              <a:off x="4247967" y="11180398"/>
              <a:ext cx="423680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32AA6A91-16DB-D149-8AC1-CFCD363725E6}"/>
              </a:ext>
            </a:extLst>
          </p:cNvPr>
          <p:cNvGrpSpPr/>
          <p:nvPr/>
        </p:nvGrpSpPr>
        <p:grpSpPr>
          <a:xfrm>
            <a:off x="16677697" y="10862893"/>
            <a:ext cx="5031646" cy="1643706"/>
            <a:chOff x="4247967" y="10613910"/>
            <a:chExt cx="4236804" cy="1643706"/>
          </a:xfrm>
        </p:grpSpPr>
        <p:sp>
          <p:nvSpPr>
            <p:cNvPr id="116" name="CuadroTexto 395">
              <a:extLst>
                <a:ext uri="{FF2B5EF4-FFF2-40B4-BE49-F238E27FC236}">
                  <a16:creationId xmlns:a16="http://schemas.microsoft.com/office/drawing/2014/main" id="{251994A5-9814-2846-8B89-52CEF4E27873}"/>
                </a:ext>
              </a:extLst>
            </p:cNvPr>
            <p:cNvSpPr txBox="1"/>
            <p:nvPr/>
          </p:nvSpPr>
          <p:spPr>
            <a:xfrm flipH="1">
              <a:off x="4263265" y="1061391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17" name="Rectangle 40">
              <a:extLst>
                <a:ext uri="{FF2B5EF4-FFF2-40B4-BE49-F238E27FC236}">
                  <a16:creationId xmlns:a16="http://schemas.microsoft.com/office/drawing/2014/main" id="{A99F894D-3FB0-3C44-81DF-02F15ACDE53F}"/>
                </a:ext>
              </a:extLst>
            </p:cNvPr>
            <p:cNvSpPr/>
            <p:nvPr/>
          </p:nvSpPr>
          <p:spPr>
            <a:xfrm>
              <a:off x="4247967" y="11180398"/>
              <a:ext cx="423680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1813A373-2E03-9042-BE74-1B9E9B7BED45}"/>
              </a:ext>
            </a:extLst>
          </p:cNvPr>
          <p:cNvGrpSpPr/>
          <p:nvPr/>
        </p:nvGrpSpPr>
        <p:grpSpPr>
          <a:xfrm>
            <a:off x="2668309" y="4542873"/>
            <a:ext cx="4808102" cy="1618191"/>
            <a:chOff x="4263265" y="1854920"/>
            <a:chExt cx="4236804" cy="1618191"/>
          </a:xfrm>
        </p:grpSpPr>
        <p:sp>
          <p:nvSpPr>
            <p:cNvPr id="119" name="CuadroTexto 395">
              <a:extLst>
                <a:ext uri="{FF2B5EF4-FFF2-40B4-BE49-F238E27FC236}">
                  <a16:creationId xmlns:a16="http://schemas.microsoft.com/office/drawing/2014/main" id="{E8778E17-377C-6440-9966-AD98198B0864}"/>
                </a:ext>
              </a:extLst>
            </p:cNvPr>
            <p:cNvSpPr txBox="1"/>
            <p:nvPr/>
          </p:nvSpPr>
          <p:spPr>
            <a:xfrm flipH="1">
              <a:off x="6106268" y="1854920"/>
              <a:ext cx="238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20" name="Rectangle 40">
              <a:extLst>
                <a:ext uri="{FF2B5EF4-FFF2-40B4-BE49-F238E27FC236}">
                  <a16:creationId xmlns:a16="http://schemas.microsoft.com/office/drawing/2014/main" id="{8926AEA3-2039-B94E-A731-35A5BA71DC65}"/>
                </a:ext>
              </a:extLst>
            </p:cNvPr>
            <p:cNvSpPr/>
            <p:nvPr/>
          </p:nvSpPr>
          <p:spPr>
            <a:xfrm>
              <a:off x="4263265" y="2395893"/>
              <a:ext cx="423680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BCB98E68-AA10-4B45-BC76-352B498032A9}"/>
              </a:ext>
            </a:extLst>
          </p:cNvPr>
          <p:cNvGrpSpPr/>
          <p:nvPr/>
        </p:nvGrpSpPr>
        <p:grpSpPr>
          <a:xfrm>
            <a:off x="2318657" y="10885554"/>
            <a:ext cx="5167749" cy="1618191"/>
            <a:chOff x="4263265" y="1854920"/>
            <a:chExt cx="4236804" cy="1618191"/>
          </a:xfrm>
        </p:grpSpPr>
        <p:sp>
          <p:nvSpPr>
            <p:cNvPr id="124" name="CuadroTexto 395">
              <a:extLst>
                <a:ext uri="{FF2B5EF4-FFF2-40B4-BE49-F238E27FC236}">
                  <a16:creationId xmlns:a16="http://schemas.microsoft.com/office/drawing/2014/main" id="{4FAD2475-088F-BB41-A9D8-DF3766C913FB}"/>
                </a:ext>
              </a:extLst>
            </p:cNvPr>
            <p:cNvSpPr txBox="1"/>
            <p:nvPr/>
          </p:nvSpPr>
          <p:spPr>
            <a:xfrm flipH="1">
              <a:off x="6106268" y="1854920"/>
              <a:ext cx="238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25" name="Rectangle 40">
              <a:extLst>
                <a:ext uri="{FF2B5EF4-FFF2-40B4-BE49-F238E27FC236}">
                  <a16:creationId xmlns:a16="http://schemas.microsoft.com/office/drawing/2014/main" id="{EAB8CA55-904B-524D-A412-A3140FCDA55D}"/>
                </a:ext>
              </a:extLst>
            </p:cNvPr>
            <p:cNvSpPr/>
            <p:nvPr/>
          </p:nvSpPr>
          <p:spPr>
            <a:xfrm>
              <a:off x="4263265" y="2395893"/>
              <a:ext cx="423680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26" name="Freeform 3">
            <a:extLst>
              <a:ext uri="{FF2B5EF4-FFF2-40B4-BE49-F238E27FC236}">
                <a16:creationId xmlns:a16="http://schemas.microsoft.com/office/drawing/2014/main" id="{92B74AD7-5831-8646-830A-F78EB591D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6169" y="4985635"/>
            <a:ext cx="3482661" cy="848849"/>
          </a:xfrm>
          <a:custGeom>
            <a:avLst/>
            <a:gdLst>
              <a:gd name="T0" fmla="*/ 3679 w 3870"/>
              <a:gd name="T1" fmla="*/ 941 h 942"/>
              <a:gd name="T2" fmla="*/ 3679 w 3870"/>
              <a:gd name="T3" fmla="*/ 941 h 942"/>
              <a:gd name="T4" fmla="*/ 190 w 3870"/>
              <a:gd name="T5" fmla="*/ 941 h 942"/>
              <a:gd name="T6" fmla="*/ 0 w 3870"/>
              <a:gd name="T7" fmla="*/ 742 h 942"/>
              <a:gd name="T8" fmla="*/ 0 w 3870"/>
              <a:gd name="T9" fmla="*/ 199 h 942"/>
              <a:gd name="T10" fmla="*/ 190 w 3870"/>
              <a:gd name="T11" fmla="*/ 0 h 942"/>
              <a:gd name="T12" fmla="*/ 3679 w 3870"/>
              <a:gd name="T13" fmla="*/ 0 h 942"/>
              <a:gd name="T14" fmla="*/ 3869 w 3870"/>
              <a:gd name="T15" fmla="*/ 199 h 942"/>
              <a:gd name="T16" fmla="*/ 3869 w 3870"/>
              <a:gd name="T17" fmla="*/ 742 h 942"/>
              <a:gd name="T18" fmla="*/ 3679 w 3870"/>
              <a:gd name="T19" fmla="*/ 941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70" h="942">
                <a:moveTo>
                  <a:pt x="3679" y="941"/>
                </a:moveTo>
                <a:lnTo>
                  <a:pt x="3679" y="941"/>
                </a:lnTo>
                <a:cubicBezTo>
                  <a:pt x="190" y="941"/>
                  <a:pt x="190" y="941"/>
                  <a:pt x="190" y="941"/>
                </a:cubicBezTo>
                <a:cubicBezTo>
                  <a:pt x="82" y="941"/>
                  <a:pt x="0" y="850"/>
                  <a:pt x="0" y="742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91"/>
                  <a:pt x="82" y="0"/>
                  <a:pt x="190" y="0"/>
                </a:cubicBezTo>
                <a:cubicBezTo>
                  <a:pt x="3679" y="0"/>
                  <a:pt x="3679" y="0"/>
                  <a:pt x="3679" y="0"/>
                </a:cubicBezTo>
                <a:cubicBezTo>
                  <a:pt x="3787" y="0"/>
                  <a:pt x="3869" y="91"/>
                  <a:pt x="3869" y="199"/>
                </a:cubicBezTo>
                <a:cubicBezTo>
                  <a:pt x="3869" y="742"/>
                  <a:pt x="3869" y="742"/>
                  <a:pt x="3869" y="742"/>
                </a:cubicBezTo>
                <a:cubicBezTo>
                  <a:pt x="3869" y="850"/>
                  <a:pt x="3787" y="941"/>
                  <a:pt x="3679" y="94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4">
            <a:extLst>
              <a:ext uri="{FF2B5EF4-FFF2-40B4-BE49-F238E27FC236}">
                <a16:creationId xmlns:a16="http://schemas.microsoft.com/office/drawing/2014/main" id="{9D5ED266-D411-E84A-B011-6EA5C89C8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1763" y="4985635"/>
            <a:ext cx="115030" cy="848849"/>
          </a:xfrm>
          <a:custGeom>
            <a:avLst/>
            <a:gdLst>
              <a:gd name="T0" fmla="*/ 126 w 127"/>
              <a:gd name="T1" fmla="*/ 941 h 942"/>
              <a:gd name="T2" fmla="*/ 0 w 127"/>
              <a:gd name="T3" fmla="*/ 941 h 942"/>
              <a:gd name="T4" fmla="*/ 0 w 127"/>
              <a:gd name="T5" fmla="*/ 0 h 942"/>
              <a:gd name="T6" fmla="*/ 126 w 127"/>
              <a:gd name="T7" fmla="*/ 0 h 942"/>
              <a:gd name="T8" fmla="*/ 126 w 127"/>
              <a:gd name="T9" fmla="*/ 941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942">
                <a:moveTo>
                  <a:pt x="126" y="941"/>
                </a:moveTo>
                <a:lnTo>
                  <a:pt x="0" y="941"/>
                </a:lnTo>
                <a:lnTo>
                  <a:pt x="0" y="0"/>
                </a:lnTo>
                <a:lnTo>
                  <a:pt x="126" y="0"/>
                </a:lnTo>
                <a:lnTo>
                  <a:pt x="126" y="941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5">
            <a:extLst>
              <a:ext uri="{FF2B5EF4-FFF2-40B4-BE49-F238E27FC236}">
                <a16:creationId xmlns:a16="http://schemas.microsoft.com/office/drawing/2014/main" id="{A20AE5A6-8242-DB41-A6F1-D085C551C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0488" y="4985635"/>
            <a:ext cx="115030" cy="848849"/>
          </a:xfrm>
          <a:custGeom>
            <a:avLst/>
            <a:gdLst>
              <a:gd name="T0" fmla="*/ 126 w 127"/>
              <a:gd name="T1" fmla="*/ 941 h 942"/>
              <a:gd name="T2" fmla="*/ 0 w 127"/>
              <a:gd name="T3" fmla="*/ 941 h 942"/>
              <a:gd name="T4" fmla="*/ 0 w 127"/>
              <a:gd name="T5" fmla="*/ 0 h 942"/>
              <a:gd name="T6" fmla="*/ 126 w 127"/>
              <a:gd name="T7" fmla="*/ 0 h 942"/>
              <a:gd name="T8" fmla="*/ 126 w 127"/>
              <a:gd name="T9" fmla="*/ 941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942">
                <a:moveTo>
                  <a:pt x="126" y="941"/>
                </a:moveTo>
                <a:lnTo>
                  <a:pt x="0" y="941"/>
                </a:lnTo>
                <a:lnTo>
                  <a:pt x="0" y="0"/>
                </a:lnTo>
                <a:lnTo>
                  <a:pt x="126" y="0"/>
                </a:lnTo>
                <a:lnTo>
                  <a:pt x="126" y="941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6">
            <a:extLst>
              <a:ext uri="{FF2B5EF4-FFF2-40B4-BE49-F238E27FC236}">
                <a16:creationId xmlns:a16="http://schemas.microsoft.com/office/drawing/2014/main" id="{1BE81308-58B8-7541-846F-2344A448E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3179" y="4985635"/>
            <a:ext cx="115032" cy="848849"/>
          </a:xfrm>
          <a:custGeom>
            <a:avLst/>
            <a:gdLst>
              <a:gd name="T0" fmla="*/ 126 w 127"/>
              <a:gd name="T1" fmla="*/ 941 h 942"/>
              <a:gd name="T2" fmla="*/ 0 w 127"/>
              <a:gd name="T3" fmla="*/ 941 h 942"/>
              <a:gd name="T4" fmla="*/ 0 w 127"/>
              <a:gd name="T5" fmla="*/ 0 h 942"/>
              <a:gd name="T6" fmla="*/ 126 w 127"/>
              <a:gd name="T7" fmla="*/ 0 h 942"/>
              <a:gd name="T8" fmla="*/ 126 w 127"/>
              <a:gd name="T9" fmla="*/ 941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942">
                <a:moveTo>
                  <a:pt x="126" y="941"/>
                </a:moveTo>
                <a:lnTo>
                  <a:pt x="0" y="941"/>
                </a:lnTo>
                <a:lnTo>
                  <a:pt x="0" y="0"/>
                </a:lnTo>
                <a:lnTo>
                  <a:pt x="126" y="0"/>
                </a:lnTo>
                <a:lnTo>
                  <a:pt x="126" y="941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7">
            <a:extLst>
              <a:ext uri="{FF2B5EF4-FFF2-40B4-BE49-F238E27FC236}">
                <a16:creationId xmlns:a16="http://schemas.microsoft.com/office/drawing/2014/main" id="{84DF8BA5-4E55-0942-9E18-A88C47235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1904" y="4985635"/>
            <a:ext cx="115032" cy="848849"/>
          </a:xfrm>
          <a:custGeom>
            <a:avLst/>
            <a:gdLst>
              <a:gd name="T0" fmla="*/ 127 w 128"/>
              <a:gd name="T1" fmla="*/ 941 h 942"/>
              <a:gd name="T2" fmla="*/ 0 w 128"/>
              <a:gd name="T3" fmla="*/ 941 h 942"/>
              <a:gd name="T4" fmla="*/ 0 w 128"/>
              <a:gd name="T5" fmla="*/ 0 h 942"/>
              <a:gd name="T6" fmla="*/ 127 w 128"/>
              <a:gd name="T7" fmla="*/ 0 h 942"/>
              <a:gd name="T8" fmla="*/ 127 w 128"/>
              <a:gd name="T9" fmla="*/ 941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942">
                <a:moveTo>
                  <a:pt x="127" y="941"/>
                </a:moveTo>
                <a:lnTo>
                  <a:pt x="0" y="941"/>
                </a:lnTo>
                <a:lnTo>
                  <a:pt x="0" y="0"/>
                </a:lnTo>
                <a:lnTo>
                  <a:pt x="127" y="0"/>
                </a:lnTo>
                <a:lnTo>
                  <a:pt x="127" y="941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8">
            <a:extLst>
              <a:ext uri="{FF2B5EF4-FFF2-40B4-BE49-F238E27FC236}">
                <a16:creationId xmlns:a16="http://schemas.microsoft.com/office/drawing/2014/main" id="{C9A62D41-9FFE-BB4E-8398-F9B20B0B3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0629" y="4985635"/>
            <a:ext cx="115032" cy="848849"/>
          </a:xfrm>
          <a:custGeom>
            <a:avLst/>
            <a:gdLst>
              <a:gd name="T0" fmla="*/ 127 w 128"/>
              <a:gd name="T1" fmla="*/ 941 h 942"/>
              <a:gd name="T2" fmla="*/ 0 w 128"/>
              <a:gd name="T3" fmla="*/ 941 h 942"/>
              <a:gd name="T4" fmla="*/ 0 w 128"/>
              <a:gd name="T5" fmla="*/ 0 h 942"/>
              <a:gd name="T6" fmla="*/ 127 w 128"/>
              <a:gd name="T7" fmla="*/ 0 h 942"/>
              <a:gd name="T8" fmla="*/ 127 w 128"/>
              <a:gd name="T9" fmla="*/ 941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942">
                <a:moveTo>
                  <a:pt x="127" y="941"/>
                </a:moveTo>
                <a:lnTo>
                  <a:pt x="0" y="941"/>
                </a:lnTo>
                <a:lnTo>
                  <a:pt x="0" y="0"/>
                </a:lnTo>
                <a:lnTo>
                  <a:pt x="127" y="0"/>
                </a:lnTo>
                <a:lnTo>
                  <a:pt x="127" y="941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9">
            <a:extLst>
              <a:ext uri="{FF2B5EF4-FFF2-40B4-BE49-F238E27FC236}">
                <a16:creationId xmlns:a16="http://schemas.microsoft.com/office/drawing/2014/main" id="{1E00DAC4-0B6B-184E-B567-10316651F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3322" y="4985635"/>
            <a:ext cx="115030" cy="848849"/>
          </a:xfrm>
          <a:custGeom>
            <a:avLst/>
            <a:gdLst>
              <a:gd name="T0" fmla="*/ 127 w 128"/>
              <a:gd name="T1" fmla="*/ 941 h 942"/>
              <a:gd name="T2" fmla="*/ 0 w 128"/>
              <a:gd name="T3" fmla="*/ 941 h 942"/>
              <a:gd name="T4" fmla="*/ 0 w 128"/>
              <a:gd name="T5" fmla="*/ 0 h 942"/>
              <a:gd name="T6" fmla="*/ 127 w 128"/>
              <a:gd name="T7" fmla="*/ 0 h 942"/>
              <a:gd name="T8" fmla="*/ 127 w 128"/>
              <a:gd name="T9" fmla="*/ 941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942">
                <a:moveTo>
                  <a:pt x="127" y="941"/>
                </a:moveTo>
                <a:lnTo>
                  <a:pt x="0" y="941"/>
                </a:lnTo>
                <a:lnTo>
                  <a:pt x="0" y="0"/>
                </a:lnTo>
                <a:lnTo>
                  <a:pt x="127" y="0"/>
                </a:lnTo>
                <a:lnTo>
                  <a:pt x="127" y="941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10">
            <a:extLst>
              <a:ext uri="{FF2B5EF4-FFF2-40B4-BE49-F238E27FC236}">
                <a16:creationId xmlns:a16="http://schemas.microsoft.com/office/drawing/2014/main" id="{5590D67A-6786-8D43-83CF-2BD0823B8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2048" y="4985635"/>
            <a:ext cx="115030" cy="848849"/>
          </a:xfrm>
          <a:custGeom>
            <a:avLst/>
            <a:gdLst>
              <a:gd name="T0" fmla="*/ 127 w 128"/>
              <a:gd name="T1" fmla="*/ 941 h 942"/>
              <a:gd name="T2" fmla="*/ 0 w 128"/>
              <a:gd name="T3" fmla="*/ 941 h 942"/>
              <a:gd name="T4" fmla="*/ 0 w 128"/>
              <a:gd name="T5" fmla="*/ 0 h 942"/>
              <a:gd name="T6" fmla="*/ 127 w 128"/>
              <a:gd name="T7" fmla="*/ 0 h 942"/>
              <a:gd name="T8" fmla="*/ 127 w 128"/>
              <a:gd name="T9" fmla="*/ 941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942">
                <a:moveTo>
                  <a:pt x="127" y="941"/>
                </a:moveTo>
                <a:lnTo>
                  <a:pt x="0" y="941"/>
                </a:lnTo>
                <a:lnTo>
                  <a:pt x="0" y="0"/>
                </a:lnTo>
                <a:lnTo>
                  <a:pt x="127" y="0"/>
                </a:lnTo>
                <a:lnTo>
                  <a:pt x="127" y="941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11">
            <a:extLst>
              <a:ext uri="{FF2B5EF4-FFF2-40B4-BE49-F238E27FC236}">
                <a16:creationId xmlns:a16="http://schemas.microsoft.com/office/drawing/2014/main" id="{D31A0E53-7ABD-5D45-A891-7D298A7F0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4738" y="4985635"/>
            <a:ext cx="107099" cy="848849"/>
          </a:xfrm>
          <a:custGeom>
            <a:avLst/>
            <a:gdLst>
              <a:gd name="T0" fmla="*/ 118 w 119"/>
              <a:gd name="T1" fmla="*/ 941 h 942"/>
              <a:gd name="T2" fmla="*/ 0 w 119"/>
              <a:gd name="T3" fmla="*/ 941 h 942"/>
              <a:gd name="T4" fmla="*/ 0 w 119"/>
              <a:gd name="T5" fmla="*/ 0 h 942"/>
              <a:gd name="T6" fmla="*/ 118 w 119"/>
              <a:gd name="T7" fmla="*/ 0 h 942"/>
              <a:gd name="T8" fmla="*/ 118 w 119"/>
              <a:gd name="T9" fmla="*/ 941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942">
                <a:moveTo>
                  <a:pt x="118" y="941"/>
                </a:moveTo>
                <a:lnTo>
                  <a:pt x="0" y="941"/>
                </a:lnTo>
                <a:lnTo>
                  <a:pt x="0" y="0"/>
                </a:lnTo>
                <a:lnTo>
                  <a:pt x="118" y="0"/>
                </a:lnTo>
                <a:lnTo>
                  <a:pt x="118" y="941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12">
            <a:extLst>
              <a:ext uri="{FF2B5EF4-FFF2-40B4-BE49-F238E27FC236}">
                <a16:creationId xmlns:a16="http://schemas.microsoft.com/office/drawing/2014/main" id="{73842EB7-EE50-CE41-A5DC-E7EB8B6C5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5624" y="5830519"/>
            <a:ext cx="2407716" cy="107097"/>
          </a:xfrm>
          <a:custGeom>
            <a:avLst/>
            <a:gdLst>
              <a:gd name="T0" fmla="*/ 2675 w 2676"/>
              <a:gd name="T1" fmla="*/ 117 h 118"/>
              <a:gd name="T2" fmla="*/ 0 w 2676"/>
              <a:gd name="T3" fmla="*/ 117 h 118"/>
              <a:gd name="T4" fmla="*/ 0 w 2676"/>
              <a:gd name="T5" fmla="*/ 0 h 118"/>
              <a:gd name="T6" fmla="*/ 2675 w 2676"/>
              <a:gd name="T7" fmla="*/ 0 h 118"/>
              <a:gd name="T8" fmla="*/ 2675 w 2676"/>
              <a:gd name="T9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76" h="118">
                <a:moveTo>
                  <a:pt x="2675" y="117"/>
                </a:moveTo>
                <a:lnTo>
                  <a:pt x="0" y="117"/>
                </a:lnTo>
                <a:lnTo>
                  <a:pt x="0" y="0"/>
                </a:lnTo>
                <a:lnTo>
                  <a:pt x="2675" y="0"/>
                </a:lnTo>
                <a:lnTo>
                  <a:pt x="2675" y="1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13">
            <a:extLst>
              <a:ext uri="{FF2B5EF4-FFF2-40B4-BE49-F238E27FC236}">
                <a16:creationId xmlns:a16="http://schemas.microsoft.com/office/drawing/2014/main" id="{92C34082-5435-C54C-8904-514E48780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6268" y="6247009"/>
            <a:ext cx="2383916" cy="4684537"/>
          </a:xfrm>
          <a:custGeom>
            <a:avLst/>
            <a:gdLst>
              <a:gd name="T0" fmla="*/ 0 w 2649"/>
              <a:gd name="T1" fmla="*/ 5206 h 5207"/>
              <a:gd name="T2" fmla="*/ 0 w 2649"/>
              <a:gd name="T3" fmla="*/ 5206 h 5207"/>
              <a:gd name="T4" fmla="*/ 1934 w 2649"/>
              <a:gd name="T5" fmla="*/ 5206 h 5207"/>
              <a:gd name="T6" fmla="*/ 2648 w 2649"/>
              <a:gd name="T7" fmla="*/ 4500 h 5207"/>
              <a:gd name="T8" fmla="*/ 2648 w 2649"/>
              <a:gd name="T9" fmla="*/ 370 h 5207"/>
              <a:gd name="T10" fmla="*/ 2549 w 2649"/>
              <a:gd name="T11" fmla="*/ 0 h 5207"/>
              <a:gd name="T12" fmla="*/ 0 w 2649"/>
              <a:gd name="T13" fmla="*/ 5206 h 5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49" h="5207">
                <a:moveTo>
                  <a:pt x="0" y="5206"/>
                </a:moveTo>
                <a:lnTo>
                  <a:pt x="0" y="5206"/>
                </a:lnTo>
                <a:cubicBezTo>
                  <a:pt x="1934" y="5206"/>
                  <a:pt x="1934" y="5206"/>
                  <a:pt x="1934" y="5206"/>
                </a:cubicBezTo>
                <a:cubicBezTo>
                  <a:pt x="2332" y="5206"/>
                  <a:pt x="2648" y="4889"/>
                  <a:pt x="2648" y="4500"/>
                </a:cubicBezTo>
                <a:cubicBezTo>
                  <a:pt x="2648" y="370"/>
                  <a:pt x="2648" y="370"/>
                  <a:pt x="2648" y="370"/>
                </a:cubicBezTo>
                <a:cubicBezTo>
                  <a:pt x="2648" y="235"/>
                  <a:pt x="2612" y="108"/>
                  <a:pt x="2549" y="0"/>
                </a:cubicBezTo>
                <a:lnTo>
                  <a:pt x="0" y="520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14">
            <a:extLst>
              <a:ext uri="{FF2B5EF4-FFF2-40B4-BE49-F238E27FC236}">
                <a16:creationId xmlns:a16="http://schemas.microsoft.com/office/drawing/2014/main" id="{D6124DAC-3613-C641-B941-7A0EC6A22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4812" y="5937615"/>
            <a:ext cx="2951139" cy="4985998"/>
          </a:xfrm>
          <a:custGeom>
            <a:avLst/>
            <a:gdLst>
              <a:gd name="T0" fmla="*/ 714 w 3281"/>
              <a:gd name="T1" fmla="*/ 0 h 5542"/>
              <a:gd name="T2" fmla="*/ 714 w 3281"/>
              <a:gd name="T3" fmla="*/ 0 h 5542"/>
              <a:gd name="T4" fmla="*/ 0 w 3281"/>
              <a:gd name="T5" fmla="*/ 714 h 5542"/>
              <a:gd name="T6" fmla="*/ 0 w 3281"/>
              <a:gd name="T7" fmla="*/ 4844 h 5542"/>
              <a:gd name="T8" fmla="*/ 578 w 3281"/>
              <a:gd name="T9" fmla="*/ 5541 h 5542"/>
              <a:gd name="T10" fmla="*/ 3280 w 3281"/>
              <a:gd name="T11" fmla="*/ 0 h 5542"/>
              <a:gd name="T12" fmla="*/ 714 w 3281"/>
              <a:gd name="T13" fmla="*/ 0 h 5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81" h="5542">
                <a:moveTo>
                  <a:pt x="714" y="0"/>
                </a:moveTo>
                <a:lnTo>
                  <a:pt x="714" y="0"/>
                </a:lnTo>
                <a:cubicBezTo>
                  <a:pt x="316" y="0"/>
                  <a:pt x="0" y="317"/>
                  <a:pt x="0" y="714"/>
                </a:cubicBezTo>
                <a:cubicBezTo>
                  <a:pt x="0" y="4844"/>
                  <a:pt x="0" y="4844"/>
                  <a:pt x="0" y="4844"/>
                </a:cubicBezTo>
                <a:cubicBezTo>
                  <a:pt x="0" y="5188"/>
                  <a:pt x="253" y="5477"/>
                  <a:pt x="578" y="5541"/>
                </a:cubicBezTo>
                <a:cubicBezTo>
                  <a:pt x="3280" y="0"/>
                  <a:pt x="3280" y="0"/>
                  <a:pt x="3280" y="0"/>
                </a:cubicBezTo>
                <a:lnTo>
                  <a:pt x="714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15">
            <a:extLst>
              <a:ext uri="{FF2B5EF4-FFF2-40B4-BE49-F238E27FC236}">
                <a16:creationId xmlns:a16="http://schemas.microsoft.com/office/drawing/2014/main" id="{21ADD355-1373-9A4A-98F3-78AB913A9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4436" y="5937615"/>
            <a:ext cx="3978483" cy="4993931"/>
          </a:xfrm>
          <a:custGeom>
            <a:avLst/>
            <a:gdLst>
              <a:gd name="T0" fmla="*/ 3805 w 4421"/>
              <a:gd name="T1" fmla="*/ 0 h 5551"/>
              <a:gd name="T2" fmla="*/ 3805 w 4421"/>
              <a:gd name="T3" fmla="*/ 0 h 5551"/>
              <a:gd name="T4" fmla="*/ 2702 w 4421"/>
              <a:gd name="T5" fmla="*/ 0 h 5551"/>
              <a:gd name="T6" fmla="*/ 0 w 4421"/>
              <a:gd name="T7" fmla="*/ 5541 h 5551"/>
              <a:gd name="T8" fmla="*/ 136 w 4421"/>
              <a:gd name="T9" fmla="*/ 5550 h 5551"/>
              <a:gd name="T10" fmla="*/ 1871 w 4421"/>
              <a:gd name="T11" fmla="*/ 5550 h 5551"/>
              <a:gd name="T12" fmla="*/ 4420 w 4421"/>
              <a:gd name="T13" fmla="*/ 344 h 5551"/>
              <a:gd name="T14" fmla="*/ 3805 w 4421"/>
              <a:gd name="T15" fmla="*/ 0 h 5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21" h="5551">
                <a:moveTo>
                  <a:pt x="3805" y="0"/>
                </a:moveTo>
                <a:lnTo>
                  <a:pt x="3805" y="0"/>
                </a:lnTo>
                <a:cubicBezTo>
                  <a:pt x="2702" y="0"/>
                  <a:pt x="2702" y="0"/>
                  <a:pt x="2702" y="0"/>
                </a:cubicBezTo>
                <a:cubicBezTo>
                  <a:pt x="0" y="5541"/>
                  <a:pt x="0" y="5541"/>
                  <a:pt x="0" y="5541"/>
                </a:cubicBezTo>
                <a:cubicBezTo>
                  <a:pt x="45" y="5550"/>
                  <a:pt x="91" y="5550"/>
                  <a:pt x="136" y="5550"/>
                </a:cubicBezTo>
                <a:cubicBezTo>
                  <a:pt x="1871" y="5550"/>
                  <a:pt x="1871" y="5550"/>
                  <a:pt x="1871" y="5550"/>
                </a:cubicBezTo>
                <a:cubicBezTo>
                  <a:pt x="4420" y="344"/>
                  <a:pt x="4420" y="344"/>
                  <a:pt x="4420" y="344"/>
                </a:cubicBezTo>
                <a:cubicBezTo>
                  <a:pt x="4293" y="136"/>
                  <a:pt x="4067" y="0"/>
                  <a:pt x="3805" y="0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16">
            <a:extLst>
              <a:ext uri="{FF2B5EF4-FFF2-40B4-BE49-F238E27FC236}">
                <a16:creationId xmlns:a16="http://schemas.microsoft.com/office/drawing/2014/main" id="{12F8E7C9-6712-7A41-A9A9-51EDDFFE7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4812" y="7456818"/>
            <a:ext cx="4585372" cy="2034856"/>
          </a:xfrm>
          <a:custGeom>
            <a:avLst/>
            <a:gdLst>
              <a:gd name="T0" fmla="*/ 5097 w 5098"/>
              <a:gd name="T1" fmla="*/ 2260 h 2261"/>
              <a:gd name="T2" fmla="*/ 0 w 5098"/>
              <a:gd name="T3" fmla="*/ 2260 h 2261"/>
              <a:gd name="T4" fmla="*/ 0 w 5098"/>
              <a:gd name="T5" fmla="*/ 0 h 2261"/>
              <a:gd name="T6" fmla="*/ 5097 w 5098"/>
              <a:gd name="T7" fmla="*/ 0 h 2261"/>
              <a:gd name="T8" fmla="*/ 5097 w 5098"/>
              <a:gd name="T9" fmla="*/ 2260 h 2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98" h="2261">
                <a:moveTo>
                  <a:pt x="5097" y="2260"/>
                </a:moveTo>
                <a:lnTo>
                  <a:pt x="0" y="2260"/>
                </a:lnTo>
                <a:lnTo>
                  <a:pt x="0" y="0"/>
                </a:lnTo>
                <a:lnTo>
                  <a:pt x="5097" y="0"/>
                </a:lnTo>
                <a:lnTo>
                  <a:pt x="5097" y="226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17">
            <a:extLst>
              <a:ext uri="{FF2B5EF4-FFF2-40B4-BE49-F238E27FC236}">
                <a16:creationId xmlns:a16="http://schemas.microsoft.com/office/drawing/2014/main" id="{9800ED55-DEE2-1C45-A7AF-CEBC49782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6503" y="8115271"/>
            <a:ext cx="448223" cy="610854"/>
          </a:xfrm>
          <a:custGeom>
            <a:avLst/>
            <a:gdLst>
              <a:gd name="T0" fmla="*/ 434 w 498"/>
              <a:gd name="T1" fmla="*/ 63 h 679"/>
              <a:gd name="T2" fmla="*/ 434 w 498"/>
              <a:gd name="T3" fmla="*/ 63 h 679"/>
              <a:gd name="T4" fmla="*/ 262 w 498"/>
              <a:gd name="T5" fmla="*/ 0 h 679"/>
              <a:gd name="T6" fmla="*/ 0 w 498"/>
              <a:gd name="T7" fmla="*/ 0 h 679"/>
              <a:gd name="T8" fmla="*/ 0 w 498"/>
              <a:gd name="T9" fmla="*/ 678 h 679"/>
              <a:gd name="T10" fmla="*/ 163 w 498"/>
              <a:gd name="T11" fmla="*/ 678 h 679"/>
              <a:gd name="T12" fmla="*/ 163 w 498"/>
              <a:gd name="T13" fmla="*/ 416 h 679"/>
              <a:gd name="T14" fmla="*/ 262 w 498"/>
              <a:gd name="T15" fmla="*/ 416 h 679"/>
              <a:gd name="T16" fmla="*/ 380 w 498"/>
              <a:gd name="T17" fmla="*/ 389 h 679"/>
              <a:gd name="T18" fmla="*/ 452 w 498"/>
              <a:gd name="T19" fmla="*/ 334 h 679"/>
              <a:gd name="T20" fmla="*/ 497 w 498"/>
              <a:gd name="T21" fmla="*/ 208 h 679"/>
              <a:gd name="T22" fmla="*/ 434 w 498"/>
              <a:gd name="T23" fmla="*/ 63 h 679"/>
              <a:gd name="T24" fmla="*/ 163 w 498"/>
              <a:gd name="T25" fmla="*/ 126 h 679"/>
              <a:gd name="T26" fmla="*/ 163 w 498"/>
              <a:gd name="T27" fmla="*/ 126 h 679"/>
              <a:gd name="T28" fmla="*/ 262 w 498"/>
              <a:gd name="T29" fmla="*/ 126 h 679"/>
              <a:gd name="T30" fmla="*/ 317 w 498"/>
              <a:gd name="T31" fmla="*/ 144 h 679"/>
              <a:gd name="T32" fmla="*/ 335 w 498"/>
              <a:gd name="T33" fmla="*/ 208 h 679"/>
              <a:gd name="T34" fmla="*/ 317 w 498"/>
              <a:gd name="T35" fmla="*/ 262 h 679"/>
              <a:gd name="T36" fmla="*/ 262 w 498"/>
              <a:gd name="T37" fmla="*/ 289 h 679"/>
              <a:gd name="T38" fmla="*/ 163 w 498"/>
              <a:gd name="T39" fmla="*/ 289 h 679"/>
              <a:gd name="T40" fmla="*/ 163 w 498"/>
              <a:gd name="T41" fmla="*/ 126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8" h="679">
                <a:moveTo>
                  <a:pt x="434" y="63"/>
                </a:moveTo>
                <a:lnTo>
                  <a:pt x="434" y="63"/>
                </a:lnTo>
                <a:cubicBezTo>
                  <a:pt x="398" y="18"/>
                  <a:pt x="335" y="0"/>
                  <a:pt x="26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78"/>
                  <a:pt x="0" y="678"/>
                  <a:pt x="0" y="678"/>
                </a:cubicBezTo>
                <a:cubicBezTo>
                  <a:pt x="163" y="678"/>
                  <a:pt x="163" y="678"/>
                  <a:pt x="163" y="678"/>
                </a:cubicBezTo>
                <a:cubicBezTo>
                  <a:pt x="163" y="416"/>
                  <a:pt x="163" y="416"/>
                  <a:pt x="163" y="416"/>
                </a:cubicBezTo>
                <a:cubicBezTo>
                  <a:pt x="262" y="416"/>
                  <a:pt x="262" y="416"/>
                  <a:pt x="262" y="416"/>
                </a:cubicBezTo>
                <a:cubicBezTo>
                  <a:pt x="308" y="416"/>
                  <a:pt x="344" y="407"/>
                  <a:pt x="380" y="389"/>
                </a:cubicBezTo>
                <a:cubicBezTo>
                  <a:pt x="416" y="380"/>
                  <a:pt x="434" y="361"/>
                  <a:pt x="452" y="334"/>
                </a:cubicBezTo>
                <a:cubicBezTo>
                  <a:pt x="488" y="298"/>
                  <a:pt x="497" y="253"/>
                  <a:pt x="497" y="208"/>
                </a:cubicBezTo>
                <a:cubicBezTo>
                  <a:pt x="497" y="154"/>
                  <a:pt x="479" y="99"/>
                  <a:pt x="434" y="63"/>
                </a:cubicBezTo>
                <a:close/>
                <a:moveTo>
                  <a:pt x="163" y="126"/>
                </a:moveTo>
                <a:lnTo>
                  <a:pt x="163" y="126"/>
                </a:lnTo>
                <a:cubicBezTo>
                  <a:pt x="262" y="126"/>
                  <a:pt x="262" y="126"/>
                  <a:pt x="262" y="126"/>
                </a:cubicBezTo>
                <a:cubicBezTo>
                  <a:pt x="280" y="126"/>
                  <a:pt x="299" y="135"/>
                  <a:pt x="317" y="144"/>
                </a:cubicBezTo>
                <a:cubicBezTo>
                  <a:pt x="335" y="163"/>
                  <a:pt x="335" y="181"/>
                  <a:pt x="335" y="208"/>
                </a:cubicBezTo>
                <a:cubicBezTo>
                  <a:pt x="335" y="235"/>
                  <a:pt x="335" y="253"/>
                  <a:pt x="317" y="262"/>
                </a:cubicBezTo>
                <a:cubicBezTo>
                  <a:pt x="308" y="280"/>
                  <a:pt x="280" y="289"/>
                  <a:pt x="262" y="289"/>
                </a:cubicBezTo>
                <a:cubicBezTo>
                  <a:pt x="163" y="289"/>
                  <a:pt x="163" y="289"/>
                  <a:pt x="163" y="289"/>
                </a:cubicBezTo>
                <a:cubicBezTo>
                  <a:pt x="163" y="126"/>
                  <a:pt x="163" y="126"/>
                  <a:pt x="163" y="1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18">
            <a:extLst>
              <a:ext uri="{FF2B5EF4-FFF2-40B4-BE49-F238E27FC236}">
                <a16:creationId xmlns:a16="http://schemas.microsoft.com/office/drawing/2014/main" id="{516940C6-86DB-D24B-ADF0-F43FC6562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1990" y="8115271"/>
            <a:ext cx="464092" cy="610854"/>
          </a:xfrm>
          <a:custGeom>
            <a:avLst/>
            <a:gdLst>
              <a:gd name="T0" fmla="*/ 181 w 516"/>
              <a:gd name="T1" fmla="*/ 416 h 679"/>
              <a:gd name="T2" fmla="*/ 181 w 516"/>
              <a:gd name="T3" fmla="*/ 416 h 679"/>
              <a:gd name="T4" fmla="*/ 325 w 516"/>
              <a:gd name="T5" fmla="*/ 678 h 679"/>
              <a:gd name="T6" fmla="*/ 515 w 516"/>
              <a:gd name="T7" fmla="*/ 678 h 679"/>
              <a:gd name="T8" fmla="*/ 353 w 516"/>
              <a:gd name="T9" fmla="*/ 397 h 679"/>
              <a:gd name="T10" fmla="*/ 470 w 516"/>
              <a:gd name="T11" fmla="*/ 325 h 679"/>
              <a:gd name="T12" fmla="*/ 506 w 516"/>
              <a:gd name="T13" fmla="*/ 208 h 679"/>
              <a:gd name="T14" fmla="*/ 443 w 516"/>
              <a:gd name="T15" fmla="*/ 63 h 679"/>
              <a:gd name="T16" fmla="*/ 262 w 516"/>
              <a:gd name="T17" fmla="*/ 0 h 679"/>
              <a:gd name="T18" fmla="*/ 0 w 516"/>
              <a:gd name="T19" fmla="*/ 0 h 679"/>
              <a:gd name="T20" fmla="*/ 0 w 516"/>
              <a:gd name="T21" fmla="*/ 678 h 679"/>
              <a:gd name="T22" fmla="*/ 162 w 516"/>
              <a:gd name="T23" fmla="*/ 678 h 679"/>
              <a:gd name="T24" fmla="*/ 162 w 516"/>
              <a:gd name="T25" fmla="*/ 416 h 679"/>
              <a:gd name="T26" fmla="*/ 181 w 516"/>
              <a:gd name="T27" fmla="*/ 416 h 679"/>
              <a:gd name="T28" fmla="*/ 262 w 516"/>
              <a:gd name="T29" fmla="*/ 126 h 679"/>
              <a:gd name="T30" fmla="*/ 262 w 516"/>
              <a:gd name="T31" fmla="*/ 126 h 679"/>
              <a:gd name="T32" fmla="*/ 316 w 516"/>
              <a:gd name="T33" fmla="*/ 144 h 679"/>
              <a:gd name="T34" fmla="*/ 343 w 516"/>
              <a:gd name="T35" fmla="*/ 208 h 679"/>
              <a:gd name="T36" fmla="*/ 316 w 516"/>
              <a:gd name="T37" fmla="*/ 262 h 679"/>
              <a:gd name="T38" fmla="*/ 262 w 516"/>
              <a:gd name="T39" fmla="*/ 289 h 679"/>
              <a:gd name="T40" fmla="*/ 162 w 516"/>
              <a:gd name="T41" fmla="*/ 289 h 679"/>
              <a:gd name="T42" fmla="*/ 162 w 516"/>
              <a:gd name="T43" fmla="*/ 126 h 679"/>
              <a:gd name="T44" fmla="*/ 262 w 516"/>
              <a:gd name="T45" fmla="*/ 126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6" h="679">
                <a:moveTo>
                  <a:pt x="181" y="416"/>
                </a:moveTo>
                <a:lnTo>
                  <a:pt x="181" y="416"/>
                </a:lnTo>
                <a:cubicBezTo>
                  <a:pt x="325" y="678"/>
                  <a:pt x="325" y="678"/>
                  <a:pt x="325" y="678"/>
                </a:cubicBezTo>
                <a:cubicBezTo>
                  <a:pt x="515" y="678"/>
                  <a:pt x="515" y="678"/>
                  <a:pt x="515" y="678"/>
                </a:cubicBezTo>
                <a:cubicBezTo>
                  <a:pt x="353" y="397"/>
                  <a:pt x="353" y="397"/>
                  <a:pt x="353" y="397"/>
                </a:cubicBezTo>
                <a:cubicBezTo>
                  <a:pt x="407" y="389"/>
                  <a:pt x="443" y="361"/>
                  <a:pt x="470" y="325"/>
                </a:cubicBezTo>
                <a:cubicBezTo>
                  <a:pt x="488" y="280"/>
                  <a:pt x="506" y="244"/>
                  <a:pt x="506" y="208"/>
                </a:cubicBezTo>
                <a:cubicBezTo>
                  <a:pt x="506" y="154"/>
                  <a:pt x="479" y="99"/>
                  <a:pt x="443" y="63"/>
                </a:cubicBezTo>
                <a:cubicBezTo>
                  <a:pt x="398" y="18"/>
                  <a:pt x="334" y="0"/>
                  <a:pt x="26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78"/>
                  <a:pt x="0" y="678"/>
                  <a:pt x="0" y="678"/>
                </a:cubicBezTo>
                <a:cubicBezTo>
                  <a:pt x="162" y="678"/>
                  <a:pt x="162" y="678"/>
                  <a:pt x="162" y="678"/>
                </a:cubicBezTo>
                <a:cubicBezTo>
                  <a:pt x="162" y="416"/>
                  <a:pt x="162" y="416"/>
                  <a:pt x="162" y="416"/>
                </a:cubicBezTo>
                <a:cubicBezTo>
                  <a:pt x="181" y="416"/>
                  <a:pt x="181" y="416"/>
                  <a:pt x="181" y="416"/>
                </a:cubicBezTo>
                <a:close/>
                <a:moveTo>
                  <a:pt x="262" y="126"/>
                </a:moveTo>
                <a:lnTo>
                  <a:pt x="262" y="126"/>
                </a:lnTo>
                <a:cubicBezTo>
                  <a:pt x="289" y="126"/>
                  <a:pt x="307" y="135"/>
                  <a:pt x="316" y="144"/>
                </a:cubicBezTo>
                <a:cubicBezTo>
                  <a:pt x="334" y="163"/>
                  <a:pt x="343" y="181"/>
                  <a:pt x="343" y="208"/>
                </a:cubicBezTo>
                <a:cubicBezTo>
                  <a:pt x="343" y="235"/>
                  <a:pt x="334" y="253"/>
                  <a:pt x="316" y="262"/>
                </a:cubicBezTo>
                <a:cubicBezTo>
                  <a:pt x="307" y="280"/>
                  <a:pt x="289" y="289"/>
                  <a:pt x="262" y="289"/>
                </a:cubicBezTo>
                <a:cubicBezTo>
                  <a:pt x="162" y="289"/>
                  <a:pt x="162" y="289"/>
                  <a:pt x="162" y="289"/>
                </a:cubicBezTo>
                <a:cubicBezTo>
                  <a:pt x="162" y="126"/>
                  <a:pt x="162" y="126"/>
                  <a:pt x="162" y="126"/>
                </a:cubicBezTo>
                <a:cubicBezTo>
                  <a:pt x="262" y="126"/>
                  <a:pt x="262" y="126"/>
                  <a:pt x="262" y="1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19">
            <a:extLst>
              <a:ext uri="{FF2B5EF4-FFF2-40B4-BE49-F238E27FC236}">
                <a16:creationId xmlns:a16="http://schemas.microsoft.com/office/drawing/2014/main" id="{344496F6-7D2B-5749-BD4E-89F7EA0E3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9547" y="8107338"/>
            <a:ext cx="610854" cy="626720"/>
          </a:xfrm>
          <a:custGeom>
            <a:avLst/>
            <a:gdLst>
              <a:gd name="T0" fmla="*/ 335 w 679"/>
              <a:gd name="T1" fmla="*/ 542 h 697"/>
              <a:gd name="T2" fmla="*/ 335 w 679"/>
              <a:gd name="T3" fmla="*/ 542 h 697"/>
              <a:gd name="T4" fmla="*/ 208 w 679"/>
              <a:gd name="T5" fmla="*/ 488 h 697"/>
              <a:gd name="T6" fmla="*/ 163 w 679"/>
              <a:gd name="T7" fmla="*/ 343 h 697"/>
              <a:gd name="T8" fmla="*/ 208 w 679"/>
              <a:gd name="T9" fmla="*/ 199 h 697"/>
              <a:gd name="T10" fmla="*/ 335 w 679"/>
              <a:gd name="T11" fmla="*/ 153 h 697"/>
              <a:gd name="T12" fmla="*/ 462 w 679"/>
              <a:gd name="T13" fmla="*/ 199 h 697"/>
              <a:gd name="T14" fmla="*/ 516 w 679"/>
              <a:gd name="T15" fmla="*/ 343 h 697"/>
              <a:gd name="T16" fmla="*/ 462 w 679"/>
              <a:gd name="T17" fmla="*/ 488 h 697"/>
              <a:gd name="T18" fmla="*/ 335 w 679"/>
              <a:gd name="T19" fmla="*/ 542 h 697"/>
              <a:gd name="T20" fmla="*/ 344 w 679"/>
              <a:gd name="T21" fmla="*/ 696 h 697"/>
              <a:gd name="T22" fmla="*/ 344 w 679"/>
              <a:gd name="T23" fmla="*/ 696 h 697"/>
              <a:gd name="T24" fmla="*/ 579 w 679"/>
              <a:gd name="T25" fmla="*/ 597 h 697"/>
              <a:gd name="T26" fmla="*/ 678 w 679"/>
              <a:gd name="T27" fmla="*/ 343 h 697"/>
              <a:gd name="T28" fmla="*/ 579 w 679"/>
              <a:gd name="T29" fmla="*/ 99 h 697"/>
              <a:gd name="T30" fmla="*/ 344 w 679"/>
              <a:gd name="T31" fmla="*/ 0 h 697"/>
              <a:gd name="T32" fmla="*/ 100 w 679"/>
              <a:gd name="T33" fmla="*/ 99 h 697"/>
              <a:gd name="T34" fmla="*/ 0 w 679"/>
              <a:gd name="T35" fmla="*/ 343 h 697"/>
              <a:gd name="T36" fmla="*/ 100 w 679"/>
              <a:gd name="T37" fmla="*/ 597 h 697"/>
              <a:gd name="T38" fmla="*/ 344 w 679"/>
              <a:gd name="T39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79" h="697">
                <a:moveTo>
                  <a:pt x="335" y="542"/>
                </a:moveTo>
                <a:lnTo>
                  <a:pt x="335" y="542"/>
                </a:lnTo>
                <a:cubicBezTo>
                  <a:pt x="290" y="542"/>
                  <a:pt x="245" y="524"/>
                  <a:pt x="208" y="488"/>
                </a:cubicBezTo>
                <a:cubicBezTo>
                  <a:pt x="181" y="452"/>
                  <a:pt x="163" y="406"/>
                  <a:pt x="163" y="343"/>
                </a:cubicBezTo>
                <a:cubicBezTo>
                  <a:pt x="163" y="289"/>
                  <a:pt x="181" y="235"/>
                  <a:pt x="208" y="199"/>
                </a:cubicBezTo>
                <a:cubicBezTo>
                  <a:pt x="245" y="172"/>
                  <a:pt x="290" y="153"/>
                  <a:pt x="335" y="153"/>
                </a:cubicBezTo>
                <a:cubicBezTo>
                  <a:pt x="389" y="153"/>
                  <a:pt x="434" y="172"/>
                  <a:pt x="462" y="199"/>
                </a:cubicBezTo>
                <a:cubicBezTo>
                  <a:pt x="498" y="235"/>
                  <a:pt x="516" y="289"/>
                  <a:pt x="516" y="343"/>
                </a:cubicBezTo>
                <a:cubicBezTo>
                  <a:pt x="516" y="406"/>
                  <a:pt x="498" y="452"/>
                  <a:pt x="462" y="488"/>
                </a:cubicBezTo>
                <a:cubicBezTo>
                  <a:pt x="434" y="524"/>
                  <a:pt x="389" y="542"/>
                  <a:pt x="335" y="542"/>
                </a:cubicBezTo>
                <a:close/>
                <a:moveTo>
                  <a:pt x="344" y="696"/>
                </a:moveTo>
                <a:lnTo>
                  <a:pt x="344" y="696"/>
                </a:lnTo>
                <a:cubicBezTo>
                  <a:pt x="434" y="696"/>
                  <a:pt x="516" y="660"/>
                  <a:pt x="579" y="597"/>
                </a:cubicBezTo>
                <a:cubicBezTo>
                  <a:pt x="642" y="524"/>
                  <a:pt x="678" y="443"/>
                  <a:pt x="678" y="343"/>
                </a:cubicBezTo>
                <a:cubicBezTo>
                  <a:pt x="678" y="244"/>
                  <a:pt x="642" y="163"/>
                  <a:pt x="579" y="99"/>
                </a:cubicBezTo>
                <a:cubicBezTo>
                  <a:pt x="516" y="27"/>
                  <a:pt x="434" y="0"/>
                  <a:pt x="344" y="0"/>
                </a:cubicBezTo>
                <a:cubicBezTo>
                  <a:pt x="245" y="0"/>
                  <a:pt x="163" y="27"/>
                  <a:pt x="100" y="99"/>
                </a:cubicBezTo>
                <a:cubicBezTo>
                  <a:pt x="37" y="163"/>
                  <a:pt x="0" y="244"/>
                  <a:pt x="0" y="343"/>
                </a:cubicBezTo>
                <a:cubicBezTo>
                  <a:pt x="0" y="443"/>
                  <a:pt x="37" y="524"/>
                  <a:pt x="100" y="597"/>
                </a:cubicBezTo>
                <a:cubicBezTo>
                  <a:pt x="163" y="660"/>
                  <a:pt x="245" y="696"/>
                  <a:pt x="344" y="6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20">
            <a:extLst>
              <a:ext uri="{FF2B5EF4-FFF2-40B4-BE49-F238E27FC236}">
                <a16:creationId xmlns:a16="http://schemas.microsoft.com/office/drawing/2014/main" id="{F902AAF9-107B-E940-9ABC-D4DE9EBFB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966" y="8115271"/>
            <a:ext cx="472025" cy="610854"/>
          </a:xfrm>
          <a:custGeom>
            <a:avLst/>
            <a:gdLst>
              <a:gd name="T0" fmla="*/ 179 w 524"/>
              <a:gd name="T1" fmla="*/ 126 h 679"/>
              <a:gd name="T2" fmla="*/ 179 w 524"/>
              <a:gd name="T3" fmla="*/ 678 h 679"/>
              <a:gd name="T4" fmla="*/ 342 w 524"/>
              <a:gd name="T5" fmla="*/ 678 h 679"/>
              <a:gd name="T6" fmla="*/ 342 w 524"/>
              <a:gd name="T7" fmla="*/ 126 h 679"/>
              <a:gd name="T8" fmla="*/ 523 w 524"/>
              <a:gd name="T9" fmla="*/ 126 h 679"/>
              <a:gd name="T10" fmla="*/ 523 w 524"/>
              <a:gd name="T11" fmla="*/ 0 h 679"/>
              <a:gd name="T12" fmla="*/ 0 w 524"/>
              <a:gd name="T13" fmla="*/ 0 h 679"/>
              <a:gd name="T14" fmla="*/ 0 w 524"/>
              <a:gd name="T15" fmla="*/ 126 h 679"/>
              <a:gd name="T16" fmla="*/ 179 w 524"/>
              <a:gd name="T17" fmla="*/ 126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4" h="679">
                <a:moveTo>
                  <a:pt x="179" y="126"/>
                </a:moveTo>
                <a:lnTo>
                  <a:pt x="179" y="678"/>
                </a:lnTo>
                <a:lnTo>
                  <a:pt x="342" y="678"/>
                </a:lnTo>
                <a:lnTo>
                  <a:pt x="342" y="126"/>
                </a:lnTo>
                <a:lnTo>
                  <a:pt x="523" y="126"/>
                </a:lnTo>
                <a:lnTo>
                  <a:pt x="523" y="0"/>
                </a:lnTo>
                <a:lnTo>
                  <a:pt x="0" y="0"/>
                </a:lnTo>
                <a:lnTo>
                  <a:pt x="0" y="126"/>
                </a:lnTo>
                <a:lnTo>
                  <a:pt x="179" y="1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21">
            <a:extLst>
              <a:ext uri="{FF2B5EF4-FFF2-40B4-BE49-F238E27FC236}">
                <a16:creationId xmlns:a16="http://schemas.microsoft.com/office/drawing/2014/main" id="{E7AECAC3-892A-7F4E-AABD-069B5280F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3322" y="8115271"/>
            <a:ext cx="356993" cy="610854"/>
          </a:xfrm>
          <a:custGeom>
            <a:avLst/>
            <a:gdLst>
              <a:gd name="T0" fmla="*/ 0 w 399"/>
              <a:gd name="T1" fmla="*/ 0 h 679"/>
              <a:gd name="T2" fmla="*/ 0 w 399"/>
              <a:gd name="T3" fmla="*/ 678 h 679"/>
              <a:gd name="T4" fmla="*/ 398 w 399"/>
              <a:gd name="T5" fmla="*/ 678 h 679"/>
              <a:gd name="T6" fmla="*/ 398 w 399"/>
              <a:gd name="T7" fmla="*/ 551 h 679"/>
              <a:gd name="T8" fmla="*/ 163 w 399"/>
              <a:gd name="T9" fmla="*/ 551 h 679"/>
              <a:gd name="T10" fmla="*/ 163 w 399"/>
              <a:gd name="T11" fmla="*/ 397 h 679"/>
              <a:gd name="T12" fmla="*/ 371 w 399"/>
              <a:gd name="T13" fmla="*/ 397 h 679"/>
              <a:gd name="T14" fmla="*/ 371 w 399"/>
              <a:gd name="T15" fmla="*/ 271 h 679"/>
              <a:gd name="T16" fmla="*/ 163 w 399"/>
              <a:gd name="T17" fmla="*/ 271 h 679"/>
              <a:gd name="T18" fmla="*/ 163 w 399"/>
              <a:gd name="T19" fmla="*/ 126 h 679"/>
              <a:gd name="T20" fmla="*/ 398 w 399"/>
              <a:gd name="T21" fmla="*/ 126 h 679"/>
              <a:gd name="T22" fmla="*/ 398 w 399"/>
              <a:gd name="T23" fmla="*/ 0 h 679"/>
              <a:gd name="T24" fmla="*/ 0 w 399"/>
              <a:gd name="T25" fmla="*/ 0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9" h="679">
                <a:moveTo>
                  <a:pt x="0" y="0"/>
                </a:moveTo>
                <a:lnTo>
                  <a:pt x="0" y="678"/>
                </a:lnTo>
                <a:lnTo>
                  <a:pt x="398" y="678"/>
                </a:lnTo>
                <a:lnTo>
                  <a:pt x="398" y="551"/>
                </a:lnTo>
                <a:lnTo>
                  <a:pt x="163" y="551"/>
                </a:lnTo>
                <a:lnTo>
                  <a:pt x="163" y="397"/>
                </a:lnTo>
                <a:lnTo>
                  <a:pt x="371" y="397"/>
                </a:lnTo>
                <a:lnTo>
                  <a:pt x="371" y="271"/>
                </a:lnTo>
                <a:lnTo>
                  <a:pt x="163" y="271"/>
                </a:lnTo>
                <a:lnTo>
                  <a:pt x="163" y="126"/>
                </a:lnTo>
                <a:lnTo>
                  <a:pt x="398" y="126"/>
                </a:lnTo>
                <a:lnTo>
                  <a:pt x="398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22">
            <a:extLst>
              <a:ext uri="{FF2B5EF4-FFF2-40B4-BE49-F238E27FC236}">
                <a16:creationId xmlns:a16="http://schemas.microsoft.com/office/drawing/2014/main" id="{F5A4C2C9-CB40-B04D-B04A-2FB09CC12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1211" y="8115271"/>
            <a:ext cx="138832" cy="610854"/>
          </a:xfrm>
          <a:custGeom>
            <a:avLst/>
            <a:gdLst>
              <a:gd name="T0" fmla="*/ 154 w 155"/>
              <a:gd name="T1" fmla="*/ 678 h 679"/>
              <a:gd name="T2" fmla="*/ 154 w 155"/>
              <a:gd name="T3" fmla="*/ 0 h 679"/>
              <a:gd name="T4" fmla="*/ 0 w 155"/>
              <a:gd name="T5" fmla="*/ 0 h 679"/>
              <a:gd name="T6" fmla="*/ 0 w 155"/>
              <a:gd name="T7" fmla="*/ 678 h 679"/>
              <a:gd name="T8" fmla="*/ 154 w 155"/>
              <a:gd name="T9" fmla="*/ 678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" h="679">
                <a:moveTo>
                  <a:pt x="154" y="678"/>
                </a:moveTo>
                <a:lnTo>
                  <a:pt x="154" y="0"/>
                </a:lnTo>
                <a:lnTo>
                  <a:pt x="0" y="0"/>
                </a:lnTo>
                <a:lnTo>
                  <a:pt x="0" y="678"/>
                </a:lnTo>
                <a:lnTo>
                  <a:pt x="154" y="67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23">
            <a:extLst>
              <a:ext uri="{FF2B5EF4-FFF2-40B4-BE49-F238E27FC236}">
                <a16:creationId xmlns:a16="http://schemas.microsoft.com/office/drawing/2014/main" id="{AE39BDBB-911B-F846-A455-110BF6B1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6973" y="8115271"/>
            <a:ext cx="531522" cy="610854"/>
          </a:xfrm>
          <a:custGeom>
            <a:avLst/>
            <a:gdLst>
              <a:gd name="T0" fmla="*/ 425 w 589"/>
              <a:gd name="T1" fmla="*/ 425 h 679"/>
              <a:gd name="T2" fmla="*/ 163 w 589"/>
              <a:gd name="T3" fmla="*/ 0 h 679"/>
              <a:gd name="T4" fmla="*/ 0 w 589"/>
              <a:gd name="T5" fmla="*/ 0 h 679"/>
              <a:gd name="T6" fmla="*/ 0 w 589"/>
              <a:gd name="T7" fmla="*/ 678 h 679"/>
              <a:gd name="T8" fmla="*/ 163 w 589"/>
              <a:gd name="T9" fmla="*/ 678 h 679"/>
              <a:gd name="T10" fmla="*/ 163 w 589"/>
              <a:gd name="T11" fmla="*/ 253 h 679"/>
              <a:gd name="T12" fmla="*/ 425 w 589"/>
              <a:gd name="T13" fmla="*/ 678 h 679"/>
              <a:gd name="T14" fmla="*/ 588 w 589"/>
              <a:gd name="T15" fmla="*/ 678 h 679"/>
              <a:gd name="T16" fmla="*/ 588 w 589"/>
              <a:gd name="T17" fmla="*/ 0 h 679"/>
              <a:gd name="T18" fmla="*/ 425 w 589"/>
              <a:gd name="T19" fmla="*/ 0 h 679"/>
              <a:gd name="T20" fmla="*/ 425 w 589"/>
              <a:gd name="T21" fmla="*/ 425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9" h="679">
                <a:moveTo>
                  <a:pt x="425" y="425"/>
                </a:moveTo>
                <a:lnTo>
                  <a:pt x="163" y="0"/>
                </a:lnTo>
                <a:lnTo>
                  <a:pt x="0" y="0"/>
                </a:lnTo>
                <a:lnTo>
                  <a:pt x="0" y="678"/>
                </a:lnTo>
                <a:lnTo>
                  <a:pt x="163" y="678"/>
                </a:lnTo>
                <a:lnTo>
                  <a:pt x="163" y="253"/>
                </a:lnTo>
                <a:lnTo>
                  <a:pt x="425" y="678"/>
                </a:lnTo>
                <a:lnTo>
                  <a:pt x="588" y="678"/>
                </a:lnTo>
                <a:lnTo>
                  <a:pt x="588" y="0"/>
                </a:lnTo>
                <a:lnTo>
                  <a:pt x="425" y="0"/>
                </a:lnTo>
                <a:lnTo>
                  <a:pt x="425" y="4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49072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74">
      <a:dk1>
        <a:srgbClr val="989998"/>
      </a:dk1>
      <a:lt1>
        <a:srgbClr val="FFFFFF"/>
      </a:lt1>
      <a:dk2>
        <a:srgbClr val="363E48"/>
      </a:dk2>
      <a:lt2>
        <a:srgbClr val="FEFFFF"/>
      </a:lt2>
      <a:accent1>
        <a:srgbClr val="67E3BE"/>
      </a:accent1>
      <a:accent2>
        <a:srgbClr val="FCBE2C"/>
      </a:accent2>
      <a:accent3>
        <a:srgbClr val="24DFA8"/>
      </a:accent3>
      <a:accent4>
        <a:srgbClr val="FDE156"/>
      </a:accent4>
      <a:accent5>
        <a:srgbClr val="DB1857"/>
      </a:accent5>
      <a:accent6>
        <a:srgbClr val="D5D5D5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92090</TotalTime>
  <Words>538</Words>
  <Application>Microsoft Macintosh PowerPoint</Application>
  <PresentationFormat>Personalizado</PresentationFormat>
  <Paragraphs>128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Lato Regular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16571</cp:revision>
  <dcterms:created xsi:type="dcterms:W3CDTF">2014-11-12T21:47:38Z</dcterms:created>
  <dcterms:modified xsi:type="dcterms:W3CDTF">2019-10-08T22:33:50Z</dcterms:modified>
  <cp:category/>
</cp:coreProperties>
</file>