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86429" autoAdjust="0"/>
  </p:normalViewPr>
  <p:slideViewPr>
    <p:cSldViewPr snapToGrid="0" snapToObjects="1">
      <p:cViewPr>
        <p:scale>
          <a:sx n="45" d="100"/>
          <a:sy n="45" d="100"/>
        </p:scale>
        <p:origin x="1352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50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33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29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764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96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2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27">
            <a:extLst>
              <a:ext uri="{FF2B5EF4-FFF2-40B4-BE49-F238E27FC236}">
                <a16:creationId xmlns:a16="http://schemas.microsoft.com/office/drawing/2014/main" id="{DF8B1491-6F65-D840-A8A8-D74D2BC8E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Line 28">
            <a:extLst>
              <a:ext uri="{FF2B5EF4-FFF2-40B4-BE49-F238E27FC236}">
                <a16:creationId xmlns:a16="http://schemas.microsoft.com/office/drawing/2014/main" id="{CA9BAB82-F002-2145-80F1-7724ACB50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" name="Line 29">
            <a:extLst>
              <a:ext uri="{FF2B5EF4-FFF2-40B4-BE49-F238E27FC236}">
                <a16:creationId xmlns:a16="http://schemas.microsoft.com/office/drawing/2014/main" id="{41CA68AA-86BA-6C47-8491-6BF6AB33A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" name="Line 30">
            <a:extLst>
              <a:ext uri="{FF2B5EF4-FFF2-40B4-BE49-F238E27FC236}">
                <a16:creationId xmlns:a16="http://schemas.microsoft.com/office/drawing/2014/main" id="{122B09B4-F5E1-054C-B984-F6ABA3121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66FA75BB-11E5-B244-BAE4-20E1662C4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32">
            <a:extLst>
              <a:ext uri="{FF2B5EF4-FFF2-40B4-BE49-F238E27FC236}">
                <a16:creationId xmlns:a16="http://schemas.microsoft.com/office/drawing/2014/main" id="{F1431A62-8DD4-C849-99A0-9BD4D1EA4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33">
            <a:extLst>
              <a:ext uri="{FF2B5EF4-FFF2-40B4-BE49-F238E27FC236}">
                <a16:creationId xmlns:a16="http://schemas.microsoft.com/office/drawing/2014/main" id="{F2BFE471-1EEA-A44B-9C2E-6E22C6973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34">
            <a:extLst>
              <a:ext uri="{FF2B5EF4-FFF2-40B4-BE49-F238E27FC236}">
                <a16:creationId xmlns:a16="http://schemas.microsoft.com/office/drawing/2014/main" id="{7B1CC034-BE21-C34F-9F25-C41F91173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7627AFA3-7573-8F4C-ABC9-2B0A1233A457}"/>
              </a:ext>
            </a:extLst>
          </p:cNvPr>
          <p:cNvGrpSpPr/>
          <p:nvPr/>
        </p:nvGrpSpPr>
        <p:grpSpPr>
          <a:xfrm>
            <a:off x="17234151" y="6080936"/>
            <a:ext cx="3737413" cy="2038177"/>
            <a:chOff x="4247967" y="10711881"/>
            <a:chExt cx="4236804" cy="2038177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7AC929D7-9506-3E48-81C2-4CDF66C806F8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1CC5384C-18F5-1849-A265-E1D83F8C010D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DFEC2086-069C-B14D-8721-03259ADC5F80}"/>
              </a:ext>
            </a:extLst>
          </p:cNvPr>
          <p:cNvGrpSpPr/>
          <p:nvPr/>
        </p:nvGrpSpPr>
        <p:grpSpPr>
          <a:xfrm>
            <a:off x="3177778" y="5961732"/>
            <a:ext cx="3902172" cy="2012662"/>
            <a:chOff x="4263265" y="1952891"/>
            <a:chExt cx="4236804" cy="2012662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63D1E4B5-7A4B-A24F-B6FF-1591768D6DE7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5" name="Rectangle 40">
              <a:extLst>
                <a:ext uri="{FF2B5EF4-FFF2-40B4-BE49-F238E27FC236}">
                  <a16:creationId xmlns:a16="http://schemas.microsoft.com/office/drawing/2014/main" id="{B6166705-8B44-9641-82E5-D6094A921FDE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E4C3966E-246C-C743-9D9B-3877880A0221}"/>
              </a:ext>
            </a:extLst>
          </p:cNvPr>
          <p:cNvGrpSpPr/>
          <p:nvPr/>
        </p:nvGrpSpPr>
        <p:grpSpPr>
          <a:xfrm>
            <a:off x="17342334" y="9182202"/>
            <a:ext cx="3955403" cy="2038177"/>
            <a:chOff x="4247967" y="10711881"/>
            <a:chExt cx="4236804" cy="2038177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371DA4C4-7EEA-D246-BDBA-5727C40EEB76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8" name="Rectangle 40">
              <a:extLst>
                <a:ext uri="{FF2B5EF4-FFF2-40B4-BE49-F238E27FC236}">
                  <a16:creationId xmlns:a16="http://schemas.microsoft.com/office/drawing/2014/main" id="{1918D2FA-3FA9-7F43-9AF0-86D2F0E39F8F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F9ED0BFF-DCA6-814A-90D5-BF6F7C40DFAD}"/>
              </a:ext>
            </a:extLst>
          </p:cNvPr>
          <p:cNvGrpSpPr/>
          <p:nvPr/>
        </p:nvGrpSpPr>
        <p:grpSpPr>
          <a:xfrm>
            <a:off x="3011796" y="9301099"/>
            <a:ext cx="4056252" cy="2012662"/>
            <a:chOff x="4263265" y="1952891"/>
            <a:chExt cx="4236804" cy="2012662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8E99F3CD-E445-EC40-8F10-B023429DA502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2" name="Rectangle 40">
              <a:extLst>
                <a:ext uri="{FF2B5EF4-FFF2-40B4-BE49-F238E27FC236}">
                  <a16:creationId xmlns:a16="http://schemas.microsoft.com/office/drawing/2014/main" id="{6FBD21F6-A4C6-644D-A1B1-6DA3E754AEC9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9245097C-F9ED-A94B-B0E7-26C3CDB91EC0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EC9C9291-D1A9-0047-8C3B-2AF4A3DF253A}"/>
                </a:ext>
              </a:extLst>
            </p:cNvPr>
            <p:cNvSpPr txBox="1"/>
            <p:nvPr/>
          </p:nvSpPr>
          <p:spPr>
            <a:xfrm>
              <a:off x="8958625" y="861425"/>
              <a:ext cx="64604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Fitness/Sport</a:t>
              </a:r>
            </a:p>
          </p:txBody>
        </p: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782A6DA1-230C-D24B-BAE6-18C852E56A6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86" name="CuadroTexto 395">
            <a:extLst>
              <a:ext uri="{FF2B5EF4-FFF2-40B4-BE49-F238E27FC236}">
                <a16:creationId xmlns:a16="http://schemas.microsoft.com/office/drawing/2014/main" id="{8F155309-3A92-A840-9F05-3FBE80F664CE}"/>
              </a:ext>
            </a:extLst>
          </p:cNvPr>
          <p:cNvSpPr txBox="1"/>
          <p:nvPr/>
        </p:nvSpPr>
        <p:spPr>
          <a:xfrm flipH="1">
            <a:off x="204096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87" name="CuadroTexto 395">
            <a:extLst>
              <a:ext uri="{FF2B5EF4-FFF2-40B4-BE49-F238E27FC236}">
                <a16:creationId xmlns:a16="http://schemas.microsoft.com/office/drawing/2014/main" id="{7B68D8A3-A497-264D-8C97-77F9F285DFAC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1467893A-D367-F940-B10A-68E0DD66DA3D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441BFD01-0EEE-8642-88C9-DAE15A37DCEB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90" name="Freeform 254">
            <a:extLst>
              <a:ext uri="{FF2B5EF4-FFF2-40B4-BE49-F238E27FC236}">
                <a16:creationId xmlns:a16="http://schemas.microsoft.com/office/drawing/2014/main" id="{65605881-3671-7343-8A2D-45F1453EB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1192" y="10609133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54">
            <a:extLst>
              <a:ext uri="{FF2B5EF4-FFF2-40B4-BE49-F238E27FC236}">
                <a16:creationId xmlns:a16="http://schemas.microsoft.com/office/drawing/2014/main" id="{28D28898-4E31-9745-BBFA-65FD0A0C9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1508" y="7440039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54">
            <a:extLst>
              <a:ext uri="{FF2B5EF4-FFF2-40B4-BE49-F238E27FC236}">
                <a16:creationId xmlns:a16="http://schemas.microsoft.com/office/drawing/2014/main" id="{19506BA5-8BA9-C843-AECC-BC8CB2F6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970" y="7427260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54">
            <a:extLst>
              <a:ext uri="{FF2B5EF4-FFF2-40B4-BE49-F238E27FC236}">
                <a16:creationId xmlns:a16="http://schemas.microsoft.com/office/drawing/2014/main" id="{9F9F9C1C-963C-CC4D-905E-AF16838D0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590" y="10609133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">
            <a:extLst>
              <a:ext uri="{FF2B5EF4-FFF2-40B4-BE49-F238E27FC236}">
                <a16:creationId xmlns:a16="http://schemas.microsoft.com/office/drawing/2014/main" id="{89C589E2-AB08-4A43-9E44-EA7AC41FE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1730" y="7887989"/>
            <a:ext cx="1539252" cy="3619003"/>
          </a:xfrm>
          <a:custGeom>
            <a:avLst/>
            <a:gdLst>
              <a:gd name="T0" fmla="*/ 1382 w 1731"/>
              <a:gd name="T1" fmla="*/ 2202 h 4076"/>
              <a:gd name="T2" fmla="*/ 1382 w 1731"/>
              <a:gd name="T3" fmla="*/ 2202 h 4076"/>
              <a:gd name="T4" fmla="*/ 1498 w 1731"/>
              <a:gd name="T5" fmla="*/ 1961 h 4076"/>
              <a:gd name="T6" fmla="*/ 1569 w 1731"/>
              <a:gd name="T7" fmla="*/ 1783 h 4076"/>
              <a:gd name="T8" fmla="*/ 1533 w 1731"/>
              <a:gd name="T9" fmla="*/ 1364 h 4076"/>
              <a:gd name="T10" fmla="*/ 1426 w 1731"/>
              <a:gd name="T11" fmla="*/ 1204 h 4076"/>
              <a:gd name="T12" fmla="*/ 1275 w 1731"/>
              <a:gd name="T13" fmla="*/ 980 h 4076"/>
              <a:gd name="T14" fmla="*/ 1391 w 1731"/>
              <a:gd name="T15" fmla="*/ 731 h 4076"/>
              <a:gd name="T16" fmla="*/ 1462 w 1731"/>
              <a:gd name="T17" fmla="*/ 562 h 4076"/>
              <a:gd name="T18" fmla="*/ 1426 w 1731"/>
              <a:gd name="T19" fmla="*/ 205 h 4076"/>
              <a:gd name="T20" fmla="*/ 1203 w 1731"/>
              <a:gd name="T21" fmla="*/ 9 h 4076"/>
              <a:gd name="T22" fmla="*/ 205 w 1731"/>
              <a:gd name="T23" fmla="*/ 98 h 4076"/>
              <a:gd name="T24" fmla="*/ 8 w 1731"/>
              <a:gd name="T25" fmla="*/ 330 h 4076"/>
              <a:gd name="T26" fmla="*/ 321 w 1731"/>
              <a:gd name="T27" fmla="*/ 3807 h 4076"/>
              <a:gd name="T28" fmla="*/ 615 w 1731"/>
              <a:gd name="T29" fmla="*/ 4057 h 4076"/>
              <a:gd name="T30" fmla="*/ 1489 w 1731"/>
              <a:gd name="T31" fmla="*/ 3986 h 4076"/>
              <a:gd name="T32" fmla="*/ 1498 w 1731"/>
              <a:gd name="T33" fmla="*/ 3976 h 4076"/>
              <a:gd name="T34" fmla="*/ 1596 w 1731"/>
              <a:gd name="T35" fmla="*/ 3620 h 4076"/>
              <a:gd name="T36" fmla="*/ 1489 w 1731"/>
              <a:gd name="T37" fmla="*/ 3433 h 4076"/>
              <a:gd name="T38" fmla="*/ 1605 w 1731"/>
              <a:gd name="T39" fmla="*/ 3183 h 4076"/>
              <a:gd name="T40" fmla="*/ 1676 w 1731"/>
              <a:gd name="T41" fmla="*/ 3005 h 4076"/>
              <a:gd name="T42" fmla="*/ 1640 w 1731"/>
              <a:gd name="T43" fmla="*/ 2595 h 4076"/>
              <a:gd name="T44" fmla="*/ 1533 w 1731"/>
              <a:gd name="T45" fmla="*/ 2434 h 4076"/>
              <a:gd name="T46" fmla="*/ 1382 w 1731"/>
              <a:gd name="T47" fmla="*/ 2202 h 4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731" h="4076">
                <a:moveTo>
                  <a:pt x="1382" y="2202"/>
                </a:moveTo>
                <a:lnTo>
                  <a:pt x="1382" y="2202"/>
                </a:lnTo>
                <a:cubicBezTo>
                  <a:pt x="1382" y="2104"/>
                  <a:pt x="1417" y="2015"/>
                  <a:pt x="1498" y="1961"/>
                </a:cubicBezTo>
                <a:cubicBezTo>
                  <a:pt x="1542" y="1917"/>
                  <a:pt x="1578" y="1846"/>
                  <a:pt x="1569" y="1783"/>
                </a:cubicBezTo>
                <a:cubicBezTo>
                  <a:pt x="1533" y="1364"/>
                  <a:pt x="1533" y="1364"/>
                  <a:pt x="1533" y="1364"/>
                </a:cubicBezTo>
                <a:cubicBezTo>
                  <a:pt x="1524" y="1301"/>
                  <a:pt x="1489" y="1239"/>
                  <a:pt x="1426" y="1204"/>
                </a:cubicBezTo>
                <a:cubicBezTo>
                  <a:pt x="1346" y="1159"/>
                  <a:pt x="1284" y="1079"/>
                  <a:pt x="1275" y="980"/>
                </a:cubicBezTo>
                <a:cubicBezTo>
                  <a:pt x="1266" y="883"/>
                  <a:pt x="1310" y="793"/>
                  <a:pt x="1391" y="731"/>
                </a:cubicBezTo>
                <a:cubicBezTo>
                  <a:pt x="1435" y="695"/>
                  <a:pt x="1471" y="624"/>
                  <a:pt x="1462" y="562"/>
                </a:cubicBezTo>
                <a:cubicBezTo>
                  <a:pt x="1426" y="205"/>
                  <a:pt x="1426" y="205"/>
                  <a:pt x="1426" y="205"/>
                </a:cubicBezTo>
                <a:cubicBezTo>
                  <a:pt x="1417" y="89"/>
                  <a:pt x="1319" y="0"/>
                  <a:pt x="1203" y="9"/>
                </a:cubicBezTo>
                <a:cubicBezTo>
                  <a:pt x="205" y="98"/>
                  <a:pt x="205" y="98"/>
                  <a:pt x="205" y="98"/>
                </a:cubicBezTo>
                <a:cubicBezTo>
                  <a:pt x="89" y="107"/>
                  <a:pt x="0" y="214"/>
                  <a:pt x="8" y="330"/>
                </a:cubicBezTo>
                <a:cubicBezTo>
                  <a:pt x="321" y="3807"/>
                  <a:pt x="321" y="3807"/>
                  <a:pt x="321" y="3807"/>
                </a:cubicBezTo>
                <a:cubicBezTo>
                  <a:pt x="329" y="3959"/>
                  <a:pt x="463" y="4075"/>
                  <a:pt x="615" y="4057"/>
                </a:cubicBezTo>
                <a:cubicBezTo>
                  <a:pt x="1489" y="3986"/>
                  <a:pt x="1489" y="3986"/>
                  <a:pt x="1489" y="3986"/>
                </a:cubicBezTo>
                <a:lnTo>
                  <a:pt x="1498" y="3976"/>
                </a:lnTo>
                <a:cubicBezTo>
                  <a:pt x="1676" y="3959"/>
                  <a:pt x="1730" y="3736"/>
                  <a:pt x="1596" y="3620"/>
                </a:cubicBezTo>
                <a:cubicBezTo>
                  <a:pt x="1542" y="3575"/>
                  <a:pt x="1498" y="3513"/>
                  <a:pt x="1489" y="3433"/>
                </a:cubicBezTo>
                <a:cubicBezTo>
                  <a:pt x="1489" y="3334"/>
                  <a:pt x="1524" y="3237"/>
                  <a:pt x="1605" y="3183"/>
                </a:cubicBezTo>
                <a:cubicBezTo>
                  <a:pt x="1658" y="3138"/>
                  <a:pt x="1685" y="3076"/>
                  <a:pt x="1676" y="3005"/>
                </a:cubicBezTo>
                <a:cubicBezTo>
                  <a:pt x="1640" y="2595"/>
                  <a:pt x="1640" y="2595"/>
                  <a:pt x="1640" y="2595"/>
                </a:cubicBezTo>
                <a:cubicBezTo>
                  <a:pt x="1631" y="2523"/>
                  <a:pt x="1596" y="2461"/>
                  <a:pt x="1533" y="2434"/>
                </a:cubicBezTo>
                <a:cubicBezTo>
                  <a:pt x="1453" y="2389"/>
                  <a:pt x="1391" y="2300"/>
                  <a:pt x="1382" y="2202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">
            <a:extLst>
              <a:ext uri="{FF2B5EF4-FFF2-40B4-BE49-F238E27FC236}">
                <a16:creationId xmlns:a16="http://schemas.microsoft.com/office/drawing/2014/main" id="{368F25B2-DDF5-0748-AD91-5CCF8E1A9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1730" y="7887989"/>
            <a:ext cx="1292501" cy="548334"/>
          </a:xfrm>
          <a:custGeom>
            <a:avLst/>
            <a:gdLst>
              <a:gd name="T0" fmla="*/ 1453 w 1454"/>
              <a:gd name="T1" fmla="*/ 490 h 616"/>
              <a:gd name="T2" fmla="*/ 1453 w 1454"/>
              <a:gd name="T3" fmla="*/ 490 h 616"/>
              <a:gd name="T4" fmla="*/ 35 w 1454"/>
              <a:gd name="T5" fmla="*/ 615 h 616"/>
              <a:gd name="T6" fmla="*/ 18 w 1454"/>
              <a:gd name="T7" fmla="*/ 348 h 616"/>
              <a:gd name="T8" fmla="*/ 222 w 1454"/>
              <a:gd name="T9" fmla="*/ 98 h 616"/>
              <a:gd name="T10" fmla="*/ 1185 w 1454"/>
              <a:gd name="T11" fmla="*/ 18 h 616"/>
              <a:gd name="T12" fmla="*/ 1435 w 1454"/>
              <a:gd name="T13" fmla="*/ 223 h 616"/>
              <a:gd name="T14" fmla="*/ 1453 w 1454"/>
              <a:gd name="T15" fmla="*/ 49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4" h="616">
                <a:moveTo>
                  <a:pt x="1453" y="490"/>
                </a:moveTo>
                <a:lnTo>
                  <a:pt x="1453" y="490"/>
                </a:lnTo>
                <a:cubicBezTo>
                  <a:pt x="35" y="615"/>
                  <a:pt x="35" y="615"/>
                  <a:pt x="35" y="615"/>
                </a:cubicBezTo>
                <a:cubicBezTo>
                  <a:pt x="18" y="348"/>
                  <a:pt x="18" y="348"/>
                  <a:pt x="18" y="348"/>
                </a:cubicBezTo>
                <a:cubicBezTo>
                  <a:pt x="0" y="223"/>
                  <a:pt x="98" y="107"/>
                  <a:pt x="222" y="98"/>
                </a:cubicBezTo>
                <a:cubicBezTo>
                  <a:pt x="1185" y="18"/>
                  <a:pt x="1185" y="18"/>
                  <a:pt x="1185" y="18"/>
                </a:cubicBezTo>
                <a:cubicBezTo>
                  <a:pt x="1310" y="0"/>
                  <a:pt x="1417" y="98"/>
                  <a:pt x="1435" y="223"/>
                </a:cubicBezTo>
                <a:lnTo>
                  <a:pt x="1453" y="49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3">
            <a:extLst>
              <a:ext uri="{FF2B5EF4-FFF2-40B4-BE49-F238E27FC236}">
                <a16:creationId xmlns:a16="http://schemas.microsoft.com/office/drawing/2014/main" id="{7ACA7430-84D9-FF44-8A3F-1CAF0EDA3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4896" y="5925739"/>
            <a:ext cx="810752" cy="2044502"/>
          </a:xfrm>
          <a:custGeom>
            <a:avLst/>
            <a:gdLst>
              <a:gd name="T0" fmla="*/ 713 w 911"/>
              <a:gd name="T1" fmla="*/ 0 h 2300"/>
              <a:gd name="T2" fmla="*/ 0 w 911"/>
              <a:gd name="T3" fmla="*/ 62 h 2300"/>
              <a:gd name="T4" fmla="*/ 196 w 911"/>
              <a:gd name="T5" fmla="*/ 2299 h 2300"/>
              <a:gd name="T6" fmla="*/ 910 w 911"/>
              <a:gd name="T7" fmla="*/ 2237 h 2300"/>
              <a:gd name="T8" fmla="*/ 713 w 911"/>
              <a:gd name="T9" fmla="*/ 0 h 2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1" h="2300">
                <a:moveTo>
                  <a:pt x="713" y="0"/>
                </a:moveTo>
                <a:lnTo>
                  <a:pt x="0" y="62"/>
                </a:lnTo>
                <a:lnTo>
                  <a:pt x="196" y="2299"/>
                </a:lnTo>
                <a:lnTo>
                  <a:pt x="910" y="2237"/>
                </a:lnTo>
                <a:lnTo>
                  <a:pt x="713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4">
            <a:extLst>
              <a:ext uri="{FF2B5EF4-FFF2-40B4-BE49-F238E27FC236}">
                <a16:creationId xmlns:a16="http://schemas.microsoft.com/office/drawing/2014/main" id="{FDF4F489-9747-324A-9B74-9B2668735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894" y="7895822"/>
            <a:ext cx="1539252" cy="3611170"/>
          </a:xfrm>
          <a:custGeom>
            <a:avLst/>
            <a:gdLst>
              <a:gd name="T0" fmla="*/ 348 w 1731"/>
              <a:gd name="T1" fmla="*/ 2202 h 4067"/>
              <a:gd name="T2" fmla="*/ 348 w 1731"/>
              <a:gd name="T3" fmla="*/ 2202 h 4067"/>
              <a:gd name="T4" fmla="*/ 241 w 1731"/>
              <a:gd name="T5" fmla="*/ 1952 h 4067"/>
              <a:gd name="T6" fmla="*/ 161 w 1731"/>
              <a:gd name="T7" fmla="*/ 1783 h 4067"/>
              <a:gd name="T8" fmla="*/ 196 w 1731"/>
              <a:gd name="T9" fmla="*/ 1364 h 4067"/>
              <a:gd name="T10" fmla="*/ 303 w 1731"/>
              <a:gd name="T11" fmla="*/ 1203 h 4067"/>
              <a:gd name="T12" fmla="*/ 455 w 1731"/>
              <a:gd name="T13" fmla="*/ 981 h 4067"/>
              <a:gd name="T14" fmla="*/ 348 w 1731"/>
              <a:gd name="T15" fmla="*/ 731 h 4067"/>
              <a:gd name="T16" fmla="*/ 268 w 1731"/>
              <a:gd name="T17" fmla="*/ 553 h 4067"/>
              <a:gd name="T18" fmla="*/ 303 w 1731"/>
              <a:gd name="T19" fmla="*/ 205 h 4067"/>
              <a:gd name="T20" fmla="*/ 527 w 1731"/>
              <a:gd name="T21" fmla="*/ 9 h 4067"/>
              <a:gd name="T22" fmla="*/ 1534 w 1731"/>
              <a:gd name="T23" fmla="*/ 98 h 4067"/>
              <a:gd name="T24" fmla="*/ 1721 w 1731"/>
              <a:gd name="T25" fmla="*/ 321 h 4067"/>
              <a:gd name="T26" fmla="*/ 1418 w 1731"/>
              <a:gd name="T27" fmla="*/ 3807 h 4067"/>
              <a:gd name="T28" fmla="*/ 1124 w 1731"/>
              <a:gd name="T29" fmla="*/ 4057 h 4067"/>
              <a:gd name="T30" fmla="*/ 250 w 1731"/>
              <a:gd name="T31" fmla="*/ 3977 h 4067"/>
              <a:gd name="T32" fmla="*/ 232 w 1731"/>
              <a:gd name="T33" fmla="*/ 3977 h 4067"/>
              <a:gd name="T34" fmla="*/ 134 w 1731"/>
              <a:gd name="T35" fmla="*/ 3620 h 4067"/>
              <a:gd name="T36" fmla="*/ 241 w 1731"/>
              <a:gd name="T37" fmla="*/ 3424 h 4067"/>
              <a:gd name="T38" fmla="*/ 134 w 1731"/>
              <a:gd name="T39" fmla="*/ 3183 h 4067"/>
              <a:gd name="T40" fmla="*/ 54 w 1731"/>
              <a:gd name="T41" fmla="*/ 3004 h 4067"/>
              <a:gd name="T42" fmla="*/ 89 w 1731"/>
              <a:gd name="T43" fmla="*/ 2586 h 4067"/>
              <a:gd name="T44" fmla="*/ 196 w 1731"/>
              <a:gd name="T45" fmla="*/ 2425 h 4067"/>
              <a:gd name="T46" fmla="*/ 348 w 1731"/>
              <a:gd name="T47" fmla="*/ 2202 h 4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731" h="4067">
                <a:moveTo>
                  <a:pt x="348" y="2202"/>
                </a:moveTo>
                <a:lnTo>
                  <a:pt x="348" y="2202"/>
                </a:lnTo>
                <a:cubicBezTo>
                  <a:pt x="357" y="2104"/>
                  <a:pt x="313" y="2015"/>
                  <a:pt x="241" y="1952"/>
                </a:cubicBezTo>
                <a:cubicBezTo>
                  <a:pt x="188" y="1917"/>
                  <a:pt x="161" y="1845"/>
                  <a:pt x="161" y="1783"/>
                </a:cubicBezTo>
                <a:cubicBezTo>
                  <a:pt x="196" y="1364"/>
                  <a:pt x="196" y="1364"/>
                  <a:pt x="196" y="1364"/>
                </a:cubicBezTo>
                <a:cubicBezTo>
                  <a:pt x="206" y="1292"/>
                  <a:pt x="241" y="1239"/>
                  <a:pt x="303" y="1203"/>
                </a:cubicBezTo>
                <a:cubicBezTo>
                  <a:pt x="384" y="1159"/>
                  <a:pt x="446" y="1078"/>
                  <a:pt x="455" y="981"/>
                </a:cubicBezTo>
                <a:cubicBezTo>
                  <a:pt x="464" y="882"/>
                  <a:pt x="420" y="784"/>
                  <a:pt x="348" y="731"/>
                </a:cubicBezTo>
                <a:cubicBezTo>
                  <a:pt x="295" y="686"/>
                  <a:pt x="268" y="624"/>
                  <a:pt x="268" y="553"/>
                </a:cubicBezTo>
                <a:cubicBezTo>
                  <a:pt x="303" y="205"/>
                  <a:pt x="303" y="205"/>
                  <a:pt x="303" y="205"/>
                </a:cubicBezTo>
                <a:cubicBezTo>
                  <a:pt x="313" y="89"/>
                  <a:pt x="410" y="0"/>
                  <a:pt x="527" y="9"/>
                </a:cubicBezTo>
                <a:cubicBezTo>
                  <a:pt x="1534" y="98"/>
                  <a:pt x="1534" y="98"/>
                  <a:pt x="1534" y="98"/>
                </a:cubicBezTo>
                <a:cubicBezTo>
                  <a:pt x="1650" y="107"/>
                  <a:pt x="1730" y="214"/>
                  <a:pt x="1721" y="321"/>
                </a:cubicBezTo>
                <a:cubicBezTo>
                  <a:pt x="1418" y="3807"/>
                  <a:pt x="1418" y="3807"/>
                  <a:pt x="1418" y="3807"/>
                </a:cubicBezTo>
                <a:cubicBezTo>
                  <a:pt x="1400" y="3959"/>
                  <a:pt x="1266" y="4066"/>
                  <a:pt x="1124" y="4057"/>
                </a:cubicBezTo>
                <a:cubicBezTo>
                  <a:pt x="250" y="3977"/>
                  <a:pt x="250" y="3977"/>
                  <a:pt x="250" y="3977"/>
                </a:cubicBezTo>
                <a:cubicBezTo>
                  <a:pt x="241" y="3977"/>
                  <a:pt x="241" y="3977"/>
                  <a:pt x="232" y="3977"/>
                </a:cubicBezTo>
                <a:cubicBezTo>
                  <a:pt x="63" y="3959"/>
                  <a:pt x="0" y="3736"/>
                  <a:pt x="134" y="3620"/>
                </a:cubicBezTo>
                <a:cubicBezTo>
                  <a:pt x="196" y="3575"/>
                  <a:pt x="232" y="3504"/>
                  <a:pt x="241" y="3424"/>
                </a:cubicBezTo>
                <a:cubicBezTo>
                  <a:pt x="250" y="3325"/>
                  <a:pt x="206" y="3236"/>
                  <a:pt x="134" y="3183"/>
                </a:cubicBezTo>
                <a:cubicBezTo>
                  <a:pt x="81" y="3138"/>
                  <a:pt x="54" y="3076"/>
                  <a:pt x="54" y="3004"/>
                </a:cubicBezTo>
                <a:cubicBezTo>
                  <a:pt x="89" y="2586"/>
                  <a:pt x="89" y="2586"/>
                  <a:pt x="89" y="2586"/>
                </a:cubicBezTo>
                <a:cubicBezTo>
                  <a:pt x="99" y="2523"/>
                  <a:pt x="134" y="2461"/>
                  <a:pt x="196" y="2425"/>
                </a:cubicBezTo>
                <a:cubicBezTo>
                  <a:pt x="277" y="2380"/>
                  <a:pt x="339" y="2300"/>
                  <a:pt x="348" y="2202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5">
            <a:extLst>
              <a:ext uri="{FF2B5EF4-FFF2-40B4-BE49-F238E27FC236}">
                <a16:creationId xmlns:a16="http://schemas.microsoft.com/office/drawing/2014/main" id="{BD7350A9-107B-4549-A456-85F4BF3DE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0645" y="7895822"/>
            <a:ext cx="1292501" cy="548334"/>
          </a:xfrm>
          <a:custGeom>
            <a:avLst/>
            <a:gdLst>
              <a:gd name="T0" fmla="*/ 0 w 1454"/>
              <a:gd name="T1" fmla="*/ 490 h 616"/>
              <a:gd name="T2" fmla="*/ 0 w 1454"/>
              <a:gd name="T3" fmla="*/ 490 h 616"/>
              <a:gd name="T4" fmla="*/ 1417 w 1454"/>
              <a:gd name="T5" fmla="*/ 615 h 616"/>
              <a:gd name="T6" fmla="*/ 1444 w 1454"/>
              <a:gd name="T7" fmla="*/ 347 h 616"/>
              <a:gd name="T8" fmla="*/ 1239 w 1454"/>
              <a:gd name="T9" fmla="*/ 98 h 616"/>
              <a:gd name="T10" fmla="*/ 267 w 1454"/>
              <a:gd name="T11" fmla="*/ 9 h 616"/>
              <a:gd name="T12" fmla="*/ 26 w 1454"/>
              <a:gd name="T13" fmla="*/ 222 h 616"/>
              <a:gd name="T14" fmla="*/ 0 w 1454"/>
              <a:gd name="T15" fmla="*/ 490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4" h="616">
                <a:moveTo>
                  <a:pt x="0" y="490"/>
                </a:moveTo>
                <a:lnTo>
                  <a:pt x="0" y="490"/>
                </a:lnTo>
                <a:cubicBezTo>
                  <a:pt x="1417" y="615"/>
                  <a:pt x="1417" y="615"/>
                  <a:pt x="1417" y="615"/>
                </a:cubicBezTo>
                <a:cubicBezTo>
                  <a:pt x="1444" y="347"/>
                  <a:pt x="1444" y="347"/>
                  <a:pt x="1444" y="347"/>
                </a:cubicBezTo>
                <a:cubicBezTo>
                  <a:pt x="1453" y="222"/>
                  <a:pt x="1364" y="107"/>
                  <a:pt x="1239" y="98"/>
                </a:cubicBezTo>
                <a:cubicBezTo>
                  <a:pt x="267" y="9"/>
                  <a:pt x="267" y="9"/>
                  <a:pt x="267" y="9"/>
                </a:cubicBezTo>
                <a:cubicBezTo>
                  <a:pt x="143" y="0"/>
                  <a:pt x="36" y="98"/>
                  <a:pt x="26" y="222"/>
                </a:cubicBezTo>
                <a:lnTo>
                  <a:pt x="0" y="49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6">
            <a:extLst>
              <a:ext uri="{FF2B5EF4-FFF2-40B4-BE49-F238E27FC236}">
                <a16:creationId xmlns:a16="http://schemas.microsoft.com/office/drawing/2014/main" id="{0C06281B-CDF2-154D-9EC3-1103939EC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061" y="5933572"/>
            <a:ext cx="802919" cy="2044502"/>
          </a:xfrm>
          <a:custGeom>
            <a:avLst/>
            <a:gdLst>
              <a:gd name="T0" fmla="*/ 187 w 902"/>
              <a:gd name="T1" fmla="*/ 0 h 2301"/>
              <a:gd name="T2" fmla="*/ 901 w 902"/>
              <a:gd name="T3" fmla="*/ 63 h 2301"/>
              <a:gd name="T4" fmla="*/ 705 w 902"/>
              <a:gd name="T5" fmla="*/ 2300 h 2301"/>
              <a:gd name="T6" fmla="*/ 0 w 902"/>
              <a:gd name="T7" fmla="*/ 2237 h 2301"/>
              <a:gd name="T8" fmla="*/ 187 w 902"/>
              <a:gd name="T9" fmla="*/ 0 h 2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2301">
                <a:moveTo>
                  <a:pt x="187" y="0"/>
                </a:moveTo>
                <a:lnTo>
                  <a:pt x="901" y="63"/>
                </a:lnTo>
                <a:lnTo>
                  <a:pt x="705" y="2300"/>
                </a:lnTo>
                <a:lnTo>
                  <a:pt x="0" y="2237"/>
                </a:lnTo>
                <a:lnTo>
                  <a:pt x="187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7">
            <a:extLst>
              <a:ext uri="{FF2B5EF4-FFF2-40B4-BE49-F238E27FC236}">
                <a16:creationId xmlns:a16="http://schemas.microsoft.com/office/drawing/2014/main" id="{29716B96-A347-9341-BCB4-7CC824C17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1895" y="3928237"/>
            <a:ext cx="3015836" cy="3023669"/>
          </a:xfrm>
          <a:custGeom>
            <a:avLst/>
            <a:gdLst>
              <a:gd name="T0" fmla="*/ 3396 w 3397"/>
              <a:gd name="T1" fmla="*/ 1703 h 3406"/>
              <a:gd name="T2" fmla="*/ 3396 w 3397"/>
              <a:gd name="T3" fmla="*/ 1703 h 3406"/>
              <a:gd name="T4" fmla="*/ 1701 w 3397"/>
              <a:gd name="T5" fmla="*/ 3405 h 3406"/>
              <a:gd name="T6" fmla="*/ 0 w 3397"/>
              <a:gd name="T7" fmla="*/ 1703 h 3406"/>
              <a:gd name="T8" fmla="*/ 1701 w 3397"/>
              <a:gd name="T9" fmla="*/ 0 h 3406"/>
              <a:gd name="T10" fmla="*/ 3396 w 3397"/>
              <a:gd name="T11" fmla="*/ 1703 h 3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97" h="3406">
                <a:moveTo>
                  <a:pt x="3396" y="1703"/>
                </a:moveTo>
                <a:lnTo>
                  <a:pt x="3396" y="1703"/>
                </a:lnTo>
                <a:cubicBezTo>
                  <a:pt x="3396" y="2648"/>
                  <a:pt x="2638" y="3405"/>
                  <a:pt x="1701" y="3405"/>
                </a:cubicBezTo>
                <a:cubicBezTo>
                  <a:pt x="757" y="3405"/>
                  <a:pt x="0" y="2648"/>
                  <a:pt x="0" y="1703"/>
                </a:cubicBezTo>
                <a:cubicBezTo>
                  <a:pt x="0" y="766"/>
                  <a:pt x="757" y="0"/>
                  <a:pt x="1701" y="0"/>
                </a:cubicBezTo>
                <a:cubicBezTo>
                  <a:pt x="2638" y="0"/>
                  <a:pt x="3396" y="766"/>
                  <a:pt x="3396" y="170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8">
            <a:extLst>
              <a:ext uri="{FF2B5EF4-FFF2-40B4-BE49-F238E27FC236}">
                <a16:creationId xmlns:a16="http://schemas.microsoft.com/office/drawing/2014/main" id="{B315F990-98F3-B54B-AF45-41FAF5547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3479" y="4229819"/>
            <a:ext cx="2416584" cy="2424420"/>
          </a:xfrm>
          <a:custGeom>
            <a:avLst/>
            <a:gdLst>
              <a:gd name="T0" fmla="*/ 2719 w 2720"/>
              <a:gd name="T1" fmla="*/ 1365 h 2729"/>
              <a:gd name="T2" fmla="*/ 2719 w 2720"/>
              <a:gd name="T3" fmla="*/ 1365 h 2729"/>
              <a:gd name="T4" fmla="*/ 1363 w 2720"/>
              <a:gd name="T5" fmla="*/ 2728 h 2729"/>
              <a:gd name="T6" fmla="*/ 0 w 2720"/>
              <a:gd name="T7" fmla="*/ 1365 h 2729"/>
              <a:gd name="T8" fmla="*/ 1363 w 2720"/>
              <a:gd name="T9" fmla="*/ 0 h 2729"/>
              <a:gd name="T10" fmla="*/ 2719 w 2720"/>
              <a:gd name="T11" fmla="*/ 1365 h 2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0" h="2729">
                <a:moveTo>
                  <a:pt x="2719" y="1365"/>
                </a:moveTo>
                <a:lnTo>
                  <a:pt x="2719" y="1365"/>
                </a:lnTo>
                <a:cubicBezTo>
                  <a:pt x="2719" y="2123"/>
                  <a:pt x="2112" y="2728"/>
                  <a:pt x="1363" y="2728"/>
                </a:cubicBezTo>
                <a:cubicBezTo>
                  <a:pt x="607" y="2728"/>
                  <a:pt x="0" y="2123"/>
                  <a:pt x="0" y="1365"/>
                </a:cubicBezTo>
                <a:cubicBezTo>
                  <a:pt x="0" y="615"/>
                  <a:pt x="607" y="0"/>
                  <a:pt x="1363" y="0"/>
                </a:cubicBezTo>
                <a:cubicBezTo>
                  <a:pt x="2112" y="0"/>
                  <a:pt x="2719" y="615"/>
                  <a:pt x="2719" y="136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9">
            <a:extLst>
              <a:ext uri="{FF2B5EF4-FFF2-40B4-BE49-F238E27FC236}">
                <a16:creationId xmlns:a16="http://schemas.microsoft.com/office/drawing/2014/main" id="{8EEBA40B-8A61-2641-802B-EF329BAFD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228" y="4570571"/>
            <a:ext cx="1742919" cy="1742917"/>
          </a:xfrm>
          <a:custGeom>
            <a:avLst/>
            <a:gdLst>
              <a:gd name="T0" fmla="*/ 1960 w 1961"/>
              <a:gd name="T1" fmla="*/ 981 h 1962"/>
              <a:gd name="T2" fmla="*/ 1960 w 1961"/>
              <a:gd name="T3" fmla="*/ 981 h 1962"/>
              <a:gd name="T4" fmla="*/ 979 w 1961"/>
              <a:gd name="T5" fmla="*/ 1961 h 1962"/>
              <a:gd name="T6" fmla="*/ 0 w 1961"/>
              <a:gd name="T7" fmla="*/ 981 h 1962"/>
              <a:gd name="T8" fmla="*/ 979 w 1961"/>
              <a:gd name="T9" fmla="*/ 0 h 1962"/>
              <a:gd name="T10" fmla="*/ 1960 w 1961"/>
              <a:gd name="T11" fmla="*/ 981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1" h="1962">
                <a:moveTo>
                  <a:pt x="1960" y="981"/>
                </a:moveTo>
                <a:lnTo>
                  <a:pt x="1960" y="981"/>
                </a:lnTo>
                <a:cubicBezTo>
                  <a:pt x="1960" y="1525"/>
                  <a:pt x="1514" y="1961"/>
                  <a:pt x="979" y="1961"/>
                </a:cubicBezTo>
                <a:cubicBezTo>
                  <a:pt x="437" y="1961"/>
                  <a:pt x="0" y="1525"/>
                  <a:pt x="0" y="981"/>
                </a:cubicBezTo>
                <a:cubicBezTo>
                  <a:pt x="0" y="437"/>
                  <a:pt x="437" y="0"/>
                  <a:pt x="979" y="0"/>
                </a:cubicBezTo>
                <a:cubicBezTo>
                  <a:pt x="1514" y="0"/>
                  <a:pt x="1960" y="437"/>
                  <a:pt x="1960" y="9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32">
            <a:extLst>
              <a:ext uri="{FF2B5EF4-FFF2-40B4-BE49-F238E27FC236}">
                <a16:creationId xmlns:a16="http://schemas.microsoft.com/office/drawing/2014/main" id="{2CC3325D-385A-3B41-9892-D2CE440E8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445" y="6268118"/>
            <a:ext cx="876778" cy="868010"/>
          </a:xfrm>
          <a:custGeom>
            <a:avLst/>
            <a:gdLst>
              <a:gd name="T0" fmla="*/ 864 w 883"/>
              <a:gd name="T1" fmla="*/ 187 h 875"/>
              <a:gd name="T2" fmla="*/ 864 w 883"/>
              <a:gd name="T3" fmla="*/ 187 h 875"/>
              <a:gd name="T4" fmla="*/ 802 w 883"/>
              <a:gd name="T5" fmla="*/ 80 h 875"/>
              <a:gd name="T6" fmla="*/ 686 w 883"/>
              <a:gd name="T7" fmla="*/ 9 h 875"/>
              <a:gd name="T8" fmla="*/ 552 w 883"/>
              <a:gd name="T9" fmla="*/ 0 h 875"/>
              <a:gd name="T10" fmla="*/ 285 w 883"/>
              <a:gd name="T11" fmla="*/ 143 h 875"/>
              <a:gd name="T12" fmla="*/ 151 w 883"/>
              <a:gd name="T13" fmla="*/ 410 h 875"/>
              <a:gd name="T14" fmla="*/ 151 w 883"/>
              <a:gd name="T15" fmla="*/ 544 h 875"/>
              <a:gd name="T16" fmla="*/ 204 w 883"/>
              <a:gd name="T17" fmla="*/ 633 h 875"/>
              <a:gd name="T18" fmla="*/ 8 w 883"/>
              <a:gd name="T19" fmla="*/ 829 h 875"/>
              <a:gd name="T20" fmla="*/ 8 w 883"/>
              <a:gd name="T21" fmla="*/ 865 h 875"/>
              <a:gd name="T22" fmla="*/ 26 w 883"/>
              <a:gd name="T23" fmla="*/ 874 h 875"/>
              <a:gd name="T24" fmla="*/ 44 w 883"/>
              <a:gd name="T25" fmla="*/ 865 h 875"/>
              <a:gd name="T26" fmla="*/ 240 w 883"/>
              <a:gd name="T27" fmla="*/ 669 h 875"/>
              <a:gd name="T28" fmla="*/ 329 w 883"/>
              <a:gd name="T29" fmla="*/ 722 h 875"/>
              <a:gd name="T30" fmla="*/ 418 w 883"/>
              <a:gd name="T31" fmla="*/ 731 h 875"/>
              <a:gd name="T32" fmla="*/ 463 w 883"/>
              <a:gd name="T33" fmla="*/ 731 h 875"/>
              <a:gd name="T34" fmla="*/ 731 w 883"/>
              <a:gd name="T35" fmla="*/ 589 h 875"/>
              <a:gd name="T36" fmla="*/ 873 w 883"/>
              <a:gd name="T37" fmla="*/ 321 h 875"/>
              <a:gd name="T38" fmla="*/ 864 w 883"/>
              <a:gd name="T39" fmla="*/ 187 h 875"/>
              <a:gd name="T40" fmla="*/ 695 w 883"/>
              <a:gd name="T41" fmla="*/ 553 h 875"/>
              <a:gd name="T42" fmla="*/ 695 w 883"/>
              <a:gd name="T43" fmla="*/ 553 h 875"/>
              <a:gd name="T44" fmla="*/ 463 w 883"/>
              <a:gd name="T45" fmla="*/ 678 h 875"/>
              <a:gd name="T46" fmla="*/ 418 w 883"/>
              <a:gd name="T47" fmla="*/ 678 h 875"/>
              <a:gd name="T48" fmla="*/ 276 w 883"/>
              <a:gd name="T49" fmla="*/ 633 h 875"/>
              <a:gd name="T50" fmla="*/ 392 w 883"/>
              <a:gd name="T51" fmla="*/ 508 h 875"/>
              <a:gd name="T52" fmla="*/ 535 w 883"/>
              <a:gd name="T53" fmla="*/ 526 h 875"/>
              <a:gd name="T54" fmla="*/ 543 w 883"/>
              <a:gd name="T55" fmla="*/ 526 h 875"/>
              <a:gd name="T56" fmla="*/ 570 w 883"/>
              <a:gd name="T57" fmla="*/ 508 h 875"/>
              <a:gd name="T58" fmla="*/ 543 w 883"/>
              <a:gd name="T59" fmla="*/ 482 h 875"/>
              <a:gd name="T60" fmla="*/ 436 w 883"/>
              <a:gd name="T61" fmla="*/ 464 h 875"/>
              <a:gd name="T62" fmla="*/ 535 w 883"/>
              <a:gd name="T63" fmla="*/ 357 h 875"/>
              <a:gd name="T64" fmla="*/ 659 w 883"/>
              <a:gd name="T65" fmla="*/ 401 h 875"/>
              <a:gd name="T66" fmla="*/ 668 w 883"/>
              <a:gd name="T67" fmla="*/ 410 h 875"/>
              <a:gd name="T68" fmla="*/ 686 w 883"/>
              <a:gd name="T69" fmla="*/ 392 h 875"/>
              <a:gd name="T70" fmla="*/ 677 w 883"/>
              <a:gd name="T71" fmla="*/ 357 h 875"/>
              <a:gd name="T72" fmla="*/ 579 w 883"/>
              <a:gd name="T73" fmla="*/ 321 h 875"/>
              <a:gd name="T74" fmla="*/ 624 w 883"/>
              <a:gd name="T75" fmla="*/ 268 h 875"/>
              <a:gd name="T76" fmla="*/ 624 w 883"/>
              <a:gd name="T77" fmla="*/ 232 h 875"/>
              <a:gd name="T78" fmla="*/ 588 w 883"/>
              <a:gd name="T79" fmla="*/ 232 h 875"/>
              <a:gd name="T80" fmla="*/ 517 w 883"/>
              <a:gd name="T81" fmla="*/ 312 h 875"/>
              <a:gd name="T82" fmla="*/ 517 w 883"/>
              <a:gd name="T83" fmla="*/ 312 h 875"/>
              <a:gd name="T84" fmla="*/ 490 w 883"/>
              <a:gd name="T85" fmla="*/ 330 h 875"/>
              <a:gd name="T86" fmla="*/ 490 w 883"/>
              <a:gd name="T87" fmla="*/ 241 h 875"/>
              <a:gd name="T88" fmla="*/ 463 w 883"/>
              <a:gd name="T89" fmla="*/ 214 h 875"/>
              <a:gd name="T90" fmla="*/ 436 w 883"/>
              <a:gd name="T91" fmla="*/ 241 h 875"/>
              <a:gd name="T92" fmla="*/ 445 w 883"/>
              <a:gd name="T93" fmla="*/ 384 h 875"/>
              <a:gd name="T94" fmla="*/ 356 w 883"/>
              <a:gd name="T95" fmla="*/ 482 h 875"/>
              <a:gd name="T96" fmla="*/ 356 w 883"/>
              <a:gd name="T97" fmla="*/ 384 h 875"/>
              <a:gd name="T98" fmla="*/ 329 w 883"/>
              <a:gd name="T99" fmla="*/ 357 h 875"/>
              <a:gd name="T100" fmla="*/ 303 w 883"/>
              <a:gd name="T101" fmla="*/ 384 h 875"/>
              <a:gd name="T102" fmla="*/ 303 w 883"/>
              <a:gd name="T103" fmla="*/ 535 h 875"/>
              <a:gd name="T104" fmla="*/ 240 w 883"/>
              <a:gd name="T105" fmla="*/ 598 h 875"/>
              <a:gd name="T106" fmla="*/ 321 w 883"/>
              <a:gd name="T107" fmla="*/ 178 h 875"/>
              <a:gd name="T108" fmla="*/ 561 w 883"/>
              <a:gd name="T109" fmla="*/ 54 h 875"/>
              <a:gd name="T110" fmla="*/ 606 w 883"/>
              <a:gd name="T111" fmla="*/ 54 h 875"/>
              <a:gd name="T112" fmla="*/ 766 w 883"/>
              <a:gd name="T113" fmla="*/ 116 h 875"/>
              <a:gd name="T114" fmla="*/ 695 w 883"/>
              <a:gd name="T115" fmla="*/ 553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83" h="875">
                <a:moveTo>
                  <a:pt x="864" y="187"/>
                </a:moveTo>
                <a:lnTo>
                  <a:pt x="864" y="187"/>
                </a:lnTo>
                <a:cubicBezTo>
                  <a:pt x="856" y="143"/>
                  <a:pt x="829" y="107"/>
                  <a:pt x="802" y="80"/>
                </a:cubicBezTo>
                <a:cubicBezTo>
                  <a:pt x="766" y="45"/>
                  <a:pt x="731" y="27"/>
                  <a:pt x="686" y="9"/>
                </a:cubicBezTo>
                <a:cubicBezTo>
                  <a:pt x="642" y="0"/>
                  <a:pt x="597" y="0"/>
                  <a:pt x="552" y="0"/>
                </a:cubicBezTo>
                <a:cubicBezTo>
                  <a:pt x="454" y="18"/>
                  <a:pt x="365" y="63"/>
                  <a:pt x="285" y="143"/>
                </a:cubicBezTo>
                <a:cubicBezTo>
                  <a:pt x="214" y="214"/>
                  <a:pt x="160" y="312"/>
                  <a:pt x="151" y="410"/>
                </a:cubicBezTo>
                <a:cubicBezTo>
                  <a:pt x="142" y="455"/>
                  <a:pt x="142" y="499"/>
                  <a:pt x="151" y="544"/>
                </a:cubicBezTo>
                <a:cubicBezTo>
                  <a:pt x="169" y="580"/>
                  <a:pt x="178" y="606"/>
                  <a:pt x="204" y="633"/>
                </a:cubicBezTo>
                <a:cubicBezTo>
                  <a:pt x="8" y="829"/>
                  <a:pt x="8" y="829"/>
                  <a:pt x="8" y="829"/>
                </a:cubicBezTo>
                <a:cubicBezTo>
                  <a:pt x="0" y="838"/>
                  <a:pt x="0" y="856"/>
                  <a:pt x="8" y="865"/>
                </a:cubicBezTo>
                <a:cubicBezTo>
                  <a:pt x="17" y="874"/>
                  <a:pt x="17" y="874"/>
                  <a:pt x="26" y="874"/>
                </a:cubicBezTo>
                <a:cubicBezTo>
                  <a:pt x="35" y="874"/>
                  <a:pt x="44" y="874"/>
                  <a:pt x="44" y="865"/>
                </a:cubicBezTo>
                <a:cubicBezTo>
                  <a:pt x="240" y="669"/>
                  <a:pt x="240" y="669"/>
                  <a:pt x="240" y="669"/>
                </a:cubicBezTo>
                <a:cubicBezTo>
                  <a:pt x="267" y="696"/>
                  <a:pt x="294" y="713"/>
                  <a:pt x="329" y="722"/>
                </a:cubicBezTo>
                <a:cubicBezTo>
                  <a:pt x="356" y="731"/>
                  <a:pt x="392" y="731"/>
                  <a:pt x="418" y="731"/>
                </a:cubicBezTo>
                <a:cubicBezTo>
                  <a:pt x="436" y="731"/>
                  <a:pt x="454" y="731"/>
                  <a:pt x="463" y="731"/>
                </a:cubicBezTo>
                <a:cubicBezTo>
                  <a:pt x="561" y="713"/>
                  <a:pt x="659" y="669"/>
                  <a:pt x="731" y="589"/>
                </a:cubicBezTo>
                <a:cubicBezTo>
                  <a:pt x="811" y="508"/>
                  <a:pt x="856" y="419"/>
                  <a:pt x="873" y="321"/>
                </a:cubicBezTo>
                <a:cubicBezTo>
                  <a:pt x="882" y="277"/>
                  <a:pt x="873" y="232"/>
                  <a:pt x="864" y="187"/>
                </a:cubicBezTo>
                <a:close/>
                <a:moveTo>
                  <a:pt x="695" y="553"/>
                </a:moveTo>
                <a:lnTo>
                  <a:pt x="695" y="553"/>
                </a:lnTo>
                <a:cubicBezTo>
                  <a:pt x="632" y="624"/>
                  <a:pt x="543" y="669"/>
                  <a:pt x="463" y="678"/>
                </a:cubicBezTo>
                <a:cubicBezTo>
                  <a:pt x="445" y="678"/>
                  <a:pt x="428" y="678"/>
                  <a:pt x="418" y="678"/>
                </a:cubicBezTo>
                <a:cubicBezTo>
                  <a:pt x="365" y="678"/>
                  <a:pt x="311" y="660"/>
                  <a:pt x="276" y="633"/>
                </a:cubicBezTo>
                <a:cubicBezTo>
                  <a:pt x="392" y="508"/>
                  <a:pt x="392" y="508"/>
                  <a:pt x="392" y="508"/>
                </a:cubicBezTo>
                <a:cubicBezTo>
                  <a:pt x="535" y="526"/>
                  <a:pt x="535" y="526"/>
                  <a:pt x="535" y="526"/>
                </a:cubicBezTo>
                <a:lnTo>
                  <a:pt x="543" y="526"/>
                </a:lnTo>
                <a:cubicBezTo>
                  <a:pt x="552" y="526"/>
                  <a:pt x="561" y="517"/>
                  <a:pt x="570" y="508"/>
                </a:cubicBezTo>
                <a:cubicBezTo>
                  <a:pt x="570" y="491"/>
                  <a:pt x="561" y="482"/>
                  <a:pt x="543" y="482"/>
                </a:cubicBezTo>
                <a:cubicBezTo>
                  <a:pt x="436" y="464"/>
                  <a:pt x="436" y="464"/>
                  <a:pt x="436" y="464"/>
                </a:cubicBezTo>
                <a:cubicBezTo>
                  <a:pt x="535" y="357"/>
                  <a:pt x="535" y="357"/>
                  <a:pt x="535" y="357"/>
                </a:cubicBezTo>
                <a:cubicBezTo>
                  <a:pt x="659" y="401"/>
                  <a:pt x="659" y="401"/>
                  <a:pt x="659" y="401"/>
                </a:cubicBezTo>
                <a:cubicBezTo>
                  <a:pt x="659" y="410"/>
                  <a:pt x="659" y="410"/>
                  <a:pt x="668" y="410"/>
                </a:cubicBezTo>
                <a:cubicBezTo>
                  <a:pt x="677" y="410"/>
                  <a:pt x="686" y="401"/>
                  <a:pt x="686" y="392"/>
                </a:cubicBezTo>
                <a:cubicBezTo>
                  <a:pt x="695" y="374"/>
                  <a:pt x="686" y="366"/>
                  <a:pt x="677" y="357"/>
                </a:cubicBezTo>
                <a:cubicBezTo>
                  <a:pt x="579" y="321"/>
                  <a:pt x="579" y="321"/>
                  <a:pt x="579" y="321"/>
                </a:cubicBezTo>
                <a:cubicBezTo>
                  <a:pt x="624" y="268"/>
                  <a:pt x="624" y="268"/>
                  <a:pt x="624" y="268"/>
                </a:cubicBezTo>
                <a:cubicBezTo>
                  <a:pt x="632" y="259"/>
                  <a:pt x="632" y="241"/>
                  <a:pt x="624" y="232"/>
                </a:cubicBezTo>
                <a:cubicBezTo>
                  <a:pt x="615" y="223"/>
                  <a:pt x="597" y="223"/>
                  <a:pt x="588" y="232"/>
                </a:cubicBezTo>
                <a:cubicBezTo>
                  <a:pt x="517" y="312"/>
                  <a:pt x="517" y="312"/>
                  <a:pt x="517" y="312"/>
                </a:cubicBezTo>
                <a:lnTo>
                  <a:pt x="517" y="312"/>
                </a:lnTo>
                <a:cubicBezTo>
                  <a:pt x="490" y="330"/>
                  <a:pt x="490" y="330"/>
                  <a:pt x="490" y="330"/>
                </a:cubicBezTo>
                <a:cubicBezTo>
                  <a:pt x="490" y="241"/>
                  <a:pt x="490" y="241"/>
                  <a:pt x="490" y="241"/>
                </a:cubicBezTo>
                <a:cubicBezTo>
                  <a:pt x="490" y="223"/>
                  <a:pt x="472" y="214"/>
                  <a:pt x="463" y="214"/>
                </a:cubicBezTo>
                <a:cubicBezTo>
                  <a:pt x="445" y="214"/>
                  <a:pt x="436" y="232"/>
                  <a:pt x="436" y="241"/>
                </a:cubicBezTo>
                <a:cubicBezTo>
                  <a:pt x="445" y="384"/>
                  <a:pt x="445" y="384"/>
                  <a:pt x="445" y="384"/>
                </a:cubicBezTo>
                <a:cubicBezTo>
                  <a:pt x="356" y="482"/>
                  <a:pt x="356" y="482"/>
                  <a:pt x="356" y="482"/>
                </a:cubicBezTo>
                <a:cubicBezTo>
                  <a:pt x="356" y="384"/>
                  <a:pt x="356" y="384"/>
                  <a:pt x="356" y="384"/>
                </a:cubicBezTo>
                <a:cubicBezTo>
                  <a:pt x="356" y="366"/>
                  <a:pt x="338" y="357"/>
                  <a:pt x="329" y="357"/>
                </a:cubicBezTo>
                <a:cubicBezTo>
                  <a:pt x="311" y="357"/>
                  <a:pt x="303" y="366"/>
                  <a:pt x="303" y="384"/>
                </a:cubicBezTo>
                <a:cubicBezTo>
                  <a:pt x="303" y="535"/>
                  <a:pt x="303" y="535"/>
                  <a:pt x="303" y="535"/>
                </a:cubicBezTo>
                <a:cubicBezTo>
                  <a:pt x="240" y="598"/>
                  <a:pt x="240" y="598"/>
                  <a:pt x="240" y="598"/>
                </a:cubicBezTo>
                <a:cubicBezTo>
                  <a:pt x="160" y="491"/>
                  <a:pt x="196" y="312"/>
                  <a:pt x="321" y="178"/>
                </a:cubicBezTo>
                <a:cubicBezTo>
                  <a:pt x="392" y="107"/>
                  <a:pt x="472" y="63"/>
                  <a:pt x="561" y="54"/>
                </a:cubicBezTo>
                <a:cubicBezTo>
                  <a:pt x="570" y="54"/>
                  <a:pt x="588" y="54"/>
                  <a:pt x="606" y="54"/>
                </a:cubicBezTo>
                <a:cubicBezTo>
                  <a:pt x="668" y="54"/>
                  <a:pt x="722" y="71"/>
                  <a:pt x="766" y="116"/>
                </a:cubicBezTo>
                <a:cubicBezTo>
                  <a:pt x="864" y="214"/>
                  <a:pt x="838" y="410"/>
                  <a:pt x="695" y="553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33">
            <a:extLst>
              <a:ext uri="{FF2B5EF4-FFF2-40B4-BE49-F238E27FC236}">
                <a16:creationId xmlns:a16="http://schemas.microsoft.com/office/drawing/2014/main" id="{DAC78428-0D1E-9D4C-9345-DCD527A21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2973" y="9449175"/>
            <a:ext cx="968838" cy="986374"/>
          </a:xfrm>
          <a:custGeom>
            <a:avLst/>
            <a:gdLst>
              <a:gd name="T0" fmla="*/ 606 w 973"/>
              <a:gd name="T1" fmla="*/ 990 h 991"/>
              <a:gd name="T2" fmla="*/ 410 w 973"/>
              <a:gd name="T3" fmla="*/ 919 h 991"/>
              <a:gd name="T4" fmla="*/ 62 w 973"/>
              <a:gd name="T5" fmla="*/ 606 h 991"/>
              <a:gd name="T6" fmla="*/ 98 w 973"/>
              <a:gd name="T7" fmla="*/ 473 h 991"/>
              <a:gd name="T8" fmla="*/ 35 w 973"/>
              <a:gd name="T9" fmla="*/ 357 h 991"/>
              <a:gd name="T10" fmla="*/ 35 w 973"/>
              <a:gd name="T11" fmla="*/ 241 h 991"/>
              <a:gd name="T12" fmla="*/ 89 w 973"/>
              <a:gd name="T13" fmla="*/ 178 h 991"/>
              <a:gd name="T14" fmla="*/ 89 w 973"/>
              <a:gd name="T15" fmla="*/ 71 h 991"/>
              <a:gd name="T16" fmla="*/ 152 w 973"/>
              <a:gd name="T17" fmla="*/ 36 h 991"/>
              <a:gd name="T18" fmla="*/ 259 w 973"/>
              <a:gd name="T19" fmla="*/ 116 h 991"/>
              <a:gd name="T20" fmla="*/ 294 w 973"/>
              <a:gd name="T21" fmla="*/ 18 h 991"/>
              <a:gd name="T22" fmla="*/ 392 w 973"/>
              <a:gd name="T23" fmla="*/ 27 h 991"/>
              <a:gd name="T24" fmla="*/ 580 w 973"/>
              <a:gd name="T25" fmla="*/ 285 h 991"/>
              <a:gd name="T26" fmla="*/ 722 w 973"/>
              <a:gd name="T27" fmla="*/ 366 h 991"/>
              <a:gd name="T28" fmla="*/ 784 w 973"/>
              <a:gd name="T29" fmla="*/ 178 h 991"/>
              <a:gd name="T30" fmla="*/ 963 w 973"/>
              <a:gd name="T31" fmla="*/ 196 h 991"/>
              <a:gd name="T32" fmla="*/ 936 w 973"/>
              <a:gd name="T33" fmla="*/ 348 h 991"/>
              <a:gd name="T34" fmla="*/ 936 w 973"/>
              <a:gd name="T35" fmla="*/ 660 h 991"/>
              <a:gd name="T36" fmla="*/ 642 w 973"/>
              <a:gd name="T37" fmla="*/ 990 h 991"/>
              <a:gd name="T38" fmla="*/ 437 w 973"/>
              <a:gd name="T39" fmla="*/ 874 h 991"/>
              <a:gd name="T40" fmla="*/ 633 w 973"/>
              <a:gd name="T41" fmla="*/ 936 h 991"/>
              <a:gd name="T42" fmla="*/ 883 w 973"/>
              <a:gd name="T43" fmla="*/ 508 h 991"/>
              <a:gd name="T44" fmla="*/ 909 w 973"/>
              <a:gd name="T45" fmla="*/ 250 h 991"/>
              <a:gd name="T46" fmla="*/ 820 w 973"/>
              <a:gd name="T47" fmla="*/ 214 h 991"/>
              <a:gd name="T48" fmla="*/ 749 w 973"/>
              <a:gd name="T49" fmla="*/ 401 h 991"/>
              <a:gd name="T50" fmla="*/ 535 w 973"/>
              <a:gd name="T51" fmla="*/ 321 h 991"/>
              <a:gd name="T52" fmla="*/ 348 w 973"/>
              <a:gd name="T53" fmla="*/ 63 h 991"/>
              <a:gd name="T54" fmla="*/ 321 w 973"/>
              <a:gd name="T55" fmla="*/ 63 h 991"/>
              <a:gd name="T56" fmla="*/ 312 w 973"/>
              <a:gd name="T57" fmla="*/ 98 h 991"/>
              <a:gd name="T58" fmla="*/ 508 w 973"/>
              <a:gd name="T59" fmla="*/ 410 h 991"/>
              <a:gd name="T60" fmla="*/ 178 w 973"/>
              <a:gd name="T61" fmla="*/ 98 h 991"/>
              <a:gd name="T62" fmla="*/ 152 w 973"/>
              <a:gd name="T63" fmla="*/ 89 h 991"/>
              <a:gd name="T64" fmla="*/ 125 w 973"/>
              <a:gd name="T65" fmla="*/ 143 h 991"/>
              <a:gd name="T66" fmla="*/ 419 w 973"/>
              <a:gd name="T67" fmla="*/ 526 h 991"/>
              <a:gd name="T68" fmla="*/ 116 w 973"/>
              <a:gd name="T69" fmla="*/ 277 h 991"/>
              <a:gd name="T70" fmla="*/ 71 w 973"/>
              <a:gd name="T71" fmla="*/ 321 h 991"/>
              <a:gd name="T72" fmla="*/ 366 w 973"/>
              <a:gd name="T73" fmla="*/ 669 h 991"/>
              <a:gd name="T74" fmla="*/ 134 w 973"/>
              <a:gd name="T75" fmla="*/ 526 h 991"/>
              <a:gd name="T76" fmla="*/ 89 w 973"/>
              <a:gd name="T77" fmla="*/ 535 h 991"/>
              <a:gd name="T78" fmla="*/ 98 w 973"/>
              <a:gd name="T79" fmla="*/ 571 h 991"/>
              <a:gd name="T80" fmla="*/ 62 w 973"/>
              <a:gd name="T81" fmla="*/ 526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73" h="991">
                <a:moveTo>
                  <a:pt x="606" y="990"/>
                </a:moveTo>
                <a:lnTo>
                  <a:pt x="606" y="990"/>
                </a:lnTo>
                <a:cubicBezTo>
                  <a:pt x="499" y="990"/>
                  <a:pt x="410" y="919"/>
                  <a:pt x="410" y="919"/>
                </a:cubicBezTo>
                <a:lnTo>
                  <a:pt x="410" y="919"/>
                </a:lnTo>
                <a:cubicBezTo>
                  <a:pt x="62" y="615"/>
                  <a:pt x="62" y="615"/>
                  <a:pt x="62" y="615"/>
                </a:cubicBezTo>
                <a:cubicBezTo>
                  <a:pt x="62" y="615"/>
                  <a:pt x="62" y="615"/>
                  <a:pt x="62" y="606"/>
                </a:cubicBezTo>
                <a:cubicBezTo>
                  <a:pt x="35" y="588"/>
                  <a:pt x="27" y="553"/>
                  <a:pt x="45" y="517"/>
                </a:cubicBezTo>
                <a:cubicBezTo>
                  <a:pt x="53" y="491"/>
                  <a:pt x="71" y="473"/>
                  <a:pt x="98" y="473"/>
                </a:cubicBezTo>
                <a:cubicBezTo>
                  <a:pt x="107" y="464"/>
                  <a:pt x="125" y="464"/>
                  <a:pt x="142" y="464"/>
                </a:cubicBezTo>
                <a:cubicBezTo>
                  <a:pt x="35" y="357"/>
                  <a:pt x="35" y="357"/>
                  <a:pt x="35" y="357"/>
                </a:cubicBezTo>
                <a:lnTo>
                  <a:pt x="35" y="357"/>
                </a:lnTo>
                <a:cubicBezTo>
                  <a:pt x="0" y="321"/>
                  <a:pt x="9" y="277"/>
                  <a:pt x="35" y="241"/>
                </a:cubicBezTo>
                <a:cubicBezTo>
                  <a:pt x="62" y="214"/>
                  <a:pt x="107" y="214"/>
                  <a:pt x="134" y="232"/>
                </a:cubicBezTo>
                <a:cubicBezTo>
                  <a:pt x="89" y="178"/>
                  <a:pt x="89" y="178"/>
                  <a:pt x="89" y="178"/>
                </a:cubicBezTo>
                <a:lnTo>
                  <a:pt x="89" y="178"/>
                </a:lnTo>
                <a:cubicBezTo>
                  <a:pt x="62" y="143"/>
                  <a:pt x="62" y="98"/>
                  <a:pt x="89" y="71"/>
                </a:cubicBezTo>
                <a:cubicBezTo>
                  <a:pt x="107" y="53"/>
                  <a:pt x="125" y="36"/>
                  <a:pt x="152" y="36"/>
                </a:cubicBezTo>
                <a:lnTo>
                  <a:pt x="152" y="36"/>
                </a:lnTo>
                <a:cubicBezTo>
                  <a:pt x="178" y="36"/>
                  <a:pt x="196" y="45"/>
                  <a:pt x="214" y="63"/>
                </a:cubicBezTo>
                <a:cubicBezTo>
                  <a:pt x="259" y="116"/>
                  <a:pt x="259" y="116"/>
                  <a:pt x="259" y="116"/>
                </a:cubicBezTo>
                <a:cubicBezTo>
                  <a:pt x="259" y="107"/>
                  <a:pt x="259" y="98"/>
                  <a:pt x="259" y="80"/>
                </a:cubicBezTo>
                <a:cubicBezTo>
                  <a:pt x="259" y="63"/>
                  <a:pt x="267" y="36"/>
                  <a:pt x="294" y="18"/>
                </a:cubicBezTo>
                <a:cubicBezTo>
                  <a:pt x="312" y="0"/>
                  <a:pt x="339" y="0"/>
                  <a:pt x="366" y="9"/>
                </a:cubicBezTo>
                <a:cubicBezTo>
                  <a:pt x="374" y="18"/>
                  <a:pt x="383" y="18"/>
                  <a:pt x="392" y="27"/>
                </a:cubicBezTo>
                <a:cubicBezTo>
                  <a:pt x="410" y="53"/>
                  <a:pt x="428" y="80"/>
                  <a:pt x="446" y="116"/>
                </a:cubicBezTo>
                <a:cubicBezTo>
                  <a:pt x="490" y="170"/>
                  <a:pt x="535" y="232"/>
                  <a:pt x="580" y="285"/>
                </a:cubicBezTo>
                <a:cubicBezTo>
                  <a:pt x="606" y="321"/>
                  <a:pt x="651" y="366"/>
                  <a:pt x="687" y="374"/>
                </a:cubicBezTo>
                <a:cubicBezTo>
                  <a:pt x="704" y="374"/>
                  <a:pt x="713" y="374"/>
                  <a:pt x="722" y="366"/>
                </a:cubicBezTo>
                <a:cubicBezTo>
                  <a:pt x="731" y="357"/>
                  <a:pt x="740" y="321"/>
                  <a:pt x="740" y="294"/>
                </a:cubicBezTo>
                <a:cubicBezTo>
                  <a:pt x="749" y="250"/>
                  <a:pt x="758" y="214"/>
                  <a:pt x="784" y="178"/>
                </a:cubicBezTo>
                <a:cubicBezTo>
                  <a:pt x="820" y="134"/>
                  <a:pt x="883" y="125"/>
                  <a:pt x="927" y="152"/>
                </a:cubicBezTo>
                <a:cubicBezTo>
                  <a:pt x="945" y="160"/>
                  <a:pt x="954" y="178"/>
                  <a:pt x="963" y="196"/>
                </a:cubicBezTo>
                <a:cubicBezTo>
                  <a:pt x="972" y="223"/>
                  <a:pt x="972" y="241"/>
                  <a:pt x="963" y="267"/>
                </a:cubicBezTo>
                <a:cubicBezTo>
                  <a:pt x="954" y="285"/>
                  <a:pt x="945" y="312"/>
                  <a:pt x="936" y="348"/>
                </a:cubicBezTo>
                <a:cubicBezTo>
                  <a:pt x="918" y="392"/>
                  <a:pt x="918" y="446"/>
                  <a:pt x="927" y="499"/>
                </a:cubicBezTo>
                <a:cubicBezTo>
                  <a:pt x="945" y="553"/>
                  <a:pt x="945" y="606"/>
                  <a:pt x="936" y="660"/>
                </a:cubicBezTo>
                <a:cubicBezTo>
                  <a:pt x="918" y="731"/>
                  <a:pt x="891" y="794"/>
                  <a:pt x="838" y="865"/>
                </a:cubicBezTo>
                <a:cubicBezTo>
                  <a:pt x="784" y="936"/>
                  <a:pt x="713" y="981"/>
                  <a:pt x="642" y="990"/>
                </a:cubicBezTo>
                <a:cubicBezTo>
                  <a:pt x="624" y="990"/>
                  <a:pt x="615" y="990"/>
                  <a:pt x="606" y="990"/>
                </a:cubicBezTo>
                <a:close/>
                <a:moveTo>
                  <a:pt x="437" y="874"/>
                </a:moveTo>
                <a:lnTo>
                  <a:pt x="437" y="874"/>
                </a:lnTo>
                <a:cubicBezTo>
                  <a:pt x="446" y="883"/>
                  <a:pt x="535" y="945"/>
                  <a:pt x="633" y="936"/>
                </a:cubicBezTo>
                <a:cubicBezTo>
                  <a:pt x="695" y="927"/>
                  <a:pt x="749" y="892"/>
                  <a:pt x="794" y="829"/>
                </a:cubicBezTo>
                <a:cubicBezTo>
                  <a:pt x="901" y="705"/>
                  <a:pt x="901" y="588"/>
                  <a:pt x="883" y="508"/>
                </a:cubicBezTo>
                <a:cubicBezTo>
                  <a:pt x="865" y="455"/>
                  <a:pt x="865" y="384"/>
                  <a:pt x="891" y="330"/>
                </a:cubicBezTo>
                <a:cubicBezTo>
                  <a:pt x="901" y="294"/>
                  <a:pt x="909" y="277"/>
                  <a:pt x="909" y="250"/>
                </a:cubicBezTo>
                <a:cubicBezTo>
                  <a:pt x="918" y="223"/>
                  <a:pt x="918" y="205"/>
                  <a:pt x="901" y="196"/>
                </a:cubicBezTo>
                <a:cubicBezTo>
                  <a:pt x="883" y="187"/>
                  <a:pt x="847" y="187"/>
                  <a:pt x="820" y="214"/>
                </a:cubicBezTo>
                <a:cubicBezTo>
                  <a:pt x="802" y="232"/>
                  <a:pt x="802" y="267"/>
                  <a:pt x="794" y="303"/>
                </a:cubicBezTo>
                <a:cubicBezTo>
                  <a:pt x="784" y="348"/>
                  <a:pt x="776" y="384"/>
                  <a:pt x="749" y="401"/>
                </a:cubicBezTo>
                <a:cubicBezTo>
                  <a:pt x="731" y="419"/>
                  <a:pt x="704" y="428"/>
                  <a:pt x="677" y="428"/>
                </a:cubicBezTo>
                <a:cubicBezTo>
                  <a:pt x="642" y="419"/>
                  <a:pt x="597" y="384"/>
                  <a:pt x="535" y="321"/>
                </a:cubicBezTo>
                <a:cubicBezTo>
                  <a:pt x="490" y="267"/>
                  <a:pt x="446" y="196"/>
                  <a:pt x="410" y="143"/>
                </a:cubicBezTo>
                <a:cubicBezTo>
                  <a:pt x="383" y="107"/>
                  <a:pt x="366" y="80"/>
                  <a:pt x="348" y="63"/>
                </a:cubicBezTo>
                <a:lnTo>
                  <a:pt x="348" y="63"/>
                </a:lnTo>
                <a:cubicBezTo>
                  <a:pt x="330" y="53"/>
                  <a:pt x="321" y="63"/>
                  <a:pt x="321" y="63"/>
                </a:cubicBezTo>
                <a:cubicBezTo>
                  <a:pt x="312" y="63"/>
                  <a:pt x="312" y="71"/>
                  <a:pt x="312" y="80"/>
                </a:cubicBezTo>
                <a:cubicBezTo>
                  <a:pt x="312" y="89"/>
                  <a:pt x="312" y="98"/>
                  <a:pt x="312" y="98"/>
                </a:cubicBezTo>
                <a:cubicBezTo>
                  <a:pt x="508" y="374"/>
                  <a:pt x="508" y="374"/>
                  <a:pt x="508" y="374"/>
                </a:cubicBezTo>
                <a:cubicBezTo>
                  <a:pt x="517" y="384"/>
                  <a:pt x="517" y="401"/>
                  <a:pt x="508" y="410"/>
                </a:cubicBezTo>
                <a:cubicBezTo>
                  <a:pt x="499" y="419"/>
                  <a:pt x="481" y="419"/>
                  <a:pt x="473" y="401"/>
                </a:cubicBezTo>
                <a:cubicBezTo>
                  <a:pt x="178" y="98"/>
                  <a:pt x="178" y="98"/>
                  <a:pt x="178" y="98"/>
                </a:cubicBezTo>
                <a:lnTo>
                  <a:pt x="178" y="98"/>
                </a:lnTo>
                <a:cubicBezTo>
                  <a:pt x="169" y="89"/>
                  <a:pt x="160" y="89"/>
                  <a:pt x="152" y="89"/>
                </a:cubicBezTo>
                <a:cubicBezTo>
                  <a:pt x="142" y="89"/>
                  <a:pt x="134" y="98"/>
                  <a:pt x="125" y="98"/>
                </a:cubicBezTo>
                <a:cubicBezTo>
                  <a:pt x="116" y="116"/>
                  <a:pt x="116" y="134"/>
                  <a:pt x="125" y="143"/>
                </a:cubicBezTo>
                <a:cubicBezTo>
                  <a:pt x="428" y="491"/>
                  <a:pt x="428" y="491"/>
                  <a:pt x="428" y="491"/>
                </a:cubicBezTo>
                <a:cubicBezTo>
                  <a:pt x="437" y="499"/>
                  <a:pt x="428" y="517"/>
                  <a:pt x="419" y="526"/>
                </a:cubicBezTo>
                <a:cubicBezTo>
                  <a:pt x="410" y="535"/>
                  <a:pt x="401" y="535"/>
                  <a:pt x="383" y="526"/>
                </a:cubicBezTo>
                <a:cubicBezTo>
                  <a:pt x="116" y="277"/>
                  <a:pt x="116" y="277"/>
                  <a:pt x="116" y="277"/>
                </a:cubicBezTo>
                <a:cubicBezTo>
                  <a:pt x="98" y="267"/>
                  <a:pt x="80" y="267"/>
                  <a:pt x="71" y="277"/>
                </a:cubicBezTo>
                <a:cubicBezTo>
                  <a:pt x="62" y="294"/>
                  <a:pt x="62" y="312"/>
                  <a:pt x="71" y="321"/>
                </a:cubicBezTo>
                <a:cubicBezTo>
                  <a:pt x="366" y="633"/>
                  <a:pt x="366" y="633"/>
                  <a:pt x="366" y="633"/>
                </a:cubicBezTo>
                <a:cubicBezTo>
                  <a:pt x="374" y="642"/>
                  <a:pt x="374" y="660"/>
                  <a:pt x="366" y="669"/>
                </a:cubicBezTo>
                <a:cubicBezTo>
                  <a:pt x="356" y="678"/>
                  <a:pt x="348" y="678"/>
                  <a:pt x="330" y="669"/>
                </a:cubicBezTo>
                <a:cubicBezTo>
                  <a:pt x="134" y="526"/>
                  <a:pt x="134" y="526"/>
                  <a:pt x="134" y="526"/>
                </a:cubicBezTo>
                <a:cubicBezTo>
                  <a:pt x="125" y="517"/>
                  <a:pt x="116" y="517"/>
                  <a:pt x="107" y="517"/>
                </a:cubicBezTo>
                <a:cubicBezTo>
                  <a:pt x="98" y="517"/>
                  <a:pt x="89" y="526"/>
                  <a:pt x="89" y="535"/>
                </a:cubicBezTo>
                <a:lnTo>
                  <a:pt x="89" y="535"/>
                </a:lnTo>
                <a:cubicBezTo>
                  <a:pt x="80" y="553"/>
                  <a:pt x="89" y="562"/>
                  <a:pt x="98" y="571"/>
                </a:cubicBezTo>
                <a:lnTo>
                  <a:pt x="437" y="874"/>
                </a:lnTo>
                <a:close/>
                <a:moveTo>
                  <a:pt x="62" y="526"/>
                </a:moveTo>
                <a:lnTo>
                  <a:pt x="62" y="526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34">
            <a:extLst>
              <a:ext uri="{FF2B5EF4-FFF2-40B4-BE49-F238E27FC236}">
                <a16:creationId xmlns:a16="http://schemas.microsoft.com/office/drawing/2014/main" id="{9EF5483B-C85C-4A40-8871-2114C73DF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853" y="6740059"/>
            <a:ext cx="631280" cy="622512"/>
          </a:xfrm>
          <a:custGeom>
            <a:avLst/>
            <a:gdLst>
              <a:gd name="T0" fmla="*/ 571 w 634"/>
              <a:gd name="T1" fmla="*/ 294 h 625"/>
              <a:gd name="T2" fmla="*/ 571 w 634"/>
              <a:gd name="T3" fmla="*/ 294 h 625"/>
              <a:gd name="T4" fmla="*/ 454 w 634"/>
              <a:gd name="T5" fmla="*/ 178 h 625"/>
              <a:gd name="T6" fmla="*/ 339 w 634"/>
              <a:gd name="T7" fmla="*/ 53 h 625"/>
              <a:gd name="T8" fmla="*/ 330 w 634"/>
              <a:gd name="T9" fmla="*/ 53 h 625"/>
              <a:gd name="T10" fmla="*/ 196 w 634"/>
              <a:gd name="T11" fmla="*/ 0 h 625"/>
              <a:gd name="T12" fmla="*/ 62 w 634"/>
              <a:gd name="T13" fmla="*/ 53 h 625"/>
              <a:gd name="T14" fmla="*/ 0 w 634"/>
              <a:gd name="T15" fmla="*/ 187 h 625"/>
              <a:gd name="T16" fmla="*/ 53 w 634"/>
              <a:gd name="T17" fmla="*/ 330 h 625"/>
              <a:gd name="T18" fmla="*/ 62 w 634"/>
              <a:gd name="T19" fmla="*/ 330 h 625"/>
              <a:gd name="T20" fmla="*/ 178 w 634"/>
              <a:gd name="T21" fmla="*/ 446 h 625"/>
              <a:gd name="T22" fmla="*/ 294 w 634"/>
              <a:gd name="T23" fmla="*/ 570 h 625"/>
              <a:gd name="T24" fmla="*/ 303 w 634"/>
              <a:gd name="T25" fmla="*/ 570 h 625"/>
              <a:gd name="T26" fmla="*/ 437 w 634"/>
              <a:gd name="T27" fmla="*/ 624 h 625"/>
              <a:gd name="T28" fmla="*/ 437 w 634"/>
              <a:gd name="T29" fmla="*/ 624 h 625"/>
              <a:gd name="T30" fmla="*/ 571 w 634"/>
              <a:gd name="T31" fmla="*/ 570 h 625"/>
              <a:gd name="T32" fmla="*/ 633 w 634"/>
              <a:gd name="T33" fmla="*/ 437 h 625"/>
              <a:gd name="T34" fmla="*/ 579 w 634"/>
              <a:gd name="T35" fmla="*/ 294 h 625"/>
              <a:gd name="T36" fmla="*/ 571 w 634"/>
              <a:gd name="T37" fmla="*/ 294 h 625"/>
              <a:gd name="T38" fmla="*/ 98 w 634"/>
              <a:gd name="T39" fmla="*/ 294 h 625"/>
              <a:gd name="T40" fmla="*/ 98 w 634"/>
              <a:gd name="T41" fmla="*/ 294 h 625"/>
              <a:gd name="T42" fmla="*/ 98 w 634"/>
              <a:gd name="T43" fmla="*/ 294 h 625"/>
              <a:gd name="T44" fmla="*/ 53 w 634"/>
              <a:gd name="T45" fmla="*/ 187 h 625"/>
              <a:gd name="T46" fmla="*/ 98 w 634"/>
              <a:gd name="T47" fmla="*/ 89 h 625"/>
              <a:gd name="T48" fmla="*/ 196 w 634"/>
              <a:gd name="T49" fmla="*/ 53 h 625"/>
              <a:gd name="T50" fmla="*/ 196 w 634"/>
              <a:gd name="T51" fmla="*/ 53 h 625"/>
              <a:gd name="T52" fmla="*/ 294 w 634"/>
              <a:gd name="T53" fmla="*/ 89 h 625"/>
              <a:gd name="T54" fmla="*/ 294 w 634"/>
              <a:gd name="T55" fmla="*/ 89 h 625"/>
              <a:gd name="T56" fmla="*/ 294 w 634"/>
              <a:gd name="T57" fmla="*/ 89 h 625"/>
              <a:gd name="T58" fmla="*/ 401 w 634"/>
              <a:gd name="T59" fmla="*/ 196 h 625"/>
              <a:gd name="T60" fmla="*/ 196 w 634"/>
              <a:gd name="T61" fmla="*/ 392 h 625"/>
              <a:gd name="T62" fmla="*/ 98 w 634"/>
              <a:gd name="T63" fmla="*/ 294 h 625"/>
              <a:gd name="T64" fmla="*/ 535 w 634"/>
              <a:gd name="T65" fmla="*/ 535 h 625"/>
              <a:gd name="T66" fmla="*/ 535 w 634"/>
              <a:gd name="T67" fmla="*/ 535 h 625"/>
              <a:gd name="T68" fmla="*/ 535 w 634"/>
              <a:gd name="T69" fmla="*/ 535 h 625"/>
              <a:gd name="T70" fmla="*/ 437 w 634"/>
              <a:gd name="T71" fmla="*/ 570 h 625"/>
              <a:gd name="T72" fmla="*/ 437 w 634"/>
              <a:gd name="T73" fmla="*/ 570 h 625"/>
              <a:gd name="T74" fmla="*/ 339 w 634"/>
              <a:gd name="T75" fmla="*/ 535 h 625"/>
              <a:gd name="T76" fmla="*/ 339 w 634"/>
              <a:gd name="T77" fmla="*/ 535 h 625"/>
              <a:gd name="T78" fmla="*/ 339 w 634"/>
              <a:gd name="T79" fmla="*/ 535 h 625"/>
              <a:gd name="T80" fmla="*/ 232 w 634"/>
              <a:gd name="T81" fmla="*/ 428 h 625"/>
              <a:gd name="T82" fmla="*/ 437 w 634"/>
              <a:gd name="T83" fmla="*/ 232 h 625"/>
              <a:gd name="T84" fmla="*/ 535 w 634"/>
              <a:gd name="T85" fmla="*/ 330 h 625"/>
              <a:gd name="T86" fmla="*/ 535 w 634"/>
              <a:gd name="T87" fmla="*/ 330 h 625"/>
              <a:gd name="T88" fmla="*/ 535 w 634"/>
              <a:gd name="T89" fmla="*/ 330 h 625"/>
              <a:gd name="T90" fmla="*/ 579 w 634"/>
              <a:gd name="T91" fmla="*/ 437 h 625"/>
              <a:gd name="T92" fmla="*/ 535 w 634"/>
              <a:gd name="T93" fmla="*/ 535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34" h="625">
                <a:moveTo>
                  <a:pt x="571" y="294"/>
                </a:moveTo>
                <a:lnTo>
                  <a:pt x="571" y="294"/>
                </a:lnTo>
                <a:cubicBezTo>
                  <a:pt x="454" y="178"/>
                  <a:pt x="454" y="178"/>
                  <a:pt x="454" y="178"/>
                </a:cubicBezTo>
                <a:cubicBezTo>
                  <a:pt x="339" y="53"/>
                  <a:pt x="339" y="53"/>
                  <a:pt x="339" y="53"/>
                </a:cubicBezTo>
                <a:cubicBezTo>
                  <a:pt x="330" y="53"/>
                  <a:pt x="330" y="53"/>
                  <a:pt x="330" y="53"/>
                </a:cubicBezTo>
                <a:cubicBezTo>
                  <a:pt x="294" y="18"/>
                  <a:pt x="250" y="0"/>
                  <a:pt x="196" y="0"/>
                </a:cubicBezTo>
                <a:cubicBezTo>
                  <a:pt x="143" y="0"/>
                  <a:pt x="98" y="18"/>
                  <a:pt x="62" y="53"/>
                </a:cubicBezTo>
                <a:cubicBezTo>
                  <a:pt x="26" y="89"/>
                  <a:pt x="0" y="142"/>
                  <a:pt x="0" y="187"/>
                </a:cubicBezTo>
                <a:cubicBezTo>
                  <a:pt x="0" y="240"/>
                  <a:pt x="18" y="294"/>
                  <a:pt x="53" y="330"/>
                </a:cubicBezTo>
                <a:lnTo>
                  <a:pt x="62" y="330"/>
                </a:lnTo>
                <a:cubicBezTo>
                  <a:pt x="178" y="446"/>
                  <a:pt x="178" y="446"/>
                  <a:pt x="178" y="446"/>
                </a:cubicBezTo>
                <a:cubicBezTo>
                  <a:pt x="294" y="570"/>
                  <a:pt x="294" y="570"/>
                  <a:pt x="294" y="570"/>
                </a:cubicBezTo>
                <a:cubicBezTo>
                  <a:pt x="303" y="570"/>
                  <a:pt x="303" y="570"/>
                  <a:pt x="303" y="570"/>
                </a:cubicBezTo>
                <a:cubicBezTo>
                  <a:pt x="339" y="606"/>
                  <a:pt x="383" y="624"/>
                  <a:pt x="437" y="624"/>
                </a:cubicBezTo>
                <a:lnTo>
                  <a:pt x="437" y="624"/>
                </a:lnTo>
                <a:cubicBezTo>
                  <a:pt x="490" y="624"/>
                  <a:pt x="535" y="606"/>
                  <a:pt x="571" y="570"/>
                </a:cubicBezTo>
                <a:cubicBezTo>
                  <a:pt x="606" y="535"/>
                  <a:pt x="633" y="481"/>
                  <a:pt x="633" y="437"/>
                </a:cubicBezTo>
                <a:cubicBezTo>
                  <a:pt x="633" y="383"/>
                  <a:pt x="615" y="330"/>
                  <a:pt x="579" y="294"/>
                </a:cubicBezTo>
                <a:lnTo>
                  <a:pt x="571" y="294"/>
                </a:lnTo>
                <a:close/>
                <a:moveTo>
                  <a:pt x="98" y="294"/>
                </a:moveTo>
                <a:lnTo>
                  <a:pt x="98" y="294"/>
                </a:lnTo>
                <a:lnTo>
                  <a:pt x="98" y="294"/>
                </a:lnTo>
                <a:cubicBezTo>
                  <a:pt x="71" y="267"/>
                  <a:pt x="53" y="232"/>
                  <a:pt x="53" y="187"/>
                </a:cubicBezTo>
                <a:cubicBezTo>
                  <a:pt x="53" y="151"/>
                  <a:pt x="71" y="116"/>
                  <a:pt x="98" y="89"/>
                </a:cubicBezTo>
                <a:cubicBezTo>
                  <a:pt x="125" y="62"/>
                  <a:pt x="160" y="53"/>
                  <a:pt x="196" y="53"/>
                </a:cubicBezTo>
                <a:lnTo>
                  <a:pt x="196" y="53"/>
                </a:lnTo>
                <a:cubicBezTo>
                  <a:pt x="232" y="53"/>
                  <a:pt x="267" y="62"/>
                  <a:pt x="294" y="89"/>
                </a:cubicBezTo>
                <a:lnTo>
                  <a:pt x="294" y="89"/>
                </a:lnTo>
                <a:lnTo>
                  <a:pt x="294" y="89"/>
                </a:lnTo>
                <a:cubicBezTo>
                  <a:pt x="401" y="196"/>
                  <a:pt x="401" y="196"/>
                  <a:pt x="401" y="196"/>
                </a:cubicBezTo>
                <a:cubicBezTo>
                  <a:pt x="196" y="392"/>
                  <a:pt x="196" y="392"/>
                  <a:pt x="196" y="392"/>
                </a:cubicBezTo>
                <a:cubicBezTo>
                  <a:pt x="98" y="294"/>
                  <a:pt x="98" y="294"/>
                  <a:pt x="98" y="294"/>
                </a:cubicBezTo>
                <a:close/>
                <a:moveTo>
                  <a:pt x="535" y="535"/>
                </a:moveTo>
                <a:lnTo>
                  <a:pt x="535" y="535"/>
                </a:lnTo>
                <a:lnTo>
                  <a:pt x="535" y="535"/>
                </a:lnTo>
                <a:cubicBezTo>
                  <a:pt x="508" y="561"/>
                  <a:pt x="472" y="570"/>
                  <a:pt x="437" y="570"/>
                </a:cubicBezTo>
                <a:lnTo>
                  <a:pt x="437" y="570"/>
                </a:lnTo>
                <a:cubicBezTo>
                  <a:pt x="401" y="570"/>
                  <a:pt x="365" y="561"/>
                  <a:pt x="339" y="535"/>
                </a:cubicBezTo>
                <a:lnTo>
                  <a:pt x="339" y="535"/>
                </a:lnTo>
                <a:lnTo>
                  <a:pt x="339" y="535"/>
                </a:lnTo>
                <a:cubicBezTo>
                  <a:pt x="232" y="428"/>
                  <a:pt x="232" y="428"/>
                  <a:pt x="232" y="428"/>
                </a:cubicBezTo>
                <a:cubicBezTo>
                  <a:pt x="437" y="232"/>
                  <a:pt x="437" y="232"/>
                  <a:pt x="437" y="232"/>
                </a:cubicBezTo>
                <a:cubicBezTo>
                  <a:pt x="535" y="330"/>
                  <a:pt x="535" y="330"/>
                  <a:pt x="535" y="330"/>
                </a:cubicBezTo>
                <a:lnTo>
                  <a:pt x="535" y="330"/>
                </a:lnTo>
                <a:lnTo>
                  <a:pt x="535" y="330"/>
                </a:lnTo>
                <a:cubicBezTo>
                  <a:pt x="561" y="356"/>
                  <a:pt x="579" y="392"/>
                  <a:pt x="579" y="437"/>
                </a:cubicBezTo>
                <a:cubicBezTo>
                  <a:pt x="579" y="472"/>
                  <a:pt x="561" y="508"/>
                  <a:pt x="535" y="535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35">
            <a:extLst>
              <a:ext uri="{FF2B5EF4-FFF2-40B4-BE49-F238E27FC236}">
                <a16:creationId xmlns:a16="http://schemas.microsoft.com/office/drawing/2014/main" id="{91CE96F4-3AE6-074F-98C9-98DB51C17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7392" y="6411266"/>
            <a:ext cx="508531" cy="504149"/>
          </a:xfrm>
          <a:custGeom>
            <a:avLst/>
            <a:gdLst>
              <a:gd name="T0" fmla="*/ 250 w 510"/>
              <a:gd name="T1" fmla="*/ 0 h 509"/>
              <a:gd name="T2" fmla="*/ 250 w 510"/>
              <a:gd name="T3" fmla="*/ 0 h 509"/>
              <a:gd name="T4" fmla="*/ 0 w 510"/>
              <a:gd name="T5" fmla="*/ 249 h 509"/>
              <a:gd name="T6" fmla="*/ 250 w 510"/>
              <a:gd name="T7" fmla="*/ 508 h 509"/>
              <a:gd name="T8" fmla="*/ 509 w 510"/>
              <a:gd name="T9" fmla="*/ 249 h 509"/>
              <a:gd name="T10" fmla="*/ 250 w 510"/>
              <a:gd name="T11" fmla="*/ 0 h 509"/>
              <a:gd name="T12" fmla="*/ 107 w 510"/>
              <a:gd name="T13" fmla="*/ 392 h 509"/>
              <a:gd name="T14" fmla="*/ 107 w 510"/>
              <a:gd name="T15" fmla="*/ 392 h 509"/>
              <a:gd name="T16" fmla="*/ 393 w 510"/>
              <a:gd name="T17" fmla="*/ 107 h 509"/>
              <a:gd name="T18" fmla="*/ 402 w 510"/>
              <a:gd name="T19" fmla="*/ 116 h 509"/>
              <a:gd name="T20" fmla="*/ 117 w 510"/>
              <a:gd name="T21" fmla="*/ 401 h 509"/>
              <a:gd name="T22" fmla="*/ 107 w 510"/>
              <a:gd name="T23" fmla="*/ 392 h 509"/>
              <a:gd name="T24" fmla="*/ 250 w 510"/>
              <a:gd name="T25" fmla="*/ 53 h 509"/>
              <a:gd name="T26" fmla="*/ 250 w 510"/>
              <a:gd name="T27" fmla="*/ 53 h 509"/>
              <a:gd name="T28" fmla="*/ 348 w 510"/>
              <a:gd name="T29" fmla="*/ 80 h 509"/>
              <a:gd name="T30" fmla="*/ 72 w 510"/>
              <a:gd name="T31" fmla="*/ 348 h 509"/>
              <a:gd name="T32" fmla="*/ 54 w 510"/>
              <a:gd name="T33" fmla="*/ 249 h 509"/>
              <a:gd name="T34" fmla="*/ 250 w 510"/>
              <a:gd name="T35" fmla="*/ 53 h 509"/>
              <a:gd name="T36" fmla="*/ 250 w 510"/>
              <a:gd name="T37" fmla="*/ 455 h 509"/>
              <a:gd name="T38" fmla="*/ 250 w 510"/>
              <a:gd name="T39" fmla="*/ 455 h 509"/>
              <a:gd name="T40" fmla="*/ 152 w 510"/>
              <a:gd name="T41" fmla="*/ 428 h 509"/>
              <a:gd name="T42" fmla="*/ 428 w 510"/>
              <a:gd name="T43" fmla="*/ 160 h 509"/>
              <a:gd name="T44" fmla="*/ 455 w 510"/>
              <a:gd name="T45" fmla="*/ 249 h 509"/>
              <a:gd name="T46" fmla="*/ 250 w 510"/>
              <a:gd name="T47" fmla="*/ 455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0" h="509">
                <a:moveTo>
                  <a:pt x="250" y="0"/>
                </a:moveTo>
                <a:lnTo>
                  <a:pt x="250" y="0"/>
                </a:lnTo>
                <a:cubicBezTo>
                  <a:pt x="107" y="0"/>
                  <a:pt x="0" y="116"/>
                  <a:pt x="0" y="249"/>
                </a:cubicBezTo>
                <a:cubicBezTo>
                  <a:pt x="0" y="392"/>
                  <a:pt x="107" y="508"/>
                  <a:pt x="250" y="508"/>
                </a:cubicBezTo>
                <a:cubicBezTo>
                  <a:pt x="393" y="508"/>
                  <a:pt x="509" y="392"/>
                  <a:pt x="509" y="249"/>
                </a:cubicBezTo>
                <a:cubicBezTo>
                  <a:pt x="509" y="116"/>
                  <a:pt x="393" y="0"/>
                  <a:pt x="250" y="0"/>
                </a:cubicBezTo>
                <a:close/>
                <a:moveTo>
                  <a:pt x="107" y="392"/>
                </a:moveTo>
                <a:lnTo>
                  <a:pt x="107" y="392"/>
                </a:lnTo>
                <a:cubicBezTo>
                  <a:pt x="393" y="107"/>
                  <a:pt x="393" y="107"/>
                  <a:pt x="393" y="107"/>
                </a:cubicBezTo>
                <a:cubicBezTo>
                  <a:pt x="393" y="107"/>
                  <a:pt x="393" y="116"/>
                  <a:pt x="402" y="116"/>
                </a:cubicBezTo>
                <a:cubicBezTo>
                  <a:pt x="117" y="401"/>
                  <a:pt x="117" y="401"/>
                  <a:pt x="117" y="401"/>
                </a:cubicBezTo>
                <a:cubicBezTo>
                  <a:pt x="107" y="401"/>
                  <a:pt x="107" y="392"/>
                  <a:pt x="107" y="392"/>
                </a:cubicBezTo>
                <a:close/>
                <a:moveTo>
                  <a:pt x="250" y="53"/>
                </a:moveTo>
                <a:lnTo>
                  <a:pt x="250" y="53"/>
                </a:lnTo>
                <a:cubicBezTo>
                  <a:pt x="286" y="53"/>
                  <a:pt x="321" y="62"/>
                  <a:pt x="348" y="80"/>
                </a:cubicBezTo>
                <a:cubicBezTo>
                  <a:pt x="72" y="348"/>
                  <a:pt x="72" y="348"/>
                  <a:pt x="72" y="348"/>
                </a:cubicBezTo>
                <a:cubicBezTo>
                  <a:pt x="63" y="321"/>
                  <a:pt x="54" y="285"/>
                  <a:pt x="54" y="249"/>
                </a:cubicBezTo>
                <a:cubicBezTo>
                  <a:pt x="54" y="142"/>
                  <a:pt x="143" y="53"/>
                  <a:pt x="250" y="53"/>
                </a:cubicBezTo>
                <a:close/>
                <a:moveTo>
                  <a:pt x="250" y="455"/>
                </a:moveTo>
                <a:lnTo>
                  <a:pt x="250" y="455"/>
                </a:lnTo>
                <a:cubicBezTo>
                  <a:pt x="214" y="455"/>
                  <a:pt x="188" y="446"/>
                  <a:pt x="152" y="428"/>
                </a:cubicBezTo>
                <a:cubicBezTo>
                  <a:pt x="428" y="160"/>
                  <a:pt x="428" y="160"/>
                  <a:pt x="428" y="160"/>
                </a:cubicBezTo>
                <a:cubicBezTo>
                  <a:pt x="446" y="187"/>
                  <a:pt x="455" y="223"/>
                  <a:pt x="455" y="249"/>
                </a:cubicBezTo>
                <a:cubicBezTo>
                  <a:pt x="455" y="365"/>
                  <a:pt x="366" y="455"/>
                  <a:pt x="250" y="455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36">
            <a:extLst>
              <a:ext uri="{FF2B5EF4-FFF2-40B4-BE49-F238E27FC236}">
                <a16:creationId xmlns:a16="http://schemas.microsoft.com/office/drawing/2014/main" id="{F452E1E8-EB62-9148-AC44-669F4721B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740" y="9687756"/>
            <a:ext cx="1065286" cy="710190"/>
          </a:xfrm>
          <a:custGeom>
            <a:avLst/>
            <a:gdLst>
              <a:gd name="T0" fmla="*/ 999 w 1071"/>
              <a:gd name="T1" fmla="*/ 71 h 714"/>
              <a:gd name="T2" fmla="*/ 901 w 1071"/>
              <a:gd name="T3" fmla="*/ 0 h 714"/>
              <a:gd name="T4" fmla="*/ 803 w 1071"/>
              <a:gd name="T5" fmla="*/ 134 h 714"/>
              <a:gd name="T6" fmla="*/ 651 w 1071"/>
              <a:gd name="T7" fmla="*/ 53 h 714"/>
              <a:gd name="T8" fmla="*/ 464 w 1071"/>
              <a:gd name="T9" fmla="*/ 53 h 714"/>
              <a:gd name="T10" fmla="*/ 286 w 1071"/>
              <a:gd name="T11" fmla="*/ 134 h 714"/>
              <a:gd name="T12" fmla="*/ 179 w 1071"/>
              <a:gd name="T13" fmla="*/ 0 h 714"/>
              <a:gd name="T14" fmla="*/ 81 w 1071"/>
              <a:gd name="T15" fmla="*/ 71 h 714"/>
              <a:gd name="T16" fmla="*/ 0 w 1071"/>
              <a:gd name="T17" fmla="*/ 285 h 714"/>
              <a:gd name="T18" fmla="*/ 99 w 1071"/>
              <a:gd name="T19" fmla="*/ 365 h 714"/>
              <a:gd name="T20" fmla="*/ 250 w 1071"/>
              <a:gd name="T21" fmla="*/ 419 h 714"/>
              <a:gd name="T22" fmla="*/ 277 w 1071"/>
              <a:gd name="T23" fmla="*/ 276 h 714"/>
              <a:gd name="T24" fmla="*/ 393 w 1071"/>
              <a:gd name="T25" fmla="*/ 686 h 714"/>
              <a:gd name="T26" fmla="*/ 437 w 1071"/>
              <a:gd name="T27" fmla="*/ 445 h 714"/>
              <a:gd name="T28" fmla="*/ 437 w 1071"/>
              <a:gd name="T29" fmla="*/ 445 h 714"/>
              <a:gd name="T30" fmla="*/ 428 w 1071"/>
              <a:gd name="T31" fmla="*/ 437 h 714"/>
              <a:gd name="T32" fmla="*/ 428 w 1071"/>
              <a:gd name="T33" fmla="*/ 437 h 714"/>
              <a:gd name="T34" fmla="*/ 428 w 1071"/>
              <a:gd name="T35" fmla="*/ 437 h 714"/>
              <a:gd name="T36" fmla="*/ 428 w 1071"/>
              <a:gd name="T37" fmla="*/ 428 h 714"/>
              <a:gd name="T38" fmla="*/ 321 w 1071"/>
              <a:gd name="T39" fmla="*/ 258 h 714"/>
              <a:gd name="T40" fmla="*/ 402 w 1071"/>
              <a:gd name="T41" fmla="*/ 178 h 714"/>
              <a:gd name="T42" fmla="*/ 366 w 1071"/>
              <a:gd name="T43" fmla="*/ 303 h 714"/>
              <a:gd name="T44" fmla="*/ 393 w 1071"/>
              <a:gd name="T45" fmla="*/ 231 h 714"/>
              <a:gd name="T46" fmla="*/ 482 w 1071"/>
              <a:gd name="T47" fmla="*/ 249 h 714"/>
              <a:gd name="T48" fmla="*/ 580 w 1071"/>
              <a:gd name="T49" fmla="*/ 276 h 714"/>
              <a:gd name="T50" fmla="*/ 714 w 1071"/>
              <a:gd name="T51" fmla="*/ 303 h 714"/>
              <a:gd name="T52" fmla="*/ 687 w 1071"/>
              <a:gd name="T53" fmla="*/ 499 h 714"/>
              <a:gd name="T54" fmla="*/ 687 w 1071"/>
              <a:gd name="T55" fmla="*/ 499 h 714"/>
              <a:gd name="T56" fmla="*/ 678 w 1071"/>
              <a:gd name="T57" fmla="*/ 588 h 714"/>
              <a:gd name="T58" fmla="*/ 723 w 1071"/>
              <a:gd name="T59" fmla="*/ 508 h 714"/>
              <a:gd name="T60" fmla="*/ 803 w 1071"/>
              <a:gd name="T61" fmla="*/ 392 h 714"/>
              <a:gd name="T62" fmla="*/ 919 w 1071"/>
              <a:gd name="T63" fmla="*/ 365 h 714"/>
              <a:gd name="T64" fmla="*/ 1052 w 1071"/>
              <a:gd name="T65" fmla="*/ 294 h 714"/>
              <a:gd name="T66" fmla="*/ 45 w 1071"/>
              <a:gd name="T67" fmla="*/ 258 h 714"/>
              <a:gd name="T68" fmla="*/ 81 w 1071"/>
              <a:gd name="T69" fmla="*/ 258 h 714"/>
              <a:gd name="T70" fmla="*/ 116 w 1071"/>
              <a:gd name="T71" fmla="*/ 285 h 714"/>
              <a:gd name="T72" fmla="*/ 152 w 1071"/>
              <a:gd name="T73" fmla="*/ 321 h 714"/>
              <a:gd name="T74" fmla="*/ 196 w 1071"/>
              <a:gd name="T75" fmla="*/ 383 h 714"/>
              <a:gd name="T76" fmla="*/ 196 w 1071"/>
              <a:gd name="T77" fmla="*/ 62 h 714"/>
              <a:gd name="T78" fmla="*/ 232 w 1071"/>
              <a:gd name="T79" fmla="*/ 258 h 714"/>
              <a:gd name="T80" fmla="*/ 268 w 1071"/>
              <a:gd name="T81" fmla="*/ 178 h 714"/>
              <a:gd name="T82" fmla="*/ 268 w 1071"/>
              <a:gd name="T83" fmla="*/ 241 h 714"/>
              <a:gd name="T84" fmla="*/ 473 w 1071"/>
              <a:gd name="T85" fmla="*/ 169 h 714"/>
              <a:gd name="T86" fmla="*/ 464 w 1071"/>
              <a:gd name="T87" fmla="*/ 89 h 714"/>
              <a:gd name="T88" fmla="*/ 446 w 1071"/>
              <a:gd name="T89" fmla="*/ 214 h 714"/>
              <a:gd name="T90" fmla="*/ 517 w 1071"/>
              <a:gd name="T91" fmla="*/ 223 h 714"/>
              <a:gd name="T92" fmla="*/ 580 w 1071"/>
              <a:gd name="T93" fmla="*/ 107 h 714"/>
              <a:gd name="T94" fmla="*/ 544 w 1071"/>
              <a:gd name="T95" fmla="*/ 249 h 714"/>
              <a:gd name="T96" fmla="*/ 607 w 1071"/>
              <a:gd name="T97" fmla="*/ 231 h 714"/>
              <a:gd name="T98" fmla="*/ 624 w 1071"/>
              <a:gd name="T99" fmla="*/ 98 h 714"/>
              <a:gd name="T100" fmla="*/ 660 w 1071"/>
              <a:gd name="T101" fmla="*/ 231 h 714"/>
              <a:gd name="T102" fmla="*/ 723 w 1071"/>
              <a:gd name="T103" fmla="*/ 267 h 714"/>
              <a:gd name="T104" fmla="*/ 705 w 1071"/>
              <a:gd name="T105" fmla="*/ 124 h 714"/>
              <a:gd name="T106" fmla="*/ 749 w 1071"/>
              <a:gd name="T107" fmla="*/ 241 h 714"/>
              <a:gd name="T108" fmla="*/ 794 w 1071"/>
              <a:gd name="T109" fmla="*/ 241 h 714"/>
              <a:gd name="T110" fmla="*/ 803 w 1071"/>
              <a:gd name="T111" fmla="*/ 178 h 714"/>
              <a:gd name="T112" fmla="*/ 874 w 1071"/>
              <a:gd name="T113" fmla="*/ 374 h 714"/>
              <a:gd name="T114" fmla="*/ 838 w 1071"/>
              <a:gd name="T115" fmla="*/ 35 h 714"/>
              <a:gd name="T116" fmla="*/ 874 w 1071"/>
              <a:gd name="T117" fmla="*/ 374 h 714"/>
              <a:gd name="T118" fmla="*/ 919 w 1071"/>
              <a:gd name="T119" fmla="*/ 98 h 714"/>
              <a:gd name="T120" fmla="*/ 955 w 1071"/>
              <a:gd name="T121" fmla="*/ 321 h 714"/>
              <a:gd name="T122" fmla="*/ 999 w 1071"/>
              <a:gd name="T123" fmla="*/ 160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71" h="714">
                <a:moveTo>
                  <a:pt x="1052" y="124"/>
                </a:moveTo>
                <a:lnTo>
                  <a:pt x="1052" y="124"/>
                </a:lnTo>
                <a:cubicBezTo>
                  <a:pt x="999" y="124"/>
                  <a:pt x="999" y="124"/>
                  <a:pt x="999" y="124"/>
                </a:cubicBezTo>
                <a:cubicBezTo>
                  <a:pt x="999" y="71"/>
                  <a:pt x="999" y="71"/>
                  <a:pt x="999" y="71"/>
                </a:cubicBezTo>
                <a:cubicBezTo>
                  <a:pt x="999" y="62"/>
                  <a:pt x="990" y="53"/>
                  <a:pt x="972" y="53"/>
                </a:cubicBezTo>
                <a:cubicBezTo>
                  <a:pt x="919" y="53"/>
                  <a:pt x="919" y="53"/>
                  <a:pt x="919" y="53"/>
                </a:cubicBezTo>
                <a:cubicBezTo>
                  <a:pt x="919" y="17"/>
                  <a:pt x="919" y="17"/>
                  <a:pt x="919" y="17"/>
                </a:cubicBezTo>
                <a:cubicBezTo>
                  <a:pt x="919" y="9"/>
                  <a:pt x="910" y="0"/>
                  <a:pt x="901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12" y="0"/>
                  <a:pt x="803" y="9"/>
                  <a:pt x="803" y="17"/>
                </a:cubicBezTo>
                <a:cubicBezTo>
                  <a:pt x="803" y="134"/>
                  <a:pt x="803" y="134"/>
                  <a:pt x="803" y="134"/>
                </a:cubicBezTo>
                <a:lnTo>
                  <a:pt x="803" y="134"/>
                </a:lnTo>
                <a:lnTo>
                  <a:pt x="803" y="134"/>
                </a:lnTo>
                <a:cubicBezTo>
                  <a:pt x="803" y="98"/>
                  <a:pt x="776" y="62"/>
                  <a:pt x="741" y="62"/>
                </a:cubicBezTo>
                <a:cubicBezTo>
                  <a:pt x="723" y="62"/>
                  <a:pt x="705" y="62"/>
                  <a:pt x="696" y="80"/>
                </a:cubicBezTo>
                <a:cubicBezTo>
                  <a:pt x="678" y="62"/>
                  <a:pt x="669" y="53"/>
                  <a:pt x="651" y="53"/>
                </a:cubicBezTo>
                <a:cubicBezTo>
                  <a:pt x="634" y="53"/>
                  <a:pt x="616" y="62"/>
                  <a:pt x="598" y="71"/>
                </a:cubicBezTo>
                <a:cubicBezTo>
                  <a:pt x="589" y="53"/>
                  <a:pt x="571" y="44"/>
                  <a:pt x="553" y="44"/>
                </a:cubicBezTo>
                <a:cubicBezTo>
                  <a:pt x="535" y="44"/>
                  <a:pt x="517" y="53"/>
                  <a:pt x="500" y="71"/>
                </a:cubicBezTo>
                <a:cubicBezTo>
                  <a:pt x="491" y="62"/>
                  <a:pt x="482" y="53"/>
                  <a:pt x="464" y="53"/>
                </a:cubicBezTo>
                <a:cubicBezTo>
                  <a:pt x="446" y="53"/>
                  <a:pt x="428" y="53"/>
                  <a:pt x="420" y="62"/>
                </a:cubicBezTo>
                <a:cubicBezTo>
                  <a:pt x="402" y="80"/>
                  <a:pt x="393" y="89"/>
                  <a:pt x="393" y="107"/>
                </a:cubicBezTo>
                <a:cubicBezTo>
                  <a:pt x="303" y="142"/>
                  <a:pt x="303" y="142"/>
                  <a:pt x="303" y="142"/>
                </a:cubicBezTo>
                <a:cubicBezTo>
                  <a:pt x="295" y="142"/>
                  <a:pt x="295" y="134"/>
                  <a:pt x="286" y="134"/>
                </a:cubicBezTo>
                <a:cubicBezTo>
                  <a:pt x="268" y="134"/>
                  <a:pt x="268" y="134"/>
                  <a:pt x="268" y="134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9"/>
                  <a:pt x="259" y="0"/>
                  <a:pt x="250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61" y="0"/>
                  <a:pt x="152" y="9"/>
                  <a:pt x="152" y="17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89" y="53"/>
                  <a:pt x="81" y="62"/>
                  <a:pt x="81" y="71"/>
                </a:cubicBezTo>
                <a:cubicBezTo>
                  <a:pt x="81" y="124"/>
                  <a:pt x="81" y="124"/>
                  <a:pt x="81" y="124"/>
                </a:cubicBezTo>
                <a:cubicBezTo>
                  <a:pt x="27" y="124"/>
                  <a:pt x="27" y="124"/>
                  <a:pt x="27" y="124"/>
                </a:cubicBezTo>
                <a:cubicBezTo>
                  <a:pt x="9" y="124"/>
                  <a:pt x="0" y="134"/>
                  <a:pt x="0" y="142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294"/>
                  <a:pt x="9" y="303"/>
                  <a:pt x="27" y="303"/>
                </a:cubicBezTo>
                <a:cubicBezTo>
                  <a:pt x="81" y="303"/>
                  <a:pt x="81" y="303"/>
                  <a:pt x="81" y="303"/>
                </a:cubicBezTo>
                <a:cubicBezTo>
                  <a:pt x="81" y="348"/>
                  <a:pt x="81" y="348"/>
                  <a:pt x="81" y="348"/>
                </a:cubicBezTo>
                <a:cubicBezTo>
                  <a:pt x="81" y="356"/>
                  <a:pt x="89" y="365"/>
                  <a:pt x="99" y="365"/>
                </a:cubicBezTo>
                <a:cubicBezTo>
                  <a:pt x="152" y="365"/>
                  <a:pt x="152" y="365"/>
                  <a:pt x="152" y="365"/>
                </a:cubicBezTo>
                <a:cubicBezTo>
                  <a:pt x="152" y="401"/>
                  <a:pt x="152" y="401"/>
                  <a:pt x="152" y="401"/>
                </a:cubicBezTo>
                <a:cubicBezTo>
                  <a:pt x="152" y="410"/>
                  <a:pt x="161" y="419"/>
                  <a:pt x="179" y="419"/>
                </a:cubicBezTo>
                <a:cubicBezTo>
                  <a:pt x="250" y="419"/>
                  <a:pt x="250" y="419"/>
                  <a:pt x="250" y="419"/>
                </a:cubicBezTo>
                <a:cubicBezTo>
                  <a:pt x="259" y="419"/>
                  <a:pt x="268" y="410"/>
                  <a:pt x="268" y="401"/>
                </a:cubicBezTo>
                <a:cubicBezTo>
                  <a:pt x="268" y="276"/>
                  <a:pt x="268" y="276"/>
                  <a:pt x="268" y="276"/>
                </a:cubicBezTo>
                <a:cubicBezTo>
                  <a:pt x="277" y="276"/>
                  <a:pt x="277" y="276"/>
                  <a:pt x="277" y="276"/>
                </a:cubicBezTo>
                <a:lnTo>
                  <a:pt x="277" y="276"/>
                </a:lnTo>
                <a:cubicBezTo>
                  <a:pt x="277" y="321"/>
                  <a:pt x="286" y="374"/>
                  <a:pt x="286" y="374"/>
                </a:cubicBezTo>
                <a:cubicBezTo>
                  <a:pt x="286" y="383"/>
                  <a:pt x="286" y="383"/>
                  <a:pt x="295" y="392"/>
                </a:cubicBezTo>
                <a:cubicBezTo>
                  <a:pt x="393" y="455"/>
                  <a:pt x="393" y="455"/>
                  <a:pt x="393" y="455"/>
                </a:cubicBezTo>
                <a:cubicBezTo>
                  <a:pt x="393" y="686"/>
                  <a:pt x="393" y="686"/>
                  <a:pt x="393" y="686"/>
                </a:cubicBezTo>
                <a:cubicBezTo>
                  <a:pt x="393" y="704"/>
                  <a:pt x="402" y="713"/>
                  <a:pt x="420" y="713"/>
                </a:cubicBezTo>
                <a:lnTo>
                  <a:pt x="420" y="713"/>
                </a:lnTo>
                <a:cubicBezTo>
                  <a:pt x="428" y="713"/>
                  <a:pt x="437" y="704"/>
                  <a:pt x="437" y="686"/>
                </a:cubicBezTo>
                <a:cubicBezTo>
                  <a:pt x="437" y="445"/>
                  <a:pt x="437" y="445"/>
                  <a:pt x="437" y="445"/>
                </a:cubicBezTo>
                <a:lnTo>
                  <a:pt x="437" y="445"/>
                </a:lnTo>
                <a:lnTo>
                  <a:pt x="437" y="445"/>
                </a:lnTo>
                <a:lnTo>
                  <a:pt x="437" y="445"/>
                </a:lnTo>
                <a:lnTo>
                  <a:pt x="437" y="445"/>
                </a:lnTo>
                <a:lnTo>
                  <a:pt x="437" y="445"/>
                </a:lnTo>
                <a:lnTo>
                  <a:pt x="437" y="445"/>
                </a:lnTo>
                <a:cubicBezTo>
                  <a:pt x="437" y="445"/>
                  <a:pt x="437" y="445"/>
                  <a:pt x="437" y="437"/>
                </a:cubicBezTo>
                <a:cubicBezTo>
                  <a:pt x="428" y="437"/>
                  <a:pt x="428" y="437"/>
                  <a:pt x="428" y="437"/>
                </a:cubicBezTo>
                <a:lnTo>
                  <a:pt x="428" y="437"/>
                </a:lnTo>
                <a:lnTo>
                  <a:pt x="428" y="437"/>
                </a:lnTo>
                <a:lnTo>
                  <a:pt x="428" y="437"/>
                </a:lnTo>
                <a:lnTo>
                  <a:pt x="428" y="437"/>
                </a:lnTo>
                <a:lnTo>
                  <a:pt x="428" y="437"/>
                </a:lnTo>
                <a:lnTo>
                  <a:pt x="428" y="437"/>
                </a:lnTo>
                <a:lnTo>
                  <a:pt x="428" y="437"/>
                </a:lnTo>
                <a:lnTo>
                  <a:pt x="428" y="437"/>
                </a:lnTo>
                <a:lnTo>
                  <a:pt x="428" y="437"/>
                </a:lnTo>
                <a:lnTo>
                  <a:pt x="428" y="437"/>
                </a:lnTo>
                <a:cubicBezTo>
                  <a:pt x="428" y="428"/>
                  <a:pt x="428" y="428"/>
                  <a:pt x="428" y="428"/>
                </a:cubicBezTo>
                <a:lnTo>
                  <a:pt x="428" y="428"/>
                </a:lnTo>
                <a:lnTo>
                  <a:pt x="428" y="428"/>
                </a:lnTo>
                <a:lnTo>
                  <a:pt x="428" y="428"/>
                </a:lnTo>
                <a:cubicBezTo>
                  <a:pt x="321" y="365"/>
                  <a:pt x="321" y="365"/>
                  <a:pt x="321" y="365"/>
                </a:cubicBezTo>
                <a:cubicBezTo>
                  <a:pt x="321" y="338"/>
                  <a:pt x="313" y="294"/>
                  <a:pt x="321" y="258"/>
                </a:cubicBezTo>
                <a:cubicBezTo>
                  <a:pt x="321" y="178"/>
                  <a:pt x="321" y="178"/>
                  <a:pt x="321" y="178"/>
                </a:cubicBezTo>
                <a:cubicBezTo>
                  <a:pt x="428" y="134"/>
                  <a:pt x="428" y="134"/>
                  <a:pt x="428" y="134"/>
                </a:cubicBezTo>
                <a:lnTo>
                  <a:pt x="437" y="151"/>
                </a:lnTo>
                <a:cubicBezTo>
                  <a:pt x="428" y="160"/>
                  <a:pt x="420" y="169"/>
                  <a:pt x="402" y="178"/>
                </a:cubicBezTo>
                <a:cubicBezTo>
                  <a:pt x="393" y="196"/>
                  <a:pt x="375" y="196"/>
                  <a:pt x="375" y="196"/>
                </a:cubicBezTo>
                <a:cubicBezTo>
                  <a:pt x="357" y="205"/>
                  <a:pt x="348" y="214"/>
                  <a:pt x="357" y="223"/>
                </a:cubicBezTo>
                <a:lnTo>
                  <a:pt x="357" y="223"/>
                </a:lnTo>
                <a:cubicBezTo>
                  <a:pt x="366" y="303"/>
                  <a:pt x="366" y="303"/>
                  <a:pt x="366" y="303"/>
                </a:cubicBezTo>
                <a:cubicBezTo>
                  <a:pt x="366" y="312"/>
                  <a:pt x="375" y="321"/>
                  <a:pt x="384" y="321"/>
                </a:cubicBezTo>
                <a:lnTo>
                  <a:pt x="384" y="321"/>
                </a:lnTo>
                <a:cubicBezTo>
                  <a:pt x="393" y="321"/>
                  <a:pt x="402" y="312"/>
                  <a:pt x="402" y="294"/>
                </a:cubicBezTo>
                <a:cubicBezTo>
                  <a:pt x="393" y="231"/>
                  <a:pt x="393" y="231"/>
                  <a:pt x="393" y="231"/>
                </a:cubicBezTo>
                <a:lnTo>
                  <a:pt x="402" y="231"/>
                </a:lnTo>
                <a:cubicBezTo>
                  <a:pt x="410" y="249"/>
                  <a:pt x="428" y="258"/>
                  <a:pt x="446" y="258"/>
                </a:cubicBezTo>
                <a:cubicBezTo>
                  <a:pt x="446" y="258"/>
                  <a:pt x="446" y="258"/>
                  <a:pt x="455" y="258"/>
                </a:cubicBezTo>
                <a:cubicBezTo>
                  <a:pt x="464" y="258"/>
                  <a:pt x="473" y="258"/>
                  <a:pt x="482" y="249"/>
                </a:cubicBezTo>
                <a:cubicBezTo>
                  <a:pt x="482" y="258"/>
                  <a:pt x="491" y="258"/>
                  <a:pt x="491" y="267"/>
                </a:cubicBezTo>
                <a:cubicBezTo>
                  <a:pt x="500" y="276"/>
                  <a:pt x="517" y="285"/>
                  <a:pt x="535" y="285"/>
                </a:cubicBezTo>
                <a:lnTo>
                  <a:pt x="544" y="285"/>
                </a:lnTo>
                <a:cubicBezTo>
                  <a:pt x="553" y="285"/>
                  <a:pt x="571" y="285"/>
                  <a:pt x="580" y="276"/>
                </a:cubicBezTo>
                <a:cubicBezTo>
                  <a:pt x="598" y="285"/>
                  <a:pt x="607" y="294"/>
                  <a:pt x="624" y="294"/>
                </a:cubicBezTo>
                <a:cubicBezTo>
                  <a:pt x="634" y="294"/>
                  <a:pt x="634" y="294"/>
                  <a:pt x="634" y="294"/>
                </a:cubicBezTo>
                <a:cubicBezTo>
                  <a:pt x="651" y="294"/>
                  <a:pt x="660" y="294"/>
                  <a:pt x="678" y="285"/>
                </a:cubicBezTo>
                <a:cubicBezTo>
                  <a:pt x="687" y="294"/>
                  <a:pt x="705" y="303"/>
                  <a:pt x="714" y="303"/>
                </a:cubicBezTo>
                <a:cubicBezTo>
                  <a:pt x="723" y="303"/>
                  <a:pt x="723" y="303"/>
                  <a:pt x="723" y="303"/>
                </a:cubicBezTo>
                <a:cubicBezTo>
                  <a:pt x="731" y="303"/>
                  <a:pt x="741" y="303"/>
                  <a:pt x="741" y="303"/>
                </a:cubicBezTo>
                <a:cubicBezTo>
                  <a:pt x="731" y="365"/>
                  <a:pt x="696" y="455"/>
                  <a:pt x="687" y="499"/>
                </a:cubicBezTo>
                <a:lnTo>
                  <a:pt x="687" y="499"/>
                </a:lnTo>
                <a:lnTo>
                  <a:pt x="687" y="499"/>
                </a:lnTo>
                <a:lnTo>
                  <a:pt x="687" y="499"/>
                </a:lnTo>
                <a:lnTo>
                  <a:pt x="687" y="499"/>
                </a:lnTo>
                <a:lnTo>
                  <a:pt x="687" y="499"/>
                </a:lnTo>
                <a:lnTo>
                  <a:pt x="687" y="499"/>
                </a:lnTo>
                <a:lnTo>
                  <a:pt x="687" y="499"/>
                </a:lnTo>
                <a:lnTo>
                  <a:pt x="687" y="499"/>
                </a:lnTo>
                <a:cubicBezTo>
                  <a:pt x="678" y="588"/>
                  <a:pt x="678" y="588"/>
                  <a:pt x="678" y="588"/>
                </a:cubicBezTo>
                <a:cubicBezTo>
                  <a:pt x="678" y="597"/>
                  <a:pt x="687" y="606"/>
                  <a:pt x="696" y="606"/>
                </a:cubicBezTo>
                <a:lnTo>
                  <a:pt x="696" y="606"/>
                </a:lnTo>
                <a:cubicBezTo>
                  <a:pt x="705" y="606"/>
                  <a:pt x="714" y="597"/>
                  <a:pt x="714" y="588"/>
                </a:cubicBezTo>
                <a:cubicBezTo>
                  <a:pt x="723" y="508"/>
                  <a:pt x="723" y="508"/>
                  <a:pt x="723" y="508"/>
                </a:cubicBezTo>
                <a:cubicBezTo>
                  <a:pt x="731" y="481"/>
                  <a:pt x="776" y="356"/>
                  <a:pt x="785" y="276"/>
                </a:cubicBezTo>
                <a:cubicBezTo>
                  <a:pt x="794" y="276"/>
                  <a:pt x="794" y="276"/>
                  <a:pt x="794" y="276"/>
                </a:cubicBezTo>
                <a:cubicBezTo>
                  <a:pt x="803" y="276"/>
                  <a:pt x="803" y="276"/>
                  <a:pt x="803" y="276"/>
                </a:cubicBezTo>
                <a:cubicBezTo>
                  <a:pt x="803" y="392"/>
                  <a:pt x="803" y="392"/>
                  <a:pt x="803" y="392"/>
                </a:cubicBezTo>
                <a:cubicBezTo>
                  <a:pt x="803" y="410"/>
                  <a:pt x="812" y="419"/>
                  <a:pt x="821" y="419"/>
                </a:cubicBezTo>
                <a:cubicBezTo>
                  <a:pt x="901" y="419"/>
                  <a:pt x="901" y="419"/>
                  <a:pt x="901" y="419"/>
                </a:cubicBezTo>
                <a:cubicBezTo>
                  <a:pt x="910" y="419"/>
                  <a:pt x="919" y="410"/>
                  <a:pt x="919" y="392"/>
                </a:cubicBezTo>
                <a:cubicBezTo>
                  <a:pt x="919" y="365"/>
                  <a:pt x="919" y="365"/>
                  <a:pt x="919" y="365"/>
                </a:cubicBezTo>
                <a:cubicBezTo>
                  <a:pt x="972" y="365"/>
                  <a:pt x="972" y="365"/>
                  <a:pt x="972" y="365"/>
                </a:cubicBezTo>
                <a:cubicBezTo>
                  <a:pt x="990" y="365"/>
                  <a:pt x="999" y="356"/>
                  <a:pt x="999" y="348"/>
                </a:cubicBezTo>
                <a:cubicBezTo>
                  <a:pt x="999" y="294"/>
                  <a:pt x="999" y="294"/>
                  <a:pt x="999" y="294"/>
                </a:cubicBezTo>
                <a:cubicBezTo>
                  <a:pt x="1052" y="294"/>
                  <a:pt x="1052" y="294"/>
                  <a:pt x="1052" y="294"/>
                </a:cubicBezTo>
                <a:cubicBezTo>
                  <a:pt x="1062" y="294"/>
                  <a:pt x="1070" y="285"/>
                  <a:pt x="1070" y="276"/>
                </a:cubicBezTo>
                <a:cubicBezTo>
                  <a:pt x="1070" y="142"/>
                  <a:pt x="1070" y="142"/>
                  <a:pt x="1070" y="142"/>
                </a:cubicBezTo>
                <a:cubicBezTo>
                  <a:pt x="1070" y="134"/>
                  <a:pt x="1062" y="124"/>
                  <a:pt x="1052" y="124"/>
                </a:cubicBezTo>
                <a:close/>
                <a:moveTo>
                  <a:pt x="45" y="258"/>
                </a:moveTo>
                <a:lnTo>
                  <a:pt x="45" y="258"/>
                </a:lnTo>
                <a:cubicBezTo>
                  <a:pt x="45" y="169"/>
                  <a:pt x="45" y="169"/>
                  <a:pt x="45" y="169"/>
                </a:cubicBezTo>
                <a:cubicBezTo>
                  <a:pt x="81" y="169"/>
                  <a:pt x="81" y="169"/>
                  <a:pt x="81" y="169"/>
                </a:cubicBezTo>
                <a:cubicBezTo>
                  <a:pt x="81" y="258"/>
                  <a:pt x="81" y="258"/>
                  <a:pt x="81" y="258"/>
                </a:cubicBezTo>
                <a:lnTo>
                  <a:pt x="45" y="258"/>
                </a:lnTo>
                <a:close/>
                <a:moveTo>
                  <a:pt x="116" y="321"/>
                </a:moveTo>
                <a:lnTo>
                  <a:pt x="116" y="321"/>
                </a:lnTo>
                <a:cubicBezTo>
                  <a:pt x="116" y="285"/>
                  <a:pt x="116" y="285"/>
                  <a:pt x="116" y="285"/>
                </a:cubicBezTo>
                <a:cubicBezTo>
                  <a:pt x="116" y="142"/>
                  <a:pt x="116" y="142"/>
                  <a:pt x="116" y="142"/>
                </a:cubicBezTo>
                <a:cubicBezTo>
                  <a:pt x="116" y="98"/>
                  <a:pt x="116" y="98"/>
                  <a:pt x="116" y="98"/>
                </a:cubicBezTo>
                <a:cubicBezTo>
                  <a:pt x="152" y="98"/>
                  <a:pt x="152" y="98"/>
                  <a:pt x="152" y="98"/>
                </a:cubicBezTo>
                <a:cubicBezTo>
                  <a:pt x="152" y="321"/>
                  <a:pt x="152" y="321"/>
                  <a:pt x="152" y="321"/>
                </a:cubicBezTo>
                <a:lnTo>
                  <a:pt x="116" y="321"/>
                </a:lnTo>
                <a:close/>
                <a:moveTo>
                  <a:pt x="232" y="383"/>
                </a:moveTo>
                <a:lnTo>
                  <a:pt x="232" y="383"/>
                </a:lnTo>
                <a:cubicBezTo>
                  <a:pt x="196" y="383"/>
                  <a:pt x="196" y="383"/>
                  <a:pt x="196" y="383"/>
                </a:cubicBezTo>
                <a:cubicBezTo>
                  <a:pt x="196" y="356"/>
                  <a:pt x="196" y="356"/>
                  <a:pt x="196" y="356"/>
                </a:cubicBezTo>
                <a:lnTo>
                  <a:pt x="196" y="348"/>
                </a:lnTo>
                <a:cubicBezTo>
                  <a:pt x="196" y="71"/>
                  <a:pt x="196" y="71"/>
                  <a:pt x="196" y="71"/>
                </a:cubicBezTo>
                <a:cubicBezTo>
                  <a:pt x="196" y="71"/>
                  <a:pt x="196" y="71"/>
                  <a:pt x="196" y="62"/>
                </a:cubicBezTo>
                <a:cubicBezTo>
                  <a:pt x="196" y="44"/>
                  <a:pt x="196" y="44"/>
                  <a:pt x="196" y="44"/>
                </a:cubicBezTo>
                <a:cubicBezTo>
                  <a:pt x="232" y="44"/>
                  <a:pt x="232" y="44"/>
                  <a:pt x="232" y="44"/>
                </a:cubicBezTo>
                <a:cubicBezTo>
                  <a:pt x="232" y="151"/>
                  <a:pt x="232" y="151"/>
                  <a:pt x="232" y="151"/>
                </a:cubicBezTo>
                <a:cubicBezTo>
                  <a:pt x="232" y="258"/>
                  <a:pt x="232" y="258"/>
                  <a:pt x="232" y="258"/>
                </a:cubicBezTo>
                <a:lnTo>
                  <a:pt x="232" y="383"/>
                </a:lnTo>
                <a:close/>
                <a:moveTo>
                  <a:pt x="268" y="241"/>
                </a:moveTo>
                <a:lnTo>
                  <a:pt x="268" y="241"/>
                </a:lnTo>
                <a:cubicBezTo>
                  <a:pt x="268" y="178"/>
                  <a:pt x="268" y="178"/>
                  <a:pt x="268" y="178"/>
                </a:cubicBezTo>
                <a:cubicBezTo>
                  <a:pt x="286" y="178"/>
                  <a:pt x="286" y="178"/>
                  <a:pt x="286" y="178"/>
                </a:cubicBezTo>
                <a:cubicBezTo>
                  <a:pt x="277" y="241"/>
                  <a:pt x="277" y="241"/>
                  <a:pt x="277" y="241"/>
                </a:cubicBezTo>
                <a:lnTo>
                  <a:pt x="277" y="241"/>
                </a:lnTo>
                <a:lnTo>
                  <a:pt x="268" y="241"/>
                </a:lnTo>
                <a:close/>
                <a:moveTo>
                  <a:pt x="446" y="214"/>
                </a:moveTo>
                <a:lnTo>
                  <a:pt x="446" y="214"/>
                </a:lnTo>
                <a:lnTo>
                  <a:pt x="437" y="214"/>
                </a:lnTo>
                <a:cubicBezTo>
                  <a:pt x="455" y="196"/>
                  <a:pt x="464" y="187"/>
                  <a:pt x="473" y="169"/>
                </a:cubicBezTo>
                <a:cubicBezTo>
                  <a:pt x="473" y="160"/>
                  <a:pt x="473" y="142"/>
                  <a:pt x="473" y="134"/>
                </a:cubicBezTo>
                <a:cubicBezTo>
                  <a:pt x="473" y="124"/>
                  <a:pt x="464" y="116"/>
                  <a:pt x="455" y="107"/>
                </a:cubicBezTo>
                <a:lnTo>
                  <a:pt x="446" y="98"/>
                </a:lnTo>
                <a:cubicBezTo>
                  <a:pt x="446" y="89"/>
                  <a:pt x="455" y="89"/>
                  <a:pt x="464" y="89"/>
                </a:cubicBezTo>
                <a:cubicBezTo>
                  <a:pt x="464" y="89"/>
                  <a:pt x="473" y="98"/>
                  <a:pt x="482" y="98"/>
                </a:cubicBezTo>
                <a:cubicBezTo>
                  <a:pt x="482" y="107"/>
                  <a:pt x="482" y="116"/>
                  <a:pt x="482" y="116"/>
                </a:cubicBezTo>
                <a:cubicBezTo>
                  <a:pt x="482" y="196"/>
                  <a:pt x="482" y="196"/>
                  <a:pt x="482" y="196"/>
                </a:cubicBezTo>
                <a:cubicBezTo>
                  <a:pt x="473" y="205"/>
                  <a:pt x="464" y="214"/>
                  <a:pt x="446" y="214"/>
                </a:cubicBezTo>
                <a:close/>
                <a:moveTo>
                  <a:pt x="544" y="249"/>
                </a:moveTo>
                <a:lnTo>
                  <a:pt x="544" y="249"/>
                </a:lnTo>
                <a:cubicBezTo>
                  <a:pt x="535" y="249"/>
                  <a:pt x="527" y="241"/>
                  <a:pt x="527" y="241"/>
                </a:cubicBezTo>
                <a:cubicBezTo>
                  <a:pt x="517" y="231"/>
                  <a:pt x="517" y="231"/>
                  <a:pt x="517" y="223"/>
                </a:cubicBezTo>
                <a:cubicBezTo>
                  <a:pt x="527" y="107"/>
                  <a:pt x="527" y="107"/>
                  <a:pt x="527" y="107"/>
                </a:cubicBezTo>
                <a:cubicBezTo>
                  <a:pt x="527" y="98"/>
                  <a:pt x="535" y="89"/>
                  <a:pt x="553" y="89"/>
                </a:cubicBezTo>
                <a:cubicBezTo>
                  <a:pt x="562" y="89"/>
                  <a:pt x="571" y="89"/>
                  <a:pt x="571" y="98"/>
                </a:cubicBezTo>
                <a:lnTo>
                  <a:pt x="580" y="107"/>
                </a:lnTo>
                <a:lnTo>
                  <a:pt x="580" y="116"/>
                </a:lnTo>
                <a:cubicBezTo>
                  <a:pt x="571" y="223"/>
                  <a:pt x="571" y="223"/>
                  <a:pt x="571" y="223"/>
                </a:cubicBezTo>
                <a:lnTo>
                  <a:pt x="571" y="231"/>
                </a:lnTo>
                <a:cubicBezTo>
                  <a:pt x="562" y="241"/>
                  <a:pt x="553" y="249"/>
                  <a:pt x="544" y="249"/>
                </a:cubicBezTo>
                <a:close/>
                <a:moveTo>
                  <a:pt x="651" y="249"/>
                </a:moveTo>
                <a:lnTo>
                  <a:pt x="651" y="249"/>
                </a:lnTo>
                <a:cubicBezTo>
                  <a:pt x="642" y="258"/>
                  <a:pt x="634" y="258"/>
                  <a:pt x="634" y="258"/>
                </a:cubicBezTo>
                <a:cubicBezTo>
                  <a:pt x="616" y="258"/>
                  <a:pt x="607" y="249"/>
                  <a:pt x="607" y="231"/>
                </a:cubicBezTo>
                <a:lnTo>
                  <a:pt x="607" y="231"/>
                </a:lnTo>
                <a:cubicBezTo>
                  <a:pt x="616" y="116"/>
                  <a:pt x="616" y="116"/>
                  <a:pt x="616" y="116"/>
                </a:cubicBezTo>
                <a:lnTo>
                  <a:pt x="616" y="116"/>
                </a:lnTo>
                <a:cubicBezTo>
                  <a:pt x="616" y="107"/>
                  <a:pt x="624" y="107"/>
                  <a:pt x="624" y="98"/>
                </a:cubicBezTo>
                <a:cubicBezTo>
                  <a:pt x="634" y="98"/>
                  <a:pt x="634" y="89"/>
                  <a:pt x="642" y="98"/>
                </a:cubicBezTo>
                <a:cubicBezTo>
                  <a:pt x="660" y="98"/>
                  <a:pt x="669" y="107"/>
                  <a:pt x="669" y="116"/>
                </a:cubicBezTo>
                <a:lnTo>
                  <a:pt x="669" y="124"/>
                </a:lnTo>
                <a:cubicBezTo>
                  <a:pt x="660" y="231"/>
                  <a:pt x="660" y="231"/>
                  <a:pt x="660" y="231"/>
                </a:cubicBezTo>
                <a:lnTo>
                  <a:pt x="660" y="241"/>
                </a:lnTo>
                <a:lnTo>
                  <a:pt x="651" y="249"/>
                </a:lnTo>
                <a:close/>
                <a:moveTo>
                  <a:pt x="723" y="267"/>
                </a:moveTo>
                <a:lnTo>
                  <a:pt x="723" y="267"/>
                </a:lnTo>
                <a:cubicBezTo>
                  <a:pt x="705" y="267"/>
                  <a:pt x="696" y="249"/>
                  <a:pt x="696" y="241"/>
                </a:cubicBezTo>
                <a:lnTo>
                  <a:pt x="696" y="241"/>
                </a:lnTo>
                <a:cubicBezTo>
                  <a:pt x="705" y="124"/>
                  <a:pt x="705" y="124"/>
                  <a:pt x="705" y="124"/>
                </a:cubicBezTo>
                <a:lnTo>
                  <a:pt x="705" y="124"/>
                </a:lnTo>
                <a:cubicBezTo>
                  <a:pt x="714" y="107"/>
                  <a:pt x="723" y="98"/>
                  <a:pt x="731" y="98"/>
                </a:cubicBezTo>
                <a:cubicBezTo>
                  <a:pt x="749" y="107"/>
                  <a:pt x="758" y="116"/>
                  <a:pt x="758" y="134"/>
                </a:cubicBezTo>
                <a:cubicBezTo>
                  <a:pt x="749" y="241"/>
                  <a:pt x="749" y="241"/>
                  <a:pt x="749" y="241"/>
                </a:cubicBezTo>
                <a:lnTo>
                  <a:pt x="749" y="241"/>
                </a:lnTo>
                <a:lnTo>
                  <a:pt x="749" y="241"/>
                </a:lnTo>
                <a:cubicBezTo>
                  <a:pt x="749" y="258"/>
                  <a:pt x="731" y="267"/>
                  <a:pt x="723" y="267"/>
                </a:cubicBezTo>
                <a:close/>
                <a:moveTo>
                  <a:pt x="794" y="241"/>
                </a:moveTo>
                <a:lnTo>
                  <a:pt x="794" y="241"/>
                </a:lnTo>
                <a:lnTo>
                  <a:pt x="794" y="241"/>
                </a:lnTo>
                <a:cubicBezTo>
                  <a:pt x="794" y="178"/>
                  <a:pt x="794" y="178"/>
                  <a:pt x="794" y="178"/>
                </a:cubicBezTo>
                <a:cubicBezTo>
                  <a:pt x="794" y="178"/>
                  <a:pt x="794" y="178"/>
                  <a:pt x="803" y="178"/>
                </a:cubicBezTo>
                <a:lnTo>
                  <a:pt x="803" y="178"/>
                </a:lnTo>
                <a:cubicBezTo>
                  <a:pt x="803" y="241"/>
                  <a:pt x="803" y="241"/>
                  <a:pt x="803" y="241"/>
                </a:cubicBezTo>
                <a:lnTo>
                  <a:pt x="794" y="241"/>
                </a:lnTo>
                <a:close/>
                <a:moveTo>
                  <a:pt x="874" y="374"/>
                </a:moveTo>
                <a:lnTo>
                  <a:pt x="874" y="374"/>
                </a:lnTo>
                <a:cubicBezTo>
                  <a:pt x="838" y="374"/>
                  <a:pt x="838" y="374"/>
                  <a:pt x="838" y="374"/>
                </a:cubicBezTo>
                <a:cubicBezTo>
                  <a:pt x="838" y="258"/>
                  <a:pt x="838" y="258"/>
                  <a:pt x="838" y="258"/>
                </a:cubicBezTo>
                <a:cubicBezTo>
                  <a:pt x="838" y="151"/>
                  <a:pt x="838" y="151"/>
                  <a:pt x="838" y="151"/>
                </a:cubicBezTo>
                <a:cubicBezTo>
                  <a:pt x="838" y="35"/>
                  <a:pt x="838" y="35"/>
                  <a:pt x="838" y="35"/>
                </a:cubicBezTo>
                <a:cubicBezTo>
                  <a:pt x="874" y="35"/>
                  <a:pt x="874" y="35"/>
                  <a:pt x="874" y="35"/>
                </a:cubicBezTo>
                <a:cubicBezTo>
                  <a:pt x="874" y="71"/>
                  <a:pt x="874" y="71"/>
                  <a:pt x="874" y="71"/>
                </a:cubicBezTo>
                <a:cubicBezTo>
                  <a:pt x="874" y="348"/>
                  <a:pt x="874" y="348"/>
                  <a:pt x="874" y="348"/>
                </a:cubicBezTo>
                <a:lnTo>
                  <a:pt x="874" y="374"/>
                </a:lnTo>
                <a:close/>
                <a:moveTo>
                  <a:pt x="955" y="321"/>
                </a:moveTo>
                <a:lnTo>
                  <a:pt x="955" y="321"/>
                </a:lnTo>
                <a:cubicBezTo>
                  <a:pt x="919" y="321"/>
                  <a:pt x="919" y="321"/>
                  <a:pt x="919" y="321"/>
                </a:cubicBezTo>
                <a:cubicBezTo>
                  <a:pt x="919" y="98"/>
                  <a:pt x="919" y="98"/>
                  <a:pt x="919" y="98"/>
                </a:cubicBezTo>
                <a:cubicBezTo>
                  <a:pt x="955" y="98"/>
                  <a:pt x="955" y="98"/>
                  <a:pt x="955" y="98"/>
                </a:cubicBezTo>
                <a:cubicBezTo>
                  <a:pt x="955" y="142"/>
                  <a:pt x="955" y="142"/>
                  <a:pt x="955" y="142"/>
                </a:cubicBezTo>
                <a:cubicBezTo>
                  <a:pt x="955" y="276"/>
                  <a:pt x="955" y="276"/>
                  <a:pt x="955" y="276"/>
                </a:cubicBezTo>
                <a:lnTo>
                  <a:pt x="955" y="321"/>
                </a:lnTo>
                <a:close/>
                <a:moveTo>
                  <a:pt x="1035" y="258"/>
                </a:moveTo>
                <a:lnTo>
                  <a:pt x="1035" y="258"/>
                </a:lnTo>
                <a:cubicBezTo>
                  <a:pt x="999" y="258"/>
                  <a:pt x="999" y="258"/>
                  <a:pt x="999" y="258"/>
                </a:cubicBezTo>
                <a:cubicBezTo>
                  <a:pt x="999" y="160"/>
                  <a:pt x="999" y="160"/>
                  <a:pt x="999" y="160"/>
                </a:cubicBezTo>
                <a:cubicBezTo>
                  <a:pt x="1035" y="160"/>
                  <a:pt x="1035" y="160"/>
                  <a:pt x="1035" y="160"/>
                </a:cubicBezTo>
                <a:lnTo>
                  <a:pt x="1035" y="258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11">
            <a:extLst>
              <a:ext uri="{FF2B5EF4-FFF2-40B4-BE49-F238E27FC236}">
                <a16:creationId xmlns:a16="http://schemas.microsoft.com/office/drawing/2014/main" id="{F03FADC4-AD5C-AB4C-8C20-BE5B898FF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621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112">
            <a:extLst>
              <a:ext uri="{FF2B5EF4-FFF2-40B4-BE49-F238E27FC236}">
                <a16:creationId xmlns:a16="http://schemas.microsoft.com/office/drawing/2014/main" id="{047374C1-5A77-BF45-BD18-DC9CB1866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53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268">
            <a:extLst>
              <a:ext uri="{FF2B5EF4-FFF2-40B4-BE49-F238E27FC236}">
                <a16:creationId xmlns:a16="http://schemas.microsoft.com/office/drawing/2014/main" id="{59063EF4-82F6-DB4A-B46E-6CA69F715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754" y="5415173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68">
            <a:extLst>
              <a:ext uri="{FF2B5EF4-FFF2-40B4-BE49-F238E27FC236}">
                <a16:creationId xmlns:a16="http://schemas.microsoft.com/office/drawing/2014/main" id="{B70BDD8A-1855-4B46-9919-3097CF6BF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025" y="7969117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68">
            <a:extLst>
              <a:ext uri="{FF2B5EF4-FFF2-40B4-BE49-F238E27FC236}">
                <a16:creationId xmlns:a16="http://schemas.microsoft.com/office/drawing/2014/main" id="{A9D471DD-8D55-9743-A195-E7CCA78B6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061" y="10538841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68">
            <a:extLst>
              <a:ext uri="{FF2B5EF4-FFF2-40B4-BE49-F238E27FC236}">
                <a16:creationId xmlns:a16="http://schemas.microsoft.com/office/drawing/2014/main" id="{BF747C52-0436-7E46-A8B7-408D39016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6066" y="5445147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68">
            <a:extLst>
              <a:ext uri="{FF2B5EF4-FFF2-40B4-BE49-F238E27FC236}">
                <a16:creationId xmlns:a16="http://schemas.microsoft.com/office/drawing/2014/main" id="{0718DC7B-7A99-8942-A760-4E9590512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1949" y="7973699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68">
            <a:extLst>
              <a:ext uri="{FF2B5EF4-FFF2-40B4-BE49-F238E27FC236}">
                <a16:creationId xmlns:a16="http://schemas.microsoft.com/office/drawing/2014/main" id="{AB12BFA4-1A5B-5447-B810-72B7BBA84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6066" y="10584699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EE5A2D4B-26F3-9E42-A559-075D48B8C418}"/>
              </a:ext>
            </a:extLst>
          </p:cNvPr>
          <p:cNvGrpSpPr/>
          <p:nvPr/>
        </p:nvGrpSpPr>
        <p:grpSpPr>
          <a:xfrm>
            <a:off x="2668308" y="1044868"/>
            <a:ext cx="19041035" cy="2561450"/>
            <a:chOff x="2668308" y="861425"/>
            <a:chExt cx="19041035" cy="2561450"/>
          </a:xfrm>
        </p:grpSpPr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EFACDAF5-EF20-D340-A88A-46C5115467CF}"/>
                </a:ext>
              </a:extLst>
            </p:cNvPr>
            <p:cNvSpPr txBox="1"/>
            <p:nvPr/>
          </p:nvSpPr>
          <p:spPr>
            <a:xfrm>
              <a:off x="8958626" y="861425"/>
              <a:ext cx="64604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Fitness/Sport</a:t>
              </a:r>
            </a:p>
          </p:txBody>
        </p:sp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423271FD-A202-F042-80FA-E78AA75B4B9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E6750FCA-CF56-1C48-935C-29863B4EFB45}"/>
              </a:ext>
            </a:extLst>
          </p:cNvPr>
          <p:cNvGrpSpPr/>
          <p:nvPr/>
        </p:nvGrpSpPr>
        <p:grpSpPr>
          <a:xfrm>
            <a:off x="18327788" y="5250070"/>
            <a:ext cx="4236804" cy="1514064"/>
            <a:chOff x="4247967" y="10620441"/>
            <a:chExt cx="4236804" cy="1514064"/>
          </a:xfrm>
        </p:grpSpPr>
        <p:sp>
          <p:nvSpPr>
            <p:cNvPr id="125" name="CuadroTexto 395">
              <a:extLst>
                <a:ext uri="{FF2B5EF4-FFF2-40B4-BE49-F238E27FC236}">
                  <a16:creationId xmlns:a16="http://schemas.microsoft.com/office/drawing/2014/main" id="{A5ED1A48-A916-F744-AC48-CF9AF9E774A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6" name="Rectangle 40">
              <a:extLst>
                <a:ext uri="{FF2B5EF4-FFF2-40B4-BE49-F238E27FC236}">
                  <a16:creationId xmlns:a16="http://schemas.microsoft.com/office/drawing/2014/main" id="{2C8AF68B-AB0F-E642-AAFA-E85FAD66750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E43F467B-A394-9841-BEBB-29D82E903BA4}"/>
              </a:ext>
            </a:extLst>
          </p:cNvPr>
          <p:cNvGrpSpPr/>
          <p:nvPr/>
        </p:nvGrpSpPr>
        <p:grpSpPr>
          <a:xfrm>
            <a:off x="18327788" y="10511583"/>
            <a:ext cx="4236804" cy="1514064"/>
            <a:chOff x="4247967" y="10620441"/>
            <a:chExt cx="4236804" cy="1514064"/>
          </a:xfrm>
        </p:grpSpPr>
        <p:sp>
          <p:nvSpPr>
            <p:cNvPr id="128" name="CuadroTexto 395">
              <a:extLst>
                <a:ext uri="{FF2B5EF4-FFF2-40B4-BE49-F238E27FC236}">
                  <a16:creationId xmlns:a16="http://schemas.microsoft.com/office/drawing/2014/main" id="{954871C3-ED81-5140-8682-D27403CFB8C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9" name="Rectangle 40">
              <a:extLst>
                <a:ext uri="{FF2B5EF4-FFF2-40B4-BE49-F238E27FC236}">
                  <a16:creationId xmlns:a16="http://schemas.microsoft.com/office/drawing/2014/main" id="{E45E7F47-1C20-0942-8E6E-FAAA3BB4DE01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64415B94-CAEB-BD42-8136-5C7E0A1247E4}"/>
              </a:ext>
            </a:extLst>
          </p:cNvPr>
          <p:cNvGrpSpPr/>
          <p:nvPr/>
        </p:nvGrpSpPr>
        <p:grpSpPr>
          <a:xfrm>
            <a:off x="1851818" y="5250070"/>
            <a:ext cx="4289833" cy="1514064"/>
            <a:chOff x="4247967" y="10620441"/>
            <a:chExt cx="4289833" cy="1514064"/>
          </a:xfrm>
        </p:grpSpPr>
        <p:sp>
          <p:nvSpPr>
            <p:cNvPr id="131" name="CuadroTexto 395">
              <a:extLst>
                <a:ext uri="{FF2B5EF4-FFF2-40B4-BE49-F238E27FC236}">
                  <a16:creationId xmlns:a16="http://schemas.microsoft.com/office/drawing/2014/main" id="{39C63542-06E6-BF44-ACAA-63B4CC4F7FA6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5B413506-F4DE-AA4F-AC1C-F0708C4ECB5B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15AB923B-756F-704A-9959-435ECECF8D69}"/>
              </a:ext>
            </a:extLst>
          </p:cNvPr>
          <p:cNvGrpSpPr/>
          <p:nvPr/>
        </p:nvGrpSpPr>
        <p:grpSpPr>
          <a:xfrm>
            <a:off x="1798789" y="10508714"/>
            <a:ext cx="4289833" cy="1514064"/>
            <a:chOff x="4247967" y="10620441"/>
            <a:chExt cx="4289833" cy="1514064"/>
          </a:xfrm>
        </p:grpSpPr>
        <p:sp>
          <p:nvSpPr>
            <p:cNvPr id="134" name="CuadroTexto 395">
              <a:extLst>
                <a:ext uri="{FF2B5EF4-FFF2-40B4-BE49-F238E27FC236}">
                  <a16:creationId xmlns:a16="http://schemas.microsoft.com/office/drawing/2014/main" id="{8008BF93-B1BA-3E42-87AF-768915982F4B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5" name="Rectangle 40">
              <a:extLst>
                <a:ext uri="{FF2B5EF4-FFF2-40B4-BE49-F238E27FC236}">
                  <a16:creationId xmlns:a16="http://schemas.microsoft.com/office/drawing/2014/main" id="{65C0107E-A8F0-4446-AEDD-0960547F8EB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8AD810D2-5E19-3247-86E7-313742C9EE98}"/>
              </a:ext>
            </a:extLst>
          </p:cNvPr>
          <p:cNvGrpSpPr/>
          <p:nvPr/>
        </p:nvGrpSpPr>
        <p:grpSpPr>
          <a:xfrm>
            <a:off x="19652176" y="7900000"/>
            <a:ext cx="4236804" cy="1514064"/>
            <a:chOff x="4247967" y="10620441"/>
            <a:chExt cx="4236804" cy="1514064"/>
          </a:xfrm>
        </p:grpSpPr>
        <p:sp>
          <p:nvSpPr>
            <p:cNvPr id="137" name="CuadroTexto 395">
              <a:extLst>
                <a:ext uri="{FF2B5EF4-FFF2-40B4-BE49-F238E27FC236}">
                  <a16:creationId xmlns:a16="http://schemas.microsoft.com/office/drawing/2014/main" id="{59371125-1907-B441-BE14-17BABD220F2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8" name="Rectangle 40">
              <a:extLst>
                <a:ext uri="{FF2B5EF4-FFF2-40B4-BE49-F238E27FC236}">
                  <a16:creationId xmlns:a16="http://schemas.microsoft.com/office/drawing/2014/main" id="{0A951DEA-7EC6-A64C-9398-86845A00BF3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2B389291-329F-9648-AEA6-18CF580B08D8}"/>
              </a:ext>
            </a:extLst>
          </p:cNvPr>
          <p:cNvGrpSpPr/>
          <p:nvPr/>
        </p:nvGrpSpPr>
        <p:grpSpPr>
          <a:xfrm>
            <a:off x="354972" y="7863793"/>
            <a:ext cx="4321364" cy="1514064"/>
            <a:chOff x="4247967" y="10620441"/>
            <a:chExt cx="4321364" cy="1514064"/>
          </a:xfrm>
        </p:grpSpPr>
        <p:sp>
          <p:nvSpPr>
            <p:cNvPr id="140" name="CuadroTexto 139">
              <a:extLst>
                <a:ext uri="{FF2B5EF4-FFF2-40B4-BE49-F238E27FC236}">
                  <a16:creationId xmlns:a16="http://schemas.microsoft.com/office/drawing/2014/main" id="{EE323E05-99EC-374B-9334-F376907EC46D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1" name="Rectangle 40">
              <a:extLst>
                <a:ext uri="{FF2B5EF4-FFF2-40B4-BE49-F238E27FC236}">
                  <a16:creationId xmlns:a16="http://schemas.microsoft.com/office/drawing/2014/main" id="{62AA0070-A01D-0847-95A9-2AB63F998A2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42" name="Freeform 233">
            <a:extLst>
              <a:ext uri="{FF2B5EF4-FFF2-40B4-BE49-F238E27FC236}">
                <a16:creationId xmlns:a16="http://schemas.microsoft.com/office/drawing/2014/main" id="{720ECAEE-007D-4448-BD94-CFAA018A4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1491" y="4753526"/>
            <a:ext cx="4136506" cy="7412862"/>
          </a:xfrm>
          <a:custGeom>
            <a:avLst/>
            <a:gdLst>
              <a:gd name="T0" fmla="*/ 3659 w 4221"/>
              <a:gd name="T1" fmla="*/ 7562 h 7563"/>
              <a:gd name="T2" fmla="*/ 3659 w 4221"/>
              <a:gd name="T3" fmla="*/ 7562 h 7563"/>
              <a:gd name="T4" fmla="*/ 561 w 4221"/>
              <a:gd name="T5" fmla="*/ 7562 h 7563"/>
              <a:gd name="T6" fmla="*/ 0 w 4221"/>
              <a:gd name="T7" fmla="*/ 7001 h 7563"/>
              <a:gd name="T8" fmla="*/ 0 w 4221"/>
              <a:gd name="T9" fmla="*/ 561 h 7563"/>
              <a:gd name="T10" fmla="*/ 561 w 4221"/>
              <a:gd name="T11" fmla="*/ 0 h 7563"/>
              <a:gd name="T12" fmla="*/ 3659 w 4221"/>
              <a:gd name="T13" fmla="*/ 0 h 7563"/>
              <a:gd name="T14" fmla="*/ 4220 w 4221"/>
              <a:gd name="T15" fmla="*/ 561 h 7563"/>
              <a:gd name="T16" fmla="*/ 4220 w 4221"/>
              <a:gd name="T17" fmla="*/ 7001 h 7563"/>
              <a:gd name="T18" fmla="*/ 3659 w 4221"/>
              <a:gd name="T19" fmla="*/ 7562 h 7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21" h="7563">
                <a:moveTo>
                  <a:pt x="3659" y="7562"/>
                </a:moveTo>
                <a:lnTo>
                  <a:pt x="3659" y="7562"/>
                </a:lnTo>
                <a:cubicBezTo>
                  <a:pt x="561" y="7562"/>
                  <a:pt x="561" y="7562"/>
                  <a:pt x="561" y="7562"/>
                </a:cubicBezTo>
                <a:cubicBezTo>
                  <a:pt x="251" y="7562"/>
                  <a:pt x="0" y="7311"/>
                  <a:pt x="0" y="7001"/>
                </a:cubicBezTo>
                <a:cubicBezTo>
                  <a:pt x="0" y="561"/>
                  <a:pt x="0" y="561"/>
                  <a:pt x="0" y="561"/>
                </a:cubicBezTo>
                <a:cubicBezTo>
                  <a:pt x="0" y="251"/>
                  <a:pt x="251" y="0"/>
                  <a:pt x="561" y="0"/>
                </a:cubicBezTo>
                <a:cubicBezTo>
                  <a:pt x="3659" y="0"/>
                  <a:pt x="3659" y="0"/>
                  <a:pt x="3659" y="0"/>
                </a:cubicBezTo>
                <a:cubicBezTo>
                  <a:pt x="3969" y="0"/>
                  <a:pt x="4220" y="251"/>
                  <a:pt x="4220" y="561"/>
                </a:cubicBezTo>
                <a:cubicBezTo>
                  <a:pt x="4220" y="7001"/>
                  <a:pt x="4220" y="7001"/>
                  <a:pt x="4220" y="7001"/>
                </a:cubicBezTo>
                <a:cubicBezTo>
                  <a:pt x="4220" y="7311"/>
                  <a:pt x="3969" y="7562"/>
                  <a:pt x="3659" y="756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34">
            <a:extLst>
              <a:ext uri="{FF2B5EF4-FFF2-40B4-BE49-F238E27FC236}">
                <a16:creationId xmlns:a16="http://schemas.microsoft.com/office/drawing/2014/main" id="{5A5119B2-5C59-E84D-937A-0E101F2D3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483" y="4917776"/>
            <a:ext cx="3872843" cy="7084362"/>
          </a:xfrm>
          <a:custGeom>
            <a:avLst/>
            <a:gdLst>
              <a:gd name="T0" fmla="*/ 3542 w 3953"/>
              <a:gd name="T1" fmla="*/ 7226 h 7227"/>
              <a:gd name="T2" fmla="*/ 3542 w 3953"/>
              <a:gd name="T3" fmla="*/ 7226 h 7227"/>
              <a:gd name="T4" fmla="*/ 410 w 3953"/>
              <a:gd name="T5" fmla="*/ 7226 h 7227"/>
              <a:gd name="T6" fmla="*/ 0 w 3953"/>
              <a:gd name="T7" fmla="*/ 6824 h 7227"/>
              <a:gd name="T8" fmla="*/ 0 w 3953"/>
              <a:gd name="T9" fmla="*/ 401 h 7227"/>
              <a:gd name="T10" fmla="*/ 410 w 3953"/>
              <a:gd name="T11" fmla="*/ 0 h 7227"/>
              <a:gd name="T12" fmla="*/ 3542 w 3953"/>
              <a:gd name="T13" fmla="*/ 0 h 7227"/>
              <a:gd name="T14" fmla="*/ 3952 w 3953"/>
              <a:gd name="T15" fmla="*/ 401 h 7227"/>
              <a:gd name="T16" fmla="*/ 3952 w 3953"/>
              <a:gd name="T17" fmla="*/ 6824 h 7227"/>
              <a:gd name="T18" fmla="*/ 3542 w 3953"/>
              <a:gd name="T19" fmla="*/ 7226 h 7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53" h="7227">
                <a:moveTo>
                  <a:pt x="3542" y="7226"/>
                </a:moveTo>
                <a:lnTo>
                  <a:pt x="3542" y="7226"/>
                </a:lnTo>
                <a:cubicBezTo>
                  <a:pt x="410" y="7226"/>
                  <a:pt x="410" y="7226"/>
                  <a:pt x="410" y="7226"/>
                </a:cubicBezTo>
                <a:cubicBezTo>
                  <a:pt x="184" y="7226"/>
                  <a:pt x="0" y="7042"/>
                  <a:pt x="0" y="6824"/>
                </a:cubicBezTo>
                <a:cubicBezTo>
                  <a:pt x="0" y="401"/>
                  <a:pt x="0" y="401"/>
                  <a:pt x="0" y="401"/>
                </a:cubicBezTo>
                <a:cubicBezTo>
                  <a:pt x="0" y="184"/>
                  <a:pt x="184" y="0"/>
                  <a:pt x="410" y="0"/>
                </a:cubicBezTo>
                <a:cubicBezTo>
                  <a:pt x="3542" y="0"/>
                  <a:pt x="3542" y="0"/>
                  <a:pt x="3542" y="0"/>
                </a:cubicBezTo>
                <a:cubicBezTo>
                  <a:pt x="3768" y="0"/>
                  <a:pt x="3952" y="184"/>
                  <a:pt x="3952" y="401"/>
                </a:cubicBezTo>
                <a:cubicBezTo>
                  <a:pt x="3952" y="6824"/>
                  <a:pt x="3952" y="6824"/>
                  <a:pt x="3952" y="6824"/>
                </a:cubicBezTo>
                <a:cubicBezTo>
                  <a:pt x="3952" y="7042"/>
                  <a:pt x="3768" y="7226"/>
                  <a:pt x="3542" y="72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35">
            <a:extLst>
              <a:ext uri="{FF2B5EF4-FFF2-40B4-BE49-F238E27FC236}">
                <a16:creationId xmlns:a16="http://schemas.microsoft.com/office/drawing/2014/main" id="{C6BB0765-7804-8F48-8A60-47560F570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4865" y="5181439"/>
            <a:ext cx="2329758" cy="116705"/>
          </a:xfrm>
          <a:custGeom>
            <a:avLst/>
            <a:gdLst>
              <a:gd name="T0" fmla="*/ 2319 w 2379"/>
              <a:gd name="T1" fmla="*/ 118 h 119"/>
              <a:gd name="T2" fmla="*/ 2319 w 2379"/>
              <a:gd name="T3" fmla="*/ 118 h 119"/>
              <a:gd name="T4" fmla="*/ 59 w 2379"/>
              <a:gd name="T5" fmla="*/ 118 h 119"/>
              <a:gd name="T6" fmla="*/ 0 w 2379"/>
              <a:gd name="T7" fmla="*/ 59 h 119"/>
              <a:gd name="T8" fmla="*/ 0 w 2379"/>
              <a:gd name="T9" fmla="*/ 59 h 119"/>
              <a:gd name="T10" fmla="*/ 59 w 2379"/>
              <a:gd name="T11" fmla="*/ 0 h 119"/>
              <a:gd name="T12" fmla="*/ 2319 w 2379"/>
              <a:gd name="T13" fmla="*/ 0 h 119"/>
              <a:gd name="T14" fmla="*/ 2378 w 2379"/>
              <a:gd name="T15" fmla="*/ 59 h 119"/>
              <a:gd name="T16" fmla="*/ 2378 w 2379"/>
              <a:gd name="T17" fmla="*/ 59 h 119"/>
              <a:gd name="T18" fmla="*/ 2319 w 2379"/>
              <a:gd name="T19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79" h="119">
                <a:moveTo>
                  <a:pt x="2319" y="118"/>
                </a:moveTo>
                <a:lnTo>
                  <a:pt x="2319" y="118"/>
                </a:lnTo>
                <a:cubicBezTo>
                  <a:pt x="59" y="118"/>
                  <a:pt x="59" y="118"/>
                  <a:pt x="59" y="118"/>
                </a:cubicBezTo>
                <a:cubicBezTo>
                  <a:pt x="25" y="118"/>
                  <a:pt x="0" y="93"/>
                  <a:pt x="0" y="59"/>
                </a:cubicBezTo>
                <a:lnTo>
                  <a:pt x="0" y="59"/>
                </a:lnTo>
                <a:cubicBezTo>
                  <a:pt x="0" y="26"/>
                  <a:pt x="25" y="0"/>
                  <a:pt x="59" y="0"/>
                </a:cubicBezTo>
                <a:cubicBezTo>
                  <a:pt x="2319" y="0"/>
                  <a:pt x="2319" y="0"/>
                  <a:pt x="2319" y="0"/>
                </a:cubicBezTo>
                <a:cubicBezTo>
                  <a:pt x="2353" y="0"/>
                  <a:pt x="2378" y="26"/>
                  <a:pt x="2378" y="59"/>
                </a:cubicBezTo>
                <a:lnTo>
                  <a:pt x="2378" y="59"/>
                </a:lnTo>
                <a:cubicBezTo>
                  <a:pt x="2378" y="93"/>
                  <a:pt x="2353" y="118"/>
                  <a:pt x="2319" y="118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36">
            <a:extLst>
              <a:ext uri="{FF2B5EF4-FFF2-40B4-BE49-F238E27FC236}">
                <a16:creationId xmlns:a16="http://schemas.microsoft.com/office/drawing/2014/main" id="{C0135860-A532-9841-AB33-01AA3A510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7070" y="5790895"/>
            <a:ext cx="285276" cy="345790"/>
          </a:xfrm>
          <a:custGeom>
            <a:avLst/>
            <a:gdLst>
              <a:gd name="T0" fmla="*/ 292 w 293"/>
              <a:gd name="T1" fmla="*/ 193 h 353"/>
              <a:gd name="T2" fmla="*/ 292 w 293"/>
              <a:gd name="T3" fmla="*/ 193 h 353"/>
              <a:gd name="T4" fmla="*/ 149 w 293"/>
              <a:gd name="T5" fmla="*/ 352 h 353"/>
              <a:gd name="T6" fmla="*/ 0 w 293"/>
              <a:gd name="T7" fmla="*/ 193 h 353"/>
              <a:gd name="T8" fmla="*/ 200 w 293"/>
              <a:gd name="T9" fmla="*/ 0 h 353"/>
              <a:gd name="T10" fmla="*/ 292 w 293"/>
              <a:gd name="T11" fmla="*/ 193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3" h="353">
                <a:moveTo>
                  <a:pt x="292" y="193"/>
                </a:moveTo>
                <a:lnTo>
                  <a:pt x="292" y="193"/>
                </a:lnTo>
                <a:cubicBezTo>
                  <a:pt x="292" y="277"/>
                  <a:pt x="225" y="352"/>
                  <a:pt x="149" y="352"/>
                </a:cubicBezTo>
                <a:cubicBezTo>
                  <a:pt x="67" y="352"/>
                  <a:pt x="0" y="277"/>
                  <a:pt x="0" y="193"/>
                </a:cubicBezTo>
                <a:cubicBezTo>
                  <a:pt x="0" y="101"/>
                  <a:pt x="125" y="0"/>
                  <a:pt x="200" y="0"/>
                </a:cubicBezTo>
                <a:cubicBezTo>
                  <a:pt x="283" y="0"/>
                  <a:pt x="292" y="101"/>
                  <a:pt x="292" y="193"/>
                </a:cubicBezTo>
              </a:path>
            </a:pathLst>
          </a:custGeom>
          <a:solidFill>
            <a:srgbClr val="DD2C3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37">
            <a:extLst>
              <a:ext uri="{FF2B5EF4-FFF2-40B4-BE49-F238E27FC236}">
                <a16:creationId xmlns:a16="http://schemas.microsoft.com/office/drawing/2014/main" id="{0989EFE0-4608-E348-88BB-A523D5EFA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8089" y="5730381"/>
            <a:ext cx="2247632" cy="1815395"/>
          </a:xfrm>
          <a:custGeom>
            <a:avLst/>
            <a:gdLst>
              <a:gd name="T0" fmla="*/ 2294 w 2295"/>
              <a:gd name="T1" fmla="*/ 1490 h 1851"/>
              <a:gd name="T2" fmla="*/ 2294 w 2295"/>
              <a:gd name="T3" fmla="*/ 1490 h 1851"/>
              <a:gd name="T4" fmla="*/ 2294 w 2295"/>
              <a:gd name="T5" fmla="*/ 1766 h 1851"/>
              <a:gd name="T6" fmla="*/ 2202 w 2295"/>
              <a:gd name="T7" fmla="*/ 1850 h 1851"/>
              <a:gd name="T8" fmla="*/ 1657 w 2295"/>
              <a:gd name="T9" fmla="*/ 1850 h 1851"/>
              <a:gd name="T10" fmla="*/ 1624 w 2295"/>
              <a:gd name="T11" fmla="*/ 1841 h 1851"/>
              <a:gd name="T12" fmla="*/ 50 w 2295"/>
              <a:gd name="T13" fmla="*/ 904 h 1851"/>
              <a:gd name="T14" fmla="*/ 25 w 2295"/>
              <a:gd name="T15" fmla="*/ 787 h 1851"/>
              <a:gd name="T16" fmla="*/ 461 w 2295"/>
              <a:gd name="T17" fmla="*/ 25 h 1851"/>
              <a:gd name="T18" fmla="*/ 503 w 2295"/>
              <a:gd name="T19" fmla="*/ 0 h 1851"/>
              <a:gd name="T20" fmla="*/ 771 w 2295"/>
              <a:gd name="T21" fmla="*/ 184 h 1851"/>
              <a:gd name="T22" fmla="*/ 1081 w 2295"/>
              <a:gd name="T23" fmla="*/ 276 h 1851"/>
              <a:gd name="T24" fmla="*/ 1373 w 2295"/>
              <a:gd name="T25" fmla="*/ 243 h 1851"/>
              <a:gd name="T26" fmla="*/ 1909 w 2295"/>
              <a:gd name="T27" fmla="*/ 1114 h 1851"/>
              <a:gd name="T28" fmla="*/ 2160 w 2295"/>
              <a:gd name="T29" fmla="*/ 1339 h 1851"/>
              <a:gd name="T30" fmla="*/ 2160 w 2295"/>
              <a:gd name="T31" fmla="*/ 1339 h 1851"/>
              <a:gd name="T32" fmla="*/ 2294 w 2295"/>
              <a:gd name="T33" fmla="*/ 1490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95" h="1851">
                <a:moveTo>
                  <a:pt x="2294" y="1490"/>
                </a:moveTo>
                <a:lnTo>
                  <a:pt x="2294" y="1490"/>
                </a:lnTo>
                <a:cubicBezTo>
                  <a:pt x="2294" y="1766"/>
                  <a:pt x="2294" y="1766"/>
                  <a:pt x="2294" y="1766"/>
                </a:cubicBezTo>
                <a:cubicBezTo>
                  <a:pt x="2294" y="1808"/>
                  <a:pt x="2252" y="1850"/>
                  <a:pt x="2202" y="1850"/>
                </a:cubicBezTo>
                <a:cubicBezTo>
                  <a:pt x="1657" y="1850"/>
                  <a:pt x="1657" y="1850"/>
                  <a:pt x="1657" y="1850"/>
                </a:cubicBezTo>
                <a:cubicBezTo>
                  <a:pt x="1649" y="1850"/>
                  <a:pt x="1632" y="1850"/>
                  <a:pt x="1624" y="1841"/>
                </a:cubicBezTo>
                <a:cubicBezTo>
                  <a:pt x="50" y="904"/>
                  <a:pt x="50" y="904"/>
                  <a:pt x="50" y="904"/>
                </a:cubicBezTo>
                <a:cubicBezTo>
                  <a:pt x="9" y="879"/>
                  <a:pt x="0" y="829"/>
                  <a:pt x="25" y="787"/>
                </a:cubicBezTo>
                <a:cubicBezTo>
                  <a:pt x="461" y="25"/>
                  <a:pt x="461" y="25"/>
                  <a:pt x="461" y="25"/>
                </a:cubicBezTo>
                <a:cubicBezTo>
                  <a:pt x="469" y="8"/>
                  <a:pt x="486" y="0"/>
                  <a:pt x="503" y="0"/>
                </a:cubicBezTo>
                <a:cubicBezTo>
                  <a:pt x="553" y="8"/>
                  <a:pt x="670" y="25"/>
                  <a:pt x="771" y="184"/>
                </a:cubicBezTo>
                <a:cubicBezTo>
                  <a:pt x="896" y="393"/>
                  <a:pt x="1081" y="276"/>
                  <a:pt x="1081" y="276"/>
                </a:cubicBezTo>
                <a:cubicBezTo>
                  <a:pt x="1373" y="243"/>
                  <a:pt x="1373" y="243"/>
                  <a:pt x="1373" y="243"/>
                </a:cubicBezTo>
                <a:cubicBezTo>
                  <a:pt x="1909" y="1114"/>
                  <a:pt x="1909" y="1114"/>
                  <a:pt x="1909" y="1114"/>
                </a:cubicBezTo>
                <a:cubicBezTo>
                  <a:pt x="2160" y="1339"/>
                  <a:pt x="2160" y="1339"/>
                  <a:pt x="2160" y="1339"/>
                </a:cubicBezTo>
                <a:lnTo>
                  <a:pt x="2160" y="1339"/>
                </a:lnTo>
                <a:lnTo>
                  <a:pt x="2294" y="149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38">
            <a:extLst>
              <a:ext uri="{FF2B5EF4-FFF2-40B4-BE49-F238E27FC236}">
                <a16:creationId xmlns:a16="http://schemas.microsoft.com/office/drawing/2014/main" id="{383C6CBA-8871-C441-9233-18B8E8327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4141" y="7044382"/>
            <a:ext cx="691579" cy="272308"/>
          </a:xfrm>
          <a:custGeom>
            <a:avLst/>
            <a:gdLst>
              <a:gd name="T0" fmla="*/ 277 w 705"/>
              <a:gd name="T1" fmla="*/ 0 h 277"/>
              <a:gd name="T2" fmla="*/ 277 w 705"/>
              <a:gd name="T3" fmla="*/ 0 h 277"/>
              <a:gd name="T4" fmla="*/ 528 w 705"/>
              <a:gd name="T5" fmla="*/ 0 h 277"/>
              <a:gd name="T6" fmla="*/ 704 w 705"/>
              <a:gd name="T7" fmla="*/ 167 h 277"/>
              <a:gd name="T8" fmla="*/ 704 w 705"/>
              <a:gd name="T9" fmla="*/ 276 h 277"/>
              <a:gd name="T10" fmla="*/ 0 w 705"/>
              <a:gd name="T11" fmla="*/ 276 h 277"/>
              <a:gd name="T12" fmla="*/ 0 w 705"/>
              <a:gd name="T13" fmla="*/ 276 h 277"/>
              <a:gd name="T14" fmla="*/ 277 w 705"/>
              <a:gd name="T15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5" h="277">
                <a:moveTo>
                  <a:pt x="277" y="0"/>
                </a:moveTo>
                <a:lnTo>
                  <a:pt x="277" y="0"/>
                </a:lnTo>
                <a:cubicBezTo>
                  <a:pt x="528" y="0"/>
                  <a:pt x="528" y="0"/>
                  <a:pt x="528" y="0"/>
                </a:cubicBezTo>
                <a:cubicBezTo>
                  <a:pt x="620" y="0"/>
                  <a:pt x="704" y="75"/>
                  <a:pt x="704" y="167"/>
                </a:cubicBezTo>
                <a:cubicBezTo>
                  <a:pt x="704" y="276"/>
                  <a:pt x="704" y="276"/>
                  <a:pt x="704" y="276"/>
                </a:cubicBezTo>
                <a:cubicBezTo>
                  <a:pt x="0" y="276"/>
                  <a:pt x="0" y="276"/>
                  <a:pt x="0" y="276"/>
                </a:cubicBezTo>
                <a:lnTo>
                  <a:pt x="0" y="276"/>
                </a:lnTo>
                <a:cubicBezTo>
                  <a:pt x="0" y="125"/>
                  <a:pt x="118" y="0"/>
                  <a:pt x="27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39">
            <a:extLst>
              <a:ext uri="{FF2B5EF4-FFF2-40B4-BE49-F238E27FC236}">
                <a16:creationId xmlns:a16="http://schemas.microsoft.com/office/drawing/2014/main" id="{14B9084B-855E-864C-A256-E9A38EC11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7070" y="5968110"/>
            <a:ext cx="812605" cy="946600"/>
          </a:xfrm>
          <a:custGeom>
            <a:avLst/>
            <a:gdLst>
              <a:gd name="T0" fmla="*/ 828 w 829"/>
              <a:gd name="T1" fmla="*/ 879 h 964"/>
              <a:gd name="T2" fmla="*/ 828 w 829"/>
              <a:gd name="T3" fmla="*/ 879 h 964"/>
              <a:gd name="T4" fmla="*/ 828 w 829"/>
              <a:gd name="T5" fmla="*/ 879 h 964"/>
              <a:gd name="T6" fmla="*/ 292 w 829"/>
              <a:gd name="T7" fmla="*/ 0 h 964"/>
              <a:gd name="T8" fmla="*/ 0 w 829"/>
              <a:gd name="T9" fmla="*/ 33 h 964"/>
              <a:gd name="T10" fmla="*/ 434 w 829"/>
              <a:gd name="T11" fmla="*/ 787 h 964"/>
              <a:gd name="T12" fmla="*/ 828 w 829"/>
              <a:gd name="T13" fmla="*/ 879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9" h="964">
                <a:moveTo>
                  <a:pt x="828" y="879"/>
                </a:moveTo>
                <a:lnTo>
                  <a:pt x="828" y="879"/>
                </a:lnTo>
                <a:lnTo>
                  <a:pt x="828" y="879"/>
                </a:lnTo>
                <a:cubicBezTo>
                  <a:pt x="292" y="0"/>
                  <a:pt x="292" y="0"/>
                  <a:pt x="292" y="0"/>
                </a:cubicBezTo>
                <a:cubicBezTo>
                  <a:pt x="0" y="33"/>
                  <a:pt x="0" y="33"/>
                  <a:pt x="0" y="33"/>
                </a:cubicBezTo>
                <a:cubicBezTo>
                  <a:pt x="434" y="787"/>
                  <a:pt x="434" y="787"/>
                  <a:pt x="434" y="787"/>
                </a:cubicBezTo>
                <a:cubicBezTo>
                  <a:pt x="518" y="921"/>
                  <a:pt x="694" y="963"/>
                  <a:pt x="828" y="8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40">
            <a:extLst>
              <a:ext uri="{FF2B5EF4-FFF2-40B4-BE49-F238E27FC236}">
                <a16:creationId xmlns:a16="http://schemas.microsoft.com/office/drawing/2014/main" id="{84F0F04A-1551-3544-A647-C6E85B5BE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8978" y="6612145"/>
            <a:ext cx="207474" cy="146961"/>
          </a:xfrm>
          <a:custGeom>
            <a:avLst/>
            <a:gdLst>
              <a:gd name="T0" fmla="*/ 185 w 211"/>
              <a:gd name="T1" fmla="*/ 75 h 152"/>
              <a:gd name="T2" fmla="*/ 185 w 211"/>
              <a:gd name="T3" fmla="*/ 75 h 152"/>
              <a:gd name="T4" fmla="*/ 59 w 211"/>
              <a:gd name="T5" fmla="*/ 142 h 152"/>
              <a:gd name="T6" fmla="*/ 9 w 211"/>
              <a:gd name="T7" fmla="*/ 125 h 152"/>
              <a:gd name="T8" fmla="*/ 9 w 211"/>
              <a:gd name="T9" fmla="*/ 125 h 152"/>
              <a:gd name="T10" fmla="*/ 26 w 211"/>
              <a:gd name="T11" fmla="*/ 75 h 152"/>
              <a:gd name="T12" fmla="*/ 151 w 211"/>
              <a:gd name="T13" fmla="*/ 8 h 152"/>
              <a:gd name="T14" fmla="*/ 193 w 211"/>
              <a:gd name="T15" fmla="*/ 25 h 152"/>
              <a:gd name="T16" fmla="*/ 193 w 211"/>
              <a:gd name="T17" fmla="*/ 25 h 152"/>
              <a:gd name="T18" fmla="*/ 185 w 211"/>
              <a:gd name="T19" fmla="*/ 7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1" h="152">
                <a:moveTo>
                  <a:pt x="185" y="75"/>
                </a:moveTo>
                <a:lnTo>
                  <a:pt x="185" y="75"/>
                </a:lnTo>
                <a:cubicBezTo>
                  <a:pt x="59" y="142"/>
                  <a:pt x="59" y="142"/>
                  <a:pt x="59" y="142"/>
                </a:cubicBezTo>
                <a:cubicBezTo>
                  <a:pt x="42" y="151"/>
                  <a:pt x="17" y="142"/>
                  <a:pt x="9" y="125"/>
                </a:cubicBezTo>
                <a:lnTo>
                  <a:pt x="9" y="125"/>
                </a:lnTo>
                <a:cubicBezTo>
                  <a:pt x="0" y="109"/>
                  <a:pt x="0" y="84"/>
                  <a:pt x="26" y="75"/>
                </a:cubicBezTo>
                <a:cubicBezTo>
                  <a:pt x="151" y="8"/>
                  <a:pt x="151" y="8"/>
                  <a:pt x="151" y="8"/>
                </a:cubicBezTo>
                <a:cubicBezTo>
                  <a:pt x="168" y="0"/>
                  <a:pt x="185" y="8"/>
                  <a:pt x="193" y="25"/>
                </a:cubicBezTo>
                <a:lnTo>
                  <a:pt x="193" y="25"/>
                </a:lnTo>
                <a:cubicBezTo>
                  <a:pt x="210" y="42"/>
                  <a:pt x="201" y="58"/>
                  <a:pt x="185" y="7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41">
            <a:extLst>
              <a:ext uri="{FF2B5EF4-FFF2-40B4-BE49-F238E27FC236}">
                <a16:creationId xmlns:a16="http://schemas.microsoft.com/office/drawing/2014/main" id="{0E5875D9-0022-5B43-A8E5-AE363BBD3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7952" y="6430605"/>
            <a:ext cx="207474" cy="146961"/>
          </a:xfrm>
          <a:custGeom>
            <a:avLst/>
            <a:gdLst>
              <a:gd name="T0" fmla="*/ 184 w 210"/>
              <a:gd name="T1" fmla="*/ 75 h 151"/>
              <a:gd name="T2" fmla="*/ 184 w 210"/>
              <a:gd name="T3" fmla="*/ 75 h 151"/>
              <a:gd name="T4" fmla="*/ 58 w 210"/>
              <a:gd name="T5" fmla="*/ 142 h 151"/>
              <a:gd name="T6" fmla="*/ 8 w 210"/>
              <a:gd name="T7" fmla="*/ 125 h 151"/>
              <a:gd name="T8" fmla="*/ 8 w 210"/>
              <a:gd name="T9" fmla="*/ 125 h 151"/>
              <a:gd name="T10" fmla="*/ 25 w 210"/>
              <a:gd name="T11" fmla="*/ 75 h 151"/>
              <a:gd name="T12" fmla="*/ 151 w 210"/>
              <a:gd name="T13" fmla="*/ 8 h 151"/>
              <a:gd name="T14" fmla="*/ 201 w 210"/>
              <a:gd name="T15" fmla="*/ 25 h 151"/>
              <a:gd name="T16" fmla="*/ 201 w 210"/>
              <a:gd name="T17" fmla="*/ 25 h 151"/>
              <a:gd name="T18" fmla="*/ 184 w 210"/>
              <a:gd name="T19" fmla="*/ 7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0" h="151">
                <a:moveTo>
                  <a:pt x="184" y="75"/>
                </a:moveTo>
                <a:lnTo>
                  <a:pt x="184" y="75"/>
                </a:lnTo>
                <a:cubicBezTo>
                  <a:pt x="58" y="142"/>
                  <a:pt x="58" y="142"/>
                  <a:pt x="58" y="142"/>
                </a:cubicBezTo>
                <a:cubicBezTo>
                  <a:pt x="42" y="150"/>
                  <a:pt x="25" y="142"/>
                  <a:pt x="8" y="125"/>
                </a:cubicBezTo>
                <a:lnTo>
                  <a:pt x="8" y="125"/>
                </a:lnTo>
                <a:cubicBezTo>
                  <a:pt x="0" y="108"/>
                  <a:pt x="8" y="83"/>
                  <a:pt x="25" y="75"/>
                </a:cubicBezTo>
                <a:cubicBezTo>
                  <a:pt x="151" y="8"/>
                  <a:pt x="151" y="8"/>
                  <a:pt x="151" y="8"/>
                </a:cubicBezTo>
                <a:cubicBezTo>
                  <a:pt x="167" y="0"/>
                  <a:pt x="192" y="8"/>
                  <a:pt x="201" y="25"/>
                </a:cubicBezTo>
                <a:lnTo>
                  <a:pt x="201" y="25"/>
                </a:lnTo>
                <a:cubicBezTo>
                  <a:pt x="209" y="41"/>
                  <a:pt x="209" y="67"/>
                  <a:pt x="184" y="7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42">
            <a:extLst>
              <a:ext uri="{FF2B5EF4-FFF2-40B4-BE49-F238E27FC236}">
                <a16:creationId xmlns:a16="http://schemas.microsoft.com/office/drawing/2014/main" id="{E54B4848-8872-3745-BA83-009A82E50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8536" y="6231776"/>
            <a:ext cx="207474" cy="146961"/>
          </a:xfrm>
          <a:custGeom>
            <a:avLst/>
            <a:gdLst>
              <a:gd name="T0" fmla="*/ 185 w 211"/>
              <a:gd name="T1" fmla="*/ 75 h 151"/>
              <a:gd name="T2" fmla="*/ 185 w 211"/>
              <a:gd name="T3" fmla="*/ 75 h 151"/>
              <a:gd name="T4" fmla="*/ 59 w 211"/>
              <a:gd name="T5" fmla="*/ 142 h 151"/>
              <a:gd name="T6" fmla="*/ 9 w 211"/>
              <a:gd name="T7" fmla="*/ 125 h 151"/>
              <a:gd name="T8" fmla="*/ 9 w 211"/>
              <a:gd name="T9" fmla="*/ 125 h 151"/>
              <a:gd name="T10" fmla="*/ 17 w 211"/>
              <a:gd name="T11" fmla="*/ 75 h 151"/>
              <a:gd name="T12" fmla="*/ 143 w 211"/>
              <a:gd name="T13" fmla="*/ 8 h 151"/>
              <a:gd name="T14" fmla="*/ 193 w 211"/>
              <a:gd name="T15" fmla="*/ 25 h 151"/>
              <a:gd name="T16" fmla="*/ 193 w 211"/>
              <a:gd name="T17" fmla="*/ 25 h 151"/>
              <a:gd name="T18" fmla="*/ 185 w 211"/>
              <a:gd name="T19" fmla="*/ 7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1" h="151">
                <a:moveTo>
                  <a:pt x="185" y="75"/>
                </a:moveTo>
                <a:lnTo>
                  <a:pt x="185" y="75"/>
                </a:lnTo>
                <a:cubicBezTo>
                  <a:pt x="59" y="142"/>
                  <a:pt x="59" y="142"/>
                  <a:pt x="59" y="142"/>
                </a:cubicBezTo>
                <a:cubicBezTo>
                  <a:pt x="34" y="150"/>
                  <a:pt x="17" y="150"/>
                  <a:pt x="9" y="125"/>
                </a:cubicBezTo>
                <a:lnTo>
                  <a:pt x="9" y="125"/>
                </a:lnTo>
                <a:cubicBezTo>
                  <a:pt x="0" y="108"/>
                  <a:pt x="0" y="92"/>
                  <a:pt x="17" y="75"/>
                </a:cubicBezTo>
                <a:cubicBezTo>
                  <a:pt x="143" y="8"/>
                  <a:pt x="143" y="8"/>
                  <a:pt x="143" y="8"/>
                </a:cubicBezTo>
                <a:cubicBezTo>
                  <a:pt x="168" y="0"/>
                  <a:pt x="185" y="8"/>
                  <a:pt x="193" y="25"/>
                </a:cubicBezTo>
                <a:lnTo>
                  <a:pt x="193" y="25"/>
                </a:lnTo>
                <a:cubicBezTo>
                  <a:pt x="210" y="41"/>
                  <a:pt x="201" y="67"/>
                  <a:pt x="185" y="7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43">
            <a:extLst>
              <a:ext uri="{FF2B5EF4-FFF2-40B4-BE49-F238E27FC236}">
                <a16:creationId xmlns:a16="http://schemas.microsoft.com/office/drawing/2014/main" id="{EEE81D47-5DCF-4943-8B01-C01F28CA6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0478" y="6041592"/>
            <a:ext cx="207474" cy="146961"/>
          </a:xfrm>
          <a:custGeom>
            <a:avLst/>
            <a:gdLst>
              <a:gd name="T0" fmla="*/ 185 w 211"/>
              <a:gd name="T1" fmla="*/ 67 h 152"/>
              <a:gd name="T2" fmla="*/ 185 w 211"/>
              <a:gd name="T3" fmla="*/ 67 h 152"/>
              <a:gd name="T4" fmla="*/ 59 w 211"/>
              <a:gd name="T5" fmla="*/ 134 h 152"/>
              <a:gd name="T6" fmla="*/ 9 w 211"/>
              <a:gd name="T7" fmla="*/ 126 h 152"/>
              <a:gd name="T8" fmla="*/ 9 w 211"/>
              <a:gd name="T9" fmla="*/ 126 h 152"/>
              <a:gd name="T10" fmla="*/ 26 w 211"/>
              <a:gd name="T11" fmla="*/ 75 h 152"/>
              <a:gd name="T12" fmla="*/ 151 w 211"/>
              <a:gd name="T13" fmla="*/ 8 h 152"/>
              <a:gd name="T14" fmla="*/ 201 w 211"/>
              <a:gd name="T15" fmla="*/ 17 h 152"/>
              <a:gd name="T16" fmla="*/ 201 w 211"/>
              <a:gd name="T17" fmla="*/ 17 h 152"/>
              <a:gd name="T18" fmla="*/ 185 w 211"/>
              <a:gd name="T19" fmla="*/ 6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1" h="152">
                <a:moveTo>
                  <a:pt x="185" y="67"/>
                </a:moveTo>
                <a:lnTo>
                  <a:pt x="185" y="67"/>
                </a:lnTo>
                <a:cubicBezTo>
                  <a:pt x="59" y="134"/>
                  <a:pt x="59" y="134"/>
                  <a:pt x="59" y="134"/>
                </a:cubicBezTo>
                <a:cubicBezTo>
                  <a:pt x="42" y="151"/>
                  <a:pt x="26" y="142"/>
                  <a:pt x="9" y="126"/>
                </a:cubicBezTo>
                <a:lnTo>
                  <a:pt x="9" y="126"/>
                </a:lnTo>
                <a:cubicBezTo>
                  <a:pt x="0" y="109"/>
                  <a:pt x="9" y="84"/>
                  <a:pt x="26" y="75"/>
                </a:cubicBezTo>
                <a:cubicBezTo>
                  <a:pt x="151" y="8"/>
                  <a:pt x="151" y="8"/>
                  <a:pt x="151" y="8"/>
                </a:cubicBezTo>
                <a:cubicBezTo>
                  <a:pt x="168" y="0"/>
                  <a:pt x="193" y="0"/>
                  <a:pt x="201" y="17"/>
                </a:cubicBezTo>
                <a:lnTo>
                  <a:pt x="201" y="17"/>
                </a:lnTo>
                <a:cubicBezTo>
                  <a:pt x="210" y="42"/>
                  <a:pt x="210" y="59"/>
                  <a:pt x="185" y="6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44">
            <a:extLst>
              <a:ext uri="{FF2B5EF4-FFF2-40B4-BE49-F238E27FC236}">
                <a16:creationId xmlns:a16="http://schemas.microsoft.com/office/drawing/2014/main" id="{F99B36DD-80EF-654B-B0F6-F29DB06C1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8089" y="5877342"/>
            <a:ext cx="600811" cy="873119"/>
          </a:xfrm>
          <a:custGeom>
            <a:avLst/>
            <a:gdLst>
              <a:gd name="T0" fmla="*/ 277 w 613"/>
              <a:gd name="T1" fmla="*/ 888 h 889"/>
              <a:gd name="T2" fmla="*/ 277 w 613"/>
              <a:gd name="T3" fmla="*/ 888 h 889"/>
              <a:gd name="T4" fmla="*/ 84 w 613"/>
              <a:gd name="T5" fmla="*/ 779 h 889"/>
              <a:gd name="T6" fmla="*/ 42 w 613"/>
              <a:gd name="T7" fmla="*/ 595 h 889"/>
              <a:gd name="T8" fmla="*/ 385 w 613"/>
              <a:gd name="T9" fmla="*/ 0 h 889"/>
              <a:gd name="T10" fmla="*/ 385 w 613"/>
              <a:gd name="T11" fmla="*/ 0 h 889"/>
              <a:gd name="T12" fmla="*/ 511 w 613"/>
              <a:gd name="T13" fmla="*/ 495 h 889"/>
              <a:gd name="T14" fmla="*/ 277 w 613"/>
              <a:gd name="T15" fmla="*/ 888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3" h="889">
                <a:moveTo>
                  <a:pt x="277" y="888"/>
                </a:moveTo>
                <a:lnTo>
                  <a:pt x="277" y="888"/>
                </a:lnTo>
                <a:cubicBezTo>
                  <a:pt x="84" y="779"/>
                  <a:pt x="84" y="779"/>
                  <a:pt x="84" y="779"/>
                </a:cubicBezTo>
                <a:cubicBezTo>
                  <a:pt x="25" y="737"/>
                  <a:pt x="0" y="662"/>
                  <a:pt x="42" y="595"/>
                </a:cubicBezTo>
                <a:cubicBezTo>
                  <a:pt x="385" y="0"/>
                  <a:pt x="385" y="0"/>
                  <a:pt x="385" y="0"/>
                </a:cubicBezTo>
                <a:lnTo>
                  <a:pt x="385" y="0"/>
                </a:lnTo>
                <a:cubicBezTo>
                  <a:pt x="553" y="101"/>
                  <a:pt x="612" y="327"/>
                  <a:pt x="511" y="495"/>
                </a:cubicBezTo>
                <a:lnTo>
                  <a:pt x="277" y="88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45">
            <a:extLst>
              <a:ext uri="{FF2B5EF4-FFF2-40B4-BE49-F238E27FC236}">
                <a16:creationId xmlns:a16="http://schemas.microsoft.com/office/drawing/2014/main" id="{ECE580A5-3A77-9649-8051-0BDAA7E2F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9444" y="6339834"/>
            <a:ext cx="2256277" cy="1205942"/>
          </a:xfrm>
          <a:custGeom>
            <a:avLst/>
            <a:gdLst>
              <a:gd name="T0" fmla="*/ 1724 w 2303"/>
              <a:gd name="T1" fmla="*/ 954 h 1232"/>
              <a:gd name="T2" fmla="*/ 1724 w 2303"/>
              <a:gd name="T3" fmla="*/ 954 h 1232"/>
              <a:gd name="T4" fmla="*/ 1724 w 2303"/>
              <a:gd name="T5" fmla="*/ 954 h 1232"/>
              <a:gd name="T6" fmla="*/ 125 w 2303"/>
              <a:gd name="T7" fmla="*/ 0 h 1232"/>
              <a:gd name="T8" fmla="*/ 25 w 2303"/>
              <a:gd name="T9" fmla="*/ 176 h 1232"/>
              <a:gd name="T10" fmla="*/ 50 w 2303"/>
              <a:gd name="T11" fmla="*/ 285 h 1232"/>
              <a:gd name="T12" fmla="*/ 1624 w 2303"/>
              <a:gd name="T13" fmla="*/ 1222 h 1232"/>
              <a:gd name="T14" fmla="*/ 1665 w 2303"/>
              <a:gd name="T15" fmla="*/ 1231 h 1232"/>
              <a:gd name="T16" fmla="*/ 2218 w 2303"/>
              <a:gd name="T17" fmla="*/ 1231 h 1232"/>
              <a:gd name="T18" fmla="*/ 2302 w 2303"/>
              <a:gd name="T19" fmla="*/ 1155 h 1232"/>
              <a:gd name="T20" fmla="*/ 2302 w 2303"/>
              <a:gd name="T21" fmla="*/ 954 h 1232"/>
              <a:gd name="T22" fmla="*/ 1724 w 2303"/>
              <a:gd name="T23" fmla="*/ 954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03" h="1232">
                <a:moveTo>
                  <a:pt x="1724" y="954"/>
                </a:moveTo>
                <a:lnTo>
                  <a:pt x="1724" y="954"/>
                </a:lnTo>
                <a:lnTo>
                  <a:pt x="1724" y="954"/>
                </a:lnTo>
                <a:cubicBezTo>
                  <a:pt x="125" y="0"/>
                  <a:pt x="125" y="0"/>
                  <a:pt x="125" y="0"/>
                </a:cubicBezTo>
                <a:cubicBezTo>
                  <a:pt x="25" y="176"/>
                  <a:pt x="25" y="176"/>
                  <a:pt x="25" y="176"/>
                </a:cubicBezTo>
                <a:cubicBezTo>
                  <a:pt x="0" y="210"/>
                  <a:pt x="17" y="260"/>
                  <a:pt x="50" y="285"/>
                </a:cubicBezTo>
                <a:cubicBezTo>
                  <a:pt x="1624" y="1222"/>
                  <a:pt x="1624" y="1222"/>
                  <a:pt x="1624" y="1222"/>
                </a:cubicBezTo>
                <a:cubicBezTo>
                  <a:pt x="1640" y="1231"/>
                  <a:pt x="1657" y="1231"/>
                  <a:pt x="1665" y="1231"/>
                </a:cubicBezTo>
                <a:cubicBezTo>
                  <a:pt x="2218" y="1231"/>
                  <a:pt x="2218" y="1231"/>
                  <a:pt x="2218" y="1231"/>
                </a:cubicBezTo>
                <a:cubicBezTo>
                  <a:pt x="2260" y="1231"/>
                  <a:pt x="2302" y="1197"/>
                  <a:pt x="2302" y="1155"/>
                </a:cubicBezTo>
                <a:cubicBezTo>
                  <a:pt x="2302" y="954"/>
                  <a:pt x="2302" y="954"/>
                  <a:pt x="2302" y="954"/>
                </a:cubicBezTo>
                <a:lnTo>
                  <a:pt x="1724" y="95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46">
            <a:extLst>
              <a:ext uri="{FF2B5EF4-FFF2-40B4-BE49-F238E27FC236}">
                <a16:creationId xmlns:a16="http://schemas.microsoft.com/office/drawing/2014/main" id="{30B96EE7-F664-7E41-84FC-6D4F151BB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6110" y="8466440"/>
            <a:ext cx="1854295" cy="211797"/>
          </a:xfrm>
          <a:custGeom>
            <a:avLst/>
            <a:gdLst>
              <a:gd name="T0" fmla="*/ 1783 w 1893"/>
              <a:gd name="T1" fmla="*/ 217 h 218"/>
              <a:gd name="T2" fmla="*/ 1783 w 1893"/>
              <a:gd name="T3" fmla="*/ 217 h 218"/>
              <a:gd name="T4" fmla="*/ 109 w 1893"/>
              <a:gd name="T5" fmla="*/ 217 h 218"/>
              <a:gd name="T6" fmla="*/ 0 w 1893"/>
              <a:gd name="T7" fmla="*/ 109 h 218"/>
              <a:gd name="T8" fmla="*/ 0 w 1893"/>
              <a:gd name="T9" fmla="*/ 109 h 218"/>
              <a:gd name="T10" fmla="*/ 109 w 1893"/>
              <a:gd name="T11" fmla="*/ 0 h 218"/>
              <a:gd name="T12" fmla="*/ 1783 w 1893"/>
              <a:gd name="T13" fmla="*/ 0 h 218"/>
              <a:gd name="T14" fmla="*/ 1892 w 1893"/>
              <a:gd name="T15" fmla="*/ 109 h 218"/>
              <a:gd name="T16" fmla="*/ 1892 w 1893"/>
              <a:gd name="T17" fmla="*/ 109 h 218"/>
              <a:gd name="T18" fmla="*/ 1783 w 1893"/>
              <a:gd name="T1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93" h="218">
                <a:moveTo>
                  <a:pt x="1783" y="217"/>
                </a:moveTo>
                <a:lnTo>
                  <a:pt x="1783" y="217"/>
                </a:lnTo>
                <a:cubicBezTo>
                  <a:pt x="109" y="217"/>
                  <a:pt x="109" y="217"/>
                  <a:pt x="109" y="217"/>
                </a:cubicBezTo>
                <a:cubicBezTo>
                  <a:pt x="50" y="217"/>
                  <a:pt x="0" y="167"/>
                  <a:pt x="0" y="109"/>
                </a:cubicBezTo>
                <a:lnTo>
                  <a:pt x="0" y="109"/>
                </a:lnTo>
                <a:cubicBezTo>
                  <a:pt x="0" y="42"/>
                  <a:pt x="50" y="0"/>
                  <a:pt x="109" y="0"/>
                </a:cubicBezTo>
                <a:cubicBezTo>
                  <a:pt x="1783" y="0"/>
                  <a:pt x="1783" y="0"/>
                  <a:pt x="1783" y="0"/>
                </a:cubicBezTo>
                <a:cubicBezTo>
                  <a:pt x="1850" y="0"/>
                  <a:pt x="1892" y="42"/>
                  <a:pt x="1892" y="109"/>
                </a:cubicBezTo>
                <a:lnTo>
                  <a:pt x="1892" y="109"/>
                </a:lnTo>
                <a:cubicBezTo>
                  <a:pt x="1892" y="167"/>
                  <a:pt x="1850" y="217"/>
                  <a:pt x="1783" y="2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47">
            <a:extLst>
              <a:ext uri="{FF2B5EF4-FFF2-40B4-BE49-F238E27FC236}">
                <a16:creationId xmlns:a16="http://schemas.microsoft.com/office/drawing/2014/main" id="{12B16F10-0490-4E42-B8DF-106C0CB90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6110" y="9261756"/>
            <a:ext cx="1854295" cy="216118"/>
          </a:xfrm>
          <a:custGeom>
            <a:avLst/>
            <a:gdLst>
              <a:gd name="T0" fmla="*/ 1783 w 1893"/>
              <a:gd name="T1" fmla="*/ 218 h 219"/>
              <a:gd name="T2" fmla="*/ 1783 w 1893"/>
              <a:gd name="T3" fmla="*/ 218 h 219"/>
              <a:gd name="T4" fmla="*/ 109 w 1893"/>
              <a:gd name="T5" fmla="*/ 218 h 219"/>
              <a:gd name="T6" fmla="*/ 0 w 1893"/>
              <a:gd name="T7" fmla="*/ 109 h 219"/>
              <a:gd name="T8" fmla="*/ 0 w 1893"/>
              <a:gd name="T9" fmla="*/ 109 h 219"/>
              <a:gd name="T10" fmla="*/ 109 w 1893"/>
              <a:gd name="T11" fmla="*/ 0 h 219"/>
              <a:gd name="T12" fmla="*/ 1783 w 1893"/>
              <a:gd name="T13" fmla="*/ 0 h 219"/>
              <a:gd name="T14" fmla="*/ 1892 w 1893"/>
              <a:gd name="T15" fmla="*/ 109 h 219"/>
              <a:gd name="T16" fmla="*/ 1892 w 1893"/>
              <a:gd name="T17" fmla="*/ 109 h 219"/>
              <a:gd name="T18" fmla="*/ 1783 w 1893"/>
              <a:gd name="T19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93" h="219">
                <a:moveTo>
                  <a:pt x="1783" y="218"/>
                </a:moveTo>
                <a:lnTo>
                  <a:pt x="1783" y="218"/>
                </a:lnTo>
                <a:cubicBezTo>
                  <a:pt x="109" y="218"/>
                  <a:pt x="109" y="218"/>
                  <a:pt x="109" y="218"/>
                </a:cubicBezTo>
                <a:cubicBezTo>
                  <a:pt x="50" y="218"/>
                  <a:pt x="0" y="168"/>
                  <a:pt x="0" y="109"/>
                </a:cubicBezTo>
                <a:lnTo>
                  <a:pt x="0" y="109"/>
                </a:lnTo>
                <a:cubicBezTo>
                  <a:pt x="0" y="50"/>
                  <a:pt x="50" y="0"/>
                  <a:pt x="109" y="0"/>
                </a:cubicBezTo>
                <a:cubicBezTo>
                  <a:pt x="1783" y="0"/>
                  <a:pt x="1783" y="0"/>
                  <a:pt x="1783" y="0"/>
                </a:cubicBezTo>
                <a:cubicBezTo>
                  <a:pt x="1850" y="0"/>
                  <a:pt x="1892" y="50"/>
                  <a:pt x="1892" y="109"/>
                </a:cubicBezTo>
                <a:lnTo>
                  <a:pt x="1892" y="109"/>
                </a:lnTo>
                <a:cubicBezTo>
                  <a:pt x="1892" y="168"/>
                  <a:pt x="1850" y="218"/>
                  <a:pt x="1783" y="2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48">
            <a:extLst>
              <a:ext uri="{FF2B5EF4-FFF2-40B4-BE49-F238E27FC236}">
                <a16:creationId xmlns:a16="http://schemas.microsoft.com/office/drawing/2014/main" id="{F1F2D9CC-BFE4-9845-9DDC-59F0F7626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6110" y="10057072"/>
            <a:ext cx="1854295" cy="216118"/>
          </a:xfrm>
          <a:custGeom>
            <a:avLst/>
            <a:gdLst>
              <a:gd name="T0" fmla="*/ 1783 w 1893"/>
              <a:gd name="T1" fmla="*/ 218 h 219"/>
              <a:gd name="T2" fmla="*/ 1783 w 1893"/>
              <a:gd name="T3" fmla="*/ 218 h 219"/>
              <a:gd name="T4" fmla="*/ 109 w 1893"/>
              <a:gd name="T5" fmla="*/ 218 h 219"/>
              <a:gd name="T6" fmla="*/ 0 w 1893"/>
              <a:gd name="T7" fmla="*/ 109 h 219"/>
              <a:gd name="T8" fmla="*/ 0 w 1893"/>
              <a:gd name="T9" fmla="*/ 109 h 219"/>
              <a:gd name="T10" fmla="*/ 109 w 1893"/>
              <a:gd name="T11" fmla="*/ 0 h 219"/>
              <a:gd name="T12" fmla="*/ 1783 w 1893"/>
              <a:gd name="T13" fmla="*/ 0 h 219"/>
              <a:gd name="T14" fmla="*/ 1892 w 1893"/>
              <a:gd name="T15" fmla="*/ 109 h 219"/>
              <a:gd name="T16" fmla="*/ 1892 w 1893"/>
              <a:gd name="T17" fmla="*/ 109 h 219"/>
              <a:gd name="T18" fmla="*/ 1783 w 1893"/>
              <a:gd name="T19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93" h="219">
                <a:moveTo>
                  <a:pt x="1783" y="218"/>
                </a:moveTo>
                <a:lnTo>
                  <a:pt x="1783" y="218"/>
                </a:lnTo>
                <a:cubicBezTo>
                  <a:pt x="109" y="218"/>
                  <a:pt x="109" y="218"/>
                  <a:pt x="109" y="218"/>
                </a:cubicBezTo>
                <a:cubicBezTo>
                  <a:pt x="50" y="218"/>
                  <a:pt x="0" y="176"/>
                  <a:pt x="0" y="109"/>
                </a:cubicBezTo>
                <a:lnTo>
                  <a:pt x="0" y="109"/>
                </a:lnTo>
                <a:cubicBezTo>
                  <a:pt x="0" y="51"/>
                  <a:pt x="50" y="0"/>
                  <a:pt x="109" y="0"/>
                </a:cubicBezTo>
                <a:cubicBezTo>
                  <a:pt x="1783" y="0"/>
                  <a:pt x="1783" y="0"/>
                  <a:pt x="1783" y="0"/>
                </a:cubicBezTo>
                <a:cubicBezTo>
                  <a:pt x="1850" y="0"/>
                  <a:pt x="1892" y="51"/>
                  <a:pt x="1892" y="109"/>
                </a:cubicBezTo>
                <a:lnTo>
                  <a:pt x="1892" y="109"/>
                </a:lnTo>
                <a:cubicBezTo>
                  <a:pt x="1892" y="176"/>
                  <a:pt x="1850" y="218"/>
                  <a:pt x="1783" y="2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49">
            <a:extLst>
              <a:ext uri="{FF2B5EF4-FFF2-40B4-BE49-F238E27FC236}">
                <a16:creationId xmlns:a16="http://schemas.microsoft.com/office/drawing/2014/main" id="{299CA30C-CEB4-8648-879D-AE8FD1107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3597" y="8466440"/>
            <a:ext cx="471137" cy="211797"/>
          </a:xfrm>
          <a:custGeom>
            <a:avLst/>
            <a:gdLst>
              <a:gd name="T0" fmla="*/ 369 w 479"/>
              <a:gd name="T1" fmla="*/ 217 h 218"/>
              <a:gd name="T2" fmla="*/ 369 w 479"/>
              <a:gd name="T3" fmla="*/ 217 h 218"/>
              <a:gd name="T4" fmla="*/ 109 w 479"/>
              <a:gd name="T5" fmla="*/ 217 h 218"/>
              <a:gd name="T6" fmla="*/ 0 w 479"/>
              <a:gd name="T7" fmla="*/ 109 h 218"/>
              <a:gd name="T8" fmla="*/ 0 w 479"/>
              <a:gd name="T9" fmla="*/ 109 h 218"/>
              <a:gd name="T10" fmla="*/ 109 w 479"/>
              <a:gd name="T11" fmla="*/ 0 h 218"/>
              <a:gd name="T12" fmla="*/ 369 w 479"/>
              <a:gd name="T13" fmla="*/ 0 h 218"/>
              <a:gd name="T14" fmla="*/ 478 w 479"/>
              <a:gd name="T15" fmla="*/ 109 h 218"/>
              <a:gd name="T16" fmla="*/ 478 w 479"/>
              <a:gd name="T17" fmla="*/ 109 h 218"/>
              <a:gd name="T18" fmla="*/ 369 w 479"/>
              <a:gd name="T1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9" h="218">
                <a:moveTo>
                  <a:pt x="369" y="217"/>
                </a:moveTo>
                <a:lnTo>
                  <a:pt x="369" y="217"/>
                </a:lnTo>
                <a:cubicBezTo>
                  <a:pt x="109" y="217"/>
                  <a:pt x="109" y="217"/>
                  <a:pt x="109" y="217"/>
                </a:cubicBezTo>
                <a:cubicBezTo>
                  <a:pt x="50" y="217"/>
                  <a:pt x="0" y="167"/>
                  <a:pt x="0" y="109"/>
                </a:cubicBezTo>
                <a:lnTo>
                  <a:pt x="0" y="109"/>
                </a:lnTo>
                <a:cubicBezTo>
                  <a:pt x="0" y="42"/>
                  <a:pt x="50" y="0"/>
                  <a:pt x="109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428" y="0"/>
                  <a:pt x="478" y="42"/>
                  <a:pt x="478" y="109"/>
                </a:cubicBezTo>
                <a:lnTo>
                  <a:pt x="478" y="109"/>
                </a:lnTo>
                <a:cubicBezTo>
                  <a:pt x="478" y="167"/>
                  <a:pt x="428" y="217"/>
                  <a:pt x="369" y="2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50">
            <a:extLst>
              <a:ext uri="{FF2B5EF4-FFF2-40B4-BE49-F238E27FC236}">
                <a16:creationId xmlns:a16="http://schemas.microsoft.com/office/drawing/2014/main" id="{738D3841-DB13-B848-9F57-B934B29D6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3597" y="9261756"/>
            <a:ext cx="471137" cy="216118"/>
          </a:xfrm>
          <a:custGeom>
            <a:avLst/>
            <a:gdLst>
              <a:gd name="T0" fmla="*/ 369 w 479"/>
              <a:gd name="T1" fmla="*/ 218 h 219"/>
              <a:gd name="T2" fmla="*/ 369 w 479"/>
              <a:gd name="T3" fmla="*/ 218 h 219"/>
              <a:gd name="T4" fmla="*/ 109 w 479"/>
              <a:gd name="T5" fmla="*/ 218 h 219"/>
              <a:gd name="T6" fmla="*/ 0 w 479"/>
              <a:gd name="T7" fmla="*/ 109 h 219"/>
              <a:gd name="T8" fmla="*/ 0 w 479"/>
              <a:gd name="T9" fmla="*/ 109 h 219"/>
              <a:gd name="T10" fmla="*/ 109 w 479"/>
              <a:gd name="T11" fmla="*/ 0 h 219"/>
              <a:gd name="T12" fmla="*/ 369 w 479"/>
              <a:gd name="T13" fmla="*/ 0 h 219"/>
              <a:gd name="T14" fmla="*/ 478 w 479"/>
              <a:gd name="T15" fmla="*/ 109 h 219"/>
              <a:gd name="T16" fmla="*/ 478 w 479"/>
              <a:gd name="T17" fmla="*/ 109 h 219"/>
              <a:gd name="T18" fmla="*/ 369 w 479"/>
              <a:gd name="T19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9" h="219">
                <a:moveTo>
                  <a:pt x="369" y="218"/>
                </a:moveTo>
                <a:lnTo>
                  <a:pt x="369" y="218"/>
                </a:lnTo>
                <a:cubicBezTo>
                  <a:pt x="109" y="218"/>
                  <a:pt x="109" y="218"/>
                  <a:pt x="109" y="218"/>
                </a:cubicBezTo>
                <a:cubicBezTo>
                  <a:pt x="50" y="218"/>
                  <a:pt x="0" y="168"/>
                  <a:pt x="0" y="109"/>
                </a:cubicBezTo>
                <a:lnTo>
                  <a:pt x="0" y="109"/>
                </a:lnTo>
                <a:cubicBezTo>
                  <a:pt x="0" y="50"/>
                  <a:pt x="50" y="0"/>
                  <a:pt x="109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428" y="0"/>
                  <a:pt x="478" y="50"/>
                  <a:pt x="478" y="109"/>
                </a:cubicBezTo>
                <a:lnTo>
                  <a:pt x="478" y="109"/>
                </a:lnTo>
                <a:cubicBezTo>
                  <a:pt x="478" y="168"/>
                  <a:pt x="428" y="218"/>
                  <a:pt x="369" y="2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51">
            <a:extLst>
              <a:ext uri="{FF2B5EF4-FFF2-40B4-BE49-F238E27FC236}">
                <a16:creationId xmlns:a16="http://schemas.microsoft.com/office/drawing/2014/main" id="{5FF876D1-8F7C-694B-90A7-2D2018140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3597" y="10057072"/>
            <a:ext cx="471137" cy="216118"/>
          </a:xfrm>
          <a:custGeom>
            <a:avLst/>
            <a:gdLst>
              <a:gd name="T0" fmla="*/ 369 w 479"/>
              <a:gd name="T1" fmla="*/ 218 h 219"/>
              <a:gd name="T2" fmla="*/ 369 w 479"/>
              <a:gd name="T3" fmla="*/ 218 h 219"/>
              <a:gd name="T4" fmla="*/ 109 w 479"/>
              <a:gd name="T5" fmla="*/ 218 h 219"/>
              <a:gd name="T6" fmla="*/ 0 w 479"/>
              <a:gd name="T7" fmla="*/ 109 h 219"/>
              <a:gd name="T8" fmla="*/ 0 w 479"/>
              <a:gd name="T9" fmla="*/ 109 h 219"/>
              <a:gd name="T10" fmla="*/ 109 w 479"/>
              <a:gd name="T11" fmla="*/ 0 h 219"/>
              <a:gd name="T12" fmla="*/ 369 w 479"/>
              <a:gd name="T13" fmla="*/ 0 h 219"/>
              <a:gd name="T14" fmla="*/ 478 w 479"/>
              <a:gd name="T15" fmla="*/ 109 h 219"/>
              <a:gd name="T16" fmla="*/ 478 w 479"/>
              <a:gd name="T17" fmla="*/ 109 h 219"/>
              <a:gd name="T18" fmla="*/ 369 w 479"/>
              <a:gd name="T19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9" h="219">
                <a:moveTo>
                  <a:pt x="369" y="218"/>
                </a:moveTo>
                <a:lnTo>
                  <a:pt x="369" y="218"/>
                </a:lnTo>
                <a:cubicBezTo>
                  <a:pt x="109" y="218"/>
                  <a:pt x="109" y="218"/>
                  <a:pt x="109" y="218"/>
                </a:cubicBezTo>
                <a:cubicBezTo>
                  <a:pt x="50" y="218"/>
                  <a:pt x="0" y="176"/>
                  <a:pt x="0" y="109"/>
                </a:cubicBezTo>
                <a:lnTo>
                  <a:pt x="0" y="109"/>
                </a:lnTo>
                <a:cubicBezTo>
                  <a:pt x="0" y="51"/>
                  <a:pt x="50" y="0"/>
                  <a:pt x="109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428" y="0"/>
                  <a:pt x="478" y="51"/>
                  <a:pt x="478" y="109"/>
                </a:cubicBezTo>
                <a:lnTo>
                  <a:pt x="478" y="109"/>
                </a:lnTo>
                <a:cubicBezTo>
                  <a:pt x="478" y="176"/>
                  <a:pt x="428" y="218"/>
                  <a:pt x="369" y="2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52">
            <a:extLst>
              <a:ext uri="{FF2B5EF4-FFF2-40B4-BE49-F238E27FC236}">
                <a16:creationId xmlns:a16="http://schemas.microsoft.com/office/drawing/2014/main" id="{C29DAC60-4CE8-CC40-BFD1-64084A3D6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2886" y="11189533"/>
            <a:ext cx="3133716" cy="216118"/>
          </a:xfrm>
          <a:custGeom>
            <a:avLst/>
            <a:gdLst>
              <a:gd name="T0" fmla="*/ 3090 w 3199"/>
              <a:gd name="T1" fmla="*/ 218 h 219"/>
              <a:gd name="T2" fmla="*/ 3090 w 3199"/>
              <a:gd name="T3" fmla="*/ 218 h 219"/>
              <a:gd name="T4" fmla="*/ 109 w 3199"/>
              <a:gd name="T5" fmla="*/ 218 h 219"/>
              <a:gd name="T6" fmla="*/ 0 w 3199"/>
              <a:gd name="T7" fmla="*/ 109 h 219"/>
              <a:gd name="T8" fmla="*/ 0 w 3199"/>
              <a:gd name="T9" fmla="*/ 109 h 219"/>
              <a:gd name="T10" fmla="*/ 109 w 3199"/>
              <a:gd name="T11" fmla="*/ 0 h 219"/>
              <a:gd name="T12" fmla="*/ 3090 w 3199"/>
              <a:gd name="T13" fmla="*/ 0 h 219"/>
              <a:gd name="T14" fmla="*/ 3198 w 3199"/>
              <a:gd name="T15" fmla="*/ 109 h 219"/>
              <a:gd name="T16" fmla="*/ 3198 w 3199"/>
              <a:gd name="T17" fmla="*/ 109 h 219"/>
              <a:gd name="T18" fmla="*/ 3090 w 3199"/>
              <a:gd name="T19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99" h="219">
                <a:moveTo>
                  <a:pt x="3090" y="218"/>
                </a:moveTo>
                <a:lnTo>
                  <a:pt x="3090" y="218"/>
                </a:lnTo>
                <a:cubicBezTo>
                  <a:pt x="109" y="218"/>
                  <a:pt x="109" y="218"/>
                  <a:pt x="109" y="218"/>
                </a:cubicBezTo>
                <a:cubicBezTo>
                  <a:pt x="50" y="218"/>
                  <a:pt x="0" y="168"/>
                  <a:pt x="0" y="109"/>
                </a:cubicBezTo>
                <a:lnTo>
                  <a:pt x="0" y="109"/>
                </a:lnTo>
                <a:cubicBezTo>
                  <a:pt x="0" y="50"/>
                  <a:pt x="50" y="0"/>
                  <a:pt x="109" y="0"/>
                </a:cubicBezTo>
                <a:cubicBezTo>
                  <a:pt x="3090" y="0"/>
                  <a:pt x="3090" y="0"/>
                  <a:pt x="3090" y="0"/>
                </a:cubicBezTo>
                <a:cubicBezTo>
                  <a:pt x="3148" y="0"/>
                  <a:pt x="3198" y="50"/>
                  <a:pt x="3198" y="109"/>
                </a:cubicBezTo>
                <a:lnTo>
                  <a:pt x="3198" y="109"/>
                </a:lnTo>
                <a:cubicBezTo>
                  <a:pt x="3198" y="168"/>
                  <a:pt x="3148" y="218"/>
                  <a:pt x="3090" y="218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53">
            <a:extLst>
              <a:ext uri="{FF2B5EF4-FFF2-40B4-BE49-F238E27FC236}">
                <a16:creationId xmlns:a16="http://schemas.microsoft.com/office/drawing/2014/main" id="{8E6D77FC-486E-A34F-8564-0D956ED22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2886" y="11189533"/>
            <a:ext cx="2338400" cy="216118"/>
          </a:xfrm>
          <a:custGeom>
            <a:avLst/>
            <a:gdLst>
              <a:gd name="T0" fmla="*/ 2277 w 2387"/>
              <a:gd name="T1" fmla="*/ 218 h 219"/>
              <a:gd name="T2" fmla="*/ 2277 w 2387"/>
              <a:gd name="T3" fmla="*/ 218 h 219"/>
              <a:gd name="T4" fmla="*/ 109 w 2387"/>
              <a:gd name="T5" fmla="*/ 218 h 219"/>
              <a:gd name="T6" fmla="*/ 0 w 2387"/>
              <a:gd name="T7" fmla="*/ 109 h 219"/>
              <a:gd name="T8" fmla="*/ 0 w 2387"/>
              <a:gd name="T9" fmla="*/ 109 h 219"/>
              <a:gd name="T10" fmla="*/ 109 w 2387"/>
              <a:gd name="T11" fmla="*/ 0 h 219"/>
              <a:gd name="T12" fmla="*/ 2277 w 2387"/>
              <a:gd name="T13" fmla="*/ 0 h 219"/>
              <a:gd name="T14" fmla="*/ 2386 w 2387"/>
              <a:gd name="T15" fmla="*/ 109 h 219"/>
              <a:gd name="T16" fmla="*/ 2386 w 2387"/>
              <a:gd name="T17" fmla="*/ 109 h 219"/>
              <a:gd name="T18" fmla="*/ 2277 w 2387"/>
              <a:gd name="T19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7" h="219">
                <a:moveTo>
                  <a:pt x="2277" y="218"/>
                </a:moveTo>
                <a:lnTo>
                  <a:pt x="2277" y="218"/>
                </a:lnTo>
                <a:cubicBezTo>
                  <a:pt x="109" y="218"/>
                  <a:pt x="109" y="218"/>
                  <a:pt x="109" y="218"/>
                </a:cubicBezTo>
                <a:cubicBezTo>
                  <a:pt x="50" y="218"/>
                  <a:pt x="0" y="168"/>
                  <a:pt x="0" y="109"/>
                </a:cubicBezTo>
                <a:lnTo>
                  <a:pt x="0" y="109"/>
                </a:lnTo>
                <a:cubicBezTo>
                  <a:pt x="0" y="50"/>
                  <a:pt x="50" y="0"/>
                  <a:pt x="109" y="0"/>
                </a:cubicBezTo>
                <a:cubicBezTo>
                  <a:pt x="2277" y="0"/>
                  <a:pt x="2277" y="0"/>
                  <a:pt x="2277" y="0"/>
                </a:cubicBezTo>
                <a:cubicBezTo>
                  <a:pt x="2336" y="0"/>
                  <a:pt x="2386" y="50"/>
                  <a:pt x="2386" y="109"/>
                </a:cubicBezTo>
                <a:lnTo>
                  <a:pt x="2386" y="109"/>
                </a:lnTo>
                <a:cubicBezTo>
                  <a:pt x="2386" y="168"/>
                  <a:pt x="2336" y="218"/>
                  <a:pt x="2277" y="2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54">
            <a:extLst>
              <a:ext uri="{FF2B5EF4-FFF2-40B4-BE49-F238E27FC236}">
                <a16:creationId xmlns:a16="http://schemas.microsoft.com/office/drawing/2014/main" id="{7F1544AC-7151-B648-8303-6DFA4DDB0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792" y="10882647"/>
            <a:ext cx="804311" cy="658896"/>
          </a:xfrm>
          <a:custGeom>
            <a:avLst/>
            <a:gdLst>
              <a:gd name="T0" fmla="*/ 720 w 780"/>
              <a:gd name="T1" fmla="*/ 59 h 638"/>
              <a:gd name="T2" fmla="*/ 444 w 780"/>
              <a:gd name="T3" fmla="*/ 59 h 638"/>
              <a:gd name="T4" fmla="*/ 377 w 780"/>
              <a:gd name="T5" fmla="*/ 59 h 638"/>
              <a:gd name="T6" fmla="*/ 100 w 780"/>
              <a:gd name="T7" fmla="*/ 59 h 638"/>
              <a:gd name="T8" fmla="*/ 50 w 780"/>
              <a:gd name="T9" fmla="*/ 268 h 638"/>
              <a:gd name="T10" fmla="*/ 0 w 780"/>
              <a:gd name="T11" fmla="*/ 285 h 638"/>
              <a:gd name="T12" fmla="*/ 75 w 780"/>
              <a:gd name="T13" fmla="*/ 302 h 638"/>
              <a:gd name="T14" fmla="*/ 151 w 780"/>
              <a:gd name="T15" fmla="*/ 386 h 638"/>
              <a:gd name="T16" fmla="*/ 393 w 780"/>
              <a:gd name="T17" fmla="*/ 629 h 638"/>
              <a:gd name="T18" fmla="*/ 427 w 780"/>
              <a:gd name="T19" fmla="*/ 629 h 638"/>
              <a:gd name="T20" fmla="*/ 670 w 780"/>
              <a:gd name="T21" fmla="*/ 386 h 638"/>
              <a:gd name="T22" fmla="*/ 720 w 780"/>
              <a:gd name="T23" fmla="*/ 335 h 638"/>
              <a:gd name="T24" fmla="*/ 720 w 780"/>
              <a:gd name="T25" fmla="*/ 59 h 638"/>
              <a:gd name="T26" fmla="*/ 695 w 780"/>
              <a:gd name="T27" fmla="*/ 302 h 638"/>
              <a:gd name="T28" fmla="*/ 645 w 780"/>
              <a:gd name="T29" fmla="*/ 352 h 638"/>
              <a:gd name="T30" fmla="*/ 176 w 780"/>
              <a:gd name="T31" fmla="*/ 361 h 638"/>
              <a:gd name="T32" fmla="*/ 125 w 780"/>
              <a:gd name="T33" fmla="*/ 302 h 638"/>
              <a:gd name="T34" fmla="*/ 134 w 780"/>
              <a:gd name="T35" fmla="*/ 252 h 638"/>
              <a:gd name="T36" fmla="*/ 209 w 780"/>
              <a:gd name="T37" fmla="*/ 369 h 638"/>
              <a:gd name="T38" fmla="*/ 268 w 780"/>
              <a:gd name="T39" fmla="*/ 185 h 638"/>
              <a:gd name="T40" fmla="*/ 335 w 780"/>
              <a:gd name="T41" fmla="*/ 428 h 638"/>
              <a:gd name="T42" fmla="*/ 352 w 780"/>
              <a:gd name="T43" fmla="*/ 411 h 638"/>
              <a:gd name="T44" fmla="*/ 444 w 780"/>
              <a:gd name="T45" fmla="*/ 302 h 638"/>
              <a:gd name="T46" fmla="*/ 519 w 780"/>
              <a:gd name="T47" fmla="*/ 302 h 638"/>
              <a:gd name="T48" fmla="*/ 519 w 780"/>
              <a:gd name="T49" fmla="*/ 268 h 638"/>
              <a:gd name="T50" fmla="*/ 410 w 780"/>
              <a:gd name="T51" fmla="*/ 210 h 638"/>
              <a:gd name="T52" fmla="*/ 377 w 780"/>
              <a:gd name="T53" fmla="*/ 218 h 638"/>
              <a:gd name="T54" fmla="*/ 285 w 780"/>
              <a:gd name="T55" fmla="*/ 93 h 638"/>
              <a:gd name="T56" fmla="*/ 268 w 780"/>
              <a:gd name="T57" fmla="*/ 76 h 638"/>
              <a:gd name="T58" fmla="*/ 201 w 780"/>
              <a:gd name="T59" fmla="*/ 294 h 638"/>
              <a:gd name="T60" fmla="*/ 142 w 780"/>
              <a:gd name="T61" fmla="*/ 201 h 638"/>
              <a:gd name="T62" fmla="*/ 92 w 780"/>
              <a:gd name="T63" fmla="*/ 243 h 638"/>
              <a:gd name="T64" fmla="*/ 125 w 780"/>
              <a:gd name="T65" fmla="*/ 84 h 638"/>
              <a:gd name="T66" fmla="*/ 352 w 780"/>
              <a:gd name="T67" fmla="*/ 84 h 638"/>
              <a:gd name="T68" fmla="*/ 410 w 780"/>
              <a:gd name="T69" fmla="*/ 143 h 638"/>
              <a:gd name="T70" fmla="*/ 477 w 780"/>
              <a:gd name="T71" fmla="*/ 84 h 638"/>
              <a:gd name="T72" fmla="*/ 695 w 780"/>
              <a:gd name="T73" fmla="*/ 84 h 638"/>
              <a:gd name="T74" fmla="*/ 695 w 780"/>
              <a:gd name="T75" fmla="*/ 302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80" h="638">
                <a:moveTo>
                  <a:pt x="720" y="59"/>
                </a:moveTo>
                <a:lnTo>
                  <a:pt x="720" y="59"/>
                </a:lnTo>
                <a:cubicBezTo>
                  <a:pt x="687" y="17"/>
                  <a:pt x="636" y="0"/>
                  <a:pt x="586" y="0"/>
                </a:cubicBezTo>
                <a:cubicBezTo>
                  <a:pt x="536" y="0"/>
                  <a:pt x="486" y="17"/>
                  <a:pt x="444" y="59"/>
                </a:cubicBezTo>
                <a:cubicBezTo>
                  <a:pt x="410" y="93"/>
                  <a:pt x="410" y="93"/>
                  <a:pt x="410" y="93"/>
                </a:cubicBezTo>
                <a:cubicBezTo>
                  <a:pt x="377" y="59"/>
                  <a:pt x="377" y="59"/>
                  <a:pt x="377" y="59"/>
                </a:cubicBezTo>
                <a:cubicBezTo>
                  <a:pt x="335" y="17"/>
                  <a:pt x="293" y="0"/>
                  <a:pt x="234" y="0"/>
                </a:cubicBezTo>
                <a:cubicBezTo>
                  <a:pt x="184" y="0"/>
                  <a:pt x="134" y="17"/>
                  <a:pt x="100" y="59"/>
                </a:cubicBezTo>
                <a:cubicBezTo>
                  <a:pt x="58" y="93"/>
                  <a:pt x="42" y="143"/>
                  <a:pt x="42" y="193"/>
                </a:cubicBezTo>
                <a:cubicBezTo>
                  <a:pt x="42" y="218"/>
                  <a:pt x="42" y="243"/>
                  <a:pt x="50" y="268"/>
                </a:cubicBezTo>
                <a:cubicBezTo>
                  <a:pt x="17" y="268"/>
                  <a:pt x="17" y="268"/>
                  <a:pt x="17" y="268"/>
                </a:cubicBezTo>
                <a:cubicBezTo>
                  <a:pt x="8" y="268"/>
                  <a:pt x="0" y="277"/>
                  <a:pt x="0" y="285"/>
                </a:cubicBezTo>
                <a:cubicBezTo>
                  <a:pt x="0" y="294"/>
                  <a:pt x="8" y="302"/>
                  <a:pt x="17" y="302"/>
                </a:cubicBezTo>
                <a:cubicBezTo>
                  <a:pt x="75" y="302"/>
                  <a:pt x="75" y="302"/>
                  <a:pt x="75" y="302"/>
                </a:cubicBezTo>
                <a:cubicBezTo>
                  <a:pt x="84" y="310"/>
                  <a:pt x="92" y="327"/>
                  <a:pt x="100" y="335"/>
                </a:cubicBezTo>
                <a:cubicBezTo>
                  <a:pt x="151" y="386"/>
                  <a:pt x="151" y="386"/>
                  <a:pt x="151" y="386"/>
                </a:cubicBezTo>
                <a:lnTo>
                  <a:pt x="151" y="386"/>
                </a:lnTo>
                <a:cubicBezTo>
                  <a:pt x="393" y="629"/>
                  <a:pt x="393" y="629"/>
                  <a:pt x="393" y="629"/>
                </a:cubicBezTo>
                <a:cubicBezTo>
                  <a:pt x="402" y="637"/>
                  <a:pt x="402" y="637"/>
                  <a:pt x="410" y="637"/>
                </a:cubicBezTo>
                <a:cubicBezTo>
                  <a:pt x="419" y="637"/>
                  <a:pt x="419" y="637"/>
                  <a:pt x="427" y="629"/>
                </a:cubicBezTo>
                <a:cubicBezTo>
                  <a:pt x="670" y="386"/>
                  <a:pt x="670" y="386"/>
                  <a:pt x="670" y="386"/>
                </a:cubicBezTo>
                <a:lnTo>
                  <a:pt x="670" y="386"/>
                </a:lnTo>
                <a:cubicBezTo>
                  <a:pt x="720" y="335"/>
                  <a:pt x="720" y="335"/>
                  <a:pt x="720" y="335"/>
                </a:cubicBezTo>
                <a:lnTo>
                  <a:pt x="720" y="335"/>
                </a:lnTo>
                <a:cubicBezTo>
                  <a:pt x="762" y="294"/>
                  <a:pt x="779" y="243"/>
                  <a:pt x="779" y="193"/>
                </a:cubicBezTo>
                <a:cubicBezTo>
                  <a:pt x="779" y="143"/>
                  <a:pt x="762" y="93"/>
                  <a:pt x="720" y="59"/>
                </a:cubicBezTo>
                <a:close/>
                <a:moveTo>
                  <a:pt x="695" y="302"/>
                </a:moveTo>
                <a:lnTo>
                  <a:pt x="695" y="302"/>
                </a:lnTo>
                <a:cubicBezTo>
                  <a:pt x="645" y="352"/>
                  <a:pt x="645" y="352"/>
                  <a:pt x="645" y="352"/>
                </a:cubicBezTo>
                <a:lnTo>
                  <a:pt x="645" y="352"/>
                </a:lnTo>
                <a:cubicBezTo>
                  <a:pt x="410" y="587"/>
                  <a:pt x="410" y="587"/>
                  <a:pt x="410" y="587"/>
                </a:cubicBezTo>
                <a:cubicBezTo>
                  <a:pt x="176" y="361"/>
                  <a:pt x="176" y="361"/>
                  <a:pt x="176" y="361"/>
                </a:cubicBezTo>
                <a:cubicBezTo>
                  <a:pt x="176" y="352"/>
                  <a:pt x="176" y="352"/>
                  <a:pt x="176" y="352"/>
                </a:cubicBezTo>
                <a:cubicBezTo>
                  <a:pt x="125" y="302"/>
                  <a:pt x="125" y="302"/>
                  <a:pt x="125" y="302"/>
                </a:cubicBezTo>
                <a:cubicBezTo>
                  <a:pt x="117" y="302"/>
                  <a:pt x="117" y="294"/>
                  <a:pt x="109" y="285"/>
                </a:cubicBezTo>
                <a:cubicBezTo>
                  <a:pt x="134" y="252"/>
                  <a:pt x="134" y="252"/>
                  <a:pt x="134" y="252"/>
                </a:cubicBezTo>
                <a:cubicBezTo>
                  <a:pt x="192" y="361"/>
                  <a:pt x="192" y="361"/>
                  <a:pt x="192" y="361"/>
                </a:cubicBezTo>
                <a:cubicBezTo>
                  <a:pt x="192" y="361"/>
                  <a:pt x="201" y="369"/>
                  <a:pt x="209" y="369"/>
                </a:cubicBezTo>
                <a:cubicBezTo>
                  <a:pt x="218" y="369"/>
                  <a:pt x="226" y="361"/>
                  <a:pt x="226" y="352"/>
                </a:cubicBezTo>
                <a:cubicBezTo>
                  <a:pt x="268" y="185"/>
                  <a:pt x="268" y="185"/>
                  <a:pt x="268" y="185"/>
                </a:cubicBezTo>
                <a:cubicBezTo>
                  <a:pt x="318" y="411"/>
                  <a:pt x="318" y="411"/>
                  <a:pt x="318" y="411"/>
                </a:cubicBezTo>
                <a:cubicBezTo>
                  <a:pt x="318" y="419"/>
                  <a:pt x="326" y="428"/>
                  <a:pt x="335" y="428"/>
                </a:cubicBezTo>
                <a:lnTo>
                  <a:pt x="335" y="428"/>
                </a:lnTo>
                <a:cubicBezTo>
                  <a:pt x="343" y="428"/>
                  <a:pt x="352" y="419"/>
                  <a:pt x="352" y="411"/>
                </a:cubicBezTo>
                <a:cubicBezTo>
                  <a:pt x="402" y="260"/>
                  <a:pt x="402" y="260"/>
                  <a:pt x="402" y="260"/>
                </a:cubicBezTo>
                <a:cubicBezTo>
                  <a:pt x="444" y="302"/>
                  <a:pt x="444" y="302"/>
                  <a:pt x="444" y="302"/>
                </a:cubicBezTo>
                <a:cubicBezTo>
                  <a:pt x="444" y="302"/>
                  <a:pt x="452" y="302"/>
                  <a:pt x="460" y="302"/>
                </a:cubicBezTo>
                <a:cubicBezTo>
                  <a:pt x="519" y="302"/>
                  <a:pt x="519" y="302"/>
                  <a:pt x="519" y="302"/>
                </a:cubicBezTo>
                <a:cubicBezTo>
                  <a:pt x="527" y="302"/>
                  <a:pt x="544" y="294"/>
                  <a:pt x="544" y="285"/>
                </a:cubicBezTo>
                <a:cubicBezTo>
                  <a:pt x="544" y="277"/>
                  <a:pt x="527" y="268"/>
                  <a:pt x="519" y="268"/>
                </a:cubicBezTo>
                <a:cubicBezTo>
                  <a:pt x="469" y="268"/>
                  <a:pt x="469" y="268"/>
                  <a:pt x="469" y="268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02" y="201"/>
                  <a:pt x="393" y="201"/>
                  <a:pt x="393" y="201"/>
                </a:cubicBezTo>
                <a:cubicBezTo>
                  <a:pt x="385" y="201"/>
                  <a:pt x="377" y="210"/>
                  <a:pt x="377" y="218"/>
                </a:cubicBezTo>
                <a:cubicBezTo>
                  <a:pt x="335" y="335"/>
                  <a:pt x="335" y="335"/>
                  <a:pt x="335" y="335"/>
                </a:cubicBezTo>
                <a:cubicBezTo>
                  <a:pt x="285" y="93"/>
                  <a:pt x="285" y="93"/>
                  <a:pt x="285" y="93"/>
                </a:cubicBezTo>
                <a:cubicBezTo>
                  <a:pt x="285" y="76"/>
                  <a:pt x="276" y="76"/>
                  <a:pt x="268" y="76"/>
                </a:cubicBezTo>
                <a:lnTo>
                  <a:pt x="268" y="76"/>
                </a:lnTo>
                <a:cubicBezTo>
                  <a:pt x="259" y="76"/>
                  <a:pt x="251" y="76"/>
                  <a:pt x="251" y="84"/>
                </a:cubicBezTo>
                <a:cubicBezTo>
                  <a:pt x="201" y="294"/>
                  <a:pt x="201" y="294"/>
                  <a:pt x="201" y="294"/>
                </a:cubicBezTo>
                <a:cubicBezTo>
                  <a:pt x="159" y="210"/>
                  <a:pt x="159" y="210"/>
                  <a:pt x="159" y="210"/>
                </a:cubicBezTo>
                <a:cubicBezTo>
                  <a:pt x="159" y="210"/>
                  <a:pt x="151" y="201"/>
                  <a:pt x="142" y="201"/>
                </a:cubicBezTo>
                <a:cubicBezTo>
                  <a:pt x="134" y="201"/>
                  <a:pt x="134" y="201"/>
                  <a:pt x="125" y="210"/>
                </a:cubicBezTo>
                <a:cubicBezTo>
                  <a:pt x="92" y="243"/>
                  <a:pt x="92" y="243"/>
                  <a:pt x="92" y="243"/>
                </a:cubicBezTo>
                <a:cubicBezTo>
                  <a:pt x="84" y="227"/>
                  <a:pt x="84" y="210"/>
                  <a:pt x="84" y="193"/>
                </a:cubicBezTo>
                <a:cubicBezTo>
                  <a:pt x="84" y="151"/>
                  <a:pt x="100" y="109"/>
                  <a:pt x="125" y="84"/>
                </a:cubicBezTo>
                <a:cubicBezTo>
                  <a:pt x="159" y="51"/>
                  <a:pt x="192" y="34"/>
                  <a:pt x="234" y="34"/>
                </a:cubicBezTo>
                <a:cubicBezTo>
                  <a:pt x="276" y="34"/>
                  <a:pt x="318" y="51"/>
                  <a:pt x="352" y="84"/>
                </a:cubicBezTo>
                <a:cubicBezTo>
                  <a:pt x="393" y="134"/>
                  <a:pt x="393" y="134"/>
                  <a:pt x="393" y="134"/>
                </a:cubicBezTo>
                <a:cubicBezTo>
                  <a:pt x="402" y="134"/>
                  <a:pt x="402" y="143"/>
                  <a:pt x="410" y="143"/>
                </a:cubicBezTo>
                <a:cubicBezTo>
                  <a:pt x="419" y="143"/>
                  <a:pt x="419" y="134"/>
                  <a:pt x="427" y="134"/>
                </a:cubicBezTo>
                <a:cubicBezTo>
                  <a:pt x="477" y="84"/>
                  <a:pt x="477" y="84"/>
                  <a:pt x="477" y="84"/>
                </a:cubicBezTo>
                <a:cubicBezTo>
                  <a:pt x="502" y="51"/>
                  <a:pt x="544" y="34"/>
                  <a:pt x="586" y="34"/>
                </a:cubicBezTo>
                <a:cubicBezTo>
                  <a:pt x="628" y="34"/>
                  <a:pt x="670" y="51"/>
                  <a:pt x="695" y="84"/>
                </a:cubicBezTo>
                <a:cubicBezTo>
                  <a:pt x="728" y="109"/>
                  <a:pt x="745" y="151"/>
                  <a:pt x="745" y="193"/>
                </a:cubicBezTo>
                <a:cubicBezTo>
                  <a:pt x="745" y="235"/>
                  <a:pt x="728" y="277"/>
                  <a:pt x="695" y="3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55">
            <a:extLst>
              <a:ext uri="{FF2B5EF4-FFF2-40B4-BE49-F238E27FC236}">
                <a16:creationId xmlns:a16="http://schemas.microsoft.com/office/drawing/2014/main" id="{5519EB2F-DBEC-5F49-940D-50C68929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718" y="5669421"/>
            <a:ext cx="681619" cy="690707"/>
          </a:xfrm>
          <a:custGeom>
            <a:avLst/>
            <a:gdLst>
              <a:gd name="T0" fmla="*/ 653 w 662"/>
              <a:gd name="T1" fmla="*/ 150 h 671"/>
              <a:gd name="T2" fmla="*/ 653 w 662"/>
              <a:gd name="T3" fmla="*/ 150 h 671"/>
              <a:gd name="T4" fmla="*/ 603 w 662"/>
              <a:gd name="T5" fmla="*/ 67 h 671"/>
              <a:gd name="T6" fmla="*/ 519 w 662"/>
              <a:gd name="T7" fmla="*/ 16 h 671"/>
              <a:gd name="T8" fmla="*/ 418 w 662"/>
              <a:gd name="T9" fmla="*/ 8 h 671"/>
              <a:gd name="T10" fmla="*/ 217 w 662"/>
              <a:gd name="T11" fmla="*/ 117 h 671"/>
              <a:gd name="T12" fmla="*/ 108 w 662"/>
              <a:gd name="T13" fmla="*/ 318 h 671"/>
              <a:gd name="T14" fmla="*/ 117 w 662"/>
              <a:gd name="T15" fmla="*/ 418 h 671"/>
              <a:gd name="T16" fmla="*/ 150 w 662"/>
              <a:gd name="T17" fmla="*/ 485 h 671"/>
              <a:gd name="T18" fmla="*/ 8 w 662"/>
              <a:gd name="T19" fmla="*/ 636 h 671"/>
              <a:gd name="T20" fmla="*/ 8 w 662"/>
              <a:gd name="T21" fmla="*/ 661 h 671"/>
              <a:gd name="T22" fmla="*/ 16 w 662"/>
              <a:gd name="T23" fmla="*/ 670 h 671"/>
              <a:gd name="T24" fmla="*/ 33 w 662"/>
              <a:gd name="T25" fmla="*/ 661 h 671"/>
              <a:gd name="T26" fmla="*/ 184 w 662"/>
              <a:gd name="T27" fmla="*/ 519 h 671"/>
              <a:gd name="T28" fmla="*/ 251 w 662"/>
              <a:gd name="T29" fmla="*/ 552 h 671"/>
              <a:gd name="T30" fmla="*/ 318 w 662"/>
              <a:gd name="T31" fmla="*/ 561 h 671"/>
              <a:gd name="T32" fmla="*/ 351 w 662"/>
              <a:gd name="T33" fmla="*/ 561 h 671"/>
              <a:gd name="T34" fmla="*/ 552 w 662"/>
              <a:gd name="T35" fmla="*/ 452 h 671"/>
              <a:gd name="T36" fmla="*/ 661 w 662"/>
              <a:gd name="T37" fmla="*/ 251 h 671"/>
              <a:gd name="T38" fmla="*/ 653 w 662"/>
              <a:gd name="T39" fmla="*/ 150 h 671"/>
              <a:gd name="T40" fmla="*/ 527 w 662"/>
              <a:gd name="T41" fmla="*/ 427 h 671"/>
              <a:gd name="T42" fmla="*/ 527 w 662"/>
              <a:gd name="T43" fmla="*/ 427 h 671"/>
              <a:gd name="T44" fmla="*/ 351 w 662"/>
              <a:gd name="T45" fmla="*/ 519 h 671"/>
              <a:gd name="T46" fmla="*/ 318 w 662"/>
              <a:gd name="T47" fmla="*/ 519 h 671"/>
              <a:gd name="T48" fmla="*/ 209 w 662"/>
              <a:gd name="T49" fmla="*/ 485 h 671"/>
              <a:gd name="T50" fmla="*/ 301 w 662"/>
              <a:gd name="T51" fmla="*/ 393 h 671"/>
              <a:gd name="T52" fmla="*/ 410 w 662"/>
              <a:gd name="T53" fmla="*/ 410 h 671"/>
              <a:gd name="T54" fmla="*/ 410 w 662"/>
              <a:gd name="T55" fmla="*/ 410 h 671"/>
              <a:gd name="T56" fmla="*/ 427 w 662"/>
              <a:gd name="T57" fmla="*/ 393 h 671"/>
              <a:gd name="T58" fmla="*/ 410 w 662"/>
              <a:gd name="T59" fmla="*/ 368 h 671"/>
              <a:gd name="T60" fmla="*/ 335 w 662"/>
              <a:gd name="T61" fmla="*/ 360 h 671"/>
              <a:gd name="T62" fmla="*/ 410 w 662"/>
              <a:gd name="T63" fmla="*/ 276 h 671"/>
              <a:gd name="T64" fmla="*/ 494 w 662"/>
              <a:gd name="T65" fmla="*/ 318 h 671"/>
              <a:gd name="T66" fmla="*/ 502 w 662"/>
              <a:gd name="T67" fmla="*/ 318 h 671"/>
              <a:gd name="T68" fmla="*/ 519 w 662"/>
              <a:gd name="T69" fmla="*/ 301 h 671"/>
              <a:gd name="T70" fmla="*/ 510 w 662"/>
              <a:gd name="T71" fmla="*/ 276 h 671"/>
              <a:gd name="T72" fmla="*/ 435 w 662"/>
              <a:gd name="T73" fmla="*/ 251 h 671"/>
              <a:gd name="T74" fmla="*/ 477 w 662"/>
              <a:gd name="T75" fmla="*/ 209 h 671"/>
              <a:gd name="T76" fmla="*/ 469 w 662"/>
              <a:gd name="T77" fmla="*/ 184 h 671"/>
              <a:gd name="T78" fmla="*/ 443 w 662"/>
              <a:gd name="T79" fmla="*/ 184 h 671"/>
              <a:gd name="T80" fmla="*/ 385 w 662"/>
              <a:gd name="T81" fmla="*/ 243 h 671"/>
              <a:gd name="T82" fmla="*/ 385 w 662"/>
              <a:gd name="T83" fmla="*/ 243 h 671"/>
              <a:gd name="T84" fmla="*/ 376 w 662"/>
              <a:gd name="T85" fmla="*/ 259 h 671"/>
              <a:gd name="T86" fmla="*/ 368 w 662"/>
              <a:gd name="T87" fmla="*/ 192 h 671"/>
              <a:gd name="T88" fmla="*/ 351 w 662"/>
              <a:gd name="T89" fmla="*/ 167 h 671"/>
              <a:gd name="T90" fmla="*/ 335 w 662"/>
              <a:gd name="T91" fmla="*/ 192 h 671"/>
              <a:gd name="T92" fmla="*/ 335 w 662"/>
              <a:gd name="T93" fmla="*/ 301 h 671"/>
              <a:gd name="T94" fmla="*/ 268 w 662"/>
              <a:gd name="T95" fmla="*/ 368 h 671"/>
              <a:gd name="T96" fmla="*/ 268 w 662"/>
              <a:gd name="T97" fmla="*/ 293 h 671"/>
              <a:gd name="T98" fmla="*/ 242 w 662"/>
              <a:gd name="T99" fmla="*/ 276 h 671"/>
              <a:gd name="T100" fmla="*/ 226 w 662"/>
              <a:gd name="T101" fmla="*/ 293 h 671"/>
              <a:gd name="T102" fmla="*/ 226 w 662"/>
              <a:gd name="T103" fmla="*/ 410 h 671"/>
              <a:gd name="T104" fmla="*/ 184 w 662"/>
              <a:gd name="T105" fmla="*/ 460 h 671"/>
              <a:gd name="T106" fmla="*/ 242 w 662"/>
              <a:gd name="T107" fmla="*/ 142 h 671"/>
              <a:gd name="T108" fmla="*/ 427 w 662"/>
              <a:gd name="T109" fmla="*/ 50 h 671"/>
              <a:gd name="T110" fmla="*/ 452 w 662"/>
              <a:gd name="T111" fmla="*/ 42 h 671"/>
              <a:gd name="T112" fmla="*/ 577 w 662"/>
              <a:gd name="T113" fmla="*/ 92 h 671"/>
              <a:gd name="T114" fmla="*/ 527 w 662"/>
              <a:gd name="T115" fmla="*/ 427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62" h="671">
                <a:moveTo>
                  <a:pt x="653" y="150"/>
                </a:moveTo>
                <a:lnTo>
                  <a:pt x="653" y="150"/>
                </a:lnTo>
                <a:cubicBezTo>
                  <a:pt x="644" y="117"/>
                  <a:pt x="628" y="83"/>
                  <a:pt x="603" y="67"/>
                </a:cubicBezTo>
                <a:cubicBezTo>
                  <a:pt x="577" y="42"/>
                  <a:pt x="552" y="25"/>
                  <a:pt x="519" y="16"/>
                </a:cubicBezTo>
                <a:cubicBezTo>
                  <a:pt x="485" y="8"/>
                  <a:pt x="452" y="0"/>
                  <a:pt x="418" y="8"/>
                </a:cubicBezTo>
                <a:cubicBezTo>
                  <a:pt x="343" y="16"/>
                  <a:pt x="276" y="58"/>
                  <a:pt x="217" y="117"/>
                </a:cubicBezTo>
                <a:cubicBezTo>
                  <a:pt x="159" y="176"/>
                  <a:pt x="117" y="243"/>
                  <a:pt x="108" y="318"/>
                </a:cubicBezTo>
                <a:cubicBezTo>
                  <a:pt x="108" y="351"/>
                  <a:pt x="108" y="385"/>
                  <a:pt x="117" y="418"/>
                </a:cubicBezTo>
                <a:cubicBezTo>
                  <a:pt x="125" y="444"/>
                  <a:pt x="134" y="469"/>
                  <a:pt x="150" y="485"/>
                </a:cubicBezTo>
                <a:cubicBezTo>
                  <a:pt x="8" y="636"/>
                  <a:pt x="8" y="636"/>
                  <a:pt x="8" y="636"/>
                </a:cubicBezTo>
                <a:cubicBezTo>
                  <a:pt x="0" y="645"/>
                  <a:pt x="0" y="653"/>
                  <a:pt x="8" y="661"/>
                </a:cubicBezTo>
                <a:cubicBezTo>
                  <a:pt x="8" y="670"/>
                  <a:pt x="16" y="670"/>
                  <a:pt x="16" y="670"/>
                </a:cubicBezTo>
                <a:cubicBezTo>
                  <a:pt x="25" y="670"/>
                  <a:pt x="33" y="670"/>
                  <a:pt x="33" y="661"/>
                </a:cubicBezTo>
                <a:cubicBezTo>
                  <a:pt x="184" y="519"/>
                  <a:pt x="184" y="519"/>
                  <a:pt x="184" y="519"/>
                </a:cubicBezTo>
                <a:cubicBezTo>
                  <a:pt x="201" y="536"/>
                  <a:pt x="226" y="544"/>
                  <a:pt x="251" y="552"/>
                </a:cubicBezTo>
                <a:cubicBezTo>
                  <a:pt x="268" y="561"/>
                  <a:pt x="293" y="561"/>
                  <a:pt x="318" y="561"/>
                </a:cubicBezTo>
                <a:cubicBezTo>
                  <a:pt x="326" y="561"/>
                  <a:pt x="343" y="561"/>
                  <a:pt x="351" y="561"/>
                </a:cubicBezTo>
                <a:cubicBezTo>
                  <a:pt x="427" y="544"/>
                  <a:pt x="494" y="511"/>
                  <a:pt x="552" y="452"/>
                </a:cubicBezTo>
                <a:cubicBezTo>
                  <a:pt x="611" y="393"/>
                  <a:pt x="653" y="326"/>
                  <a:pt x="661" y="251"/>
                </a:cubicBezTo>
                <a:cubicBezTo>
                  <a:pt x="661" y="217"/>
                  <a:pt x="661" y="184"/>
                  <a:pt x="653" y="150"/>
                </a:cubicBezTo>
                <a:close/>
                <a:moveTo>
                  <a:pt x="527" y="427"/>
                </a:moveTo>
                <a:lnTo>
                  <a:pt x="527" y="427"/>
                </a:lnTo>
                <a:cubicBezTo>
                  <a:pt x="477" y="477"/>
                  <a:pt x="410" y="511"/>
                  <a:pt x="351" y="519"/>
                </a:cubicBezTo>
                <a:cubicBezTo>
                  <a:pt x="335" y="519"/>
                  <a:pt x="326" y="519"/>
                  <a:pt x="318" y="519"/>
                </a:cubicBezTo>
                <a:cubicBezTo>
                  <a:pt x="276" y="519"/>
                  <a:pt x="234" y="511"/>
                  <a:pt x="209" y="485"/>
                </a:cubicBezTo>
                <a:cubicBezTo>
                  <a:pt x="301" y="393"/>
                  <a:pt x="301" y="393"/>
                  <a:pt x="301" y="393"/>
                </a:cubicBezTo>
                <a:cubicBezTo>
                  <a:pt x="410" y="410"/>
                  <a:pt x="410" y="410"/>
                  <a:pt x="410" y="410"/>
                </a:cubicBezTo>
                <a:lnTo>
                  <a:pt x="410" y="410"/>
                </a:lnTo>
                <a:cubicBezTo>
                  <a:pt x="418" y="410"/>
                  <a:pt x="427" y="402"/>
                  <a:pt x="427" y="393"/>
                </a:cubicBezTo>
                <a:cubicBezTo>
                  <a:pt x="427" y="377"/>
                  <a:pt x="418" y="368"/>
                  <a:pt x="410" y="368"/>
                </a:cubicBezTo>
                <a:cubicBezTo>
                  <a:pt x="335" y="360"/>
                  <a:pt x="335" y="360"/>
                  <a:pt x="335" y="360"/>
                </a:cubicBezTo>
                <a:cubicBezTo>
                  <a:pt x="410" y="276"/>
                  <a:pt x="410" y="276"/>
                  <a:pt x="410" y="276"/>
                </a:cubicBezTo>
                <a:cubicBezTo>
                  <a:pt x="494" y="318"/>
                  <a:pt x="494" y="318"/>
                  <a:pt x="494" y="318"/>
                </a:cubicBezTo>
                <a:cubicBezTo>
                  <a:pt x="502" y="318"/>
                  <a:pt x="502" y="318"/>
                  <a:pt x="502" y="318"/>
                </a:cubicBezTo>
                <a:cubicBezTo>
                  <a:pt x="510" y="318"/>
                  <a:pt x="519" y="310"/>
                  <a:pt x="519" y="301"/>
                </a:cubicBezTo>
                <a:cubicBezTo>
                  <a:pt x="527" y="293"/>
                  <a:pt x="519" y="284"/>
                  <a:pt x="510" y="276"/>
                </a:cubicBezTo>
                <a:cubicBezTo>
                  <a:pt x="435" y="251"/>
                  <a:pt x="435" y="251"/>
                  <a:pt x="435" y="251"/>
                </a:cubicBezTo>
                <a:cubicBezTo>
                  <a:pt x="477" y="209"/>
                  <a:pt x="477" y="209"/>
                  <a:pt x="477" y="209"/>
                </a:cubicBezTo>
                <a:cubicBezTo>
                  <a:pt x="477" y="201"/>
                  <a:pt x="477" y="192"/>
                  <a:pt x="469" y="184"/>
                </a:cubicBezTo>
                <a:cubicBezTo>
                  <a:pt x="469" y="176"/>
                  <a:pt x="452" y="176"/>
                  <a:pt x="443" y="184"/>
                </a:cubicBezTo>
                <a:cubicBezTo>
                  <a:pt x="385" y="243"/>
                  <a:pt x="385" y="243"/>
                  <a:pt x="385" y="243"/>
                </a:cubicBezTo>
                <a:lnTo>
                  <a:pt x="385" y="243"/>
                </a:lnTo>
                <a:cubicBezTo>
                  <a:pt x="376" y="259"/>
                  <a:pt x="376" y="259"/>
                  <a:pt x="376" y="259"/>
                </a:cubicBezTo>
                <a:cubicBezTo>
                  <a:pt x="368" y="192"/>
                  <a:pt x="368" y="192"/>
                  <a:pt x="368" y="192"/>
                </a:cubicBezTo>
                <a:cubicBezTo>
                  <a:pt x="368" y="176"/>
                  <a:pt x="360" y="167"/>
                  <a:pt x="351" y="167"/>
                </a:cubicBezTo>
                <a:cubicBezTo>
                  <a:pt x="335" y="167"/>
                  <a:pt x="326" y="184"/>
                  <a:pt x="335" y="192"/>
                </a:cubicBezTo>
                <a:cubicBezTo>
                  <a:pt x="335" y="301"/>
                  <a:pt x="335" y="301"/>
                  <a:pt x="335" y="301"/>
                </a:cubicBezTo>
                <a:cubicBezTo>
                  <a:pt x="268" y="368"/>
                  <a:pt x="268" y="368"/>
                  <a:pt x="268" y="368"/>
                </a:cubicBezTo>
                <a:cubicBezTo>
                  <a:pt x="268" y="293"/>
                  <a:pt x="268" y="293"/>
                  <a:pt x="268" y="293"/>
                </a:cubicBezTo>
                <a:cubicBezTo>
                  <a:pt x="268" y="284"/>
                  <a:pt x="259" y="276"/>
                  <a:pt x="242" y="276"/>
                </a:cubicBezTo>
                <a:cubicBezTo>
                  <a:pt x="234" y="276"/>
                  <a:pt x="226" y="284"/>
                  <a:pt x="226" y="293"/>
                </a:cubicBezTo>
                <a:cubicBezTo>
                  <a:pt x="226" y="410"/>
                  <a:pt x="226" y="410"/>
                  <a:pt x="226" y="410"/>
                </a:cubicBezTo>
                <a:cubicBezTo>
                  <a:pt x="184" y="460"/>
                  <a:pt x="184" y="460"/>
                  <a:pt x="184" y="460"/>
                </a:cubicBezTo>
                <a:cubicBezTo>
                  <a:pt x="117" y="377"/>
                  <a:pt x="142" y="243"/>
                  <a:pt x="242" y="142"/>
                </a:cubicBezTo>
                <a:cubicBezTo>
                  <a:pt x="293" y="92"/>
                  <a:pt x="360" y="58"/>
                  <a:pt x="427" y="50"/>
                </a:cubicBezTo>
                <a:cubicBezTo>
                  <a:pt x="435" y="50"/>
                  <a:pt x="443" y="42"/>
                  <a:pt x="452" y="42"/>
                </a:cubicBezTo>
                <a:cubicBezTo>
                  <a:pt x="502" y="42"/>
                  <a:pt x="544" y="58"/>
                  <a:pt x="577" y="92"/>
                </a:cubicBezTo>
                <a:cubicBezTo>
                  <a:pt x="653" y="167"/>
                  <a:pt x="636" y="318"/>
                  <a:pt x="527" y="4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56">
            <a:extLst>
              <a:ext uri="{FF2B5EF4-FFF2-40B4-BE49-F238E27FC236}">
                <a16:creationId xmlns:a16="http://schemas.microsoft.com/office/drawing/2014/main" id="{FE15EE78-C362-5641-AE34-8123C550F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2584" y="8206930"/>
            <a:ext cx="727060" cy="767955"/>
          </a:xfrm>
          <a:custGeom>
            <a:avLst/>
            <a:gdLst>
              <a:gd name="T0" fmla="*/ 654 w 705"/>
              <a:gd name="T1" fmla="*/ 0 h 747"/>
              <a:gd name="T2" fmla="*/ 654 w 705"/>
              <a:gd name="T3" fmla="*/ 0 h 747"/>
              <a:gd name="T4" fmla="*/ 51 w 705"/>
              <a:gd name="T5" fmla="*/ 0 h 747"/>
              <a:gd name="T6" fmla="*/ 0 w 705"/>
              <a:gd name="T7" fmla="*/ 51 h 747"/>
              <a:gd name="T8" fmla="*/ 0 w 705"/>
              <a:gd name="T9" fmla="*/ 486 h 747"/>
              <a:gd name="T10" fmla="*/ 51 w 705"/>
              <a:gd name="T11" fmla="*/ 536 h 747"/>
              <a:gd name="T12" fmla="*/ 126 w 705"/>
              <a:gd name="T13" fmla="*/ 536 h 747"/>
              <a:gd name="T14" fmla="*/ 126 w 705"/>
              <a:gd name="T15" fmla="*/ 570 h 747"/>
              <a:gd name="T16" fmla="*/ 143 w 705"/>
              <a:gd name="T17" fmla="*/ 595 h 747"/>
              <a:gd name="T18" fmla="*/ 294 w 705"/>
              <a:gd name="T19" fmla="*/ 595 h 747"/>
              <a:gd name="T20" fmla="*/ 294 w 705"/>
              <a:gd name="T21" fmla="*/ 662 h 747"/>
              <a:gd name="T22" fmla="*/ 101 w 705"/>
              <a:gd name="T23" fmla="*/ 662 h 747"/>
              <a:gd name="T24" fmla="*/ 84 w 705"/>
              <a:gd name="T25" fmla="*/ 687 h 747"/>
              <a:gd name="T26" fmla="*/ 84 w 705"/>
              <a:gd name="T27" fmla="*/ 721 h 747"/>
              <a:gd name="T28" fmla="*/ 101 w 705"/>
              <a:gd name="T29" fmla="*/ 746 h 747"/>
              <a:gd name="T30" fmla="*/ 126 w 705"/>
              <a:gd name="T31" fmla="*/ 721 h 747"/>
              <a:gd name="T32" fmla="*/ 126 w 705"/>
              <a:gd name="T33" fmla="*/ 704 h 747"/>
              <a:gd name="T34" fmla="*/ 310 w 705"/>
              <a:gd name="T35" fmla="*/ 704 h 747"/>
              <a:gd name="T36" fmla="*/ 310 w 705"/>
              <a:gd name="T37" fmla="*/ 704 h 747"/>
              <a:gd name="T38" fmla="*/ 394 w 705"/>
              <a:gd name="T39" fmla="*/ 704 h 747"/>
              <a:gd name="T40" fmla="*/ 394 w 705"/>
              <a:gd name="T41" fmla="*/ 704 h 747"/>
              <a:gd name="T42" fmla="*/ 578 w 705"/>
              <a:gd name="T43" fmla="*/ 704 h 747"/>
              <a:gd name="T44" fmla="*/ 578 w 705"/>
              <a:gd name="T45" fmla="*/ 721 h 747"/>
              <a:gd name="T46" fmla="*/ 603 w 705"/>
              <a:gd name="T47" fmla="*/ 746 h 747"/>
              <a:gd name="T48" fmla="*/ 620 w 705"/>
              <a:gd name="T49" fmla="*/ 721 h 747"/>
              <a:gd name="T50" fmla="*/ 620 w 705"/>
              <a:gd name="T51" fmla="*/ 687 h 747"/>
              <a:gd name="T52" fmla="*/ 603 w 705"/>
              <a:gd name="T53" fmla="*/ 662 h 747"/>
              <a:gd name="T54" fmla="*/ 411 w 705"/>
              <a:gd name="T55" fmla="*/ 662 h 747"/>
              <a:gd name="T56" fmla="*/ 411 w 705"/>
              <a:gd name="T57" fmla="*/ 595 h 747"/>
              <a:gd name="T58" fmla="*/ 562 w 705"/>
              <a:gd name="T59" fmla="*/ 595 h 747"/>
              <a:gd name="T60" fmla="*/ 578 w 705"/>
              <a:gd name="T61" fmla="*/ 570 h 747"/>
              <a:gd name="T62" fmla="*/ 578 w 705"/>
              <a:gd name="T63" fmla="*/ 536 h 747"/>
              <a:gd name="T64" fmla="*/ 654 w 705"/>
              <a:gd name="T65" fmla="*/ 536 h 747"/>
              <a:gd name="T66" fmla="*/ 704 w 705"/>
              <a:gd name="T67" fmla="*/ 486 h 747"/>
              <a:gd name="T68" fmla="*/ 704 w 705"/>
              <a:gd name="T69" fmla="*/ 51 h 747"/>
              <a:gd name="T70" fmla="*/ 654 w 705"/>
              <a:gd name="T71" fmla="*/ 0 h 747"/>
              <a:gd name="T72" fmla="*/ 377 w 705"/>
              <a:gd name="T73" fmla="*/ 662 h 747"/>
              <a:gd name="T74" fmla="*/ 377 w 705"/>
              <a:gd name="T75" fmla="*/ 662 h 747"/>
              <a:gd name="T76" fmla="*/ 327 w 705"/>
              <a:gd name="T77" fmla="*/ 662 h 747"/>
              <a:gd name="T78" fmla="*/ 327 w 705"/>
              <a:gd name="T79" fmla="*/ 595 h 747"/>
              <a:gd name="T80" fmla="*/ 377 w 705"/>
              <a:gd name="T81" fmla="*/ 595 h 747"/>
              <a:gd name="T82" fmla="*/ 377 w 705"/>
              <a:gd name="T83" fmla="*/ 662 h 747"/>
              <a:gd name="T84" fmla="*/ 536 w 705"/>
              <a:gd name="T85" fmla="*/ 553 h 747"/>
              <a:gd name="T86" fmla="*/ 536 w 705"/>
              <a:gd name="T87" fmla="*/ 553 h 747"/>
              <a:gd name="T88" fmla="*/ 394 w 705"/>
              <a:gd name="T89" fmla="*/ 553 h 747"/>
              <a:gd name="T90" fmla="*/ 310 w 705"/>
              <a:gd name="T91" fmla="*/ 553 h 747"/>
              <a:gd name="T92" fmla="*/ 168 w 705"/>
              <a:gd name="T93" fmla="*/ 553 h 747"/>
              <a:gd name="T94" fmla="*/ 168 w 705"/>
              <a:gd name="T95" fmla="*/ 536 h 747"/>
              <a:gd name="T96" fmla="*/ 536 w 705"/>
              <a:gd name="T97" fmla="*/ 536 h 747"/>
              <a:gd name="T98" fmla="*/ 536 w 705"/>
              <a:gd name="T99" fmla="*/ 553 h 747"/>
              <a:gd name="T100" fmla="*/ 662 w 705"/>
              <a:gd name="T101" fmla="*/ 486 h 747"/>
              <a:gd name="T102" fmla="*/ 662 w 705"/>
              <a:gd name="T103" fmla="*/ 486 h 747"/>
              <a:gd name="T104" fmla="*/ 654 w 705"/>
              <a:gd name="T105" fmla="*/ 495 h 747"/>
              <a:gd name="T106" fmla="*/ 51 w 705"/>
              <a:gd name="T107" fmla="*/ 495 h 747"/>
              <a:gd name="T108" fmla="*/ 42 w 705"/>
              <a:gd name="T109" fmla="*/ 486 h 747"/>
              <a:gd name="T110" fmla="*/ 42 w 705"/>
              <a:gd name="T111" fmla="*/ 51 h 747"/>
              <a:gd name="T112" fmla="*/ 51 w 705"/>
              <a:gd name="T113" fmla="*/ 42 h 747"/>
              <a:gd name="T114" fmla="*/ 654 w 705"/>
              <a:gd name="T115" fmla="*/ 42 h 747"/>
              <a:gd name="T116" fmla="*/ 662 w 705"/>
              <a:gd name="T117" fmla="*/ 51 h 747"/>
              <a:gd name="T118" fmla="*/ 662 w 705"/>
              <a:gd name="T119" fmla="*/ 486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05" h="747">
                <a:moveTo>
                  <a:pt x="654" y="0"/>
                </a:moveTo>
                <a:lnTo>
                  <a:pt x="654" y="0"/>
                </a:lnTo>
                <a:cubicBezTo>
                  <a:pt x="51" y="0"/>
                  <a:pt x="51" y="0"/>
                  <a:pt x="51" y="0"/>
                </a:cubicBezTo>
                <a:cubicBezTo>
                  <a:pt x="26" y="0"/>
                  <a:pt x="0" y="26"/>
                  <a:pt x="0" y="51"/>
                </a:cubicBezTo>
                <a:cubicBezTo>
                  <a:pt x="0" y="486"/>
                  <a:pt x="0" y="486"/>
                  <a:pt x="0" y="486"/>
                </a:cubicBezTo>
                <a:cubicBezTo>
                  <a:pt x="0" y="511"/>
                  <a:pt x="26" y="536"/>
                  <a:pt x="51" y="536"/>
                </a:cubicBezTo>
                <a:cubicBezTo>
                  <a:pt x="126" y="536"/>
                  <a:pt x="126" y="536"/>
                  <a:pt x="126" y="536"/>
                </a:cubicBezTo>
                <a:cubicBezTo>
                  <a:pt x="126" y="570"/>
                  <a:pt x="126" y="570"/>
                  <a:pt x="126" y="570"/>
                </a:cubicBezTo>
                <a:cubicBezTo>
                  <a:pt x="126" y="587"/>
                  <a:pt x="134" y="595"/>
                  <a:pt x="143" y="595"/>
                </a:cubicBezTo>
                <a:cubicBezTo>
                  <a:pt x="294" y="595"/>
                  <a:pt x="294" y="595"/>
                  <a:pt x="294" y="595"/>
                </a:cubicBezTo>
                <a:cubicBezTo>
                  <a:pt x="294" y="662"/>
                  <a:pt x="294" y="662"/>
                  <a:pt x="294" y="662"/>
                </a:cubicBezTo>
                <a:cubicBezTo>
                  <a:pt x="101" y="662"/>
                  <a:pt x="101" y="662"/>
                  <a:pt x="101" y="662"/>
                </a:cubicBezTo>
                <a:cubicBezTo>
                  <a:pt x="93" y="662"/>
                  <a:pt x="84" y="670"/>
                  <a:pt x="84" y="687"/>
                </a:cubicBezTo>
                <a:cubicBezTo>
                  <a:pt x="84" y="721"/>
                  <a:pt x="84" y="721"/>
                  <a:pt x="84" y="721"/>
                </a:cubicBezTo>
                <a:cubicBezTo>
                  <a:pt x="84" y="737"/>
                  <a:pt x="93" y="746"/>
                  <a:pt x="101" y="746"/>
                </a:cubicBezTo>
                <a:cubicBezTo>
                  <a:pt x="118" y="746"/>
                  <a:pt x="126" y="737"/>
                  <a:pt x="126" y="721"/>
                </a:cubicBezTo>
                <a:cubicBezTo>
                  <a:pt x="126" y="704"/>
                  <a:pt x="126" y="704"/>
                  <a:pt x="126" y="704"/>
                </a:cubicBezTo>
                <a:cubicBezTo>
                  <a:pt x="310" y="704"/>
                  <a:pt x="310" y="704"/>
                  <a:pt x="310" y="704"/>
                </a:cubicBezTo>
                <a:lnTo>
                  <a:pt x="310" y="704"/>
                </a:lnTo>
                <a:cubicBezTo>
                  <a:pt x="394" y="704"/>
                  <a:pt x="394" y="704"/>
                  <a:pt x="394" y="704"/>
                </a:cubicBezTo>
                <a:lnTo>
                  <a:pt x="394" y="704"/>
                </a:lnTo>
                <a:cubicBezTo>
                  <a:pt x="578" y="704"/>
                  <a:pt x="578" y="704"/>
                  <a:pt x="578" y="704"/>
                </a:cubicBezTo>
                <a:cubicBezTo>
                  <a:pt x="578" y="721"/>
                  <a:pt x="578" y="721"/>
                  <a:pt x="578" y="721"/>
                </a:cubicBezTo>
                <a:cubicBezTo>
                  <a:pt x="578" y="737"/>
                  <a:pt x="587" y="746"/>
                  <a:pt x="603" y="746"/>
                </a:cubicBezTo>
                <a:cubicBezTo>
                  <a:pt x="612" y="746"/>
                  <a:pt x="620" y="737"/>
                  <a:pt x="620" y="721"/>
                </a:cubicBezTo>
                <a:cubicBezTo>
                  <a:pt x="620" y="687"/>
                  <a:pt x="620" y="687"/>
                  <a:pt x="620" y="687"/>
                </a:cubicBezTo>
                <a:cubicBezTo>
                  <a:pt x="620" y="670"/>
                  <a:pt x="612" y="662"/>
                  <a:pt x="603" y="662"/>
                </a:cubicBezTo>
                <a:cubicBezTo>
                  <a:pt x="411" y="662"/>
                  <a:pt x="411" y="662"/>
                  <a:pt x="411" y="662"/>
                </a:cubicBezTo>
                <a:cubicBezTo>
                  <a:pt x="411" y="595"/>
                  <a:pt x="411" y="595"/>
                  <a:pt x="411" y="595"/>
                </a:cubicBezTo>
                <a:cubicBezTo>
                  <a:pt x="562" y="595"/>
                  <a:pt x="562" y="595"/>
                  <a:pt x="562" y="595"/>
                </a:cubicBezTo>
                <a:cubicBezTo>
                  <a:pt x="570" y="595"/>
                  <a:pt x="578" y="587"/>
                  <a:pt x="578" y="570"/>
                </a:cubicBezTo>
                <a:cubicBezTo>
                  <a:pt x="578" y="536"/>
                  <a:pt x="578" y="536"/>
                  <a:pt x="578" y="536"/>
                </a:cubicBezTo>
                <a:cubicBezTo>
                  <a:pt x="654" y="536"/>
                  <a:pt x="654" y="536"/>
                  <a:pt x="654" y="536"/>
                </a:cubicBezTo>
                <a:cubicBezTo>
                  <a:pt x="679" y="536"/>
                  <a:pt x="704" y="511"/>
                  <a:pt x="704" y="486"/>
                </a:cubicBezTo>
                <a:cubicBezTo>
                  <a:pt x="704" y="51"/>
                  <a:pt x="704" y="51"/>
                  <a:pt x="704" y="51"/>
                </a:cubicBezTo>
                <a:cubicBezTo>
                  <a:pt x="704" y="26"/>
                  <a:pt x="679" y="0"/>
                  <a:pt x="654" y="0"/>
                </a:cubicBezTo>
                <a:close/>
                <a:moveTo>
                  <a:pt x="377" y="662"/>
                </a:moveTo>
                <a:lnTo>
                  <a:pt x="377" y="662"/>
                </a:lnTo>
                <a:cubicBezTo>
                  <a:pt x="327" y="662"/>
                  <a:pt x="327" y="662"/>
                  <a:pt x="327" y="662"/>
                </a:cubicBezTo>
                <a:cubicBezTo>
                  <a:pt x="327" y="595"/>
                  <a:pt x="327" y="595"/>
                  <a:pt x="327" y="595"/>
                </a:cubicBezTo>
                <a:cubicBezTo>
                  <a:pt x="377" y="595"/>
                  <a:pt x="377" y="595"/>
                  <a:pt x="377" y="595"/>
                </a:cubicBezTo>
                <a:lnTo>
                  <a:pt x="377" y="662"/>
                </a:lnTo>
                <a:close/>
                <a:moveTo>
                  <a:pt x="536" y="553"/>
                </a:moveTo>
                <a:lnTo>
                  <a:pt x="536" y="553"/>
                </a:lnTo>
                <a:cubicBezTo>
                  <a:pt x="394" y="553"/>
                  <a:pt x="394" y="553"/>
                  <a:pt x="394" y="553"/>
                </a:cubicBezTo>
                <a:cubicBezTo>
                  <a:pt x="310" y="553"/>
                  <a:pt x="310" y="553"/>
                  <a:pt x="310" y="553"/>
                </a:cubicBezTo>
                <a:cubicBezTo>
                  <a:pt x="168" y="553"/>
                  <a:pt x="168" y="553"/>
                  <a:pt x="168" y="553"/>
                </a:cubicBezTo>
                <a:cubicBezTo>
                  <a:pt x="168" y="536"/>
                  <a:pt x="168" y="536"/>
                  <a:pt x="168" y="536"/>
                </a:cubicBezTo>
                <a:cubicBezTo>
                  <a:pt x="536" y="536"/>
                  <a:pt x="536" y="536"/>
                  <a:pt x="536" y="536"/>
                </a:cubicBezTo>
                <a:lnTo>
                  <a:pt x="536" y="553"/>
                </a:lnTo>
                <a:close/>
                <a:moveTo>
                  <a:pt x="662" y="486"/>
                </a:moveTo>
                <a:lnTo>
                  <a:pt x="662" y="486"/>
                </a:lnTo>
                <a:cubicBezTo>
                  <a:pt x="662" y="495"/>
                  <a:pt x="662" y="495"/>
                  <a:pt x="654" y="495"/>
                </a:cubicBezTo>
                <a:cubicBezTo>
                  <a:pt x="51" y="495"/>
                  <a:pt x="51" y="495"/>
                  <a:pt x="51" y="495"/>
                </a:cubicBezTo>
                <a:cubicBezTo>
                  <a:pt x="42" y="495"/>
                  <a:pt x="42" y="495"/>
                  <a:pt x="42" y="486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2"/>
                  <a:pt x="42" y="42"/>
                  <a:pt x="51" y="42"/>
                </a:cubicBezTo>
                <a:cubicBezTo>
                  <a:pt x="654" y="42"/>
                  <a:pt x="654" y="42"/>
                  <a:pt x="654" y="42"/>
                </a:cubicBezTo>
                <a:cubicBezTo>
                  <a:pt x="662" y="42"/>
                  <a:pt x="662" y="42"/>
                  <a:pt x="662" y="51"/>
                </a:cubicBezTo>
                <a:lnTo>
                  <a:pt x="662" y="4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57">
            <a:extLst>
              <a:ext uri="{FF2B5EF4-FFF2-40B4-BE49-F238E27FC236}">
                <a16:creationId xmlns:a16="http://schemas.microsoft.com/office/drawing/2014/main" id="{EE731F4C-B17C-E342-9188-9835BB42C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8775" y="8293267"/>
            <a:ext cx="77252" cy="45441"/>
          </a:xfrm>
          <a:custGeom>
            <a:avLst/>
            <a:gdLst>
              <a:gd name="T0" fmla="*/ 59 w 76"/>
              <a:gd name="T1" fmla="*/ 0 h 43"/>
              <a:gd name="T2" fmla="*/ 59 w 76"/>
              <a:gd name="T3" fmla="*/ 0 h 43"/>
              <a:gd name="T4" fmla="*/ 17 w 76"/>
              <a:gd name="T5" fmla="*/ 0 h 43"/>
              <a:gd name="T6" fmla="*/ 0 w 76"/>
              <a:gd name="T7" fmla="*/ 17 h 43"/>
              <a:gd name="T8" fmla="*/ 17 w 76"/>
              <a:gd name="T9" fmla="*/ 42 h 43"/>
              <a:gd name="T10" fmla="*/ 59 w 76"/>
              <a:gd name="T11" fmla="*/ 42 h 43"/>
              <a:gd name="T12" fmla="*/ 75 w 76"/>
              <a:gd name="T13" fmla="*/ 17 h 43"/>
              <a:gd name="T14" fmla="*/ 59 w 76"/>
              <a:gd name="T1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" h="43">
                <a:moveTo>
                  <a:pt x="59" y="0"/>
                </a:moveTo>
                <a:lnTo>
                  <a:pt x="59" y="0"/>
                </a:ln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9"/>
                  <a:pt x="0" y="17"/>
                </a:cubicBezTo>
                <a:cubicBezTo>
                  <a:pt x="0" y="34"/>
                  <a:pt x="8" y="42"/>
                  <a:pt x="17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67" y="42"/>
                  <a:pt x="75" y="34"/>
                  <a:pt x="75" y="17"/>
                </a:cubicBezTo>
                <a:cubicBezTo>
                  <a:pt x="75" y="9"/>
                  <a:pt x="67" y="0"/>
                  <a:pt x="5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58">
            <a:extLst>
              <a:ext uri="{FF2B5EF4-FFF2-40B4-BE49-F238E27FC236}">
                <a16:creationId xmlns:a16="http://schemas.microsoft.com/office/drawing/2014/main" id="{AA30B1B0-70AC-024B-87DE-CFEAD2A5A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8775" y="8620443"/>
            <a:ext cx="63618" cy="63618"/>
          </a:xfrm>
          <a:custGeom>
            <a:avLst/>
            <a:gdLst>
              <a:gd name="T0" fmla="*/ 50 w 60"/>
              <a:gd name="T1" fmla="*/ 0 h 60"/>
              <a:gd name="T2" fmla="*/ 50 w 60"/>
              <a:gd name="T3" fmla="*/ 0 h 60"/>
              <a:gd name="T4" fmla="*/ 8 w 60"/>
              <a:gd name="T5" fmla="*/ 0 h 60"/>
              <a:gd name="T6" fmla="*/ 0 w 60"/>
              <a:gd name="T7" fmla="*/ 9 h 60"/>
              <a:gd name="T8" fmla="*/ 0 w 60"/>
              <a:gd name="T9" fmla="*/ 51 h 60"/>
              <a:gd name="T10" fmla="*/ 8 w 60"/>
              <a:gd name="T11" fmla="*/ 59 h 60"/>
              <a:gd name="T12" fmla="*/ 50 w 60"/>
              <a:gd name="T13" fmla="*/ 59 h 60"/>
              <a:gd name="T14" fmla="*/ 59 w 60"/>
              <a:gd name="T15" fmla="*/ 51 h 60"/>
              <a:gd name="T16" fmla="*/ 59 w 60"/>
              <a:gd name="T17" fmla="*/ 9 h 60"/>
              <a:gd name="T18" fmla="*/ 50 w 60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60">
                <a:moveTo>
                  <a:pt x="50" y="0"/>
                </a:moveTo>
                <a:lnTo>
                  <a:pt x="50" y="0"/>
                </a:lnTo>
                <a:cubicBezTo>
                  <a:pt x="8" y="0"/>
                  <a:pt x="8" y="0"/>
                  <a:pt x="8" y="0"/>
                </a:cubicBezTo>
                <a:lnTo>
                  <a:pt x="0" y="9"/>
                </a:lnTo>
                <a:cubicBezTo>
                  <a:pt x="0" y="51"/>
                  <a:pt x="0" y="51"/>
                  <a:pt x="0" y="51"/>
                </a:cubicBezTo>
                <a:cubicBezTo>
                  <a:pt x="0" y="59"/>
                  <a:pt x="8" y="59"/>
                  <a:pt x="8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9" y="59"/>
                  <a:pt x="59" y="59"/>
                  <a:pt x="59" y="51"/>
                </a:cubicBezTo>
                <a:cubicBezTo>
                  <a:pt x="59" y="9"/>
                  <a:pt x="59" y="9"/>
                  <a:pt x="59" y="9"/>
                </a:cubicBezTo>
                <a:cubicBezTo>
                  <a:pt x="59" y="9"/>
                  <a:pt x="59" y="0"/>
                  <a:pt x="5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59">
            <a:extLst>
              <a:ext uri="{FF2B5EF4-FFF2-40B4-BE49-F238E27FC236}">
                <a16:creationId xmlns:a16="http://schemas.microsoft.com/office/drawing/2014/main" id="{A83F1335-91A1-3C42-98E7-F335B3D11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7098" y="8311443"/>
            <a:ext cx="518030" cy="345353"/>
          </a:xfrm>
          <a:custGeom>
            <a:avLst/>
            <a:gdLst>
              <a:gd name="T0" fmla="*/ 502 w 503"/>
              <a:gd name="T1" fmla="*/ 201 h 336"/>
              <a:gd name="T2" fmla="*/ 502 w 503"/>
              <a:gd name="T3" fmla="*/ 201 h 336"/>
              <a:gd name="T4" fmla="*/ 486 w 503"/>
              <a:gd name="T5" fmla="*/ 176 h 336"/>
              <a:gd name="T6" fmla="*/ 435 w 503"/>
              <a:gd name="T7" fmla="*/ 176 h 336"/>
              <a:gd name="T8" fmla="*/ 385 w 503"/>
              <a:gd name="T9" fmla="*/ 126 h 336"/>
              <a:gd name="T10" fmla="*/ 360 w 503"/>
              <a:gd name="T11" fmla="*/ 126 h 336"/>
              <a:gd name="T12" fmla="*/ 352 w 503"/>
              <a:gd name="T13" fmla="*/ 134 h 336"/>
              <a:gd name="T14" fmla="*/ 318 w 503"/>
              <a:gd name="T15" fmla="*/ 234 h 336"/>
              <a:gd name="T16" fmla="*/ 268 w 503"/>
              <a:gd name="T17" fmla="*/ 17 h 336"/>
              <a:gd name="T18" fmla="*/ 251 w 503"/>
              <a:gd name="T19" fmla="*/ 0 h 336"/>
              <a:gd name="T20" fmla="*/ 251 w 503"/>
              <a:gd name="T21" fmla="*/ 0 h 336"/>
              <a:gd name="T22" fmla="*/ 234 w 503"/>
              <a:gd name="T23" fmla="*/ 17 h 336"/>
              <a:gd name="T24" fmla="*/ 184 w 503"/>
              <a:gd name="T25" fmla="*/ 201 h 336"/>
              <a:gd name="T26" fmla="*/ 151 w 503"/>
              <a:gd name="T27" fmla="*/ 134 h 336"/>
              <a:gd name="T28" fmla="*/ 134 w 503"/>
              <a:gd name="T29" fmla="*/ 117 h 336"/>
              <a:gd name="T30" fmla="*/ 117 w 503"/>
              <a:gd name="T31" fmla="*/ 126 h 336"/>
              <a:gd name="T32" fmla="*/ 67 w 503"/>
              <a:gd name="T33" fmla="*/ 176 h 336"/>
              <a:gd name="T34" fmla="*/ 17 w 503"/>
              <a:gd name="T35" fmla="*/ 176 h 336"/>
              <a:gd name="T36" fmla="*/ 0 w 503"/>
              <a:gd name="T37" fmla="*/ 201 h 336"/>
              <a:gd name="T38" fmla="*/ 17 w 503"/>
              <a:gd name="T39" fmla="*/ 218 h 336"/>
              <a:gd name="T40" fmla="*/ 75 w 503"/>
              <a:gd name="T41" fmla="*/ 218 h 336"/>
              <a:gd name="T42" fmla="*/ 92 w 503"/>
              <a:gd name="T43" fmla="*/ 209 h 336"/>
              <a:gd name="T44" fmla="*/ 126 w 503"/>
              <a:gd name="T45" fmla="*/ 176 h 336"/>
              <a:gd name="T46" fmla="*/ 176 w 503"/>
              <a:gd name="T47" fmla="*/ 268 h 336"/>
              <a:gd name="T48" fmla="*/ 193 w 503"/>
              <a:gd name="T49" fmla="*/ 276 h 336"/>
              <a:gd name="T50" fmla="*/ 209 w 503"/>
              <a:gd name="T51" fmla="*/ 260 h 336"/>
              <a:gd name="T52" fmla="*/ 251 w 503"/>
              <a:gd name="T53" fmla="*/ 109 h 336"/>
              <a:gd name="T54" fmla="*/ 293 w 503"/>
              <a:gd name="T55" fmla="*/ 318 h 336"/>
              <a:gd name="T56" fmla="*/ 310 w 503"/>
              <a:gd name="T57" fmla="*/ 335 h 336"/>
              <a:gd name="T58" fmla="*/ 310 w 503"/>
              <a:gd name="T59" fmla="*/ 335 h 336"/>
              <a:gd name="T60" fmla="*/ 327 w 503"/>
              <a:gd name="T61" fmla="*/ 318 h 336"/>
              <a:gd name="T62" fmla="*/ 377 w 503"/>
              <a:gd name="T63" fmla="*/ 176 h 336"/>
              <a:gd name="T64" fmla="*/ 410 w 503"/>
              <a:gd name="T65" fmla="*/ 209 h 336"/>
              <a:gd name="T66" fmla="*/ 427 w 503"/>
              <a:gd name="T67" fmla="*/ 218 h 336"/>
              <a:gd name="T68" fmla="*/ 486 w 503"/>
              <a:gd name="T69" fmla="*/ 218 h 336"/>
              <a:gd name="T70" fmla="*/ 502 w 503"/>
              <a:gd name="T71" fmla="*/ 201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3" h="336">
                <a:moveTo>
                  <a:pt x="502" y="201"/>
                </a:moveTo>
                <a:lnTo>
                  <a:pt x="502" y="201"/>
                </a:lnTo>
                <a:cubicBezTo>
                  <a:pt x="502" y="184"/>
                  <a:pt x="494" y="176"/>
                  <a:pt x="486" y="176"/>
                </a:cubicBezTo>
                <a:cubicBezTo>
                  <a:pt x="435" y="176"/>
                  <a:pt x="435" y="176"/>
                  <a:pt x="435" y="176"/>
                </a:cubicBezTo>
                <a:cubicBezTo>
                  <a:pt x="385" y="126"/>
                  <a:pt x="385" y="126"/>
                  <a:pt x="385" y="126"/>
                </a:cubicBezTo>
                <a:cubicBezTo>
                  <a:pt x="377" y="126"/>
                  <a:pt x="368" y="117"/>
                  <a:pt x="360" y="126"/>
                </a:cubicBezTo>
                <a:cubicBezTo>
                  <a:pt x="360" y="126"/>
                  <a:pt x="352" y="126"/>
                  <a:pt x="352" y="134"/>
                </a:cubicBezTo>
                <a:cubicBezTo>
                  <a:pt x="318" y="234"/>
                  <a:pt x="318" y="234"/>
                  <a:pt x="318" y="234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8"/>
                  <a:pt x="259" y="0"/>
                  <a:pt x="251" y="0"/>
                </a:cubicBezTo>
                <a:lnTo>
                  <a:pt x="251" y="0"/>
                </a:lnTo>
                <a:cubicBezTo>
                  <a:pt x="243" y="0"/>
                  <a:pt x="234" y="8"/>
                  <a:pt x="234" y="17"/>
                </a:cubicBezTo>
                <a:cubicBezTo>
                  <a:pt x="184" y="201"/>
                  <a:pt x="184" y="201"/>
                  <a:pt x="184" y="201"/>
                </a:cubicBezTo>
                <a:cubicBezTo>
                  <a:pt x="151" y="134"/>
                  <a:pt x="151" y="134"/>
                  <a:pt x="151" y="134"/>
                </a:cubicBezTo>
                <a:cubicBezTo>
                  <a:pt x="151" y="126"/>
                  <a:pt x="142" y="117"/>
                  <a:pt x="134" y="117"/>
                </a:cubicBezTo>
                <a:cubicBezTo>
                  <a:pt x="126" y="117"/>
                  <a:pt x="126" y="126"/>
                  <a:pt x="117" y="126"/>
                </a:cubicBezTo>
                <a:cubicBezTo>
                  <a:pt x="67" y="176"/>
                  <a:pt x="67" y="176"/>
                  <a:pt x="67" y="176"/>
                </a:cubicBezTo>
                <a:cubicBezTo>
                  <a:pt x="17" y="176"/>
                  <a:pt x="17" y="176"/>
                  <a:pt x="17" y="176"/>
                </a:cubicBezTo>
                <a:cubicBezTo>
                  <a:pt x="8" y="176"/>
                  <a:pt x="0" y="184"/>
                  <a:pt x="0" y="201"/>
                </a:cubicBezTo>
                <a:cubicBezTo>
                  <a:pt x="0" y="209"/>
                  <a:pt x="8" y="218"/>
                  <a:pt x="17" y="218"/>
                </a:cubicBezTo>
                <a:cubicBezTo>
                  <a:pt x="75" y="218"/>
                  <a:pt x="75" y="218"/>
                  <a:pt x="75" y="218"/>
                </a:cubicBezTo>
                <a:cubicBezTo>
                  <a:pt x="84" y="218"/>
                  <a:pt x="92" y="218"/>
                  <a:pt x="92" y="209"/>
                </a:cubicBezTo>
                <a:cubicBezTo>
                  <a:pt x="126" y="176"/>
                  <a:pt x="126" y="176"/>
                  <a:pt x="126" y="176"/>
                </a:cubicBezTo>
                <a:cubicBezTo>
                  <a:pt x="176" y="268"/>
                  <a:pt x="176" y="268"/>
                  <a:pt x="176" y="268"/>
                </a:cubicBezTo>
                <a:cubicBezTo>
                  <a:pt x="184" y="276"/>
                  <a:pt x="184" y="276"/>
                  <a:pt x="193" y="276"/>
                </a:cubicBezTo>
                <a:cubicBezTo>
                  <a:pt x="201" y="276"/>
                  <a:pt x="209" y="268"/>
                  <a:pt x="209" y="260"/>
                </a:cubicBezTo>
                <a:cubicBezTo>
                  <a:pt x="251" y="109"/>
                  <a:pt x="251" y="109"/>
                  <a:pt x="251" y="109"/>
                </a:cubicBezTo>
                <a:cubicBezTo>
                  <a:pt x="293" y="318"/>
                  <a:pt x="293" y="318"/>
                  <a:pt x="293" y="318"/>
                </a:cubicBezTo>
                <a:cubicBezTo>
                  <a:pt x="293" y="327"/>
                  <a:pt x="301" y="335"/>
                  <a:pt x="310" y="335"/>
                </a:cubicBezTo>
                <a:lnTo>
                  <a:pt x="310" y="335"/>
                </a:lnTo>
                <a:cubicBezTo>
                  <a:pt x="318" y="335"/>
                  <a:pt x="327" y="327"/>
                  <a:pt x="327" y="318"/>
                </a:cubicBezTo>
                <a:cubicBezTo>
                  <a:pt x="377" y="176"/>
                  <a:pt x="377" y="176"/>
                  <a:pt x="377" y="176"/>
                </a:cubicBezTo>
                <a:cubicBezTo>
                  <a:pt x="410" y="209"/>
                  <a:pt x="410" y="209"/>
                  <a:pt x="410" y="209"/>
                </a:cubicBezTo>
                <a:cubicBezTo>
                  <a:pt x="419" y="218"/>
                  <a:pt x="419" y="218"/>
                  <a:pt x="427" y="218"/>
                </a:cubicBezTo>
                <a:cubicBezTo>
                  <a:pt x="486" y="218"/>
                  <a:pt x="486" y="218"/>
                  <a:pt x="486" y="218"/>
                </a:cubicBezTo>
                <a:cubicBezTo>
                  <a:pt x="494" y="218"/>
                  <a:pt x="502" y="209"/>
                  <a:pt x="502" y="20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60">
            <a:extLst>
              <a:ext uri="{FF2B5EF4-FFF2-40B4-BE49-F238E27FC236}">
                <a16:creationId xmlns:a16="http://schemas.microsoft.com/office/drawing/2014/main" id="{8C77328A-F2AD-F24B-A20B-0FAA7A3E1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0745" y="8284178"/>
            <a:ext cx="104516" cy="86340"/>
          </a:xfrm>
          <a:custGeom>
            <a:avLst/>
            <a:gdLst>
              <a:gd name="T0" fmla="*/ 51 w 102"/>
              <a:gd name="T1" fmla="*/ 84 h 85"/>
              <a:gd name="T2" fmla="*/ 51 w 102"/>
              <a:gd name="T3" fmla="*/ 84 h 85"/>
              <a:gd name="T4" fmla="*/ 93 w 102"/>
              <a:gd name="T5" fmla="*/ 50 h 85"/>
              <a:gd name="T6" fmla="*/ 93 w 102"/>
              <a:gd name="T7" fmla="*/ 50 h 85"/>
              <a:gd name="T8" fmla="*/ 93 w 102"/>
              <a:gd name="T9" fmla="*/ 42 h 85"/>
              <a:gd name="T10" fmla="*/ 101 w 102"/>
              <a:gd name="T11" fmla="*/ 25 h 85"/>
              <a:gd name="T12" fmla="*/ 93 w 102"/>
              <a:gd name="T13" fmla="*/ 8 h 85"/>
              <a:gd name="T14" fmla="*/ 59 w 102"/>
              <a:gd name="T15" fmla="*/ 8 h 85"/>
              <a:gd name="T16" fmla="*/ 51 w 102"/>
              <a:gd name="T17" fmla="*/ 17 h 85"/>
              <a:gd name="T18" fmla="*/ 42 w 102"/>
              <a:gd name="T19" fmla="*/ 8 h 85"/>
              <a:gd name="T20" fmla="*/ 9 w 102"/>
              <a:gd name="T21" fmla="*/ 8 h 85"/>
              <a:gd name="T22" fmla="*/ 0 w 102"/>
              <a:gd name="T23" fmla="*/ 25 h 85"/>
              <a:gd name="T24" fmla="*/ 9 w 102"/>
              <a:gd name="T25" fmla="*/ 42 h 85"/>
              <a:gd name="T26" fmla="*/ 17 w 102"/>
              <a:gd name="T27" fmla="*/ 50 h 85"/>
              <a:gd name="T28" fmla="*/ 17 w 102"/>
              <a:gd name="T29" fmla="*/ 50 h 85"/>
              <a:gd name="T30" fmla="*/ 51 w 102"/>
              <a:gd name="T31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" h="85">
                <a:moveTo>
                  <a:pt x="51" y="84"/>
                </a:moveTo>
                <a:lnTo>
                  <a:pt x="51" y="84"/>
                </a:lnTo>
                <a:cubicBezTo>
                  <a:pt x="93" y="50"/>
                  <a:pt x="93" y="50"/>
                  <a:pt x="93" y="50"/>
                </a:cubicBezTo>
                <a:lnTo>
                  <a:pt x="93" y="50"/>
                </a:lnTo>
                <a:cubicBezTo>
                  <a:pt x="93" y="42"/>
                  <a:pt x="93" y="42"/>
                  <a:pt x="93" y="42"/>
                </a:cubicBezTo>
                <a:cubicBezTo>
                  <a:pt x="101" y="42"/>
                  <a:pt x="101" y="33"/>
                  <a:pt x="101" y="25"/>
                </a:cubicBezTo>
                <a:cubicBezTo>
                  <a:pt x="101" y="17"/>
                  <a:pt x="101" y="8"/>
                  <a:pt x="93" y="8"/>
                </a:cubicBezTo>
                <a:cubicBezTo>
                  <a:pt x="84" y="0"/>
                  <a:pt x="67" y="0"/>
                  <a:pt x="59" y="8"/>
                </a:cubicBezTo>
                <a:cubicBezTo>
                  <a:pt x="51" y="17"/>
                  <a:pt x="51" y="17"/>
                  <a:pt x="51" y="17"/>
                </a:cubicBezTo>
                <a:cubicBezTo>
                  <a:pt x="42" y="8"/>
                  <a:pt x="42" y="8"/>
                  <a:pt x="42" y="8"/>
                </a:cubicBezTo>
                <a:cubicBezTo>
                  <a:pt x="34" y="0"/>
                  <a:pt x="17" y="0"/>
                  <a:pt x="9" y="8"/>
                </a:cubicBezTo>
                <a:cubicBezTo>
                  <a:pt x="0" y="8"/>
                  <a:pt x="0" y="17"/>
                  <a:pt x="0" y="25"/>
                </a:cubicBezTo>
                <a:cubicBezTo>
                  <a:pt x="0" y="33"/>
                  <a:pt x="0" y="42"/>
                  <a:pt x="9" y="42"/>
                </a:cubicBezTo>
                <a:cubicBezTo>
                  <a:pt x="17" y="50"/>
                  <a:pt x="17" y="50"/>
                  <a:pt x="17" y="50"/>
                </a:cubicBezTo>
                <a:lnTo>
                  <a:pt x="17" y="50"/>
                </a:lnTo>
                <a:lnTo>
                  <a:pt x="51" y="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61">
            <a:extLst>
              <a:ext uri="{FF2B5EF4-FFF2-40B4-BE49-F238E27FC236}">
                <a16:creationId xmlns:a16="http://schemas.microsoft.com/office/drawing/2014/main" id="{20096446-4E77-8043-9179-0E21372C3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450" y="10713955"/>
            <a:ext cx="381706" cy="813400"/>
          </a:xfrm>
          <a:custGeom>
            <a:avLst/>
            <a:gdLst>
              <a:gd name="T0" fmla="*/ 352 w 370"/>
              <a:gd name="T1" fmla="*/ 276 h 788"/>
              <a:gd name="T2" fmla="*/ 352 w 370"/>
              <a:gd name="T3" fmla="*/ 276 h 788"/>
              <a:gd name="T4" fmla="*/ 310 w 370"/>
              <a:gd name="T5" fmla="*/ 117 h 788"/>
              <a:gd name="T6" fmla="*/ 335 w 370"/>
              <a:gd name="T7" fmla="*/ 117 h 788"/>
              <a:gd name="T8" fmla="*/ 352 w 370"/>
              <a:gd name="T9" fmla="*/ 101 h 788"/>
              <a:gd name="T10" fmla="*/ 335 w 370"/>
              <a:gd name="T11" fmla="*/ 84 h 788"/>
              <a:gd name="T12" fmla="*/ 310 w 370"/>
              <a:gd name="T13" fmla="*/ 84 h 788"/>
              <a:gd name="T14" fmla="*/ 310 w 370"/>
              <a:gd name="T15" fmla="*/ 75 h 788"/>
              <a:gd name="T16" fmla="*/ 310 w 370"/>
              <a:gd name="T17" fmla="*/ 25 h 788"/>
              <a:gd name="T18" fmla="*/ 293 w 370"/>
              <a:gd name="T19" fmla="*/ 0 h 788"/>
              <a:gd name="T20" fmla="*/ 76 w 370"/>
              <a:gd name="T21" fmla="*/ 0 h 788"/>
              <a:gd name="T22" fmla="*/ 51 w 370"/>
              <a:gd name="T23" fmla="*/ 25 h 788"/>
              <a:gd name="T24" fmla="*/ 51 w 370"/>
              <a:gd name="T25" fmla="*/ 67 h 788"/>
              <a:gd name="T26" fmla="*/ 51 w 370"/>
              <a:gd name="T27" fmla="*/ 84 h 788"/>
              <a:gd name="T28" fmla="*/ 34 w 370"/>
              <a:gd name="T29" fmla="*/ 84 h 788"/>
              <a:gd name="T30" fmla="*/ 9 w 370"/>
              <a:gd name="T31" fmla="*/ 101 h 788"/>
              <a:gd name="T32" fmla="*/ 34 w 370"/>
              <a:gd name="T33" fmla="*/ 117 h 788"/>
              <a:gd name="T34" fmla="*/ 51 w 370"/>
              <a:gd name="T35" fmla="*/ 117 h 788"/>
              <a:gd name="T36" fmla="*/ 9 w 370"/>
              <a:gd name="T37" fmla="*/ 276 h 788"/>
              <a:gd name="T38" fmla="*/ 0 w 370"/>
              <a:gd name="T39" fmla="*/ 352 h 788"/>
              <a:gd name="T40" fmla="*/ 0 w 370"/>
              <a:gd name="T41" fmla="*/ 762 h 788"/>
              <a:gd name="T42" fmla="*/ 17 w 370"/>
              <a:gd name="T43" fmla="*/ 787 h 788"/>
              <a:gd name="T44" fmla="*/ 344 w 370"/>
              <a:gd name="T45" fmla="*/ 787 h 788"/>
              <a:gd name="T46" fmla="*/ 369 w 370"/>
              <a:gd name="T47" fmla="*/ 762 h 788"/>
              <a:gd name="T48" fmla="*/ 369 w 370"/>
              <a:gd name="T49" fmla="*/ 352 h 788"/>
              <a:gd name="T50" fmla="*/ 352 w 370"/>
              <a:gd name="T51" fmla="*/ 276 h 788"/>
              <a:gd name="T52" fmla="*/ 92 w 370"/>
              <a:gd name="T53" fmla="*/ 67 h 788"/>
              <a:gd name="T54" fmla="*/ 92 w 370"/>
              <a:gd name="T55" fmla="*/ 67 h 788"/>
              <a:gd name="T56" fmla="*/ 92 w 370"/>
              <a:gd name="T57" fmla="*/ 42 h 788"/>
              <a:gd name="T58" fmla="*/ 277 w 370"/>
              <a:gd name="T59" fmla="*/ 42 h 788"/>
              <a:gd name="T60" fmla="*/ 277 w 370"/>
              <a:gd name="T61" fmla="*/ 75 h 788"/>
              <a:gd name="T62" fmla="*/ 277 w 370"/>
              <a:gd name="T63" fmla="*/ 84 h 788"/>
              <a:gd name="T64" fmla="*/ 92 w 370"/>
              <a:gd name="T65" fmla="*/ 84 h 788"/>
              <a:gd name="T66" fmla="*/ 92 w 370"/>
              <a:gd name="T67" fmla="*/ 67 h 788"/>
              <a:gd name="T68" fmla="*/ 92 w 370"/>
              <a:gd name="T69" fmla="*/ 117 h 788"/>
              <a:gd name="T70" fmla="*/ 92 w 370"/>
              <a:gd name="T71" fmla="*/ 117 h 788"/>
              <a:gd name="T72" fmla="*/ 277 w 370"/>
              <a:gd name="T73" fmla="*/ 117 h 788"/>
              <a:gd name="T74" fmla="*/ 319 w 370"/>
              <a:gd name="T75" fmla="*/ 293 h 788"/>
              <a:gd name="T76" fmla="*/ 327 w 370"/>
              <a:gd name="T77" fmla="*/ 327 h 788"/>
              <a:gd name="T78" fmla="*/ 243 w 370"/>
              <a:gd name="T79" fmla="*/ 343 h 788"/>
              <a:gd name="T80" fmla="*/ 176 w 370"/>
              <a:gd name="T81" fmla="*/ 327 h 788"/>
              <a:gd name="T82" fmla="*/ 42 w 370"/>
              <a:gd name="T83" fmla="*/ 318 h 788"/>
              <a:gd name="T84" fmla="*/ 51 w 370"/>
              <a:gd name="T85" fmla="*/ 293 h 788"/>
              <a:gd name="T86" fmla="*/ 92 w 370"/>
              <a:gd name="T87" fmla="*/ 117 h 788"/>
              <a:gd name="T88" fmla="*/ 34 w 370"/>
              <a:gd name="T89" fmla="*/ 745 h 788"/>
              <a:gd name="T90" fmla="*/ 34 w 370"/>
              <a:gd name="T91" fmla="*/ 745 h 788"/>
              <a:gd name="T92" fmla="*/ 34 w 370"/>
              <a:gd name="T93" fmla="*/ 360 h 788"/>
              <a:gd name="T94" fmla="*/ 168 w 370"/>
              <a:gd name="T95" fmla="*/ 369 h 788"/>
              <a:gd name="T96" fmla="*/ 243 w 370"/>
              <a:gd name="T97" fmla="*/ 385 h 788"/>
              <a:gd name="T98" fmla="*/ 327 w 370"/>
              <a:gd name="T99" fmla="*/ 369 h 788"/>
              <a:gd name="T100" fmla="*/ 327 w 370"/>
              <a:gd name="T101" fmla="*/ 745 h 788"/>
              <a:gd name="T102" fmla="*/ 34 w 370"/>
              <a:gd name="T103" fmla="*/ 745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0" h="788">
                <a:moveTo>
                  <a:pt x="352" y="276"/>
                </a:moveTo>
                <a:lnTo>
                  <a:pt x="352" y="276"/>
                </a:lnTo>
                <a:cubicBezTo>
                  <a:pt x="327" y="226"/>
                  <a:pt x="319" y="176"/>
                  <a:pt x="310" y="117"/>
                </a:cubicBezTo>
                <a:cubicBezTo>
                  <a:pt x="335" y="117"/>
                  <a:pt x="335" y="117"/>
                  <a:pt x="335" y="117"/>
                </a:cubicBezTo>
                <a:cubicBezTo>
                  <a:pt x="344" y="117"/>
                  <a:pt x="352" y="109"/>
                  <a:pt x="352" y="101"/>
                </a:cubicBezTo>
                <a:cubicBezTo>
                  <a:pt x="352" y="92"/>
                  <a:pt x="344" y="84"/>
                  <a:pt x="335" y="84"/>
                </a:cubicBezTo>
                <a:cubicBezTo>
                  <a:pt x="310" y="84"/>
                  <a:pt x="310" y="84"/>
                  <a:pt x="310" y="84"/>
                </a:cubicBezTo>
                <a:lnTo>
                  <a:pt x="310" y="75"/>
                </a:lnTo>
                <a:cubicBezTo>
                  <a:pt x="310" y="25"/>
                  <a:pt x="310" y="25"/>
                  <a:pt x="310" y="25"/>
                </a:cubicBezTo>
                <a:cubicBezTo>
                  <a:pt x="310" y="8"/>
                  <a:pt x="302" y="0"/>
                  <a:pt x="293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9" y="0"/>
                  <a:pt x="51" y="8"/>
                  <a:pt x="51" y="25"/>
                </a:cubicBezTo>
                <a:cubicBezTo>
                  <a:pt x="51" y="67"/>
                  <a:pt x="51" y="67"/>
                  <a:pt x="51" y="67"/>
                </a:cubicBezTo>
                <a:cubicBezTo>
                  <a:pt x="51" y="75"/>
                  <a:pt x="51" y="75"/>
                  <a:pt x="51" y="84"/>
                </a:cubicBezTo>
                <a:cubicBezTo>
                  <a:pt x="34" y="84"/>
                  <a:pt x="34" y="84"/>
                  <a:pt x="34" y="84"/>
                </a:cubicBezTo>
                <a:cubicBezTo>
                  <a:pt x="25" y="84"/>
                  <a:pt x="9" y="92"/>
                  <a:pt x="9" y="101"/>
                </a:cubicBezTo>
                <a:cubicBezTo>
                  <a:pt x="9" y="109"/>
                  <a:pt x="25" y="117"/>
                  <a:pt x="34" y="117"/>
                </a:cubicBezTo>
                <a:cubicBezTo>
                  <a:pt x="51" y="117"/>
                  <a:pt x="51" y="117"/>
                  <a:pt x="51" y="117"/>
                </a:cubicBezTo>
                <a:cubicBezTo>
                  <a:pt x="51" y="176"/>
                  <a:pt x="34" y="226"/>
                  <a:pt x="9" y="276"/>
                </a:cubicBezTo>
                <a:cubicBezTo>
                  <a:pt x="0" y="302"/>
                  <a:pt x="0" y="327"/>
                  <a:pt x="0" y="352"/>
                </a:cubicBezTo>
                <a:cubicBezTo>
                  <a:pt x="0" y="762"/>
                  <a:pt x="0" y="762"/>
                  <a:pt x="0" y="762"/>
                </a:cubicBezTo>
                <a:cubicBezTo>
                  <a:pt x="0" y="779"/>
                  <a:pt x="9" y="787"/>
                  <a:pt x="17" y="787"/>
                </a:cubicBezTo>
                <a:cubicBezTo>
                  <a:pt x="344" y="787"/>
                  <a:pt x="344" y="787"/>
                  <a:pt x="344" y="787"/>
                </a:cubicBezTo>
                <a:cubicBezTo>
                  <a:pt x="352" y="787"/>
                  <a:pt x="369" y="779"/>
                  <a:pt x="369" y="762"/>
                </a:cubicBezTo>
                <a:cubicBezTo>
                  <a:pt x="369" y="352"/>
                  <a:pt x="369" y="352"/>
                  <a:pt x="369" y="352"/>
                </a:cubicBezTo>
                <a:cubicBezTo>
                  <a:pt x="369" y="327"/>
                  <a:pt x="360" y="302"/>
                  <a:pt x="352" y="276"/>
                </a:cubicBezTo>
                <a:close/>
                <a:moveTo>
                  <a:pt x="92" y="67"/>
                </a:moveTo>
                <a:lnTo>
                  <a:pt x="92" y="67"/>
                </a:lnTo>
                <a:cubicBezTo>
                  <a:pt x="92" y="42"/>
                  <a:pt x="92" y="42"/>
                  <a:pt x="92" y="42"/>
                </a:cubicBezTo>
                <a:cubicBezTo>
                  <a:pt x="277" y="42"/>
                  <a:pt x="277" y="42"/>
                  <a:pt x="277" y="42"/>
                </a:cubicBezTo>
                <a:cubicBezTo>
                  <a:pt x="277" y="75"/>
                  <a:pt x="277" y="75"/>
                  <a:pt x="277" y="75"/>
                </a:cubicBezTo>
                <a:lnTo>
                  <a:pt x="277" y="84"/>
                </a:lnTo>
                <a:cubicBezTo>
                  <a:pt x="92" y="84"/>
                  <a:pt x="92" y="84"/>
                  <a:pt x="92" y="84"/>
                </a:cubicBezTo>
                <a:cubicBezTo>
                  <a:pt x="92" y="75"/>
                  <a:pt x="92" y="75"/>
                  <a:pt x="92" y="67"/>
                </a:cubicBezTo>
                <a:close/>
                <a:moveTo>
                  <a:pt x="92" y="117"/>
                </a:moveTo>
                <a:lnTo>
                  <a:pt x="92" y="117"/>
                </a:lnTo>
                <a:cubicBezTo>
                  <a:pt x="277" y="117"/>
                  <a:pt x="277" y="117"/>
                  <a:pt x="277" y="117"/>
                </a:cubicBezTo>
                <a:cubicBezTo>
                  <a:pt x="277" y="184"/>
                  <a:pt x="293" y="243"/>
                  <a:pt x="319" y="293"/>
                </a:cubicBezTo>
                <a:cubicBezTo>
                  <a:pt x="319" y="302"/>
                  <a:pt x="319" y="318"/>
                  <a:pt x="327" y="327"/>
                </a:cubicBezTo>
                <a:cubicBezTo>
                  <a:pt x="293" y="343"/>
                  <a:pt x="268" y="343"/>
                  <a:pt x="243" y="343"/>
                </a:cubicBezTo>
                <a:cubicBezTo>
                  <a:pt x="218" y="343"/>
                  <a:pt x="201" y="335"/>
                  <a:pt x="176" y="327"/>
                </a:cubicBezTo>
                <a:cubicBezTo>
                  <a:pt x="143" y="318"/>
                  <a:pt x="109" y="302"/>
                  <a:pt x="42" y="318"/>
                </a:cubicBezTo>
                <a:cubicBezTo>
                  <a:pt x="42" y="310"/>
                  <a:pt x="42" y="302"/>
                  <a:pt x="51" y="293"/>
                </a:cubicBezTo>
                <a:cubicBezTo>
                  <a:pt x="76" y="235"/>
                  <a:pt x="84" y="176"/>
                  <a:pt x="92" y="117"/>
                </a:cubicBezTo>
                <a:close/>
                <a:moveTo>
                  <a:pt x="34" y="745"/>
                </a:moveTo>
                <a:lnTo>
                  <a:pt x="34" y="745"/>
                </a:lnTo>
                <a:cubicBezTo>
                  <a:pt x="34" y="360"/>
                  <a:pt x="34" y="360"/>
                  <a:pt x="34" y="360"/>
                </a:cubicBezTo>
                <a:cubicBezTo>
                  <a:pt x="101" y="343"/>
                  <a:pt x="134" y="352"/>
                  <a:pt x="168" y="369"/>
                </a:cubicBezTo>
                <a:cubicBezTo>
                  <a:pt x="193" y="377"/>
                  <a:pt x="218" y="385"/>
                  <a:pt x="243" y="385"/>
                </a:cubicBezTo>
                <a:cubicBezTo>
                  <a:pt x="268" y="385"/>
                  <a:pt x="293" y="377"/>
                  <a:pt x="327" y="369"/>
                </a:cubicBezTo>
                <a:cubicBezTo>
                  <a:pt x="327" y="745"/>
                  <a:pt x="327" y="745"/>
                  <a:pt x="327" y="745"/>
                </a:cubicBezTo>
                <a:lnTo>
                  <a:pt x="34" y="7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62">
            <a:extLst>
              <a:ext uri="{FF2B5EF4-FFF2-40B4-BE49-F238E27FC236}">
                <a16:creationId xmlns:a16="http://schemas.microsoft.com/office/drawing/2014/main" id="{813960B4-713E-F04D-A28D-7F118FDBF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45" y="8302355"/>
            <a:ext cx="586193" cy="577105"/>
          </a:xfrm>
          <a:custGeom>
            <a:avLst/>
            <a:gdLst>
              <a:gd name="T0" fmla="*/ 485 w 570"/>
              <a:gd name="T1" fmla="*/ 75 h 562"/>
              <a:gd name="T2" fmla="*/ 485 w 570"/>
              <a:gd name="T3" fmla="*/ 75 h 562"/>
              <a:gd name="T4" fmla="*/ 284 w 570"/>
              <a:gd name="T5" fmla="*/ 0 h 562"/>
              <a:gd name="T6" fmla="*/ 83 w 570"/>
              <a:gd name="T7" fmla="*/ 75 h 562"/>
              <a:gd name="T8" fmla="*/ 0 w 570"/>
              <a:gd name="T9" fmla="*/ 276 h 562"/>
              <a:gd name="T10" fmla="*/ 83 w 570"/>
              <a:gd name="T11" fmla="*/ 477 h 562"/>
              <a:gd name="T12" fmla="*/ 284 w 570"/>
              <a:gd name="T13" fmla="*/ 561 h 562"/>
              <a:gd name="T14" fmla="*/ 485 w 570"/>
              <a:gd name="T15" fmla="*/ 477 h 562"/>
              <a:gd name="T16" fmla="*/ 569 w 570"/>
              <a:gd name="T17" fmla="*/ 276 h 562"/>
              <a:gd name="T18" fmla="*/ 485 w 570"/>
              <a:gd name="T19" fmla="*/ 75 h 562"/>
              <a:gd name="T20" fmla="*/ 452 w 570"/>
              <a:gd name="T21" fmla="*/ 452 h 562"/>
              <a:gd name="T22" fmla="*/ 452 w 570"/>
              <a:gd name="T23" fmla="*/ 452 h 562"/>
              <a:gd name="T24" fmla="*/ 284 w 570"/>
              <a:gd name="T25" fmla="*/ 527 h 562"/>
              <a:gd name="T26" fmla="*/ 108 w 570"/>
              <a:gd name="T27" fmla="*/ 452 h 562"/>
              <a:gd name="T28" fmla="*/ 41 w 570"/>
              <a:gd name="T29" fmla="*/ 276 h 562"/>
              <a:gd name="T30" fmla="*/ 108 w 570"/>
              <a:gd name="T31" fmla="*/ 108 h 562"/>
              <a:gd name="T32" fmla="*/ 284 w 570"/>
              <a:gd name="T33" fmla="*/ 33 h 562"/>
              <a:gd name="T34" fmla="*/ 452 w 570"/>
              <a:gd name="T35" fmla="*/ 108 h 562"/>
              <a:gd name="T36" fmla="*/ 527 w 570"/>
              <a:gd name="T37" fmla="*/ 276 h 562"/>
              <a:gd name="T38" fmla="*/ 452 w 570"/>
              <a:gd name="T39" fmla="*/ 45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0" h="562">
                <a:moveTo>
                  <a:pt x="485" y="75"/>
                </a:moveTo>
                <a:lnTo>
                  <a:pt x="485" y="75"/>
                </a:lnTo>
                <a:cubicBezTo>
                  <a:pt x="427" y="25"/>
                  <a:pt x="360" y="0"/>
                  <a:pt x="284" y="0"/>
                </a:cubicBezTo>
                <a:cubicBezTo>
                  <a:pt x="209" y="0"/>
                  <a:pt x="134" y="25"/>
                  <a:pt x="83" y="75"/>
                </a:cubicBezTo>
                <a:cubicBezTo>
                  <a:pt x="25" y="134"/>
                  <a:pt x="0" y="201"/>
                  <a:pt x="0" y="276"/>
                </a:cubicBezTo>
                <a:cubicBezTo>
                  <a:pt x="0" y="351"/>
                  <a:pt x="25" y="427"/>
                  <a:pt x="83" y="477"/>
                </a:cubicBezTo>
                <a:cubicBezTo>
                  <a:pt x="134" y="536"/>
                  <a:pt x="209" y="561"/>
                  <a:pt x="284" y="561"/>
                </a:cubicBezTo>
                <a:cubicBezTo>
                  <a:pt x="360" y="561"/>
                  <a:pt x="427" y="536"/>
                  <a:pt x="485" y="477"/>
                </a:cubicBezTo>
                <a:cubicBezTo>
                  <a:pt x="536" y="427"/>
                  <a:pt x="569" y="351"/>
                  <a:pt x="569" y="276"/>
                </a:cubicBezTo>
                <a:cubicBezTo>
                  <a:pt x="569" y="201"/>
                  <a:pt x="536" y="134"/>
                  <a:pt x="485" y="75"/>
                </a:cubicBezTo>
                <a:close/>
                <a:moveTo>
                  <a:pt x="452" y="452"/>
                </a:moveTo>
                <a:lnTo>
                  <a:pt x="452" y="452"/>
                </a:lnTo>
                <a:cubicBezTo>
                  <a:pt x="410" y="502"/>
                  <a:pt x="351" y="527"/>
                  <a:pt x="284" y="527"/>
                </a:cubicBezTo>
                <a:cubicBezTo>
                  <a:pt x="217" y="527"/>
                  <a:pt x="159" y="502"/>
                  <a:pt x="108" y="452"/>
                </a:cubicBezTo>
                <a:cubicBezTo>
                  <a:pt x="67" y="402"/>
                  <a:pt x="41" y="343"/>
                  <a:pt x="41" y="276"/>
                </a:cubicBezTo>
                <a:cubicBezTo>
                  <a:pt x="41" y="217"/>
                  <a:pt x="67" y="150"/>
                  <a:pt x="108" y="108"/>
                </a:cubicBezTo>
                <a:cubicBezTo>
                  <a:pt x="159" y="58"/>
                  <a:pt x="217" y="33"/>
                  <a:pt x="284" y="33"/>
                </a:cubicBezTo>
                <a:cubicBezTo>
                  <a:pt x="351" y="33"/>
                  <a:pt x="410" y="58"/>
                  <a:pt x="452" y="108"/>
                </a:cubicBezTo>
                <a:cubicBezTo>
                  <a:pt x="502" y="150"/>
                  <a:pt x="527" y="217"/>
                  <a:pt x="527" y="276"/>
                </a:cubicBezTo>
                <a:cubicBezTo>
                  <a:pt x="527" y="343"/>
                  <a:pt x="502" y="402"/>
                  <a:pt x="452" y="4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63">
            <a:extLst>
              <a:ext uri="{FF2B5EF4-FFF2-40B4-BE49-F238E27FC236}">
                <a16:creationId xmlns:a16="http://schemas.microsoft.com/office/drawing/2014/main" id="{053B725D-19A9-7D4F-ADAF-6DF42BC17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237" y="8425048"/>
            <a:ext cx="336265" cy="336265"/>
          </a:xfrm>
          <a:custGeom>
            <a:avLst/>
            <a:gdLst>
              <a:gd name="T0" fmla="*/ 159 w 327"/>
              <a:gd name="T1" fmla="*/ 0 h 327"/>
              <a:gd name="T2" fmla="*/ 159 w 327"/>
              <a:gd name="T3" fmla="*/ 0 h 327"/>
              <a:gd name="T4" fmla="*/ 0 w 327"/>
              <a:gd name="T5" fmla="*/ 159 h 327"/>
              <a:gd name="T6" fmla="*/ 159 w 327"/>
              <a:gd name="T7" fmla="*/ 326 h 327"/>
              <a:gd name="T8" fmla="*/ 326 w 327"/>
              <a:gd name="T9" fmla="*/ 159 h 327"/>
              <a:gd name="T10" fmla="*/ 159 w 327"/>
              <a:gd name="T11" fmla="*/ 0 h 327"/>
              <a:gd name="T12" fmla="*/ 159 w 327"/>
              <a:gd name="T13" fmla="*/ 285 h 327"/>
              <a:gd name="T14" fmla="*/ 159 w 327"/>
              <a:gd name="T15" fmla="*/ 285 h 327"/>
              <a:gd name="T16" fmla="*/ 42 w 327"/>
              <a:gd name="T17" fmla="*/ 159 h 327"/>
              <a:gd name="T18" fmla="*/ 159 w 327"/>
              <a:gd name="T19" fmla="*/ 42 h 327"/>
              <a:gd name="T20" fmla="*/ 285 w 327"/>
              <a:gd name="T21" fmla="*/ 159 h 327"/>
              <a:gd name="T22" fmla="*/ 159 w 327"/>
              <a:gd name="T23" fmla="*/ 28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7" h="327">
                <a:moveTo>
                  <a:pt x="159" y="0"/>
                </a:moveTo>
                <a:lnTo>
                  <a:pt x="159" y="0"/>
                </a:lnTo>
                <a:cubicBezTo>
                  <a:pt x="75" y="0"/>
                  <a:pt x="0" y="75"/>
                  <a:pt x="0" y="159"/>
                </a:cubicBezTo>
                <a:cubicBezTo>
                  <a:pt x="0" y="251"/>
                  <a:pt x="75" y="326"/>
                  <a:pt x="159" y="326"/>
                </a:cubicBezTo>
                <a:cubicBezTo>
                  <a:pt x="251" y="326"/>
                  <a:pt x="326" y="251"/>
                  <a:pt x="326" y="159"/>
                </a:cubicBezTo>
                <a:cubicBezTo>
                  <a:pt x="326" y="75"/>
                  <a:pt x="251" y="0"/>
                  <a:pt x="159" y="0"/>
                </a:cubicBezTo>
                <a:close/>
                <a:moveTo>
                  <a:pt x="159" y="285"/>
                </a:moveTo>
                <a:lnTo>
                  <a:pt x="159" y="285"/>
                </a:lnTo>
                <a:cubicBezTo>
                  <a:pt x="92" y="285"/>
                  <a:pt x="42" y="234"/>
                  <a:pt x="42" y="159"/>
                </a:cubicBezTo>
                <a:cubicBezTo>
                  <a:pt x="42" y="92"/>
                  <a:pt x="92" y="42"/>
                  <a:pt x="159" y="42"/>
                </a:cubicBezTo>
                <a:cubicBezTo>
                  <a:pt x="226" y="42"/>
                  <a:pt x="285" y="92"/>
                  <a:pt x="285" y="159"/>
                </a:cubicBezTo>
                <a:cubicBezTo>
                  <a:pt x="285" y="234"/>
                  <a:pt x="226" y="285"/>
                  <a:pt x="159" y="2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64">
            <a:extLst>
              <a:ext uri="{FF2B5EF4-FFF2-40B4-BE49-F238E27FC236}">
                <a16:creationId xmlns:a16="http://schemas.microsoft.com/office/drawing/2014/main" id="{26B19C8E-F447-CB47-AAD8-20529CA2D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884" y="8302355"/>
            <a:ext cx="209030" cy="577105"/>
          </a:xfrm>
          <a:custGeom>
            <a:avLst/>
            <a:gdLst>
              <a:gd name="T0" fmla="*/ 184 w 202"/>
              <a:gd name="T1" fmla="*/ 0 h 562"/>
              <a:gd name="T2" fmla="*/ 184 w 202"/>
              <a:gd name="T3" fmla="*/ 0 h 562"/>
              <a:gd name="T4" fmla="*/ 17 w 202"/>
              <a:gd name="T5" fmla="*/ 0 h 562"/>
              <a:gd name="T6" fmla="*/ 0 w 202"/>
              <a:gd name="T7" fmla="*/ 16 h 562"/>
              <a:gd name="T8" fmla="*/ 0 w 202"/>
              <a:gd name="T9" fmla="*/ 167 h 562"/>
              <a:gd name="T10" fmla="*/ 58 w 202"/>
              <a:gd name="T11" fmla="*/ 251 h 562"/>
              <a:gd name="T12" fmla="*/ 58 w 202"/>
              <a:gd name="T13" fmla="*/ 519 h 562"/>
              <a:gd name="T14" fmla="*/ 100 w 202"/>
              <a:gd name="T15" fmla="*/ 561 h 562"/>
              <a:gd name="T16" fmla="*/ 151 w 202"/>
              <a:gd name="T17" fmla="*/ 519 h 562"/>
              <a:gd name="T18" fmla="*/ 151 w 202"/>
              <a:gd name="T19" fmla="*/ 251 h 562"/>
              <a:gd name="T20" fmla="*/ 201 w 202"/>
              <a:gd name="T21" fmla="*/ 167 h 562"/>
              <a:gd name="T22" fmla="*/ 201 w 202"/>
              <a:gd name="T23" fmla="*/ 16 h 562"/>
              <a:gd name="T24" fmla="*/ 184 w 202"/>
              <a:gd name="T25" fmla="*/ 0 h 562"/>
              <a:gd name="T26" fmla="*/ 100 w 202"/>
              <a:gd name="T27" fmla="*/ 527 h 562"/>
              <a:gd name="T28" fmla="*/ 100 w 202"/>
              <a:gd name="T29" fmla="*/ 527 h 562"/>
              <a:gd name="T30" fmla="*/ 92 w 202"/>
              <a:gd name="T31" fmla="*/ 519 h 562"/>
              <a:gd name="T32" fmla="*/ 92 w 202"/>
              <a:gd name="T33" fmla="*/ 259 h 562"/>
              <a:gd name="T34" fmla="*/ 109 w 202"/>
              <a:gd name="T35" fmla="*/ 259 h 562"/>
              <a:gd name="T36" fmla="*/ 109 w 202"/>
              <a:gd name="T37" fmla="*/ 519 h 562"/>
              <a:gd name="T38" fmla="*/ 100 w 202"/>
              <a:gd name="T39" fmla="*/ 527 h 562"/>
              <a:gd name="T40" fmla="*/ 167 w 202"/>
              <a:gd name="T41" fmla="*/ 167 h 562"/>
              <a:gd name="T42" fmla="*/ 167 w 202"/>
              <a:gd name="T43" fmla="*/ 167 h 562"/>
              <a:gd name="T44" fmla="*/ 109 w 202"/>
              <a:gd name="T45" fmla="*/ 226 h 562"/>
              <a:gd name="T46" fmla="*/ 92 w 202"/>
              <a:gd name="T47" fmla="*/ 226 h 562"/>
              <a:gd name="T48" fmla="*/ 42 w 202"/>
              <a:gd name="T49" fmla="*/ 167 h 562"/>
              <a:gd name="T50" fmla="*/ 42 w 202"/>
              <a:gd name="T51" fmla="*/ 33 h 562"/>
              <a:gd name="T52" fmla="*/ 58 w 202"/>
              <a:gd name="T53" fmla="*/ 33 h 562"/>
              <a:gd name="T54" fmla="*/ 58 w 202"/>
              <a:gd name="T55" fmla="*/ 142 h 562"/>
              <a:gd name="T56" fmla="*/ 75 w 202"/>
              <a:gd name="T57" fmla="*/ 167 h 562"/>
              <a:gd name="T58" fmla="*/ 92 w 202"/>
              <a:gd name="T59" fmla="*/ 142 h 562"/>
              <a:gd name="T60" fmla="*/ 92 w 202"/>
              <a:gd name="T61" fmla="*/ 33 h 562"/>
              <a:gd name="T62" fmla="*/ 109 w 202"/>
              <a:gd name="T63" fmla="*/ 33 h 562"/>
              <a:gd name="T64" fmla="*/ 109 w 202"/>
              <a:gd name="T65" fmla="*/ 142 h 562"/>
              <a:gd name="T66" fmla="*/ 125 w 202"/>
              <a:gd name="T67" fmla="*/ 167 h 562"/>
              <a:gd name="T68" fmla="*/ 151 w 202"/>
              <a:gd name="T69" fmla="*/ 142 h 562"/>
              <a:gd name="T70" fmla="*/ 151 w 202"/>
              <a:gd name="T71" fmla="*/ 33 h 562"/>
              <a:gd name="T72" fmla="*/ 167 w 202"/>
              <a:gd name="T73" fmla="*/ 33 h 562"/>
              <a:gd name="T74" fmla="*/ 167 w 202"/>
              <a:gd name="T75" fmla="*/ 167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2" h="562">
                <a:moveTo>
                  <a:pt x="184" y="0"/>
                </a:moveTo>
                <a:lnTo>
                  <a:pt x="184" y="0"/>
                </a:ln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6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209"/>
                  <a:pt x="25" y="242"/>
                  <a:pt x="58" y="251"/>
                </a:cubicBezTo>
                <a:cubicBezTo>
                  <a:pt x="58" y="519"/>
                  <a:pt x="58" y="519"/>
                  <a:pt x="58" y="519"/>
                </a:cubicBezTo>
                <a:cubicBezTo>
                  <a:pt x="58" y="544"/>
                  <a:pt x="75" y="561"/>
                  <a:pt x="100" y="561"/>
                </a:cubicBezTo>
                <a:cubicBezTo>
                  <a:pt x="125" y="561"/>
                  <a:pt x="151" y="544"/>
                  <a:pt x="151" y="519"/>
                </a:cubicBezTo>
                <a:cubicBezTo>
                  <a:pt x="151" y="251"/>
                  <a:pt x="151" y="251"/>
                  <a:pt x="151" y="251"/>
                </a:cubicBezTo>
                <a:cubicBezTo>
                  <a:pt x="184" y="242"/>
                  <a:pt x="201" y="209"/>
                  <a:pt x="201" y="167"/>
                </a:cubicBezTo>
                <a:cubicBezTo>
                  <a:pt x="201" y="16"/>
                  <a:pt x="201" y="16"/>
                  <a:pt x="201" y="16"/>
                </a:cubicBezTo>
                <a:cubicBezTo>
                  <a:pt x="201" y="8"/>
                  <a:pt x="192" y="0"/>
                  <a:pt x="184" y="0"/>
                </a:cubicBezTo>
                <a:close/>
                <a:moveTo>
                  <a:pt x="100" y="527"/>
                </a:moveTo>
                <a:lnTo>
                  <a:pt x="100" y="527"/>
                </a:lnTo>
                <a:lnTo>
                  <a:pt x="92" y="519"/>
                </a:lnTo>
                <a:cubicBezTo>
                  <a:pt x="92" y="259"/>
                  <a:pt x="92" y="259"/>
                  <a:pt x="92" y="259"/>
                </a:cubicBezTo>
                <a:cubicBezTo>
                  <a:pt x="109" y="259"/>
                  <a:pt x="109" y="259"/>
                  <a:pt x="109" y="259"/>
                </a:cubicBezTo>
                <a:cubicBezTo>
                  <a:pt x="109" y="519"/>
                  <a:pt x="109" y="519"/>
                  <a:pt x="109" y="519"/>
                </a:cubicBezTo>
                <a:cubicBezTo>
                  <a:pt x="109" y="519"/>
                  <a:pt x="109" y="527"/>
                  <a:pt x="100" y="527"/>
                </a:cubicBezTo>
                <a:close/>
                <a:moveTo>
                  <a:pt x="167" y="167"/>
                </a:moveTo>
                <a:lnTo>
                  <a:pt x="167" y="167"/>
                </a:lnTo>
                <a:cubicBezTo>
                  <a:pt x="167" y="201"/>
                  <a:pt x="142" y="226"/>
                  <a:pt x="109" y="226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7" y="226"/>
                  <a:pt x="42" y="201"/>
                  <a:pt x="42" y="167"/>
                </a:cubicBezTo>
                <a:cubicBezTo>
                  <a:pt x="42" y="33"/>
                  <a:pt x="42" y="33"/>
                  <a:pt x="42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58" y="159"/>
                  <a:pt x="67" y="167"/>
                  <a:pt x="75" y="167"/>
                </a:cubicBezTo>
                <a:cubicBezTo>
                  <a:pt x="84" y="167"/>
                  <a:pt x="92" y="159"/>
                  <a:pt x="92" y="142"/>
                </a:cubicBezTo>
                <a:cubicBezTo>
                  <a:pt x="92" y="33"/>
                  <a:pt x="92" y="33"/>
                  <a:pt x="92" y="33"/>
                </a:cubicBezTo>
                <a:cubicBezTo>
                  <a:pt x="109" y="33"/>
                  <a:pt x="109" y="33"/>
                  <a:pt x="109" y="33"/>
                </a:cubicBezTo>
                <a:cubicBezTo>
                  <a:pt x="109" y="142"/>
                  <a:pt x="109" y="142"/>
                  <a:pt x="109" y="142"/>
                </a:cubicBezTo>
                <a:cubicBezTo>
                  <a:pt x="109" y="159"/>
                  <a:pt x="117" y="167"/>
                  <a:pt x="125" y="167"/>
                </a:cubicBezTo>
                <a:cubicBezTo>
                  <a:pt x="142" y="167"/>
                  <a:pt x="151" y="159"/>
                  <a:pt x="151" y="142"/>
                </a:cubicBezTo>
                <a:cubicBezTo>
                  <a:pt x="151" y="33"/>
                  <a:pt x="151" y="33"/>
                  <a:pt x="151" y="33"/>
                </a:cubicBezTo>
                <a:cubicBezTo>
                  <a:pt x="167" y="33"/>
                  <a:pt x="167" y="33"/>
                  <a:pt x="167" y="33"/>
                </a:cubicBezTo>
                <a:lnTo>
                  <a:pt x="167" y="1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65">
            <a:extLst>
              <a:ext uri="{FF2B5EF4-FFF2-40B4-BE49-F238E27FC236}">
                <a16:creationId xmlns:a16="http://schemas.microsoft.com/office/drawing/2014/main" id="{245093FE-9FC6-B045-A7C7-B292D6C5B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1986" y="5789233"/>
            <a:ext cx="736148" cy="508942"/>
          </a:xfrm>
          <a:custGeom>
            <a:avLst/>
            <a:gdLst>
              <a:gd name="T0" fmla="*/ 520 w 713"/>
              <a:gd name="T1" fmla="*/ 243 h 495"/>
              <a:gd name="T2" fmla="*/ 494 w 713"/>
              <a:gd name="T3" fmla="*/ 100 h 495"/>
              <a:gd name="T4" fmla="*/ 419 w 713"/>
              <a:gd name="T5" fmla="*/ 67 h 495"/>
              <a:gd name="T6" fmla="*/ 444 w 713"/>
              <a:gd name="T7" fmla="*/ 100 h 495"/>
              <a:gd name="T8" fmla="*/ 226 w 713"/>
              <a:gd name="T9" fmla="*/ 50 h 495"/>
              <a:gd name="T10" fmla="*/ 252 w 713"/>
              <a:gd name="T11" fmla="*/ 42 h 495"/>
              <a:gd name="T12" fmla="*/ 218 w 713"/>
              <a:gd name="T13" fmla="*/ 17 h 495"/>
              <a:gd name="T14" fmla="*/ 109 w 713"/>
              <a:gd name="T15" fmla="*/ 33 h 495"/>
              <a:gd name="T16" fmla="*/ 126 w 713"/>
              <a:gd name="T17" fmla="*/ 234 h 495"/>
              <a:gd name="T18" fmla="*/ 260 w 713"/>
              <a:gd name="T19" fmla="*/ 360 h 495"/>
              <a:gd name="T20" fmla="*/ 335 w 713"/>
              <a:gd name="T21" fmla="*/ 377 h 495"/>
              <a:gd name="T22" fmla="*/ 335 w 713"/>
              <a:gd name="T23" fmla="*/ 377 h 495"/>
              <a:gd name="T24" fmla="*/ 335 w 713"/>
              <a:gd name="T25" fmla="*/ 385 h 495"/>
              <a:gd name="T26" fmla="*/ 335 w 713"/>
              <a:gd name="T27" fmla="*/ 385 h 495"/>
              <a:gd name="T28" fmla="*/ 335 w 713"/>
              <a:gd name="T29" fmla="*/ 385 h 495"/>
              <a:gd name="T30" fmla="*/ 344 w 713"/>
              <a:gd name="T31" fmla="*/ 385 h 495"/>
              <a:gd name="T32" fmla="*/ 344 w 713"/>
              <a:gd name="T33" fmla="*/ 385 h 495"/>
              <a:gd name="T34" fmla="*/ 344 w 713"/>
              <a:gd name="T35" fmla="*/ 385 h 495"/>
              <a:gd name="T36" fmla="*/ 344 w 713"/>
              <a:gd name="T37" fmla="*/ 385 h 495"/>
              <a:gd name="T38" fmla="*/ 344 w 713"/>
              <a:gd name="T39" fmla="*/ 385 h 495"/>
              <a:gd name="T40" fmla="*/ 352 w 713"/>
              <a:gd name="T41" fmla="*/ 385 h 495"/>
              <a:gd name="T42" fmla="*/ 352 w 713"/>
              <a:gd name="T43" fmla="*/ 385 h 495"/>
              <a:gd name="T44" fmla="*/ 712 w 713"/>
              <a:gd name="T45" fmla="*/ 352 h 495"/>
              <a:gd name="T46" fmla="*/ 226 w 713"/>
              <a:gd name="T47" fmla="*/ 360 h 495"/>
              <a:gd name="T48" fmla="*/ 126 w 713"/>
              <a:gd name="T49" fmla="*/ 259 h 495"/>
              <a:gd name="T50" fmla="*/ 134 w 713"/>
              <a:gd name="T51" fmla="*/ 335 h 495"/>
              <a:gd name="T52" fmla="*/ 168 w 713"/>
              <a:gd name="T53" fmla="*/ 268 h 495"/>
              <a:gd name="T54" fmla="*/ 494 w 713"/>
              <a:gd name="T55" fmla="*/ 259 h 495"/>
              <a:gd name="T56" fmla="*/ 444 w 713"/>
              <a:gd name="T57" fmla="*/ 176 h 495"/>
              <a:gd name="T58" fmla="*/ 511 w 713"/>
              <a:gd name="T59" fmla="*/ 285 h 495"/>
              <a:gd name="T60" fmla="*/ 511 w 713"/>
              <a:gd name="T61" fmla="*/ 285 h 495"/>
              <a:gd name="T62" fmla="*/ 419 w 713"/>
              <a:gd name="T63" fmla="*/ 159 h 495"/>
              <a:gd name="T64" fmla="*/ 578 w 713"/>
              <a:gd name="T65" fmla="*/ 452 h 495"/>
              <a:gd name="T66" fmla="*/ 587 w 713"/>
              <a:gd name="T67" fmla="*/ 368 h 495"/>
              <a:gd name="T68" fmla="*/ 587 w 713"/>
              <a:gd name="T69" fmla="*/ 368 h 495"/>
              <a:gd name="T70" fmla="*/ 587 w 713"/>
              <a:gd name="T71" fmla="*/ 368 h 495"/>
              <a:gd name="T72" fmla="*/ 587 w 713"/>
              <a:gd name="T73" fmla="*/ 368 h 495"/>
              <a:gd name="T74" fmla="*/ 587 w 713"/>
              <a:gd name="T75" fmla="*/ 368 h 495"/>
              <a:gd name="T76" fmla="*/ 595 w 713"/>
              <a:gd name="T77" fmla="*/ 368 h 495"/>
              <a:gd name="T78" fmla="*/ 595 w 713"/>
              <a:gd name="T79" fmla="*/ 368 h 495"/>
              <a:gd name="T80" fmla="*/ 595 w 713"/>
              <a:gd name="T81" fmla="*/ 360 h 495"/>
              <a:gd name="T82" fmla="*/ 595 w 713"/>
              <a:gd name="T83" fmla="*/ 360 h 495"/>
              <a:gd name="T84" fmla="*/ 595 w 713"/>
              <a:gd name="T85" fmla="*/ 360 h 495"/>
              <a:gd name="T86" fmla="*/ 595 w 713"/>
              <a:gd name="T87" fmla="*/ 360 h 495"/>
              <a:gd name="T88" fmla="*/ 595 w 713"/>
              <a:gd name="T89" fmla="*/ 352 h 495"/>
              <a:gd name="T90" fmla="*/ 595 w 713"/>
              <a:gd name="T91" fmla="*/ 352 h 495"/>
              <a:gd name="T92" fmla="*/ 595 w 713"/>
              <a:gd name="T93" fmla="*/ 352 h 495"/>
              <a:gd name="T94" fmla="*/ 595 w 713"/>
              <a:gd name="T95" fmla="*/ 352 h 495"/>
              <a:gd name="T96" fmla="*/ 595 w 713"/>
              <a:gd name="T97" fmla="*/ 343 h 495"/>
              <a:gd name="T98" fmla="*/ 578 w 713"/>
              <a:gd name="T99" fmla="*/ 259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13" h="495">
                <a:moveTo>
                  <a:pt x="578" y="226"/>
                </a:moveTo>
                <a:lnTo>
                  <a:pt x="578" y="226"/>
                </a:lnTo>
                <a:cubicBezTo>
                  <a:pt x="561" y="226"/>
                  <a:pt x="536" y="234"/>
                  <a:pt x="520" y="243"/>
                </a:cubicBezTo>
                <a:cubicBezTo>
                  <a:pt x="453" y="142"/>
                  <a:pt x="453" y="142"/>
                  <a:pt x="453" y="142"/>
                </a:cubicBezTo>
                <a:cubicBezTo>
                  <a:pt x="478" y="100"/>
                  <a:pt x="478" y="100"/>
                  <a:pt x="478" y="100"/>
                </a:cubicBezTo>
                <a:cubicBezTo>
                  <a:pt x="494" y="100"/>
                  <a:pt x="494" y="100"/>
                  <a:pt x="494" y="100"/>
                </a:cubicBezTo>
                <a:cubicBezTo>
                  <a:pt x="503" y="100"/>
                  <a:pt x="503" y="92"/>
                  <a:pt x="503" y="84"/>
                </a:cubicBezTo>
                <a:cubicBezTo>
                  <a:pt x="503" y="75"/>
                  <a:pt x="503" y="67"/>
                  <a:pt x="494" y="67"/>
                </a:cubicBezTo>
                <a:cubicBezTo>
                  <a:pt x="419" y="67"/>
                  <a:pt x="419" y="67"/>
                  <a:pt x="419" y="67"/>
                </a:cubicBezTo>
                <a:cubicBezTo>
                  <a:pt x="411" y="67"/>
                  <a:pt x="411" y="75"/>
                  <a:pt x="411" y="84"/>
                </a:cubicBezTo>
                <a:cubicBezTo>
                  <a:pt x="411" y="92"/>
                  <a:pt x="411" y="100"/>
                  <a:pt x="419" y="100"/>
                </a:cubicBezTo>
                <a:cubicBezTo>
                  <a:pt x="444" y="100"/>
                  <a:pt x="444" y="100"/>
                  <a:pt x="444" y="100"/>
                </a:cubicBezTo>
                <a:cubicBezTo>
                  <a:pt x="427" y="125"/>
                  <a:pt x="427" y="125"/>
                  <a:pt x="427" y="125"/>
                </a:cubicBezTo>
                <a:cubicBezTo>
                  <a:pt x="210" y="125"/>
                  <a:pt x="210" y="125"/>
                  <a:pt x="210" y="125"/>
                </a:cubicBezTo>
                <a:cubicBezTo>
                  <a:pt x="226" y="50"/>
                  <a:pt x="226" y="50"/>
                  <a:pt x="226" y="50"/>
                </a:cubicBezTo>
                <a:cubicBezTo>
                  <a:pt x="235" y="50"/>
                  <a:pt x="235" y="50"/>
                  <a:pt x="235" y="50"/>
                </a:cubicBezTo>
                <a:lnTo>
                  <a:pt x="235" y="50"/>
                </a:lnTo>
                <a:cubicBezTo>
                  <a:pt x="243" y="50"/>
                  <a:pt x="252" y="50"/>
                  <a:pt x="252" y="42"/>
                </a:cubicBezTo>
                <a:cubicBezTo>
                  <a:pt x="252" y="33"/>
                  <a:pt x="252" y="25"/>
                  <a:pt x="243" y="25"/>
                </a:cubicBezTo>
                <a:cubicBezTo>
                  <a:pt x="218" y="17"/>
                  <a:pt x="218" y="17"/>
                  <a:pt x="218" y="17"/>
                </a:cubicBezTo>
                <a:lnTo>
                  <a:pt x="218" y="17"/>
                </a:lnTo>
                <a:cubicBezTo>
                  <a:pt x="118" y="0"/>
                  <a:pt x="118" y="0"/>
                  <a:pt x="118" y="0"/>
                </a:cubicBezTo>
                <a:cubicBezTo>
                  <a:pt x="109" y="0"/>
                  <a:pt x="101" y="0"/>
                  <a:pt x="101" y="8"/>
                </a:cubicBezTo>
                <a:cubicBezTo>
                  <a:pt x="101" y="17"/>
                  <a:pt x="101" y="25"/>
                  <a:pt x="109" y="33"/>
                </a:cubicBezTo>
                <a:cubicBezTo>
                  <a:pt x="201" y="42"/>
                  <a:pt x="201" y="42"/>
                  <a:pt x="201" y="42"/>
                </a:cubicBezTo>
                <a:cubicBezTo>
                  <a:pt x="151" y="234"/>
                  <a:pt x="151" y="234"/>
                  <a:pt x="151" y="234"/>
                </a:cubicBezTo>
                <a:cubicBezTo>
                  <a:pt x="143" y="234"/>
                  <a:pt x="134" y="234"/>
                  <a:pt x="126" y="234"/>
                </a:cubicBezTo>
                <a:cubicBezTo>
                  <a:pt x="59" y="234"/>
                  <a:pt x="0" y="285"/>
                  <a:pt x="0" y="360"/>
                </a:cubicBezTo>
                <a:cubicBezTo>
                  <a:pt x="0" y="435"/>
                  <a:pt x="59" y="494"/>
                  <a:pt x="126" y="494"/>
                </a:cubicBezTo>
                <a:cubicBezTo>
                  <a:pt x="201" y="494"/>
                  <a:pt x="260" y="435"/>
                  <a:pt x="260" y="360"/>
                </a:cubicBezTo>
                <a:cubicBezTo>
                  <a:pt x="260" y="301"/>
                  <a:pt x="226" y="259"/>
                  <a:pt x="176" y="243"/>
                </a:cubicBezTo>
                <a:cubicBezTo>
                  <a:pt x="193" y="176"/>
                  <a:pt x="193" y="176"/>
                  <a:pt x="193" y="176"/>
                </a:cubicBezTo>
                <a:cubicBezTo>
                  <a:pt x="335" y="377"/>
                  <a:pt x="335" y="377"/>
                  <a:pt x="335" y="377"/>
                </a:cubicBezTo>
                <a:lnTo>
                  <a:pt x="335" y="377"/>
                </a:lnTo>
                <a:lnTo>
                  <a:pt x="335" y="377"/>
                </a:lnTo>
                <a:lnTo>
                  <a:pt x="335" y="377"/>
                </a:lnTo>
                <a:lnTo>
                  <a:pt x="335" y="377"/>
                </a:lnTo>
                <a:lnTo>
                  <a:pt x="335" y="377"/>
                </a:lnTo>
                <a:cubicBezTo>
                  <a:pt x="335" y="377"/>
                  <a:pt x="335" y="377"/>
                  <a:pt x="335" y="385"/>
                </a:cubicBezTo>
                <a:lnTo>
                  <a:pt x="335" y="385"/>
                </a:lnTo>
                <a:lnTo>
                  <a:pt x="335" y="385"/>
                </a:lnTo>
                <a:lnTo>
                  <a:pt x="335" y="385"/>
                </a:lnTo>
                <a:lnTo>
                  <a:pt x="335" y="385"/>
                </a:lnTo>
                <a:lnTo>
                  <a:pt x="335" y="385"/>
                </a:lnTo>
                <a:lnTo>
                  <a:pt x="335" y="385"/>
                </a:lnTo>
                <a:lnTo>
                  <a:pt x="335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52" y="385"/>
                </a:lnTo>
                <a:lnTo>
                  <a:pt x="352" y="385"/>
                </a:lnTo>
                <a:lnTo>
                  <a:pt x="352" y="385"/>
                </a:lnTo>
                <a:lnTo>
                  <a:pt x="352" y="385"/>
                </a:lnTo>
                <a:lnTo>
                  <a:pt x="352" y="385"/>
                </a:lnTo>
                <a:cubicBezTo>
                  <a:pt x="453" y="377"/>
                  <a:pt x="453" y="377"/>
                  <a:pt x="453" y="377"/>
                </a:cubicBezTo>
                <a:cubicBezTo>
                  <a:pt x="461" y="444"/>
                  <a:pt x="520" y="486"/>
                  <a:pt x="578" y="486"/>
                </a:cubicBezTo>
                <a:cubicBezTo>
                  <a:pt x="654" y="486"/>
                  <a:pt x="712" y="427"/>
                  <a:pt x="712" y="352"/>
                </a:cubicBezTo>
                <a:cubicBezTo>
                  <a:pt x="712" y="285"/>
                  <a:pt x="654" y="226"/>
                  <a:pt x="578" y="226"/>
                </a:cubicBezTo>
                <a:close/>
                <a:moveTo>
                  <a:pt x="226" y="360"/>
                </a:moveTo>
                <a:lnTo>
                  <a:pt x="226" y="360"/>
                </a:lnTo>
                <a:cubicBezTo>
                  <a:pt x="226" y="419"/>
                  <a:pt x="185" y="460"/>
                  <a:pt x="126" y="460"/>
                </a:cubicBezTo>
                <a:cubicBezTo>
                  <a:pt x="76" y="460"/>
                  <a:pt x="34" y="419"/>
                  <a:pt x="34" y="360"/>
                </a:cubicBezTo>
                <a:cubicBezTo>
                  <a:pt x="34" y="301"/>
                  <a:pt x="76" y="259"/>
                  <a:pt x="126" y="259"/>
                </a:cubicBezTo>
                <a:cubicBezTo>
                  <a:pt x="134" y="259"/>
                  <a:pt x="134" y="259"/>
                  <a:pt x="143" y="259"/>
                </a:cubicBezTo>
                <a:cubicBezTo>
                  <a:pt x="126" y="318"/>
                  <a:pt x="126" y="318"/>
                  <a:pt x="126" y="318"/>
                </a:cubicBezTo>
                <a:cubicBezTo>
                  <a:pt x="126" y="326"/>
                  <a:pt x="126" y="335"/>
                  <a:pt x="134" y="335"/>
                </a:cubicBezTo>
                <a:cubicBezTo>
                  <a:pt x="134" y="335"/>
                  <a:pt x="134" y="335"/>
                  <a:pt x="143" y="335"/>
                </a:cubicBezTo>
                <a:lnTo>
                  <a:pt x="151" y="326"/>
                </a:lnTo>
                <a:cubicBezTo>
                  <a:pt x="168" y="268"/>
                  <a:pt x="168" y="268"/>
                  <a:pt x="168" y="268"/>
                </a:cubicBezTo>
                <a:cubicBezTo>
                  <a:pt x="201" y="285"/>
                  <a:pt x="226" y="318"/>
                  <a:pt x="226" y="360"/>
                </a:cubicBezTo>
                <a:close/>
                <a:moveTo>
                  <a:pt x="494" y="259"/>
                </a:moveTo>
                <a:lnTo>
                  <a:pt x="494" y="259"/>
                </a:lnTo>
                <a:cubicBezTo>
                  <a:pt x="469" y="276"/>
                  <a:pt x="453" y="310"/>
                  <a:pt x="453" y="352"/>
                </a:cubicBezTo>
                <a:cubicBezTo>
                  <a:pt x="369" y="352"/>
                  <a:pt x="369" y="352"/>
                  <a:pt x="369" y="352"/>
                </a:cubicBezTo>
                <a:cubicBezTo>
                  <a:pt x="444" y="176"/>
                  <a:pt x="444" y="176"/>
                  <a:pt x="444" y="176"/>
                </a:cubicBezTo>
                <a:lnTo>
                  <a:pt x="494" y="259"/>
                </a:lnTo>
                <a:close/>
                <a:moveTo>
                  <a:pt x="511" y="285"/>
                </a:moveTo>
                <a:lnTo>
                  <a:pt x="511" y="285"/>
                </a:lnTo>
                <a:cubicBezTo>
                  <a:pt x="553" y="343"/>
                  <a:pt x="553" y="343"/>
                  <a:pt x="553" y="343"/>
                </a:cubicBezTo>
                <a:cubicBezTo>
                  <a:pt x="486" y="343"/>
                  <a:pt x="486" y="343"/>
                  <a:pt x="486" y="343"/>
                </a:cubicBezTo>
                <a:cubicBezTo>
                  <a:pt x="486" y="318"/>
                  <a:pt x="494" y="301"/>
                  <a:pt x="511" y="285"/>
                </a:cubicBezTo>
                <a:close/>
                <a:moveTo>
                  <a:pt x="218" y="151"/>
                </a:moveTo>
                <a:lnTo>
                  <a:pt x="218" y="151"/>
                </a:lnTo>
                <a:cubicBezTo>
                  <a:pt x="419" y="159"/>
                  <a:pt x="419" y="159"/>
                  <a:pt x="419" y="159"/>
                </a:cubicBezTo>
                <a:cubicBezTo>
                  <a:pt x="344" y="343"/>
                  <a:pt x="344" y="343"/>
                  <a:pt x="344" y="343"/>
                </a:cubicBezTo>
                <a:lnTo>
                  <a:pt x="218" y="151"/>
                </a:lnTo>
                <a:close/>
                <a:moveTo>
                  <a:pt x="578" y="452"/>
                </a:moveTo>
                <a:lnTo>
                  <a:pt x="578" y="452"/>
                </a:lnTo>
                <a:cubicBezTo>
                  <a:pt x="536" y="452"/>
                  <a:pt x="494" y="419"/>
                  <a:pt x="486" y="377"/>
                </a:cubicBezTo>
                <a:cubicBezTo>
                  <a:pt x="587" y="368"/>
                  <a:pt x="587" y="368"/>
                  <a:pt x="587" y="368"/>
                </a:cubicBezTo>
                <a:lnTo>
                  <a:pt x="587" y="368"/>
                </a:lnTo>
                <a:lnTo>
                  <a:pt x="587" y="368"/>
                </a:lnTo>
                <a:lnTo>
                  <a:pt x="587" y="368"/>
                </a:lnTo>
                <a:lnTo>
                  <a:pt x="587" y="368"/>
                </a:lnTo>
                <a:lnTo>
                  <a:pt x="587" y="368"/>
                </a:lnTo>
                <a:lnTo>
                  <a:pt x="587" y="368"/>
                </a:lnTo>
                <a:lnTo>
                  <a:pt x="587" y="368"/>
                </a:lnTo>
                <a:lnTo>
                  <a:pt x="587" y="368"/>
                </a:lnTo>
                <a:lnTo>
                  <a:pt x="587" y="368"/>
                </a:lnTo>
                <a:lnTo>
                  <a:pt x="587" y="368"/>
                </a:lnTo>
                <a:lnTo>
                  <a:pt x="587" y="368"/>
                </a:lnTo>
                <a:lnTo>
                  <a:pt x="587" y="368"/>
                </a:lnTo>
                <a:lnTo>
                  <a:pt x="587" y="368"/>
                </a:lnTo>
                <a:cubicBezTo>
                  <a:pt x="595" y="368"/>
                  <a:pt x="595" y="368"/>
                  <a:pt x="595" y="368"/>
                </a:cubicBezTo>
                <a:lnTo>
                  <a:pt x="595" y="368"/>
                </a:lnTo>
                <a:lnTo>
                  <a:pt x="595" y="368"/>
                </a:lnTo>
                <a:lnTo>
                  <a:pt x="595" y="368"/>
                </a:lnTo>
                <a:lnTo>
                  <a:pt x="595" y="368"/>
                </a:lnTo>
                <a:lnTo>
                  <a:pt x="595" y="368"/>
                </a:lnTo>
                <a:lnTo>
                  <a:pt x="595" y="368"/>
                </a:lnTo>
                <a:cubicBezTo>
                  <a:pt x="595" y="360"/>
                  <a:pt x="595" y="360"/>
                  <a:pt x="595" y="360"/>
                </a:cubicBezTo>
                <a:lnTo>
                  <a:pt x="595" y="360"/>
                </a:lnTo>
                <a:lnTo>
                  <a:pt x="595" y="360"/>
                </a:lnTo>
                <a:lnTo>
                  <a:pt x="595" y="360"/>
                </a:lnTo>
                <a:lnTo>
                  <a:pt x="595" y="360"/>
                </a:lnTo>
                <a:lnTo>
                  <a:pt x="595" y="360"/>
                </a:lnTo>
                <a:lnTo>
                  <a:pt x="595" y="360"/>
                </a:lnTo>
                <a:lnTo>
                  <a:pt x="595" y="360"/>
                </a:lnTo>
                <a:lnTo>
                  <a:pt x="595" y="360"/>
                </a:lnTo>
                <a:lnTo>
                  <a:pt x="595" y="360"/>
                </a:lnTo>
                <a:lnTo>
                  <a:pt x="595" y="360"/>
                </a:lnTo>
                <a:lnTo>
                  <a:pt x="595" y="360"/>
                </a:lnTo>
                <a:cubicBezTo>
                  <a:pt x="595" y="352"/>
                  <a:pt x="595" y="352"/>
                  <a:pt x="595" y="352"/>
                </a:cubicBezTo>
                <a:lnTo>
                  <a:pt x="595" y="352"/>
                </a:lnTo>
                <a:lnTo>
                  <a:pt x="595" y="352"/>
                </a:lnTo>
                <a:lnTo>
                  <a:pt x="595" y="352"/>
                </a:lnTo>
                <a:lnTo>
                  <a:pt x="595" y="352"/>
                </a:lnTo>
                <a:lnTo>
                  <a:pt x="595" y="352"/>
                </a:lnTo>
                <a:lnTo>
                  <a:pt x="595" y="352"/>
                </a:lnTo>
                <a:lnTo>
                  <a:pt x="595" y="352"/>
                </a:lnTo>
                <a:lnTo>
                  <a:pt x="595" y="352"/>
                </a:lnTo>
                <a:lnTo>
                  <a:pt x="595" y="352"/>
                </a:lnTo>
                <a:lnTo>
                  <a:pt x="595" y="352"/>
                </a:lnTo>
                <a:lnTo>
                  <a:pt x="595" y="352"/>
                </a:lnTo>
                <a:cubicBezTo>
                  <a:pt x="595" y="352"/>
                  <a:pt x="595" y="352"/>
                  <a:pt x="595" y="343"/>
                </a:cubicBezTo>
                <a:lnTo>
                  <a:pt x="595" y="343"/>
                </a:lnTo>
                <a:cubicBezTo>
                  <a:pt x="536" y="268"/>
                  <a:pt x="536" y="268"/>
                  <a:pt x="536" y="268"/>
                </a:cubicBezTo>
                <a:cubicBezTo>
                  <a:pt x="553" y="259"/>
                  <a:pt x="570" y="259"/>
                  <a:pt x="578" y="259"/>
                </a:cubicBezTo>
                <a:cubicBezTo>
                  <a:pt x="637" y="259"/>
                  <a:pt x="679" y="301"/>
                  <a:pt x="679" y="352"/>
                </a:cubicBezTo>
                <a:cubicBezTo>
                  <a:pt x="679" y="410"/>
                  <a:pt x="637" y="452"/>
                  <a:pt x="578" y="4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4574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75">
            <a:extLst>
              <a:ext uri="{FF2B5EF4-FFF2-40B4-BE49-F238E27FC236}">
                <a16:creationId xmlns:a16="http://schemas.microsoft.com/office/drawing/2014/main" id="{330A828B-3E06-1242-A7C7-8ECE7796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061" y="7302941"/>
            <a:ext cx="3776872" cy="2027813"/>
          </a:xfrm>
          <a:custGeom>
            <a:avLst/>
            <a:gdLst>
              <a:gd name="T0" fmla="*/ 0 w 3047"/>
              <a:gd name="T1" fmla="*/ 1637 h 1638"/>
              <a:gd name="T2" fmla="*/ 0 w 3047"/>
              <a:gd name="T3" fmla="*/ 1637 h 1638"/>
              <a:gd name="T4" fmla="*/ 0 w 3047"/>
              <a:gd name="T5" fmla="*/ 1637 h 1638"/>
              <a:gd name="T6" fmla="*/ 1638 w 3047"/>
              <a:gd name="T7" fmla="*/ 0 h 1638"/>
              <a:gd name="T8" fmla="*/ 3046 w 3047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" h="1638">
                <a:moveTo>
                  <a:pt x="0" y="1637"/>
                </a:moveTo>
                <a:lnTo>
                  <a:pt x="0" y="1637"/>
                </a:lnTo>
                <a:lnTo>
                  <a:pt x="0" y="1637"/>
                </a:lnTo>
                <a:cubicBezTo>
                  <a:pt x="0" y="734"/>
                  <a:pt x="734" y="0"/>
                  <a:pt x="1638" y="0"/>
                </a:cubicBezTo>
                <a:cubicBezTo>
                  <a:pt x="3046" y="0"/>
                  <a:pt x="3046" y="0"/>
                  <a:pt x="304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3" name="Freeform 76">
            <a:extLst>
              <a:ext uri="{FF2B5EF4-FFF2-40B4-BE49-F238E27FC236}">
                <a16:creationId xmlns:a16="http://schemas.microsoft.com/office/drawing/2014/main" id="{FAD76CD5-8863-A848-A0F2-B8B3B0084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506" y="5122082"/>
            <a:ext cx="4487427" cy="4203208"/>
          </a:xfrm>
          <a:custGeom>
            <a:avLst/>
            <a:gdLst>
              <a:gd name="T0" fmla="*/ 0 w 3621"/>
              <a:gd name="T1" fmla="*/ 3388 h 3389"/>
              <a:gd name="T2" fmla="*/ 0 w 3621"/>
              <a:gd name="T3" fmla="*/ 3388 h 3389"/>
              <a:gd name="T4" fmla="*/ 0 w 3621"/>
              <a:gd name="T5" fmla="*/ 3388 h 3389"/>
              <a:gd name="T6" fmla="*/ 3390 w 3621"/>
              <a:gd name="T7" fmla="*/ 0 h 3389"/>
              <a:gd name="T8" fmla="*/ 3620 w 3621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1" h="3389">
                <a:moveTo>
                  <a:pt x="0" y="3388"/>
                </a:moveTo>
                <a:lnTo>
                  <a:pt x="0" y="3388"/>
                </a:lnTo>
                <a:lnTo>
                  <a:pt x="0" y="3388"/>
                </a:lnTo>
                <a:cubicBezTo>
                  <a:pt x="0" y="1515"/>
                  <a:pt x="1515" y="0"/>
                  <a:pt x="3390" y="0"/>
                </a:cubicBezTo>
                <a:cubicBezTo>
                  <a:pt x="3620" y="0"/>
                  <a:pt x="3620" y="0"/>
                  <a:pt x="362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4" name="Freeform 77">
            <a:extLst>
              <a:ext uri="{FF2B5EF4-FFF2-40B4-BE49-F238E27FC236}">
                <a16:creationId xmlns:a16="http://schemas.microsoft.com/office/drawing/2014/main" id="{D07D037D-9D9C-0345-A6D6-C6F6864AB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7302941"/>
            <a:ext cx="3787803" cy="2027813"/>
          </a:xfrm>
          <a:custGeom>
            <a:avLst/>
            <a:gdLst>
              <a:gd name="T0" fmla="*/ 3053 w 3054"/>
              <a:gd name="T1" fmla="*/ 1637 h 1638"/>
              <a:gd name="T2" fmla="*/ 3053 w 3054"/>
              <a:gd name="T3" fmla="*/ 1637 h 1638"/>
              <a:gd name="T4" fmla="*/ 3053 w 3054"/>
              <a:gd name="T5" fmla="*/ 1637 h 1638"/>
              <a:gd name="T6" fmla="*/ 1408 w 3054"/>
              <a:gd name="T7" fmla="*/ 0 h 1638"/>
              <a:gd name="T8" fmla="*/ 0 w 3054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4" h="1638">
                <a:moveTo>
                  <a:pt x="3053" y="1637"/>
                </a:moveTo>
                <a:lnTo>
                  <a:pt x="3053" y="1637"/>
                </a:lnTo>
                <a:lnTo>
                  <a:pt x="3053" y="1637"/>
                </a:lnTo>
                <a:cubicBezTo>
                  <a:pt x="3053" y="734"/>
                  <a:pt x="2318" y="0"/>
                  <a:pt x="140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5" name="Freeform 78">
            <a:extLst>
              <a:ext uri="{FF2B5EF4-FFF2-40B4-BE49-F238E27FC236}">
                <a16:creationId xmlns:a16="http://schemas.microsoft.com/office/drawing/2014/main" id="{41566B7C-54C3-CD45-9438-B059F0092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5122082"/>
            <a:ext cx="4498358" cy="4203208"/>
          </a:xfrm>
          <a:custGeom>
            <a:avLst/>
            <a:gdLst>
              <a:gd name="T0" fmla="*/ 3626 w 3627"/>
              <a:gd name="T1" fmla="*/ 3388 h 3389"/>
              <a:gd name="T2" fmla="*/ 3626 w 3627"/>
              <a:gd name="T3" fmla="*/ 3388 h 3389"/>
              <a:gd name="T4" fmla="*/ 3626 w 3627"/>
              <a:gd name="T5" fmla="*/ 3388 h 3389"/>
              <a:gd name="T6" fmla="*/ 229 w 3627"/>
              <a:gd name="T7" fmla="*/ 0 h 3389"/>
              <a:gd name="T8" fmla="*/ 0 w 3627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7" h="3389">
                <a:moveTo>
                  <a:pt x="3626" y="3388"/>
                </a:moveTo>
                <a:lnTo>
                  <a:pt x="3626" y="3388"/>
                </a:lnTo>
                <a:lnTo>
                  <a:pt x="3626" y="3388"/>
                </a:lnTo>
                <a:cubicBezTo>
                  <a:pt x="3626" y="1515"/>
                  <a:pt x="2104" y="0"/>
                  <a:pt x="22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6" name="Freeform 235">
            <a:extLst>
              <a:ext uri="{FF2B5EF4-FFF2-40B4-BE49-F238E27FC236}">
                <a16:creationId xmlns:a16="http://schemas.microsoft.com/office/drawing/2014/main" id="{A78D2971-2174-BE4A-900F-01EB7A24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45" y="4362336"/>
            <a:ext cx="1519495" cy="1519495"/>
          </a:xfrm>
          <a:custGeom>
            <a:avLst/>
            <a:gdLst>
              <a:gd name="T0" fmla="*/ 1225 w 1226"/>
              <a:gd name="T1" fmla="*/ 613 h 1226"/>
              <a:gd name="T2" fmla="*/ 1225 w 1226"/>
              <a:gd name="T3" fmla="*/ 613 h 1226"/>
              <a:gd name="T4" fmla="*/ 613 w 1226"/>
              <a:gd name="T5" fmla="*/ 1225 h 1226"/>
              <a:gd name="T6" fmla="*/ 0 w 1226"/>
              <a:gd name="T7" fmla="*/ 613 h 1226"/>
              <a:gd name="T8" fmla="*/ 613 w 1226"/>
              <a:gd name="T9" fmla="*/ 0 h 1226"/>
              <a:gd name="T10" fmla="*/ 1225 w 1226"/>
              <a:gd name="T11" fmla="*/ 613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3"/>
                </a:moveTo>
                <a:lnTo>
                  <a:pt x="1225" y="613"/>
                </a:lnTo>
                <a:cubicBezTo>
                  <a:pt x="1225" y="949"/>
                  <a:pt x="957" y="1225"/>
                  <a:pt x="613" y="1225"/>
                </a:cubicBezTo>
                <a:cubicBezTo>
                  <a:pt x="276" y="1225"/>
                  <a:pt x="0" y="949"/>
                  <a:pt x="0" y="613"/>
                </a:cubicBezTo>
                <a:cubicBezTo>
                  <a:pt x="0" y="268"/>
                  <a:pt x="276" y="0"/>
                  <a:pt x="613" y="0"/>
                </a:cubicBezTo>
                <a:cubicBezTo>
                  <a:pt x="957" y="0"/>
                  <a:pt x="1225" y="268"/>
                  <a:pt x="1225" y="6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36">
            <a:extLst>
              <a:ext uri="{FF2B5EF4-FFF2-40B4-BE49-F238E27FC236}">
                <a16:creationId xmlns:a16="http://schemas.microsoft.com/office/drawing/2014/main" id="{2B50AD14-C89C-6C42-8C22-4D2C1547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45" y="6543192"/>
            <a:ext cx="1519495" cy="1519495"/>
          </a:xfrm>
          <a:custGeom>
            <a:avLst/>
            <a:gdLst>
              <a:gd name="T0" fmla="*/ 1225 w 1226"/>
              <a:gd name="T1" fmla="*/ 612 h 1225"/>
              <a:gd name="T2" fmla="*/ 1225 w 1226"/>
              <a:gd name="T3" fmla="*/ 612 h 1225"/>
              <a:gd name="T4" fmla="*/ 613 w 1226"/>
              <a:gd name="T5" fmla="*/ 1224 h 1225"/>
              <a:gd name="T6" fmla="*/ 0 w 1226"/>
              <a:gd name="T7" fmla="*/ 612 h 1225"/>
              <a:gd name="T8" fmla="*/ 613 w 1226"/>
              <a:gd name="T9" fmla="*/ 0 h 1225"/>
              <a:gd name="T10" fmla="*/ 1225 w 1226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5">
                <a:moveTo>
                  <a:pt x="1225" y="612"/>
                </a:moveTo>
                <a:lnTo>
                  <a:pt x="1225" y="612"/>
                </a:lnTo>
                <a:cubicBezTo>
                  <a:pt x="1225" y="948"/>
                  <a:pt x="957" y="1224"/>
                  <a:pt x="613" y="1224"/>
                </a:cubicBezTo>
                <a:cubicBezTo>
                  <a:pt x="276" y="1224"/>
                  <a:pt x="0" y="948"/>
                  <a:pt x="0" y="612"/>
                </a:cubicBezTo>
                <a:cubicBezTo>
                  <a:pt x="0" y="276"/>
                  <a:pt x="276" y="0"/>
                  <a:pt x="613" y="0"/>
                </a:cubicBezTo>
                <a:cubicBezTo>
                  <a:pt x="957" y="0"/>
                  <a:pt x="1225" y="276"/>
                  <a:pt x="1225" y="6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37">
            <a:extLst>
              <a:ext uri="{FF2B5EF4-FFF2-40B4-BE49-F238E27FC236}">
                <a16:creationId xmlns:a16="http://schemas.microsoft.com/office/drawing/2014/main" id="{0BE8EACC-157E-B140-9949-B0B492C8E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187" y="4362336"/>
            <a:ext cx="1519495" cy="1519495"/>
          </a:xfrm>
          <a:custGeom>
            <a:avLst/>
            <a:gdLst>
              <a:gd name="T0" fmla="*/ 1225 w 1226"/>
              <a:gd name="T1" fmla="*/ 613 h 1226"/>
              <a:gd name="T2" fmla="*/ 1225 w 1226"/>
              <a:gd name="T3" fmla="*/ 613 h 1226"/>
              <a:gd name="T4" fmla="*/ 613 w 1226"/>
              <a:gd name="T5" fmla="*/ 1225 h 1226"/>
              <a:gd name="T6" fmla="*/ 0 w 1226"/>
              <a:gd name="T7" fmla="*/ 613 h 1226"/>
              <a:gd name="T8" fmla="*/ 613 w 1226"/>
              <a:gd name="T9" fmla="*/ 0 h 1226"/>
              <a:gd name="T10" fmla="*/ 1225 w 1226"/>
              <a:gd name="T11" fmla="*/ 613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3"/>
                </a:moveTo>
                <a:lnTo>
                  <a:pt x="1225" y="613"/>
                </a:lnTo>
                <a:cubicBezTo>
                  <a:pt x="1225" y="949"/>
                  <a:pt x="949" y="1225"/>
                  <a:pt x="613" y="1225"/>
                </a:cubicBezTo>
                <a:cubicBezTo>
                  <a:pt x="276" y="1225"/>
                  <a:pt x="0" y="949"/>
                  <a:pt x="0" y="613"/>
                </a:cubicBezTo>
                <a:cubicBezTo>
                  <a:pt x="0" y="268"/>
                  <a:pt x="276" y="0"/>
                  <a:pt x="613" y="0"/>
                </a:cubicBezTo>
                <a:cubicBezTo>
                  <a:pt x="949" y="0"/>
                  <a:pt x="1225" y="268"/>
                  <a:pt x="1225" y="6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38">
            <a:extLst>
              <a:ext uri="{FF2B5EF4-FFF2-40B4-BE49-F238E27FC236}">
                <a16:creationId xmlns:a16="http://schemas.microsoft.com/office/drawing/2014/main" id="{877D40E7-586D-F347-981E-83A5118A5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187" y="6543192"/>
            <a:ext cx="1519495" cy="1519495"/>
          </a:xfrm>
          <a:custGeom>
            <a:avLst/>
            <a:gdLst>
              <a:gd name="T0" fmla="*/ 1225 w 1226"/>
              <a:gd name="T1" fmla="*/ 612 h 1225"/>
              <a:gd name="T2" fmla="*/ 1225 w 1226"/>
              <a:gd name="T3" fmla="*/ 612 h 1225"/>
              <a:gd name="T4" fmla="*/ 613 w 1226"/>
              <a:gd name="T5" fmla="*/ 1224 h 1225"/>
              <a:gd name="T6" fmla="*/ 0 w 1226"/>
              <a:gd name="T7" fmla="*/ 612 h 1225"/>
              <a:gd name="T8" fmla="*/ 613 w 1226"/>
              <a:gd name="T9" fmla="*/ 0 h 1225"/>
              <a:gd name="T10" fmla="*/ 1225 w 1226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5">
                <a:moveTo>
                  <a:pt x="1225" y="612"/>
                </a:moveTo>
                <a:lnTo>
                  <a:pt x="1225" y="612"/>
                </a:lnTo>
                <a:cubicBezTo>
                  <a:pt x="1225" y="948"/>
                  <a:pt x="949" y="1224"/>
                  <a:pt x="613" y="1224"/>
                </a:cubicBezTo>
                <a:cubicBezTo>
                  <a:pt x="276" y="1224"/>
                  <a:pt x="0" y="948"/>
                  <a:pt x="0" y="612"/>
                </a:cubicBezTo>
                <a:cubicBezTo>
                  <a:pt x="0" y="276"/>
                  <a:pt x="276" y="0"/>
                  <a:pt x="613" y="0"/>
                </a:cubicBezTo>
                <a:cubicBezTo>
                  <a:pt x="949" y="0"/>
                  <a:pt x="1225" y="276"/>
                  <a:pt x="1225" y="6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D232007F-B5B6-C646-9284-4F7FD43C8F1B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151" name="CuadroTexto 150">
              <a:extLst>
                <a:ext uri="{FF2B5EF4-FFF2-40B4-BE49-F238E27FC236}">
                  <a16:creationId xmlns:a16="http://schemas.microsoft.com/office/drawing/2014/main" id="{A33B0BA1-A9F2-454B-A784-279E23BA00DF}"/>
                </a:ext>
              </a:extLst>
            </p:cNvPr>
            <p:cNvSpPr txBox="1"/>
            <p:nvPr/>
          </p:nvSpPr>
          <p:spPr>
            <a:xfrm>
              <a:off x="8958626" y="861425"/>
              <a:ext cx="64604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Fitness/Sport</a:t>
              </a:r>
            </a:p>
          </p:txBody>
        </p:sp>
        <p:sp>
          <p:nvSpPr>
            <p:cNvPr id="152" name="CuadroTexto 151">
              <a:extLst>
                <a:ext uri="{FF2B5EF4-FFF2-40B4-BE49-F238E27FC236}">
                  <a16:creationId xmlns:a16="http://schemas.microsoft.com/office/drawing/2014/main" id="{6E9D6D61-B45B-3341-A8A7-6F0EA505157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3ECC5405-F78E-724C-AA81-323F7AFED840}"/>
              </a:ext>
            </a:extLst>
          </p:cNvPr>
          <p:cNvGrpSpPr/>
          <p:nvPr/>
        </p:nvGrpSpPr>
        <p:grpSpPr>
          <a:xfrm>
            <a:off x="18507228" y="4329679"/>
            <a:ext cx="4634312" cy="2284399"/>
            <a:chOff x="4247967" y="10711881"/>
            <a:chExt cx="4236804" cy="2284399"/>
          </a:xfrm>
        </p:grpSpPr>
        <p:sp>
          <p:nvSpPr>
            <p:cNvPr id="154" name="CuadroTexto 395">
              <a:extLst>
                <a:ext uri="{FF2B5EF4-FFF2-40B4-BE49-F238E27FC236}">
                  <a16:creationId xmlns:a16="http://schemas.microsoft.com/office/drawing/2014/main" id="{43CFF6BB-E246-B34A-8C82-8CB23DD8EC52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55" name="Rectangle 40">
              <a:extLst>
                <a:ext uri="{FF2B5EF4-FFF2-40B4-BE49-F238E27FC236}">
                  <a16:creationId xmlns:a16="http://schemas.microsoft.com/office/drawing/2014/main" id="{D086F2FF-2B2F-C445-9919-00C7883888DD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5FD083B7-8832-F042-9028-C0BBB68F4C88}"/>
              </a:ext>
            </a:extLst>
          </p:cNvPr>
          <p:cNvGrpSpPr/>
          <p:nvPr/>
        </p:nvGrpSpPr>
        <p:grpSpPr>
          <a:xfrm>
            <a:off x="1600201" y="4400111"/>
            <a:ext cx="5084922" cy="1827997"/>
            <a:chOff x="4263265" y="1952891"/>
            <a:chExt cx="4236804" cy="1827997"/>
          </a:xfrm>
        </p:grpSpPr>
        <p:sp>
          <p:nvSpPr>
            <p:cNvPr id="157" name="CuadroTexto 395">
              <a:extLst>
                <a:ext uri="{FF2B5EF4-FFF2-40B4-BE49-F238E27FC236}">
                  <a16:creationId xmlns:a16="http://schemas.microsoft.com/office/drawing/2014/main" id="{8A12BFF7-1E3F-0B4D-804A-C464E3367810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58" name="Rectangle 40">
              <a:extLst>
                <a:ext uri="{FF2B5EF4-FFF2-40B4-BE49-F238E27FC236}">
                  <a16:creationId xmlns:a16="http://schemas.microsoft.com/office/drawing/2014/main" id="{60F9CE17-4CF6-D140-BD95-B1F86C6674B4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9" name="Grupo 158">
            <a:extLst>
              <a:ext uri="{FF2B5EF4-FFF2-40B4-BE49-F238E27FC236}">
                <a16:creationId xmlns:a16="http://schemas.microsoft.com/office/drawing/2014/main" id="{F44A9600-E83B-2A47-972C-0C66F0C3F475}"/>
              </a:ext>
            </a:extLst>
          </p:cNvPr>
          <p:cNvGrpSpPr/>
          <p:nvPr/>
        </p:nvGrpSpPr>
        <p:grpSpPr>
          <a:xfrm>
            <a:off x="18519602" y="6592254"/>
            <a:ext cx="4634312" cy="2284399"/>
            <a:chOff x="4247967" y="10711881"/>
            <a:chExt cx="4236804" cy="2284399"/>
          </a:xfrm>
        </p:grpSpPr>
        <p:sp>
          <p:nvSpPr>
            <p:cNvPr id="160" name="CuadroTexto 395">
              <a:extLst>
                <a:ext uri="{FF2B5EF4-FFF2-40B4-BE49-F238E27FC236}">
                  <a16:creationId xmlns:a16="http://schemas.microsoft.com/office/drawing/2014/main" id="{D0B2DB12-E82B-8F42-822A-A0EBB79B2447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61" name="Rectangle 40">
              <a:extLst>
                <a:ext uri="{FF2B5EF4-FFF2-40B4-BE49-F238E27FC236}">
                  <a16:creationId xmlns:a16="http://schemas.microsoft.com/office/drawing/2014/main" id="{3B311819-8FAC-F941-9CEF-C3185A186F20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49C85305-18F6-214E-92D0-A514BFB30E0D}"/>
              </a:ext>
            </a:extLst>
          </p:cNvPr>
          <p:cNvGrpSpPr/>
          <p:nvPr/>
        </p:nvGrpSpPr>
        <p:grpSpPr>
          <a:xfrm>
            <a:off x="1609453" y="6564779"/>
            <a:ext cx="5084922" cy="1827997"/>
            <a:chOff x="4263265" y="1952891"/>
            <a:chExt cx="4236804" cy="1827997"/>
          </a:xfrm>
        </p:grpSpPr>
        <p:sp>
          <p:nvSpPr>
            <p:cNvPr id="163" name="CuadroTexto 395">
              <a:extLst>
                <a:ext uri="{FF2B5EF4-FFF2-40B4-BE49-F238E27FC236}">
                  <a16:creationId xmlns:a16="http://schemas.microsoft.com/office/drawing/2014/main" id="{6C363DAF-FDE6-8248-9723-EBA9C4AC957C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64" name="Rectangle 40">
              <a:extLst>
                <a:ext uri="{FF2B5EF4-FFF2-40B4-BE49-F238E27FC236}">
                  <a16:creationId xmlns:a16="http://schemas.microsoft.com/office/drawing/2014/main" id="{E5DB4D75-A940-234E-BB28-6528CB87FB0E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65" name="Freeform 1">
            <a:extLst>
              <a:ext uri="{FF2B5EF4-FFF2-40B4-BE49-F238E27FC236}">
                <a16:creationId xmlns:a16="http://schemas.microsoft.com/office/drawing/2014/main" id="{DE24FC8F-55E2-B04A-A438-F09C6A014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487" y="6860901"/>
            <a:ext cx="873599" cy="873599"/>
          </a:xfrm>
          <a:custGeom>
            <a:avLst/>
            <a:gdLst>
              <a:gd name="T0" fmla="*/ 822 w 832"/>
              <a:gd name="T1" fmla="*/ 0 h 832"/>
              <a:gd name="T2" fmla="*/ 0 w 832"/>
              <a:gd name="T3" fmla="*/ 831 h 832"/>
              <a:gd name="T4" fmla="*/ 831 w 832"/>
              <a:gd name="T5" fmla="*/ 0 h 832"/>
              <a:gd name="T6" fmla="*/ 822 w 832"/>
              <a:gd name="T7" fmla="*/ 0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2" h="832">
                <a:moveTo>
                  <a:pt x="822" y="0"/>
                </a:moveTo>
                <a:lnTo>
                  <a:pt x="0" y="831"/>
                </a:lnTo>
                <a:lnTo>
                  <a:pt x="831" y="0"/>
                </a:lnTo>
                <a:lnTo>
                  <a:pt x="822" y="0"/>
                </a:lnTo>
              </a:path>
            </a:pathLst>
          </a:custGeom>
          <a:solidFill>
            <a:srgbClr val="FDBE2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13">
            <a:extLst>
              <a:ext uri="{FF2B5EF4-FFF2-40B4-BE49-F238E27FC236}">
                <a16:creationId xmlns:a16="http://schemas.microsoft.com/office/drawing/2014/main" id="{67DF8812-D10B-5741-978D-0BBF43C02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828" y="6812077"/>
            <a:ext cx="508210" cy="971246"/>
          </a:xfrm>
          <a:custGeom>
            <a:avLst/>
            <a:gdLst>
              <a:gd name="T0" fmla="*/ 371 w 399"/>
              <a:gd name="T1" fmla="*/ 478 h 759"/>
              <a:gd name="T2" fmla="*/ 398 w 399"/>
              <a:gd name="T3" fmla="*/ 379 h 759"/>
              <a:gd name="T4" fmla="*/ 371 w 399"/>
              <a:gd name="T5" fmla="*/ 271 h 759"/>
              <a:gd name="T6" fmla="*/ 398 w 399"/>
              <a:gd name="T7" fmla="*/ 18 h 759"/>
              <a:gd name="T8" fmla="*/ 361 w 399"/>
              <a:gd name="T9" fmla="*/ 18 h 759"/>
              <a:gd name="T10" fmla="*/ 18 w 399"/>
              <a:gd name="T11" fmla="*/ 0 h 759"/>
              <a:gd name="T12" fmla="*/ 117 w 399"/>
              <a:gd name="T13" fmla="*/ 199 h 759"/>
              <a:gd name="T14" fmla="*/ 27 w 399"/>
              <a:gd name="T15" fmla="*/ 279 h 759"/>
              <a:gd name="T16" fmla="*/ 117 w 399"/>
              <a:gd name="T17" fmla="*/ 559 h 759"/>
              <a:gd name="T18" fmla="*/ 18 w 399"/>
              <a:gd name="T19" fmla="*/ 758 h 759"/>
              <a:gd name="T20" fmla="*/ 361 w 399"/>
              <a:gd name="T21" fmla="*/ 740 h 759"/>
              <a:gd name="T22" fmla="*/ 398 w 399"/>
              <a:gd name="T23" fmla="*/ 740 h 759"/>
              <a:gd name="T24" fmla="*/ 371 w 399"/>
              <a:gd name="T25" fmla="*/ 478 h 759"/>
              <a:gd name="T26" fmla="*/ 45 w 399"/>
              <a:gd name="T27" fmla="*/ 54 h 759"/>
              <a:gd name="T28" fmla="*/ 344 w 399"/>
              <a:gd name="T29" fmla="*/ 99 h 759"/>
              <a:gd name="T30" fmla="*/ 45 w 399"/>
              <a:gd name="T31" fmla="*/ 54 h 759"/>
              <a:gd name="T32" fmla="*/ 91 w 399"/>
              <a:gd name="T33" fmla="*/ 136 h 759"/>
              <a:gd name="T34" fmla="*/ 199 w 399"/>
              <a:gd name="T35" fmla="*/ 181 h 759"/>
              <a:gd name="T36" fmla="*/ 199 w 399"/>
              <a:gd name="T37" fmla="*/ 217 h 759"/>
              <a:gd name="T38" fmla="*/ 316 w 399"/>
              <a:gd name="T39" fmla="*/ 271 h 759"/>
              <a:gd name="T40" fmla="*/ 199 w 399"/>
              <a:gd name="T41" fmla="*/ 217 h 759"/>
              <a:gd name="T42" fmla="*/ 54 w 399"/>
              <a:gd name="T43" fmla="*/ 306 h 759"/>
              <a:gd name="T44" fmla="*/ 361 w 399"/>
              <a:gd name="T45" fmla="*/ 361 h 759"/>
              <a:gd name="T46" fmla="*/ 54 w 399"/>
              <a:gd name="T47" fmla="*/ 306 h 759"/>
              <a:gd name="T48" fmla="*/ 54 w 399"/>
              <a:gd name="T49" fmla="*/ 451 h 759"/>
              <a:gd name="T50" fmla="*/ 361 w 399"/>
              <a:gd name="T51" fmla="*/ 397 h 759"/>
              <a:gd name="T52" fmla="*/ 54 w 399"/>
              <a:gd name="T53" fmla="*/ 451 h 759"/>
              <a:gd name="T54" fmla="*/ 353 w 399"/>
              <a:gd name="T55" fmla="*/ 704 h 759"/>
              <a:gd name="T56" fmla="*/ 54 w 399"/>
              <a:gd name="T57" fmla="*/ 659 h 759"/>
              <a:gd name="T58" fmla="*/ 353 w 399"/>
              <a:gd name="T59" fmla="*/ 704 h 759"/>
              <a:gd name="T60" fmla="*/ 307 w 399"/>
              <a:gd name="T61" fmla="*/ 623 h 759"/>
              <a:gd name="T62" fmla="*/ 199 w 399"/>
              <a:gd name="T63" fmla="*/ 578 h 759"/>
              <a:gd name="T64" fmla="*/ 199 w 399"/>
              <a:gd name="T65" fmla="*/ 541 h 759"/>
              <a:gd name="T66" fmla="*/ 82 w 399"/>
              <a:gd name="T67" fmla="*/ 487 h 759"/>
              <a:gd name="T68" fmla="*/ 199 w 399"/>
              <a:gd name="T69" fmla="*/ 541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9" h="759">
                <a:moveTo>
                  <a:pt x="371" y="478"/>
                </a:moveTo>
                <a:lnTo>
                  <a:pt x="371" y="478"/>
                </a:lnTo>
                <a:lnTo>
                  <a:pt x="371" y="478"/>
                </a:lnTo>
                <a:cubicBezTo>
                  <a:pt x="389" y="451"/>
                  <a:pt x="398" y="415"/>
                  <a:pt x="398" y="379"/>
                </a:cubicBezTo>
                <a:cubicBezTo>
                  <a:pt x="398" y="343"/>
                  <a:pt x="389" y="306"/>
                  <a:pt x="371" y="279"/>
                </a:cubicBezTo>
                <a:lnTo>
                  <a:pt x="371" y="271"/>
                </a:lnTo>
                <a:cubicBezTo>
                  <a:pt x="344" y="244"/>
                  <a:pt x="316" y="217"/>
                  <a:pt x="280" y="199"/>
                </a:cubicBezTo>
                <a:cubicBezTo>
                  <a:pt x="353" y="172"/>
                  <a:pt x="398" y="99"/>
                  <a:pt x="398" y="18"/>
                </a:cubicBezTo>
                <a:cubicBezTo>
                  <a:pt x="398" y="9"/>
                  <a:pt x="389" y="0"/>
                  <a:pt x="380" y="0"/>
                </a:cubicBezTo>
                <a:cubicBezTo>
                  <a:pt x="371" y="0"/>
                  <a:pt x="361" y="9"/>
                  <a:pt x="361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9"/>
                  <a:pt x="27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99"/>
                  <a:pt x="45" y="172"/>
                  <a:pt x="117" y="199"/>
                </a:cubicBezTo>
                <a:cubicBezTo>
                  <a:pt x="82" y="217"/>
                  <a:pt x="54" y="244"/>
                  <a:pt x="27" y="271"/>
                </a:cubicBezTo>
                <a:lnTo>
                  <a:pt x="27" y="279"/>
                </a:lnTo>
                <a:cubicBezTo>
                  <a:pt x="9" y="306"/>
                  <a:pt x="0" y="343"/>
                  <a:pt x="0" y="379"/>
                </a:cubicBezTo>
                <a:cubicBezTo>
                  <a:pt x="0" y="460"/>
                  <a:pt x="45" y="523"/>
                  <a:pt x="117" y="559"/>
                </a:cubicBezTo>
                <a:cubicBezTo>
                  <a:pt x="45" y="587"/>
                  <a:pt x="0" y="659"/>
                  <a:pt x="0" y="740"/>
                </a:cubicBezTo>
                <a:cubicBezTo>
                  <a:pt x="0" y="749"/>
                  <a:pt x="9" y="758"/>
                  <a:pt x="18" y="758"/>
                </a:cubicBezTo>
                <a:cubicBezTo>
                  <a:pt x="27" y="758"/>
                  <a:pt x="36" y="749"/>
                  <a:pt x="36" y="740"/>
                </a:cubicBezTo>
                <a:cubicBezTo>
                  <a:pt x="361" y="740"/>
                  <a:pt x="361" y="740"/>
                  <a:pt x="361" y="740"/>
                </a:cubicBezTo>
                <a:cubicBezTo>
                  <a:pt x="361" y="749"/>
                  <a:pt x="371" y="758"/>
                  <a:pt x="380" y="758"/>
                </a:cubicBezTo>
                <a:cubicBezTo>
                  <a:pt x="389" y="758"/>
                  <a:pt x="398" y="749"/>
                  <a:pt x="398" y="740"/>
                </a:cubicBezTo>
                <a:cubicBezTo>
                  <a:pt x="398" y="659"/>
                  <a:pt x="353" y="587"/>
                  <a:pt x="280" y="559"/>
                </a:cubicBezTo>
                <a:cubicBezTo>
                  <a:pt x="316" y="541"/>
                  <a:pt x="353" y="514"/>
                  <a:pt x="371" y="478"/>
                </a:cubicBezTo>
                <a:close/>
                <a:moveTo>
                  <a:pt x="45" y="54"/>
                </a:moveTo>
                <a:lnTo>
                  <a:pt x="45" y="54"/>
                </a:lnTo>
                <a:cubicBezTo>
                  <a:pt x="353" y="54"/>
                  <a:pt x="353" y="54"/>
                  <a:pt x="353" y="54"/>
                </a:cubicBezTo>
                <a:cubicBezTo>
                  <a:pt x="353" y="73"/>
                  <a:pt x="344" y="82"/>
                  <a:pt x="344" y="99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82"/>
                  <a:pt x="45" y="73"/>
                  <a:pt x="45" y="54"/>
                </a:cubicBezTo>
                <a:close/>
                <a:moveTo>
                  <a:pt x="91" y="136"/>
                </a:moveTo>
                <a:lnTo>
                  <a:pt x="91" y="136"/>
                </a:lnTo>
                <a:cubicBezTo>
                  <a:pt x="307" y="136"/>
                  <a:pt x="307" y="136"/>
                  <a:pt x="307" y="136"/>
                </a:cubicBezTo>
                <a:cubicBezTo>
                  <a:pt x="280" y="163"/>
                  <a:pt x="244" y="181"/>
                  <a:pt x="199" y="181"/>
                </a:cubicBezTo>
                <a:cubicBezTo>
                  <a:pt x="154" y="181"/>
                  <a:pt x="117" y="163"/>
                  <a:pt x="91" y="136"/>
                </a:cubicBezTo>
                <a:close/>
                <a:moveTo>
                  <a:pt x="199" y="217"/>
                </a:moveTo>
                <a:lnTo>
                  <a:pt x="199" y="217"/>
                </a:lnTo>
                <a:cubicBezTo>
                  <a:pt x="244" y="217"/>
                  <a:pt x="280" y="235"/>
                  <a:pt x="316" y="271"/>
                </a:cubicBezTo>
                <a:cubicBezTo>
                  <a:pt x="82" y="271"/>
                  <a:pt x="82" y="271"/>
                  <a:pt x="82" y="271"/>
                </a:cubicBezTo>
                <a:cubicBezTo>
                  <a:pt x="117" y="235"/>
                  <a:pt x="154" y="217"/>
                  <a:pt x="199" y="217"/>
                </a:cubicBezTo>
                <a:close/>
                <a:moveTo>
                  <a:pt x="54" y="306"/>
                </a:moveTo>
                <a:lnTo>
                  <a:pt x="54" y="306"/>
                </a:lnTo>
                <a:cubicBezTo>
                  <a:pt x="344" y="306"/>
                  <a:pt x="344" y="306"/>
                  <a:pt x="344" y="306"/>
                </a:cubicBezTo>
                <a:cubicBezTo>
                  <a:pt x="353" y="325"/>
                  <a:pt x="353" y="343"/>
                  <a:pt x="361" y="361"/>
                </a:cubicBezTo>
                <a:cubicBezTo>
                  <a:pt x="36" y="361"/>
                  <a:pt x="36" y="361"/>
                  <a:pt x="36" y="361"/>
                </a:cubicBezTo>
                <a:cubicBezTo>
                  <a:pt x="45" y="343"/>
                  <a:pt x="45" y="325"/>
                  <a:pt x="54" y="306"/>
                </a:cubicBezTo>
                <a:close/>
                <a:moveTo>
                  <a:pt x="54" y="451"/>
                </a:moveTo>
                <a:lnTo>
                  <a:pt x="54" y="451"/>
                </a:lnTo>
                <a:cubicBezTo>
                  <a:pt x="45" y="433"/>
                  <a:pt x="45" y="415"/>
                  <a:pt x="36" y="397"/>
                </a:cubicBezTo>
                <a:cubicBezTo>
                  <a:pt x="361" y="397"/>
                  <a:pt x="361" y="397"/>
                  <a:pt x="361" y="397"/>
                </a:cubicBezTo>
                <a:cubicBezTo>
                  <a:pt x="353" y="415"/>
                  <a:pt x="353" y="433"/>
                  <a:pt x="344" y="451"/>
                </a:cubicBezTo>
                <a:lnTo>
                  <a:pt x="54" y="451"/>
                </a:lnTo>
                <a:close/>
                <a:moveTo>
                  <a:pt x="353" y="704"/>
                </a:moveTo>
                <a:lnTo>
                  <a:pt x="353" y="704"/>
                </a:lnTo>
                <a:cubicBezTo>
                  <a:pt x="45" y="704"/>
                  <a:pt x="45" y="704"/>
                  <a:pt x="45" y="704"/>
                </a:cubicBezTo>
                <a:cubicBezTo>
                  <a:pt x="45" y="686"/>
                  <a:pt x="54" y="677"/>
                  <a:pt x="54" y="659"/>
                </a:cubicBezTo>
                <a:cubicBezTo>
                  <a:pt x="344" y="659"/>
                  <a:pt x="344" y="659"/>
                  <a:pt x="344" y="659"/>
                </a:cubicBezTo>
                <a:cubicBezTo>
                  <a:pt x="344" y="677"/>
                  <a:pt x="353" y="686"/>
                  <a:pt x="353" y="704"/>
                </a:cubicBezTo>
                <a:close/>
                <a:moveTo>
                  <a:pt x="307" y="623"/>
                </a:moveTo>
                <a:lnTo>
                  <a:pt x="307" y="623"/>
                </a:lnTo>
                <a:cubicBezTo>
                  <a:pt x="91" y="623"/>
                  <a:pt x="91" y="623"/>
                  <a:pt x="91" y="623"/>
                </a:cubicBezTo>
                <a:cubicBezTo>
                  <a:pt x="117" y="595"/>
                  <a:pt x="154" y="578"/>
                  <a:pt x="199" y="578"/>
                </a:cubicBezTo>
                <a:cubicBezTo>
                  <a:pt x="244" y="578"/>
                  <a:pt x="280" y="595"/>
                  <a:pt x="307" y="623"/>
                </a:cubicBezTo>
                <a:close/>
                <a:moveTo>
                  <a:pt x="199" y="541"/>
                </a:moveTo>
                <a:lnTo>
                  <a:pt x="199" y="541"/>
                </a:lnTo>
                <a:cubicBezTo>
                  <a:pt x="154" y="541"/>
                  <a:pt x="108" y="523"/>
                  <a:pt x="82" y="487"/>
                </a:cubicBezTo>
                <a:cubicBezTo>
                  <a:pt x="316" y="487"/>
                  <a:pt x="316" y="487"/>
                  <a:pt x="316" y="487"/>
                </a:cubicBezTo>
                <a:cubicBezTo>
                  <a:pt x="289" y="523"/>
                  <a:pt x="244" y="541"/>
                  <a:pt x="199" y="5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4A84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14">
            <a:extLst>
              <a:ext uri="{FF2B5EF4-FFF2-40B4-BE49-F238E27FC236}">
                <a16:creationId xmlns:a16="http://schemas.microsoft.com/office/drawing/2014/main" id="{BE7480BB-A1F9-4A43-B608-910A1DA1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821" y="6910070"/>
            <a:ext cx="824430" cy="824430"/>
          </a:xfrm>
          <a:custGeom>
            <a:avLst/>
            <a:gdLst>
              <a:gd name="T0" fmla="*/ 633 w 643"/>
              <a:gd name="T1" fmla="*/ 145 h 642"/>
              <a:gd name="T2" fmla="*/ 633 w 643"/>
              <a:gd name="T3" fmla="*/ 145 h 642"/>
              <a:gd name="T4" fmla="*/ 587 w 643"/>
              <a:gd name="T5" fmla="*/ 64 h 642"/>
              <a:gd name="T6" fmla="*/ 506 w 643"/>
              <a:gd name="T7" fmla="*/ 9 h 642"/>
              <a:gd name="T8" fmla="*/ 406 w 643"/>
              <a:gd name="T9" fmla="*/ 9 h 642"/>
              <a:gd name="T10" fmla="*/ 208 w 643"/>
              <a:gd name="T11" fmla="*/ 109 h 642"/>
              <a:gd name="T12" fmla="*/ 108 w 643"/>
              <a:gd name="T13" fmla="*/ 307 h 642"/>
              <a:gd name="T14" fmla="*/ 108 w 643"/>
              <a:gd name="T15" fmla="*/ 406 h 642"/>
              <a:gd name="T16" fmla="*/ 145 w 643"/>
              <a:gd name="T17" fmla="*/ 469 h 642"/>
              <a:gd name="T18" fmla="*/ 9 w 643"/>
              <a:gd name="T19" fmla="*/ 614 h 642"/>
              <a:gd name="T20" fmla="*/ 9 w 643"/>
              <a:gd name="T21" fmla="*/ 641 h 642"/>
              <a:gd name="T22" fmla="*/ 18 w 643"/>
              <a:gd name="T23" fmla="*/ 641 h 642"/>
              <a:gd name="T24" fmla="*/ 36 w 643"/>
              <a:gd name="T25" fmla="*/ 641 h 642"/>
              <a:gd name="T26" fmla="*/ 172 w 643"/>
              <a:gd name="T27" fmla="*/ 496 h 642"/>
              <a:gd name="T28" fmla="*/ 244 w 643"/>
              <a:gd name="T29" fmla="*/ 533 h 642"/>
              <a:gd name="T30" fmla="*/ 307 w 643"/>
              <a:gd name="T31" fmla="*/ 541 h 642"/>
              <a:gd name="T32" fmla="*/ 343 w 643"/>
              <a:gd name="T33" fmla="*/ 541 h 642"/>
              <a:gd name="T34" fmla="*/ 533 w 643"/>
              <a:gd name="T35" fmla="*/ 433 h 642"/>
              <a:gd name="T36" fmla="*/ 642 w 643"/>
              <a:gd name="T37" fmla="*/ 243 h 642"/>
              <a:gd name="T38" fmla="*/ 633 w 643"/>
              <a:gd name="T39" fmla="*/ 145 h 642"/>
              <a:gd name="T40" fmla="*/ 506 w 643"/>
              <a:gd name="T41" fmla="*/ 406 h 642"/>
              <a:gd name="T42" fmla="*/ 506 w 643"/>
              <a:gd name="T43" fmla="*/ 406 h 642"/>
              <a:gd name="T44" fmla="*/ 334 w 643"/>
              <a:gd name="T45" fmla="*/ 505 h 642"/>
              <a:gd name="T46" fmla="*/ 307 w 643"/>
              <a:gd name="T47" fmla="*/ 505 h 642"/>
              <a:gd name="T48" fmla="*/ 199 w 643"/>
              <a:gd name="T49" fmla="*/ 469 h 642"/>
              <a:gd name="T50" fmla="*/ 289 w 643"/>
              <a:gd name="T51" fmla="*/ 379 h 642"/>
              <a:gd name="T52" fmla="*/ 389 w 643"/>
              <a:gd name="T53" fmla="*/ 397 h 642"/>
              <a:gd name="T54" fmla="*/ 398 w 643"/>
              <a:gd name="T55" fmla="*/ 397 h 642"/>
              <a:gd name="T56" fmla="*/ 416 w 643"/>
              <a:gd name="T57" fmla="*/ 379 h 642"/>
              <a:gd name="T58" fmla="*/ 398 w 643"/>
              <a:gd name="T59" fmla="*/ 352 h 642"/>
              <a:gd name="T60" fmla="*/ 316 w 643"/>
              <a:gd name="T61" fmla="*/ 343 h 642"/>
              <a:gd name="T62" fmla="*/ 398 w 643"/>
              <a:gd name="T63" fmla="*/ 271 h 642"/>
              <a:gd name="T64" fmla="*/ 479 w 643"/>
              <a:gd name="T65" fmla="*/ 307 h 642"/>
              <a:gd name="T66" fmla="*/ 488 w 643"/>
              <a:gd name="T67" fmla="*/ 307 h 642"/>
              <a:gd name="T68" fmla="*/ 506 w 643"/>
              <a:gd name="T69" fmla="*/ 289 h 642"/>
              <a:gd name="T70" fmla="*/ 497 w 643"/>
              <a:gd name="T71" fmla="*/ 271 h 642"/>
              <a:gd name="T72" fmla="*/ 425 w 643"/>
              <a:gd name="T73" fmla="*/ 243 h 642"/>
              <a:gd name="T74" fmla="*/ 461 w 643"/>
              <a:gd name="T75" fmla="*/ 199 h 642"/>
              <a:gd name="T76" fmla="*/ 461 w 643"/>
              <a:gd name="T77" fmla="*/ 172 h 642"/>
              <a:gd name="T78" fmla="*/ 434 w 643"/>
              <a:gd name="T79" fmla="*/ 181 h 642"/>
              <a:gd name="T80" fmla="*/ 370 w 643"/>
              <a:gd name="T81" fmla="*/ 234 h 642"/>
              <a:gd name="T82" fmla="*/ 370 w 643"/>
              <a:gd name="T83" fmla="*/ 234 h 642"/>
              <a:gd name="T84" fmla="*/ 361 w 643"/>
              <a:gd name="T85" fmla="*/ 252 h 642"/>
              <a:gd name="T86" fmla="*/ 352 w 643"/>
              <a:gd name="T87" fmla="*/ 181 h 642"/>
              <a:gd name="T88" fmla="*/ 334 w 643"/>
              <a:gd name="T89" fmla="*/ 163 h 642"/>
              <a:gd name="T90" fmla="*/ 316 w 643"/>
              <a:gd name="T91" fmla="*/ 181 h 642"/>
              <a:gd name="T92" fmla="*/ 325 w 643"/>
              <a:gd name="T93" fmla="*/ 289 h 642"/>
              <a:gd name="T94" fmla="*/ 253 w 643"/>
              <a:gd name="T95" fmla="*/ 361 h 642"/>
              <a:gd name="T96" fmla="*/ 253 w 643"/>
              <a:gd name="T97" fmla="*/ 289 h 642"/>
              <a:gd name="T98" fmla="*/ 235 w 643"/>
              <a:gd name="T99" fmla="*/ 261 h 642"/>
              <a:gd name="T100" fmla="*/ 217 w 643"/>
              <a:gd name="T101" fmla="*/ 289 h 642"/>
              <a:gd name="T102" fmla="*/ 217 w 643"/>
              <a:gd name="T103" fmla="*/ 397 h 642"/>
              <a:gd name="T104" fmla="*/ 172 w 643"/>
              <a:gd name="T105" fmla="*/ 442 h 642"/>
              <a:gd name="T106" fmla="*/ 235 w 643"/>
              <a:gd name="T107" fmla="*/ 136 h 642"/>
              <a:gd name="T108" fmla="*/ 406 w 643"/>
              <a:gd name="T109" fmla="*/ 45 h 642"/>
              <a:gd name="T110" fmla="*/ 443 w 643"/>
              <a:gd name="T111" fmla="*/ 45 h 642"/>
              <a:gd name="T112" fmla="*/ 560 w 643"/>
              <a:gd name="T113" fmla="*/ 91 h 642"/>
              <a:gd name="T114" fmla="*/ 506 w 643"/>
              <a:gd name="T115" fmla="*/ 406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43" h="642">
                <a:moveTo>
                  <a:pt x="633" y="145"/>
                </a:moveTo>
                <a:lnTo>
                  <a:pt x="633" y="145"/>
                </a:lnTo>
                <a:cubicBezTo>
                  <a:pt x="623" y="109"/>
                  <a:pt x="605" y="82"/>
                  <a:pt x="587" y="64"/>
                </a:cubicBezTo>
                <a:cubicBezTo>
                  <a:pt x="560" y="37"/>
                  <a:pt x="533" y="19"/>
                  <a:pt x="506" y="9"/>
                </a:cubicBezTo>
                <a:cubicBezTo>
                  <a:pt x="470" y="9"/>
                  <a:pt x="434" y="0"/>
                  <a:pt x="406" y="9"/>
                </a:cubicBezTo>
                <a:cubicBezTo>
                  <a:pt x="334" y="19"/>
                  <a:pt x="262" y="55"/>
                  <a:pt x="208" y="109"/>
                </a:cubicBezTo>
                <a:cubicBezTo>
                  <a:pt x="153" y="163"/>
                  <a:pt x="117" y="234"/>
                  <a:pt x="108" y="307"/>
                </a:cubicBezTo>
                <a:cubicBezTo>
                  <a:pt x="99" y="343"/>
                  <a:pt x="99" y="370"/>
                  <a:pt x="108" y="406"/>
                </a:cubicBezTo>
                <a:cubicBezTo>
                  <a:pt x="117" y="424"/>
                  <a:pt x="136" y="451"/>
                  <a:pt x="145" y="469"/>
                </a:cubicBezTo>
                <a:cubicBezTo>
                  <a:pt x="9" y="614"/>
                  <a:pt x="9" y="614"/>
                  <a:pt x="9" y="614"/>
                </a:cubicBezTo>
                <a:cubicBezTo>
                  <a:pt x="0" y="623"/>
                  <a:pt x="0" y="632"/>
                  <a:pt x="9" y="641"/>
                </a:cubicBezTo>
                <a:lnTo>
                  <a:pt x="18" y="641"/>
                </a:lnTo>
                <a:cubicBezTo>
                  <a:pt x="27" y="641"/>
                  <a:pt x="27" y="641"/>
                  <a:pt x="36" y="641"/>
                </a:cubicBezTo>
                <a:cubicBezTo>
                  <a:pt x="172" y="496"/>
                  <a:pt x="172" y="496"/>
                  <a:pt x="172" y="496"/>
                </a:cubicBezTo>
                <a:cubicBezTo>
                  <a:pt x="190" y="514"/>
                  <a:pt x="217" y="524"/>
                  <a:pt x="244" y="533"/>
                </a:cubicBezTo>
                <a:cubicBezTo>
                  <a:pt x="262" y="541"/>
                  <a:pt x="280" y="541"/>
                  <a:pt x="307" y="541"/>
                </a:cubicBezTo>
                <a:cubicBezTo>
                  <a:pt x="316" y="541"/>
                  <a:pt x="325" y="541"/>
                  <a:pt x="343" y="541"/>
                </a:cubicBezTo>
                <a:cubicBezTo>
                  <a:pt x="406" y="533"/>
                  <a:pt x="479" y="496"/>
                  <a:pt x="533" y="433"/>
                </a:cubicBezTo>
                <a:cubicBezTo>
                  <a:pt x="596" y="379"/>
                  <a:pt x="633" y="316"/>
                  <a:pt x="642" y="243"/>
                </a:cubicBezTo>
                <a:cubicBezTo>
                  <a:pt x="642" y="208"/>
                  <a:pt x="642" y="172"/>
                  <a:pt x="633" y="145"/>
                </a:cubicBezTo>
                <a:close/>
                <a:moveTo>
                  <a:pt x="506" y="406"/>
                </a:moveTo>
                <a:lnTo>
                  <a:pt x="506" y="406"/>
                </a:lnTo>
                <a:cubicBezTo>
                  <a:pt x="461" y="460"/>
                  <a:pt x="398" y="496"/>
                  <a:pt x="334" y="505"/>
                </a:cubicBezTo>
                <a:cubicBezTo>
                  <a:pt x="325" y="505"/>
                  <a:pt x="316" y="505"/>
                  <a:pt x="307" y="505"/>
                </a:cubicBezTo>
                <a:cubicBezTo>
                  <a:pt x="262" y="505"/>
                  <a:pt x="226" y="496"/>
                  <a:pt x="199" y="469"/>
                </a:cubicBezTo>
                <a:cubicBezTo>
                  <a:pt x="289" y="379"/>
                  <a:pt x="289" y="379"/>
                  <a:pt x="289" y="379"/>
                </a:cubicBezTo>
                <a:cubicBezTo>
                  <a:pt x="389" y="397"/>
                  <a:pt x="389" y="397"/>
                  <a:pt x="389" y="397"/>
                </a:cubicBezTo>
                <a:lnTo>
                  <a:pt x="398" y="397"/>
                </a:lnTo>
                <a:cubicBezTo>
                  <a:pt x="406" y="397"/>
                  <a:pt x="416" y="388"/>
                  <a:pt x="416" y="379"/>
                </a:cubicBezTo>
                <a:cubicBezTo>
                  <a:pt x="416" y="370"/>
                  <a:pt x="406" y="361"/>
                  <a:pt x="398" y="352"/>
                </a:cubicBezTo>
                <a:cubicBezTo>
                  <a:pt x="316" y="343"/>
                  <a:pt x="316" y="343"/>
                  <a:pt x="316" y="343"/>
                </a:cubicBezTo>
                <a:cubicBezTo>
                  <a:pt x="398" y="271"/>
                  <a:pt x="398" y="271"/>
                  <a:pt x="398" y="271"/>
                </a:cubicBezTo>
                <a:cubicBezTo>
                  <a:pt x="479" y="307"/>
                  <a:pt x="479" y="307"/>
                  <a:pt x="479" y="307"/>
                </a:cubicBezTo>
                <a:lnTo>
                  <a:pt x="488" y="307"/>
                </a:lnTo>
                <a:cubicBezTo>
                  <a:pt x="497" y="307"/>
                  <a:pt x="497" y="297"/>
                  <a:pt x="506" y="289"/>
                </a:cubicBezTo>
                <a:cubicBezTo>
                  <a:pt x="506" y="280"/>
                  <a:pt x="506" y="271"/>
                  <a:pt x="497" y="271"/>
                </a:cubicBezTo>
                <a:cubicBezTo>
                  <a:pt x="425" y="243"/>
                  <a:pt x="425" y="243"/>
                  <a:pt x="425" y="243"/>
                </a:cubicBezTo>
                <a:cubicBezTo>
                  <a:pt x="461" y="199"/>
                  <a:pt x="461" y="199"/>
                  <a:pt x="461" y="199"/>
                </a:cubicBezTo>
                <a:cubicBezTo>
                  <a:pt x="461" y="199"/>
                  <a:pt x="461" y="181"/>
                  <a:pt x="461" y="172"/>
                </a:cubicBezTo>
                <a:cubicBezTo>
                  <a:pt x="452" y="172"/>
                  <a:pt x="434" y="172"/>
                  <a:pt x="434" y="181"/>
                </a:cubicBezTo>
                <a:cubicBezTo>
                  <a:pt x="370" y="234"/>
                  <a:pt x="370" y="234"/>
                  <a:pt x="370" y="234"/>
                </a:cubicBezTo>
                <a:lnTo>
                  <a:pt x="370" y="234"/>
                </a:lnTo>
                <a:cubicBezTo>
                  <a:pt x="361" y="252"/>
                  <a:pt x="361" y="252"/>
                  <a:pt x="361" y="252"/>
                </a:cubicBezTo>
                <a:cubicBezTo>
                  <a:pt x="352" y="181"/>
                  <a:pt x="352" y="181"/>
                  <a:pt x="352" y="181"/>
                </a:cubicBezTo>
                <a:cubicBezTo>
                  <a:pt x="352" y="172"/>
                  <a:pt x="343" y="163"/>
                  <a:pt x="334" y="163"/>
                </a:cubicBezTo>
                <a:cubicBezTo>
                  <a:pt x="325" y="163"/>
                  <a:pt x="316" y="172"/>
                  <a:pt x="316" y="181"/>
                </a:cubicBezTo>
                <a:cubicBezTo>
                  <a:pt x="325" y="289"/>
                  <a:pt x="325" y="289"/>
                  <a:pt x="325" y="289"/>
                </a:cubicBezTo>
                <a:cubicBezTo>
                  <a:pt x="253" y="361"/>
                  <a:pt x="253" y="361"/>
                  <a:pt x="253" y="361"/>
                </a:cubicBezTo>
                <a:cubicBezTo>
                  <a:pt x="253" y="289"/>
                  <a:pt x="253" y="289"/>
                  <a:pt x="253" y="289"/>
                </a:cubicBezTo>
                <a:cubicBezTo>
                  <a:pt x="253" y="271"/>
                  <a:pt x="244" y="261"/>
                  <a:pt x="235" y="261"/>
                </a:cubicBezTo>
                <a:cubicBezTo>
                  <a:pt x="226" y="261"/>
                  <a:pt x="217" y="271"/>
                  <a:pt x="217" y="289"/>
                </a:cubicBezTo>
                <a:cubicBezTo>
                  <a:pt x="217" y="397"/>
                  <a:pt x="217" y="397"/>
                  <a:pt x="217" y="397"/>
                </a:cubicBezTo>
                <a:cubicBezTo>
                  <a:pt x="172" y="442"/>
                  <a:pt x="172" y="442"/>
                  <a:pt x="172" y="442"/>
                </a:cubicBezTo>
                <a:cubicBezTo>
                  <a:pt x="117" y="361"/>
                  <a:pt x="136" y="234"/>
                  <a:pt x="235" y="136"/>
                </a:cubicBezTo>
                <a:cubicBezTo>
                  <a:pt x="289" y="91"/>
                  <a:pt x="343" y="55"/>
                  <a:pt x="406" y="45"/>
                </a:cubicBezTo>
                <a:cubicBezTo>
                  <a:pt x="416" y="45"/>
                  <a:pt x="434" y="45"/>
                  <a:pt x="443" y="45"/>
                </a:cubicBezTo>
                <a:cubicBezTo>
                  <a:pt x="488" y="45"/>
                  <a:pt x="524" y="55"/>
                  <a:pt x="560" y="91"/>
                </a:cubicBezTo>
                <a:cubicBezTo>
                  <a:pt x="633" y="163"/>
                  <a:pt x="614" y="307"/>
                  <a:pt x="506" y="4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4A84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81" name="Grupo 180">
            <a:extLst>
              <a:ext uri="{FF2B5EF4-FFF2-40B4-BE49-F238E27FC236}">
                <a16:creationId xmlns:a16="http://schemas.microsoft.com/office/drawing/2014/main" id="{DB63397B-E6A4-1646-AFAE-879FDA77C5D4}"/>
              </a:ext>
            </a:extLst>
          </p:cNvPr>
          <p:cNvGrpSpPr/>
          <p:nvPr/>
        </p:nvGrpSpPr>
        <p:grpSpPr>
          <a:xfrm>
            <a:off x="7268688" y="4683650"/>
            <a:ext cx="892191" cy="892191"/>
            <a:chOff x="7275084" y="4630730"/>
            <a:chExt cx="892191" cy="892191"/>
          </a:xfrm>
        </p:grpSpPr>
        <p:sp>
          <p:nvSpPr>
            <p:cNvPr id="182" name="Freeform 215">
              <a:extLst>
                <a:ext uri="{FF2B5EF4-FFF2-40B4-BE49-F238E27FC236}">
                  <a16:creationId xmlns:a16="http://schemas.microsoft.com/office/drawing/2014/main" id="{AE9D5C24-8C4C-114B-94AB-5306D3E51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5084" y="4930011"/>
              <a:ext cx="592913" cy="592910"/>
            </a:xfrm>
            <a:custGeom>
              <a:avLst/>
              <a:gdLst>
                <a:gd name="T0" fmla="*/ 416 w 462"/>
                <a:gd name="T1" fmla="*/ 217 h 462"/>
                <a:gd name="T2" fmla="*/ 416 w 462"/>
                <a:gd name="T3" fmla="*/ 217 h 462"/>
                <a:gd name="T4" fmla="*/ 325 w 462"/>
                <a:gd name="T5" fmla="*/ 136 h 462"/>
                <a:gd name="T6" fmla="*/ 244 w 462"/>
                <a:gd name="T7" fmla="*/ 45 h 462"/>
                <a:gd name="T8" fmla="*/ 235 w 462"/>
                <a:gd name="T9" fmla="*/ 45 h 462"/>
                <a:gd name="T10" fmla="*/ 135 w 462"/>
                <a:gd name="T11" fmla="*/ 0 h 462"/>
                <a:gd name="T12" fmla="*/ 36 w 462"/>
                <a:gd name="T13" fmla="*/ 45 h 462"/>
                <a:gd name="T14" fmla="*/ 0 w 462"/>
                <a:gd name="T15" fmla="*/ 145 h 462"/>
                <a:gd name="T16" fmla="*/ 36 w 462"/>
                <a:gd name="T17" fmla="*/ 244 h 462"/>
                <a:gd name="T18" fmla="*/ 36 w 462"/>
                <a:gd name="T19" fmla="*/ 244 h 462"/>
                <a:gd name="T20" fmla="*/ 126 w 462"/>
                <a:gd name="T21" fmla="*/ 335 h 462"/>
                <a:gd name="T22" fmla="*/ 217 w 462"/>
                <a:gd name="T23" fmla="*/ 425 h 462"/>
                <a:gd name="T24" fmla="*/ 217 w 462"/>
                <a:gd name="T25" fmla="*/ 425 h 462"/>
                <a:gd name="T26" fmla="*/ 316 w 462"/>
                <a:gd name="T27" fmla="*/ 461 h 462"/>
                <a:gd name="T28" fmla="*/ 316 w 462"/>
                <a:gd name="T29" fmla="*/ 461 h 462"/>
                <a:gd name="T30" fmla="*/ 416 w 462"/>
                <a:gd name="T31" fmla="*/ 425 h 462"/>
                <a:gd name="T32" fmla="*/ 461 w 462"/>
                <a:gd name="T33" fmla="*/ 325 h 462"/>
                <a:gd name="T34" fmla="*/ 416 w 462"/>
                <a:gd name="T35" fmla="*/ 226 h 462"/>
                <a:gd name="T36" fmla="*/ 416 w 462"/>
                <a:gd name="T37" fmla="*/ 217 h 462"/>
                <a:gd name="T38" fmla="*/ 63 w 462"/>
                <a:gd name="T39" fmla="*/ 217 h 462"/>
                <a:gd name="T40" fmla="*/ 63 w 462"/>
                <a:gd name="T41" fmla="*/ 217 h 462"/>
                <a:gd name="T42" fmla="*/ 63 w 462"/>
                <a:gd name="T43" fmla="*/ 217 h 462"/>
                <a:gd name="T44" fmla="*/ 36 w 462"/>
                <a:gd name="T45" fmla="*/ 145 h 462"/>
                <a:gd name="T46" fmla="*/ 63 w 462"/>
                <a:gd name="T47" fmla="*/ 72 h 462"/>
                <a:gd name="T48" fmla="*/ 135 w 462"/>
                <a:gd name="T49" fmla="*/ 45 h 462"/>
                <a:gd name="T50" fmla="*/ 135 w 462"/>
                <a:gd name="T51" fmla="*/ 45 h 462"/>
                <a:gd name="T52" fmla="*/ 208 w 462"/>
                <a:gd name="T53" fmla="*/ 72 h 462"/>
                <a:gd name="T54" fmla="*/ 208 w 462"/>
                <a:gd name="T55" fmla="*/ 72 h 462"/>
                <a:gd name="T56" fmla="*/ 217 w 462"/>
                <a:gd name="T57" fmla="*/ 72 h 462"/>
                <a:gd name="T58" fmla="*/ 289 w 462"/>
                <a:gd name="T59" fmla="*/ 145 h 462"/>
                <a:gd name="T60" fmla="*/ 135 w 462"/>
                <a:gd name="T61" fmla="*/ 298 h 462"/>
                <a:gd name="T62" fmla="*/ 63 w 462"/>
                <a:gd name="T63" fmla="*/ 217 h 462"/>
                <a:gd name="T64" fmla="*/ 388 w 462"/>
                <a:gd name="T65" fmla="*/ 398 h 462"/>
                <a:gd name="T66" fmla="*/ 388 w 462"/>
                <a:gd name="T67" fmla="*/ 398 h 462"/>
                <a:gd name="T68" fmla="*/ 388 w 462"/>
                <a:gd name="T69" fmla="*/ 398 h 462"/>
                <a:gd name="T70" fmla="*/ 316 w 462"/>
                <a:gd name="T71" fmla="*/ 425 h 462"/>
                <a:gd name="T72" fmla="*/ 316 w 462"/>
                <a:gd name="T73" fmla="*/ 425 h 462"/>
                <a:gd name="T74" fmla="*/ 244 w 462"/>
                <a:gd name="T75" fmla="*/ 398 h 462"/>
                <a:gd name="T76" fmla="*/ 244 w 462"/>
                <a:gd name="T77" fmla="*/ 398 h 462"/>
                <a:gd name="T78" fmla="*/ 244 w 462"/>
                <a:gd name="T79" fmla="*/ 398 h 462"/>
                <a:gd name="T80" fmla="*/ 163 w 462"/>
                <a:gd name="T81" fmla="*/ 325 h 462"/>
                <a:gd name="T82" fmla="*/ 316 w 462"/>
                <a:gd name="T83" fmla="*/ 172 h 462"/>
                <a:gd name="T84" fmla="*/ 388 w 462"/>
                <a:gd name="T85" fmla="*/ 244 h 462"/>
                <a:gd name="T86" fmla="*/ 388 w 462"/>
                <a:gd name="T87" fmla="*/ 253 h 462"/>
                <a:gd name="T88" fmla="*/ 388 w 462"/>
                <a:gd name="T89" fmla="*/ 253 h 462"/>
                <a:gd name="T90" fmla="*/ 416 w 462"/>
                <a:gd name="T91" fmla="*/ 325 h 462"/>
                <a:gd name="T92" fmla="*/ 388 w 462"/>
                <a:gd name="T93" fmla="*/ 398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2" h="462">
                  <a:moveTo>
                    <a:pt x="416" y="217"/>
                  </a:moveTo>
                  <a:lnTo>
                    <a:pt x="416" y="217"/>
                  </a:lnTo>
                  <a:cubicBezTo>
                    <a:pt x="325" y="136"/>
                    <a:pt x="325" y="136"/>
                    <a:pt x="325" y="136"/>
                  </a:cubicBezTo>
                  <a:cubicBezTo>
                    <a:pt x="244" y="45"/>
                    <a:pt x="244" y="45"/>
                    <a:pt x="244" y="45"/>
                  </a:cubicBezTo>
                  <a:cubicBezTo>
                    <a:pt x="235" y="45"/>
                    <a:pt x="235" y="45"/>
                    <a:pt x="235" y="45"/>
                  </a:cubicBezTo>
                  <a:cubicBezTo>
                    <a:pt x="208" y="18"/>
                    <a:pt x="172" y="0"/>
                    <a:pt x="135" y="0"/>
                  </a:cubicBezTo>
                  <a:cubicBezTo>
                    <a:pt x="99" y="9"/>
                    <a:pt x="63" y="18"/>
                    <a:pt x="36" y="45"/>
                  </a:cubicBezTo>
                  <a:cubicBezTo>
                    <a:pt x="9" y="72"/>
                    <a:pt x="0" y="108"/>
                    <a:pt x="0" y="145"/>
                  </a:cubicBezTo>
                  <a:cubicBezTo>
                    <a:pt x="0" y="181"/>
                    <a:pt x="9" y="217"/>
                    <a:pt x="36" y="244"/>
                  </a:cubicBezTo>
                  <a:lnTo>
                    <a:pt x="36" y="244"/>
                  </a:lnTo>
                  <a:cubicBezTo>
                    <a:pt x="126" y="335"/>
                    <a:pt x="126" y="335"/>
                    <a:pt x="126" y="335"/>
                  </a:cubicBezTo>
                  <a:cubicBezTo>
                    <a:pt x="217" y="425"/>
                    <a:pt x="217" y="425"/>
                    <a:pt x="217" y="425"/>
                  </a:cubicBezTo>
                  <a:lnTo>
                    <a:pt x="217" y="425"/>
                  </a:lnTo>
                  <a:cubicBezTo>
                    <a:pt x="244" y="452"/>
                    <a:pt x="280" y="461"/>
                    <a:pt x="316" y="461"/>
                  </a:cubicBezTo>
                  <a:lnTo>
                    <a:pt x="316" y="461"/>
                  </a:lnTo>
                  <a:cubicBezTo>
                    <a:pt x="352" y="461"/>
                    <a:pt x="388" y="452"/>
                    <a:pt x="416" y="425"/>
                  </a:cubicBezTo>
                  <a:cubicBezTo>
                    <a:pt x="443" y="398"/>
                    <a:pt x="461" y="361"/>
                    <a:pt x="461" y="325"/>
                  </a:cubicBezTo>
                  <a:cubicBezTo>
                    <a:pt x="461" y="289"/>
                    <a:pt x="443" y="253"/>
                    <a:pt x="416" y="226"/>
                  </a:cubicBezTo>
                  <a:cubicBezTo>
                    <a:pt x="416" y="226"/>
                    <a:pt x="416" y="226"/>
                    <a:pt x="416" y="217"/>
                  </a:cubicBezTo>
                  <a:close/>
                  <a:moveTo>
                    <a:pt x="63" y="217"/>
                  </a:moveTo>
                  <a:lnTo>
                    <a:pt x="63" y="217"/>
                  </a:lnTo>
                  <a:lnTo>
                    <a:pt x="63" y="217"/>
                  </a:lnTo>
                  <a:cubicBezTo>
                    <a:pt x="45" y="199"/>
                    <a:pt x="36" y="172"/>
                    <a:pt x="36" y="145"/>
                  </a:cubicBezTo>
                  <a:cubicBezTo>
                    <a:pt x="36" y="118"/>
                    <a:pt x="45" y="91"/>
                    <a:pt x="63" y="72"/>
                  </a:cubicBezTo>
                  <a:cubicBezTo>
                    <a:pt x="81" y="54"/>
                    <a:pt x="108" y="45"/>
                    <a:pt x="135" y="45"/>
                  </a:cubicBezTo>
                  <a:lnTo>
                    <a:pt x="135" y="45"/>
                  </a:lnTo>
                  <a:cubicBezTo>
                    <a:pt x="163" y="45"/>
                    <a:pt x="190" y="54"/>
                    <a:pt x="208" y="72"/>
                  </a:cubicBezTo>
                  <a:lnTo>
                    <a:pt x="208" y="72"/>
                  </a:lnTo>
                  <a:lnTo>
                    <a:pt x="217" y="72"/>
                  </a:lnTo>
                  <a:cubicBezTo>
                    <a:pt x="289" y="145"/>
                    <a:pt x="289" y="145"/>
                    <a:pt x="289" y="145"/>
                  </a:cubicBezTo>
                  <a:cubicBezTo>
                    <a:pt x="135" y="298"/>
                    <a:pt x="135" y="298"/>
                    <a:pt x="135" y="298"/>
                  </a:cubicBezTo>
                  <a:cubicBezTo>
                    <a:pt x="63" y="217"/>
                    <a:pt x="63" y="217"/>
                    <a:pt x="63" y="217"/>
                  </a:cubicBezTo>
                  <a:close/>
                  <a:moveTo>
                    <a:pt x="388" y="398"/>
                  </a:moveTo>
                  <a:lnTo>
                    <a:pt x="388" y="398"/>
                  </a:lnTo>
                  <a:lnTo>
                    <a:pt x="388" y="398"/>
                  </a:lnTo>
                  <a:cubicBezTo>
                    <a:pt x="370" y="416"/>
                    <a:pt x="343" y="425"/>
                    <a:pt x="316" y="425"/>
                  </a:cubicBezTo>
                  <a:lnTo>
                    <a:pt x="316" y="425"/>
                  </a:lnTo>
                  <a:cubicBezTo>
                    <a:pt x="289" y="425"/>
                    <a:pt x="262" y="416"/>
                    <a:pt x="244" y="398"/>
                  </a:cubicBezTo>
                  <a:lnTo>
                    <a:pt x="244" y="398"/>
                  </a:lnTo>
                  <a:lnTo>
                    <a:pt x="244" y="398"/>
                  </a:lnTo>
                  <a:cubicBezTo>
                    <a:pt x="163" y="325"/>
                    <a:pt x="163" y="325"/>
                    <a:pt x="163" y="325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88" y="244"/>
                    <a:pt x="388" y="244"/>
                    <a:pt x="388" y="244"/>
                  </a:cubicBezTo>
                  <a:cubicBezTo>
                    <a:pt x="388" y="244"/>
                    <a:pt x="388" y="244"/>
                    <a:pt x="388" y="253"/>
                  </a:cubicBezTo>
                  <a:lnTo>
                    <a:pt x="388" y="253"/>
                  </a:lnTo>
                  <a:cubicBezTo>
                    <a:pt x="407" y="271"/>
                    <a:pt x="416" y="298"/>
                    <a:pt x="416" y="325"/>
                  </a:cubicBezTo>
                  <a:cubicBezTo>
                    <a:pt x="416" y="352"/>
                    <a:pt x="407" y="380"/>
                    <a:pt x="388" y="3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4A84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3" name="Freeform 216">
              <a:extLst>
                <a:ext uri="{FF2B5EF4-FFF2-40B4-BE49-F238E27FC236}">
                  <a16:creationId xmlns:a16="http://schemas.microsoft.com/office/drawing/2014/main" id="{01000709-0259-F945-9827-07C5C9686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2946" y="4630730"/>
              <a:ext cx="474329" cy="474329"/>
            </a:xfrm>
            <a:custGeom>
              <a:avLst/>
              <a:gdLst>
                <a:gd name="T0" fmla="*/ 190 w 372"/>
                <a:gd name="T1" fmla="*/ 0 h 372"/>
                <a:gd name="T2" fmla="*/ 190 w 372"/>
                <a:gd name="T3" fmla="*/ 0 h 372"/>
                <a:gd name="T4" fmla="*/ 0 w 372"/>
                <a:gd name="T5" fmla="*/ 181 h 372"/>
                <a:gd name="T6" fmla="*/ 190 w 372"/>
                <a:gd name="T7" fmla="*/ 371 h 372"/>
                <a:gd name="T8" fmla="*/ 371 w 372"/>
                <a:gd name="T9" fmla="*/ 181 h 372"/>
                <a:gd name="T10" fmla="*/ 190 w 372"/>
                <a:gd name="T11" fmla="*/ 0 h 372"/>
                <a:gd name="T12" fmla="*/ 82 w 372"/>
                <a:gd name="T13" fmla="*/ 289 h 372"/>
                <a:gd name="T14" fmla="*/ 82 w 372"/>
                <a:gd name="T15" fmla="*/ 289 h 372"/>
                <a:gd name="T16" fmla="*/ 289 w 372"/>
                <a:gd name="T17" fmla="*/ 81 h 372"/>
                <a:gd name="T18" fmla="*/ 298 w 372"/>
                <a:gd name="T19" fmla="*/ 81 h 372"/>
                <a:gd name="T20" fmla="*/ 82 w 372"/>
                <a:gd name="T21" fmla="*/ 289 h 372"/>
                <a:gd name="T22" fmla="*/ 190 w 372"/>
                <a:gd name="T23" fmla="*/ 36 h 372"/>
                <a:gd name="T24" fmla="*/ 190 w 372"/>
                <a:gd name="T25" fmla="*/ 36 h 372"/>
                <a:gd name="T26" fmla="*/ 262 w 372"/>
                <a:gd name="T27" fmla="*/ 54 h 372"/>
                <a:gd name="T28" fmla="*/ 54 w 372"/>
                <a:gd name="T29" fmla="*/ 253 h 372"/>
                <a:gd name="T30" fmla="*/ 36 w 372"/>
                <a:gd name="T31" fmla="*/ 181 h 372"/>
                <a:gd name="T32" fmla="*/ 190 w 372"/>
                <a:gd name="T33" fmla="*/ 36 h 372"/>
                <a:gd name="T34" fmla="*/ 190 w 372"/>
                <a:gd name="T35" fmla="*/ 334 h 372"/>
                <a:gd name="T36" fmla="*/ 190 w 372"/>
                <a:gd name="T37" fmla="*/ 334 h 372"/>
                <a:gd name="T38" fmla="*/ 118 w 372"/>
                <a:gd name="T39" fmla="*/ 317 h 372"/>
                <a:gd name="T40" fmla="*/ 316 w 372"/>
                <a:gd name="T41" fmla="*/ 118 h 372"/>
                <a:gd name="T42" fmla="*/ 335 w 372"/>
                <a:gd name="T43" fmla="*/ 181 h 372"/>
                <a:gd name="T44" fmla="*/ 190 w 372"/>
                <a:gd name="T45" fmla="*/ 33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2" h="372">
                  <a:moveTo>
                    <a:pt x="190" y="0"/>
                  </a:moveTo>
                  <a:lnTo>
                    <a:pt x="190" y="0"/>
                  </a:lnTo>
                  <a:cubicBezTo>
                    <a:pt x="82" y="0"/>
                    <a:pt x="0" y="81"/>
                    <a:pt x="0" y="181"/>
                  </a:cubicBezTo>
                  <a:cubicBezTo>
                    <a:pt x="0" y="289"/>
                    <a:pt x="82" y="371"/>
                    <a:pt x="190" y="371"/>
                  </a:cubicBezTo>
                  <a:cubicBezTo>
                    <a:pt x="289" y="371"/>
                    <a:pt x="371" y="289"/>
                    <a:pt x="371" y="181"/>
                  </a:cubicBezTo>
                  <a:cubicBezTo>
                    <a:pt x="371" y="81"/>
                    <a:pt x="289" y="0"/>
                    <a:pt x="190" y="0"/>
                  </a:cubicBezTo>
                  <a:close/>
                  <a:moveTo>
                    <a:pt x="82" y="289"/>
                  </a:moveTo>
                  <a:lnTo>
                    <a:pt x="82" y="289"/>
                  </a:lnTo>
                  <a:cubicBezTo>
                    <a:pt x="289" y="81"/>
                    <a:pt x="289" y="81"/>
                    <a:pt x="289" y="81"/>
                  </a:cubicBezTo>
                  <a:cubicBezTo>
                    <a:pt x="289" y="81"/>
                    <a:pt x="289" y="81"/>
                    <a:pt x="298" y="81"/>
                  </a:cubicBezTo>
                  <a:cubicBezTo>
                    <a:pt x="82" y="289"/>
                    <a:pt x="82" y="289"/>
                    <a:pt x="82" y="289"/>
                  </a:cubicBezTo>
                  <a:close/>
                  <a:moveTo>
                    <a:pt x="190" y="36"/>
                  </a:moveTo>
                  <a:lnTo>
                    <a:pt x="190" y="36"/>
                  </a:lnTo>
                  <a:cubicBezTo>
                    <a:pt x="217" y="36"/>
                    <a:pt x="235" y="45"/>
                    <a:pt x="262" y="54"/>
                  </a:cubicBezTo>
                  <a:cubicBezTo>
                    <a:pt x="54" y="253"/>
                    <a:pt x="54" y="253"/>
                    <a:pt x="54" y="253"/>
                  </a:cubicBezTo>
                  <a:cubicBezTo>
                    <a:pt x="45" y="235"/>
                    <a:pt x="36" y="208"/>
                    <a:pt x="36" y="181"/>
                  </a:cubicBezTo>
                  <a:cubicBezTo>
                    <a:pt x="36" y="99"/>
                    <a:pt x="108" y="36"/>
                    <a:pt x="190" y="36"/>
                  </a:cubicBezTo>
                  <a:close/>
                  <a:moveTo>
                    <a:pt x="190" y="334"/>
                  </a:moveTo>
                  <a:lnTo>
                    <a:pt x="190" y="334"/>
                  </a:lnTo>
                  <a:cubicBezTo>
                    <a:pt x="163" y="334"/>
                    <a:pt x="136" y="326"/>
                    <a:pt x="118" y="317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25" y="136"/>
                    <a:pt x="335" y="163"/>
                    <a:pt x="335" y="181"/>
                  </a:cubicBezTo>
                  <a:cubicBezTo>
                    <a:pt x="335" y="262"/>
                    <a:pt x="271" y="334"/>
                    <a:pt x="190" y="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4A84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84" name="Freeform 217">
            <a:extLst>
              <a:ext uri="{FF2B5EF4-FFF2-40B4-BE49-F238E27FC236}">
                <a16:creationId xmlns:a16="http://schemas.microsoft.com/office/drawing/2014/main" id="{0B5187EB-A189-104F-9B27-206A20C4D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7192" y="4793762"/>
            <a:ext cx="999481" cy="671968"/>
          </a:xfrm>
          <a:custGeom>
            <a:avLst/>
            <a:gdLst>
              <a:gd name="T0" fmla="*/ 723 w 779"/>
              <a:gd name="T1" fmla="*/ 55 h 526"/>
              <a:gd name="T2" fmla="*/ 651 w 779"/>
              <a:gd name="T3" fmla="*/ 0 h 526"/>
              <a:gd name="T4" fmla="*/ 579 w 779"/>
              <a:gd name="T5" fmla="*/ 100 h 526"/>
              <a:gd name="T6" fmla="*/ 470 w 779"/>
              <a:gd name="T7" fmla="*/ 37 h 526"/>
              <a:gd name="T8" fmla="*/ 335 w 779"/>
              <a:gd name="T9" fmla="*/ 37 h 526"/>
              <a:gd name="T10" fmla="*/ 199 w 779"/>
              <a:gd name="T11" fmla="*/ 100 h 526"/>
              <a:gd name="T12" fmla="*/ 118 w 779"/>
              <a:gd name="T13" fmla="*/ 0 h 526"/>
              <a:gd name="T14" fmla="*/ 55 w 779"/>
              <a:gd name="T15" fmla="*/ 55 h 526"/>
              <a:gd name="T16" fmla="*/ 0 w 779"/>
              <a:gd name="T17" fmla="*/ 208 h 526"/>
              <a:gd name="T18" fmla="*/ 64 w 779"/>
              <a:gd name="T19" fmla="*/ 272 h 526"/>
              <a:gd name="T20" fmla="*/ 181 w 779"/>
              <a:gd name="T21" fmla="*/ 308 h 526"/>
              <a:gd name="T22" fmla="*/ 199 w 779"/>
              <a:gd name="T23" fmla="*/ 208 h 526"/>
              <a:gd name="T24" fmla="*/ 281 w 779"/>
              <a:gd name="T25" fmla="*/ 506 h 526"/>
              <a:gd name="T26" fmla="*/ 317 w 779"/>
              <a:gd name="T27" fmla="*/ 326 h 526"/>
              <a:gd name="T28" fmla="*/ 307 w 779"/>
              <a:gd name="T29" fmla="*/ 326 h 526"/>
              <a:gd name="T30" fmla="*/ 307 w 779"/>
              <a:gd name="T31" fmla="*/ 326 h 526"/>
              <a:gd name="T32" fmla="*/ 307 w 779"/>
              <a:gd name="T33" fmla="*/ 317 h 526"/>
              <a:gd name="T34" fmla="*/ 307 w 779"/>
              <a:gd name="T35" fmla="*/ 317 h 526"/>
              <a:gd name="T36" fmla="*/ 307 w 779"/>
              <a:gd name="T37" fmla="*/ 317 h 526"/>
              <a:gd name="T38" fmla="*/ 226 w 779"/>
              <a:gd name="T39" fmla="*/ 190 h 526"/>
              <a:gd name="T40" fmla="*/ 289 w 779"/>
              <a:gd name="T41" fmla="*/ 136 h 526"/>
              <a:gd name="T42" fmla="*/ 262 w 779"/>
              <a:gd name="T43" fmla="*/ 217 h 526"/>
              <a:gd name="T44" fmla="*/ 281 w 779"/>
              <a:gd name="T45" fmla="*/ 172 h 526"/>
              <a:gd name="T46" fmla="*/ 344 w 779"/>
              <a:gd name="T47" fmla="*/ 181 h 526"/>
              <a:gd name="T48" fmla="*/ 425 w 779"/>
              <a:gd name="T49" fmla="*/ 199 h 526"/>
              <a:gd name="T50" fmla="*/ 525 w 779"/>
              <a:gd name="T51" fmla="*/ 227 h 526"/>
              <a:gd name="T52" fmla="*/ 497 w 779"/>
              <a:gd name="T53" fmla="*/ 362 h 526"/>
              <a:gd name="T54" fmla="*/ 497 w 779"/>
              <a:gd name="T55" fmla="*/ 362 h 526"/>
              <a:gd name="T56" fmla="*/ 488 w 779"/>
              <a:gd name="T57" fmla="*/ 434 h 526"/>
              <a:gd name="T58" fmla="*/ 525 w 779"/>
              <a:gd name="T59" fmla="*/ 371 h 526"/>
              <a:gd name="T60" fmla="*/ 579 w 779"/>
              <a:gd name="T61" fmla="*/ 290 h 526"/>
              <a:gd name="T62" fmla="*/ 669 w 779"/>
              <a:gd name="T63" fmla="*/ 272 h 526"/>
              <a:gd name="T64" fmla="*/ 768 w 779"/>
              <a:gd name="T65" fmla="*/ 217 h 526"/>
              <a:gd name="T66" fmla="*/ 28 w 779"/>
              <a:gd name="T67" fmla="*/ 190 h 526"/>
              <a:gd name="T68" fmla="*/ 55 w 779"/>
              <a:gd name="T69" fmla="*/ 190 h 526"/>
              <a:gd name="T70" fmla="*/ 82 w 779"/>
              <a:gd name="T71" fmla="*/ 208 h 526"/>
              <a:gd name="T72" fmla="*/ 109 w 779"/>
              <a:gd name="T73" fmla="*/ 236 h 526"/>
              <a:gd name="T74" fmla="*/ 136 w 779"/>
              <a:gd name="T75" fmla="*/ 281 h 526"/>
              <a:gd name="T76" fmla="*/ 136 w 779"/>
              <a:gd name="T77" fmla="*/ 46 h 526"/>
              <a:gd name="T78" fmla="*/ 163 w 779"/>
              <a:gd name="T79" fmla="*/ 190 h 526"/>
              <a:gd name="T80" fmla="*/ 190 w 779"/>
              <a:gd name="T81" fmla="*/ 127 h 526"/>
              <a:gd name="T82" fmla="*/ 190 w 779"/>
              <a:gd name="T83" fmla="*/ 172 h 526"/>
              <a:gd name="T84" fmla="*/ 344 w 779"/>
              <a:gd name="T85" fmla="*/ 127 h 526"/>
              <a:gd name="T86" fmla="*/ 335 w 779"/>
              <a:gd name="T87" fmla="*/ 64 h 526"/>
              <a:gd name="T88" fmla="*/ 326 w 779"/>
              <a:gd name="T89" fmla="*/ 163 h 526"/>
              <a:gd name="T90" fmla="*/ 371 w 779"/>
              <a:gd name="T91" fmla="*/ 163 h 526"/>
              <a:gd name="T92" fmla="*/ 416 w 779"/>
              <a:gd name="T93" fmla="*/ 82 h 526"/>
              <a:gd name="T94" fmla="*/ 389 w 779"/>
              <a:gd name="T95" fmla="*/ 181 h 526"/>
              <a:gd name="T96" fmla="*/ 443 w 779"/>
              <a:gd name="T97" fmla="*/ 172 h 526"/>
              <a:gd name="T98" fmla="*/ 452 w 779"/>
              <a:gd name="T99" fmla="*/ 73 h 526"/>
              <a:gd name="T100" fmla="*/ 479 w 779"/>
              <a:gd name="T101" fmla="*/ 172 h 526"/>
              <a:gd name="T102" fmla="*/ 525 w 779"/>
              <a:gd name="T103" fmla="*/ 190 h 526"/>
              <a:gd name="T104" fmla="*/ 515 w 779"/>
              <a:gd name="T105" fmla="*/ 91 h 526"/>
              <a:gd name="T106" fmla="*/ 543 w 779"/>
              <a:gd name="T107" fmla="*/ 172 h 526"/>
              <a:gd name="T108" fmla="*/ 579 w 779"/>
              <a:gd name="T109" fmla="*/ 172 h 526"/>
              <a:gd name="T110" fmla="*/ 579 w 779"/>
              <a:gd name="T111" fmla="*/ 127 h 526"/>
              <a:gd name="T112" fmla="*/ 615 w 779"/>
              <a:gd name="T113" fmla="*/ 272 h 526"/>
              <a:gd name="T114" fmla="*/ 642 w 779"/>
              <a:gd name="T115" fmla="*/ 28 h 526"/>
              <a:gd name="T116" fmla="*/ 696 w 779"/>
              <a:gd name="T117" fmla="*/ 236 h 526"/>
              <a:gd name="T118" fmla="*/ 696 w 779"/>
              <a:gd name="T119" fmla="*/ 73 h 526"/>
              <a:gd name="T120" fmla="*/ 750 w 779"/>
              <a:gd name="T121" fmla="*/ 190 h 526"/>
              <a:gd name="T122" fmla="*/ 750 w 779"/>
              <a:gd name="T123" fmla="*/ 118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79" h="526">
                <a:moveTo>
                  <a:pt x="768" y="91"/>
                </a:moveTo>
                <a:lnTo>
                  <a:pt x="768" y="91"/>
                </a:lnTo>
                <a:cubicBezTo>
                  <a:pt x="723" y="91"/>
                  <a:pt x="723" y="91"/>
                  <a:pt x="723" y="91"/>
                </a:cubicBezTo>
                <a:cubicBezTo>
                  <a:pt x="723" y="55"/>
                  <a:pt x="723" y="55"/>
                  <a:pt x="723" y="55"/>
                </a:cubicBezTo>
                <a:cubicBezTo>
                  <a:pt x="723" y="46"/>
                  <a:pt x="714" y="37"/>
                  <a:pt x="705" y="37"/>
                </a:cubicBezTo>
                <a:cubicBezTo>
                  <a:pt x="669" y="37"/>
                  <a:pt x="669" y="37"/>
                  <a:pt x="669" y="37"/>
                </a:cubicBezTo>
                <a:cubicBezTo>
                  <a:pt x="669" y="9"/>
                  <a:pt x="669" y="9"/>
                  <a:pt x="669" y="9"/>
                </a:cubicBezTo>
                <a:cubicBezTo>
                  <a:pt x="669" y="0"/>
                  <a:pt x="660" y="0"/>
                  <a:pt x="651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588" y="0"/>
                  <a:pt x="579" y="0"/>
                  <a:pt x="579" y="9"/>
                </a:cubicBezTo>
                <a:cubicBezTo>
                  <a:pt x="579" y="100"/>
                  <a:pt x="579" y="100"/>
                  <a:pt x="579" y="100"/>
                </a:cubicBezTo>
                <a:lnTo>
                  <a:pt x="579" y="100"/>
                </a:lnTo>
                <a:lnTo>
                  <a:pt x="579" y="100"/>
                </a:lnTo>
                <a:cubicBezTo>
                  <a:pt x="579" y="73"/>
                  <a:pt x="561" y="46"/>
                  <a:pt x="534" y="46"/>
                </a:cubicBezTo>
                <a:cubicBezTo>
                  <a:pt x="525" y="46"/>
                  <a:pt x="515" y="46"/>
                  <a:pt x="497" y="55"/>
                </a:cubicBezTo>
                <a:cubicBezTo>
                  <a:pt x="497" y="46"/>
                  <a:pt x="479" y="37"/>
                  <a:pt x="470" y="37"/>
                </a:cubicBezTo>
                <a:cubicBezTo>
                  <a:pt x="452" y="37"/>
                  <a:pt x="443" y="46"/>
                  <a:pt x="434" y="46"/>
                </a:cubicBezTo>
                <a:cubicBezTo>
                  <a:pt x="425" y="37"/>
                  <a:pt x="416" y="37"/>
                  <a:pt x="407" y="37"/>
                </a:cubicBezTo>
                <a:cubicBezTo>
                  <a:pt x="389" y="37"/>
                  <a:pt x="371" y="37"/>
                  <a:pt x="362" y="46"/>
                </a:cubicBezTo>
                <a:cubicBezTo>
                  <a:pt x="353" y="46"/>
                  <a:pt x="344" y="37"/>
                  <a:pt x="335" y="37"/>
                </a:cubicBezTo>
                <a:cubicBezTo>
                  <a:pt x="326" y="37"/>
                  <a:pt x="307" y="37"/>
                  <a:pt x="298" y="46"/>
                </a:cubicBezTo>
                <a:cubicBezTo>
                  <a:pt x="289" y="55"/>
                  <a:pt x="289" y="64"/>
                  <a:pt x="281" y="73"/>
                </a:cubicBezTo>
                <a:cubicBezTo>
                  <a:pt x="217" y="109"/>
                  <a:pt x="217" y="109"/>
                  <a:pt x="217" y="109"/>
                </a:cubicBezTo>
                <a:cubicBezTo>
                  <a:pt x="217" y="100"/>
                  <a:pt x="208" y="100"/>
                  <a:pt x="199" y="100"/>
                </a:cubicBezTo>
                <a:cubicBezTo>
                  <a:pt x="190" y="100"/>
                  <a:pt x="190" y="100"/>
                  <a:pt x="190" y="100"/>
                </a:cubicBezTo>
                <a:cubicBezTo>
                  <a:pt x="190" y="19"/>
                  <a:pt x="190" y="19"/>
                  <a:pt x="190" y="19"/>
                </a:cubicBezTo>
                <a:cubicBezTo>
                  <a:pt x="190" y="9"/>
                  <a:pt x="190" y="0"/>
                  <a:pt x="181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0"/>
                  <a:pt x="109" y="9"/>
                  <a:pt x="109" y="19"/>
                </a:cubicBezTo>
                <a:cubicBezTo>
                  <a:pt x="109" y="37"/>
                  <a:pt x="109" y="37"/>
                  <a:pt x="109" y="37"/>
                </a:cubicBezTo>
                <a:cubicBezTo>
                  <a:pt x="64" y="37"/>
                  <a:pt x="64" y="37"/>
                  <a:pt x="64" y="37"/>
                </a:cubicBezTo>
                <a:cubicBezTo>
                  <a:pt x="64" y="37"/>
                  <a:pt x="55" y="46"/>
                  <a:pt x="55" y="55"/>
                </a:cubicBezTo>
                <a:cubicBezTo>
                  <a:pt x="55" y="91"/>
                  <a:pt x="55" y="91"/>
                  <a:pt x="55" y="91"/>
                </a:cubicBezTo>
                <a:cubicBezTo>
                  <a:pt x="9" y="91"/>
                  <a:pt x="9" y="91"/>
                  <a:pt x="9" y="91"/>
                </a:cubicBezTo>
                <a:cubicBezTo>
                  <a:pt x="0" y="91"/>
                  <a:pt x="0" y="100"/>
                  <a:pt x="0" y="109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217"/>
                  <a:pt x="0" y="217"/>
                  <a:pt x="9" y="217"/>
                </a:cubicBezTo>
                <a:cubicBezTo>
                  <a:pt x="55" y="217"/>
                  <a:pt x="55" y="217"/>
                  <a:pt x="55" y="217"/>
                </a:cubicBezTo>
                <a:cubicBezTo>
                  <a:pt x="55" y="253"/>
                  <a:pt x="55" y="253"/>
                  <a:pt x="55" y="253"/>
                </a:cubicBezTo>
                <a:cubicBezTo>
                  <a:pt x="55" y="263"/>
                  <a:pt x="64" y="272"/>
                  <a:pt x="64" y="272"/>
                </a:cubicBezTo>
                <a:cubicBezTo>
                  <a:pt x="109" y="272"/>
                  <a:pt x="109" y="272"/>
                  <a:pt x="109" y="272"/>
                </a:cubicBezTo>
                <a:cubicBezTo>
                  <a:pt x="109" y="290"/>
                  <a:pt x="109" y="290"/>
                  <a:pt x="109" y="290"/>
                </a:cubicBezTo>
                <a:cubicBezTo>
                  <a:pt x="109" y="299"/>
                  <a:pt x="118" y="308"/>
                  <a:pt x="118" y="308"/>
                </a:cubicBezTo>
                <a:cubicBezTo>
                  <a:pt x="181" y="308"/>
                  <a:pt x="181" y="308"/>
                  <a:pt x="181" y="308"/>
                </a:cubicBezTo>
                <a:cubicBezTo>
                  <a:pt x="190" y="308"/>
                  <a:pt x="190" y="299"/>
                  <a:pt x="190" y="290"/>
                </a:cubicBezTo>
                <a:cubicBezTo>
                  <a:pt x="190" y="208"/>
                  <a:pt x="190" y="208"/>
                  <a:pt x="190" y="208"/>
                </a:cubicBezTo>
                <a:cubicBezTo>
                  <a:pt x="199" y="208"/>
                  <a:pt x="199" y="208"/>
                  <a:pt x="199" y="208"/>
                </a:cubicBezTo>
                <a:lnTo>
                  <a:pt x="199" y="208"/>
                </a:lnTo>
                <a:cubicBezTo>
                  <a:pt x="199" y="236"/>
                  <a:pt x="199" y="272"/>
                  <a:pt x="199" y="272"/>
                </a:cubicBezTo>
                <a:cubicBezTo>
                  <a:pt x="208" y="281"/>
                  <a:pt x="208" y="281"/>
                  <a:pt x="208" y="290"/>
                </a:cubicBezTo>
                <a:cubicBezTo>
                  <a:pt x="281" y="335"/>
                  <a:pt x="281" y="335"/>
                  <a:pt x="281" y="335"/>
                </a:cubicBezTo>
                <a:cubicBezTo>
                  <a:pt x="281" y="506"/>
                  <a:pt x="281" y="506"/>
                  <a:pt x="281" y="506"/>
                </a:cubicBezTo>
                <a:cubicBezTo>
                  <a:pt x="281" y="516"/>
                  <a:pt x="289" y="525"/>
                  <a:pt x="298" y="525"/>
                </a:cubicBezTo>
                <a:lnTo>
                  <a:pt x="298" y="525"/>
                </a:lnTo>
                <a:cubicBezTo>
                  <a:pt x="307" y="525"/>
                  <a:pt x="317" y="516"/>
                  <a:pt x="317" y="506"/>
                </a:cubicBezTo>
                <a:cubicBezTo>
                  <a:pt x="317" y="326"/>
                  <a:pt x="317" y="326"/>
                  <a:pt x="317" y="326"/>
                </a:cubicBezTo>
                <a:lnTo>
                  <a:pt x="317" y="326"/>
                </a:lnTo>
                <a:lnTo>
                  <a:pt x="317" y="326"/>
                </a:lnTo>
                <a:lnTo>
                  <a:pt x="317" y="326"/>
                </a:lnTo>
                <a:cubicBezTo>
                  <a:pt x="317" y="326"/>
                  <a:pt x="317" y="326"/>
                  <a:pt x="307" y="326"/>
                </a:cubicBezTo>
                <a:lnTo>
                  <a:pt x="307" y="326"/>
                </a:lnTo>
                <a:lnTo>
                  <a:pt x="307" y="326"/>
                </a:lnTo>
                <a:lnTo>
                  <a:pt x="307" y="326"/>
                </a:lnTo>
                <a:lnTo>
                  <a:pt x="307" y="326"/>
                </a:lnTo>
                <a:lnTo>
                  <a:pt x="307" y="326"/>
                </a:lnTo>
                <a:lnTo>
                  <a:pt x="307" y="326"/>
                </a:lnTo>
                <a:lnTo>
                  <a:pt x="307" y="317"/>
                </a:lnTo>
                <a:lnTo>
                  <a:pt x="307" y="317"/>
                </a:lnTo>
                <a:lnTo>
                  <a:pt x="307" y="317"/>
                </a:lnTo>
                <a:lnTo>
                  <a:pt x="307" y="317"/>
                </a:lnTo>
                <a:lnTo>
                  <a:pt x="307" y="317"/>
                </a:lnTo>
                <a:lnTo>
                  <a:pt x="307" y="317"/>
                </a:lnTo>
                <a:lnTo>
                  <a:pt x="307" y="317"/>
                </a:lnTo>
                <a:lnTo>
                  <a:pt x="307" y="317"/>
                </a:lnTo>
                <a:lnTo>
                  <a:pt x="307" y="317"/>
                </a:lnTo>
                <a:lnTo>
                  <a:pt x="307" y="317"/>
                </a:lnTo>
                <a:lnTo>
                  <a:pt x="307" y="317"/>
                </a:lnTo>
                <a:lnTo>
                  <a:pt x="307" y="317"/>
                </a:lnTo>
                <a:cubicBezTo>
                  <a:pt x="235" y="263"/>
                  <a:pt x="235" y="263"/>
                  <a:pt x="235" y="263"/>
                </a:cubicBezTo>
                <a:cubicBezTo>
                  <a:pt x="226" y="253"/>
                  <a:pt x="226" y="217"/>
                  <a:pt x="226" y="190"/>
                </a:cubicBezTo>
                <a:cubicBezTo>
                  <a:pt x="235" y="136"/>
                  <a:pt x="235" y="136"/>
                  <a:pt x="235" y="136"/>
                </a:cubicBezTo>
                <a:cubicBezTo>
                  <a:pt x="307" y="100"/>
                  <a:pt x="307" y="100"/>
                  <a:pt x="307" y="100"/>
                </a:cubicBezTo>
                <a:cubicBezTo>
                  <a:pt x="307" y="100"/>
                  <a:pt x="317" y="109"/>
                  <a:pt x="317" y="118"/>
                </a:cubicBezTo>
                <a:cubicBezTo>
                  <a:pt x="307" y="118"/>
                  <a:pt x="307" y="127"/>
                  <a:pt x="289" y="136"/>
                </a:cubicBezTo>
                <a:cubicBezTo>
                  <a:pt x="281" y="145"/>
                  <a:pt x="272" y="145"/>
                  <a:pt x="262" y="145"/>
                </a:cubicBezTo>
                <a:cubicBezTo>
                  <a:pt x="262" y="145"/>
                  <a:pt x="253" y="154"/>
                  <a:pt x="253" y="163"/>
                </a:cubicBezTo>
                <a:lnTo>
                  <a:pt x="253" y="163"/>
                </a:lnTo>
                <a:cubicBezTo>
                  <a:pt x="262" y="217"/>
                  <a:pt x="262" y="217"/>
                  <a:pt x="262" y="217"/>
                </a:cubicBezTo>
                <a:cubicBezTo>
                  <a:pt x="262" y="227"/>
                  <a:pt x="272" y="236"/>
                  <a:pt x="272" y="236"/>
                </a:cubicBezTo>
                <a:lnTo>
                  <a:pt x="281" y="236"/>
                </a:lnTo>
                <a:cubicBezTo>
                  <a:pt x="281" y="236"/>
                  <a:pt x="289" y="227"/>
                  <a:pt x="289" y="217"/>
                </a:cubicBezTo>
                <a:cubicBezTo>
                  <a:pt x="281" y="172"/>
                  <a:pt x="281" y="172"/>
                  <a:pt x="281" y="172"/>
                </a:cubicBezTo>
                <a:lnTo>
                  <a:pt x="289" y="172"/>
                </a:lnTo>
                <a:cubicBezTo>
                  <a:pt x="298" y="181"/>
                  <a:pt x="307" y="190"/>
                  <a:pt x="326" y="190"/>
                </a:cubicBezTo>
                <a:lnTo>
                  <a:pt x="326" y="190"/>
                </a:lnTo>
                <a:cubicBezTo>
                  <a:pt x="335" y="190"/>
                  <a:pt x="344" y="190"/>
                  <a:pt x="344" y="181"/>
                </a:cubicBezTo>
                <a:cubicBezTo>
                  <a:pt x="353" y="190"/>
                  <a:pt x="353" y="190"/>
                  <a:pt x="353" y="190"/>
                </a:cubicBezTo>
                <a:cubicBezTo>
                  <a:pt x="362" y="208"/>
                  <a:pt x="371" y="208"/>
                  <a:pt x="389" y="208"/>
                </a:cubicBezTo>
                <a:lnTo>
                  <a:pt x="389" y="208"/>
                </a:lnTo>
                <a:cubicBezTo>
                  <a:pt x="407" y="208"/>
                  <a:pt x="416" y="208"/>
                  <a:pt x="425" y="199"/>
                </a:cubicBezTo>
                <a:cubicBezTo>
                  <a:pt x="434" y="208"/>
                  <a:pt x="443" y="217"/>
                  <a:pt x="452" y="217"/>
                </a:cubicBezTo>
                <a:lnTo>
                  <a:pt x="461" y="217"/>
                </a:lnTo>
                <a:cubicBezTo>
                  <a:pt x="470" y="217"/>
                  <a:pt x="479" y="217"/>
                  <a:pt x="488" y="208"/>
                </a:cubicBezTo>
                <a:cubicBezTo>
                  <a:pt x="497" y="217"/>
                  <a:pt x="506" y="227"/>
                  <a:pt x="525" y="227"/>
                </a:cubicBezTo>
                <a:lnTo>
                  <a:pt x="525" y="227"/>
                </a:lnTo>
                <a:cubicBezTo>
                  <a:pt x="534" y="227"/>
                  <a:pt x="534" y="227"/>
                  <a:pt x="543" y="217"/>
                </a:cubicBezTo>
                <a:cubicBezTo>
                  <a:pt x="534" y="272"/>
                  <a:pt x="506" y="335"/>
                  <a:pt x="497" y="362"/>
                </a:cubicBezTo>
                <a:lnTo>
                  <a:pt x="497" y="362"/>
                </a:lnTo>
                <a:lnTo>
                  <a:pt x="497" y="362"/>
                </a:lnTo>
                <a:lnTo>
                  <a:pt x="497" y="362"/>
                </a:lnTo>
                <a:lnTo>
                  <a:pt x="497" y="362"/>
                </a:lnTo>
                <a:lnTo>
                  <a:pt x="497" y="362"/>
                </a:lnTo>
                <a:lnTo>
                  <a:pt x="497" y="362"/>
                </a:lnTo>
                <a:cubicBezTo>
                  <a:pt x="497" y="371"/>
                  <a:pt x="497" y="371"/>
                  <a:pt x="497" y="371"/>
                </a:cubicBezTo>
                <a:lnTo>
                  <a:pt x="497" y="371"/>
                </a:lnTo>
                <a:cubicBezTo>
                  <a:pt x="488" y="434"/>
                  <a:pt x="488" y="434"/>
                  <a:pt x="488" y="434"/>
                </a:cubicBezTo>
                <a:cubicBezTo>
                  <a:pt x="488" y="443"/>
                  <a:pt x="497" y="443"/>
                  <a:pt x="506" y="443"/>
                </a:cubicBezTo>
                <a:lnTo>
                  <a:pt x="506" y="443"/>
                </a:lnTo>
                <a:cubicBezTo>
                  <a:pt x="515" y="443"/>
                  <a:pt x="515" y="443"/>
                  <a:pt x="525" y="434"/>
                </a:cubicBezTo>
                <a:cubicBezTo>
                  <a:pt x="525" y="371"/>
                  <a:pt x="525" y="371"/>
                  <a:pt x="525" y="371"/>
                </a:cubicBezTo>
                <a:cubicBezTo>
                  <a:pt x="534" y="353"/>
                  <a:pt x="570" y="263"/>
                  <a:pt x="570" y="199"/>
                </a:cubicBezTo>
                <a:cubicBezTo>
                  <a:pt x="570" y="208"/>
                  <a:pt x="579" y="208"/>
                  <a:pt x="579" y="208"/>
                </a:cubicBezTo>
                <a:lnTo>
                  <a:pt x="579" y="208"/>
                </a:lnTo>
                <a:cubicBezTo>
                  <a:pt x="579" y="290"/>
                  <a:pt x="579" y="290"/>
                  <a:pt x="579" y="290"/>
                </a:cubicBezTo>
                <a:cubicBezTo>
                  <a:pt x="579" y="299"/>
                  <a:pt x="588" y="308"/>
                  <a:pt x="597" y="308"/>
                </a:cubicBezTo>
                <a:cubicBezTo>
                  <a:pt x="651" y="308"/>
                  <a:pt x="651" y="308"/>
                  <a:pt x="651" y="308"/>
                </a:cubicBezTo>
                <a:cubicBezTo>
                  <a:pt x="660" y="308"/>
                  <a:pt x="669" y="299"/>
                  <a:pt x="669" y="290"/>
                </a:cubicBezTo>
                <a:cubicBezTo>
                  <a:pt x="669" y="272"/>
                  <a:pt x="669" y="272"/>
                  <a:pt x="669" y="272"/>
                </a:cubicBezTo>
                <a:cubicBezTo>
                  <a:pt x="705" y="272"/>
                  <a:pt x="705" y="272"/>
                  <a:pt x="705" y="272"/>
                </a:cubicBezTo>
                <a:cubicBezTo>
                  <a:pt x="714" y="272"/>
                  <a:pt x="723" y="263"/>
                  <a:pt x="723" y="253"/>
                </a:cubicBezTo>
                <a:cubicBezTo>
                  <a:pt x="723" y="217"/>
                  <a:pt x="723" y="217"/>
                  <a:pt x="723" y="217"/>
                </a:cubicBezTo>
                <a:cubicBezTo>
                  <a:pt x="768" y="217"/>
                  <a:pt x="768" y="217"/>
                  <a:pt x="768" y="217"/>
                </a:cubicBezTo>
                <a:cubicBezTo>
                  <a:pt x="778" y="217"/>
                  <a:pt x="778" y="208"/>
                  <a:pt x="778" y="199"/>
                </a:cubicBezTo>
                <a:cubicBezTo>
                  <a:pt x="778" y="100"/>
                  <a:pt x="778" y="100"/>
                  <a:pt x="778" y="100"/>
                </a:cubicBezTo>
                <a:cubicBezTo>
                  <a:pt x="778" y="100"/>
                  <a:pt x="778" y="91"/>
                  <a:pt x="768" y="91"/>
                </a:cubicBezTo>
                <a:close/>
                <a:moveTo>
                  <a:pt x="28" y="190"/>
                </a:moveTo>
                <a:lnTo>
                  <a:pt x="28" y="190"/>
                </a:lnTo>
                <a:cubicBezTo>
                  <a:pt x="28" y="118"/>
                  <a:pt x="28" y="118"/>
                  <a:pt x="28" y="118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55" y="190"/>
                  <a:pt x="55" y="190"/>
                  <a:pt x="55" y="190"/>
                </a:cubicBezTo>
                <a:lnTo>
                  <a:pt x="28" y="190"/>
                </a:lnTo>
                <a:close/>
                <a:moveTo>
                  <a:pt x="82" y="236"/>
                </a:moveTo>
                <a:lnTo>
                  <a:pt x="82" y="236"/>
                </a:lnTo>
                <a:cubicBezTo>
                  <a:pt x="82" y="208"/>
                  <a:pt x="82" y="208"/>
                  <a:pt x="82" y="208"/>
                </a:cubicBezTo>
                <a:cubicBezTo>
                  <a:pt x="82" y="109"/>
                  <a:pt x="82" y="109"/>
                  <a:pt x="82" y="109"/>
                </a:cubicBezTo>
                <a:cubicBezTo>
                  <a:pt x="82" y="73"/>
                  <a:pt x="82" y="73"/>
                  <a:pt x="82" y="73"/>
                </a:cubicBezTo>
                <a:cubicBezTo>
                  <a:pt x="109" y="73"/>
                  <a:pt x="109" y="73"/>
                  <a:pt x="109" y="73"/>
                </a:cubicBezTo>
                <a:cubicBezTo>
                  <a:pt x="109" y="236"/>
                  <a:pt x="109" y="236"/>
                  <a:pt x="109" y="236"/>
                </a:cubicBezTo>
                <a:lnTo>
                  <a:pt x="82" y="236"/>
                </a:lnTo>
                <a:close/>
                <a:moveTo>
                  <a:pt x="163" y="281"/>
                </a:moveTo>
                <a:lnTo>
                  <a:pt x="163" y="281"/>
                </a:lnTo>
                <a:cubicBezTo>
                  <a:pt x="136" y="281"/>
                  <a:pt x="136" y="281"/>
                  <a:pt x="136" y="281"/>
                </a:cubicBezTo>
                <a:cubicBezTo>
                  <a:pt x="136" y="263"/>
                  <a:pt x="136" y="263"/>
                  <a:pt x="136" y="263"/>
                </a:cubicBezTo>
                <a:lnTo>
                  <a:pt x="136" y="253"/>
                </a:lnTo>
                <a:cubicBezTo>
                  <a:pt x="136" y="55"/>
                  <a:pt x="136" y="55"/>
                  <a:pt x="136" y="55"/>
                </a:cubicBezTo>
                <a:lnTo>
                  <a:pt x="136" y="46"/>
                </a:lnTo>
                <a:cubicBezTo>
                  <a:pt x="136" y="28"/>
                  <a:pt x="136" y="28"/>
                  <a:pt x="136" y="28"/>
                </a:cubicBezTo>
                <a:cubicBezTo>
                  <a:pt x="163" y="28"/>
                  <a:pt x="163" y="28"/>
                  <a:pt x="163" y="28"/>
                </a:cubicBezTo>
                <a:cubicBezTo>
                  <a:pt x="163" y="109"/>
                  <a:pt x="163" y="109"/>
                  <a:pt x="163" y="109"/>
                </a:cubicBezTo>
                <a:cubicBezTo>
                  <a:pt x="163" y="190"/>
                  <a:pt x="163" y="190"/>
                  <a:pt x="163" y="190"/>
                </a:cubicBezTo>
                <a:lnTo>
                  <a:pt x="163" y="281"/>
                </a:lnTo>
                <a:close/>
                <a:moveTo>
                  <a:pt x="190" y="172"/>
                </a:moveTo>
                <a:lnTo>
                  <a:pt x="190" y="172"/>
                </a:lnTo>
                <a:cubicBezTo>
                  <a:pt x="190" y="127"/>
                  <a:pt x="190" y="127"/>
                  <a:pt x="190" y="127"/>
                </a:cubicBezTo>
                <a:cubicBezTo>
                  <a:pt x="199" y="127"/>
                  <a:pt x="199" y="127"/>
                  <a:pt x="199" y="127"/>
                </a:cubicBezTo>
                <a:cubicBezTo>
                  <a:pt x="199" y="172"/>
                  <a:pt x="199" y="172"/>
                  <a:pt x="199" y="172"/>
                </a:cubicBezTo>
                <a:lnTo>
                  <a:pt x="199" y="172"/>
                </a:lnTo>
                <a:lnTo>
                  <a:pt x="190" y="172"/>
                </a:lnTo>
                <a:close/>
                <a:moveTo>
                  <a:pt x="326" y="163"/>
                </a:moveTo>
                <a:lnTo>
                  <a:pt x="326" y="163"/>
                </a:lnTo>
                <a:cubicBezTo>
                  <a:pt x="317" y="154"/>
                  <a:pt x="317" y="154"/>
                  <a:pt x="317" y="154"/>
                </a:cubicBezTo>
                <a:cubicBezTo>
                  <a:pt x="326" y="145"/>
                  <a:pt x="335" y="136"/>
                  <a:pt x="344" y="127"/>
                </a:cubicBezTo>
                <a:cubicBezTo>
                  <a:pt x="344" y="118"/>
                  <a:pt x="344" y="109"/>
                  <a:pt x="344" y="100"/>
                </a:cubicBezTo>
                <a:cubicBezTo>
                  <a:pt x="335" y="91"/>
                  <a:pt x="335" y="82"/>
                  <a:pt x="326" y="82"/>
                </a:cubicBezTo>
                <a:cubicBezTo>
                  <a:pt x="326" y="73"/>
                  <a:pt x="326" y="73"/>
                  <a:pt x="317" y="73"/>
                </a:cubicBezTo>
                <a:cubicBezTo>
                  <a:pt x="326" y="64"/>
                  <a:pt x="326" y="64"/>
                  <a:pt x="335" y="64"/>
                </a:cubicBezTo>
                <a:lnTo>
                  <a:pt x="344" y="73"/>
                </a:lnTo>
                <a:cubicBezTo>
                  <a:pt x="344" y="73"/>
                  <a:pt x="353" y="82"/>
                  <a:pt x="353" y="91"/>
                </a:cubicBezTo>
                <a:cubicBezTo>
                  <a:pt x="344" y="145"/>
                  <a:pt x="344" y="145"/>
                  <a:pt x="344" y="145"/>
                </a:cubicBezTo>
                <a:cubicBezTo>
                  <a:pt x="344" y="154"/>
                  <a:pt x="335" y="163"/>
                  <a:pt x="326" y="163"/>
                </a:cubicBezTo>
                <a:close/>
                <a:moveTo>
                  <a:pt x="389" y="181"/>
                </a:moveTo>
                <a:lnTo>
                  <a:pt x="389" y="181"/>
                </a:lnTo>
                <a:cubicBezTo>
                  <a:pt x="389" y="181"/>
                  <a:pt x="380" y="181"/>
                  <a:pt x="380" y="172"/>
                </a:cubicBezTo>
                <a:cubicBezTo>
                  <a:pt x="371" y="172"/>
                  <a:pt x="371" y="163"/>
                  <a:pt x="371" y="163"/>
                </a:cubicBezTo>
                <a:cubicBezTo>
                  <a:pt x="380" y="82"/>
                  <a:pt x="380" y="82"/>
                  <a:pt x="380" y="82"/>
                </a:cubicBezTo>
                <a:cubicBezTo>
                  <a:pt x="380" y="73"/>
                  <a:pt x="389" y="64"/>
                  <a:pt x="398" y="64"/>
                </a:cubicBezTo>
                <a:cubicBezTo>
                  <a:pt x="407" y="64"/>
                  <a:pt x="407" y="64"/>
                  <a:pt x="416" y="73"/>
                </a:cubicBezTo>
                <a:cubicBezTo>
                  <a:pt x="416" y="73"/>
                  <a:pt x="416" y="73"/>
                  <a:pt x="416" y="82"/>
                </a:cubicBezTo>
                <a:lnTo>
                  <a:pt x="416" y="82"/>
                </a:lnTo>
                <a:cubicBezTo>
                  <a:pt x="407" y="163"/>
                  <a:pt x="407" y="163"/>
                  <a:pt x="407" y="163"/>
                </a:cubicBezTo>
                <a:lnTo>
                  <a:pt x="407" y="172"/>
                </a:lnTo>
                <a:cubicBezTo>
                  <a:pt x="407" y="181"/>
                  <a:pt x="398" y="181"/>
                  <a:pt x="389" y="181"/>
                </a:cubicBezTo>
                <a:close/>
                <a:moveTo>
                  <a:pt x="470" y="181"/>
                </a:moveTo>
                <a:lnTo>
                  <a:pt x="470" y="181"/>
                </a:lnTo>
                <a:cubicBezTo>
                  <a:pt x="470" y="190"/>
                  <a:pt x="461" y="190"/>
                  <a:pt x="452" y="190"/>
                </a:cubicBezTo>
                <a:cubicBezTo>
                  <a:pt x="443" y="190"/>
                  <a:pt x="443" y="181"/>
                  <a:pt x="443" y="172"/>
                </a:cubicBezTo>
                <a:cubicBezTo>
                  <a:pt x="443" y="172"/>
                  <a:pt x="443" y="172"/>
                  <a:pt x="443" y="163"/>
                </a:cubicBezTo>
                <a:cubicBezTo>
                  <a:pt x="443" y="82"/>
                  <a:pt x="443" y="82"/>
                  <a:pt x="443" y="82"/>
                </a:cubicBezTo>
                <a:lnTo>
                  <a:pt x="443" y="82"/>
                </a:lnTo>
                <a:cubicBezTo>
                  <a:pt x="452" y="82"/>
                  <a:pt x="452" y="73"/>
                  <a:pt x="452" y="73"/>
                </a:cubicBezTo>
                <a:cubicBezTo>
                  <a:pt x="461" y="73"/>
                  <a:pt x="461" y="73"/>
                  <a:pt x="470" y="73"/>
                </a:cubicBezTo>
                <a:cubicBezTo>
                  <a:pt x="479" y="73"/>
                  <a:pt x="479" y="73"/>
                  <a:pt x="488" y="82"/>
                </a:cubicBezTo>
                <a:cubicBezTo>
                  <a:pt x="488" y="91"/>
                  <a:pt x="479" y="91"/>
                  <a:pt x="479" y="91"/>
                </a:cubicBezTo>
                <a:cubicBezTo>
                  <a:pt x="479" y="172"/>
                  <a:pt x="479" y="172"/>
                  <a:pt x="479" y="172"/>
                </a:cubicBezTo>
                <a:lnTo>
                  <a:pt x="479" y="172"/>
                </a:lnTo>
                <a:cubicBezTo>
                  <a:pt x="479" y="181"/>
                  <a:pt x="470" y="181"/>
                  <a:pt x="470" y="181"/>
                </a:cubicBezTo>
                <a:close/>
                <a:moveTo>
                  <a:pt x="525" y="190"/>
                </a:moveTo>
                <a:lnTo>
                  <a:pt x="525" y="190"/>
                </a:lnTo>
                <a:cubicBezTo>
                  <a:pt x="515" y="190"/>
                  <a:pt x="506" y="190"/>
                  <a:pt x="506" y="181"/>
                </a:cubicBezTo>
                <a:cubicBezTo>
                  <a:pt x="506" y="172"/>
                  <a:pt x="506" y="172"/>
                  <a:pt x="506" y="172"/>
                </a:cubicBezTo>
                <a:cubicBezTo>
                  <a:pt x="515" y="91"/>
                  <a:pt x="515" y="91"/>
                  <a:pt x="515" y="91"/>
                </a:cubicBezTo>
                <a:lnTo>
                  <a:pt x="515" y="91"/>
                </a:lnTo>
                <a:cubicBezTo>
                  <a:pt x="515" y="82"/>
                  <a:pt x="525" y="73"/>
                  <a:pt x="534" y="73"/>
                </a:cubicBezTo>
                <a:cubicBezTo>
                  <a:pt x="543" y="73"/>
                  <a:pt x="551" y="82"/>
                  <a:pt x="551" y="91"/>
                </a:cubicBezTo>
                <a:cubicBezTo>
                  <a:pt x="543" y="172"/>
                  <a:pt x="543" y="172"/>
                  <a:pt x="543" y="172"/>
                </a:cubicBezTo>
                <a:lnTo>
                  <a:pt x="543" y="172"/>
                </a:lnTo>
                <a:lnTo>
                  <a:pt x="543" y="172"/>
                </a:lnTo>
                <a:cubicBezTo>
                  <a:pt x="543" y="190"/>
                  <a:pt x="534" y="199"/>
                  <a:pt x="525" y="190"/>
                </a:cubicBezTo>
                <a:close/>
                <a:moveTo>
                  <a:pt x="579" y="172"/>
                </a:moveTo>
                <a:lnTo>
                  <a:pt x="579" y="172"/>
                </a:lnTo>
                <a:cubicBezTo>
                  <a:pt x="579" y="172"/>
                  <a:pt x="579" y="172"/>
                  <a:pt x="570" y="172"/>
                </a:cubicBezTo>
                <a:cubicBezTo>
                  <a:pt x="579" y="127"/>
                  <a:pt x="579" y="127"/>
                  <a:pt x="579" y="127"/>
                </a:cubicBezTo>
                <a:lnTo>
                  <a:pt x="579" y="127"/>
                </a:lnTo>
                <a:lnTo>
                  <a:pt x="579" y="127"/>
                </a:lnTo>
                <a:cubicBezTo>
                  <a:pt x="579" y="172"/>
                  <a:pt x="579" y="172"/>
                  <a:pt x="579" y="172"/>
                </a:cubicBezTo>
                <a:close/>
                <a:moveTo>
                  <a:pt x="642" y="272"/>
                </a:moveTo>
                <a:lnTo>
                  <a:pt x="642" y="272"/>
                </a:lnTo>
                <a:cubicBezTo>
                  <a:pt x="615" y="272"/>
                  <a:pt x="615" y="272"/>
                  <a:pt x="615" y="272"/>
                </a:cubicBezTo>
                <a:cubicBezTo>
                  <a:pt x="615" y="190"/>
                  <a:pt x="615" y="190"/>
                  <a:pt x="615" y="190"/>
                </a:cubicBezTo>
                <a:cubicBezTo>
                  <a:pt x="615" y="109"/>
                  <a:pt x="615" y="109"/>
                  <a:pt x="615" y="109"/>
                </a:cubicBezTo>
                <a:cubicBezTo>
                  <a:pt x="615" y="28"/>
                  <a:pt x="615" y="28"/>
                  <a:pt x="615" y="28"/>
                </a:cubicBezTo>
                <a:cubicBezTo>
                  <a:pt x="642" y="28"/>
                  <a:pt x="642" y="28"/>
                  <a:pt x="642" y="28"/>
                </a:cubicBezTo>
                <a:cubicBezTo>
                  <a:pt x="642" y="55"/>
                  <a:pt x="642" y="55"/>
                  <a:pt x="642" y="55"/>
                </a:cubicBezTo>
                <a:cubicBezTo>
                  <a:pt x="642" y="253"/>
                  <a:pt x="642" y="253"/>
                  <a:pt x="642" y="253"/>
                </a:cubicBezTo>
                <a:lnTo>
                  <a:pt x="642" y="272"/>
                </a:lnTo>
                <a:close/>
                <a:moveTo>
                  <a:pt x="696" y="236"/>
                </a:moveTo>
                <a:lnTo>
                  <a:pt x="696" y="236"/>
                </a:lnTo>
                <a:cubicBezTo>
                  <a:pt x="669" y="236"/>
                  <a:pt x="669" y="236"/>
                  <a:pt x="669" y="236"/>
                </a:cubicBezTo>
                <a:cubicBezTo>
                  <a:pt x="669" y="73"/>
                  <a:pt x="669" y="73"/>
                  <a:pt x="669" y="73"/>
                </a:cubicBezTo>
                <a:cubicBezTo>
                  <a:pt x="696" y="73"/>
                  <a:pt x="696" y="73"/>
                  <a:pt x="696" y="73"/>
                </a:cubicBezTo>
                <a:cubicBezTo>
                  <a:pt x="696" y="100"/>
                  <a:pt x="696" y="100"/>
                  <a:pt x="696" y="100"/>
                </a:cubicBezTo>
                <a:cubicBezTo>
                  <a:pt x="696" y="199"/>
                  <a:pt x="696" y="199"/>
                  <a:pt x="696" y="199"/>
                </a:cubicBezTo>
                <a:lnTo>
                  <a:pt x="696" y="236"/>
                </a:lnTo>
                <a:close/>
                <a:moveTo>
                  <a:pt x="750" y="190"/>
                </a:moveTo>
                <a:lnTo>
                  <a:pt x="750" y="190"/>
                </a:lnTo>
                <a:cubicBezTo>
                  <a:pt x="723" y="190"/>
                  <a:pt x="723" y="190"/>
                  <a:pt x="723" y="190"/>
                </a:cubicBezTo>
                <a:cubicBezTo>
                  <a:pt x="723" y="118"/>
                  <a:pt x="723" y="118"/>
                  <a:pt x="723" y="118"/>
                </a:cubicBezTo>
                <a:cubicBezTo>
                  <a:pt x="750" y="118"/>
                  <a:pt x="750" y="118"/>
                  <a:pt x="750" y="118"/>
                </a:cubicBezTo>
                <a:lnTo>
                  <a:pt x="750" y="1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4A845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05">
            <a:extLst>
              <a:ext uri="{FF2B5EF4-FFF2-40B4-BE49-F238E27FC236}">
                <a16:creationId xmlns:a16="http://schemas.microsoft.com/office/drawing/2014/main" id="{28E3149B-94A8-064A-9099-6840E81AD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9426" y="5122082"/>
            <a:ext cx="3319198" cy="1047905"/>
          </a:xfrm>
          <a:custGeom>
            <a:avLst/>
            <a:gdLst>
              <a:gd name="T0" fmla="*/ 2917 w 2918"/>
              <a:gd name="T1" fmla="*/ 425 h 923"/>
              <a:gd name="T2" fmla="*/ 2917 w 2918"/>
              <a:gd name="T3" fmla="*/ 425 h 923"/>
              <a:gd name="T4" fmla="*/ 2917 w 2918"/>
              <a:gd name="T5" fmla="*/ 497 h 923"/>
              <a:gd name="T6" fmla="*/ 2484 w 2918"/>
              <a:gd name="T7" fmla="*/ 922 h 923"/>
              <a:gd name="T8" fmla="*/ 432 w 2918"/>
              <a:gd name="T9" fmla="*/ 922 h 923"/>
              <a:gd name="T10" fmla="*/ 0 w 2918"/>
              <a:gd name="T11" fmla="*/ 497 h 923"/>
              <a:gd name="T12" fmla="*/ 0 w 2918"/>
              <a:gd name="T13" fmla="*/ 425 h 923"/>
              <a:gd name="T14" fmla="*/ 432 w 2918"/>
              <a:gd name="T15" fmla="*/ 0 h 923"/>
              <a:gd name="T16" fmla="*/ 2484 w 2918"/>
              <a:gd name="T17" fmla="*/ 0 h 923"/>
              <a:gd name="T18" fmla="*/ 2917 w 2918"/>
              <a:gd name="T19" fmla="*/ 425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18" h="923">
                <a:moveTo>
                  <a:pt x="2917" y="425"/>
                </a:moveTo>
                <a:lnTo>
                  <a:pt x="2917" y="425"/>
                </a:lnTo>
                <a:cubicBezTo>
                  <a:pt x="2917" y="497"/>
                  <a:pt x="2917" y="497"/>
                  <a:pt x="2917" y="497"/>
                </a:cubicBezTo>
                <a:cubicBezTo>
                  <a:pt x="2917" y="732"/>
                  <a:pt x="2728" y="922"/>
                  <a:pt x="2484" y="922"/>
                </a:cubicBezTo>
                <a:cubicBezTo>
                  <a:pt x="432" y="922"/>
                  <a:pt x="432" y="922"/>
                  <a:pt x="432" y="922"/>
                </a:cubicBezTo>
                <a:cubicBezTo>
                  <a:pt x="198" y="922"/>
                  <a:pt x="0" y="732"/>
                  <a:pt x="0" y="497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190"/>
                  <a:pt x="198" y="0"/>
                  <a:pt x="432" y="0"/>
                </a:cubicBezTo>
                <a:cubicBezTo>
                  <a:pt x="2484" y="0"/>
                  <a:pt x="2484" y="0"/>
                  <a:pt x="2484" y="0"/>
                </a:cubicBezTo>
                <a:cubicBezTo>
                  <a:pt x="2728" y="0"/>
                  <a:pt x="2917" y="190"/>
                  <a:pt x="2917" y="4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06">
            <a:extLst>
              <a:ext uri="{FF2B5EF4-FFF2-40B4-BE49-F238E27FC236}">
                <a16:creationId xmlns:a16="http://schemas.microsoft.com/office/drawing/2014/main" id="{F797AB84-31D0-994B-A566-A13CADB11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9426" y="11675243"/>
            <a:ext cx="3319198" cy="1047902"/>
          </a:xfrm>
          <a:custGeom>
            <a:avLst/>
            <a:gdLst>
              <a:gd name="T0" fmla="*/ 2917 w 2918"/>
              <a:gd name="T1" fmla="*/ 424 h 922"/>
              <a:gd name="T2" fmla="*/ 2917 w 2918"/>
              <a:gd name="T3" fmla="*/ 424 h 922"/>
              <a:gd name="T4" fmla="*/ 2917 w 2918"/>
              <a:gd name="T5" fmla="*/ 497 h 922"/>
              <a:gd name="T6" fmla="*/ 2484 w 2918"/>
              <a:gd name="T7" fmla="*/ 921 h 922"/>
              <a:gd name="T8" fmla="*/ 432 w 2918"/>
              <a:gd name="T9" fmla="*/ 921 h 922"/>
              <a:gd name="T10" fmla="*/ 0 w 2918"/>
              <a:gd name="T11" fmla="*/ 497 h 922"/>
              <a:gd name="T12" fmla="*/ 0 w 2918"/>
              <a:gd name="T13" fmla="*/ 424 h 922"/>
              <a:gd name="T14" fmla="*/ 432 w 2918"/>
              <a:gd name="T15" fmla="*/ 0 h 922"/>
              <a:gd name="T16" fmla="*/ 2484 w 2918"/>
              <a:gd name="T17" fmla="*/ 0 h 922"/>
              <a:gd name="T18" fmla="*/ 2917 w 2918"/>
              <a:gd name="T19" fmla="*/ 424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18" h="922">
                <a:moveTo>
                  <a:pt x="2917" y="424"/>
                </a:moveTo>
                <a:lnTo>
                  <a:pt x="2917" y="424"/>
                </a:lnTo>
                <a:cubicBezTo>
                  <a:pt x="2917" y="497"/>
                  <a:pt x="2917" y="497"/>
                  <a:pt x="2917" y="497"/>
                </a:cubicBezTo>
                <a:cubicBezTo>
                  <a:pt x="2917" y="732"/>
                  <a:pt x="2728" y="921"/>
                  <a:pt x="2484" y="921"/>
                </a:cubicBezTo>
                <a:cubicBezTo>
                  <a:pt x="432" y="921"/>
                  <a:pt x="432" y="921"/>
                  <a:pt x="432" y="921"/>
                </a:cubicBezTo>
                <a:cubicBezTo>
                  <a:pt x="198" y="921"/>
                  <a:pt x="0" y="732"/>
                  <a:pt x="0" y="497"/>
                </a:cubicBezTo>
                <a:cubicBezTo>
                  <a:pt x="0" y="424"/>
                  <a:pt x="0" y="424"/>
                  <a:pt x="0" y="424"/>
                </a:cubicBezTo>
                <a:cubicBezTo>
                  <a:pt x="0" y="190"/>
                  <a:pt x="198" y="0"/>
                  <a:pt x="432" y="0"/>
                </a:cubicBezTo>
                <a:cubicBezTo>
                  <a:pt x="2484" y="0"/>
                  <a:pt x="2484" y="0"/>
                  <a:pt x="2484" y="0"/>
                </a:cubicBezTo>
                <a:cubicBezTo>
                  <a:pt x="2728" y="0"/>
                  <a:pt x="2917" y="190"/>
                  <a:pt x="2917" y="42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07">
            <a:extLst>
              <a:ext uri="{FF2B5EF4-FFF2-40B4-BE49-F238E27FC236}">
                <a16:creationId xmlns:a16="http://schemas.microsoft.com/office/drawing/2014/main" id="{C61D3B15-C832-D444-AA72-391984128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7304" y="6169987"/>
            <a:ext cx="1243446" cy="5505256"/>
          </a:xfrm>
          <a:custGeom>
            <a:avLst/>
            <a:gdLst>
              <a:gd name="T0" fmla="*/ 1093 w 1094"/>
              <a:gd name="T1" fmla="*/ 253 h 4843"/>
              <a:gd name="T2" fmla="*/ 1093 w 1094"/>
              <a:gd name="T3" fmla="*/ 253 h 4843"/>
              <a:gd name="T4" fmla="*/ 1093 w 1094"/>
              <a:gd name="T5" fmla="*/ 4589 h 4843"/>
              <a:gd name="T6" fmla="*/ 840 w 1094"/>
              <a:gd name="T7" fmla="*/ 4842 h 4843"/>
              <a:gd name="T8" fmla="*/ 253 w 1094"/>
              <a:gd name="T9" fmla="*/ 4842 h 4843"/>
              <a:gd name="T10" fmla="*/ 0 w 1094"/>
              <a:gd name="T11" fmla="*/ 4589 h 4843"/>
              <a:gd name="T12" fmla="*/ 0 w 1094"/>
              <a:gd name="T13" fmla="*/ 253 h 4843"/>
              <a:gd name="T14" fmla="*/ 253 w 1094"/>
              <a:gd name="T15" fmla="*/ 0 h 4843"/>
              <a:gd name="T16" fmla="*/ 840 w 1094"/>
              <a:gd name="T17" fmla="*/ 0 h 4843"/>
              <a:gd name="T18" fmla="*/ 1093 w 1094"/>
              <a:gd name="T19" fmla="*/ 253 h 4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4" h="4843">
                <a:moveTo>
                  <a:pt x="1093" y="253"/>
                </a:moveTo>
                <a:lnTo>
                  <a:pt x="1093" y="253"/>
                </a:lnTo>
                <a:cubicBezTo>
                  <a:pt x="1093" y="4589"/>
                  <a:pt x="1093" y="4589"/>
                  <a:pt x="1093" y="4589"/>
                </a:cubicBezTo>
                <a:cubicBezTo>
                  <a:pt x="1093" y="4724"/>
                  <a:pt x="984" y="4842"/>
                  <a:pt x="840" y="4842"/>
                </a:cubicBezTo>
                <a:cubicBezTo>
                  <a:pt x="253" y="4842"/>
                  <a:pt x="253" y="4842"/>
                  <a:pt x="253" y="4842"/>
                </a:cubicBezTo>
                <a:cubicBezTo>
                  <a:pt x="108" y="4842"/>
                  <a:pt x="0" y="4724"/>
                  <a:pt x="0" y="4589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117"/>
                  <a:pt x="108" y="0"/>
                  <a:pt x="253" y="0"/>
                </a:cubicBezTo>
                <a:cubicBezTo>
                  <a:pt x="840" y="0"/>
                  <a:pt x="840" y="0"/>
                  <a:pt x="840" y="0"/>
                </a:cubicBezTo>
                <a:cubicBezTo>
                  <a:pt x="984" y="0"/>
                  <a:pt x="1093" y="117"/>
                  <a:pt x="1093" y="2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08">
            <a:extLst>
              <a:ext uri="{FF2B5EF4-FFF2-40B4-BE49-F238E27FC236}">
                <a16:creationId xmlns:a16="http://schemas.microsoft.com/office/drawing/2014/main" id="{57182ECC-0E99-5149-B665-B98818A0E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9426" y="6169987"/>
            <a:ext cx="3319198" cy="1057930"/>
          </a:xfrm>
          <a:custGeom>
            <a:avLst/>
            <a:gdLst>
              <a:gd name="T0" fmla="*/ 2917 w 2918"/>
              <a:gd name="T1" fmla="*/ 433 h 930"/>
              <a:gd name="T2" fmla="*/ 2917 w 2918"/>
              <a:gd name="T3" fmla="*/ 433 h 930"/>
              <a:gd name="T4" fmla="*/ 2917 w 2918"/>
              <a:gd name="T5" fmla="*/ 497 h 930"/>
              <a:gd name="T6" fmla="*/ 2484 w 2918"/>
              <a:gd name="T7" fmla="*/ 929 h 930"/>
              <a:gd name="T8" fmla="*/ 432 w 2918"/>
              <a:gd name="T9" fmla="*/ 929 h 930"/>
              <a:gd name="T10" fmla="*/ 0 w 2918"/>
              <a:gd name="T11" fmla="*/ 497 h 930"/>
              <a:gd name="T12" fmla="*/ 0 w 2918"/>
              <a:gd name="T13" fmla="*/ 433 h 930"/>
              <a:gd name="T14" fmla="*/ 432 w 2918"/>
              <a:gd name="T15" fmla="*/ 0 h 930"/>
              <a:gd name="T16" fmla="*/ 2484 w 2918"/>
              <a:gd name="T17" fmla="*/ 0 h 930"/>
              <a:gd name="T18" fmla="*/ 2917 w 2918"/>
              <a:gd name="T19" fmla="*/ 433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18" h="930">
                <a:moveTo>
                  <a:pt x="2917" y="433"/>
                </a:moveTo>
                <a:lnTo>
                  <a:pt x="2917" y="433"/>
                </a:lnTo>
                <a:cubicBezTo>
                  <a:pt x="2917" y="497"/>
                  <a:pt x="2917" y="497"/>
                  <a:pt x="2917" y="497"/>
                </a:cubicBezTo>
                <a:cubicBezTo>
                  <a:pt x="2917" y="731"/>
                  <a:pt x="2728" y="929"/>
                  <a:pt x="2484" y="929"/>
                </a:cubicBezTo>
                <a:cubicBezTo>
                  <a:pt x="432" y="929"/>
                  <a:pt x="432" y="929"/>
                  <a:pt x="432" y="929"/>
                </a:cubicBezTo>
                <a:cubicBezTo>
                  <a:pt x="198" y="929"/>
                  <a:pt x="0" y="731"/>
                  <a:pt x="0" y="497"/>
                </a:cubicBezTo>
                <a:cubicBezTo>
                  <a:pt x="0" y="433"/>
                  <a:pt x="0" y="433"/>
                  <a:pt x="0" y="433"/>
                </a:cubicBezTo>
                <a:cubicBezTo>
                  <a:pt x="0" y="199"/>
                  <a:pt x="198" y="0"/>
                  <a:pt x="432" y="0"/>
                </a:cubicBezTo>
                <a:cubicBezTo>
                  <a:pt x="2484" y="0"/>
                  <a:pt x="2484" y="0"/>
                  <a:pt x="2484" y="0"/>
                </a:cubicBezTo>
                <a:cubicBezTo>
                  <a:pt x="2728" y="0"/>
                  <a:pt x="2917" y="199"/>
                  <a:pt x="2917" y="4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09">
            <a:extLst>
              <a:ext uri="{FF2B5EF4-FFF2-40B4-BE49-F238E27FC236}">
                <a16:creationId xmlns:a16="http://schemas.microsoft.com/office/drawing/2014/main" id="{750E2FFD-CEBB-6440-8FB7-F5CD7592C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9426" y="10617310"/>
            <a:ext cx="3319198" cy="1057933"/>
          </a:xfrm>
          <a:custGeom>
            <a:avLst/>
            <a:gdLst>
              <a:gd name="T0" fmla="*/ 2917 w 2918"/>
              <a:gd name="T1" fmla="*/ 434 h 932"/>
              <a:gd name="T2" fmla="*/ 2917 w 2918"/>
              <a:gd name="T3" fmla="*/ 434 h 932"/>
              <a:gd name="T4" fmla="*/ 2917 w 2918"/>
              <a:gd name="T5" fmla="*/ 497 h 932"/>
              <a:gd name="T6" fmla="*/ 2484 w 2918"/>
              <a:gd name="T7" fmla="*/ 931 h 932"/>
              <a:gd name="T8" fmla="*/ 432 w 2918"/>
              <a:gd name="T9" fmla="*/ 931 h 932"/>
              <a:gd name="T10" fmla="*/ 0 w 2918"/>
              <a:gd name="T11" fmla="*/ 497 h 932"/>
              <a:gd name="T12" fmla="*/ 0 w 2918"/>
              <a:gd name="T13" fmla="*/ 434 h 932"/>
              <a:gd name="T14" fmla="*/ 432 w 2918"/>
              <a:gd name="T15" fmla="*/ 0 h 932"/>
              <a:gd name="T16" fmla="*/ 2484 w 2918"/>
              <a:gd name="T17" fmla="*/ 0 h 932"/>
              <a:gd name="T18" fmla="*/ 2917 w 2918"/>
              <a:gd name="T19" fmla="*/ 434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18" h="932">
                <a:moveTo>
                  <a:pt x="2917" y="434"/>
                </a:moveTo>
                <a:lnTo>
                  <a:pt x="2917" y="434"/>
                </a:lnTo>
                <a:cubicBezTo>
                  <a:pt x="2917" y="497"/>
                  <a:pt x="2917" y="497"/>
                  <a:pt x="2917" y="497"/>
                </a:cubicBezTo>
                <a:cubicBezTo>
                  <a:pt x="2917" y="732"/>
                  <a:pt x="2728" y="931"/>
                  <a:pt x="2484" y="931"/>
                </a:cubicBezTo>
                <a:cubicBezTo>
                  <a:pt x="432" y="931"/>
                  <a:pt x="432" y="931"/>
                  <a:pt x="432" y="931"/>
                </a:cubicBezTo>
                <a:cubicBezTo>
                  <a:pt x="198" y="931"/>
                  <a:pt x="0" y="732"/>
                  <a:pt x="0" y="497"/>
                </a:cubicBezTo>
                <a:cubicBezTo>
                  <a:pt x="0" y="434"/>
                  <a:pt x="0" y="434"/>
                  <a:pt x="0" y="434"/>
                </a:cubicBezTo>
                <a:cubicBezTo>
                  <a:pt x="0" y="199"/>
                  <a:pt x="198" y="0"/>
                  <a:pt x="432" y="0"/>
                </a:cubicBezTo>
                <a:cubicBezTo>
                  <a:pt x="2484" y="0"/>
                  <a:pt x="2484" y="0"/>
                  <a:pt x="2484" y="0"/>
                </a:cubicBezTo>
                <a:cubicBezTo>
                  <a:pt x="2728" y="0"/>
                  <a:pt x="2917" y="199"/>
                  <a:pt x="2917" y="4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10">
            <a:extLst>
              <a:ext uri="{FF2B5EF4-FFF2-40B4-BE49-F238E27FC236}">
                <a16:creationId xmlns:a16="http://schemas.microsoft.com/office/drawing/2014/main" id="{19AA408C-52E9-574F-8521-04DDD0B0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939" y="8727073"/>
            <a:ext cx="4652894" cy="4181588"/>
          </a:xfrm>
          <a:custGeom>
            <a:avLst/>
            <a:gdLst>
              <a:gd name="T0" fmla="*/ 4038 w 4094"/>
              <a:gd name="T1" fmla="*/ 1075 h 3678"/>
              <a:gd name="T2" fmla="*/ 4038 w 4094"/>
              <a:gd name="T3" fmla="*/ 1075 h 3678"/>
              <a:gd name="T4" fmla="*/ 3641 w 4094"/>
              <a:gd name="T5" fmla="*/ 397 h 3678"/>
              <a:gd name="T6" fmla="*/ 2259 w 4094"/>
              <a:gd name="T7" fmla="*/ 271 h 3678"/>
              <a:gd name="T8" fmla="*/ 2033 w 4094"/>
              <a:gd name="T9" fmla="*/ 325 h 3678"/>
              <a:gd name="T10" fmla="*/ 1826 w 4094"/>
              <a:gd name="T11" fmla="*/ 280 h 3678"/>
              <a:gd name="T12" fmla="*/ 488 w 4094"/>
              <a:gd name="T13" fmla="*/ 433 h 3678"/>
              <a:gd name="T14" fmla="*/ 73 w 4094"/>
              <a:gd name="T15" fmla="*/ 1030 h 3678"/>
              <a:gd name="T16" fmla="*/ 46 w 4094"/>
              <a:gd name="T17" fmla="*/ 1743 h 3678"/>
              <a:gd name="T18" fmla="*/ 570 w 4094"/>
              <a:gd name="T19" fmla="*/ 2918 h 3678"/>
              <a:gd name="T20" fmla="*/ 1374 w 4094"/>
              <a:gd name="T21" fmla="*/ 3605 h 3678"/>
              <a:gd name="T22" fmla="*/ 1871 w 4094"/>
              <a:gd name="T23" fmla="*/ 3587 h 3678"/>
              <a:gd name="T24" fmla="*/ 2051 w 4094"/>
              <a:gd name="T25" fmla="*/ 3542 h 3678"/>
              <a:gd name="T26" fmla="*/ 2223 w 4094"/>
              <a:gd name="T27" fmla="*/ 3587 h 3678"/>
              <a:gd name="T28" fmla="*/ 2493 w 4094"/>
              <a:gd name="T29" fmla="*/ 3641 h 3678"/>
              <a:gd name="T30" fmla="*/ 2737 w 4094"/>
              <a:gd name="T31" fmla="*/ 3605 h 3678"/>
              <a:gd name="T32" fmla="*/ 3505 w 4094"/>
              <a:gd name="T33" fmla="*/ 2972 h 3678"/>
              <a:gd name="T34" fmla="*/ 4029 w 4094"/>
              <a:gd name="T35" fmla="*/ 1861 h 3678"/>
              <a:gd name="T36" fmla="*/ 4038 w 4094"/>
              <a:gd name="T37" fmla="*/ 1075 h 3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094" h="3678">
                <a:moveTo>
                  <a:pt x="4038" y="1075"/>
                </a:moveTo>
                <a:lnTo>
                  <a:pt x="4038" y="1075"/>
                </a:lnTo>
                <a:cubicBezTo>
                  <a:pt x="3984" y="804"/>
                  <a:pt x="3849" y="578"/>
                  <a:pt x="3641" y="397"/>
                </a:cubicBezTo>
                <a:cubicBezTo>
                  <a:pt x="3189" y="0"/>
                  <a:pt x="2602" y="171"/>
                  <a:pt x="2259" y="271"/>
                </a:cubicBezTo>
                <a:cubicBezTo>
                  <a:pt x="2169" y="298"/>
                  <a:pt x="2079" y="325"/>
                  <a:pt x="2033" y="325"/>
                </a:cubicBezTo>
                <a:cubicBezTo>
                  <a:pt x="1997" y="325"/>
                  <a:pt x="1916" y="307"/>
                  <a:pt x="1826" y="280"/>
                </a:cubicBezTo>
                <a:cubicBezTo>
                  <a:pt x="1500" y="198"/>
                  <a:pt x="958" y="72"/>
                  <a:pt x="488" y="433"/>
                </a:cubicBezTo>
                <a:cubicBezTo>
                  <a:pt x="280" y="587"/>
                  <a:pt x="145" y="795"/>
                  <a:pt x="73" y="1030"/>
                </a:cubicBezTo>
                <a:cubicBezTo>
                  <a:pt x="9" y="1246"/>
                  <a:pt x="0" y="1481"/>
                  <a:pt x="46" y="1743"/>
                </a:cubicBezTo>
                <a:cubicBezTo>
                  <a:pt x="118" y="2132"/>
                  <a:pt x="299" y="2548"/>
                  <a:pt x="570" y="2918"/>
                </a:cubicBezTo>
                <a:cubicBezTo>
                  <a:pt x="823" y="3270"/>
                  <a:pt x="1121" y="3514"/>
                  <a:pt x="1374" y="3605"/>
                </a:cubicBezTo>
                <a:cubicBezTo>
                  <a:pt x="1609" y="3677"/>
                  <a:pt x="1753" y="3623"/>
                  <a:pt x="1871" y="3587"/>
                </a:cubicBezTo>
                <a:cubicBezTo>
                  <a:pt x="1925" y="3559"/>
                  <a:pt x="1979" y="3542"/>
                  <a:pt x="2051" y="3542"/>
                </a:cubicBezTo>
                <a:cubicBezTo>
                  <a:pt x="2115" y="3542"/>
                  <a:pt x="2160" y="3559"/>
                  <a:pt x="2223" y="3587"/>
                </a:cubicBezTo>
                <a:cubicBezTo>
                  <a:pt x="2295" y="3614"/>
                  <a:pt x="2386" y="3641"/>
                  <a:pt x="2493" y="3641"/>
                </a:cubicBezTo>
                <a:cubicBezTo>
                  <a:pt x="2566" y="3641"/>
                  <a:pt x="2647" y="3632"/>
                  <a:pt x="2737" y="3605"/>
                </a:cubicBezTo>
                <a:cubicBezTo>
                  <a:pt x="2981" y="3532"/>
                  <a:pt x="3261" y="3298"/>
                  <a:pt x="3505" y="2972"/>
                </a:cubicBezTo>
                <a:cubicBezTo>
                  <a:pt x="3758" y="2638"/>
                  <a:pt x="3948" y="2240"/>
                  <a:pt x="4029" y="1861"/>
                </a:cubicBezTo>
                <a:cubicBezTo>
                  <a:pt x="4093" y="1581"/>
                  <a:pt x="4093" y="1319"/>
                  <a:pt x="4038" y="107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11">
            <a:extLst>
              <a:ext uri="{FF2B5EF4-FFF2-40B4-BE49-F238E27FC236}">
                <a16:creationId xmlns:a16="http://schemas.microsoft.com/office/drawing/2014/main" id="{5F626D71-7817-394C-BD8F-C3B67892A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2552" y="8020113"/>
            <a:ext cx="1143168" cy="1153196"/>
          </a:xfrm>
          <a:custGeom>
            <a:avLst/>
            <a:gdLst>
              <a:gd name="T0" fmla="*/ 118 w 1004"/>
              <a:gd name="T1" fmla="*/ 1012 h 1013"/>
              <a:gd name="T2" fmla="*/ 118 w 1004"/>
              <a:gd name="T3" fmla="*/ 1012 h 1013"/>
              <a:gd name="T4" fmla="*/ 894 w 1004"/>
              <a:gd name="T5" fmla="*/ 560 h 1013"/>
              <a:gd name="T6" fmla="*/ 1003 w 1004"/>
              <a:gd name="T7" fmla="*/ 118 h 1013"/>
              <a:gd name="T8" fmla="*/ 885 w 1004"/>
              <a:gd name="T9" fmla="*/ 0 h 1013"/>
              <a:gd name="T10" fmla="*/ 118 w 1004"/>
              <a:gd name="T11" fmla="*/ 452 h 1013"/>
              <a:gd name="T12" fmla="*/ 0 w 1004"/>
              <a:gd name="T13" fmla="*/ 895 h 1013"/>
              <a:gd name="T14" fmla="*/ 37 w 1004"/>
              <a:gd name="T15" fmla="*/ 976 h 1013"/>
              <a:gd name="T16" fmla="*/ 118 w 1004"/>
              <a:gd name="T17" fmla="*/ 1012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4" h="1013">
                <a:moveTo>
                  <a:pt x="118" y="1012"/>
                </a:moveTo>
                <a:lnTo>
                  <a:pt x="118" y="1012"/>
                </a:lnTo>
                <a:cubicBezTo>
                  <a:pt x="570" y="1012"/>
                  <a:pt x="786" y="759"/>
                  <a:pt x="894" y="560"/>
                </a:cubicBezTo>
                <a:cubicBezTo>
                  <a:pt x="993" y="344"/>
                  <a:pt x="1003" y="127"/>
                  <a:pt x="1003" y="118"/>
                </a:cubicBezTo>
                <a:cubicBezTo>
                  <a:pt x="1003" y="54"/>
                  <a:pt x="948" y="0"/>
                  <a:pt x="885" y="0"/>
                </a:cubicBezTo>
                <a:cubicBezTo>
                  <a:pt x="443" y="0"/>
                  <a:pt x="226" y="244"/>
                  <a:pt x="118" y="452"/>
                </a:cubicBezTo>
                <a:cubicBezTo>
                  <a:pt x="9" y="669"/>
                  <a:pt x="0" y="886"/>
                  <a:pt x="0" y="895"/>
                </a:cubicBezTo>
                <a:cubicBezTo>
                  <a:pt x="0" y="922"/>
                  <a:pt x="9" y="958"/>
                  <a:pt x="37" y="976"/>
                </a:cubicBezTo>
                <a:cubicBezTo>
                  <a:pt x="55" y="994"/>
                  <a:pt x="82" y="1012"/>
                  <a:pt x="118" y="1012"/>
                </a:cubicBezTo>
              </a:path>
            </a:pathLst>
          </a:custGeom>
          <a:solidFill>
            <a:srgbClr val="68E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64846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49">
            <a:extLst>
              <a:ext uri="{FF2B5EF4-FFF2-40B4-BE49-F238E27FC236}">
                <a16:creationId xmlns:a16="http://schemas.microsoft.com/office/drawing/2014/main" id="{64C4A9B6-BA20-6843-AE77-10C44228B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968" y="1611057"/>
            <a:ext cx="1911156" cy="1911156"/>
          </a:xfrm>
          <a:custGeom>
            <a:avLst/>
            <a:gdLst>
              <a:gd name="T0" fmla="*/ 1688 w 1689"/>
              <a:gd name="T1" fmla="*/ 840 h 1689"/>
              <a:gd name="T2" fmla="*/ 1688 w 1689"/>
              <a:gd name="T3" fmla="*/ 840 h 1689"/>
              <a:gd name="T4" fmla="*/ 848 w 1689"/>
              <a:gd name="T5" fmla="*/ 1688 h 1689"/>
              <a:gd name="T6" fmla="*/ 0 w 1689"/>
              <a:gd name="T7" fmla="*/ 840 h 1689"/>
              <a:gd name="T8" fmla="*/ 848 w 1689"/>
              <a:gd name="T9" fmla="*/ 0 h 1689"/>
              <a:gd name="T10" fmla="*/ 1688 w 1689"/>
              <a:gd name="T11" fmla="*/ 84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9" h="1689">
                <a:moveTo>
                  <a:pt x="1688" y="840"/>
                </a:moveTo>
                <a:lnTo>
                  <a:pt x="1688" y="840"/>
                </a:lnTo>
                <a:cubicBezTo>
                  <a:pt x="1688" y="1313"/>
                  <a:pt x="1313" y="1688"/>
                  <a:pt x="848" y="1688"/>
                </a:cubicBezTo>
                <a:cubicBezTo>
                  <a:pt x="375" y="1688"/>
                  <a:pt x="0" y="1313"/>
                  <a:pt x="0" y="840"/>
                </a:cubicBezTo>
                <a:cubicBezTo>
                  <a:pt x="0" y="375"/>
                  <a:pt x="375" y="0"/>
                  <a:pt x="848" y="0"/>
                </a:cubicBezTo>
                <a:cubicBezTo>
                  <a:pt x="1313" y="0"/>
                  <a:pt x="1688" y="375"/>
                  <a:pt x="1688" y="8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150">
            <a:extLst>
              <a:ext uri="{FF2B5EF4-FFF2-40B4-BE49-F238E27FC236}">
                <a16:creationId xmlns:a16="http://schemas.microsoft.com/office/drawing/2014/main" id="{A1B1F28B-53C3-E94E-BAC3-6B8BB031E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968" y="4475294"/>
            <a:ext cx="1911156" cy="1911156"/>
          </a:xfrm>
          <a:custGeom>
            <a:avLst/>
            <a:gdLst>
              <a:gd name="T0" fmla="*/ 1688 w 1689"/>
              <a:gd name="T1" fmla="*/ 840 h 1689"/>
              <a:gd name="T2" fmla="*/ 1688 w 1689"/>
              <a:gd name="T3" fmla="*/ 840 h 1689"/>
              <a:gd name="T4" fmla="*/ 848 w 1689"/>
              <a:gd name="T5" fmla="*/ 1688 h 1689"/>
              <a:gd name="T6" fmla="*/ 0 w 1689"/>
              <a:gd name="T7" fmla="*/ 840 h 1689"/>
              <a:gd name="T8" fmla="*/ 848 w 1689"/>
              <a:gd name="T9" fmla="*/ 0 h 1689"/>
              <a:gd name="T10" fmla="*/ 1688 w 1689"/>
              <a:gd name="T11" fmla="*/ 84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9" h="1689">
                <a:moveTo>
                  <a:pt x="1688" y="840"/>
                </a:moveTo>
                <a:lnTo>
                  <a:pt x="1688" y="840"/>
                </a:lnTo>
                <a:cubicBezTo>
                  <a:pt x="1688" y="1313"/>
                  <a:pt x="1313" y="1688"/>
                  <a:pt x="848" y="1688"/>
                </a:cubicBezTo>
                <a:cubicBezTo>
                  <a:pt x="375" y="1688"/>
                  <a:pt x="0" y="1313"/>
                  <a:pt x="0" y="840"/>
                </a:cubicBezTo>
                <a:cubicBezTo>
                  <a:pt x="0" y="375"/>
                  <a:pt x="375" y="0"/>
                  <a:pt x="848" y="0"/>
                </a:cubicBezTo>
                <a:cubicBezTo>
                  <a:pt x="1313" y="0"/>
                  <a:pt x="1688" y="375"/>
                  <a:pt x="1688" y="8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151">
            <a:extLst>
              <a:ext uri="{FF2B5EF4-FFF2-40B4-BE49-F238E27FC236}">
                <a16:creationId xmlns:a16="http://schemas.microsoft.com/office/drawing/2014/main" id="{792728DC-6FCB-804B-8399-6E0228CD8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968" y="7334542"/>
            <a:ext cx="1911156" cy="1911153"/>
          </a:xfrm>
          <a:custGeom>
            <a:avLst/>
            <a:gdLst>
              <a:gd name="T0" fmla="*/ 1688 w 1689"/>
              <a:gd name="T1" fmla="*/ 840 h 1689"/>
              <a:gd name="T2" fmla="*/ 1688 w 1689"/>
              <a:gd name="T3" fmla="*/ 840 h 1689"/>
              <a:gd name="T4" fmla="*/ 848 w 1689"/>
              <a:gd name="T5" fmla="*/ 1688 h 1689"/>
              <a:gd name="T6" fmla="*/ 0 w 1689"/>
              <a:gd name="T7" fmla="*/ 840 h 1689"/>
              <a:gd name="T8" fmla="*/ 848 w 1689"/>
              <a:gd name="T9" fmla="*/ 0 h 1689"/>
              <a:gd name="T10" fmla="*/ 1688 w 1689"/>
              <a:gd name="T11" fmla="*/ 84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9" h="1689">
                <a:moveTo>
                  <a:pt x="1688" y="840"/>
                </a:moveTo>
                <a:lnTo>
                  <a:pt x="1688" y="840"/>
                </a:lnTo>
                <a:cubicBezTo>
                  <a:pt x="1688" y="1313"/>
                  <a:pt x="1313" y="1688"/>
                  <a:pt x="848" y="1688"/>
                </a:cubicBezTo>
                <a:cubicBezTo>
                  <a:pt x="375" y="1688"/>
                  <a:pt x="0" y="1313"/>
                  <a:pt x="0" y="840"/>
                </a:cubicBezTo>
                <a:cubicBezTo>
                  <a:pt x="0" y="376"/>
                  <a:pt x="375" y="0"/>
                  <a:pt x="848" y="0"/>
                </a:cubicBezTo>
                <a:cubicBezTo>
                  <a:pt x="1313" y="0"/>
                  <a:pt x="1688" y="376"/>
                  <a:pt x="1688" y="8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152">
            <a:extLst>
              <a:ext uri="{FF2B5EF4-FFF2-40B4-BE49-F238E27FC236}">
                <a16:creationId xmlns:a16="http://schemas.microsoft.com/office/drawing/2014/main" id="{48E4D2AF-C3F8-7340-9351-ABFDD9AEC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968" y="10193788"/>
            <a:ext cx="1911156" cy="1911156"/>
          </a:xfrm>
          <a:custGeom>
            <a:avLst/>
            <a:gdLst>
              <a:gd name="T0" fmla="*/ 1688 w 1689"/>
              <a:gd name="T1" fmla="*/ 840 h 1689"/>
              <a:gd name="T2" fmla="*/ 1688 w 1689"/>
              <a:gd name="T3" fmla="*/ 840 h 1689"/>
              <a:gd name="T4" fmla="*/ 848 w 1689"/>
              <a:gd name="T5" fmla="*/ 1688 h 1689"/>
              <a:gd name="T6" fmla="*/ 0 w 1689"/>
              <a:gd name="T7" fmla="*/ 840 h 1689"/>
              <a:gd name="T8" fmla="*/ 848 w 1689"/>
              <a:gd name="T9" fmla="*/ 0 h 1689"/>
              <a:gd name="T10" fmla="*/ 1688 w 1689"/>
              <a:gd name="T11" fmla="*/ 84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9" h="1689">
                <a:moveTo>
                  <a:pt x="1688" y="840"/>
                </a:moveTo>
                <a:lnTo>
                  <a:pt x="1688" y="840"/>
                </a:lnTo>
                <a:cubicBezTo>
                  <a:pt x="1688" y="1312"/>
                  <a:pt x="1313" y="1688"/>
                  <a:pt x="848" y="1688"/>
                </a:cubicBezTo>
                <a:cubicBezTo>
                  <a:pt x="375" y="1688"/>
                  <a:pt x="0" y="1312"/>
                  <a:pt x="0" y="840"/>
                </a:cubicBezTo>
                <a:cubicBezTo>
                  <a:pt x="0" y="375"/>
                  <a:pt x="375" y="0"/>
                  <a:pt x="848" y="0"/>
                </a:cubicBezTo>
                <a:cubicBezTo>
                  <a:pt x="1313" y="0"/>
                  <a:pt x="1688" y="375"/>
                  <a:pt x="1688" y="8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153">
            <a:extLst>
              <a:ext uri="{FF2B5EF4-FFF2-40B4-BE49-F238E27FC236}">
                <a16:creationId xmlns:a16="http://schemas.microsoft.com/office/drawing/2014/main" id="{C70436D9-AB9E-B943-93D0-1C724DD71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533" y="2324623"/>
            <a:ext cx="489016" cy="489016"/>
          </a:xfrm>
          <a:custGeom>
            <a:avLst/>
            <a:gdLst>
              <a:gd name="T0" fmla="*/ 302 w 433"/>
              <a:gd name="T1" fmla="*/ 8 h 433"/>
              <a:gd name="T2" fmla="*/ 302 w 433"/>
              <a:gd name="T3" fmla="*/ 8 h 433"/>
              <a:gd name="T4" fmla="*/ 261 w 433"/>
              <a:gd name="T5" fmla="*/ 8 h 433"/>
              <a:gd name="T6" fmla="*/ 8 w 433"/>
              <a:gd name="T7" fmla="*/ 261 h 433"/>
              <a:gd name="T8" fmla="*/ 0 w 433"/>
              <a:gd name="T9" fmla="*/ 285 h 433"/>
              <a:gd name="T10" fmla="*/ 8 w 433"/>
              <a:gd name="T11" fmla="*/ 302 h 433"/>
              <a:gd name="T12" fmla="*/ 131 w 433"/>
              <a:gd name="T13" fmla="*/ 424 h 433"/>
              <a:gd name="T14" fmla="*/ 155 w 433"/>
              <a:gd name="T15" fmla="*/ 432 h 433"/>
              <a:gd name="T16" fmla="*/ 171 w 433"/>
              <a:gd name="T17" fmla="*/ 424 h 433"/>
              <a:gd name="T18" fmla="*/ 424 w 433"/>
              <a:gd name="T19" fmla="*/ 171 h 433"/>
              <a:gd name="T20" fmla="*/ 424 w 433"/>
              <a:gd name="T21" fmla="*/ 139 h 433"/>
              <a:gd name="T22" fmla="*/ 302 w 433"/>
              <a:gd name="T23" fmla="*/ 8 h 433"/>
              <a:gd name="T24" fmla="*/ 155 w 433"/>
              <a:gd name="T25" fmla="*/ 367 h 433"/>
              <a:gd name="T26" fmla="*/ 155 w 433"/>
              <a:gd name="T27" fmla="*/ 367 h 433"/>
              <a:gd name="T28" fmla="*/ 65 w 433"/>
              <a:gd name="T29" fmla="*/ 285 h 433"/>
              <a:gd name="T30" fmla="*/ 278 w 433"/>
              <a:gd name="T31" fmla="*/ 65 h 433"/>
              <a:gd name="T32" fmla="*/ 367 w 433"/>
              <a:gd name="T33" fmla="*/ 155 h 433"/>
              <a:gd name="T34" fmla="*/ 155 w 433"/>
              <a:gd name="T35" fmla="*/ 367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3" h="433">
                <a:moveTo>
                  <a:pt x="302" y="8"/>
                </a:moveTo>
                <a:lnTo>
                  <a:pt x="302" y="8"/>
                </a:lnTo>
                <a:cubicBezTo>
                  <a:pt x="286" y="0"/>
                  <a:pt x="269" y="0"/>
                  <a:pt x="261" y="8"/>
                </a:cubicBezTo>
                <a:cubicBezTo>
                  <a:pt x="8" y="261"/>
                  <a:pt x="8" y="261"/>
                  <a:pt x="8" y="261"/>
                </a:cubicBezTo>
                <a:cubicBezTo>
                  <a:pt x="0" y="269"/>
                  <a:pt x="0" y="277"/>
                  <a:pt x="0" y="285"/>
                </a:cubicBezTo>
                <a:cubicBezTo>
                  <a:pt x="0" y="285"/>
                  <a:pt x="0" y="294"/>
                  <a:pt x="8" y="302"/>
                </a:cubicBezTo>
                <a:cubicBezTo>
                  <a:pt x="131" y="424"/>
                  <a:pt x="131" y="424"/>
                  <a:pt x="131" y="424"/>
                </a:cubicBezTo>
                <a:cubicBezTo>
                  <a:pt x="139" y="432"/>
                  <a:pt x="147" y="432"/>
                  <a:pt x="155" y="432"/>
                </a:cubicBezTo>
                <a:cubicBezTo>
                  <a:pt x="155" y="432"/>
                  <a:pt x="163" y="432"/>
                  <a:pt x="171" y="424"/>
                </a:cubicBezTo>
                <a:cubicBezTo>
                  <a:pt x="424" y="171"/>
                  <a:pt x="424" y="171"/>
                  <a:pt x="424" y="171"/>
                </a:cubicBezTo>
                <a:cubicBezTo>
                  <a:pt x="432" y="163"/>
                  <a:pt x="432" y="147"/>
                  <a:pt x="424" y="139"/>
                </a:cubicBezTo>
                <a:lnTo>
                  <a:pt x="302" y="8"/>
                </a:lnTo>
                <a:close/>
                <a:moveTo>
                  <a:pt x="155" y="367"/>
                </a:moveTo>
                <a:lnTo>
                  <a:pt x="155" y="367"/>
                </a:lnTo>
                <a:cubicBezTo>
                  <a:pt x="65" y="285"/>
                  <a:pt x="65" y="285"/>
                  <a:pt x="65" y="285"/>
                </a:cubicBezTo>
                <a:cubicBezTo>
                  <a:pt x="278" y="65"/>
                  <a:pt x="278" y="65"/>
                  <a:pt x="278" y="65"/>
                </a:cubicBezTo>
                <a:cubicBezTo>
                  <a:pt x="367" y="155"/>
                  <a:pt x="367" y="155"/>
                  <a:pt x="367" y="155"/>
                </a:cubicBezTo>
                <a:lnTo>
                  <a:pt x="155" y="3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154">
            <a:extLst>
              <a:ext uri="{FF2B5EF4-FFF2-40B4-BE49-F238E27FC236}">
                <a16:creationId xmlns:a16="http://schemas.microsoft.com/office/drawing/2014/main" id="{2A983402-3AFA-9B4E-8856-5EAD32661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739" y="2229812"/>
            <a:ext cx="74851" cy="74851"/>
          </a:xfrm>
          <a:custGeom>
            <a:avLst/>
            <a:gdLst>
              <a:gd name="T0" fmla="*/ 32 w 66"/>
              <a:gd name="T1" fmla="*/ 66 h 67"/>
              <a:gd name="T2" fmla="*/ 32 w 66"/>
              <a:gd name="T3" fmla="*/ 66 h 67"/>
              <a:gd name="T4" fmla="*/ 57 w 66"/>
              <a:gd name="T5" fmla="*/ 58 h 67"/>
              <a:gd name="T6" fmla="*/ 65 w 66"/>
              <a:gd name="T7" fmla="*/ 33 h 67"/>
              <a:gd name="T8" fmla="*/ 57 w 66"/>
              <a:gd name="T9" fmla="*/ 9 h 67"/>
              <a:gd name="T10" fmla="*/ 16 w 66"/>
              <a:gd name="T11" fmla="*/ 9 h 67"/>
              <a:gd name="T12" fmla="*/ 16 w 66"/>
              <a:gd name="T13" fmla="*/ 58 h 67"/>
              <a:gd name="T14" fmla="*/ 32 w 66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67">
                <a:moveTo>
                  <a:pt x="32" y="66"/>
                </a:moveTo>
                <a:lnTo>
                  <a:pt x="32" y="66"/>
                </a:lnTo>
                <a:cubicBezTo>
                  <a:pt x="41" y="66"/>
                  <a:pt x="49" y="58"/>
                  <a:pt x="57" y="58"/>
                </a:cubicBezTo>
                <a:cubicBezTo>
                  <a:pt x="65" y="49"/>
                  <a:pt x="65" y="41"/>
                  <a:pt x="65" y="33"/>
                </a:cubicBezTo>
                <a:cubicBezTo>
                  <a:pt x="65" y="25"/>
                  <a:pt x="65" y="17"/>
                  <a:pt x="57" y="9"/>
                </a:cubicBezTo>
                <a:cubicBezTo>
                  <a:pt x="49" y="0"/>
                  <a:pt x="24" y="0"/>
                  <a:pt x="16" y="9"/>
                </a:cubicBezTo>
                <a:cubicBezTo>
                  <a:pt x="0" y="25"/>
                  <a:pt x="0" y="41"/>
                  <a:pt x="16" y="58"/>
                </a:cubicBezTo>
                <a:cubicBezTo>
                  <a:pt x="16" y="58"/>
                  <a:pt x="24" y="66"/>
                  <a:pt x="32" y="6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155">
            <a:extLst>
              <a:ext uri="{FF2B5EF4-FFF2-40B4-BE49-F238E27FC236}">
                <a16:creationId xmlns:a16="http://schemas.microsoft.com/office/drawing/2014/main" id="{3BEDFC63-EE9A-4F4A-8860-6D45B9669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509" y="2339591"/>
            <a:ext cx="74848" cy="64871"/>
          </a:xfrm>
          <a:custGeom>
            <a:avLst/>
            <a:gdLst>
              <a:gd name="T0" fmla="*/ 32 w 66"/>
              <a:gd name="T1" fmla="*/ 0 h 58"/>
              <a:gd name="T2" fmla="*/ 32 w 66"/>
              <a:gd name="T3" fmla="*/ 0 h 58"/>
              <a:gd name="T4" fmla="*/ 8 w 66"/>
              <a:gd name="T5" fmla="*/ 8 h 58"/>
              <a:gd name="T6" fmla="*/ 0 w 66"/>
              <a:gd name="T7" fmla="*/ 25 h 58"/>
              <a:gd name="T8" fmla="*/ 8 w 66"/>
              <a:gd name="T9" fmla="*/ 49 h 58"/>
              <a:gd name="T10" fmla="*/ 32 w 66"/>
              <a:gd name="T11" fmla="*/ 57 h 58"/>
              <a:gd name="T12" fmla="*/ 57 w 66"/>
              <a:gd name="T13" fmla="*/ 49 h 58"/>
              <a:gd name="T14" fmla="*/ 57 w 66"/>
              <a:gd name="T15" fmla="*/ 49 h 58"/>
              <a:gd name="T16" fmla="*/ 65 w 66"/>
              <a:gd name="T17" fmla="*/ 25 h 58"/>
              <a:gd name="T18" fmla="*/ 57 w 66"/>
              <a:gd name="T19" fmla="*/ 8 h 58"/>
              <a:gd name="T20" fmla="*/ 32 w 66"/>
              <a:gd name="T2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" h="58">
                <a:moveTo>
                  <a:pt x="32" y="0"/>
                </a:moveTo>
                <a:lnTo>
                  <a:pt x="32" y="0"/>
                </a:lnTo>
                <a:cubicBezTo>
                  <a:pt x="24" y="0"/>
                  <a:pt x="16" y="0"/>
                  <a:pt x="8" y="8"/>
                </a:cubicBezTo>
                <a:cubicBezTo>
                  <a:pt x="0" y="8"/>
                  <a:pt x="0" y="17"/>
                  <a:pt x="0" y="25"/>
                </a:cubicBezTo>
                <a:cubicBezTo>
                  <a:pt x="0" y="33"/>
                  <a:pt x="0" y="41"/>
                  <a:pt x="8" y="49"/>
                </a:cubicBezTo>
                <a:cubicBezTo>
                  <a:pt x="16" y="57"/>
                  <a:pt x="24" y="57"/>
                  <a:pt x="32" y="57"/>
                </a:cubicBezTo>
                <a:cubicBezTo>
                  <a:pt x="40" y="57"/>
                  <a:pt x="49" y="57"/>
                  <a:pt x="57" y="49"/>
                </a:cubicBezTo>
                <a:lnTo>
                  <a:pt x="57" y="49"/>
                </a:lnTo>
                <a:cubicBezTo>
                  <a:pt x="57" y="41"/>
                  <a:pt x="65" y="33"/>
                  <a:pt x="65" y="25"/>
                </a:cubicBezTo>
                <a:cubicBezTo>
                  <a:pt x="65" y="17"/>
                  <a:pt x="57" y="8"/>
                  <a:pt x="57" y="8"/>
                </a:cubicBezTo>
                <a:cubicBezTo>
                  <a:pt x="49" y="0"/>
                  <a:pt x="40" y="0"/>
                  <a:pt x="3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156">
            <a:extLst>
              <a:ext uri="{FF2B5EF4-FFF2-40B4-BE49-F238E27FC236}">
                <a16:creationId xmlns:a16="http://schemas.microsoft.com/office/drawing/2014/main" id="{4AE23363-33F8-F345-8A84-6007676C6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590" y="2159953"/>
            <a:ext cx="74848" cy="74851"/>
          </a:xfrm>
          <a:custGeom>
            <a:avLst/>
            <a:gdLst>
              <a:gd name="T0" fmla="*/ 33 w 66"/>
              <a:gd name="T1" fmla="*/ 65 h 66"/>
              <a:gd name="T2" fmla="*/ 33 w 66"/>
              <a:gd name="T3" fmla="*/ 65 h 66"/>
              <a:gd name="T4" fmla="*/ 57 w 66"/>
              <a:gd name="T5" fmla="*/ 57 h 66"/>
              <a:gd name="T6" fmla="*/ 57 w 66"/>
              <a:gd name="T7" fmla="*/ 57 h 66"/>
              <a:gd name="T8" fmla="*/ 57 w 66"/>
              <a:gd name="T9" fmla="*/ 17 h 66"/>
              <a:gd name="T10" fmla="*/ 8 w 66"/>
              <a:gd name="T11" fmla="*/ 17 h 66"/>
              <a:gd name="T12" fmla="*/ 0 w 66"/>
              <a:gd name="T13" fmla="*/ 33 h 66"/>
              <a:gd name="T14" fmla="*/ 8 w 66"/>
              <a:gd name="T15" fmla="*/ 57 h 66"/>
              <a:gd name="T16" fmla="*/ 33 w 66"/>
              <a:gd name="T17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" h="66">
                <a:moveTo>
                  <a:pt x="33" y="65"/>
                </a:moveTo>
                <a:lnTo>
                  <a:pt x="33" y="65"/>
                </a:lnTo>
                <a:cubicBezTo>
                  <a:pt x="41" y="65"/>
                  <a:pt x="49" y="65"/>
                  <a:pt x="57" y="57"/>
                </a:cubicBezTo>
                <a:lnTo>
                  <a:pt x="57" y="57"/>
                </a:lnTo>
                <a:cubicBezTo>
                  <a:pt x="65" y="49"/>
                  <a:pt x="65" y="25"/>
                  <a:pt x="57" y="17"/>
                </a:cubicBezTo>
                <a:cubicBezTo>
                  <a:pt x="41" y="0"/>
                  <a:pt x="25" y="0"/>
                  <a:pt x="8" y="17"/>
                </a:cubicBezTo>
                <a:cubicBezTo>
                  <a:pt x="8" y="17"/>
                  <a:pt x="0" y="25"/>
                  <a:pt x="0" y="33"/>
                </a:cubicBezTo>
                <a:cubicBezTo>
                  <a:pt x="0" y="41"/>
                  <a:pt x="8" y="49"/>
                  <a:pt x="8" y="57"/>
                </a:cubicBezTo>
                <a:cubicBezTo>
                  <a:pt x="16" y="65"/>
                  <a:pt x="25" y="65"/>
                  <a:pt x="33" y="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157">
            <a:extLst>
              <a:ext uri="{FF2B5EF4-FFF2-40B4-BE49-F238E27FC236}">
                <a16:creationId xmlns:a16="http://schemas.microsoft.com/office/drawing/2014/main" id="{7CE0F3E5-E008-9C45-8C66-54FF75663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377" y="2269732"/>
            <a:ext cx="74851" cy="74851"/>
          </a:xfrm>
          <a:custGeom>
            <a:avLst/>
            <a:gdLst>
              <a:gd name="T0" fmla="*/ 57 w 66"/>
              <a:gd name="T1" fmla="*/ 8 h 66"/>
              <a:gd name="T2" fmla="*/ 57 w 66"/>
              <a:gd name="T3" fmla="*/ 8 h 66"/>
              <a:gd name="T4" fmla="*/ 16 w 66"/>
              <a:gd name="T5" fmla="*/ 8 h 66"/>
              <a:gd name="T6" fmla="*/ 16 w 66"/>
              <a:gd name="T7" fmla="*/ 49 h 66"/>
              <a:gd name="T8" fmla="*/ 41 w 66"/>
              <a:gd name="T9" fmla="*/ 65 h 66"/>
              <a:gd name="T10" fmla="*/ 57 w 66"/>
              <a:gd name="T11" fmla="*/ 49 h 66"/>
              <a:gd name="T12" fmla="*/ 65 w 66"/>
              <a:gd name="T13" fmla="*/ 33 h 66"/>
              <a:gd name="T14" fmla="*/ 57 w 66"/>
              <a:gd name="T15" fmla="*/ 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66">
                <a:moveTo>
                  <a:pt x="57" y="8"/>
                </a:moveTo>
                <a:lnTo>
                  <a:pt x="57" y="8"/>
                </a:lnTo>
                <a:cubicBezTo>
                  <a:pt x="49" y="0"/>
                  <a:pt x="24" y="0"/>
                  <a:pt x="16" y="8"/>
                </a:cubicBezTo>
                <a:cubicBezTo>
                  <a:pt x="0" y="25"/>
                  <a:pt x="0" y="41"/>
                  <a:pt x="16" y="49"/>
                </a:cubicBezTo>
                <a:cubicBezTo>
                  <a:pt x="24" y="57"/>
                  <a:pt x="32" y="65"/>
                  <a:pt x="41" y="65"/>
                </a:cubicBezTo>
                <a:cubicBezTo>
                  <a:pt x="49" y="65"/>
                  <a:pt x="57" y="57"/>
                  <a:pt x="57" y="49"/>
                </a:cubicBezTo>
                <a:cubicBezTo>
                  <a:pt x="65" y="49"/>
                  <a:pt x="65" y="41"/>
                  <a:pt x="65" y="33"/>
                </a:cubicBezTo>
                <a:cubicBezTo>
                  <a:pt x="65" y="25"/>
                  <a:pt x="65" y="16"/>
                  <a:pt x="57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158">
            <a:extLst>
              <a:ext uri="{FF2B5EF4-FFF2-40B4-BE49-F238E27FC236}">
                <a16:creationId xmlns:a16="http://schemas.microsoft.com/office/drawing/2014/main" id="{C5055DC6-F0DC-9444-97AD-932587F00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549" y="2249772"/>
            <a:ext cx="74848" cy="74851"/>
          </a:xfrm>
          <a:custGeom>
            <a:avLst/>
            <a:gdLst>
              <a:gd name="T0" fmla="*/ 57 w 67"/>
              <a:gd name="T1" fmla="*/ 57 h 66"/>
              <a:gd name="T2" fmla="*/ 57 w 67"/>
              <a:gd name="T3" fmla="*/ 57 h 66"/>
              <a:gd name="T4" fmla="*/ 57 w 67"/>
              <a:gd name="T5" fmla="*/ 57 h 66"/>
              <a:gd name="T6" fmla="*/ 57 w 67"/>
              <a:gd name="T7" fmla="*/ 8 h 66"/>
              <a:gd name="T8" fmla="*/ 9 w 67"/>
              <a:gd name="T9" fmla="*/ 8 h 66"/>
              <a:gd name="T10" fmla="*/ 0 w 67"/>
              <a:gd name="T11" fmla="*/ 32 h 66"/>
              <a:gd name="T12" fmla="*/ 9 w 67"/>
              <a:gd name="T13" fmla="*/ 57 h 66"/>
              <a:gd name="T14" fmla="*/ 33 w 67"/>
              <a:gd name="T15" fmla="*/ 65 h 66"/>
              <a:gd name="T16" fmla="*/ 57 w 67"/>
              <a:gd name="T17" fmla="*/ 5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66">
                <a:moveTo>
                  <a:pt x="57" y="57"/>
                </a:moveTo>
                <a:lnTo>
                  <a:pt x="57" y="57"/>
                </a:lnTo>
                <a:lnTo>
                  <a:pt x="57" y="57"/>
                </a:lnTo>
                <a:cubicBezTo>
                  <a:pt x="66" y="41"/>
                  <a:pt x="66" y="24"/>
                  <a:pt x="57" y="8"/>
                </a:cubicBezTo>
                <a:cubicBezTo>
                  <a:pt x="41" y="0"/>
                  <a:pt x="25" y="0"/>
                  <a:pt x="9" y="8"/>
                </a:cubicBezTo>
                <a:cubicBezTo>
                  <a:pt x="9" y="16"/>
                  <a:pt x="0" y="24"/>
                  <a:pt x="0" y="32"/>
                </a:cubicBezTo>
                <a:cubicBezTo>
                  <a:pt x="0" y="41"/>
                  <a:pt x="9" y="49"/>
                  <a:pt x="9" y="57"/>
                </a:cubicBezTo>
                <a:cubicBezTo>
                  <a:pt x="17" y="57"/>
                  <a:pt x="25" y="65"/>
                  <a:pt x="33" y="65"/>
                </a:cubicBezTo>
                <a:cubicBezTo>
                  <a:pt x="41" y="65"/>
                  <a:pt x="49" y="57"/>
                  <a:pt x="57" y="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159">
            <a:extLst>
              <a:ext uri="{FF2B5EF4-FFF2-40B4-BE49-F238E27FC236}">
                <a16:creationId xmlns:a16="http://schemas.microsoft.com/office/drawing/2014/main" id="{8E3FBCAF-107D-E542-A4F3-3C634F1DC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2875" y="2803659"/>
            <a:ext cx="74848" cy="64868"/>
          </a:xfrm>
          <a:custGeom>
            <a:avLst/>
            <a:gdLst>
              <a:gd name="T0" fmla="*/ 17 w 67"/>
              <a:gd name="T1" fmla="*/ 8 h 58"/>
              <a:gd name="T2" fmla="*/ 17 w 67"/>
              <a:gd name="T3" fmla="*/ 8 h 58"/>
              <a:gd name="T4" fmla="*/ 17 w 67"/>
              <a:gd name="T5" fmla="*/ 49 h 58"/>
              <a:gd name="T6" fmla="*/ 33 w 67"/>
              <a:gd name="T7" fmla="*/ 57 h 58"/>
              <a:gd name="T8" fmla="*/ 57 w 67"/>
              <a:gd name="T9" fmla="*/ 49 h 58"/>
              <a:gd name="T10" fmla="*/ 57 w 67"/>
              <a:gd name="T11" fmla="*/ 49 h 58"/>
              <a:gd name="T12" fmla="*/ 66 w 67"/>
              <a:gd name="T13" fmla="*/ 33 h 58"/>
              <a:gd name="T14" fmla="*/ 57 w 67"/>
              <a:gd name="T15" fmla="*/ 8 h 58"/>
              <a:gd name="T16" fmla="*/ 17 w 67"/>
              <a:gd name="T17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58">
                <a:moveTo>
                  <a:pt x="17" y="8"/>
                </a:moveTo>
                <a:lnTo>
                  <a:pt x="17" y="8"/>
                </a:lnTo>
                <a:cubicBezTo>
                  <a:pt x="0" y="16"/>
                  <a:pt x="0" y="41"/>
                  <a:pt x="17" y="49"/>
                </a:cubicBezTo>
                <a:cubicBezTo>
                  <a:pt x="17" y="57"/>
                  <a:pt x="25" y="57"/>
                  <a:pt x="33" y="57"/>
                </a:cubicBezTo>
                <a:cubicBezTo>
                  <a:pt x="41" y="57"/>
                  <a:pt x="49" y="57"/>
                  <a:pt x="57" y="49"/>
                </a:cubicBezTo>
                <a:lnTo>
                  <a:pt x="57" y="49"/>
                </a:lnTo>
                <a:cubicBezTo>
                  <a:pt x="66" y="49"/>
                  <a:pt x="66" y="41"/>
                  <a:pt x="66" y="33"/>
                </a:cubicBezTo>
                <a:cubicBezTo>
                  <a:pt x="66" y="24"/>
                  <a:pt x="66" y="16"/>
                  <a:pt x="57" y="8"/>
                </a:cubicBezTo>
                <a:cubicBezTo>
                  <a:pt x="49" y="0"/>
                  <a:pt x="25" y="0"/>
                  <a:pt x="17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160">
            <a:extLst>
              <a:ext uri="{FF2B5EF4-FFF2-40B4-BE49-F238E27FC236}">
                <a16:creationId xmlns:a16="http://schemas.microsoft.com/office/drawing/2014/main" id="{1A788266-0792-E840-A6EA-C115D4B4E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642" y="2903458"/>
            <a:ext cx="74851" cy="74848"/>
          </a:xfrm>
          <a:custGeom>
            <a:avLst/>
            <a:gdLst>
              <a:gd name="T0" fmla="*/ 8 w 67"/>
              <a:gd name="T1" fmla="*/ 8 h 66"/>
              <a:gd name="T2" fmla="*/ 8 w 67"/>
              <a:gd name="T3" fmla="*/ 8 h 66"/>
              <a:gd name="T4" fmla="*/ 0 w 67"/>
              <a:gd name="T5" fmla="*/ 32 h 66"/>
              <a:gd name="T6" fmla="*/ 8 w 67"/>
              <a:gd name="T7" fmla="*/ 57 h 66"/>
              <a:gd name="T8" fmla="*/ 33 w 67"/>
              <a:gd name="T9" fmla="*/ 65 h 66"/>
              <a:gd name="T10" fmla="*/ 57 w 67"/>
              <a:gd name="T11" fmla="*/ 57 h 66"/>
              <a:gd name="T12" fmla="*/ 57 w 67"/>
              <a:gd name="T13" fmla="*/ 57 h 66"/>
              <a:gd name="T14" fmla="*/ 57 w 67"/>
              <a:gd name="T15" fmla="*/ 8 h 66"/>
              <a:gd name="T16" fmla="*/ 8 w 67"/>
              <a:gd name="T17" fmla="*/ 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66">
                <a:moveTo>
                  <a:pt x="8" y="8"/>
                </a:moveTo>
                <a:lnTo>
                  <a:pt x="8" y="8"/>
                </a:lnTo>
                <a:cubicBezTo>
                  <a:pt x="0" y="16"/>
                  <a:pt x="0" y="24"/>
                  <a:pt x="0" y="32"/>
                </a:cubicBezTo>
                <a:cubicBezTo>
                  <a:pt x="0" y="41"/>
                  <a:pt x="0" y="49"/>
                  <a:pt x="8" y="57"/>
                </a:cubicBezTo>
                <a:cubicBezTo>
                  <a:pt x="16" y="65"/>
                  <a:pt x="25" y="65"/>
                  <a:pt x="33" y="65"/>
                </a:cubicBezTo>
                <a:cubicBezTo>
                  <a:pt x="41" y="65"/>
                  <a:pt x="49" y="65"/>
                  <a:pt x="57" y="57"/>
                </a:cubicBezTo>
                <a:lnTo>
                  <a:pt x="57" y="57"/>
                </a:lnTo>
                <a:cubicBezTo>
                  <a:pt x="66" y="41"/>
                  <a:pt x="66" y="24"/>
                  <a:pt x="57" y="8"/>
                </a:cubicBezTo>
                <a:cubicBezTo>
                  <a:pt x="41" y="0"/>
                  <a:pt x="25" y="0"/>
                  <a:pt x="8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161">
            <a:extLst>
              <a:ext uri="{FF2B5EF4-FFF2-40B4-BE49-F238E27FC236}">
                <a16:creationId xmlns:a16="http://schemas.microsoft.com/office/drawing/2014/main" id="{268001B4-0E9D-DA40-9839-C457352F8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723" y="2728808"/>
            <a:ext cx="74851" cy="74851"/>
          </a:xfrm>
          <a:custGeom>
            <a:avLst/>
            <a:gdLst>
              <a:gd name="T0" fmla="*/ 57 w 66"/>
              <a:gd name="T1" fmla="*/ 57 h 66"/>
              <a:gd name="T2" fmla="*/ 57 w 66"/>
              <a:gd name="T3" fmla="*/ 57 h 66"/>
              <a:gd name="T4" fmla="*/ 65 w 66"/>
              <a:gd name="T5" fmla="*/ 33 h 66"/>
              <a:gd name="T6" fmla="*/ 57 w 66"/>
              <a:gd name="T7" fmla="*/ 8 h 66"/>
              <a:gd name="T8" fmla="*/ 8 w 66"/>
              <a:gd name="T9" fmla="*/ 8 h 66"/>
              <a:gd name="T10" fmla="*/ 8 w 66"/>
              <a:gd name="T11" fmla="*/ 57 h 66"/>
              <a:gd name="T12" fmla="*/ 32 w 66"/>
              <a:gd name="T13" fmla="*/ 65 h 66"/>
              <a:gd name="T14" fmla="*/ 57 w 66"/>
              <a:gd name="T15" fmla="*/ 5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66">
                <a:moveTo>
                  <a:pt x="57" y="57"/>
                </a:moveTo>
                <a:lnTo>
                  <a:pt x="57" y="57"/>
                </a:lnTo>
                <a:cubicBezTo>
                  <a:pt x="65" y="49"/>
                  <a:pt x="65" y="41"/>
                  <a:pt x="65" y="33"/>
                </a:cubicBezTo>
                <a:cubicBezTo>
                  <a:pt x="65" y="24"/>
                  <a:pt x="65" y="16"/>
                  <a:pt x="57" y="8"/>
                </a:cubicBezTo>
                <a:cubicBezTo>
                  <a:pt x="40" y="0"/>
                  <a:pt x="24" y="0"/>
                  <a:pt x="8" y="8"/>
                </a:cubicBezTo>
                <a:cubicBezTo>
                  <a:pt x="0" y="24"/>
                  <a:pt x="0" y="41"/>
                  <a:pt x="8" y="57"/>
                </a:cubicBezTo>
                <a:cubicBezTo>
                  <a:pt x="16" y="57"/>
                  <a:pt x="24" y="65"/>
                  <a:pt x="32" y="65"/>
                </a:cubicBezTo>
                <a:cubicBezTo>
                  <a:pt x="40" y="65"/>
                  <a:pt x="48" y="57"/>
                  <a:pt x="57" y="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62">
            <a:extLst>
              <a:ext uri="{FF2B5EF4-FFF2-40B4-BE49-F238E27FC236}">
                <a16:creationId xmlns:a16="http://schemas.microsoft.com/office/drawing/2014/main" id="{77646EFD-773F-F941-BBA5-660D6146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493" y="2838587"/>
            <a:ext cx="64868" cy="64871"/>
          </a:xfrm>
          <a:custGeom>
            <a:avLst/>
            <a:gdLst>
              <a:gd name="T0" fmla="*/ 32 w 57"/>
              <a:gd name="T1" fmla="*/ 0 h 58"/>
              <a:gd name="T2" fmla="*/ 32 w 57"/>
              <a:gd name="T3" fmla="*/ 0 h 58"/>
              <a:gd name="T4" fmla="*/ 8 w 57"/>
              <a:gd name="T5" fmla="*/ 8 h 58"/>
              <a:gd name="T6" fmla="*/ 0 w 57"/>
              <a:gd name="T7" fmla="*/ 32 h 58"/>
              <a:gd name="T8" fmla="*/ 8 w 57"/>
              <a:gd name="T9" fmla="*/ 49 h 58"/>
              <a:gd name="T10" fmla="*/ 32 w 57"/>
              <a:gd name="T11" fmla="*/ 57 h 58"/>
              <a:gd name="T12" fmla="*/ 48 w 57"/>
              <a:gd name="T13" fmla="*/ 49 h 58"/>
              <a:gd name="T14" fmla="*/ 48 w 57"/>
              <a:gd name="T15" fmla="*/ 49 h 58"/>
              <a:gd name="T16" fmla="*/ 56 w 57"/>
              <a:gd name="T17" fmla="*/ 32 h 58"/>
              <a:gd name="T18" fmla="*/ 48 w 57"/>
              <a:gd name="T19" fmla="*/ 8 h 58"/>
              <a:gd name="T20" fmla="*/ 32 w 57"/>
              <a:gd name="T2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58">
                <a:moveTo>
                  <a:pt x="32" y="0"/>
                </a:moveTo>
                <a:lnTo>
                  <a:pt x="32" y="0"/>
                </a:lnTo>
                <a:cubicBezTo>
                  <a:pt x="24" y="0"/>
                  <a:pt x="16" y="0"/>
                  <a:pt x="8" y="8"/>
                </a:cubicBezTo>
                <a:cubicBezTo>
                  <a:pt x="0" y="16"/>
                  <a:pt x="0" y="16"/>
                  <a:pt x="0" y="32"/>
                </a:cubicBezTo>
                <a:cubicBezTo>
                  <a:pt x="0" y="41"/>
                  <a:pt x="0" y="41"/>
                  <a:pt x="8" y="49"/>
                </a:cubicBezTo>
                <a:cubicBezTo>
                  <a:pt x="16" y="57"/>
                  <a:pt x="24" y="57"/>
                  <a:pt x="32" y="57"/>
                </a:cubicBezTo>
                <a:cubicBezTo>
                  <a:pt x="40" y="57"/>
                  <a:pt x="48" y="57"/>
                  <a:pt x="48" y="49"/>
                </a:cubicBezTo>
                <a:lnTo>
                  <a:pt x="48" y="49"/>
                </a:lnTo>
                <a:cubicBezTo>
                  <a:pt x="56" y="41"/>
                  <a:pt x="56" y="41"/>
                  <a:pt x="56" y="32"/>
                </a:cubicBezTo>
                <a:cubicBezTo>
                  <a:pt x="56" y="16"/>
                  <a:pt x="56" y="16"/>
                  <a:pt x="48" y="8"/>
                </a:cubicBezTo>
                <a:cubicBezTo>
                  <a:pt x="48" y="0"/>
                  <a:pt x="40" y="0"/>
                  <a:pt x="3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63">
            <a:extLst>
              <a:ext uri="{FF2B5EF4-FFF2-40B4-BE49-F238E27FC236}">
                <a16:creationId xmlns:a16="http://schemas.microsoft.com/office/drawing/2014/main" id="{D06DC5F0-7268-2348-BA8E-42E91A89D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682" y="2813639"/>
            <a:ext cx="74851" cy="74848"/>
          </a:xfrm>
          <a:custGeom>
            <a:avLst/>
            <a:gdLst>
              <a:gd name="T0" fmla="*/ 57 w 66"/>
              <a:gd name="T1" fmla="*/ 57 h 67"/>
              <a:gd name="T2" fmla="*/ 57 w 66"/>
              <a:gd name="T3" fmla="*/ 57 h 67"/>
              <a:gd name="T4" fmla="*/ 65 w 66"/>
              <a:gd name="T5" fmla="*/ 41 h 67"/>
              <a:gd name="T6" fmla="*/ 57 w 66"/>
              <a:gd name="T7" fmla="*/ 16 h 67"/>
              <a:gd name="T8" fmla="*/ 8 w 66"/>
              <a:gd name="T9" fmla="*/ 16 h 67"/>
              <a:gd name="T10" fmla="*/ 8 w 66"/>
              <a:gd name="T11" fmla="*/ 57 h 67"/>
              <a:gd name="T12" fmla="*/ 32 w 66"/>
              <a:gd name="T13" fmla="*/ 66 h 67"/>
              <a:gd name="T14" fmla="*/ 57 w 66"/>
              <a:gd name="T15" fmla="*/ 5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67">
                <a:moveTo>
                  <a:pt x="57" y="57"/>
                </a:moveTo>
                <a:lnTo>
                  <a:pt x="57" y="57"/>
                </a:lnTo>
                <a:cubicBezTo>
                  <a:pt x="57" y="57"/>
                  <a:pt x="65" y="49"/>
                  <a:pt x="65" y="41"/>
                </a:cubicBezTo>
                <a:cubicBezTo>
                  <a:pt x="65" y="33"/>
                  <a:pt x="57" y="25"/>
                  <a:pt x="57" y="16"/>
                </a:cubicBezTo>
                <a:cubicBezTo>
                  <a:pt x="41" y="0"/>
                  <a:pt x="24" y="0"/>
                  <a:pt x="8" y="16"/>
                </a:cubicBezTo>
                <a:cubicBezTo>
                  <a:pt x="0" y="25"/>
                  <a:pt x="0" y="49"/>
                  <a:pt x="8" y="57"/>
                </a:cubicBezTo>
                <a:cubicBezTo>
                  <a:pt x="16" y="66"/>
                  <a:pt x="24" y="66"/>
                  <a:pt x="32" y="66"/>
                </a:cubicBezTo>
                <a:cubicBezTo>
                  <a:pt x="41" y="66"/>
                  <a:pt x="49" y="66"/>
                  <a:pt x="57" y="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64">
            <a:extLst>
              <a:ext uri="{FF2B5EF4-FFF2-40B4-BE49-F238E27FC236}">
                <a16:creationId xmlns:a16="http://schemas.microsoft.com/office/drawing/2014/main" id="{D88C2ED0-A9E8-8C4B-B22D-BF9767422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116" y="2055165"/>
            <a:ext cx="1062860" cy="1027932"/>
          </a:xfrm>
          <a:custGeom>
            <a:avLst/>
            <a:gdLst>
              <a:gd name="T0" fmla="*/ 759 w 939"/>
              <a:gd name="T1" fmla="*/ 449 h 907"/>
              <a:gd name="T2" fmla="*/ 759 w 939"/>
              <a:gd name="T3" fmla="*/ 449 h 907"/>
              <a:gd name="T4" fmla="*/ 865 w 939"/>
              <a:gd name="T5" fmla="*/ 351 h 907"/>
              <a:gd name="T6" fmla="*/ 865 w 939"/>
              <a:gd name="T7" fmla="*/ 58 h 907"/>
              <a:gd name="T8" fmla="*/ 718 w 939"/>
              <a:gd name="T9" fmla="*/ 0 h 907"/>
              <a:gd name="T10" fmla="*/ 571 w 939"/>
              <a:gd name="T11" fmla="*/ 58 h 907"/>
              <a:gd name="T12" fmla="*/ 473 w 939"/>
              <a:gd name="T13" fmla="*/ 164 h 907"/>
              <a:gd name="T14" fmla="*/ 367 w 939"/>
              <a:gd name="T15" fmla="*/ 58 h 907"/>
              <a:gd name="T16" fmla="*/ 220 w 939"/>
              <a:gd name="T17" fmla="*/ 0 h 907"/>
              <a:gd name="T18" fmla="*/ 74 w 939"/>
              <a:gd name="T19" fmla="*/ 58 h 907"/>
              <a:gd name="T20" fmla="*/ 17 w 939"/>
              <a:gd name="T21" fmla="*/ 204 h 907"/>
              <a:gd name="T22" fmla="*/ 74 w 939"/>
              <a:gd name="T23" fmla="*/ 351 h 907"/>
              <a:gd name="T24" fmla="*/ 180 w 939"/>
              <a:gd name="T25" fmla="*/ 449 h 907"/>
              <a:gd name="T26" fmla="*/ 74 w 939"/>
              <a:gd name="T27" fmla="*/ 555 h 907"/>
              <a:gd name="T28" fmla="*/ 74 w 939"/>
              <a:gd name="T29" fmla="*/ 841 h 907"/>
              <a:gd name="T30" fmla="*/ 220 w 939"/>
              <a:gd name="T31" fmla="*/ 906 h 907"/>
              <a:gd name="T32" fmla="*/ 367 w 939"/>
              <a:gd name="T33" fmla="*/ 841 h 907"/>
              <a:gd name="T34" fmla="*/ 473 w 939"/>
              <a:gd name="T35" fmla="*/ 743 h 907"/>
              <a:gd name="T36" fmla="*/ 571 w 939"/>
              <a:gd name="T37" fmla="*/ 841 h 907"/>
              <a:gd name="T38" fmla="*/ 718 w 939"/>
              <a:gd name="T39" fmla="*/ 906 h 907"/>
              <a:gd name="T40" fmla="*/ 865 w 939"/>
              <a:gd name="T41" fmla="*/ 841 h 907"/>
              <a:gd name="T42" fmla="*/ 922 w 939"/>
              <a:gd name="T43" fmla="*/ 702 h 907"/>
              <a:gd name="T44" fmla="*/ 865 w 939"/>
              <a:gd name="T45" fmla="*/ 555 h 907"/>
              <a:gd name="T46" fmla="*/ 759 w 939"/>
              <a:gd name="T47" fmla="*/ 449 h 907"/>
              <a:gd name="T48" fmla="*/ 115 w 939"/>
              <a:gd name="T49" fmla="*/ 310 h 907"/>
              <a:gd name="T50" fmla="*/ 115 w 939"/>
              <a:gd name="T51" fmla="*/ 310 h 907"/>
              <a:gd name="T52" fmla="*/ 115 w 939"/>
              <a:gd name="T53" fmla="*/ 98 h 907"/>
              <a:gd name="T54" fmla="*/ 220 w 939"/>
              <a:gd name="T55" fmla="*/ 50 h 907"/>
              <a:gd name="T56" fmla="*/ 326 w 939"/>
              <a:gd name="T57" fmla="*/ 98 h 907"/>
              <a:gd name="T58" fmla="*/ 433 w 939"/>
              <a:gd name="T59" fmla="*/ 196 h 907"/>
              <a:gd name="T60" fmla="*/ 220 w 939"/>
              <a:gd name="T61" fmla="*/ 416 h 907"/>
              <a:gd name="T62" fmla="*/ 115 w 939"/>
              <a:gd name="T63" fmla="*/ 310 h 907"/>
              <a:gd name="T64" fmla="*/ 326 w 939"/>
              <a:gd name="T65" fmla="*/ 808 h 907"/>
              <a:gd name="T66" fmla="*/ 326 w 939"/>
              <a:gd name="T67" fmla="*/ 808 h 907"/>
              <a:gd name="T68" fmla="*/ 220 w 939"/>
              <a:gd name="T69" fmla="*/ 849 h 907"/>
              <a:gd name="T70" fmla="*/ 115 w 939"/>
              <a:gd name="T71" fmla="*/ 808 h 907"/>
              <a:gd name="T72" fmla="*/ 115 w 939"/>
              <a:gd name="T73" fmla="*/ 596 h 907"/>
              <a:gd name="T74" fmla="*/ 612 w 939"/>
              <a:gd name="T75" fmla="*/ 98 h 907"/>
              <a:gd name="T76" fmla="*/ 718 w 939"/>
              <a:gd name="T77" fmla="*/ 50 h 907"/>
              <a:gd name="T78" fmla="*/ 824 w 939"/>
              <a:gd name="T79" fmla="*/ 98 h 907"/>
              <a:gd name="T80" fmla="*/ 824 w 939"/>
              <a:gd name="T81" fmla="*/ 310 h 907"/>
              <a:gd name="T82" fmla="*/ 326 w 939"/>
              <a:gd name="T83" fmla="*/ 808 h 907"/>
              <a:gd name="T84" fmla="*/ 824 w 939"/>
              <a:gd name="T85" fmla="*/ 808 h 907"/>
              <a:gd name="T86" fmla="*/ 824 w 939"/>
              <a:gd name="T87" fmla="*/ 808 h 907"/>
              <a:gd name="T88" fmla="*/ 718 w 939"/>
              <a:gd name="T89" fmla="*/ 849 h 907"/>
              <a:gd name="T90" fmla="*/ 612 w 939"/>
              <a:gd name="T91" fmla="*/ 808 h 907"/>
              <a:gd name="T92" fmla="*/ 506 w 939"/>
              <a:gd name="T93" fmla="*/ 702 h 907"/>
              <a:gd name="T94" fmla="*/ 718 w 939"/>
              <a:gd name="T95" fmla="*/ 490 h 907"/>
              <a:gd name="T96" fmla="*/ 824 w 939"/>
              <a:gd name="T97" fmla="*/ 596 h 907"/>
              <a:gd name="T98" fmla="*/ 824 w 939"/>
              <a:gd name="T99" fmla="*/ 80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39" h="907">
                <a:moveTo>
                  <a:pt x="759" y="449"/>
                </a:moveTo>
                <a:lnTo>
                  <a:pt x="759" y="449"/>
                </a:lnTo>
                <a:cubicBezTo>
                  <a:pt x="865" y="351"/>
                  <a:pt x="865" y="351"/>
                  <a:pt x="865" y="351"/>
                </a:cubicBezTo>
                <a:cubicBezTo>
                  <a:pt x="938" y="270"/>
                  <a:pt x="938" y="139"/>
                  <a:pt x="865" y="58"/>
                </a:cubicBezTo>
                <a:cubicBezTo>
                  <a:pt x="824" y="17"/>
                  <a:pt x="775" y="0"/>
                  <a:pt x="718" y="0"/>
                </a:cubicBezTo>
                <a:cubicBezTo>
                  <a:pt x="661" y="0"/>
                  <a:pt x="612" y="17"/>
                  <a:pt x="571" y="58"/>
                </a:cubicBezTo>
                <a:cubicBezTo>
                  <a:pt x="473" y="164"/>
                  <a:pt x="473" y="164"/>
                  <a:pt x="473" y="164"/>
                </a:cubicBezTo>
                <a:cubicBezTo>
                  <a:pt x="367" y="58"/>
                  <a:pt x="367" y="58"/>
                  <a:pt x="367" y="58"/>
                </a:cubicBezTo>
                <a:cubicBezTo>
                  <a:pt x="326" y="17"/>
                  <a:pt x="278" y="0"/>
                  <a:pt x="220" y="0"/>
                </a:cubicBezTo>
                <a:cubicBezTo>
                  <a:pt x="163" y="0"/>
                  <a:pt x="115" y="17"/>
                  <a:pt x="74" y="58"/>
                </a:cubicBezTo>
                <a:cubicBezTo>
                  <a:pt x="41" y="98"/>
                  <a:pt x="17" y="147"/>
                  <a:pt x="17" y="204"/>
                </a:cubicBezTo>
                <a:cubicBezTo>
                  <a:pt x="17" y="261"/>
                  <a:pt x="41" y="310"/>
                  <a:pt x="74" y="351"/>
                </a:cubicBezTo>
                <a:cubicBezTo>
                  <a:pt x="180" y="449"/>
                  <a:pt x="180" y="449"/>
                  <a:pt x="180" y="449"/>
                </a:cubicBezTo>
                <a:cubicBezTo>
                  <a:pt x="74" y="555"/>
                  <a:pt x="74" y="555"/>
                  <a:pt x="74" y="555"/>
                </a:cubicBezTo>
                <a:cubicBezTo>
                  <a:pt x="0" y="637"/>
                  <a:pt x="0" y="767"/>
                  <a:pt x="74" y="841"/>
                </a:cubicBezTo>
                <a:cubicBezTo>
                  <a:pt x="115" y="881"/>
                  <a:pt x="163" y="906"/>
                  <a:pt x="220" y="906"/>
                </a:cubicBezTo>
                <a:cubicBezTo>
                  <a:pt x="278" y="906"/>
                  <a:pt x="326" y="881"/>
                  <a:pt x="367" y="841"/>
                </a:cubicBezTo>
                <a:cubicBezTo>
                  <a:pt x="473" y="743"/>
                  <a:pt x="473" y="743"/>
                  <a:pt x="473" y="743"/>
                </a:cubicBezTo>
                <a:cubicBezTo>
                  <a:pt x="571" y="841"/>
                  <a:pt x="571" y="841"/>
                  <a:pt x="571" y="841"/>
                </a:cubicBezTo>
                <a:cubicBezTo>
                  <a:pt x="612" y="881"/>
                  <a:pt x="661" y="906"/>
                  <a:pt x="718" y="906"/>
                </a:cubicBezTo>
                <a:cubicBezTo>
                  <a:pt x="775" y="906"/>
                  <a:pt x="824" y="881"/>
                  <a:pt x="865" y="841"/>
                </a:cubicBezTo>
                <a:cubicBezTo>
                  <a:pt x="897" y="808"/>
                  <a:pt x="922" y="751"/>
                  <a:pt x="922" y="702"/>
                </a:cubicBezTo>
                <a:cubicBezTo>
                  <a:pt x="922" y="645"/>
                  <a:pt x="897" y="596"/>
                  <a:pt x="865" y="555"/>
                </a:cubicBezTo>
                <a:lnTo>
                  <a:pt x="759" y="449"/>
                </a:lnTo>
                <a:close/>
                <a:moveTo>
                  <a:pt x="115" y="310"/>
                </a:moveTo>
                <a:lnTo>
                  <a:pt x="115" y="310"/>
                </a:lnTo>
                <a:cubicBezTo>
                  <a:pt x="57" y="253"/>
                  <a:pt x="57" y="155"/>
                  <a:pt x="115" y="98"/>
                </a:cubicBezTo>
                <a:cubicBezTo>
                  <a:pt x="147" y="66"/>
                  <a:pt x="180" y="50"/>
                  <a:pt x="220" y="50"/>
                </a:cubicBezTo>
                <a:cubicBezTo>
                  <a:pt x="261" y="50"/>
                  <a:pt x="302" y="66"/>
                  <a:pt x="326" y="98"/>
                </a:cubicBezTo>
                <a:cubicBezTo>
                  <a:pt x="433" y="196"/>
                  <a:pt x="433" y="196"/>
                  <a:pt x="433" y="196"/>
                </a:cubicBezTo>
                <a:cubicBezTo>
                  <a:pt x="220" y="416"/>
                  <a:pt x="220" y="416"/>
                  <a:pt x="220" y="416"/>
                </a:cubicBezTo>
                <a:lnTo>
                  <a:pt x="115" y="310"/>
                </a:lnTo>
                <a:close/>
                <a:moveTo>
                  <a:pt x="326" y="808"/>
                </a:moveTo>
                <a:lnTo>
                  <a:pt x="326" y="808"/>
                </a:lnTo>
                <a:cubicBezTo>
                  <a:pt x="302" y="832"/>
                  <a:pt x="261" y="849"/>
                  <a:pt x="220" y="849"/>
                </a:cubicBezTo>
                <a:cubicBezTo>
                  <a:pt x="180" y="849"/>
                  <a:pt x="147" y="832"/>
                  <a:pt x="115" y="808"/>
                </a:cubicBezTo>
                <a:cubicBezTo>
                  <a:pt x="57" y="751"/>
                  <a:pt x="57" y="653"/>
                  <a:pt x="115" y="596"/>
                </a:cubicBezTo>
                <a:cubicBezTo>
                  <a:pt x="612" y="98"/>
                  <a:pt x="612" y="98"/>
                  <a:pt x="612" y="98"/>
                </a:cubicBezTo>
                <a:cubicBezTo>
                  <a:pt x="636" y="66"/>
                  <a:pt x="677" y="50"/>
                  <a:pt x="718" y="50"/>
                </a:cubicBezTo>
                <a:cubicBezTo>
                  <a:pt x="759" y="50"/>
                  <a:pt x="791" y="66"/>
                  <a:pt x="824" y="98"/>
                </a:cubicBezTo>
                <a:cubicBezTo>
                  <a:pt x="881" y="155"/>
                  <a:pt x="881" y="253"/>
                  <a:pt x="824" y="310"/>
                </a:cubicBezTo>
                <a:lnTo>
                  <a:pt x="326" y="808"/>
                </a:lnTo>
                <a:close/>
                <a:moveTo>
                  <a:pt x="824" y="808"/>
                </a:moveTo>
                <a:lnTo>
                  <a:pt x="824" y="808"/>
                </a:lnTo>
                <a:cubicBezTo>
                  <a:pt x="791" y="832"/>
                  <a:pt x="759" y="849"/>
                  <a:pt x="718" y="849"/>
                </a:cubicBezTo>
                <a:cubicBezTo>
                  <a:pt x="677" y="849"/>
                  <a:pt x="636" y="832"/>
                  <a:pt x="612" y="808"/>
                </a:cubicBezTo>
                <a:cubicBezTo>
                  <a:pt x="506" y="702"/>
                  <a:pt x="506" y="702"/>
                  <a:pt x="506" y="702"/>
                </a:cubicBezTo>
                <a:cubicBezTo>
                  <a:pt x="718" y="490"/>
                  <a:pt x="718" y="490"/>
                  <a:pt x="718" y="490"/>
                </a:cubicBezTo>
                <a:cubicBezTo>
                  <a:pt x="824" y="596"/>
                  <a:pt x="824" y="596"/>
                  <a:pt x="824" y="596"/>
                </a:cubicBezTo>
                <a:cubicBezTo>
                  <a:pt x="881" y="653"/>
                  <a:pt x="881" y="751"/>
                  <a:pt x="824" y="8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65">
            <a:extLst>
              <a:ext uri="{FF2B5EF4-FFF2-40B4-BE49-F238E27FC236}">
                <a16:creationId xmlns:a16="http://schemas.microsoft.com/office/drawing/2014/main" id="{B067C1DB-61D2-7C4E-88B7-4BF1CFD07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509" y="2718828"/>
            <a:ext cx="74848" cy="74851"/>
          </a:xfrm>
          <a:custGeom>
            <a:avLst/>
            <a:gdLst>
              <a:gd name="T0" fmla="*/ 8 w 66"/>
              <a:gd name="T1" fmla="*/ 8 h 66"/>
              <a:gd name="T2" fmla="*/ 8 w 66"/>
              <a:gd name="T3" fmla="*/ 8 h 66"/>
              <a:gd name="T4" fmla="*/ 0 w 66"/>
              <a:gd name="T5" fmla="*/ 32 h 66"/>
              <a:gd name="T6" fmla="*/ 8 w 66"/>
              <a:gd name="T7" fmla="*/ 57 h 66"/>
              <a:gd name="T8" fmla="*/ 32 w 66"/>
              <a:gd name="T9" fmla="*/ 65 h 66"/>
              <a:gd name="T10" fmla="*/ 57 w 66"/>
              <a:gd name="T11" fmla="*/ 57 h 66"/>
              <a:gd name="T12" fmla="*/ 57 w 66"/>
              <a:gd name="T13" fmla="*/ 8 h 66"/>
              <a:gd name="T14" fmla="*/ 8 w 66"/>
              <a:gd name="T15" fmla="*/ 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66">
                <a:moveTo>
                  <a:pt x="8" y="8"/>
                </a:moveTo>
                <a:lnTo>
                  <a:pt x="8" y="8"/>
                </a:lnTo>
                <a:cubicBezTo>
                  <a:pt x="0" y="16"/>
                  <a:pt x="0" y="24"/>
                  <a:pt x="0" y="32"/>
                </a:cubicBezTo>
                <a:cubicBezTo>
                  <a:pt x="0" y="41"/>
                  <a:pt x="0" y="49"/>
                  <a:pt x="8" y="57"/>
                </a:cubicBezTo>
                <a:cubicBezTo>
                  <a:pt x="16" y="65"/>
                  <a:pt x="24" y="65"/>
                  <a:pt x="32" y="65"/>
                </a:cubicBezTo>
                <a:cubicBezTo>
                  <a:pt x="40" y="65"/>
                  <a:pt x="49" y="65"/>
                  <a:pt x="57" y="57"/>
                </a:cubicBezTo>
                <a:cubicBezTo>
                  <a:pt x="65" y="41"/>
                  <a:pt x="65" y="24"/>
                  <a:pt x="57" y="8"/>
                </a:cubicBezTo>
                <a:cubicBezTo>
                  <a:pt x="40" y="0"/>
                  <a:pt x="24" y="0"/>
                  <a:pt x="8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66">
            <a:extLst>
              <a:ext uri="{FF2B5EF4-FFF2-40B4-BE49-F238E27FC236}">
                <a16:creationId xmlns:a16="http://schemas.microsoft.com/office/drawing/2014/main" id="{0F1FB57E-9A26-B148-8571-8B6A5FD3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719" y="2828607"/>
            <a:ext cx="64871" cy="64871"/>
          </a:xfrm>
          <a:custGeom>
            <a:avLst/>
            <a:gdLst>
              <a:gd name="T0" fmla="*/ 24 w 58"/>
              <a:gd name="T1" fmla="*/ 0 h 59"/>
              <a:gd name="T2" fmla="*/ 24 w 58"/>
              <a:gd name="T3" fmla="*/ 0 h 59"/>
              <a:gd name="T4" fmla="*/ 8 w 58"/>
              <a:gd name="T5" fmla="*/ 9 h 59"/>
              <a:gd name="T6" fmla="*/ 0 w 58"/>
              <a:gd name="T7" fmla="*/ 33 h 59"/>
              <a:gd name="T8" fmla="*/ 8 w 58"/>
              <a:gd name="T9" fmla="*/ 50 h 59"/>
              <a:gd name="T10" fmla="*/ 8 w 58"/>
              <a:gd name="T11" fmla="*/ 50 h 59"/>
              <a:gd name="T12" fmla="*/ 8 w 58"/>
              <a:gd name="T13" fmla="*/ 50 h 59"/>
              <a:gd name="T14" fmla="*/ 24 w 58"/>
              <a:gd name="T15" fmla="*/ 58 h 59"/>
              <a:gd name="T16" fmla="*/ 49 w 58"/>
              <a:gd name="T17" fmla="*/ 50 h 59"/>
              <a:gd name="T18" fmla="*/ 57 w 58"/>
              <a:gd name="T19" fmla="*/ 33 h 59"/>
              <a:gd name="T20" fmla="*/ 49 w 58"/>
              <a:gd name="T21" fmla="*/ 9 h 59"/>
              <a:gd name="T22" fmla="*/ 24 w 58"/>
              <a:gd name="T2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" h="59">
                <a:moveTo>
                  <a:pt x="24" y="0"/>
                </a:moveTo>
                <a:lnTo>
                  <a:pt x="24" y="0"/>
                </a:lnTo>
                <a:cubicBezTo>
                  <a:pt x="16" y="0"/>
                  <a:pt x="8" y="0"/>
                  <a:pt x="8" y="9"/>
                </a:cubicBezTo>
                <a:cubicBezTo>
                  <a:pt x="0" y="17"/>
                  <a:pt x="0" y="25"/>
                  <a:pt x="0" y="33"/>
                </a:cubicBezTo>
                <a:cubicBezTo>
                  <a:pt x="0" y="41"/>
                  <a:pt x="0" y="50"/>
                  <a:pt x="8" y="50"/>
                </a:cubicBezTo>
                <a:lnTo>
                  <a:pt x="8" y="50"/>
                </a:lnTo>
                <a:lnTo>
                  <a:pt x="8" y="50"/>
                </a:lnTo>
                <a:cubicBezTo>
                  <a:pt x="8" y="58"/>
                  <a:pt x="16" y="58"/>
                  <a:pt x="24" y="58"/>
                </a:cubicBezTo>
                <a:cubicBezTo>
                  <a:pt x="33" y="58"/>
                  <a:pt x="41" y="58"/>
                  <a:pt x="49" y="50"/>
                </a:cubicBezTo>
                <a:cubicBezTo>
                  <a:pt x="57" y="50"/>
                  <a:pt x="57" y="41"/>
                  <a:pt x="57" y="33"/>
                </a:cubicBezTo>
                <a:cubicBezTo>
                  <a:pt x="57" y="25"/>
                  <a:pt x="57" y="17"/>
                  <a:pt x="49" y="9"/>
                </a:cubicBezTo>
                <a:cubicBezTo>
                  <a:pt x="41" y="0"/>
                  <a:pt x="33" y="0"/>
                  <a:pt x="2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67">
            <a:extLst>
              <a:ext uri="{FF2B5EF4-FFF2-40B4-BE49-F238E27FC236}">
                <a16:creationId xmlns:a16="http://schemas.microsoft.com/office/drawing/2014/main" id="{D6B8D177-D15E-8742-8ABF-518336FA8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369" y="2793679"/>
            <a:ext cx="74848" cy="74848"/>
          </a:xfrm>
          <a:custGeom>
            <a:avLst/>
            <a:gdLst>
              <a:gd name="T0" fmla="*/ 8 w 66"/>
              <a:gd name="T1" fmla="*/ 8 h 66"/>
              <a:gd name="T2" fmla="*/ 8 w 66"/>
              <a:gd name="T3" fmla="*/ 8 h 66"/>
              <a:gd name="T4" fmla="*/ 0 w 66"/>
              <a:gd name="T5" fmla="*/ 32 h 66"/>
              <a:gd name="T6" fmla="*/ 8 w 66"/>
              <a:gd name="T7" fmla="*/ 57 h 66"/>
              <a:gd name="T8" fmla="*/ 8 w 66"/>
              <a:gd name="T9" fmla="*/ 57 h 66"/>
              <a:gd name="T10" fmla="*/ 33 w 66"/>
              <a:gd name="T11" fmla="*/ 65 h 66"/>
              <a:gd name="T12" fmla="*/ 49 w 66"/>
              <a:gd name="T13" fmla="*/ 57 h 66"/>
              <a:gd name="T14" fmla="*/ 49 w 66"/>
              <a:gd name="T15" fmla="*/ 8 h 66"/>
              <a:gd name="T16" fmla="*/ 8 w 66"/>
              <a:gd name="T17" fmla="*/ 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" h="66">
                <a:moveTo>
                  <a:pt x="8" y="8"/>
                </a:moveTo>
                <a:lnTo>
                  <a:pt x="8" y="8"/>
                </a:lnTo>
                <a:cubicBezTo>
                  <a:pt x="0" y="16"/>
                  <a:pt x="0" y="24"/>
                  <a:pt x="0" y="32"/>
                </a:cubicBezTo>
                <a:cubicBezTo>
                  <a:pt x="0" y="41"/>
                  <a:pt x="0" y="49"/>
                  <a:pt x="8" y="57"/>
                </a:cubicBezTo>
                <a:lnTo>
                  <a:pt x="8" y="57"/>
                </a:lnTo>
                <a:cubicBezTo>
                  <a:pt x="16" y="57"/>
                  <a:pt x="24" y="65"/>
                  <a:pt x="33" y="65"/>
                </a:cubicBezTo>
                <a:cubicBezTo>
                  <a:pt x="41" y="65"/>
                  <a:pt x="41" y="57"/>
                  <a:pt x="49" y="57"/>
                </a:cubicBezTo>
                <a:cubicBezTo>
                  <a:pt x="65" y="41"/>
                  <a:pt x="65" y="24"/>
                  <a:pt x="49" y="8"/>
                </a:cubicBezTo>
                <a:cubicBezTo>
                  <a:pt x="41" y="0"/>
                  <a:pt x="16" y="0"/>
                  <a:pt x="8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68">
            <a:extLst>
              <a:ext uri="{FF2B5EF4-FFF2-40B4-BE49-F238E27FC236}">
                <a16:creationId xmlns:a16="http://schemas.microsoft.com/office/drawing/2014/main" id="{F96811E2-3FC4-3044-A0B8-59F853C92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590" y="2903458"/>
            <a:ext cx="74848" cy="64868"/>
          </a:xfrm>
          <a:custGeom>
            <a:avLst/>
            <a:gdLst>
              <a:gd name="T0" fmla="*/ 33 w 66"/>
              <a:gd name="T1" fmla="*/ 0 h 58"/>
              <a:gd name="T2" fmla="*/ 33 w 66"/>
              <a:gd name="T3" fmla="*/ 0 h 58"/>
              <a:gd name="T4" fmla="*/ 8 w 66"/>
              <a:gd name="T5" fmla="*/ 8 h 58"/>
              <a:gd name="T6" fmla="*/ 0 w 66"/>
              <a:gd name="T7" fmla="*/ 24 h 58"/>
              <a:gd name="T8" fmla="*/ 8 w 66"/>
              <a:gd name="T9" fmla="*/ 49 h 58"/>
              <a:gd name="T10" fmla="*/ 33 w 66"/>
              <a:gd name="T11" fmla="*/ 57 h 58"/>
              <a:gd name="T12" fmla="*/ 57 w 66"/>
              <a:gd name="T13" fmla="*/ 49 h 58"/>
              <a:gd name="T14" fmla="*/ 65 w 66"/>
              <a:gd name="T15" fmla="*/ 24 h 58"/>
              <a:gd name="T16" fmla="*/ 57 w 66"/>
              <a:gd name="T17" fmla="*/ 8 h 58"/>
              <a:gd name="T18" fmla="*/ 33 w 66"/>
              <a:gd name="T1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8">
                <a:moveTo>
                  <a:pt x="33" y="0"/>
                </a:moveTo>
                <a:lnTo>
                  <a:pt x="33" y="0"/>
                </a:lnTo>
                <a:cubicBezTo>
                  <a:pt x="25" y="0"/>
                  <a:pt x="16" y="0"/>
                  <a:pt x="8" y="8"/>
                </a:cubicBezTo>
                <a:cubicBezTo>
                  <a:pt x="8" y="8"/>
                  <a:pt x="0" y="16"/>
                  <a:pt x="0" y="24"/>
                </a:cubicBezTo>
                <a:cubicBezTo>
                  <a:pt x="0" y="32"/>
                  <a:pt x="8" y="41"/>
                  <a:pt x="8" y="49"/>
                </a:cubicBezTo>
                <a:cubicBezTo>
                  <a:pt x="16" y="57"/>
                  <a:pt x="25" y="57"/>
                  <a:pt x="33" y="57"/>
                </a:cubicBezTo>
                <a:cubicBezTo>
                  <a:pt x="41" y="57"/>
                  <a:pt x="49" y="57"/>
                  <a:pt x="57" y="49"/>
                </a:cubicBezTo>
                <a:cubicBezTo>
                  <a:pt x="57" y="41"/>
                  <a:pt x="65" y="32"/>
                  <a:pt x="65" y="24"/>
                </a:cubicBezTo>
                <a:cubicBezTo>
                  <a:pt x="65" y="16"/>
                  <a:pt x="57" y="8"/>
                  <a:pt x="57" y="8"/>
                </a:cubicBezTo>
                <a:cubicBezTo>
                  <a:pt x="49" y="0"/>
                  <a:pt x="41" y="0"/>
                  <a:pt x="3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69">
            <a:extLst>
              <a:ext uri="{FF2B5EF4-FFF2-40B4-BE49-F238E27FC236}">
                <a16:creationId xmlns:a16="http://schemas.microsoft.com/office/drawing/2014/main" id="{D310A398-929D-ED40-B731-D65569222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549" y="2813639"/>
            <a:ext cx="74848" cy="74848"/>
          </a:xfrm>
          <a:custGeom>
            <a:avLst/>
            <a:gdLst>
              <a:gd name="T0" fmla="*/ 33 w 67"/>
              <a:gd name="T1" fmla="*/ 0 h 67"/>
              <a:gd name="T2" fmla="*/ 33 w 67"/>
              <a:gd name="T3" fmla="*/ 0 h 67"/>
              <a:gd name="T4" fmla="*/ 9 w 67"/>
              <a:gd name="T5" fmla="*/ 8 h 67"/>
              <a:gd name="T6" fmla="*/ 0 w 67"/>
              <a:gd name="T7" fmla="*/ 33 h 67"/>
              <a:gd name="T8" fmla="*/ 9 w 67"/>
              <a:gd name="T9" fmla="*/ 49 h 67"/>
              <a:gd name="T10" fmla="*/ 9 w 67"/>
              <a:gd name="T11" fmla="*/ 49 h 67"/>
              <a:gd name="T12" fmla="*/ 9 w 67"/>
              <a:gd name="T13" fmla="*/ 49 h 67"/>
              <a:gd name="T14" fmla="*/ 33 w 67"/>
              <a:gd name="T15" fmla="*/ 66 h 67"/>
              <a:gd name="T16" fmla="*/ 57 w 67"/>
              <a:gd name="T17" fmla="*/ 49 h 67"/>
              <a:gd name="T18" fmla="*/ 66 w 67"/>
              <a:gd name="T19" fmla="*/ 33 h 67"/>
              <a:gd name="T20" fmla="*/ 57 w 67"/>
              <a:gd name="T21" fmla="*/ 8 h 67"/>
              <a:gd name="T22" fmla="*/ 33 w 67"/>
              <a:gd name="T2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" h="67">
                <a:moveTo>
                  <a:pt x="33" y="0"/>
                </a:moveTo>
                <a:lnTo>
                  <a:pt x="33" y="0"/>
                </a:lnTo>
                <a:cubicBezTo>
                  <a:pt x="25" y="0"/>
                  <a:pt x="17" y="0"/>
                  <a:pt x="9" y="8"/>
                </a:cubicBezTo>
                <a:cubicBezTo>
                  <a:pt x="9" y="16"/>
                  <a:pt x="0" y="25"/>
                  <a:pt x="0" y="33"/>
                </a:cubicBezTo>
                <a:cubicBezTo>
                  <a:pt x="0" y="41"/>
                  <a:pt x="9" y="49"/>
                  <a:pt x="9" y="49"/>
                </a:cubicBezTo>
                <a:lnTo>
                  <a:pt x="9" y="49"/>
                </a:lnTo>
                <a:lnTo>
                  <a:pt x="9" y="49"/>
                </a:lnTo>
                <a:cubicBezTo>
                  <a:pt x="17" y="57"/>
                  <a:pt x="25" y="66"/>
                  <a:pt x="33" y="66"/>
                </a:cubicBezTo>
                <a:cubicBezTo>
                  <a:pt x="41" y="66"/>
                  <a:pt x="49" y="57"/>
                  <a:pt x="57" y="49"/>
                </a:cubicBezTo>
                <a:cubicBezTo>
                  <a:pt x="57" y="49"/>
                  <a:pt x="66" y="41"/>
                  <a:pt x="66" y="33"/>
                </a:cubicBezTo>
                <a:cubicBezTo>
                  <a:pt x="66" y="25"/>
                  <a:pt x="57" y="16"/>
                  <a:pt x="57" y="8"/>
                </a:cubicBezTo>
                <a:cubicBezTo>
                  <a:pt x="49" y="0"/>
                  <a:pt x="41" y="0"/>
                  <a:pt x="3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70">
            <a:extLst>
              <a:ext uri="{FF2B5EF4-FFF2-40B4-BE49-F238E27FC236}">
                <a16:creationId xmlns:a16="http://schemas.microsoft.com/office/drawing/2014/main" id="{E71018E2-9594-E14C-A3FF-210D02C94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662" y="2159953"/>
            <a:ext cx="74851" cy="74851"/>
          </a:xfrm>
          <a:custGeom>
            <a:avLst/>
            <a:gdLst>
              <a:gd name="T0" fmla="*/ 8 w 66"/>
              <a:gd name="T1" fmla="*/ 8 h 66"/>
              <a:gd name="T2" fmla="*/ 8 w 66"/>
              <a:gd name="T3" fmla="*/ 8 h 66"/>
              <a:gd name="T4" fmla="*/ 0 w 66"/>
              <a:gd name="T5" fmla="*/ 33 h 66"/>
              <a:gd name="T6" fmla="*/ 8 w 66"/>
              <a:gd name="T7" fmla="*/ 57 h 66"/>
              <a:gd name="T8" fmla="*/ 33 w 66"/>
              <a:gd name="T9" fmla="*/ 65 h 66"/>
              <a:gd name="T10" fmla="*/ 57 w 66"/>
              <a:gd name="T11" fmla="*/ 57 h 66"/>
              <a:gd name="T12" fmla="*/ 65 w 66"/>
              <a:gd name="T13" fmla="*/ 33 h 66"/>
              <a:gd name="T14" fmla="*/ 57 w 66"/>
              <a:gd name="T15" fmla="*/ 8 h 66"/>
              <a:gd name="T16" fmla="*/ 8 w 66"/>
              <a:gd name="T17" fmla="*/ 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" h="66">
                <a:moveTo>
                  <a:pt x="8" y="8"/>
                </a:moveTo>
                <a:lnTo>
                  <a:pt x="8" y="8"/>
                </a:lnTo>
                <a:cubicBezTo>
                  <a:pt x="8" y="17"/>
                  <a:pt x="0" y="25"/>
                  <a:pt x="0" y="33"/>
                </a:cubicBezTo>
                <a:cubicBezTo>
                  <a:pt x="0" y="41"/>
                  <a:pt x="8" y="49"/>
                  <a:pt x="8" y="57"/>
                </a:cubicBezTo>
                <a:cubicBezTo>
                  <a:pt x="16" y="65"/>
                  <a:pt x="24" y="65"/>
                  <a:pt x="33" y="65"/>
                </a:cubicBezTo>
                <a:cubicBezTo>
                  <a:pt x="41" y="65"/>
                  <a:pt x="49" y="65"/>
                  <a:pt x="57" y="57"/>
                </a:cubicBezTo>
                <a:cubicBezTo>
                  <a:pt x="65" y="49"/>
                  <a:pt x="65" y="41"/>
                  <a:pt x="65" y="33"/>
                </a:cubicBezTo>
                <a:cubicBezTo>
                  <a:pt x="65" y="25"/>
                  <a:pt x="65" y="17"/>
                  <a:pt x="57" y="8"/>
                </a:cubicBezTo>
                <a:cubicBezTo>
                  <a:pt x="41" y="0"/>
                  <a:pt x="24" y="0"/>
                  <a:pt x="8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71">
            <a:extLst>
              <a:ext uri="{FF2B5EF4-FFF2-40B4-BE49-F238E27FC236}">
                <a16:creationId xmlns:a16="http://schemas.microsoft.com/office/drawing/2014/main" id="{7EFDB3BE-7752-8340-9552-2792726A4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2875" y="2269732"/>
            <a:ext cx="64868" cy="64871"/>
          </a:xfrm>
          <a:custGeom>
            <a:avLst/>
            <a:gdLst>
              <a:gd name="T0" fmla="*/ 33 w 58"/>
              <a:gd name="T1" fmla="*/ 0 h 58"/>
              <a:gd name="T2" fmla="*/ 33 w 58"/>
              <a:gd name="T3" fmla="*/ 0 h 58"/>
              <a:gd name="T4" fmla="*/ 9 w 58"/>
              <a:gd name="T5" fmla="*/ 8 h 58"/>
              <a:gd name="T6" fmla="*/ 0 w 58"/>
              <a:gd name="T7" fmla="*/ 33 h 58"/>
              <a:gd name="T8" fmla="*/ 9 w 58"/>
              <a:gd name="T9" fmla="*/ 49 h 58"/>
              <a:gd name="T10" fmla="*/ 33 w 58"/>
              <a:gd name="T11" fmla="*/ 57 h 58"/>
              <a:gd name="T12" fmla="*/ 49 w 58"/>
              <a:gd name="T13" fmla="*/ 49 h 58"/>
              <a:gd name="T14" fmla="*/ 57 w 58"/>
              <a:gd name="T15" fmla="*/ 33 h 58"/>
              <a:gd name="T16" fmla="*/ 49 w 58"/>
              <a:gd name="T17" fmla="*/ 8 h 58"/>
              <a:gd name="T18" fmla="*/ 33 w 58"/>
              <a:gd name="T1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" h="58">
                <a:moveTo>
                  <a:pt x="33" y="0"/>
                </a:moveTo>
                <a:lnTo>
                  <a:pt x="33" y="0"/>
                </a:lnTo>
                <a:cubicBezTo>
                  <a:pt x="25" y="0"/>
                  <a:pt x="17" y="0"/>
                  <a:pt x="9" y="8"/>
                </a:cubicBezTo>
                <a:cubicBezTo>
                  <a:pt x="0" y="16"/>
                  <a:pt x="0" y="25"/>
                  <a:pt x="0" y="33"/>
                </a:cubicBezTo>
                <a:cubicBezTo>
                  <a:pt x="0" y="41"/>
                  <a:pt x="0" y="49"/>
                  <a:pt x="9" y="49"/>
                </a:cubicBezTo>
                <a:cubicBezTo>
                  <a:pt x="17" y="57"/>
                  <a:pt x="25" y="57"/>
                  <a:pt x="33" y="57"/>
                </a:cubicBezTo>
                <a:cubicBezTo>
                  <a:pt x="41" y="57"/>
                  <a:pt x="49" y="57"/>
                  <a:pt x="49" y="49"/>
                </a:cubicBezTo>
                <a:cubicBezTo>
                  <a:pt x="57" y="49"/>
                  <a:pt x="57" y="41"/>
                  <a:pt x="57" y="33"/>
                </a:cubicBezTo>
                <a:cubicBezTo>
                  <a:pt x="57" y="25"/>
                  <a:pt x="57" y="16"/>
                  <a:pt x="49" y="8"/>
                </a:cubicBezTo>
                <a:cubicBezTo>
                  <a:pt x="49" y="0"/>
                  <a:pt x="41" y="0"/>
                  <a:pt x="3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72">
            <a:extLst>
              <a:ext uri="{FF2B5EF4-FFF2-40B4-BE49-F238E27FC236}">
                <a16:creationId xmlns:a16="http://schemas.microsoft.com/office/drawing/2014/main" id="{0795559A-030C-A84E-8211-433D589CC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513" y="2229812"/>
            <a:ext cx="74848" cy="74851"/>
          </a:xfrm>
          <a:custGeom>
            <a:avLst/>
            <a:gdLst>
              <a:gd name="T0" fmla="*/ 9 w 66"/>
              <a:gd name="T1" fmla="*/ 9 h 67"/>
              <a:gd name="T2" fmla="*/ 9 w 66"/>
              <a:gd name="T3" fmla="*/ 9 h 67"/>
              <a:gd name="T4" fmla="*/ 9 w 66"/>
              <a:gd name="T5" fmla="*/ 58 h 67"/>
              <a:gd name="T6" fmla="*/ 9 w 66"/>
              <a:gd name="T7" fmla="*/ 58 h 67"/>
              <a:gd name="T8" fmla="*/ 33 w 66"/>
              <a:gd name="T9" fmla="*/ 66 h 67"/>
              <a:gd name="T10" fmla="*/ 57 w 66"/>
              <a:gd name="T11" fmla="*/ 58 h 67"/>
              <a:gd name="T12" fmla="*/ 65 w 66"/>
              <a:gd name="T13" fmla="*/ 33 h 67"/>
              <a:gd name="T14" fmla="*/ 57 w 66"/>
              <a:gd name="T15" fmla="*/ 9 h 67"/>
              <a:gd name="T16" fmla="*/ 9 w 66"/>
              <a:gd name="T17" fmla="*/ 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" h="67">
                <a:moveTo>
                  <a:pt x="9" y="9"/>
                </a:moveTo>
                <a:lnTo>
                  <a:pt x="9" y="9"/>
                </a:lnTo>
                <a:cubicBezTo>
                  <a:pt x="0" y="25"/>
                  <a:pt x="0" y="41"/>
                  <a:pt x="9" y="58"/>
                </a:cubicBezTo>
                <a:lnTo>
                  <a:pt x="9" y="58"/>
                </a:lnTo>
                <a:cubicBezTo>
                  <a:pt x="17" y="58"/>
                  <a:pt x="25" y="66"/>
                  <a:pt x="33" y="66"/>
                </a:cubicBezTo>
                <a:cubicBezTo>
                  <a:pt x="41" y="66"/>
                  <a:pt x="49" y="58"/>
                  <a:pt x="57" y="58"/>
                </a:cubicBezTo>
                <a:cubicBezTo>
                  <a:pt x="57" y="49"/>
                  <a:pt x="65" y="41"/>
                  <a:pt x="65" y="33"/>
                </a:cubicBezTo>
                <a:cubicBezTo>
                  <a:pt x="65" y="25"/>
                  <a:pt x="57" y="17"/>
                  <a:pt x="57" y="9"/>
                </a:cubicBezTo>
                <a:cubicBezTo>
                  <a:pt x="41" y="0"/>
                  <a:pt x="25" y="0"/>
                  <a:pt x="9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73">
            <a:extLst>
              <a:ext uri="{FF2B5EF4-FFF2-40B4-BE49-F238E27FC236}">
                <a16:creationId xmlns:a16="http://schemas.microsoft.com/office/drawing/2014/main" id="{22CA080D-A4BE-194E-9EEA-6A1C98A7E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723" y="2334603"/>
            <a:ext cx="74851" cy="74848"/>
          </a:xfrm>
          <a:custGeom>
            <a:avLst/>
            <a:gdLst>
              <a:gd name="T0" fmla="*/ 8 w 66"/>
              <a:gd name="T1" fmla="*/ 16 h 66"/>
              <a:gd name="T2" fmla="*/ 8 w 66"/>
              <a:gd name="T3" fmla="*/ 16 h 66"/>
              <a:gd name="T4" fmla="*/ 0 w 66"/>
              <a:gd name="T5" fmla="*/ 33 h 66"/>
              <a:gd name="T6" fmla="*/ 8 w 66"/>
              <a:gd name="T7" fmla="*/ 57 h 66"/>
              <a:gd name="T8" fmla="*/ 8 w 66"/>
              <a:gd name="T9" fmla="*/ 57 h 66"/>
              <a:gd name="T10" fmla="*/ 24 w 66"/>
              <a:gd name="T11" fmla="*/ 65 h 66"/>
              <a:gd name="T12" fmla="*/ 48 w 66"/>
              <a:gd name="T13" fmla="*/ 57 h 66"/>
              <a:gd name="T14" fmla="*/ 48 w 66"/>
              <a:gd name="T15" fmla="*/ 16 h 66"/>
              <a:gd name="T16" fmla="*/ 8 w 66"/>
              <a:gd name="T17" fmla="*/ 1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" h="66">
                <a:moveTo>
                  <a:pt x="8" y="16"/>
                </a:moveTo>
                <a:lnTo>
                  <a:pt x="8" y="16"/>
                </a:lnTo>
                <a:cubicBezTo>
                  <a:pt x="0" y="16"/>
                  <a:pt x="0" y="25"/>
                  <a:pt x="0" y="33"/>
                </a:cubicBezTo>
                <a:cubicBezTo>
                  <a:pt x="0" y="41"/>
                  <a:pt x="0" y="49"/>
                  <a:pt x="8" y="57"/>
                </a:cubicBezTo>
                <a:lnTo>
                  <a:pt x="8" y="57"/>
                </a:lnTo>
                <a:cubicBezTo>
                  <a:pt x="8" y="65"/>
                  <a:pt x="16" y="65"/>
                  <a:pt x="24" y="65"/>
                </a:cubicBezTo>
                <a:cubicBezTo>
                  <a:pt x="32" y="65"/>
                  <a:pt x="40" y="65"/>
                  <a:pt x="48" y="57"/>
                </a:cubicBezTo>
                <a:cubicBezTo>
                  <a:pt x="65" y="49"/>
                  <a:pt x="65" y="25"/>
                  <a:pt x="48" y="16"/>
                </a:cubicBezTo>
                <a:cubicBezTo>
                  <a:pt x="40" y="0"/>
                  <a:pt x="16" y="0"/>
                  <a:pt x="8" y="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74">
            <a:extLst>
              <a:ext uri="{FF2B5EF4-FFF2-40B4-BE49-F238E27FC236}">
                <a16:creationId xmlns:a16="http://schemas.microsoft.com/office/drawing/2014/main" id="{A928CF94-AE66-D045-9356-842B56DD9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703" y="2249772"/>
            <a:ext cx="74851" cy="74851"/>
          </a:xfrm>
          <a:custGeom>
            <a:avLst/>
            <a:gdLst>
              <a:gd name="T0" fmla="*/ 16 w 66"/>
              <a:gd name="T1" fmla="*/ 8 h 66"/>
              <a:gd name="T2" fmla="*/ 16 w 66"/>
              <a:gd name="T3" fmla="*/ 8 h 66"/>
              <a:gd name="T4" fmla="*/ 0 w 66"/>
              <a:gd name="T5" fmla="*/ 32 h 66"/>
              <a:gd name="T6" fmla="*/ 16 w 66"/>
              <a:gd name="T7" fmla="*/ 49 h 66"/>
              <a:gd name="T8" fmla="*/ 32 w 66"/>
              <a:gd name="T9" fmla="*/ 65 h 66"/>
              <a:gd name="T10" fmla="*/ 57 w 66"/>
              <a:gd name="T11" fmla="*/ 49 h 66"/>
              <a:gd name="T12" fmla="*/ 57 w 66"/>
              <a:gd name="T13" fmla="*/ 8 h 66"/>
              <a:gd name="T14" fmla="*/ 16 w 66"/>
              <a:gd name="T15" fmla="*/ 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66">
                <a:moveTo>
                  <a:pt x="16" y="8"/>
                </a:moveTo>
                <a:lnTo>
                  <a:pt x="16" y="8"/>
                </a:lnTo>
                <a:cubicBezTo>
                  <a:pt x="8" y="16"/>
                  <a:pt x="0" y="24"/>
                  <a:pt x="0" y="32"/>
                </a:cubicBezTo>
                <a:cubicBezTo>
                  <a:pt x="0" y="41"/>
                  <a:pt x="8" y="49"/>
                  <a:pt x="16" y="49"/>
                </a:cubicBezTo>
                <a:cubicBezTo>
                  <a:pt x="16" y="57"/>
                  <a:pt x="24" y="65"/>
                  <a:pt x="32" y="65"/>
                </a:cubicBezTo>
                <a:cubicBezTo>
                  <a:pt x="40" y="65"/>
                  <a:pt x="49" y="57"/>
                  <a:pt x="57" y="49"/>
                </a:cubicBezTo>
                <a:cubicBezTo>
                  <a:pt x="65" y="41"/>
                  <a:pt x="65" y="24"/>
                  <a:pt x="57" y="8"/>
                </a:cubicBezTo>
                <a:cubicBezTo>
                  <a:pt x="40" y="0"/>
                  <a:pt x="24" y="0"/>
                  <a:pt x="16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75">
            <a:extLst>
              <a:ext uri="{FF2B5EF4-FFF2-40B4-BE49-F238E27FC236}">
                <a16:creationId xmlns:a16="http://schemas.microsoft.com/office/drawing/2014/main" id="{454CB55C-8206-714E-BF11-AA5EAE6F5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184" y="8107985"/>
            <a:ext cx="748494" cy="748494"/>
          </a:xfrm>
          <a:custGeom>
            <a:avLst/>
            <a:gdLst>
              <a:gd name="T0" fmla="*/ 595 w 661"/>
              <a:gd name="T1" fmla="*/ 310 h 662"/>
              <a:gd name="T2" fmla="*/ 595 w 661"/>
              <a:gd name="T3" fmla="*/ 310 h 662"/>
              <a:gd name="T4" fmla="*/ 473 w 661"/>
              <a:gd name="T5" fmla="*/ 188 h 662"/>
              <a:gd name="T6" fmla="*/ 350 w 661"/>
              <a:gd name="T7" fmla="*/ 57 h 662"/>
              <a:gd name="T8" fmla="*/ 342 w 661"/>
              <a:gd name="T9" fmla="*/ 57 h 662"/>
              <a:gd name="T10" fmla="*/ 204 w 661"/>
              <a:gd name="T11" fmla="*/ 0 h 662"/>
              <a:gd name="T12" fmla="*/ 65 w 661"/>
              <a:gd name="T13" fmla="*/ 57 h 662"/>
              <a:gd name="T14" fmla="*/ 0 w 661"/>
              <a:gd name="T15" fmla="*/ 204 h 662"/>
              <a:gd name="T16" fmla="*/ 57 w 661"/>
              <a:gd name="T17" fmla="*/ 343 h 662"/>
              <a:gd name="T18" fmla="*/ 65 w 661"/>
              <a:gd name="T19" fmla="*/ 351 h 662"/>
              <a:gd name="T20" fmla="*/ 187 w 661"/>
              <a:gd name="T21" fmla="*/ 473 h 662"/>
              <a:gd name="T22" fmla="*/ 310 w 661"/>
              <a:gd name="T23" fmla="*/ 596 h 662"/>
              <a:gd name="T24" fmla="*/ 318 w 661"/>
              <a:gd name="T25" fmla="*/ 604 h 662"/>
              <a:gd name="T26" fmla="*/ 456 w 661"/>
              <a:gd name="T27" fmla="*/ 661 h 662"/>
              <a:gd name="T28" fmla="*/ 456 w 661"/>
              <a:gd name="T29" fmla="*/ 661 h 662"/>
              <a:gd name="T30" fmla="*/ 595 w 661"/>
              <a:gd name="T31" fmla="*/ 596 h 662"/>
              <a:gd name="T32" fmla="*/ 660 w 661"/>
              <a:gd name="T33" fmla="*/ 457 h 662"/>
              <a:gd name="T34" fmla="*/ 603 w 661"/>
              <a:gd name="T35" fmla="*/ 310 h 662"/>
              <a:gd name="T36" fmla="*/ 595 w 661"/>
              <a:gd name="T37" fmla="*/ 310 h 662"/>
              <a:gd name="T38" fmla="*/ 97 w 661"/>
              <a:gd name="T39" fmla="*/ 310 h 662"/>
              <a:gd name="T40" fmla="*/ 97 w 661"/>
              <a:gd name="T41" fmla="*/ 310 h 662"/>
              <a:gd name="T42" fmla="*/ 97 w 661"/>
              <a:gd name="T43" fmla="*/ 310 h 662"/>
              <a:gd name="T44" fmla="*/ 57 w 661"/>
              <a:gd name="T45" fmla="*/ 204 h 662"/>
              <a:gd name="T46" fmla="*/ 97 w 661"/>
              <a:gd name="T47" fmla="*/ 98 h 662"/>
              <a:gd name="T48" fmla="*/ 204 w 661"/>
              <a:gd name="T49" fmla="*/ 57 h 662"/>
              <a:gd name="T50" fmla="*/ 204 w 661"/>
              <a:gd name="T51" fmla="*/ 57 h 662"/>
              <a:gd name="T52" fmla="*/ 310 w 661"/>
              <a:gd name="T53" fmla="*/ 98 h 662"/>
              <a:gd name="T54" fmla="*/ 310 w 661"/>
              <a:gd name="T55" fmla="*/ 98 h 662"/>
              <a:gd name="T56" fmla="*/ 310 w 661"/>
              <a:gd name="T57" fmla="*/ 98 h 662"/>
              <a:gd name="T58" fmla="*/ 416 w 661"/>
              <a:gd name="T59" fmla="*/ 204 h 662"/>
              <a:gd name="T60" fmla="*/ 204 w 661"/>
              <a:gd name="T61" fmla="*/ 416 h 662"/>
              <a:gd name="T62" fmla="*/ 97 w 661"/>
              <a:gd name="T63" fmla="*/ 310 h 662"/>
              <a:gd name="T64" fmla="*/ 563 w 661"/>
              <a:gd name="T65" fmla="*/ 563 h 662"/>
              <a:gd name="T66" fmla="*/ 563 w 661"/>
              <a:gd name="T67" fmla="*/ 563 h 662"/>
              <a:gd name="T68" fmla="*/ 563 w 661"/>
              <a:gd name="T69" fmla="*/ 563 h 662"/>
              <a:gd name="T70" fmla="*/ 456 w 661"/>
              <a:gd name="T71" fmla="*/ 604 h 662"/>
              <a:gd name="T72" fmla="*/ 456 w 661"/>
              <a:gd name="T73" fmla="*/ 604 h 662"/>
              <a:gd name="T74" fmla="*/ 350 w 661"/>
              <a:gd name="T75" fmla="*/ 563 h 662"/>
              <a:gd name="T76" fmla="*/ 350 w 661"/>
              <a:gd name="T77" fmla="*/ 563 h 662"/>
              <a:gd name="T78" fmla="*/ 350 w 661"/>
              <a:gd name="T79" fmla="*/ 563 h 662"/>
              <a:gd name="T80" fmla="*/ 244 w 661"/>
              <a:gd name="T81" fmla="*/ 457 h 662"/>
              <a:gd name="T82" fmla="*/ 456 w 661"/>
              <a:gd name="T83" fmla="*/ 245 h 662"/>
              <a:gd name="T84" fmla="*/ 563 w 661"/>
              <a:gd name="T85" fmla="*/ 351 h 662"/>
              <a:gd name="T86" fmla="*/ 563 w 661"/>
              <a:gd name="T87" fmla="*/ 351 h 662"/>
              <a:gd name="T88" fmla="*/ 563 w 661"/>
              <a:gd name="T89" fmla="*/ 351 h 662"/>
              <a:gd name="T90" fmla="*/ 603 w 661"/>
              <a:gd name="T91" fmla="*/ 457 h 662"/>
              <a:gd name="T92" fmla="*/ 563 w 661"/>
              <a:gd name="T93" fmla="*/ 563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61" h="662">
                <a:moveTo>
                  <a:pt x="595" y="310"/>
                </a:moveTo>
                <a:lnTo>
                  <a:pt x="595" y="310"/>
                </a:lnTo>
                <a:cubicBezTo>
                  <a:pt x="473" y="188"/>
                  <a:pt x="473" y="188"/>
                  <a:pt x="473" y="188"/>
                </a:cubicBezTo>
                <a:cubicBezTo>
                  <a:pt x="350" y="57"/>
                  <a:pt x="350" y="57"/>
                  <a:pt x="350" y="57"/>
                </a:cubicBezTo>
                <a:cubicBezTo>
                  <a:pt x="350" y="57"/>
                  <a:pt x="350" y="57"/>
                  <a:pt x="342" y="57"/>
                </a:cubicBezTo>
                <a:cubicBezTo>
                  <a:pt x="310" y="25"/>
                  <a:pt x="252" y="0"/>
                  <a:pt x="204" y="0"/>
                </a:cubicBezTo>
                <a:cubicBezTo>
                  <a:pt x="147" y="0"/>
                  <a:pt x="97" y="25"/>
                  <a:pt x="65" y="57"/>
                </a:cubicBezTo>
                <a:cubicBezTo>
                  <a:pt x="24" y="98"/>
                  <a:pt x="0" y="147"/>
                  <a:pt x="0" y="204"/>
                </a:cubicBezTo>
                <a:cubicBezTo>
                  <a:pt x="0" y="253"/>
                  <a:pt x="24" y="302"/>
                  <a:pt x="57" y="343"/>
                </a:cubicBezTo>
                <a:cubicBezTo>
                  <a:pt x="57" y="343"/>
                  <a:pt x="57" y="351"/>
                  <a:pt x="65" y="351"/>
                </a:cubicBezTo>
                <a:cubicBezTo>
                  <a:pt x="187" y="473"/>
                  <a:pt x="187" y="473"/>
                  <a:pt x="187" y="473"/>
                </a:cubicBezTo>
                <a:cubicBezTo>
                  <a:pt x="310" y="596"/>
                  <a:pt x="310" y="596"/>
                  <a:pt x="310" y="596"/>
                </a:cubicBezTo>
                <a:cubicBezTo>
                  <a:pt x="310" y="596"/>
                  <a:pt x="310" y="604"/>
                  <a:pt x="318" y="604"/>
                </a:cubicBezTo>
                <a:cubicBezTo>
                  <a:pt x="350" y="637"/>
                  <a:pt x="399" y="661"/>
                  <a:pt x="456" y="661"/>
                </a:cubicBezTo>
                <a:lnTo>
                  <a:pt x="456" y="661"/>
                </a:lnTo>
                <a:cubicBezTo>
                  <a:pt x="513" y="661"/>
                  <a:pt x="563" y="637"/>
                  <a:pt x="595" y="596"/>
                </a:cubicBezTo>
                <a:cubicBezTo>
                  <a:pt x="636" y="563"/>
                  <a:pt x="660" y="506"/>
                  <a:pt x="660" y="457"/>
                </a:cubicBezTo>
                <a:cubicBezTo>
                  <a:pt x="660" y="400"/>
                  <a:pt x="636" y="351"/>
                  <a:pt x="603" y="310"/>
                </a:cubicBezTo>
                <a:cubicBezTo>
                  <a:pt x="603" y="310"/>
                  <a:pt x="603" y="310"/>
                  <a:pt x="595" y="310"/>
                </a:cubicBezTo>
                <a:close/>
                <a:moveTo>
                  <a:pt x="97" y="310"/>
                </a:moveTo>
                <a:lnTo>
                  <a:pt x="97" y="310"/>
                </a:lnTo>
                <a:lnTo>
                  <a:pt x="97" y="310"/>
                </a:lnTo>
                <a:cubicBezTo>
                  <a:pt x="73" y="278"/>
                  <a:pt x="57" y="245"/>
                  <a:pt x="57" y="204"/>
                </a:cubicBezTo>
                <a:cubicBezTo>
                  <a:pt x="57" y="163"/>
                  <a:pt x="73" y="131"/>
                  <a:pt x="97" y="98"/>
                </a:cubicBezTo>
                <a:cubicBezTo>
                  <a:pt x="130" y="74"/>
                  <a:pt x="163" y="57"/>
                  <a:pt x="204" y="57"/>
                </a:cubicBezTo>
                <a:lnTo>
                  <a:pt x="204" y="57"/>
                </a:lnTo>
                <a:cubicBezTo>
                  <a:pt x="244" y="57"/>
                  <a:pt x="277" y="74"/>
                  <a:pt x="310" y="98"/>
                </a:cubicBezTo>
                <a:lnTo>
                  <a:pt x="310" y="98"/>
                </a:lnTo>
                <a:lnTo>
                  <a:pt x="310" y="98"/>
                </a:lnTo>
                <a:cubicBezTo>
                  <a:pt x="416" y="204"/>
                  <a:pt x="416" y="204"/>
                  <a:pt x="416" y="204"/>
                </a:cubicBezTo>
                <a:cubicBezTo>
                  <a:pt x="204" y="416"/>
                  <a:pt x="204" y="416"/>
                  <a:pt x="204" y="416"/>
                </a:cubicBezTo>
                <a:cubicBezTo>
                  <a:pt x="97" y="310"/>
                  <a:pt x="97" y="310"/>
                  <a:pt x="97" y="310"/>
                </a:cubicBezTo>
                <a:close/>
                <a:moveTo>
                  <a:pt x="563" y="563"/>
                </a:moveTo>
                <a:lnTo>
                  <a:pt x="563" y="563"/>
                </a:lnTo>
                <a:lnTo>
                  <a:pt x="563" y="563"/>
                </a:lnTo>
                <a:cubicBezTo>
                  <a:pt x="530" y="587"/>
                  <a:pt x="497" y="604"/>
                  <a:pt x="456" y="604"/>
                </a:cubicBezTo>
                <a:lnTo>
                  <a:pt x="456" y="604"/>
                </a:lnTo>
                <a:cubicBezTo>
                  <a:pt x="416" y="604"/>
                  <a:pt x="383" y="587"/>
                  <a:pt x="350" y="563"/>
                </a:cubicBezTo>
                <a:lnTo>
                  <a:pt x="350" y="563"/>
                </a:lnTo>
                <a:lnTo>
                  <a:pt x="350" y="563"/>
                </a:lnTo>
                <a:cubicBezTo>
                  <a:pt x="244" y="457"/>
                  <a:pt x="244" y="457"/>
                  <a:pt x="244" y="457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563" y="351"/>
                  <a:pt x="563" y="351"/>
                  <a:pt x="563" y="351"/>
                </a:cubicBezTo>
                <a:lnTo>
                  <a:pt x="563" y="351"/>
                </a:lnTo>
                <a:lnTo>
                  <a:pt x="563" y="351"/>
                </a:lnTo>
                <a:cubicBezTo>
                  <a:pt x="587" y="376"/>
                  <a:pt x="603" y="416"/>
                  <a:pt x="603" y="457"/>
                </a:cubicBezTo>
                <a:cubicBezTo>
                  <a:pt x="603" y="498"/>
                  <a:pt x="587" y="531"/>
                  <a:pt x="563" y="5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76">
            <a:extLst>
              <a:ext uri="{FF2B5EF4-FFF2-40B4-BE49-F238E27FC236}">
                <a16:creationId xmlns:a16="http://schemas.microsoft.com/office/drawing/2014/main" id="{F17E1F9C-D3C1-4A4E-9CB0-47317C4EF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112" y="7723759"/>
            <a:ext cx="598795" cy="598795"/>
          </a:xfrm>
          <a:custGeom>
            <a:avLst/>
            <a:gdLst>
              <a:gd name="T0" fmla="*/ 261 w 531"/>
              <a:gd name="T1" fmla="*/ 0 h 531"/>
              <a:gd name="T2" fmla="*/ 261 w 531"/>
              <a:gd name="T3" fmla="*/ 0 h 531"/>
              <a:gd name="T4" fmla="*/ 0 w 531"/>
              <a:gd name="T5" fmla="*/ 269 h 531"/>
              <a:gd name="T6" fmla="*/ 261 w 531"/>
              <a:gd name="T7" fmla="*/ 530 h 531"/>
              <a:gd name="T8" fmla="*/ 530 w 531"/>
              <a:gd name="T9" fmla="*/ 269 h 531"/>
              <a:gd name="T10" fmla="*/ 261 w 531"/>
              <a:gd name="T11" fmla="*/ 0 h 531"/>
              <a:gd name="T12" fmla="*/ 114 w 531"/>
              <a:gd name="T13" fmla="*/ 408 h 531"/>
              <a:gd name="T14" fmla="*/ 114 w 531"/>
              <a:gd name="T15" fmla="*/ 408 h 531"/>
              <a:gd name="T16" fmla="*/ 407 w 531"/>
              <a:gd name="T17" fmla="*/ 114 h 531"/>
              <a:gd name="T18" fmla="*/ 416 w 531"/>
              <a:gd name="T19" fmla="*/ 122 h 531"/>
              <a:gd name="T20" fmla="*/ 122 w 531"/>
              <a:gd name="T21" fmla="*/ 416 h 531"/>
              <a:gd name="T22" fmla="*/ 114 w 531"/>
              <a:gd name="T23" fmla="*/ 408 h 531"/>
              <a:gd name="T24" fmla="*/ 261 w 531"/>
              <a:gd name="T25" fmla="*/ 57 h 531"/>
              <a:gd name="T26" fmla="*/ 261 w 531"/>
              <a:gd name="T27" fmla="*/ 57 h 531"/>
              <a:gd name="T28" fmla="*/ 367 w 531"/>
              <a:gd name="T29" fmla="*/ 81 h 531"/>
              <a:gd name="T30" fmla="*/ 81 w 531"/>
              <a:gd name="T31" fmla="*/ 367 h 531"/>
              <a:gd name="T32" fmla="*/ 49 w 531"/>
              <a:gd name="T33" fmla="*/ 269 h 531"/>
              <a:gd name="T34" fmla="*/ 261 w 531"/>
              <a:gd name="T35" fmla="*/ 57 h 531"/>
              <a:gd name="T36" fmla="*/ 261 w 531"/>
              <a:gd name="T37" fmla="*/ 473 h 531"/>
              <a:gd name="T38" fmla="*/ 261 w 531"/>
              <a:gd name="T39" fmla="*/ 473 h 531"/>
              <a:gd name="T40" fmla="*/ 163 w 531"/>
              <a:gd name="T41" fmla="*/ 449 h 531"/>
              <a:gd name="T42" fmla="*/ 448 w 531"/>
              <a:gd name="T43" fmla="*/ 163 h 531"/>
              <a:gd name="T44" fmla="*/ 473 w 531"/>
              <a:gd name="T45" fmla="*/ 269 h 531"/>
              <a:gd name="T46" fmla="*/ 261 w 531"/>
              <a:gd name="T47" fmla="*/ 47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1" h="531">
                <a:moveTo>
                  <a:pt x="261" y="0"/>
                </a:moveTo>
                <a:lnTo>
                  <a:pt x="261" y="0"/>
                </a:lnTo>
                <a:cubicBezTo>
                  <a:pt x="114" y="0"/>
                  <a:pt x="0" y="122"/>
                  <a:pt x="0" y="269"/>
                </a:cubicBezTo>
                <a:cubicBezTo>
                  <a:pt x="0" y="408"/>
                  <a:pt x="114" y="530"/>
                  <a:pt x="261" y="530"/>
                </a:cubicBezTo>
                <a:cubicBezTo>
                  <a:pt x="407" y="530"/>
                  <a:pt x="530" y="408"/>
                  <a:pt x="530" y="269"/>
                </a:cubicBezTo>
                <a:cubicBezTo>
                  <a:pt x="530" y="122"/>
                  <a:pt x="407" y="0"/>
                  <a:pt x="261" y="0"/>
                </a:cubicBezTo>
                <a:close/>
                <a:moveTo>
                  <a:pt x="114" y="408"/>
                </a:moveTo>
                <a:lnTo>
                  <a:pt x="114" y="408"/>
                </a:lnTo>
                <a:cubicBezTo>
                  <a:pt x="407" y="114"/>
                  <a:pt x="407" y="114"/>
                  <a:pt x="407" y="114"/>
                </a:cubicBezTo>
                <a:lnTo>
                  <a:pt x="416" y="122"/>
                </a:lnTo>
                <a:cubicBezTo>
                  <a:pt x="122" y="416"/>
                  <a:pt x="122" y="416"/>
                  <a:pt x="122" y="416"/>
                </a:cubicBezTo>
                <a:cubicBezTo>
                  <a:pt x="114" y="416"/>
                  <a:pt x="114" y="416"/>
                  <a:pt x="114" y="408"/>
                </a:cubicBezTo>
                <a:close/>
                <a:moveTo>
                  <a:pt x="261" y="57"/>
                </a:moveTo>
                <a:lnTo>
                  <a:pt x="261" y="57"/>
                </a:lnTo>
                <a:cubicBezTo>
                  <a:pt x="301" y="57"/>
                  <a:pt x="334" y="65"/>
                  <a:pt x="367" y="81"/>
                </a:cubicBezTo>
                <a:cubicBezTo>
                  <a:pt x="81" y="367"/>
                  <a:pt x="81" y="367"/>
                  <a:pt x="81" y="367"/>
                </a:cubicBezTo>
                <a:cubicBezTo>
                  <a:pt x="65" y="334"/>
                  <a:pt x="49" y="302"/>
                  <a:pt x="49" y="269"/>
                </a:cubicBezTo>
                <a:cubicBezTo>
                  <a:pt x="49" y="147"/>
                  <a:pt x="146" y="57"/>
                  <a:pt x="261" y="57"/>
                </a:cubicBezTo>
                <a:close/>
                <a:moveTo>
                  <a:pt x="261" y="473"/>
                </a:moveTo>
                <a:lnTo>
                  <a:pt x="261" y="473"/>
                </a:lnTo>
                <a:cubicBezTo>
                  <a:pt x="228" y="473"/>
                  <a:pt x="195" y="465"/>
                  <a:pt x="163" y="449"/>
                </a:cubicBezTo>
                <a:cubicBezTo>
                  <a:pt x="448" y="163"/>
                  <a:pt x="448" y="163"/>
                  <a:pt x="448" y="163"/>
                </a:cubicBezTo>
                <a:cubicBezTo>
                  <a:pt x="465" y="196"/>
                  <a:pt x="473" y="228"/>
                  <a:pt x="473" y="269"/>
                </a:cubicBezTo>
                <a:cubicBezTo>
                  <a:pt x="473" y="383"/>
                  <a:pt x="383" y="473"/>
                  <a:pt x="261" y="4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77">
            <a:extLst>
              <a:ext uri="{FF2B5EF4-FFF2-40B4-BE49-F238E27FC236}">
                <a16:creationId xmlns:a16="http://schemas.microsoft.com/office/drawing/2014/main" id="{A3FD338C-C021-604C-B05F-EC561BF27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594" y="10712744"/>
            <a:ext cx="888213" cy="878233"/>
          </a:xfrm>
          <a:custGeom>
            <a:avLst/>
            <a:gdLst>
              <a:gd name="T0" fmla="*/ 668 w 784"/>
              <a:gd name="T1" fmla="*/ 114 h 776"/>
              <a:gd name="T2" fmla="*/ 668 w 784"/>
              <a:gd name="T3" fmla="*/ 114 h 776"/>
              <a:gd name="T4" fmla="*/ 391 w 784"/>
              <a:gd name="T5" fmla="*/ 0 h 776"/>
              <a:gd name="T6" fmla="*/ 114 w 784"/>
              <a:gd name="T7" fmla="*/ 114 h 776"/>
              <a:gd name="T8" fmla="*/ 0 w 784"/>
              <a:gd name="T9" fmla="*/ 384 h 776"/>
              <a:gd name="T10" fmla="*/ 114 w 784"/>
              <a:gd name="T11" fmla="*/ 661 h 776"/>
              <a:gd name="T12" fmla="*/ 391 w 784"/>
              <a:gd name="T13" fmla="*/ 775 h 776"/>
              <a:gd name="T14" fmla="*/ 668 w 784"/>
              <a:gd name="T15" fmla="*/ 661 h 776"/>
              <a:gd name="T16" fmla="*/ 783 w 784"/>
              <a:gd name="T17" fmla="*/ 384 h 776"/>
              <a:gd name="T18" fmla="*/ 668 w 784"/>
              <a:gd name="T19" fmla="*/ 114 h 776"/>
              <a:gd name="T20" fmla="*/ 628 w 784"/>
              <a:gd name="T21" fmla="*/ 628 h 776"/>
              <a:gd name="T22" fmla="*/ 628 w 784"/>
              <a:gd name="T23" fmla="*/ 628 h 776"/>
              <a:gd name="T24" fmla="*/ 391 w 784"/>
              <a:gd name="T25" fmla="*/ 726 h 776"/>
              <a:gd name="T26" fmla="*/ 155 w 784"/>
              <a:gd name="T27" fmla="*/ 628 h 776"/>
              <a:gd name="T28" fmla="*/ 57 w 784"/>
              <a:gd name="T29" fmla="*/ 384 h 776"/>
              <a:gd name="T30" fmla="*/ 155 w 784"/>
              <a:gd name="T31" fmla="*/ 147 h 776"/>
              <a:gd name="T32" fmla="*/ 391 w 784"/>
              <a:gd name="T33" fmla="*/ 49 h 776"/>
              <a:gd name="T34" fmla="*/ 628 w 784"/>
              <a:gd name="T35" fmla="*/ 147 h 776"/>
              <a:gd name="T36" fmla="*/ 726 w 784"/>
              <a:gd name="T37" fmla="*/ 384 h 776"/>
              <a:gd name="T38" fmla="*/ 628 w 784"/>
              <a:gd name="T39" fmla="*/ 628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4" h="776">
                <a:moveTo>
                  <a:pt x="668" y="114"/>
                </a:moveTo>
                <a:lnTo>
                  <a:pt x="668" y="114"/>
                </a:lnTo>
                <a:cubicBezTo>
                  <a:pt x="595" y="41"/>
                  <a:pt x="497" y="0"/>
                  <a:pt x="391" y="0"/>
                </a:cubicBezTo>
                <a:cubicBezTo>
                  <a:pt x="285" y="0"/>
                  <a:pt x="187" y="41"/>
                  <a:pt x="114" y="114"/>
                </a:cubicBezTo>
                <a:cubicBezTo>
                  <a:pt x="41" y="188"/>
                  <a:pt x="0" y="286"/>
                  <a:pt x="0" y="384"/>
                </a:cubicBezTo>
                <a:cubicBezTo>
                  <a:pt x="0" y="490"/>
                  <a:pt x="41" y="587"/>
                  <a:pt x="114" y="661"/>
                </a:cubicBezTo>
                <a:cubicBezTo>
                  <a:pt x="187" y="734"/>
                  <a:pt x="285" y="775"/>
                  <a:pt x="391" y="775"/>
                </a:cubicBezTo>
                <a:cubicBezTo>
                  <a:pt x="497" y="775"/>
                  <a:pt x="595" y="734"/>
                  <a:pt x="668" y="661"/>
                </a:cubicBezTo>
                <a:cubicBezTo>
                  <a:pt x="742" y="587"/>
                  <a:pt x="783" y="490"/>
                  <a:pt x="783" y="384"/>
                </a:cubicBezTo>
                <a:cubicBezTo>
                  <a:pt x="783" y="286"/>
                  <a:pt x="742" y="188"/>
                  <a:pt x="668" y="114"/>
                </a:cubicBezTo>
                <a:close/>
                <a:moveTo>
                  <a:pt x="628" y="628"/>
                </a:moveTo>
                <a:lnTo>
                  <a:pt x="628" y="628"/>
                </a:lnTo>
                <a:cubicBezTo>
                  <a:pt x="562" y="685"/>
                  <a:pt x="481" y="726"/>
                  <a:pt x="391" y="726"/>
                </a:cubicBezTo>
                <a:cubicBezTo>
                  <a:pt x="302" y="726"/>
                  <a:pt x="212" y="685"/>
                  <a:pt x="155" y="628"/>
                </a:cubicBezTo>
                <a:cubicBezTo>
                  <a:pt x="89" y="563"/>
                  <a:pt x="57" y="473"/>
                  <a:pt x="57" y="384"/>
                </a:cubicBezTo>
                <a:cubicBezTo>
                  <a:pt x="57" y="294"/>
                  <a:pt x="89" y="212"/>
                  <a:pt x="155" y="147"/>
                </a:cubicBezTo>
                <a:cubicBezTo>
                  <a:pt x="212" y="82"/>
                  <a:pt x="302" y="49"/>
                  <a:pt x="391" y="49"/>
                </a:cubicBezTo>
                <a:cubicBezTo>
                  <a:pt x="481" y="49"/>
                  <a:pt x="562" y="82"/>
                  <a:pt x="628" y="147"/>
                </a:cubicBezTo>
                <a:cubicBezTo>
                  <a:pt x="693" y="212"/>
                  <a:pt x="726" y="294"/>
                  <a:pt x="726" y="384"/>
                </a:cubicBezTo>
                <a:cubicBezTo>
                  <a:pt x="726" y="473"/>
                  <a:pt x="693" y="563"/>
                  <a:pt x="628" y="6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78">
            <a:extLst>
              <a:ext uri="{FF2B5EF4-FFF2-40B4-BE49-F238E27FC236}">
                <a16:creationId xmlns:a16="http://schemas.microsoft.com/office/drawing/2014/main" id="{293EEB56-2586-D74A-8FCE-49A5727E7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221" y="10897374"/>
            <a:ext cx="508976" cy="508976"/>
          </a:xfrm>
          <a:custGeom>
            <a:avLst/>
            <a:gdLst>
              <a:gd name="T0" fmla="*/ 220 w 449"/>
              <a:gd name="T1" fmla="*/ 0 h 450"/>
              <a:gd name="T2" fmla="*/ 220 w 449"/>
              <a:gd name="T3" fmla="*/ 0 h 450"/>
              <a:gd name="T4" fmla="*/ 0 w 449"/>
              <a:gd name="T5" fmla="*/ 221 h 450"/>
              <a:gd name="T6" fmla="*/ 220 w 449"/>
              <a:gd name="T7" fmla="*/ 449 h 450"/>
              <a:gd name="T8" fmla="*/ 448 w 449"/>
              <a:gd name="T9" fmla="*/ 221 h 450"/>
              <a:gd name="T10" fmla="*/ 220 w 449"/>
              <a:gd name="T11" fmla="*/ 0 h 450"/>
              <a:gd name="T12" fmla="*/ 220 w 449"/>
              <a:gd name="T13" fmla="*/ 392 h 450"/>
              <a:gd name="T14" fmla="*/ 220 w 449"/>
              <a:gd name="T15" fmla="*/ 392 h 450"/>
              <a:gd name="T16" fmla="*/ 49 w 449"/>
              <a:gd name="T17" fmla="*/ 221 h 450"/>
              <a:gd name="T18" fmla="*/ 220 w 449"/>
              <a:gd name="T19" fmla="*/ 49 h 450"/>
              <a:gd name="T20" fmla="*/ 391 w 449"/>
              <a:gd name="T21" fmla="*/ 221 h 450"/>
              <a:gd name="T22" fmla="*/ 220 w 449"/>
              <a:gd name="T23" fmla="*/ 392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9" h="450">
                <a:moveTo>
                  <a:pt x="220" y="0"/>
                </a:moveTo>
                <a:lnTo>
                  <a:pt x="220" y="0"/>
                </a:lnTo>
                <a:cubicBezTo>
                  <a:pt x="98" y="0"/>
                  <a:pt x="0" y="98"/>
                  <a:pt x="0" y="221"/>
                </a:cubicBezTo>
                <a:cubicBezTo>
                  <a:pt x="0" y="351"/>
                  <a:pt x="98" y="449"/>
                  <a:pt x="220" y="449"/>
                </a:cubicBezTo>
                <a:cubicBezTo>
                  <a:pt x="342" y="449"/>
                  <a:pt x="448" y="351"/>
                  <a:pt x="448" y="221"/>
                </a:cubicBezTo>
                <a:cubicBezTo>
                  <a:pt x="448" y="98"/>
                  <a:pt x="342" y="0"/>
                  <a:pt x="220" y="0"/>
                </a:cubicBezTo>
                <a:close/>
                <a:moveTo>
                  <a:pt x="220" y="392"/>
                </a:moveTo>
                <a:lnTo>
                  <a:pt x="220" y="392"/>
                </a:lnTo>
                <a:cubicBezTo>
                  <a:pt x="130" y="392"/>
                  <a:pt x="49" y="318"/>
                  <a:pt x="49" y="221"/>
                </a:cubicBezTo>
                <a:cubicBezTo>
                  <a:pt x="49" y="131"/>
                  <a:pt x="130" y="49"/>
                  <a:pt x="220" y="49"/>
                </a:cubicBezTo>
                <a:cubicBezTo>
                  <a:pt x="318" y="49"/>
                  <a:pt x="391" y="131"/>
                  <a:pt x="391" y="221"/>
                </a:cubicBezTo>
                <a:cubicBezTo>
                  <a:pt x="391" y="318"/>
                  <a:pt x="318" y="392"/>
                  <a:pt x="220" y="3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79">
            <a:extLst>
              <a:ext uri="{FF2B5EF4-FFF2-40B4-BE49-F238E27FC236}">
                <a16:creationId xmlns:a16="http://schemas.microsoft.com/office/drawing/2014/main" id="{F6038A7B-6BF5-764E-8A68-EC7EFC147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276" y="10712744"/>
            <a:ext cx="324346" cy="878233"/>
          </a:xfrm>
          <a:custGeom>
            <a:avLst/>
            <a:gdLst>
              <a:gd name="T0" fmla="*/ 253 w 286"/>
              <a:gd name="T1" fmla="*/ 0 h 776"/>
              <a:gd name="T2" fmla="*/ 253 w 286"/>
              <a:gd name="T3" fmla="*/ 0 h 776"/>
              <a:gd name="T4" fmla="*/ 33 w 286"/>
              <a:gd name="T5" fmla="*/ 0 h 776"/>
              <a:gd name="T6" fmla="*/ 0 w 286"/>
              <a:gd name="T7" fmla="*/ 25 h 776"/>
              <a:gd name="T8" fmla="*/ 0 w 286"/>
              <a:gd name="T9" fmla="*/ 237 h 776"/>
              <a:gd name="T10" fmla="*/ 82 w 286"/>
              <a:gd name="T11" fmla="*/ 351 h 776"/>
              <a:gd name="T12" fmla="*/ 82 w 286"/>
              <a:gd name="T13" fmla="*/ 710 h 776"/>
              <a:gd name="T14" fmla="*/ 147 w 286"/>
              <a:gd name="T15" fmla="*/ 775 h 776"/>
              <a:gd name="T16" fmla="*/ 204 w 286"/>
              <a:gd name="T17" fmla="*/ 710 h 776"/>
              <a:gd name="T18" fmla="*/ 204 w 286"/>
              <a:gd name="T19" fmla="*/ 351 h 776"/>
              <a:gd name="T20" fmla="*/ 285 w 286"/>
              <a:gd name="T21" fmla="*/ 237 h 776"/>
              <a:gd name="T22" fmla="*/ 285 w 286"/>
              <a:gd name="T23" fmla="*/ 25 h 776"/>
              <a:gd name="T24" fmla="*/ 253 w 286"/>
              <a:gd name="T25" fmla="*/ 0 h 776"/>
              <a:gd name="T26" fmla="*/ 147 w 286"/>
              <a:gd name="T27" fmla="*/ 726 h 776"/>
              <a:gd name="T28" fmla="*/ 147 w 286"/>
              <a:gd name="T29" fmla="*/ 726 h 776"/>
              <a:gd name="T30" fmla="*/ 130 w 286"/>
              <a:gd name="T31" fmla="*/ 710 h 776"/>
              <a:gd name="T32" fmla="*/ 130 w 286"/>
              <a:gd name="T33" fmla="*/ 359 h 776"/>
              <a:gd name="T34" fmla="*/ 155 w 286"/>
              <a:gd name="T35" fmla="*/ 359 h 776"/>
              <a:gd name="T36" fmla="*/ 155 w 286"/>
              <a:gd name="T37" fmla="*/ 710 h 776"/>
              <a:gd name="T38" fmla="*/ 147 w 286"/>
              <a:gd name="T39" fmla="*/ 726 h 776"/>
              <a:gd name="T40" fmla="*/ 228 w 286"/>
              <a:gd name="T41" fmla="*/ 237 h 776"/>
              <a:gd name="T42" fmla="*/ 228 w 286"/>
              <a:gd name="T43" fmla="*/ 237 h 776"/>
              <a:gd name="T44" fmla="*/ 155 w 286"/>
              <a:gd name="T45" fmla="*/ 310 h 776"/>
              <a:gd name="T46" fmla="*/ 130 w 286"/>
              <a:gd name="T47" fmla="*/ 310 h 776"/>
              <a:gd name="T48" fmla="*/ 57 w 286"/>
              <a:gd name="T49" fmla="*/ 237 h 776"/>
              <a:gd name="T50" fmla="*/ 57 w 286"/>
              <a:gd name="T51" fmla="*/ 49 h 776"/>
              <a:gd name="T52" fmla="*/ 82 w 286"/>
              <a:gd name="T53" fmla="*/ 49 h 776"/>
              <a:gd name="T54" fmla="*/ 82 w 286"/>
              <a:gd name="T55" fmla="*/ 204 h 776"/>
              <a:gd name="T56" fmla="*/ 106 w 286"/>
              <a:gd name="T57" fmla="*/ 229 h 776"/>
              <a:gd name="T58" fmla="*/ 130 w 286"/>
              <a:gd name="T59" fmla="*/ 204 h 776"/>
              <a:gd name="T60" fmla="*/ 130 w 286"/>
              <a:gd name="T61" fmla="*/ 49 h 776"/>
              <a:gd name="T62" fmla="*/ 155 w 286"/>
              <a:gd name="T63" fmla="*/ 49 h 776"/>
              <a:gd name="T64" fmla="*/ 155 w 286"/>
              <a:gd name="T65" fmla="*/ 204 h 776"/>
              <a:gd name="T66" fmla="*/ 179 w 286"/>
              <a:gd name="T67" fmla="*/ 229 h 776"/>
              <a:gd name="T68" fmla="*/ 204 w 286"/>
              <a:gd name="T69" fmla="*/ 204 h 776"/>
              <a:gd name="T70" fmla="*/ 204 w 286"/>
              <a:gd name="T71" fmla="*/ 49 h 776"/>
              <a:gd name="T72" fmla="*/ 228 w 286"/>
              <a:gd name="T73" fmla="*/ 49 h 776"/>
              <a:gd name="T74" fmla="*/ 228 w 286"/>
              <a:gd name="T75" fmla="*/ 237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6" h="776">
                <a:moveTo>
                  <a:pt x="253" y="0"/>
                </a:moveTo>
                <a:lnTo>
                  <a:pt x="253" y="0"/>
                </a:lnTo>
                <a:cubicBezTo>
                  <a:pt x="33" y="0"/>
                  <a:pt x="33" y="0"/>
                  <a:pt x="33" y="0"/>
                </a:cubicBezTo>
                <a:cubicBezTo>
                  <a:pt x="16" y="0"/>
                  <a:pt x="0" y="8"/>
                  <a:pt x="0" y="25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86"/>
                  <a:pt x="33" y="335"/>
                  <a:pt x="82" y="351"/>
                </a:cubicBezTo>
                <a:cubicBezTo>
                  <a:pt x="82" y="710"/>
                  <a:pt x="82" y="710"/>
                  <a:pt x="82" y="710"/>
                </a:cubicBezTo>
                <a:cubicBezTo>
                  <a:pt x="82" y="751"/>
                  <a:pt x="106" y="775"/>
                  <a:pt x="147" y="775"/>
                </a:cubicBezTo>
                <a:cubicBezTo>
                  <a:pt x="179" y="775"/>
                  <a:pt x="204" y="751"/>
                  <a:pt x="204" y="710"/>
                </a:cubicBezTo>
                <a:cubicBezTo>
                  <a:pt x="204" y="351"/>
                  <a:pt x="204" y="351"/>
                  <a:pt x="204" y="351"/>
                </a:cubicBezTo>
                <a:cubicBezTo>
                  <a:pt x="253" y="335"/>
                  <a:pt x="285" y="286"/>
                  <a:pt x="285" y="237"/>
                </a:cubicBezTo>
                <a:cubicBezTo>
                  <a:pt x="285" y="25"/>
                  <a:pt x="285" y="25"/>
                  <a:pt x="285" y="25"/>
                </a:cubicBezTo>
                <a:cubicBezTo>
                  <a:pt x="285" y="8"/>
                  <a:pt x="269" y="0"/>
                  <a:pt x="253" y="0"/>
                </a:cubicBezTo>
                <a:close/>
                <a:moveTo>
                  <a:pt x="147" y="726"/>
                </a:moveTo>
                <a:lnTo>
                  <a:pt x="147" y="726"/>
                </a:lnTo>
                <a:cubicBezTo>
                  <a:pt x="138" y="726"/>
                  <a:pt x="130" y="718"/>
                  <a:pt x="130" y="710"/>
                </a:cubicBezTo>
                <a:cubicBezTo>
                  <a:pt x="130" y="359"/>
                  <a:pt x="130" y="359"/>
                  <a:pt x="130" y="359"/>
                </a:cubicBezTo>
                <a:cubicBezTo>
                  <a:pt x="155" y="359"/>
                  <a:pt x="155" y="359"/>
                  <a:pt x="155" y="359"/>
                </a:cubicBezTo>
                <a:cubicBezTo>
                  <a:pt x="155" y="710"/>
                  <a:pt x="155" y="710"/>
                  <a:pt x="155" y="710"/>
                </a:cubicBezTo>
                <a:cubicBezTo>
                  <a:pt x="155" y="718"/>
                  <a:pt x="147" y="726"/>
                  <a:pt x="147" y="726"/>
                </a:cubicBezTo>
                <a:close/>
                <a:moveTo>
                  <a:pt x="228" y="237"/>
                </a:moveTo>
                <a:lnTo>
                  <a:pt x="228" y="237"/>
                </a:lnTo>
                <a:cubicBezTo>
                  <a:pt x="228" y="277"/>
                  <a:pt x="196" y="310"/>
                  <a:pt x="155" y="310"/>
                </a:cubicBezTo>
                <a:cubicBezTo>
                  <a:pt x="130" y="310"/>
                  <a:pt x="130" y="310"/>
                  <a:pt x="130" y="310"/>
                </a:cubicBezTo>
                <a:cubicBezTo>
                  <a:pt x="90" y="310"/>
                  <a:pt x="57" y="277"/>
                  <a:pt x="57" y="237"/>
                </a:cubicBezTo>
                <a:cubicBezTo>
                  <a:pt x="57" y="49"/>
                  <a:pt x="57" y="49"/>
                  <a:pt x="57" y="49"/>
                </a:cubicBezTo>
                <a:cubicBezTo>
                  <a:pt x="82" y="49"/>
                  <a:pt x="82" y="49"/>
                  <a:pt x="82" y="49"/>
                </a:cubicBezTo>
                <a:cubicBezTo>
                  <a:pt x="82" y="204"/>
                  <a:pt x="82" y="204"/>
                  <a:pt x="82" y="204"/>
                </a:cubicBezTo>
                <a:cubicBezTo>
                  <a:pt x="82" y="212"/>
                  <a:pt x="90" y="229"/>
                  <a:pt x="106" y="229"/>
                </a:cubicBezTo>
                <a:cubicBezTo>
                  <a:pt x="122" y="229"/>
                  <a:pt x="130" y="212"/>
                  <a:pt x="130" y="204"/>
                </a:cubicBezTo>
                <a:cubicBezTo>
                  <a:pt x="130" y="49"/>
                  <a:pt x="130" y="49"/>
                  <a:pt x="130" y="49"/>
                </a:cubicBezTo>
                <a:cubicBezTo>
                  <a:pt x="155" y="49"/>
                  <a:pt x="155" y="49"/>
                  <a:pt x="155" y="49"/>
                </a:cubicBezTo>
                <a:cubicBezTo>
                  <a:pt x="155" y="204"/>
                  <a:pt x="155" y="204"/>
                  <a:pt x="155" y="204"/>
                </a:cubicBezTo>
                <a:cubicBezTo>
                  <a:pt x="155" y="212"/>
                  <a:pt x="163" y="229"/>
                  <a:pt x="179" y="229"/>
                </a:cubicBezTo>
                <a:cubicBezTo>
                  <a:pt x="196" y="229"/>
                  <a:pt x="204" y="212"/>
                  <a:pt x="204" y="204"/>
                </a:cubicBezTo>
                <a:cubicBezTo>
                  <a:pt x="204" y="49"/>
                  <a:pt x="204" y="49"/>
                  <a:pt x="204" y="49"/>
                </a:cubicBezTo>
                <a:cubicBezTo>
                  <a:pt x="228" y="49"/>
                  <a:pt x="228" y="49"/>
                  <a:pt x="228" y="49"/>
                </a:cubicBezTo>
                <a:lnTo>
                  <a:pt x="228" y="2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80">
            <a:extLst>
              <a:ext uri="{FF2B5EF4-FFF2-40B4-BE49-F238E27FC236}">
                <a16:creationId xmlns:a16="http://schemas.microsoft.com/office/drawing/2014/main" id="{DE0216CA-F7A5-914E-8B03-F0D2C394B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164" y="5044149"/>
            <a:ext cx="1117751" cy="768454"/>
          </a:xfrm>
          <a:custGeom>
            <a:avLst/>
            <a:gdLst>
              <a:gd name="T0" fmla="*/ 726 w 988"/>
              <a:gd name="T1" fmla="*/ 334 h 678"/>
              <a:gd name="T2" fmla="*/ 677 w 988"/>
              <a:gd name="T3" fmla="*/ 130 h 678"/>
              <a:gd name="T4" fmla="*/ 587 w 988"/>
              <a:gd name="T5" fmla="*/ 90 h 678"/>
              <a:gd name="T6" fmla="*/ 611 w 988"/>
              <a:gd name="T7" fmla="*/ 130 h 678"/>
              <a:gd name="T8" fmla="*/ 318 w 988"/>
              <a:gd name="T9" fmla="*/ 65 h 678"/>
              <a:gd name="T10" fmla="*/ 350 w 988"/>
              <a:gd name="T11" fmla="*/ 57 h 678"/>
              <a:gd name="T12" fmla="*/ 310 w 988"/>
              <a:gd name="T13" fmla="*/ 24 h 678"/>
              <a:gd name="T14" fmla="*/ 155 w 988"/>
              <a:gd name="T15" fmla="*/ 41 h 678"/>
              <a:gd name="T16" fmla="*/ 179 w 988"/>
              <a:gd name="T17" fmla="*/ 318 h 678"/>
              <a:gd name="T18" fmla="*/ 359 w 988"/>
              <a:gd name="T19" fmla="*/ 497 h 678"/>
              <a:gd name="T20" fmla="*/ 465 w 988"/>
              <a:gd name="T21" fmla="*/ 522 h 678"/>
              <a:gd name="T22" fmla="*/ 465 w 988"/>
              <a:gd name="T23" fmla="*/ 522 h 678"/>
              <a:gd name="T24" fmla="*/ 465 w 988"/>
              <a:gd name="T25" fmla="*/ 522 h 678"/>
              <a:gd name="T26" fmla="*/ 465 w 988"/>
              <a:gd name="T27" fmla="*/ 522 h 678"/>
              <a:gd name="T28" fmla="*/ 473 w 988"/>
              <a:gd name="T29" fmla="*/ 530 h 678"/>
              <a:gd name="T30" fmla="*/ 473 w 988"/>
              <a:gd name="T31" fmla="*/ 530 h 678"/>
              <a:gd name="T32" fmla="*/ 473 w 988"/>
              <a:gd name="T33" fmla="*/ 530 h 678"/>
              <a:gd name="T34" fmla="*/ 473 w 988"/>
              <a:gd name="T35" fmla="*/ 530 h 678"/>
              <a:gd name="T36" fmla="*/ 481 w 988"/>
              <a:gd name="T37" fmla="*/ 530 h 678"/>
              <a:gd name="T38" fmla="*/ 481 w 988"/>
              <a:gd name="T39" fmla="*/ 530 h 678"/>
              <a:gd name="T40" fmla="*/ 481 w 988"/>
              <a:gd name="T41" fmla="*/ 530 h 678"/>
              <a:gd name="T42" fmla="*/ 489 w 988"/>
              <a:gd name="T43" fmla="*/ 530 h 678"/>
              <a:gd name="T44" fmla="*/ 987 w 988"/>
              <a:gd name="T45" fmla="*/ 489 h 678"/>
              <a:gd name="T46" fmla="*/ 318 w 988"/>
              <a:gd name="T47" fmla="*/ 497 h 678"/>
              <a:gd name="T48" fmla="*/ 179 w 988"/>
              <a:gd name="T49" fmla="*/ 359 h 678"/>
              <a:gd name="T50" fmla="*/ 187 w 988"/>
              <a:gd name="T51" fmla="*/ 456 h 678"/>
              <a:gd name="T52" fmla="*/ 236 w 988"/>
              <a:gd name="T53" fmla="*/ 367 h 678"/>
              <a:gd name="T54" fmla="*/ 685 w 988"/>
              <a:gd name="T55" fmla="*/ 351 h 678"/>
              <a:gd name="T56" fmla="*/ 611 w 988"/>
              <a:gd name="T57" fmla="*/ 245 h 678"/>
              <a:gd name="T58" fmla="*/ 709 w 988"/>
              <a:gd name="T59" fmla="*/ 391 h 678"/>
              <a:gd name="T60" fmla="*/ 709 w 988"/>
              <a:gd name="T61" fmla="*/ 391 h 678"/>
              <a:gd name="T62" fmla="*/ 579 w 988"/>
              <a:gd name="T63" fmla="*/ 212 h 678"/>
              <a:gd name="T64" fmla="*/ 807 w 988"/>
              <a:gd name="T65" fmla="*/ 628 h 678"/>
              <a:gd name="T66" fmla="*/ 807 w 988"/>
              <a:gd name="T67" fmla="*/ 514 h 678"/>
              <a:gd name="T68" fmla="*/ 807 w 988"/>
              <a:gd name="T69" fmla="*/ 514 h 678"/>
              <a:gd name="T70" fmla="*/ 815 w 988"/>
              <a:gd name="T71" fmla="*/ 506 h 678"/>
              <a:gd name="T72" fmla="*/ 815 w 988"/>
              <a:gd name="T73" fmla="*/ 506 h 678"/>
              <a:gd name="T74" fmla="*/ 815 w 988"/>
              <a:gd name="T75" fmla="*/ 506 h 678"/>
              <a:gd name="T76" fmla="*/ 815 w 988"/>
              <a:gd name="T77" fmla="*/ 506 h 678"/>
              <a:gd name="T78" fmla="*/ 824 w 988"/>
              <a:gd name="T79" fmla="*/ 506 h 678"/>
              <a:gd name="T80" fmla="*/ 824 w 988"/>
              <a:gd name="T81" fmla="*/ 497 h 678"/>
              <a:gd name="T82" fmla="*/ 824 w 988"/>
              <a:gd name="T83" fmla="*/ 497 h 678"/>
              <a:gd name="T84" fmla="*/ 824 w 988"/>
              <a:gd name="T85" fmla="*/ 497 h 678"/>
              <a:gd name="T86" fmla="*/ 824 w 988"/>
              <a:gd name="T87" fmla="*/ 489 h 678"/>
              <a:gd name="T88" fmla="*/ 824 w 988"/>
              <a:gd name="T89" fmla="*/ 489 h 678"/>
              <a:gd name="T90" fmla="*/ 824 w 988"/>
              <a:gd name="T91" fmla="*/ 489 h 678"/>
              <a:gd name="T92" fmla="*/ 824 w 988"/>
              <a:gd name="T93" fmla="*/ 481 h 678"/>
              <a:gd name="T94" fmla="*/ 824 w 988"/>
              <a:gd name="T95" fmla="*/ 481 h 678"/>
              <a:gd name="T96" fmla="*/ 824 w 988"/>
              <a:gd name="T97" fmla="*/ 481 h 678"/>
              <a:gd name="T98" fmla="*/ 807 w 988"/>
              <a:gd name="T99" fmla="*/ 351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88" h="678">
                <a:moveTo>
                  <a:pt x="807" y="310"/>
                </a:moveTo>
                <a:lnTo>
                  <a:pt x="807" y="310"/>
                </a:lnTo>
                <a:cubicBezTo>
                  <a:pt x="775" y="310"/>
                  <a:pt x="750" y="318"/>
                  <a:pt x="726" y="334"/>
                </a:cubicBezTo>
                <a:cubicBezTo>
                  <a:pt x="636" y="195"/>
                  <a:pt x="636" y="195"/>
                  <a:pt x="636" y="195"/>
                </a:cubicBezTo>
                <a:cubicBezTo>
                  <a:pt x="660" y="130"/>
                  <a:pt x="660" y="130"/>
                  <a:pt x="660" y="130"/>
                </a:cubicBezTo>
                <a:cubicBezTo>
                  <a:pt x="677" y="130"/>
                  <a:pt x="677" y="130"/>
                  <a:pt x="677" y="130"/>
                </a:cubicBezTo>
                <a:cubicBezTo>
                  <a:pt x="693" y="130"/>
                  <a:pt x="701" y="122"/>
                  <a:pt x="701" y="114"/>
                </a:cubicBezTo>
                <a:cubicBezTo>
                  <a:pt x="701" y="98"/>
                  <a:pt x="693" y="90"/>
                  <a:pt x="677" y="90"/>
                </a:cubicBezTo>
                <a:cubicBezTo>
                  <a:pt x="587" y="90"/>
                  <a:pt x="587" y="90"/>
                  <a:pt x="587" y="90"/>
                </a:cubicBezTo>
                <a:cubicBezTo>
                  <a:pt x="571" y="90"/>
                  <a:pt x="563" y="98"/>
                  <a:pt x="563" y="114"/>
                </a:cubicBezTo>
                <a:cubicBezTo>
                  <a:pt x="563" y="122"/>
                  <a:pt x="571" y="130"/>
                  <a:pt x="587" y="130"/>
                </a:cubicBezTo>
                <a:cubicBezTo>
                  <a:pt x="611" y="130"/>
                  <a:pt x="611" y="130"/>
                  <a:pt x="611" y="130"/>
                </a:cubicBezTo>
                <a:cubicBezTo>
                  <a:pt x="595" y="171"/>
                  <a:pt x="595" y="171"/>
                  <a:pt x="595" y="171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318" y="65"/>
                  <a:pt x="318" y="65"/>
                  <a:pt x="318" y="65"/>
                </a:cubicBezTo>
                <a:cubicBezTo>
                  <a:pt x="326" y="73"/>
                  <a:pt x="326" y="73"/>
                  <a:pt x="326" y="73"/>
                </a:cubicBezTo>
                <a:cubicBezTo>
                  <a:pt x="326" y="73"/>
                  <a:pt x="326" y="73"/>
                  <a:pt x="334" y="73"/>
                </a:cubicBezTo>
                <a:cubicBezTo>
                  <a:pt x="342" y="73"/>
                  <a:pt x="350" y="65"/>
                  <a:pt x="350" y="57"/>
                </a:cubicBezTo>
                <a:cubicBezTo>
                  <a:pt x="350" y="41"/>
                  <a:pt x="342" y="32"/>
                  <a:pt x="334" y="32"/>
                </a:cubicBezTo>
                <a:cubicBezTo>
                  <a:pt x="310" y="24"/>
                  <a:pt x="310" y="24"/>
                  <a:pt x="310" y="24"/>
                </a:cubicBezTo>
                <a:lnTo>
                  <a:pt x="310" y="24"/>
                </a:lnTo>
                <a:cubicBezTo>
                  <a:pt x="163" y="0"/>
                  <a:pt x="163" y="0"/>
                  <a:pt x="163" y="0"/>
                </a:cubicBezTo>
                <a:cubicBezTo>
                  <a:pt x="155" y="0"/>
                  <a:pt x="139" y="8"/>
                  <a:pt x="139" y="16"/>
                </a:cubicBezTo>
                <a:cubicBezTo>
                  <a:pt x="139" y="24"/>
                  <a:pt x="147" y="41"/>
                  <a:pt x="155" y="41"/>
                </a:cubicBezTo>
                <a:cubicBezTo>
                  <a:pt x="277" y="65"/>
                  <a:pt x="277" y="65"/>
                  <a:pt x="277" y="65"/>
                </a:cubicBezTo>
                <a:cubicBezTo>
                  <a:pt x="204" y="318"/>
                  <a:pt x="204" y="318"/>
                  <a:pt x="204" y="318"/>
                </a:cubicBezTo>
                <a:cubicBezTo>
                  <a:pt x="196" y="318"/>
                  <a:pt x="187" y="318"/>
                  <a:pt x="179" y="318"/>
                </a:cubicBezTo>
                <a:cubicBezTo>
                  <a:pt x="81" y="318"/>
                  <a:pt x="0" y="400"/>
                  <a:pt x="0" y="497"/>
                </a:cubicBezTo>
                <a:cubicBezTo>
                  <a:pt x="0" y="595"/>
                  <a:pt x="81" y="677"/>
                  <a:pt x="179" y="677"/>
                </a:cubicBezTo>
                <a:cubicBezTo>
                  <a:pt x="285" y="677"/>
                  <a:pt x="359" y="595"/>
                  <a:pt x="359" y="497"/>
                </a:cubicBezTo>
                <a:cubicBezTo>
                  <a:pt x="359" y="424"/>
                  <a:pt x="318" y="351"/>
                  <a:pt x="244" y="326"/>
                </a:cubicBezTo>
                <a:cubicBezTo>
                  <a:pt x="269" y="236"/>
                  <a:pt x="269" y="236"/>
                  <a:pt x="269" y="236"/>
                </a:cubicBezTo>
                <a:cubicBezTo>
                  <a:pt x="465" y="522"/>
                  <a:pt x="465" y="522"/>
                  <a:pt x="465" y="522"/>
                </a:cubicBezTo>
                <a:lnTo>
                  <a:pt x="465" y="522"/>
                </a:lnTo>
                <a:lnTo>
                  <a:pt x="465" y="522"/>
                </a:lnTo>
                <a:lnTo>
                  <a:pt x="465" y="522"/>
                </a:lnTo>
                <a:lnTo>
                  <a:pt x="465" y="522"/>
                </a:lnTo>
                <a:lnTo>
                  <a:pt x="465" y="522"/>
                </a:lnTo>
                <a:lnTo>
                  <a:pt x="465" y="522"/>
                </a:lnTo>
                <a:lnTo>
                  <a:pt x="465" y="522"/>
                </a:lnTo>
                <a:lnTo>
                  <a:pt x="465" y="522"/>
                </a:lnTo>
                <a:lnTo>
                  <a:pt x="465" y="522"/>
                </a:lnTo>
                <a:cubicBezTo>
                  <a:pt x="465" y="522"/>
                  <a:pt x="465" y="522"/>
                  <a:pt x="473" y="530"/>
                </a:cubicBezTo>
                <a:lnTo>
                  <a:pt x="473" y="530"/>
                </a:lnTo>
                <a:lnTo>
                  <a:pt x="473" y="530"/>
                </a:lnTo>
                <a:lnTo>
                  <a:pt x="473" y="530"/>
                </a:lnTo>
                <a:lnTo>
                  <a:pt x="473" y="530"/>
                </a:lnTo>
                <a:lnTo>
                  <a:pt x="473" y="530"/>
                </a:lnTo>
                <a:lnTo>
                  <a:pt x="473" y="530"/>
                </a:lnTo>
                <a:lnTo>
                  <a:pt x="473" y="530"/>
                </a:lnTo>
                <a:lnTo>
                  <a:pt x="473" y="530"/>
                </a:lnTo>
                <a:lnTo>
                  <a:pt x="473" y="530"/>
                </a:lnTo>
                <a:lnTo>
                  <a:pt x="473" y="530"/>
                </a:lnTo>
                <a:lnTo>
                  <a:pt x="473" y="530"/>
                </a:lnTo>
                <a:lnTo>
                  <a:pt x="473" y="530"/>
                </a:lnTo>
                <a:cubicBezTo>
                  <a:pt x="481" y="530"/>
                  <a:pt x="481" y="530"/>
                  <a:pt x="481" y="530"/>
                </a:cubicBezTo>
                <a:lnTo>
                  <a:pt x="481" y="530"/>
                </a:lnTo>
                <a:lnTo>
                  <a:pt x="481" y="530"/>
                </a:lnTo>
                <a:lnTo>
                  <a:pt x="481" y="530"/>
                </a:lnTo>
                <a:lnTo>
                  <a:pt x="481" y="530"/>
                </a:lnTo>
                <a:lnTo>
                  <a:pt x="481" y="530"/>
                </a:lnTo>
                <a:lnTo>
                  <a:pt x="481" y="530"/>
                </a:lnTo>
                <a:lnTo>
                  <a:pt x="481" y="530"/>
                </a:lnTo>
                <a:lnTo>
                  <a:pt x="481" y="530"/>
                </a:lnTo>
                <a:lnTo>
                  <a:pt x="481" y="530"/>
                </a:lnTo>
                <a:cubicBezTo>
                  <a:pt x="481" y="530"/>
                  <a:pt x="481" y="530"/>
                  <a:pt x="489" y="530"/>
                </a:cubicBezTo>
                <a:cubicBezTo>
                  <a:pt x="628" y="522"/>
                  <a:pt x="628" y="522"/>
                  <a:pt x="628" y="522"/>
                </a:cubicBezTo>
                <a:cubicBezTo>
                  <a:pt x="644" y="603"/>
                  <a:pt x="718" y="669"/>
                  <a:pt x="807" y="669"/>
                </a:cubicBezTo>
                <a:cubicBezTo>
                  <a:pt x="905" y="669"/>
                  <a:pt x="987" y="587"/>
                  <a:pt x="987" y="489"/>
                </a:cubicBezTo>
                <a:cubicBezTo>
                  <a:pt x="987" y="391"/>
                  <a:pt x="905" y="310"/>
                  <a:pt x="807" y="310"/>
                </a:cubicBezTo>
                <a:close/>
                <a:moveTo>
                  <a:pt x="318" y="497"/>
                </a:moveTo>
                <a:lnTo>
                  <a:pt x="318" y="497"/>
                </a:lnTo>
                <a:cubicBezTo>
                  <a:pt x="318" y="571"/>
                  <a:pt x="261" y="636"/>
                  <a:pt x="179" y="636"/>
                </a:cubicBezTo>
                <a:cubicBezTo>
                  <a:pt x="106" y="636"/>
                  <a:pt x="41" y="571"/>
                  <a:pt x="41" y="497"/>
                </a:cubicBezTo>
                <a:cubicBezTo>
                  <a:pt x="41" y="424"/>
                  <a:pt x="106" y="359"/>
                  <a:pt x="179" y="359"/>
                </a:cubicBezTo>
                <a:cubicBezTo>
                  <a:pt x="187" y="359"/>
                  <a:pt x="187" y="359"/>
                  <a:pt x="196" y="359"/>
                </a:cubicBezTo>
                <a:cubicBezTo>
                  <a:pt x="171" y="432"/>
                  <a:pt x="171" y="432"/>
                  <a:pt x="171" y="432"/>
                </a:cubicBezTo>
                <a:cubicBezTo>
                  <a:pt x="171" y="448"/>
                  <a:pt x="179" y="456"/>
                  <a:pt x="187" y="456"/>
                </a:cubicBezTo>
                <a:lnTo>
                  <a:pt x="196" y="456"/>
                </a:lnTo>
                <a:cubicBezTo>
                  <a:pt x="204" y="456"/>
                  <a:pt x="212" y="456"/>
                  <a:pt x="212" y="448"/>
                </a:cubicBezTo>
                <a:cubicBezTo>
                  <a:pt x="236" y="367"/>
                  <a:pt x="236" y="367"/>
                  <a:pt x="236" y="367"/>
                </a:cubicBezTo>
                <a:cubicBezTo>
                  <a:pt x="285" y="391"/>
                  <a:pt x="318" y="440"/>
                  <a:pt x="318" y="497"/>
                </a:cubicBezTo>
                <a:close/>
                <a:moveTo>
                  <a:pt x="685" y="351"/>
                </a:moveTo>
                <a:lnTo>
                  <a:pt x="685" y="351"/>
                </a:lnTo>
                <a:cubicBezTo>
                  <a:pt x="652" y="383"/>
                  <a:pt x="628" y="432"/>
                  <a:pt x="628" y="481"/>
                </a:cubicBezTo>
                <a:cubicBezTo>
                  <a:pt x="514" y="489"/>
                  <a:pt x="514" y="489"/>
                  <a:pt x="514" y="489"/>
                </a:cubicBezTo>
                <a:cubicBezTo>
                  <a:pt x="611" y="245"/>
                  <a:pt x="611" y="245"/>
                  <a:pt x="611" y="245"/>
                </a:cubicBezTo>
                <a:lnTo>
                  <a:pt x="685" y="351"/>
                </a:lnTo>
                <a:close/>
                <a:moveTo>
                  <a:pt x="709" y="391"/>
                </a:moveTo>
                <a:lnTo>
                  <a:pt x="709" y="391"/>
                </a:lnTo>
                <a:cubicBezTo>
                  <a:pt x="766" y="473"/>
                  <a:pt x="766" y="473"/>
                  <a:pt x="766" y="473"/>
                </a:cubicBezTo>
                <a:cubicBezTo>
                  <a:pt x="669" y="481"/>
                  <a:pt x="669" y="481"/>
                  <a:pt x="669" y="481"/>
                </a:cubicBezTo>
                <a:cubicBezTo>
                  <a:pt x="669" y="440"/>
                  <a:pt x="685" y="416"/>
                  <a:pt x="709" y="391"/>
                </a:cubicBezTo>
                <a:close/>
                <a:moveTo>
                  <a:pt x="302" y="212"/>
                </a:moveTo>
                <a:lnTo>
                  <a:pt x="302" y="212"/>
                </a:lnTo>
                <a:cubicBezTo>
                  <a:pt x="579" y="212"/>
                  <a:pt x="579" y="212"/>
                  <a:pt x="579" y="212"/>
                </a:cubicBezTo>
                <a:cubicBezTo>
                  <a:pt x="481" y="465"/>
                  <a:pt x="481" y="465"/>
                  <a:pt x="481" y="465"/>
                </a:cubicBezTo>
                <a:lnTo>
                  <a:pt x="302" y="212"/>
                </a:lnTo>
                <a:close/>
                <a:moveTo>
                  <a:pt x="807" y="628"/>
                </a:moveTo>
                <a:lnTo>
                  <a:pt x="807" y="628"/>
                </a:lnTo>
                <a:cubicBezTo>
                  <a:pt x="742" y="628"/>
                  <a:pt x="685" y="579"/>
                  <a:pt x="669" y="522"/>
                </a:cubicBezTo>
                <a:cubicBezTo>
                  <a:pt x="807" y="514"/>
                  <a:pt x="807" y="514"/>
                  <a:pt x="807" y="514"/>
                </a:cubicBezTo>
                <a:lnTo>
                  <a:pt x="807" y="514"/>
                </a:lnTo>
                <a:lnTo>
                  <a:pt x="807" y="514"/>
                </a:lnTo>
                <a:lnTo>
                  <a:pt x="807" y="514"/>
                </a:lnTo>
                <a:lnTo>
                  <a:pt x="807" y="514"/>
                </a:lnTo>
                <a:lnTo>
                  <a:pt x="807" y="514"/>
                </a:lnTo>
                <a:lnTo>
                  <a:pt x="815" y="506"/>
                </a:lnTo>
                <a:lnTo>
                  <a:pt x="815" y="506"/>
                </a:lnTo>
                <a:lnTo>
                  <a:pt x="815" y="506"/>
                </a:lnTo>
                <a:lnTo>
                  <a:pt x="815" y="506"/>
                </a:lnTo>
                <a:lnTo>
                  <a:pt x="815" y="506"/>
                </a:lnTo>
                <a:lnTo>
                  <a:pt x="815" y="506"/>
                </a:lnTo>
                <a:lnTo>
                  <a:pt x="815" y="506"/>
                </a:lnTo>
                <a:lnTo>
                  <a:pt x="815" y="506"/>
                </a:lnTo>
                <a:lnTo>
                  <a:pt x="815" y="506"/>
                </a:lnTo>
                <a:lnTo>
                  <a:pt x="815" y="506"/>
                </a:lnTo>
                <a:cubicBezTo>
                  <a:pt x="815" y="506"/>
                  <a:pt x="815" y="506"/>
                  <a:pt x="824" y="506"/>
                </a:cubicBezTo>
                <a:lnTo>
                  <a:pt x="824" y="506"/>
                </a:lnTo>
                <a:lnTo>
                  <a:pt x="824" y="506"/>
                </a:lnTo>
                <a:lnTo>
                  <a:pt x="824" y="506"/>
                </a:lnTo>
                <a:lnTo>
                  <a:pt x="824" y="506"/>
                </a:lnTo>
                <a:cubicBezTo>
                  <a:pt x="824" y="497"/>
                  <a:pt x="824" y="497"/>
                  <a:pt x="824" y="497"/>
                </a:cubicBezTo>
                <a:lnTo>
                  <a:pt x="824" y="497"/>
                </a:lnTo>
                <a:lnTo>
                  <a:pt x="824" y="497"/>
                </a:lnTo>
                <a:lnTo>
                  <a:pt x="824" y="497"/>
                </a:lnTo>
                <a:lnTo>
                  <a:pt x="824" y="497"/>
                </a:lnTo>
                <a:lnTo>
                  <a:pt x="824" y="497"/>
                </a:lnTo>
                <a:lnTo>
                  <a:pt x="824" y="497"/>
                </a:lnTo>
                <a:lnTo>
                  <a:pt x="824" y="497"/>
                </a:lnTo>
                <a:cubicBezTo>
                  <a:pt x="824" y="497"/>
                  <a:pt x="824" y="497"/>
                  <a:pt x="824" y="489"/>
                </a:cubicBezTo>
                <a:lnTo>
                  <a:pt x="824" y="489"/>
                </a:lnTo>
                <a:lnTo>
                  <a:pt x="824" y="489"/>
                </a:lnTo>
                <a:lnTo>
                  <a:pt x="824" y="489"/>
                </a:lnTo>
                <a:lnTo>
                  <a:pt x="824" y="489"/>
                </a:lnTo>
                <a:lnTo>
                  <a:pt x="824" y="489"/>
                </a:lnTo>
                <a:lnTo>
                  <a:pt x="824" y="489"/>
                </a:lnTo>
                <a:lnTo>
                  <a:pt x="824" y="489"/>
                </a:lnTo>
                <a:lnTo>
                  <a:pt x="824" y="489"/>
                </a:lnTo>
                <a:lnTo>
                  <a:pt x="824" y="481"/>
                </a:lnTo>
                <a:lnTo>
                  <a:pt x="824" y="481"/>
                </a:lnTo>
                <a:lnTo>
                  <a:pt x="824" y="481"/>
                </a:lnTo>
                <a:lnTo>
                  <a:pt x="824" y="481"/>
                </a:lnTo>
                <a:lnTo>
                  <a:pt x="824" y="481"/>
                </a:lnTo>
                <a:lnTo>
                  <a:pt x="824" y="481"/>
                </a:lnTo>
                <a:lnTo>
                  <a:pt x="824" y="481"/>
                </a:lnTo>
                <a:lnTo>
                  <a:pt x="824" y="481"/>
                </a:lnTo>
                <a:lnTo>
                  <a:pt x="824" y="481"/>
                </a:lnTo>
                <a:cubicBezTo>
                  <a:pt x="742" y="367"/>
                  <a:pt x="742" y="367"/>
                  <a:pt x="742" y="367"/>
                </a:cubicBezTo>
                <a:cubicBezTo>
                  <a:pt x="766" y="359"/>
                  <a:pt x="783" y="351"/>
                  <a:pt x="807" y="351"/>
                </a:cubicBezTo>
                <a:cubicBezTo>
                  <a:pt x="881" y="351"/>
                  <a:pt x="946" y="416"/>
                  <a:pt x="946" y="489"/>
                </a:cubicBezTo>
                <a:cubicBezTo>
                  <a:pt x="946" y="563"/>
                  <a:pt x="881" y="628"/>
                  <a:pt x="807" y="6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CA6C7F8D-05D1-0E43-93AB-1E605E509D42}"/>
              </a:ext>
            </a:extLst>
          </p:cNvPr>
          <p:cNvGrpSpPr/>
          <p:nvPr/>
        </p:nvGrpSpPr>
        <p:grpSpPr>
          <a:xfrm>
            <a:off x="1264018" y="1932209"/>
            <a:ext cx="3896849" cy="2012662"/>
            <a:chOff x="4263265" y="1952891"/>
            <a:chExt cx="4236804" cy="2012662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0355BF50-B114-8C43-A4B8-62C900472EE9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3" name="Rectangle 40">
              <a:extLst>
                <a:ext uri="{FF2B5EF4-FFF2-40B4-BE49-F238E27FC236}">
                  <a16:creationId xmlns:a16="http://schemas.microsoft.com/office/drawing/2014/main" id="{DCEBD072-4153-434F-8E18-1FD55DA5AC1C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58E922A0-26E0-644B-9BC2-76B20956CF97}"/>
              </a:ext>
            </a:extLst>
          </p:cNvPr>
          <p:cNvGrpSpPr/>
          <p:nvPr/>
        </p:nvGrpSpPr>
        <p:grpSpPr>
          <a:xfrm>
            <a:off x="1294792" y="4855428"/>
            <a:ext cx="3896849" cy="2012662"/>
            <a:chOff x="4263265" y="1952891"/>
            <a:chExt cx="4236804" cy="2012662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DF4B348E-560A-A247-B19E-5F7E6935E4AF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6" name="Rectangle 40">
              <a:extLst>
                <a:ext uri="{FF2B5EF4-FFF2-40B4-BE49-F238E27FC236}">
                  <a16:creationId xmlns:a16="http://schemas.microsoft.com/office/drawing/2014/main" id="{53F61B84-135B-C144-B988-A9EEABD7B9AE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76334A05-BC48-BF4D-9569-5EABE6DE3E1F}"/>
              </a:ext>
            </a:extLst>
          </p:cNvPr>
          <p:cNvGrpSpPr/>
          <p:nvPr/>
        </p:nvGrpSpPr>
        <p:grpSpPr>
          <a:xfrm>
            <a:off x="1265178" y="7696865"/>
            <a:ext cx="3896849" cy="2012662"/>
            <a:chOff x="4263265" y="1952891"/>
            <a:chExt cx="4236804" cy="2012662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4691A544-2B74-354D-845A-C0AFA8EFF0D0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9" name="Rectangle 40">
              <a:extLst>
                <a:ext uri="{FF2B5EF4-FFF2-40B4-BE49-F238E27FC236}">
                  <a16:creationId xmlns:a16="http://schemas.microsoft.com/office/drawing/2014/main" id="{C76B510D-F55F-2E4F-AC9D-10BCB822F785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D019E14C-D061-FD45-883A-937C981B3152}"/>
              </a:ext>
            </a:extLst>
          </p:cNvPr>
          <p:cNvGrpSpPr/>
          <p:nvPr/>
        </p:nvGrpSpPr>
        <p:grpSpPr>
          <a:xfrm>
            <a:off x="1269695" y="10493240"/>
            <a:ext cx="3896849" cy="2012662"/>
            <a:chOff x="4263265" y="1952891"/>
            <a:chExt cx="4236804" cy="2012662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7BE6F3F4-8EAF-7047-8368-30131409F780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2" name="Rectangle 40">
              <a:extLst>
                <a:ext uri="{FF2B5EF4-FFF2-40B4-BE49-F238E27FC236}">
                  <a16:creationId xmlns:a16="http://schemas.microsoft.com/office/drawing/2014/main" id="{FA1A6CC2-41BA-A849-9D73-CE6FE9CF5B7E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AB31141A-E55A-1B4D-BCEE-15887915EA68}"/>
              </a:ext>
            </a:extLst>
          </p:cNvPr>
          <p:cNvGrpSpPr/>
          <p:nvPr/>
        </p:nvGrpSpPr>
        <p:grpSpPr>
          <a:xfrm>
            <a:off x="9159602" y="1401497"/>
            <a:ext cx="5314043" cy="8822211"/>
            <a:chOff x="3568700" y="1287463"/>
            <a:chExt cx="1873250" cy="3109912"/>
          </a:xfrm>
        </p:grpSpPr>
        <p:sp>
          <p:nvSpPr>
            <p:cNvPr id="83" name="Freeform 1">
              <a:extLst>
                <a:ext uri="{FF2B5EF4-FFF2-40B4-BE49-F238E27FC236}">
                  <a16:creationId xmlns:a16="http://schemas.microsoft.com/office/drawing/2014/main" id="{0D7C60C1-8BA5-B84D-9C4B-31AB375E7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950" y="1287463"/>
              <a:ext cx="77788" cy="1352550"/>
            </a:xfrm>
            <a:custGeom>
              <a:avLst/>
              <a:gdLst>
                <a:gd name="T0" fmla="*/ 102 w 214"/>
                <a:gd name="T1" fmla="*/ 3754 h 3755"/>
                <a:gd name="T2" fmla="*/ 102 w 214"/>
                <a:gd name="T3" fmla="*/ 3754 h 3755"/>
                <a:gd name="T4" fmla="*/ 102 w 214"/>
                <a:gd name="T5" fmla="*/ 3754 h 3755"/>
                <a:gd name="T6" fmla="*/ 0 w 214"/>
                <a:gd name="T7" fmla="*/ 3644 h 3755"/>
                <a:gd name="T8" fmla="*/ 0 w 214"/>
                <a:gd name="T9" fmla="*/ 0 h 3755"/>
                <a:gd name="T10" fmla="*/ 213 w 214"/>
                <a:gd name="T11" fmla="*/ 0 h 3755"/>
                <a:gd name="T12" fmla="*/ 213 w 214"/>
                <a:gd name="T13" fmla="*/ 3644 h 3755"/>
                <a:gd name="T14" fmla="*/ 102 w 214"/>
                <a:gd name="T15" fmla="*/ 3754 h 3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3755">
                  <a:moveTo>
                    <a:pt x="102" y="3754"/>
                  </a:moveTo>
                  <a:lnTo>
                    <a:pt x="102" y="3754"/>
                  </a:lnTo>
                  <a:lnTo>
                    <a:pt x="102" y="3754"/>
                  </a:lnTo>
                  <a:cubicBezTo>
                    <a:pt x="42" y="3754"/>
                    <a:pt x="0" y="3703"/>
                    <a:pt x="0" y="36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3644"/>
                    <a:pt x="213" y="3644"/>
                    <a:pt x="213" y="3644"/>
                  </a:cubicBezTo>
                  <a:cubicBezTo>
                    <a:pt x="213" y="3703"/>
                    <a:pt x="162" y="3754"/>
                    <a:pt x="102" y="3754"/>
                  </a:cubicBezTo>
                </a:path>
              </a:pathLst>
            </a:custGeom>
            <a:solidFill>
              <a:srgbClr val="3DA9F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2">
              <a:extLst>
                <a:ext uri="{FF2B5EF4-FFF2-40B4-BE49-F238E27FC236}">
                  <a16:creationId xmlns:a16="http://schemas.microsoft.com/office/drawing/2014/main" id="{DBEA4F83-50A5-604C-8878-73DF0AE29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088" y="1287463"/>
              <a:ext cx="79375" cy="2222500"/>
            </a:xfrm>
            <a:custGeom>
              <a:avLst/>
              <a:gdLst>
                <a:gd name="T0" fmla="*/ 109 w 221"/>
                <a:gd name="T1" fmla="*/ 6171 h 6172"/>
                <a:gd name="T2" fmla="*/ 109 w 221"/>
                <a:gd name="T3" fmla="*/ 6171 h 6172"/>
                <a:gd name="T4" fmla="*/ 109 w 221"/>
                <a:gd name="T5" fmla="*/ 6171 h 6172"/>
                <a:gd name="T6" fmla="*/ 0 w 221"/>
                <a:gd name="T7" fmla="*/ 6069 h 6172"/>
                <a:gd name="T8" fmla="*/ 0 w 221"/>
                <a:gd name="T9" fmla="*/ 0 h 6172"/>
                <a:gd name="T10" fmla="*/ 220 w 221"/>
                <a:gd name="T11" fmla="*/ 0 h 6172"/>
                <a:gd name="T12" fmla="*/ 220 w 221"/>
                <a:gd name="T13" fmla="*/ 6069 h 6172"/>
                <a:gd name="T14" fmla="*/ 109 w 221"/>
                <a:gd name="T15" fmla="*/ 6171 h 6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6172">
                  <a:moveTo>
                    <a:pt x="109" y="6171"/>
                  </a:moveTo>
                  <a:lnTo>
                    <a:pt x="109" y="6171"/>
                  </a:lnTo>
                  <a:lnTo>
                    <a:pt x="109" y="6171"/>
                  </a:lnTo>
                  <a:cubicBezTo>
                    <a:pt x="50" y="6171"/>
                    <a:pt x="0" y="6129"/>
                    <a:pt x="0" y="60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6069"/>
                    <a:pt x="220" y="6069"/>
                    <a:pt x="220" y="6069"/>
                  </a:cubicBezTo>
                  <a:cubicBezTo>
                    <a:pt x="220" y="6129"/>
                    <a:pt x="169" y="6171"/>
                    <a:pt x="109" y="6171"/>
                  </a:cubicBezTo>
                </a:path>
              </a:pathLst>
            </a:custGeom>
            <a:solidFill>
              <a:srgbClr val="3DA9F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3">
              <a:extLst>
                <a:ext uri="{FF2B5EF4-FFF2-40B4-BE49-F238E27FC236}">
                  <a16:creationId xmlns:a16="http://schemas.microsoft.com/office/drawing/2014/main" id="{6F359BDA-FB7D-9A48-8AC7-262479B0B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700" y="2498725"/>
              <a:ext cx="1027113" cy="1027113"/>
            </a:xfrm>
            <a:custGeom>
              <a:avLst/>
              <a:gdLst>
                <a:gd name="T0" fmla="*/ 1422 w 2853"/>
                <a:gd name="T1" fmla="*/ 0 h 2852"/>
                <a:gd name="T2" fmla="*/ 1422 w 2853"/>
                <a:gd name="T3" fmla="*/ 0 h 2852"/>
                <a:gd name="T4" fmla="*/ 0 w 2853"/>
                <a:gd name="T5" fmla="*/ 1430 h 2852"/>
                <a:gd name="T6" fmla="*/ 1422 w 2853"/>
                <a:gd name="T7" fmla="*/ 2851 h 2852"/>
                <a:gd name="T8" fmla="*/ 2852 w 2853"/>
                <a:gd name="T9" fmla="*/ 1430 h 2852"/>
                <a:gd name="T10" fmla="*/ 1422 w 2853"/>
                <a:gd name="T11" fmla="*/ 0 h 2852"/>
                <a:gd name="T12" fmla="*/ 1422 w 2853"/>
                <a:gd name="T13" fmla="*/ 2638 h 2852"/>
                <a:gd name="T14" fmla="*/ 1422 w 2853"/>
                <a:gd name="T15" fmla="*/ 2638 h 2852"/>
                <a:gd name="T16" fmla="*/ 222 w 2853"/>
                <a:gd name="T17" fmla="*/ 1430 h 2852"/>
                <a:gd name="T18" fmla="*/ 1422 w 2853"/>
                <a:gd name="T19" fmla="*/ 221 h 2852"/>
                <a:gd name="T20" fmla="*/ 2631 w 2853"/>
                <a:gd name="T21" fmla="*/ 1430 h 2852"/>
                <a:gd name="T22" fmla="*/ 1422 w 2853"/>
                <a:gd name="T23" fmla="*/ 2638 h 2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53" h="2852">
                  <a:moveTo>
                    <a:pt x="1422" y="0"/>
                  </a:moveTo>
                  <a:lnTo>
                    <a:pt x="1422" y="0"/>
                  </a:lnTo>
                  <a:cubicBezTo>
                    <a:pt x="639" y="0"/>
                    <a:pt x="0" y="638"/>
                    <a:pt x="0" y="1430"/>
                  </a:cubicBezTo>
                  <a:cubicBezTo>
                    <a:pt x="0" y="2212"/>
                    <a:pt x="639" y="2851"/>
                    <a:pt x="1422" y="2851"/>
                  </a:cubicBezTo>
                  <a:cubicBezTo>
                    <a:pt x="2214" y="2851"/>
                    <a:pt x="2852" y="2212"/>
                    <a:pt x="2852" y="1430"/>
                  </a:cubicBezTo>
                  <a:cubicBezTo>
                    <a:pt x="2852" y="638"/>
                    <a:pt x="2214" y="0"/>
                    <a:pt x="1422" y="0"/>
                  </a:cubicBezTo>
                  <a:close/>
                  <a:moveTo>
                    <a:pt x="1422" y="2638"/>
                  </a:moveTo>
                  <a:lnTo>
                    <a:pt x="1422" y="2638"/>
                  </a:lnTo>
                  <a:cubicBezTo>
                    <a:pt x="758" y="2638"/>
                    <a:pt x="222" y="2094"/>
                    <a:pt x="222" y="1430"/>
                  </a:cubicBezTo>
                  <a:cubicBezTo>
                    <a:pt x="222" y="757"/>
                    <a:pt x="758" y="221"/>
                    <a:pt x="1422" y="221"/>
                  </a:cubicBezTo>
                  <a:cubicBezTo>
                    <a:pt x="2095" y="221"/>
                    <a:pt x="2631" y="757"/>
                    <a:pt x="2631" y="1430"/>
                  </a:cubicBezTo>
                  <a:cubicBezTo>
                    <a:pt x="2631" y="2094"/>
                    <a:pt x="2095" y="2638"/>
                    <a:pt x="1422" y="2638"/>
                  </a:cubicBezTo>
                  <a:close/>
                </a:path>
              </a:pathLst>
            </a:custGeom>
            <a:solidFill>
              <a:srgbClr val="3A6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4">
              <a:extLst>
                <a:ext uri="{FF2B5EF4-FFF2-40B4-BE49-F238E27FC236}">
                  <a16:creationId xmlns:a16="http://schemas.microsoft.com/office/drawing/2014/main" id="{981278CE-0AA2-DC45-AC83-A00DC4012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3370263"/>
              <a:ext cx="1027112" cy="1027112"/>
            </a:xfrm>
            <a:custGeom>
              <a:avLst/>
              <a:gdLst>
                <a:gd name="T0" fmla="*/ 1429 w 2852"/>
                <a:gd name="T1" fmla="*/ 0 h 2853"/>
                <a:gd name="T2" fmla="*/ 1429 w 2852"/>
                <a:gd name="T3" fmla="*/ 0 h 2853"/>
                <a:gd name="T4" fmla="*/ 0 w 2852"/>
                <a:gd name="T5" fmla="*/ 1422 h 2853"/>
                <a:gd name="T6" fmla="*/ 1429 w 2852"/>
                <a:gd name="T7" fmla="*/ 2852 h 2853"/>
                <a:gd name="T8" fmla="*/ 2851 w 2852"/>
                <a:gd name="T9" fmla="*/ 1422 h 2853"/>
                <a:gd name="T10" fmla="*/ 1429 w 2852"/>
                <a:gd name="T11" fmla="*/ 0 h 2853"/>
                <a:gd name="T12" fmla="*/ 1429 w 2852"/>
                <a:gd name="T13" fmla="*/ 2631 h 2853"/>
                <a:gd name="T14" fmla="*/ 1429 w 2852"/>
                <a:gd name="T15" fmla="*/ 2631 h 2853"/>
                <a:gd name="T16" fmla="*/ 221 w 2852"/>
                <a:gd name="T17" fmla="*/ 1422 h 2853"/>
                <a:gd name="T18" fmla="*/ 1429 w 2852"/>
                <a:gd name="T19" fmla="*/ 213 h 2853"/>
                <a:gd name="T20" fmla="*/ 2638 w 2852"/>
                <a:gd name="T21" fmla="*/ 1422 h 2853"/>
                <a:gd name="T22" fmla="*/ 1429 w 2852"/>
                <a:gd name="T23" fmla="*/ 2631 h 2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52" h="2853">
                  <a:moveTo>
                    <a:pt x="1429" y="0"/>
                  </a:moveTo>
                  <a:lnTo>
                    <a:pt x="1429" y="0"/>
                  </a:lnTo>
                  <a:cubicBezTo>
                    <a:pt x="639" y="0"/>
                    <a:pt x="0" y="639"/>
                    <a:pt x="0" y="1422"/>
                  </a:cubicBezTo>
                  <a:cubicBezTo>
                    <a:pt x="0" y="2213"/>
                    <a:pt x="639" y="2852"/>
                    <a:pt x="1429" y="2852"/>
                  </a:cubicBezTo>
                  <a:cubicBezTo>
                    <a:pt x="2212" y="2852"/>
                    <a:pt x="2851" y="2213"/>
                    <a:pt x="2851" y="1422"/>
                  </a:cubicBezTo>
                  <a:cubicBezTo>
                    <a:pt x="2851" y="639"/>
                    <a:pt x="2212" y="0"/>
                    <a:pt x="1429" y="0"/>
                  </a:cubicBezTo>
                  <a:close/>
                  <a:moveTo>
                    <a:pt x="1429" y="2631"/>
                  </a:moveTo>
                  <a:lnTo>
                    <a:pt x="1429" y="2631"/>
                  </a:lnTo>
                  <a:cubicBezTo>
                    <a:pt x="766" y="2631"/>
                    <a:pt x="221" y="2086"/>
                    <a:pt x="221" y="1422"/>
                  </a:cubicBezTo>
                  <a:cubicBezTo>
                    <a:pt x="221" y="758"/>
                    <a:pt x="766" y="213"/>
                    <a:pt x="1429" y="213"/>
                  </a:cubicBezTo>
                  <a:cubicBezTo>
                    <a:pt x="2093" y="213"/>
                    <a:pt x="2638" y="758"/>
                    <a:pt x="2638" y="1422"/>
                  </a:cubicBezTo>
                  <a:cubicBezTo>
                    <a:pt x="2638" y="2086"/>
                    <a:pt x="2093" y="2631"/>
                    <a:pt x="1429" y="2631"/>
                  </a:cubicBezTo>
                  <a:close/>
                </a:path>
              </a:pathLst>
            </a:custGeom>
            <a:solidFill>
              <a:srgbClr val="3A62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8" name="Group 71">
            <a:extLst>
              <a:ext uri="{FF2B5EF4-FFF2-40B4-BE49-F238E27FC236}">
                <a16:creationId xmlns:a16="http://schemas.microsoft.com/office/drawing/2014/main" id="{992D0255-F9D3-AC4C-ABE4-9939C8F9FA25}"/>
              </a:ext>
            </a:extLst>
          </p:cNvPr>
          <p:cNvGrpSpPr/>
          <p:nvPr/>
        </p:nvGrpSpPr>
        <p:grpSpPr>
          <a:xfrm>
            <a:off x="14788095" y="2828607"/>
            <a:ext cx="8909115" cy="2500601"/>
            <a:chOff x="2232442" y="3643574"/>
            <a:chExt cx="8954788" cy="2500601"/>
          </a:xfrm>
        </p:grpSpPr>
        <p:sp>
          <p:nvSpPr>
            <p:cNvPr id="89" name="CuadroTexto 598">
              <a:extLst>
                <a:ext uri="{FF2B5EF4-FFF2-40B4-BE49-F238E27FC236}">
                  <a16:creationId xmlns:a16="http://schemas.microsoft.com/office/drawing/2014/main" id="{C3DDAA7E-465E-504D-8210-1FAE156C5DF4}"/>
                </a:ext>
              </a:extLst>
            </p:cNvPr>
            <p:cNvSpPr txBox="1"/>
            <p:nvPr/>
          </p:nvSpPr>
          <p:spPr>
            <a:xfrm>
              <a:off x="2232442" y="3643574"/>
              <a:ext cx="64935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Fitness/Sport</a:t>
              </a:r>
            </a:p>
          </p:txBody>
        </p:sp>
        <p:sp>
          <p:nvSpPr>
            <p:cNvPr id="90" name="CuadroTexto 599">
              <a:extLst>
                <a:ext uri="{FF2B5EF4-FFF2-40B4-BE49-F238E27FC236}">
                  <a16:creationId xmlns:a16="http://schemas.microsoft.com/office/drawing/2014/main" id="{39F87834-F9A8-D44C-B24D-C80C6248E953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9057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 1">
            <a:extLst>
              <a:ext uri="{FF2B5EF4-FFF2-40B4-BE49-F238E27FC236}">
                <a16:creationId xmlns:a16="http://schemas.microsoft.com/office/drawing/2014/main" id="{80B727C1-B2FD-5444-9923-FB61DFD20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1107" y="7438765"/>
            <a:ext cx="1410425" cy="1410423"/>
          </a:xfrm>
          <a:custGeom>
            <a:avLst/>
            <a:gdLst>
              <a:gd name="T0" fmla="*/ 1422 w 1423"/>
              <a:gd name="T1" fmla="*/ 712 h 1424"/>
              <a:gd name="T2" fmla="*/ 1422 w 1423"/>
              <a:gd name="T3" fmla="*/ 712 h 1424"/>
              <a:gd name="T4" fmla="*/ 711 w 1423"/>
              <a:gd name="T5" fmla="*/ 1423 h 1424"/>
              <a:gd name="T6" fmla="*/ 0 w 1423"/>
              <a:gd name="T7" fmla="*/ 712 h 1424"/>
              <a:gd name="T8" fmla="*/ 711 w 1423"/>
              <a:gd name="T9" fmla="*/ 0 h 1424"/>
              <a:gd name="T10" fmla="*/ 1422 w 1423"/>
              <a:gd name="T11" fmla="*/ 712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3" h="1424">
                <a:moveTo>
                  <a:pt x="1422" y="712"/>
                </a:moveTo>
                <a:lnTo>
                  <a:pt x="1422" y="712"/>
                </a:lnTo>
                <a:cubicBezTo>
                  <a:pt x="1422" y="1108"/>
                  <a:pt x="1098" y="1423"/>
                  <a:pt x="711" y="1423"/>
                </a:cubicBezTo>
                <a:cubicBezTo>
                  <a:pt x="314" y="1423"/>
                  <a:pt x="0" y="1108"/>
                  <a:pt x="0" y="712"/>
                </a:cubicBezTo>
                <a:cubicBezTo>
                  <a:pt x="0" y="316"/>
                  <a:pt x="314" y="0"/>
                  <a:pt x="711" y="0"/>
                </a:cubicBezTo>
                <a:cubicBezTo>
                  <a:pt x="1098" y="0"/>
                  <a:pt x="1422" y="316"/>
                  <a:pt x="1422" y="71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">
            <a:extLst>
              <a:ext uri="{FF2B5EF4-FFF2-40B4-BE49-F238E27FC236}">
                <a16:creationId xmlns:a16="http://schemas.microsoft.com/office/drawing/2014/main" id="{F9190D12-14D2-0D4B-9C13-885B1A1A2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354" y="7438765"/>
            <a:ext cx="1410423" cy="1410423"/>
          </a:xfrm>
          <a:custGeom>
            <a:avLst/>
            <a:gdLst>
              <a:gd name="T0" fmla="*/ 1422 w 1423"/>
              <a:gd name="T1" fmla="*/ 712 h 1424"/>
              <a:gd name="T2" fmla="*/ 1422 w 1423"/>
              <a:gd name="T3" fmla="*/ 712 h 1424"/>
              <a:gd name="T4" fmla="*/ 711 w 1423"/>
              <a:gd name="T5" fmla="*/ 1423 h 1424"/>
              <a:gd name="T6" fmla="*/ 0 w 1423"/>
              <a:gd name="T7" fmla="*/ 712 h 1424"/>
              <a:gd name="T8" fmla="*/ 711 w 1423"/>
              <a:gd name="T9" fmla="*/ 0 h 1424"/>
              <a:gd name="T10" fmla="*/ 1422 w 1423"/>
              <a:gd name="T11" fmla="*/ 712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3" h="1424">
                <a:moveTo>
                  <a:pt x="1422" y="712"/>
                </a:moveTo>
                <a:lnTo>
                  <a:pt x="1422" y="712"/>
                </a:lnTo>
                <a:cubicBezTo>
                  <a:pt x="1422" y="1108"/>
                  <a:pt x="1107" y="1423"/>
                  <a:pt x="711" y="1423"/>
                </a:cubicBezTo>
                <a:cubicBezTo>
                  <a:pt x="315" y="1423"/>
                  <a:pt x="0" y="1108"/>
                  <a:pt x="0" y="712"/>
                </a:cubicBezTo>
                <a:cubicBezTo>
                  <a:pt x="0" y="316"/>
                  <a:pt x="315" y="0"/>
                  <a:pt x="711" y="0"/>
                </a:cubicBezTo>
                <a:cubicBezTo>
                  <a:pt x="1107" y="0"/>
                  <a:pt x="1422" y="316"/>
                  <a:pt x="1422" y="7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3">
            <a:extLst>
              <a:ext uri="{FF2B5EF4-FFF2-40B4-BE49-F238E27FC236}">
                <a16:creationId xmlns:a16="http://schemas.microsoft.com/office/drawing/2014/main" id="{AE32A9A0-671F-064A-A1EE-56E9CB295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3782" y="10814174"/>
            <a:ext cx="1410425" cy="1410425"/>
          </a:xfrm>
          <a:custGeom>
            <a:avLst/>
            <a:gdLst>
              <a:gd name="T0" fmla="*/ 1422 w 1423"/>
              <a:gd name="T1" fmla="*/ 712 h 1424"/>
              <a:gd name="T2" fmla="*/ 1422 w 1423"/>
              <a:gd name="T3" fmla="*/ 712 h 1424"/>
              <a:gd name="T4" fmla="*/ 711 w 1423"/>
              <a:gd name="T5" fmla="*/ 1423 h 1424"/>
              <a:gd name="T6" fmla="*/ 0 w 1423"/>
              <a:gd name="T7" fmla="*/ 712 h 1424"/>
              <a:gd name="T8" fmla="*/ 711 w 1423"/>
              <a:gd name="T9" fmla="*/ 0 h 1424"/>
              <a:gd name="T10" fmla="*/ 1422 w 1423"/>
              <a:gd name="T11" fmla="*/ 712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3" h="1424">
                <a:moveTo>
                  <a:pt x="1422" y="712"/>
                </a:moveTo>
                <a:lnTo>
                  <a:pt x="1422" y="712"/>
                </a:lnTo>
                <a:cubicBezTo>
                  <a:pt x="1422" y="1108"/>
                  <a:pt x="1098" y="1423"/>
                  <a:pt x="711" y="1423"/>
                </a:cubicBezTo>
                <a:cubicBezTo>
                  <a:pt x="315" y="1423"/>
                  <a:pt x="0" y="1108"/>
                  <a:pt x="0" y="712"/>
                </a:cubicBezTo>
                <a:cubicBezTo>
                  <a:pt x="0" y="324"/>
                  <a:pt x="315" y="0"/>
                  <a:pt x="711" y="0"/>
                </a:cubicBezTo>
                <a:cubicBezTo>
                  <a:pt x="1098" y="0"/>
                  <a:pt x="1422" y="324"/>
                  <a:pt x="1422" y="7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4">
            <a:extLst>
              <a:ext uri="{FF2B5EF4-FFF2-40B4-BE49-F238E27FC236}">
                <a16:creationId xmlns:a16="http://schemas.microsoft.com/office/drawing/2014/main" id="{8081806D-D0FA-3A4D-8062-3833AE0B9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3782" y="4058987"/>
            <a:ext cx="1410425" cy="1410423"/>
          </a:xfrm>
          <a:custGeom>
            <a:avLst/>
            <a:gdLst>
              <a:gd name="T0" fmla="*/ 1422 w 1423"/>
              <a:gd name="T1" fmla="*/ 711 h 1423"/>
              <a:gd name="T2" fmla="*/ 1422 w 1423"/>
              <a:gd name="T3" fmla="*/ 711 h 1423"/>
              <a:gd name="T4" fmla="*/ 711 w 1423"/>
              <a:gd name="T5" fmla="*/ 1422 h 1423"/>
              <a:gd name="T6" fmla="*/ 0 w 1423"/>
              <a:gd name="T7" fmla="*/ 711 h 1423"/>
              <a:gd name="T8" fmla="*/ 711 w 1423"/>
              <a:gd name="T9" fmla="*/ 0 h 1423"/>
              <a:gd name="T10" fmla="*/ 1422 w 1423"/>
              <a:gd name="T11" fmla="*/ 711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3" h="1423">
                <a:moveTo>
                  <a:pt x="1422" y="711"/>
                </a:moveTo>
                <a:lnTo>
                  <a:pt x="1422" y="711"/>
                </a:lnTo>
                <a:cubicBezTo>
                  <a:pt x="1422" y="1098"/>
                  <a:pt x="1098" y="1422"/>
                  <a:pt x="711" y="1422"/>
                </a:cubicBezTo>
                <a:cubicBezTo>
                  <a:pt x="315" y="1422"/>
                  <a:pt x="0" y="1098"/>
                  <a:pt x="0" y="711"/>
                </a:cubicBezTo>
                <a:cubicBezTo>
                  <a:pt x="0" y="315"/>
                  <a:pt x="315" y="0"/>
                  <a:pt x="711" y="0"/>
                </a:cubicBezTo>
                <a:cubicBezTo>
                  <a:pt x="1098" y="0"/>
                  <a:pt x="1422" y="315"/>
                  <a:pt x="1422" y="7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11774BFC-B000-EC41-BD55-05667B0BE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678" y="10814174"/>
            <a:ext cx="1410423" cy="1410425"/>
          </a:xfrm>
          <a:custGeom>
            <a:avLst/>
            <a:gdLst>
              <a:gd name="T0" fmla="*/ 1423 w 1424"/>
              <a:gd name="T1" fmla="*/ 712 h 1424"/>
              <a:gd name="T2" fmla="*/ 1423 w 1424"/>
              <a:gd name="T3" fmla="*/ 712 h 1424"/>
              <a:gd name="T4" fmla="*/ 712 w 1424"/>
              <a:gd name="T5" fmla="*/ 1423 h 1424"/>
              <a:gd name="T6" fmla="*/ 0 w 1424"/>
              <a:gd name="T7" fmla="*/ 712 h 1424"/>
              <a:gd name="T8" fmla="*/ 712 w 1424"/>
              <a:gd name="T9" fmla="*/ 0 h 1424"/>
              <a:gd name="T10" fmla="*/ 1423 w 1424"/>
              <a:gd name="T11" fmla="*/ 712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4" h="1424">
                <a:moveTo>
                  <a:pt x="1423" y="712"/>
                </a:moveTo>
                <a:lnTo>
                  <a:pt x="1423" y="712"/>
                </a:lnTo>
                <a:cubicBezTo>
                  <a:pt x="1423" y="1108"/>
                  <a:pt x="1108" y="1423"/>
                  <a:pt x="712" y="1423"/>
                </a:cubicBezTo>
                <a:cubicBezTo>
                  <a:pt x="316" y="1423"/>
                  <a:pt x="0" y="1108"/>
                  <a:pt x="0" y="712"/>
                </a:cubicBezTo>
                <a:cubicBezTo>
                  <a:pt x="0" y="324"/>
                  <a:pt x="316" y="0"/>
                  <a:pt x="712" y="0"/>
                </a:cubicBezTo>
                <a:cubicBezTo>
                  <a:pt x="1108" y="0"/>
                  <a:pt x="1423" y="324"/>
                  <a:pt x="1423" y="7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6">
            <a:extLst>
              <a:ext uri="{FF2B5EF4-FFF2-40B4-BE49-F238E27FC236}">
                <a16:creationId xmlns:a16="http://schemas.microsoft.com/office/drawing/2014/main" id="{3D6456FD-DE4E-8146-86BC-C2DC9449B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678" y="4058987"/>
            <a:ext cx="1410423" cy="1410423"/>
          </a:xfrm>
          <a:custGeom>
            <a:avLst/>
            <a:gdLst>
              <a:gd name="T0" fmla="*/ 1423 w 1424"/>
              <a:gd name="T1" fmla="*/ 711 h 1423"/>
              <a:gd name="T2" fmla="*/ 1423 w 1424"/>
              <a:gd name="T3" fmla="*/ 711 h 1423"/>
              <a:gd name="T4" fmla="*/ 712 w 1424"/>
              <a:gd name="T5" fmla="*/ 1422 h 1423"/>
              <a:gd name="T6" fmla="*/ 0 w 1424"/>
              <a:gd name="T7" fmla="*/ 711 h 1423"/>
              <a:gd name="T8" fmla="*/ 712 w 1424"/>
              <a:gd name="T9" fmla="*/ 0 h 1423"/>
              <a:gd name="T10" fmla="*/ 1423 w 1424"/>
              <a:gd name="T11" fmla="*/ 711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4" h="1423">
                <a:moveTo>
                  <a:pt x="1423" y="711"/>
                </a:moveTo>
                <a:lnTo>
                  <a:pt x="1423" y="711"/>
                </a:lnTo>
                <a:cubicBezTo>
                  <a:pt x="1423" y="1098"/>
                  <a:pt x="1108" y="1422"/>
                  <a:pt x="712" y="1422"/>
                </a:cubicBezTo>
                <a:cubicBezTo>
                  <a:pt x="316" y="1422"/>
                  <a:pt x="0" y="1098"/>
                  <a:pt x="0" y="711"/>
                </a:cubicBezTo>
                <a:cubicBezTo>
                  <a:pt x="0" y="315"/>
                  <a:pt x="316" y="0"/>
                  <a:pt x="712" y="0"/>
                </a:cubicBezTo>
                <a:cubicBezTo>
                  <a:pt x="1108" y="0"/>
                  <a:pt x="1423" y="315"/>
                  <a:pt x="1423" y="71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59">
            <a:extLst>
              <a:ext uri="{FF2B5EF4-FFF2-40B4-BE49-F238E27FC236}">
                <a16:creationId xmlns:a16="http://schemas.microsoft.com/office/drawing/2014/main" id="{CB04A334-8A00-0345-90C6-876F50CE2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1192" y="7124367"/>
            <a:ext cx="5030366" cy="5366596"/>
          </a:xfrm>
          <a:custGeom>
            <a:avLst/>
            <a:gdLst>
              <a:gd name="T0" fmla="*/ 4132 w 5078"/>
              <a:gd name="T1" fmla="*/ 5420 h 5421"/>
              <a:gd name="T2" fmla="*/ 4132 w 5078"/>
              <a:gd name="T3" fmla="*/ 5420 h 5421"/>
              <a:gd name="T4" fmla="*/ 3240 w 5078"/>
              <a:gd name="T5" fmla="*/ 5186 h 5421"/>
              <a:gd name="T6" fmla="*/ 1414 w 5078"/>
              <a:gd name="T7" fmla="*/ 3736 h 5421"/>
              <a:gd name="T8" fmla="*/ 216 w 5078"/>
              <a:gd name="T9" fmla="*/ 1729 h 5421"/>
              <a:gd name="T10" fmla="*/ 369 w 5078"/>
              <a:gd name="T11" fmla="*/ 270 h 5421"/>
              <a:gd name="T12" fmla="*/ 1828 w 5078"/>
              <a:gd name="T13" fmla="*/ 315 h 5421"/>
              <a:gd name="T14" fmla="*/ 3663 w 5078"/>
              <a:gd name="T15" fmla="*/ 1765 h 5421"/>
              <a:gd name="T16" fmla="*/ 4861 w 5078"/>
              <a:gd name="T17" fmla="*/ 3763 h 5421"/>
              <a:gd name="T18" fmla="*/ 4708 w 5078"/>
              <a:gd name="T19" fmla="*/ 5222 h 5421"/>
              <a:gd name="T20" fmla="*/ 4132 w 5078"/>
              <a:gd name="T21" fmla="*/ 5420 h 5421"/>
              <a:gd name="T22" fmla="*/ 945 w 5078"/>
              <a:gd name="T23" fmla="*/ 279 h 5421"/>
              <a:gd name="T24" fmla="*/ 945 w 5078"/>
              <a:gd name="T25" fmla="*/ 279 h 5421"/>
              <a:gd name="T26" fmla="*/ 495 w 5078"/>
              <a:gd name="T27" fmla="*/ 423 h 5421"/>
              <a:gd name="T28" fmla="*/ 288 w 5078"/>
              <a:gd name="T29" fmla="*/ 900 h 5421"/>
              <a:gd name="T30" fmla="*/ 405 w 5078"/>
              <a:gd name="T31" fmla="*/ 1675 h 5421"/>
              <a:gd name="T32" fmla="*/ 1567 w 5078"/>
              <a:gd name="T33" fmla="*/ 3601 h 5421"/>
              <a:gd name="T34" fmla="*/ 3330 w 5078"/>
              <a:gd name="T35" fmla="*/ 5005 h 5421"/>
              <a:gd name="T36" fmla="*/ 4077 w 5078"/>
              <a:gd name="T37" fmla="*/ 5222 h 5421"/>
              <a:gd name="T38" fmla="*/ 4582 w 5078"/>
              <a:gd name="T39" fmla="*/ 5077 h 5421"/>
              <a:gd name="T40" fmla="*/ 4789 w 5078"/>
              <a:gd name="T41" fmla="*/ 4600 h 5421"/>
              <a:gd name="T42" fmla="*/ 4672 w 5078"/>
              <a:gd name="T43" fmla="*/ 3826 h 5421"/>
              <a:gd name="T44" fmla="*/ 3510 w 5078"/>
              <a:gd name="T45" fmla="*/ 1900 h 5421"/>
              <a:gd name="T46" fmla="*/ 1747 w 5078"/>
              <a:gd name="T47" fmla="*/ 495 h 5421"/>
              <a:gd name="T48" fmla="*/ 1000 w 5078"/>
              <a:gd name="T49" fmla="*/ 279 h 5421"/>
              <a:gd name="T50" fmla="*/ 945 w 5078"/>
              <a:gd name="T51" fmla="*/ 279 h 5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078" h="5421">
                <a:moveTo>
                  <a:pt x="4132" y="5420"/>
                </a:moveTo>
                <a:lnTo>
                  <a:pt x="4132" y="5420"/>
                </a:lnTo>
                <a:cubicBezTo>
                  <a:pt x="3870" y="5420"/>
                  <a:pt x="3573" y="5348"/>
                  <a:pt x="3240" y="5186"/>
                </a:cubicBezTo>
                <a:cubicBezTo>
                  <a:pt x="2637" y="4907"/>
                  <a:pt x="1990" y="4384"/>
                  <a:pt x="1414" y="3736"/>
                </a:cubicBezTo>
                <a:cubicBezTo>
                  <a:pt x="846" y="3088"/>
                  <a:pt x="414" y="2377"/>
                  <a:pt x="216" y="1729"/>
                </a:cubicBezTo>
                <a:cubicBezTo>
                  <a:pt x="0" y="1063"/>
                  <a:pt x="54" y="550"/>
                  <a:pt x="369" y="270"/>
                </a:cubicBezTo>
                <a:cubicBezTo>
                  <a:pt x="676" y="0"/>
                  <a:pt x="1198" y="18"/>
                  <a:pt x="1828" y="315"/>
                </a:cubicBezTo>
                <a:cubicBezTo>
                  <a:pt x="2439" y="595"/>
                  <a:pt x="3087" y="1117"/>
                  <a:pt x="3663" y="1765"/>
                </a:cubicBezTo>
                <a:cubicBezTo>
                  <a:pt x="4230" y="2413"/>
                  <a:pt x="4662" y="3124"/>
                  <a:pt x="4861" y="3763"/>
                </a:cubicBezTo>
                <a:cubicBezTo>
                  <a:pt x="5077" y="4439"/>
                  <a:pt x="5023" y="4952"/>
                  <a:pt x="4708" y="5222"/>
                </a:cubicBezTo>
                <a:cubicBezTo>
                  <a:pt x="4564" y="5357"/>
                  <a:pt x="4365" y="5420"/>
                  <a:pt x="4132" y="5420"/>
                </a:cubicBezTo>
                <a:close/>
                <a:moveTo>
                  <a:pt x="945" y="279"/>
                </a:moveTo>
                <a:lnTo>
                  <a:pt x="945" y="279"/>
                </a:lnTo>
                <a:cubicBezTo>
                  <a:pt x="756" y="279"/>
                  <a:pt x="603" y="324"/>
                  <a:pt x="495" y="423"/>
                </a:cubicBezTo>
                <a:cubicBezTo>
                  <a:pt x="378" y="531"/>
                  <a:pt x="306" y="694"/>
                  <a:pt x="288" y="900"/>
                </a:cubicBezTo>
                <a:cubicBezTo>
                  <a:pt x="270" y="1125"/>
                  <a:pt x="306" y="1378"/>
                  <a:pt x="405" y="1675"/>
                </a:cubicBezTo>
                <a:cubicBezTo>
                  <a:pt x="594" y="2287"/>
                  <a:pt x="1009" y="2971"/>
                  <a:pt x="1567" y="3601"/>
                </a:cubicBezTo>
                <a:cubicBezTo>
                  <a:pt x="2116" y="4231"/>
                  <a:pt x="2745" y="4736"/>
                  <a:pt x="3330" y="5005"/>
                </a:cubicBezTo>
                <a:cubicBezTo>
                  <a:pt x="3609" y="5141"/>
                  <a:pt x="3861" y="5213"/>
                  <a:pt x="4077" y="5222"/>
                </a:cubicBezTo>
                <a:cubicBezTo>
                  <a:pt x="4284" y="5231"/>
                  <a:pt x="4456" y="5186"/>
                  <a:pt x="4582" y="5077"/>
                </a:cubicBezTo>
                <a:cubicBezTo>
                  <a:pt x="4698" y="4969"/>
                  <a:pt x="4770" y="4808"/>
                  <a:pt x="4789" y="4600"/>
                </a:cubicBezTo>
                <a:cubicBezTo>
                  <a:pt x="4807" y="4375"/>
                  <a:pt x="4770" y="4123"/>
                  <a:pt x="4672" y="3826"/>
                </a:cubicBezTo>
                <a:cubicBezTo>
                  <a:pt x="4473" y="3214"/>
                  <a:pt x="4068" y="2530"/>
                  <a:pt x="3510" y="1900"/>
                </a:cubicBezTo>
                <a:cubicBezTo>
                  <a:pt x="2952" y="1261"/>
                  <a:pt x="2332" y="766"/>
                  <a:pt x="1747" y="495"/>
                </a:cubicBezTo>
                <a:cubicBezTo>
                  <a:pt x="1468" y="360"/>
                  <a:pt x="1216" y="288"/>
                  <a:pt x="1000" y="279"/>
                </a:cubicBezTo>
                <a:cubicBezTo>
                  <a:pt x="981" y="279"/>
                  <a:pt x="964" y="279"/>
                  <a:pt x="945" y="2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60">
            <a:extLst>
              <a:ext uri="{FF2B5EF4-FFF2-40B4-BE49-F238E27FC236}">
                <a16:creationId xmlns:a16="http://schemas.microsoft.com/office/drawing/2014/main" id="{19F2FD1A-C13C-A343-ACF9-77C8658AE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4528" y="5556742"/>
            <a:ext cx="3860108" cy="1301258"/>
          </a:xfrm>
          <a:custGeom>
            <a:avLst/>
            <a:gdLst>
              <a:gd name="T0" fmla="*/ 954 w 3898"/>
              <a:gd name="T1" fmla="*/ 0 h 1315"/>
              <a:gd name="T2" fmla="*/ 954 w 3898"/>
              <a:gd name="T3" fmla="*/ 0 h 1315"/>
              <a:gd name="T4" fmla="*/ 63 w 3898"/>
              <a:gd name="T5" fmla="*/ 162 h 1315"/>
              <a:gd name="T6" fmla="*/ 0 w 3898"/>
              <a:gd name="T7" fmla="*/ 162 h 1315"/>
              <a:gd name="T8" fmla="*/ 2314 w 3898"/>
              <a:gd name="T9" fmla="*/ 1314 h 1315"/>
              <a:gd name="T10" fmla="*/ 3897 w 3898"/>
              <a:gd name="T11" fmla="*/ 963 h 1315"/>
              <a:gd name="T12" fmla="*/ 954 w 3898"/>
              <a:gd name="T13" fmla="*/ 0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98" h="1315">
                <a:moveTo>
                  <a:pt x="954" y="0"/>
                </a:moveTo>
                <a:lnTo>
                  <a:pt x="954" y="0"/>
                </a:lnTo>
                <a:cubicBezTo>
                  <a:pt x="657" y="45"/>
                  <a:pt x="360" y="99"/>
                  <a:pt x="63" y="162"/>
                </a:cubicBezTo>
                <a:cubicBezTo>
                  <a:pt x="36" y="171"/>
                  <a:pt x="18" y="171"/>
                  <a:pt x="0" y="162"/>
                </a:cubicBezTo>
                <a:cubicBezTo>
                  <a:pt x="909" y="684"/>
                  <a:pt x="1549" y="1071"/>
                  <a:pt x="2314" y="1314"/>
                </a:cubicBezTo>
                <a:cubicBezTo>
                  <a:pt x="2817" y="1125"/>
                  <a:pt x="3348" y="1008"/>
                  <a:pt x="3897" y="963"/>
                </a:cubicBezTo>
                <a:cubicBezTo>
                  <a:pt x="2602" y="882"/>
                  <a:pt x="1918" y="558"/>
                  <a:pt x="954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61">
            <a:extLst>
              <a:ext uri="{FF2B5EF4-FFF2-40B4-BE49-F238E27FC236}">
                <a16:creationId xmlns:a16="http://schemas.microsoft.com/office/drawing/2014/main" id="{535354FB-9CE1-FB4E-B361-DA203409B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7061" y="4744548"/>
            <a:ext cx="5082766" cy="999961"/>
          </a:xfrm>
          <a:custGeom>
            <a:avLst/>
            <a:gdLst>
              <a:gd name="T0" fmla="*/ 315 w 5132"/>
              <a:gd name="T1" fmla="*/ 306 h 1009"/>
              <a:gd name="T2" fmla="*/ 315 w 5132"/>
              <a:gd name="T3" fmla="*/ 306 h 1009"/>
              <a:gd name="T4" fmla="*/ 216 w 5132"/>
              <a:gd name="T5" fmla="*/ 333 h 1009"/>
              <a:gd name="T6" fmla="*/ 36 w 5132"/>
              <a:gd name="T7" fmla="*/ 711 h 1009"/>
              <a:gd name="T8" fmla="*/ 0 w 5132"/>
              <a:gd name="T9" fmla="*/ 972 h 1009"/>
              <a:gd name="T10" fmla="*/ 0 w 5132"/>
              <a:gd name="T11" fmla="*/ 972 h 1009"/>
              <a:gd name="T12" fmla="*/ 18 w 5132"/>
              <a:gd name="T13" fmla="*/ 981 h 1009"/>
              <a:gd name="T14" fmla="*/ 81 w 5132"/>
              <a:gd name="T15" fmla="*/ 981 h 1009"/>
              <a:gd name="T16" fmla="*/ 972 w 5132"/>
              <a:gd name="T17" fmla="*/ 819 h 1009"/>
              <a:gd name="T18" fmla="*/ 4987 w 5132"/>
              <a:gd name="T19" fmla="*/ 1008 h 1009"/>
              <a:gd name="T20" fmla="*/ 5131 w 5132"/>
              <a:gd name="T21" fmla="*/ 414 h 1009"/>
              <a:gd name="T22" fmla="*/ 315 w 5132"/>
              <a:gd name="T23" fmla="*/ 306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32" h="1009">
                <a:moveTo>
                  <a:pt x="315" y="306"/>
                </a:moveTo>
                <a:lnTo>
                  <a:pt x="315" y="306"/>
                </a:lnTo>
                <a:cubicBezTo>
                  <a:pt x="279" y="315"/>
                  <a:pt x="243" y="324"/>
                  <a:pt x="216" y="333"/>
                </a:cubicBezTo>
                <a:cubicBezTo>
                  <a:pt x="126" y="450"/>
                  <a:pt x="72" y="585"/>
                  <a:pt x="36" y="711"/>
                </a:cubicBezTo>
                <a:cubicBezTo>
                  <a:pt x="9" y="828"/>
                  <a:pt x="0" y="927"/>
                  <a:pt x="0" y="972"/>
                </a:cubicBezTo>
                <a:lnTo>
                  <a:pt x="0" y="972"/>
                </a:lnTo>
                <a:cubicBezTo>
                  <a:pt x="9" y="981"/>
                  <a:pt x="9" y="981"/>
                  <a:pt x="18" y="981"/>
                </a:cubicBezTo>
                <a:cubicBezTo>
                  <a:pt x="36" y="990"/>
                  <a:pt x="54" y="990"/>
                  <a:pt x="81" y="981"/>
                </a:cubicBezTo>
                <a:cubicBezTo>
                  <a:pt x="378" y="918"/>
                  <a:pt x="675" y="864"/>
                  <a:pt x="972" y="819"/>
                </a:cubicBezTo>
                <a:cubicBezTo>
                  <a:pt x="2305" y="630"/>
                  <a:pt x="3672" y="693"/>
                  <a:pt x="4987" y="1008"/>
                </a:cubicBezTo>
                <a:cubicBezTo>
                  <a:pt x="5041" y="810"/>
                  <a:pt x="5085" y="612"/>
                  <a:pt x="5131" y="414"/>
                </a:cubicBezTo>
                <a:cubicBezTo>
                  <a:pt x="3546" y="36"/>
                  <a:pt x="1909" y="0"/>
                  <a:pt x="315" y="3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62">
            <a:extLst>
              <a:ext uri="{FF2B5EF4-FFF2-40B4-BE49-F238E27FC236}">
                <a16:creationId xmlns:a16="http://schemas.microsoft.com/office/drawing/2014/main" id="{3431B796-AF9B-F444-BAA4-AAC0DFC79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0356" y="6513038"/>
            <a:ext cx="3405977" cy="1890753"/>
          </a:xfrm>
          <a:custGeom>
            <a:avLst/>
            <a:gdLst>
              <a:gd name="T0" fmla="*/ 3402 w 3439"/>
              <a:gd name="T1" fmla="*/ 0 h 1909"/>
              <a:gd name="T2" fmla="*/ 3402 w 3439"/>
              <a:gd name="T3" fmla="*/ 0 h 1909"/>
              <a:gd name="T4" fmla="*/ 3348 w 3439"/>
              <a:gd name="T5" fmla="*/ 0 h 1909"/>
              <a:gd name="T6" fmla="*/ 1765 w 3439"/>
              <a:gd name="T7" fmla="*/ 351 h 1909"/>
              <a:gd name="T8" fmla="*/ 0 w 3439"/>
              <a:gd name="T9" fmla="*/ 1395 h 1909"/>
              <a:gd name="T10" fmla="*/ 423 w 3439"/>
              <a:gd name="T11" fmla="*/ 1448 h 1909"/>
              <a:gd name="T12" fmla="*/ 315 w 3439"/>
              <a:gd name="T13" fmla="*/ 1908 h 1909"/>
              <a:gd name="T14" fmla="*/ 3141 w 3439"/>
              <a:gd name="T15" fmla="*/ 629 h 1909"/>
              <a:gd name="T16" fmla="*/ 3240 w 3439"/>
              <a:gd name="T17" fmla="*/ 611 h 1909"/>
              <a:gd name="T18" fmla="*/ 3258 w 3439"/>
              <a:gd name="T19" fmla="*/ 584 h 1909"/>
              <a:gd name="T20" fmla="*/ 3438 w 3439"/>
              <a:gd name="T21" fmla="*/ 9 h 1909"/>
              <a:gd name="T22" fmla="*/ 3438 w 3439"/>
              <a:gd name="T23" fmla="*/ 0 h 1909"/>
              <a:gd name="T24" fmla="*/ 3402 w 3439"/>
              <a:gd name="T25" fmla="*/ 0 h 1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39" h="1909">
                <a:moveTo>
                  <a:pt x="3402" y="0"/>
                </a:moveTo>
                <a:lnTo>
                  <a:pt x="3402" y="0"/>
                </a:lnTo>
                <a:cubicBezTo>
                  <a:pt x="3384" y="0"/>
                  <a:pt x="3366" y="0"/>
                  <a:pt x="3348" y="0"/>
                </a:cubicBezTo>
                <a:cubicBezTo>
                  <a:pt x="2799" y="45"/>
                  <a:pt x="2268" y="162"/>
                  <a:pt x="1765" y="351"/>
                </a:cubicBezTo>
                <a:cubicBezTo>
                  <a:pt x="1126" y="584"/>
                  <a:pt x="532" y="935"/>
                  <a:pt x="0" y="1395"/>
                </a:cubicBezTo>
                <a:cubicBezTo>
                  <a:pt x="423" y="1448"/>
                  <a:pt x="423" y="1448"/>
                  <a:pt x="423" y="1448"/>
                </a:cubicBezTo>
                <a:cubicBezTo>
                  <a:pt x="315" y="1908"/>
                  <a:pt x="315" y="1908"/>
                  <a:pt x="315" y="1908"/>
                </a:cubicBezTo>
                <a:cubicBezTo>
                  <a:pt x="1134" y="1215"/>
                  <a:pt x="2089" y="782"/>
                  <a:pt x="3141" y="629"/>
                </a:cubicBezTo>
                <a:cubicBezTo>
                  <a:pt x="3177" y="629"/>
                  <a:pt x="3204" y="620"/>
                  <a:pt x="3240" y="611"/>
                </a:cubicBezTo>
                <a:cubicBezTo>
                  <a:pt x="3240" y="602"/>
                  <a:pt x="3249" y="593"/>
                  <a:pt x="3258" y="584"/>
                </a:cubicBezTo>
                <a:cubicBezTo>
                  <a:pt x="3393" y="386"/>
                  <a:pt x="3429" y="99"/>
                  <a:pt x="3438" y="9"/>
                </a:cubicBezTo>
                <a:cubicBezTo>
                  <a:pt x="3438" y="0"/>
                  <a:pt x="3438" y="0"/>
                  <a:pt x="3438" y="0"/>
                </a:cubicBezTo>
                <a:cubicBezTo>
                  <a:pt x="3429" y="0"/>
                  <a:pt x="3420" y="0"/>
                  <a:pt x="340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63">
            <a:extLst>
              <a:ext uri="{FF2B5EF4-FFF2-40B4-BE49-F238E27FC236}">
                <a16:creationId xmlns:a16="http://schemas.microsoft.com/office/drawing/2014/main" id="{36F3D8A6-35FC-274A-BA21-0E8A9FF26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374" y="5076412"/>
            <a:ext cx="2061053" cy="7405817"/>
          </a:xfrm>
          <a:custGeom>
            <a:avLst/>
            <a:gdLst>
              <a:gd name="T0" fmla="*/ 81 w 2081"/>
              <a:gd name="T1" fmla="*/ 7480 h 7481"/>
              <a:gd name="T2" fmla="*/ 81 w 2081"/>
              <a:gd name="T3" fmla="*/ 7480 h 7481"/>
              <a:gd name="T4" fmla="*/ 63 w 2081"/>
              <a:gd name="T5" fmla="*/ 7480 h 7481"/>
              <a:gd name="T6" fmla="*/ 9 w 2081"/>
              <a:gd name="T7" fmla="*/ 7381 h 7481"/>
              <a:gd name="T8" fmla="*/ 1927 w 2081"/>
              <a:gd name="T9" fmla="*/ 63 h 7481"/>
              <a:gd name="T10" fmla="*/ 2017 w 2081"/>
              <a:gd name="T11" fmla="*/ 9 h 7481"/>
              <a:gd name="T12" fmla="*/ 2071 w 2081"/>
              <a:gd name="T13" fmla="*/ 99 h 7481"/>
              <a:gd name="T14" fmla="*/ 153 w 2081"/>
              <a:gd name="T15" fmla="*/ 7426 h 7481"/>
              <a:gd name="T16" fmla="*/ 81 w 2081"/>
              <a:gd name="T17" fmla="*/ 7480 h 7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1" h="7481">
                <a:moveTo>
                  <a:pt x="81" y="7480"/>
                </a:moveTo>
                <a:lnTo>
                  <a:pt x="81" y="7480"/>
                </a:lnTo>
                <a:cubicBezTo>
                  <a:pt x="81" y="7480"/>
                  <a:pt x="72" y="7480"/>
                  <a:pt x="63" y="7480"/>
                </a:cubicBezTo>
                <a:cubicBezTo>
                  <a:pt x="27" y="7462"/>
                  <a:pt x="0" y="7426"/>
                  <a:pt x="9" y="7381"/>
                </a:cubicBezTo>
                <a:cubicBezTo>
                  <a:pt x="1927" y="63"/>
                  <a:pt x="1927" y="63"/>
                  <a:pt x="1927" y="63"/>
                </a:cubicBezTo>
                <a:cubicBezTo>
                  <a:pt x="1936" y="18"/>
                  <a:pt x="1981" y="0"/>
                  <a:pt x="2017" y="9"/>
                </a:cubicBezTo>
                <a:cubicBezTo>
                  <a:pt x="2061" y="18"/>
                  <a:pt x="2080" y="54"/>
                  <a:pt x="2071" y="99"/>
                </a:cubicBezTo>
                <a:cubicBezTo>
                  <a:pt x="153" y="7426"/>
                  <a:pt x="153" y="7426"/>
                  <a:pt x="153" y="7426"/>
                </a:cubicBezTo>
                <a:cubicBezTo>
                  <a:pt x="144" y="7453"/>
                  <a:pt x="117" y="7480"/>
                  <a:pt x="81" y="74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64">
            <a:extLst>
              <a:ext uri="{FF2B5EF4-FFF2-40B4-BE49-F238E27FC236}">
                <a16:creationId xmlns:a16="http://schemas.microsoft.com/office/drawing/2014/main" id="{8B9CA8BA-800D-DE4A-A613-554EA7E00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0339" y="11787936"/>
            <a:ext cx="266366" cy="349331"/>
          </a:xfrm>
          <a:custGeom>
            <a:avLst/>
            <a:gdLst>
              <a:gd name="T0" fmla="*/ 0 w 271"/>
              <a:gd name="T1" fmla="*/ 208 h 353"/>
              <a:gd name="T2" fmla="*/ 234 w 271"/>
              <a:gd name="T3" fmla="*/ 352 h 353"/>
              <a:gd name="T4" fmla="*/ 270 w 271"/>
              <a:gd name="T5" fmla="*/ 145 h 353"/>
              <a:gd name="T6" fmla="*/ 54 w 271"/>
              <a:gd name="T7" fmla="*/ 0 h 353"/>
              <a:gd name="T8" fmla="*/ 0 w 271"/>
              <a:gd name="T9" fmla="*/ 208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" h="353">
                <a:moveTo>
                  <a:pt x="0" y="208"/>
                </a:moveTo>
                <a:lnTo>
                  <a:pt x="234" y="352"/>
                </a:lnTo>
                <a:lnTo>
                  <a:pt x="270" y="145"/>
                </a:lnTo>
                <a:lnTo>
                  <a:pt x="54" y="0"/>
                </a:lnTo>
                <a:lnTo>
                  <a:pt x="0" y="208"/>
                </a:lnTo>
              </a:path>
            </a:pathLst>
          </a:custGeom>
          <a:solidFill>
            <a:srgbClr val="3DA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4" name="Grupo 353">
            <a:extLst>
              <a:ext uri="{FF2B5EF4-FFF2-40B4-BE49-F238E27FC236}">
                <a16:creationId xmlns:a16="http://schemas.microsoft.com/office/drawing/2014/main" id="{EC66D057-E44F-CA47-A564-4C291472FDDC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355" name="CuadroTexto 354">
              <a:extLst>
                <a:ext uri="{FF2B5EF4-FFF2-40B4-BE49-F238E27FC236}">
                  <a16:creationId xmlns:a16="http://schemas.microsoft.com/office/drawing/2014/main" id="{C354C9E7-FA1B-E944-9265-60EB54B0D207}"/>
                </a:ext>
              </a:extLst>
            </p:cNvPr>
            <p:cNvSpPr txBox="1"/>
            <p:nvPr/>
          </p:nvSpPr>
          <p:spPr>
            <a:xfrm>
              <a:off x="8958626" y="861425"/>
              <a:ext cx="64604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Fitness/Sport</a:t>
              </a:r>
            </a:p>
          </p:txBody>
        </p:sp>
        <p:sp>
          <p:nvSpPr>
            <p:cNvPr id="356" name="CuadroTexto 355">
              <a:extLst>
                <a:ext uri="{FF2B5EF4-FFF2-40B4-BE49-F238E27FC236}">
                  <a16:creationId xmlns:a16="http://schemas.microsoft.com/office/drawing/2014/main" id="{E2E02032-1368-6548-B954-7D2DD90214A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57" name="Freeform 254">
            <a:extLst>
              <a:ext uri="{FF2B5EF4-FFF2-40B4-BE49-F238E27FC236}">
                <a16:creationId xmlns:a16="http://schemas.microsoft.com/office/drawing/2014/main" id="{26CAD3EF-0A0D-9944-8B22-4750DFD0C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6838" y="11189938"/>
            <a:ext cx="804311" cy="658896"/>
          </a:xfrm>
          <a:custGeom>
            <a:avLst/>
            <a:gdLst>
              <a:gd name="T0" fmla="*/ 720 w 780"/>
              <a:gd name="T1" fmla="*/ 59 h 638"/>
              <a:gd name="T2" fmla="*/ 444 w 780"/>
              <a:gd name="T3" fmla="*/ 59 h 638"/>
              <a:gd name="T4" fmla="*/ 377 w 780"/>
              <a:gd name="T5" fmla="*/ 59 h 638"/>
              <a:gd name="T6" fmla="*/ 100 w 780"/>
              <a:gd name="T7" fmla="*/ 59 h 638"/>
              <a:gd name="T8" fmla="*/ 50 w 780"/>
              <a:gd name="T9" fmla="*/ 268 h 638"/>
              <a:gd name="T10" fmla="*/ 0 w 780"/>
              <a:gd name="T11" fmla="*/ 285 h 638"/>
              <a:gd name="T12" fmla="*/ 75 w 780"/>
              <a:gd name="T13" fmla="*/ 302 h 638"/>
              <a:gd name="T14" fmla="*/ 151 w 780"/>
              <a:gd name="T15" fmla="*/ 386 h 638"/>
              <a:gd name="T16" fmla="*/ 393 w 780"/>
              <a:gd name="T17" fmla="*/ 629 h 638"/>
              <a:gd name="T18" fmla="*/ 427 w 780"/>
              <a:gd name="T19" fmla="*/ 629 h 638"/>
              <a:gd name="T20" fmla="*/ 670 w 780"/>
              <a:gd name="T21" fmla="*/ 386 h 638"/>
              <a:gd name="T22" fmla="*/ 720 w 780"/>
              <a:gd name="T23" fmla="*/ 335 h 638"/>
              <a:gd name="T24" fmla="*/ 720 w 780"/>
              <a:gd name="T25" fmla="*/ 59 h 638"/>
              <a:gd name="T26" fmla="*/ 695 w 780"/>
              <a:gd name="T27" fmla="*/ 302 h 638"/>
              <a:gd name="T28" fmla="*/ 645 w 780"/>
              <a:gd name="T29" fmla="*/ 352 h 638"/>
              <a:gd name="T30" fmla="*/ 176 w 780"/>
              <a:gd name="T31" fmla="*/ 361 h 638"/>
              <a:gd name="T32" fmla="*/ 125 w 780"/>
              <a:gd name="T33" fmla="*/ 302 h 638"/>
              <a:gd name="T34" fmla="*/ 134 w 780"/>
              <a:gd name="T35" fmla="*/ 252 h 638"/>
              <a:gd name="T36" fmla="*/ 209 w 780"/>
              <a:gd name="T37" fmla="*/ 369 h 638"/>
              <a:gd name="T38" fmla="*/ 268 w 780"/>
              <a:gd name="T39" fmla="*/ 185 h 638"/>
              <a:gd name="T40" fmla="*/ 335 w 780"/>
              <a:gd name="T41" fmla="*/ 428 h 638"/>
              <a:gd name="T42" fmla="*/ 352 w 780"/>
              <a:gd name="T43" fmla="*/ 411 h 638"/>
              <a:gd name="T44" fmla="*/ 444 w 780"/>
              <a:gd name="T45" fmla="*/ 302 h 638"/>
              <a:gd name="T46" fmla="*/ 519 w 780"/>
              <a:gd name="T47" fmla="*/ 302 h 638"/>
              <a:gd name="T48" fmla="*/ 519 w 780"/>
              <a:gd name="T49" fmla="*/ 268 h 638"/>
              <a:gd name="T50" fmla="*/ 410 w 780"/>
              <a:gd name="T51" fmla="*/ 210 h 638"/>
              <a:gd name="T52" fmla="*/ 377 w 780"/>
              <a:gd name="T53" fmla="*/ 218 h 638"/>
              <a:gd name="T54" fmla="*/ 285 w 780"/>
              <a:gd name="T55" fmla="*/ 93 h 638"/>
              <a:gd name="T56" fmla="*/ 268 w 780"/>
              <a:gd name="T57" fmla="*/ 76 h 638"/>
              <a:gd name="T58" fmla="*/ 201 w 780"/>
              <a:gd name="T59" fmla="*/ 294 h 638"/>
              <a:gd name="T60" fmla="*/ 142 w 780"/>
              <a:gd name="T61" fmla="*/ 201 h 638"/>
              <a:gd name="T62" fmla="*/ 92 w 780"/>
              <a:gd name="T63" fmla="*/ 243 h 638"/>
              <a:gd name="T64" fmla="*/ 125 w 780"/>
              <a:gd name="T65" fmla="*/ 84 h 638"/>
              <a:gd name="T66" fmla="*/ 352 w 780"/>
              <a:gd name="T67" fmla="*/ 84 h 638"/>
              <a:gd name="T68" fmla="*/ 410 w 780"/>
              <a:gd name="T69" fmla="*/ 143 h 638"/>
              <a:gd name="T70" fmla="*/ 477 w 780"/>
              <a:gd name="T71" fmla="*/ 84 h 638"/>
              <a:gd name="T72" fmla="*/ 695 w 780"/>
              <a:gd name="T73" fmla="*/ 84 h 638"/>
              <a:gd name="T74" fmla="*/ 695 w 780"/>
              <a:gd name="T75" fmla="*/ 302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80" h="638">
                <a:moveTo>
                  <a:pt x="720" y="59"/>
                </a:moveTo>
                <a:lnTo>
                  <a:pt x="720" y="59"/>
                </a:lnTo>
                <a:cubicBezTo>
                  <a:pt x="687" y="17"/>
                  <a:pt x="636" y="0"/>
                  <a:pt x="586" y="0"/>
                </a:cubicBezTo>
                <a:cubicBezTo>
                  <a:pt x="536" y="0"/>
                  <a:pt x="486" y="17"/>
                  <a:pt x="444" y="59"/>
                </a:cubicBezTo>
                <a:cubicBezTo>
                  <a:pt x="410" y="93"/>
                  <a:pt x="410" y="93"/>
                  <a:pt x="410" y="93"/>
                </a:cubicBezTo>
                <a:cubicBezTo>
                  <a:pt x="377" y="59"/>
                  <a:pt x="377" y="59"/>
                  <a:pt x="377" y="59"/>
                </a:cubicBezTo>
                <a:cubicBezTo>
                  <a:pt x="335" y="17"/>
                  <a:pt x="293" y="0"/>
                  <a:pt x="234" y="0"/>
                </a:cubicBezTo>
                <a:cubicBezTo>
                  <a:pt x="184" y="0"/>
                  <a:pt x="134" y="17"/>
                  <a:pt x="100" y="59"/>
                </a:cubicBezTo>
                <a:cubicBezTo>
                  <a:pt x="58" y="93"/>
                  <a:pt x="42" y="143"/>
                  <a:pt x="42" y="193"/>
                </a:cubicBezTo>
                <a:cubicBezTo>
                  <a:pt x="42" y="218"/>
                  <a:pt x="42" y="243"/>
                  <a:pt x="50" y="268"/>
                </a:cubicBezTo>
                <a:cubicBezTo>
                  <a:pt x="17" y="268"/>
                  <a:pt x="17" y="268"/>
                  <a:pt x="17" y="268"/>
                </a:cubicBezTo>
                <a:cubicBezTo>
                  <a:pt x="8" y="268"/>
                  <a:pt x="0" y="277"/>
                  <a:pt x="0" y="285"/>
                </a:cubicBezTo>
                <a:cubicBezTo>
                  <a:pt x="0" y="294"/>
                  <a:pt x="8" y="302"/>
                  <a:pt x="17" y="302"/>
                </a:cubicBezTo>
                <a:cubicBezTo>
                  <a:pt x="75" y="302"/>
                  <a:pt x="75" y="302"/>
                  <a:pt x="75" y="302"/>
                </a:cubicBezTo>
                <a:cubicBezTo>
                  <a:pt x="84" y="310"/>
                  <a:pt x="92" y="327"/>
                  <a:pt x="100" y="335"/>
                </a:cubicBezTo>
                <a:cubicBezTo>
                  <a:pt x="151" y="386"/>
                  <a:pt x="151" y="386"/>
                  <a:pt x="151" y="386"/>
                </a:cubicBezTo>
                <a:lnTo>
                  <a:pt x="151" y="386"/>
                </a:lnTo>
                <a:cubicBezTo>
                  <a:pt x="393" y="629"/>
                  <a:pt x="393" y="629"/>
                  <a:pt x="393" y="629"/>
                </a:cubicBezTo>
                <a:cubicBezTo>
                  <a:pt x="402" y="637"/>
                  <a:pt x="402" y="637"/>
                  <a:pt x="410" y="637"/>
                </a:cubicBezTo>
                <a:cubicBezTo>
                  <a:pt x="419" y="637"/>
                  <a:pt x="419" y="637"/>
                  <a:pt x="427" y="629"/>
                </a:cubicBezTo>
                <a:cubicBezTo>
                  <a:pt x="670" y="386"/>
                  <a:pt x="670" y="386"/>
                  <a:pt x="670" y="386"/>
                </a:cubicBezTo>
                <a:lnTo>
                  <a:pt x="670" y="386"/>
                </a:lnTo>
                <a:cubicBezTo>
                  <a:pt x="720" y="335"/>
                  <a:pt x="720" y="335"/>
                  <a:pt x="720" y="335"/>
                </a:cubicBezTo>
                <a:lnTo>
                  <a:pt x="720" y="335"/>
                </a:lnTo>
                <a:cubicBezTo>
                  <a:pt x="762" y="294"/>
                  <a:pt x="779" y="243"/>
                  <a:pt x="779" y="193"/>
                </a:cubicBezTo>
                <a:cubicBezTo>
                  <a:pt x="779" y="143"/>
                  <a:pt x="762" y="93"/>
                  <a:pt x="720" y="59"/>
                </a:cubicBezTo>
                <a:close/>
                <a:moveTo>
                  <a:pt x="695" y="302"/>
                </a:moveTo>
                <a:lnTo>
                  <a:pt x="695" y="302"/>
                </a:lnTo>
                <a:cubicBezTo>
                  <a:pt x="645" y="352"/>
                  <a:pt x="645" y="352"/>
                  <a:pt x="645" y="352"/>
                </a:cubicBezTo>
                <a:lnTo>
                  <a:pt x="645" y="352"/>
                </a:lnTo>
                <a:cubicBezTo>
                  <a:pt x="410" y="587"/>
                  <a:pt x="410" y="587"/>
                  <a:pt x="410" y="587"/>
                </a:cubicBezTo>
                <a:cubicBezTo>
                  <a:pt x="176" y="361"/>
                  <a:pt x="176" y="361"/>
                  <a:pt x="176" y="361"/>
                </a:cubicBezTo>
                <a:cubicBezTo>
                  <a:pt x="176" y="352"/>
                  <a:pt x="176" y="352"/>
                  <a:pt x="176" y="352"/>
                </a:cubicBezTo>
                <a:cubicBezTo>
                  <a:pt x="125" y="302"/>
                  <a:pt x="125" y="302"/>
                  <a:pt x="125" y="302"/>
                </a:cubicBezTo>
                <a:cubicBezTo>
                  <a:pt x="117" y="302"/>
                  <a:pt x="117" y="294"/>
                  <a:pt x="109" y="285"/>
                </a:cubicBezTo>
                <a:cubicBezTo>
                  <a:pt x="134" y="252"/>
                  <a:pt x="134" y="252"/>
                  <a:pt x="134" y="252"/>
                </a:cubicBezTo>
                <a:cubicBezTo>
                  <a:pt x="192" y="361"/>
                  <a:pt x="192" y="361"/>
                  <a:pt x="192" y="361"/>
                </a:cubicBezTo>
                <a:cubicBezTo>
                  <a:pt x="192" y="361"/>
                  <a:pt x="201" y="369"/>
                  <a:pt x="209" y="369"/>
                </a:cubicBezTo>
                <a:cubicBezTo>
                  <a:pt x="218" y="369"/>
                  <a:pt x="226" y="361"/>
                  <a:pt x="226" y="352"/>
                </a:cubicBezTo>
                <a:cubicBezTo>
                  <a:pt x="268" y="185"/>
                  <a:pt x="268" y="185"/>
                  <a:pt x="268" y="185"/>
                </a:cubicBezTo>
                <a:cubicBezTo>
                  <a:pt x="318" y="411"/>
                  <a:pt x="318" y="411"/>
                  <a:pt x="318" y="411"/>
                </a:cubicBezTo>
                <a:cubicBezTo>
                  <a:pt x="318" y="419"/>
                  <a:pt x="326" y="428"/>
                  <a:pt x="335" y="428"/>
                </a:cubicBezTo>
                <a:lnTo>
                  <a:pt x="335" y="428"/>
                </a:lnTo>
                <a:cubicBezTo>
                  <a:pt x="343" y="428"/>
                  <a:pt x="352" y="419"/>
                  <a:pt x="352" y="411"/>
                </a:cubicBezTo>
                <a:cubicBezTo>
                  <a:pt x="402" y="260"/>
                  <a:pt x="402" y="260"/>
                  <a:pt x="402" y="260"/>
                </a:cubicBezTo>
                <a:cubicBezTo>
                  <a:pt x="444" y="302"/>
                  <a:pt x="444" y="302"/>
                  <a:pt x="444" y="302"/>
                </a:cubicBezTo>
                <a:cubicBezTo>
                  <a:pt x="444" y="302"/>
                  <a:pt x="452" y="302"/>
                  <a:pt x="460" y="302"/>
                </a:cubicBezTo>
                <a:cubicBezTo>
                  <a:pt x="519" y="302"/>
                  <a:pt x="519" y="302"/>
                  <a:pt x="519" y="302"/>
                </a:cubicBezTo>
                <a:cubicBezTo>
                  <a:pt x="527" y="302"/>
                  <a:pt x="544" y="294"/>
                  <a:pt x="544" y="285"/>
                </a:cubicBezTo>
                <a:cubicBezTo>
                  <a:pt x="544" y="277"/>
                  <a:pt x="527" y="268"/>
                  <a:pt x="519" y="268"/>
                </a:cubicBezTo>
                <a:cubicBezTo>
                  <a:pt x="469" y="268"/>
                  <a:pt x="469" y="268"/>
                  <a:pt x="469" y="268"/>
                </a:cubicBezTo>
                <a:cubicBezTo>
                  <a:pt x="410" y="210"/>
                  <a:pt x="410" y="210"/>
                  <a:pt x="410" y="210"/>
                </a:cubicBezTo>
                <a:cubicBezTo>
                  <a:pt x="402" y="201"/>
                  <a:pt x="393" y="201"/>
                  <a:pt x="393" y="201"/>
                </a:cubicBezTo>
                <a:cubicBezTo>
                  <a:pt x="385" y="201"/>
                  <a:pt x="377" y="210"/>
                  <a:pt x="377" y="218"/>
                </a:cubicBezTo>
                <a:cubicBezTo>
                  <a:pt x="335" y="335"/>
                  <a:pt x="335" y="335"/>
                  <a:pt x="335" y="335"/>
                </a:cubicBezTo>
                <a:cubicBezTo>
                  <a:pt x="285" y="93"/>
                  <a:pt x="285" y="93"/>
                  <a:pt x="285" y="93"/>
                </a:cubicBezTo>
                <a:cubicBezTo>
                  <a:pt x="285" y="76"/>
                  <a:pt x="276" y="76"/>
                  <a:pt x="268" y="76"/>
                </a:cubicBezTo>
                <a:lnTo>
                  <a:pt x="268" y="76"/>
                </a:lnTo>
                <a:cubicBezTo>
                  <a:pt x="259" y="76"/>
                  <a:pt x="251" y="76"/>
                  <a:pt x="251" y="84"/>
                </a:cubicBezTo>
                <a:cubicBezTo>
                  <a:pt x="201" y="294"/>
                  <a:pt x="201" y="294"/>
                  <a:pt x="201" y="294"/>
                </a:cubicBezTo>
                <a:cubicBezTo>
                  <a:pt x="159" y="210"/>
                  <a:pt x="159" y="210"/>
                  <a:pt x="159" y="210"/>
                </a:cubicBezTo>
                <a:cubicBezTo>
                  <a:pt x="159" y="210"/>
                  <a:pt x="151" y="201"/>
                  <a:pt x="142" y="201"/>
                </a:cubicBezTo>
                <a:cubicBezTo>
                  <a:pt x="134" y="201"/>
                  <a:pt x="134" y="201"/>
                  <a:pt x="125" y="210"/>
                </a:cubicBezTo>
                <a:cubicBezTo>
                  <a:pt x="92" y="243"/>
                  <a:pt x="92" y="243"/>
                  <a:pt x="92" y="243"/>
                </a:cubicBezTo>
                <a:cubicBezTo>
                  <a:pt x="84" y="227"/>
                  <a:pt x="84" y="210"/>
                  <a:pt x="84" y="193"/>
                </a:cubicBezTo>
                <a:cubicBezTo>
                  <a:pt x="84" y="151"/>
                  <a:pt x="100" y="109"/>
                  <a:pt x="125" y="84"/>
                </a:cubicBezTo>
                <a:cubicBezTo>
                  <a:pt x="159" y="51"/>
                  <a:pt x="192" y="34"/>
                  <a:pt x="234" y="34"/>
                </a:cubicBezTo>
                <a:cubicBezTo>
                  <a:pt x="276" y="34"/>
                  <a:pt x="318" y="51"/>
                  <a:pt x="352" y="84"/>
                </a:cubicBezTo>
                <a:cubicBezTo>
                  <a:pt x="393" y="134"/>
                  <a:pt x="393" y="134"/>
                  <a:pt x="393" y="134"/>
                </a:cubicBezTo>
                <a:cubicBezTo>
                  <a:pt x="402" y="134"/>
                  <a:pt x="402" y="143"/>
                  <a:pt x="410" y="143"/>
                </a:cubicBezTo>
                <a:cubicBezTo>
                  <a:pt x="419" y="143"/>
                  <a:pt x="419" y="134"/>
                  <a:pt x="427" y="134"/>
                </a:cubicBezTo>
                <a:cubicBezTo>
                  <a:pt x="477" y="84"/>
                  <a:pt x="477" y="84"/>
                  <a:pt x="477" y="84"/>
                </a:cubicBezTo>
                <a:cubicBezTo>
                  <a:pt x="502" y="51"/>
                  <a:pt x="544" y="34"/>
                  <a:pt x="586" y="34"/>
                </a:cubicBezTo>
                <a:cubicBezTo>
                  <a:pt x="628" y="34"/>
                  <a:pt x="670" y="51"/>
                  <a:pt x="695" y="84"/>
                </a:cubicBezTo>
                <a:cubicBezTo>
                  <a:pt x="728" y="109"/>
                  <a:pt x="745" y="151"/>
                  <a:pt x="745" y="193"/>
                </a:cubicBezTo>
                <a:cubicBezTo>
                  <a:pt x="745" y="235"/>
                  <a:pt x="728" y="277"/>
                  <a:pt x="695" y="3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55">
            <a:extLst>
              <a:ext uri="{FF2B5EF4-FFF2-40B4-BE49-F238E27FC236}">
                <a16:creationId xmlns:a16="http://schemas.microsoft.com/office/drawing/2014/main" id="{69A143E6-4327-D64F-8F8A-05F243172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920" y="4399194"/>
            <a:ext cx="681619" cy="690707"/>
          </a:xfrm>
          <a:custGeom>
            <a:avLst/>
            <a:gdLst>
              <a:gd name="T0" fmla="*/ 653 w 662"/>
              <a:gd name="T1" fmla="*/ 150 h 671"/>
              <a:gd name="T2" fmla="*/ 653 w 662"/>
              <a:gd name="T3" fmla="*/ 150 h 671"/>
              <a:gd name="T4" fmla="*/ 603 w 662"/>
              <a:gd name="T5" fmla="*/ 67 h 671"/>
              <a:gd name="T6" fmla="*/ 519 w 662"/>
              <a:gd name="T7" fmla="*/ 16 h 671"/>
              <a:gd name="T8" fmla="*/ 418 w 662"/>
              <a:gd name="T9" fmla="*/ 8 h 671"/>
              <a:gd name="T10" fmla="*/ 217 w 662"/>
              <a:gd name="T11" fmla="*/ 117 h 671"/>
              <a:gd name="T12" fmla="*/ 108 w 662"/>
              <a:gd name="T13" fmla="*/ 318 h 671"/>
              <a:gd name="T14" fmla="*/ 117 w 662"/>
              <a:gd name="T15" fmla="*/ 418 h 671"/>
              <a:gd name="T16" fmla="*/ 150 w 662"/>
              <a:gd name="T17" fmla="*/ 485 h 671"/>
              <a:gd name="T18" fmla="*/ 8 w 662"/>
              <a:gd name="T19" fmla="*/ 636 h 671"/>
              <a:gd name="T20" fmla="*/ 8 w 662"/>
              <a:gd name="T21" fmla="*/ 661 h 671"/>
              <a:gd name="T22" fmla="*/ 16 w 662"/>
              <a:gd name="T23" fmla="*/ 670 h 671"/>
              <a:gd name="T24" fmla="*/ 33 w 662"/>
              <a:gd name="T25" fmla="*/ 661 h 671"/>
              <a:gd name="T26" fmla="*/ 184 w 662"/>
              <a:gd name="T27" fmla="*/ 519 h 671"/>
              <a:gd name="T28" fmla="*/ 251 w 662"/>
              <a:gd name="T29" fmla="*/ 552 h 671"/>
              <a:gd name="T30" fmla="*/ 318 w 662"/>
              <a:gd name="T31" fmla="*/ 561 h 671"/>
              <a:gd name="T32" fmla="*/ 351 w 662"/>
              <a:gd name="T33" fmla="*/ 561 h 671"/>
              <a:gd name="T34" fmla="*/ 552 w 662"/>
              <a:gd name="T35" fmla="*/ 452 h 671"/>
              <a:gd name="T36" fmla="*/ 661 w 662"/>
              <a:gd name="T37" fmla="*/ 251 h 671"/>
              <a:gd name="T38" fmla="*/ 653 w 662"/>
              <a:gd name="T39" fmla="*/ 150 h 671"/>
              <a:gd name="T40" fmla="*/ 527 w 662"/>
              <a:gd name="T41" fmla="*/ 427 h 671"/>
              <a:gd name="T42" fmla="*/ 527 w 662"/>
              <a:gd name="T43" fmla="*/ 427 h 671"/>
              <a:gd name="T44" fmla="*/ 351 w 662"/>
              <a:gd name="T45" fmla="*/ 519 h 671"/>
              <a:gd name="T46" fmla="*/ 318 w 662"/>
              <a:gd name="T47" fmla="*/ 519 h 671"/>
              <a:gd name="T48" fmla="*/ 209 w 662"/>
              <a:gd name="T49" fmla="*/ 485 h 671"/>
              <a:gd name="T50" fmla="*/ 301 w 662"/>
              <a:gd name="T51" fmla="*/ 393 h 671"/>
              <a:gd name="T52" fmla="*/ 410 w 662"/>
              <a:gd name="T53" fmla="*/ 410 h 671"/>
              <a:gd name="T54" fmla="*/ 410 w 662"/>
              <a:gd name="T55" fmla="*/ 410 h 671"/>
              <a:gd name="T56" fmla="*/ 427 w 662"/>
              <a:gd name="T57" fmla="*/ 393 h 671"/>
              <a:gd name="T58" fmla="*/ 410 w 662"/>
              <a:gd name="T59" fmla="*/ 368 h 671"/>
              <a:gd name="T60" fmla="*/ 335 w 662"/>
              <a:gd name="T61" fmla="*/ 360 h 671"/>
              <a:gd name="T62" fmla="*/ 410 w 662"/>
              <a:gd name="T63" fmla="*/ 276 h 671"/>
              <a:gd name="T64" fmla="*/ 494 w 662"/>
              <a:gd name="T65" fmla="*/ 318 h 671"/>
              <a:gd name="T66" fmla="*/ 502 w 662"/>
              <a:gd name="T67" fmla="*/ 318 h 671"/>
              <a:gd name="T68" fmla="*/ 519 w 662"/>
              <a:gd name="T69" fmla="*/ 301 h 671"/>
              <a:gd name="T70" fmla="*/ 510 w 662"/>
              <a:gd name="T71" fmla="*/ 276 h 671"/>
              <a:gd name="T72" fmla="*/ 435 w 662"/>
              <a:gd name="T73" fmla="*/ 251 h 671"/>
              <a:gd name="T74" fmla="*/ 477 w 662"/>
              <a:gd name="T75" fmla="*/ 209 h 671"/>
              <a:gd name="T76" fmla="*/ 469 w 662"/>
              <a:gd name="T77" fmla="*/ 184 h 671"/>
              <a:gd name="T78" fmla="*/ 443 w 662"/>
              <a:gd name="T79" fmla="*/ 184 h 671"/>
              <a:gd name="T80" fmla="*/ 385 w 662"/>
              <a:gd name="T81" fmla="*/ 243 h 671"/>
              <a:gd name="T82" fmla="*/ 385 w 662"/>
              <a:gd name="T83" fmla="*/ 243 h 671"/>
              <a:gd name="T84" fmla="*/ 376 w 662"/>
              <a:gd name="T85" fmla="*/ 259 h 671"/>
              <a:gd name="T86" fmla="*/ 368 w 662"/>
              <a:gd name="T87" fmla="*/ 192 h 671"/>
              <a:gd name="T88" fmla="*/ 351 w 662"/>
              <a:gd name="T89" fmla="*/ 167 h 671"/>
              <a:gd name="T90" fmla="*/ 335 w 662"/>
              <a:gd name="T91" fmla="*/ 192 h 671"/>
              <a:gd name="T92" fmla="*/ 335 w 662"/>
              <a:gd name="T93" fmla="*/ 301 h 671"/>
              <a:gd name="T94" fmla="*/ 268 w 662"/>
              <a:gd name="T95" fmla="*/ 368 h 671"/>
              <a:gd name="T96" fmla="*/ 268 w 662"/>
              <a:gd name="T97" fmla="*/ 293 h 671"/>
              <a:gd name="T98" fmla="*/ 242 w 662"/>
              <a:gd name="T99" fmla="*/ 276 h 671"/>
              <a:gd name="T100" fmla="*/ 226 w 662"/>
              <a:gd name="T101" fmla="*/ 293 h 671"/>
              <a:gd name="T102" fmla="*/ 226 w 662"/>
              <a:gd name="T103" fmla="*/ 410 h 671"/>
              <a:gd name="T104" fmla="*/ 184 w 662"/>
              <a:gd name="T105" fmla="*/ 460 h 671"/>
              <a:gd name="T106" fmla="*/ 242 w 662"/>
              <a:gd name="T107" fmla="*/ 142 h 671"/>
              <a:gd name="T108" fmla="*/ 427 w 662"/>
              <a:gd name="T109" fmla="*/ 50 h 671"/>
              <a:gd name="T110" fmla="*/ 452 w 662"/>
              <a:gd name="T111" fmla="*/ 42 h 671"/>
              <a:gd name="T112" fmla="*/ 577 w 662"/>
              <a:gd name="T113" fmla="*/ 92 h 671"/>
              <a:gd name="T114" fmla="*/ 527 w 662"/>
              <a:gd name="T115" fmla="*/ 427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62" h="671">
                <a:moveTo>
                  <a:pt x="653" y="150"/>
                </a:moveTo>
                <a:lnTo>
                  <a:pt x="653" y="150"/>
                </a:lnTo>
                <a:cubicBezTo>
                  <a:pt x="644" y="117"/>
                  <a:pt x="628" y="83"/>
                  <a:pt x="603" y="67"/>
                </a:cubicBezTo>
                <a:cubicBezTo>
                  <a:pt x="577" y="42"/>
                  <a:pt x="552" y="25"/>
                  <a:pt x="519" y="16"/>
                </a:cubicBezTo>
                <a:cubicBezTo>
                  <a:pt x="485" y="8"/>
                  <a:pt x="452" y="0"/>
                  <a:pt x="418" y="8"/>
                </a:cubicBezTo>
                <a:cubicBezTo>
                  <a:pt x="343" y="16"/>
                  <a:pt x="276" y="58"/>
                  <a:pt x="217" y="117"/>
                </a:cubicBezTo>
                <a:cubicBezTo>
                  <a:pt x="159" y="176"/>
                  <a:pt x="117" y="243"/>
                  <a:pt x="108" y="318"/>
                </a:cubicBezTo>
                <a:cubicBezTo>
                  <a:pt x="108" y="351"/>
                  <a:pt x="108" y="385"/>
                  <a:pt x="117" y="418"/>
                </a:cubicBezTo>
                <a:cubicBezTo>
                  <a:pt x="125" y="444"/>
                  <a:pt x="134" y="469"/>
                  <a:pt x="150" y="485"/>
                </a:cubicBezTo>
                <a:cubicBezTo>
                  <a:pt x="8" y="636"/>
                  <a:pt x="8" y="636"/>
                  <a:pt x="8" y="636"/>
                </a:cubicBezTo>
                <a:cubicBezTo>
                  <a:pt x="0" y="645"/>
                  <a:pt x="0" y="653"/>
                  <a:pt x="8" y="661"/>
                </a:cubicBezTo>
                <a:cubicBezTo>
                  <a:pt x="8" y="670"/>
                  <a:pt x="16" y="670"/>
                  <a:pt x="16" y="670"/>
                </a:cubicBezTo>
                <a:cubicBezTo>
                  <a:pt x="25" y="670"/>
                  <a:pt x="33" y="670"/>
                  <a:pt x="33" y="661"/>
                </a:cubicBezTo>
                <a:cubicBezTo>
                  <a:pt x="184" y="519"/>
                  <a:pt x="184" y="519"/>
                  <a:pt x="184" y="519"/>
                </a:cubicBezTo>
                <a:cubicBezTo>
                  <a:pt x="201" y="536"/>
                  <a:pt x="226" y="544"/>
                  <a:pt x="251" y="552"/>
                </a:cubicBezTo>
                <a:cubicBezTo>
                  <a:pt x="268" y="561"/>
                  <a:pt x="293" y="561"/>
                  <a:pt x="318" y="561"/>
                </a:cubicBezTo>
                <a:cubicBezTo>
                  <a:pt x="326" y="561"/>
                  <a:pt x="343" y="561"/>
                  <a:pt x="351" y="561"/>
                </a:cubicBezTo>
                <a:cubicBezTo>
                  <a:pt x="427" y="544"/>
                  <a:pt x="494" y="511"/>
                  <a:pt x="552" y="452"/>
                </a:cubicBezTo>
                <a:cubicBezTo>
                  <a:pt x="611" y="393"/>
                  <a:pt x="653" y="326"/>
                  <a:pt x="661" y="251"/>
                </a:cubicBezTo>
                <a:cubicBezTo>
                  <a:pt x="661" y="217"/>
                  <a:pt x="661" y="184"/>
                  <a:pt x="653" y="150"/>
                </a:cubicBezTo>
                <a:close/>
                <a:moveTo>
                  <a:pt x="527" y="427"/>
                </a:moveTo>
                <a:lnTo>
                  <a:pt x="527" y="427"/>
                </a:lnTo>
                <a:cubicBezTo>
                  <a:pt x="477" y="477"/>
                  <a:pt x="410" y="511"/>
                  <a:pt x="351" y="519"/>
                </a:cubicBezTo>
                <a:cubicBezTo>
                  <a:pt x="335" y="519"/>
                  <a:pt x="326" y="519"/>
                  <a:pt x="318" y="519"/>
                </a:cubicBezTo>
                <a:cubicBezTo>
                  <a:pt x="276" y="519"/>
                  <a:pt x="234" y="511"/>
                  <a:pt x="209" y="485"/>
                </a:cubicBezTo>
                <a:cubicBezTo>
                  <a:pt x="301" y="393"/>
                  <a:pt x="301" y="393"/>
                  <a:pt x="301" y="393"/>
                </a:cubicBezTo>
                <a:cubicBezTo>
                  <a:pt x="410" y="410"/>
                  <a:pt x="410" y="410"/>
                  <a:pt x="410" y="410"/>
                </a:cubicBezTo>
                <a:lnTo>
                  <a:pt x="410" y="410"/>
                </a:lnTo>
                <a:cubicBezTo>
                  <a:pt x="418" y="410"/>
                  <a:pt x="427" y="402"/>
                  <a:pt x="427" y="393"/>
                </a:cubicBezTo>
                <a:cubicBezTo>
                  <a:pt x="427" y="377"/>
                  <a:pt x="418" y="368"/>
                  <a:pt x="410" y="368"/>
                </a:cubicBezTo>
                <a:cubicBezTo>
                  <a:pt x="335" y="360"/>
                  <a:pt x="335" y="360"/>
                  <a:pt x="335" y="360"/>
                </a:cubicBezTo>
                <a:cubicBezTo>
                  <a:pt x="410" y="276"/>
                  <a:pt x="410" y="276"/>
                  <a:pt x="410" y="276"/>
                </a:cubicBezTo>
                <a:cubicBezTo>
                  <a:pt x="494" y="318"/>
                  <a:pt x="494" y="318"/>
                  <a:pt x="494" y="318"/>
                </a:cubicBezTo>
                <a:cubicBezTo>
                  <a:pt x="502" y="318"/>
                  <a:pt x="502" y="318"/>
                  <a:pt x="502" y="318"/>
                </a:cubicBezTo>
                <a:cubicBezTo>
                  <a:pt x="510" y="318"/>
                  <a:pt x="519" y="310"/>
                  <a:pt x="519" y="301"/>
                </a:cubicBezTo>
                <a:cubicBezTo>
                  <a:pt x="527" y="293"/>
                  <a:pt x="519" y="284"/>
                  <a:pt x="510" y="276"/>
                </a:cubicBezTo>
                <a:cubicBezTo>
                  <a:pt x="435" y="251"/>
                  <a:pt x="435" y="251"/>
                  <a:pt x="435" y="251"/>
                </a:cubicBezTo>
                <a:cubicBezTo>
                  <a:pt x="477" y="209"/>
                  <a:pt x="477" y="209"/>
                  <a:pt x="477" y="209"/>
                </a:cubicBezTo>
                <a:cubicBezTo>
                  <a:pt x="477" y="201"/>
                  <a:pt x="477" y="192"/>
                  <a:pt x="469" y="184"/>
                </a:cubicBezTo>
                <a:cubicBezTo>
                  <a:pt x="469" y="176"/>
                  <a:pt x="452" y="176"/>
                  <a:pt x="443" y="184"/>
                </a:cubicBezTo>
                <a:cubicBezTo>
                  <a:pt x="385" y="243"/>
                  <a:pt x="385" y="243"/>
                  <a:pt x="385" y="243"/>
                </a:cubicBezTo>
                <a:lnTo>
                  <a:pt x="385" y="243"/>
                </a:lnTo>
                <a:cubicBezTo>
                  <a:pt x="376" y="259"/>
                  <a:pt x="376" y="259"/>
                  <a:pt x="376" y="259"/>
                </a:cubicBezTo>
                <a:cubicBezTo>
                  <a:pt x="368" y="192"/>
                  <a:pt x="368" y="192"/>
                  <a:pt x="368" y="192"/>
                </a:cubicBezTo>
                <a:cubicBezTo>
                  <a:pt x="368" y="176"/>
                  <a:pt x="360" y="167"/>
                  <a:pt x="351" y="167"/>
                </a:cubicBezTo>
                <a:cubicBezTo>
                  <a:pt x="335" y="167"/>
                  <a:pt x="326" y="184"/>
                  <a:pt x="335" y="192"/>
                </a:cubicBezTo>
                <a:cubicBezTo>
                  <a:pt x="335" y="301"/>
                  <a:pt x="335" y="301"/>
                  <a:pt x="335" y="301"/>
                </a:cubicBezTo>
                <a:cubicBezTo>
                  <a:pt x="268" y="368"/>
                  <a:pt x="268" y="368"/>
                  <a:pt x="268" y="368"/>
                </a:cubicBezTo>
                <a:cubicBezTo>
                  <a:pt x="268" y="293"/>
                  <a:pt x="268" y="293"/>
                  <a:pt x="268" y="293"/>
                </a:cubicBezTo>
                <a:cubicBezTo>
                  <a:pt x="268" y="284"/>
                  <a:pt x="259" y="276"/>
                  <a:pt x="242" y="276"/>
                </a:cubicBezTo>
                <a:cubicBezTo>
                  <a:pt x="234" y="276"/>
                  <a:pt x="226" y="284"/>
                  <a:pt x="226" y="293"/>
                </a:cubicBezTo>
                <a:cubicBezTo>
                  <a:pt x="226" y="410"/>
                  <a:pt x="226" y="410"/>
                  <a:pt x="226" y="410"/>
                </a:cubicBezTo>
                <a:cubicBezTo>
                  <a:pt x="184" y="460"/>
                  <a:pt x="184" y="460"/>
                  <a:pt x="184" y="460"/>
                </a:cubicBezTo>
                <a:cubicBezTo>
                  <a:pt x="117" y="377"/>
                  <a:pt x="142" y="243"/>
                  <a:pt x="242" y="142"/>
                </a:cubicBezTo>
                <a:cubicBezTo>
                  <a:pt x="293" y="92"/>
                  <a:pt x="360" y="58"/>
                  <a:pt x="427" y="50"/>
                </a:cubicBezTo>
                <a:cubicBezTo>
                  <a:pt x="435" y="50"/>
                  <a:pt x="443" y="42"/>
                  <a:pt x="452" y="42"/>
                </a:cubicBezTo>
                <a:cubicBezTo>
                  <a:pt x="502" y="42"/>
                  <a:pt x="544" y="58"/>
                  <a:pt x="577" y="92"/>
                </a:cubicBezTo>
                <a:cubicBezTo>
                  <a:pt x="653" y="167"/>
                  <a:pt x="636" y="318"/>
                  <a:pt x="527" y="4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56">
            <a:extLst>
              <a:ext uri="{FF2B5EF4-FFF2-40B4-BE49-F238E27FC236}">
                <a16:creationId xmlns:a16="http://schemas.microsoft.com/office/drawing/2014/main" id="{71723C49-43A8-A043-AEFD-7A229B0C0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384" y="7738248"/>
            <a:ext cx="727060" cy="767955"/>
          </a:xfrm>
          <a:custGeom>
            <a:avLst/>
            <a:gdLst>
              <a:gd name="T0" fmla="*/ 654 w 705"/>
              <a:gd name="T1" fmla="*/ 0 h 747"/>
              <a:gd name="T2" fmla="*/ 654 w 705"/>
              <a:gd name="T3" fmla="*/ 0 h 747"/>
              <a:gd name="T4" fmla="*/ 51 w 705"/>
              <a:gd name="T5" fmla="*/ 0 h 747"/>
              <a:gd name="T6" fmla="*/ 0 w 705"/>
              <a:gd name="T7" fmla="*/ 51 h 747"/>
              <a:gd name="T8" fmla="*/ 0 w 705"/>
              <a:gd name="T9" fmla="*/ 486 h 747"/>
              <a:gd name="T10" fmla="*/ 51 w 705"/>
              <a:gd name="T11" fmla="*/ 536 h 747"/>
              <a:gd name="T12" fmla="*/ 126 w 705"/>
              <a:gd name="T13" fmla="*/ 536 h 747"/>
              <a:gd name="T14" fmla="*/ 126 w 705"/>
              <a:gd name="T15" fmla="*/ 570 h 747"/>
              <a:gd name="T16" fmla="*/ 143 w 705"/>
              <a:gd name="T17" fmla="*/ 595 h 747"/>
              <a:gd name="T18" fmla="*/ 294 w 705"/>
              <a:gd name="T19" fmla="*/ 595 h 747"/>
              <a:gd name="T20" fmla="*/ 294 w 705"/>
              <a:gd name="T21" fmla="*/ 662 h 747"/>
              <a:gd name="T22" fmla="*/ 101 w 705"/>
              <a:gd name="T23" fmla="*/ 662 h 747"/>
              <a:gd name="T24" fmla="*/ 84 w 705"/>
              <a:gd name="T25" fmla="*/ 687 h 747"/>
              <a:gd name="T26" fmla="*/ 84 w 705"/>
              <a:gd name="T27" fmla="*/ 721 h 747"/>
              <a:gd name="T28" fmla="*/ 101 w 705"/>
              <a:gd name="T29" fmla="*/ 746 h 747"/>
              <a:gd name="T30" fmla="*/ 126 w 705"/>
              <a:gd name="T31" fmla="*/ 721 h 747"/>
              <a:gd name="T32" fmla="*/ 126 w 705"/>
              <a:gd name="T33" fmla="*/ 704 h 747"/>
              <a:gd name="T34" fmla="*/ 310 w 705"/>
              <a:gd name="T35" fmla="*/ 704 h 747"/>
              <a:gd name="T36" fmla="*/ 310 w 705"/>
              <a:gd name="T37" fmla="*/ 704 h 747"/>
              <a:gd name="T38" fmla="*/ 394 w 705"/>
              <a:gd name="T39" fmla="*/ 704 h 747"/>
              <a:gd name="T40" fmla="*/ 394 w 705"/>
              <a:gd name="T41" fmla="*/ 704 h 747"/>
              <a:gd name="T42" fmla="*/ 578 w 705"/>
              <a:gd name="T43" fmla="*/ 704 h 747"/>
              <a:gd name="T44" fmla="*/ 578 w 705"/>
              <a:gd name="T45" fmla="*/ 721 h 747"/>
              <a:gd name="T46" fmla="*/ 603 w 705"/>
              <a:gd name="T47" fmla="*/ 746 h 747"/>
              <a:gd name="T48" fmla="*/ 620 w 705"/>
              <a:gd name="T49" fmla="*/ 721 h 747"/>
              <a:gd name="T50" fmla="*/ 620 w 705"/>
              <a:gd name="T51" fmla="*/ 687 h 747"/>
              <a:gd name="T52" fmla="*/ 603 w 705"/>
              <a:gd name="T53" fmla="*/ 662 h 747"/>
              <a:gd name="T54" fmla="*/ 411 w 705"/>
              <a:gd name="T55" fmla="*/ 662 h 747"/>
              <a:gd name="T56" fmla="*/ 411 w 705"/>
              <a:gd name="T57" fmla="*/ 595 h 747"/>
              <a:gd name="T58" fmla="*/ 562 w 705"/>
              <a:gd name="T59" fmla="*/ 595 h 747"/>
              <a:gd name="T60" fmla="*/ 578 w 705"/>
              <a:gd name="T61" fmla="*/ 570 h 747"/>
              <a:gd name="T62" fmla="*/ 578 w 705"/>
              <a:gd name="T63" fmla="*/ 536 h 747"/>
              <a:gd name="T64" fmla="*/ 654 w 705"/>
              <a:gd name="T65" fmla="*/ 536 h 747"/>
              <a:gd name="T66" fmla="*/ 704 w 705"/>
              <a:gd name="T67" fmla="*/ 486 h 747"/>
              <a:gd name="T68" fmla="*/ 704 w 705"/>
              <a:gd name="T69" fmla="*/ 51 h 747"/>
              <a:gd name="T70" fmla="*/ 654 w 705"/>
              <a:gd name="T71" fmla="*/ 0 h 747"/>
              <a:gd name="T72" fmla="*/ 377 w 705"/>
              <a:gd name="T73" fmla="*/ 662 h 747"/>
              <a:gd name="T74" fmla="*/ 377 w 705"/>
              <a:gd name="T75" fmla="*/ 662 h 747"/>
              <a:gd name="T76" fmla="*/ 327 w 705"/>
              <a:gd name="T77" fmla="*/ 662 h 747"/>
              <a:gd name="T78" fmla="*/ 327 w 705"/>
              <a:gd name="T79" fmla="*/ 595 h 747"/>
              <a:gd name="T80" fmla="*/ 377 w 705"/>
              <a:gd name="T81" fmla="*/ 595 h 747"/>
              <a:gd name="T82" fmla="*/ 377 w 705"/>
              <a:gd name="T83" fmla="*/ 662 h 747"/>
              <a:gd name="T84" fmla="*/ 536 w 705"/>
              <a:gd name="T85" fmla="*/ 553 h 747"/>
              <a:gd name="T86" fmla="*/ 536 w 705"/>
              <a:gd name="T87" fmla="*/ 553 h 747"/>
              <a:gd name="T88" fmla="*/ 394 w 705"/>
              <a:gd name="T89" fmla="*/ 553 h 747"/>
              <a:gd name="T90" fmla="*/ 310 w 705"/>
              <a:gd name="T91" fmla="*/ 553 h 747"/>
              <a:gd name="T92" fmla="*/ 168 w 705"/>
              <a:gd name="T93" fmla="*/ 553 h 747"/>
              <a:gd name="T94" fmla="*/ 168 w 705"/>
              <a:gd name="T95" fmla="*/ 536 h 747"/>
              <a:gd name="T96" fmla="*/ 536 w 705"/>
              <a:gd name="T97" fmla="*/ 536 h 747"/>
              <a:gd name="T98" fmla="*/ 536 w 705"/>
              <a:gd name="T99" fmla="*/ 553 h 747"/>
              <a:gd name="T100" fmla="*/ 662 w 705"/>
              <a:gd name="T101" fmla="*/ 486 h 747"/>
              <a:gd name="T102" fmla="*/ 662 w 705"/>
              <a:gd name="T103" fmla="*/ 486 h 747"/>
              <a:gd name="T104" fmla="*/ 654 w 705"/>
              <a:gd name="T105" fmla="*/ 495 h 747"/>
              <a:gd name="T106" fmla="*/ 51 w 705"/>
              <a:gd name="T107" fmla="*/ 495 h 747"/>
              <a:gd name="T108" fmla="*/ 42 w 705"/>
              <a:gd name="T109" fmla="*/ 486 h 747"/>
              <a:gd name="T110" fmla="*/ 42 w 705"/>
              <a:gd name="T111" fmla="*/ 51 h 747"/>
              <a:gd name="T112" fmla="*/ 51 w 705"/>
              <a:gd name="T113" fmla="*/ 42 h 747"/>
              <a:gd name="T114" fmla="*/ 654 w 705"/>
              <a:gd name="T115" fmla="*/ 42 h 747"/>
              <a:gd name="T116" fmla="*/ 662 w 705"/>
              <a:gd name="T117" fmla="*/ 51 h 747"/>
              <a:gd name="T118" fmla="*/ 662 w 705"/>
              <a:gd name="T119" fmla="*/ 486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05" h="747">
                <a:moveTo>
                  <a:pt x="654" y="0"/>
                </a:moveTo>
                <a:lnTo>
                  <a:pt x="654" y="0"/>
                </a:lnTo>
                <a:cubicBezTo>
                  <a:pt x="51" y="0"/>
                  <a:pt x="51" y="0"/>
                  <a:pt x="51" y="0"/>
                </a:cubicBezTo>
                <a:cubicBezTo>
                  <a:pt x="26" y="0"/>
                  <a:pt x="0" y="26"/>
                  <a:pt x="0" y="51"/>
                </a:cubicBezTo>
                <a:cubicBezTo>
                  <a:pt x="0" y="486"/>
                  <a:pt x="0" y="486"/>
                  <a:pt x="0" y="486"/>
                </a:cubicBezTo>
                <a:cubicBezTo>
                  <a:pt x="0" y="511"/>
                  <a:pt x="26" y="536"/>
                  <a:pt x="51" y="536"/>
                </a:cubicBezTo>
                <a:cubicBezTo>
                  <a:pt x="126" y="536"/>
                  <a:pt x="126" y="536"/>
                  <a:pt x="126" y="536"/>
                </a:cubicBezTo>
                <a:cubicBezTo>
                  <a:pt x="126" y="570"/>
                  <a:pt x="126" y="570"/>
                  <a:pt x="126" y="570"/>
                </a:cubicBezTo>
                <a:cubicBezTo>
                  <a:pt x="126" y="587"/>
                  <a:pt x="134" y="595"/>
                  <a:pt x="143" y="595"/>
                </a:cubicBezTo>
                <a:cubicBezTo>
                  <a:pt x="294" y="595"/>
                  <a:pt x="294" y="595"/>
                  <a:pt x="294" y="595"/>
                </a:cubicBezTo>
                <a:cubicBezTo>
                  <a:pt x="294" y="662"/>
                  <a:pt x="294" y="662"/>
                  <a:pt x="294" y="662"/>
                </a:cubicBezTo>
                <a:cubicBezTo>
                  <a:pt x="101" y="662"/>
                  <a:pt x="101" y="662"/>
                  <a:pt x="101" y="662"/>
                </a:cubicBezTo>
                <a:cubicBezTo>
                  <a:pt x="93" y="662"/>
                  <a:pt x="84" y="670"/>
                  <a:pt x="84" y="687"/>
                </a:cubicBezTo>
                <a:cubicBezTo>
                  <a:pt x="84" y="721"/>
                  <a:pt x="84" y="721"/>
                  <a:pt x="84" y="721"/>
                </a:cubicBezTo>
                <a:cubicBezTo>
                  <a:pt x="84" y="737"/>
                  <a:pt x="93" y="746"/>
                  <a:pt x="101" y="746"/>
                </a:cubicBezTo>
                <a:cubicBezTo>
                  <a:pt x="118" y="746"/>
                  <a:pt x="126" y="737"/>
                  <a:pt x="126" y="721"/>
                </a:cubicBezTo>
                <a:cubicBezTo>
                  <a:pt x="126" y="704"/>
                  <a:pt x="126" y="704"/>
                  <a:pt x="126" y="704"/>
                </a:cubicBezTo>
                <a:cubicBezTo>
                  <a:pt x="310" y="704"/>
                  <a:pt x="310" y="704"/>
                  <a:pt x="310" y="704"/>
                </a:cubicBezTo>
                <a:lnTo>
                  <a:pt x="310" y="704"/>
                </a:lnTo>
                <a:cubicBezTo>
                  <a:pt x="394" y="704"/>
                  <a:pt x="394" y="704"/>
                  <a:pt x="394" y="704"/>
                </a:cubicBezTo>
                <a:lnTo>
                  <a:pt x="394" y="704"/>
                </a:lnTo>
                <a:cubicBezTo>
                  <a:pt x="578" y="704"/>
                  <a:pt x="578" y="704"/>
                  <a:pt x="578" y="704"/>
                </a:cubicBezTo>
                <a:cubicBezTo>
                  <a:pt x="578" y="721"/>
                  <a:pt x="578" y="721"/>
                  <a:pt x="578" y="721"/>
                </a:cubicBezTo>
                <a:cubicBezTo>
                  <a:pt x="578" y="737"/>
                  <a:pt x="587" y="746"/>
                  <a:pt x="603" y="746"/>
                </a:cubicBezTo>
                <a:cubicBezTo>
                  <a:pt x="612" y="746"/>
                  <a:pt x="620" y="737"/>
                  <a:pt x="620" y="721"/>
                </a:cubicBezTo>
                <a:cubicBezTo>
                  <a:pt x="620" y="687"/>
                  <a:pt x="620" y="687"/>
                  <a:pt x="620" y="687"/>
                </a:cubicBezTo>
                <a:cubicBezTo>
                  <a:pt x="620" y="670"/>
                  <a:pt x="612" y="662"/>
                  <a:pt x="603" y="662"/>
                </a:cubicBezTo>
                <a:cubicBezTo>
                  <a:pt x="411" y="662"/>
                  <a:pt x="411" y="662"/>
                  <a:pt x="411" y="662"/>
                </a:cubicBezTo>
                <a:cubicBezTo>
                  <a:pt x="411" y="595"/>
                  <a:pt x="411" y="595"/>
                  <a:pt x="411" y="595"/>
                </a:cubicBezTo>
                <a:cubicBezTo>
                  <a:pt x="562" y="595"/>
                  <a:pt x="562" y="595"/>
                  <a:pt x="562" y="595"/>
                </a:cubicBezTo>
                <a:cubicBezTo>
                  <a:pt x="570" y="595"/>
                  <a:pt x="578" y="587"/>
                  <a:pt x="578" y="570"/>
                </a:cubicBezTo>
                <a:cubicBezTo>
                  <a:pt x="578" y="536"/>
                  <a:pt x="578" y="536"/>
                  <a:pt x="578" y="536"/>
                </a:cubicBezTo>
                <a:cubicBezTo>
                  <a:pt x="654" y="536"/>
                  <a:pt x="654" y="536"/>
                  <a:pt x="654" y="536"/>
                </a:cubicBezTo>
                <a:cubicBezTo>
                  <a:pt x="679" y="536"/>
                  <a:pt x="704" y="511"/>
                  <a:pt x="704" y="486"/>
                </a:cubicBezTo>
                <a:cubicBezTo>
                  <a:pt x="704" y="51"/>
                  <a:pt x="704" y="51"/>
                  <a:pt x="704" y="51"/>
                </a:cubicBezTo>
                <a:cubicBezTo>
                  <a:pt x="704" y="26"/>
                  <a:pt x="679" y="0"/>
                  <a:pt x="654" y="0"/>
                </a:cubicBezTo>
                <a:close/>
                <a:moveTo>
                  <a:pt x="377" y="662"/>
                </a:moveTo>
                <a:lnTo>
                  <a:pt x="377" y="662"/>
                </a:lnTo>
                <a:cubicBezTo>
                  <a:pt x="327" y="662"/>
                  <a:pt x="327" y="662"/>
                  <a:pt x="327" y="662"/>
                </a:cubicBezTo>
                <a:cubicBezTo>
                  <a:pt x="327" y="595"/>
                  <a:pt x="327" y="595"/>
                  <a:pt x="327" y="595"/>
                </a:cubicBezTo>
                <a:cubicBezTo>
                  <a:pt x="377" y="595"/>
                  <a:pt x="377" y="595"/>
                  <a:pt x="377" y="595"/>
                </a:cubicBezTo>
                <a:lnTo>
                  <a:pt x="377" y="662"/>
                </a:lnTo>
                <a:close/>
                <a:moveTo>
                  <a:pt x="536" y="553"/>
                </a:moveTo>
                <a:lnTo>
                  <a:pt x="536" y="553"/>
                </a:lnTo>
                <a:cubicBezTo>
                  <a:pt x="394" y="553"/>
                  <a:pt x="394" y="553"/>
                  <a:pt x="394" y="553"/>
                </a:cubicBezTo>
                <a:cubicBezTo>
                  <a:pt x="310" y="553"/>
                  <a:pt x="310" y="553"/>
                  <a:pt x="310" y="553"/>
                </a:cubicBezTo>
                <a:cubicBezTo>
                  <a:pt x="168" y="553"/>
                  <a:pt x="168" y="553"/>
                  <a:pt x="168" y="553"/>
                </a:cubicBezTo>
                <a:cubicBezTo>
                  <a:pt x="168" y="536"/>
                  <a:pt x="168" y="536"/>
                  <a:pt x="168" y="536"/>
                </a:cubicBezTo>
                <a:cubicBezTo>
                  <a:pt x="536" y="536"/>
                  <a:pt x="536" y="536"/>
                  <a:pt x="536" y="536"/>
                </a:cubicBezTo>
                <a:lnTo>
                  <a:pt x="536" y="553"/>
                </a:lnTo>
                <a:close/>
                <a:moveTo>
                  <a:pt x="662" y="486"/>
                </a:moveTo>
                <a:lnTo>
                  <a:pt x="662" y="486"/>
                </a:lnTo>
                <a:cubicBezTo>
                  <a:pt x="662" y="495"/>
                  <a:pt x="662" y="495"/>
                  <a:pt x="654" y="495"/>
                </a:cubicBezTo>
                <a:cubicBezTo>
                  <a:pt x="51" y="495"/>
                  <a:pt x="51" y="495"/>
                  <a:pt x="51" y="495"/>
                </a:cubicBezTo>
                <a:cubicBezTo>
                  <a:pt x="42" y="495"/>
                  <a:pt x="42" y="495"/>
                  <a:pt x="42" y="486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2"/>
                  <a:pt x="42" y="42"/>
                  <a:pt x="51" y="42"/>
                </a:cubicBezTo>
                <a:cubicBezTo>
                  <a:pt x="654" y="42"/>
                  <a:pt x="654" y="42"/>
                  <a:pt x="654" y="42"/>
                </a:cubicBezTo>
                <a:cubicBezTo>
                  <a:pt x="662" y="42"/>
                  <a:pt x="662" y="42"/>
                  <a:pt x="662" y="51"/>
                </a:cubicBezTo>
                <a:lnTo>
                  <a:pt x="662" y="4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57">
            <a:extLst>
              <a:ext uri="{FF2B5EF4-FFF2-40B4-BE49-F238E27FC236}">
                <a16:creationId xmlns:a16="http://schemas.microsoft.com/office/drawing/2014/main" id="{70B062DE-5519-B04F-849A-22419B045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2575" y="7824585"/>
            <a:ext cx="77252" cy="45441"/>
          </a:xfrm>
          <a:custGeom>
            <a:avLst/>
            <a:gdLst>
              <a:gd name="T0" fmla="*/ 59 w 76"/>
              <a:gd name="T1" fmla="*/ 0 h 43"/>
              <a:gd name="T2" fmla="*/ 59 w 76"/>
              <a:gd name="T3" fmla="*/ 0 h 43"/>
              <a:gd name="T4" fmla="*/ 17 w 76"/>
              <a:gd name="T5" fmla="*/ 0 h 43"/>
              <a:gd name="T6" fmla="*/ 0 w 76"/>
              <a:gd name="T7" fmla="*/ 17 h 43"/>
              <a:gd name="T8" fmla="*/ 17 w 76"/>
              <a:gd name="T9" fmla="*/ 42 h 43"/>
              <a:gd name="T10" fmla="*/ 59 w 76"/>
              <a:gd name="T11" fmla="*/ 42 h 43"/>
              <a:gd name="T12" fmla="*/ 75 w 76"/>
              <a:gd name="T13" fmla="*/ 17 h 43"/>
              <a:gd name="T14" fmla="*/ 59 w 76"/>
              <a:gd name="T1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" h="43">
                <a:moveTo>
                  <a:pt x="59" y="0"/>
                </a:moveTo>
                <a:lnTo>
                  <a:pt x="59" y="0"/>
                </a:ln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9"/>
                  <a:pt x="0" y="17"/>
                </a:cubicBezTo>
                <a:cubicBezTo>
                  <a:pt x="0" y="34"/>
                  <a:pt x="8" y="42"/>
                  <a:pt x="17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67" y="42"/>
                  <a:pt x="75" y="34"/>
                  <a:pt x="75" y="17"/>
                </a:cubicBezTo>
                <a:cubicBezTo>
                  <a:pt x="75" y="9"/>
                  <a:pt x="67" y="0"/>
                  <a:pt x="5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58">
            <a:extLst>
              <a:ext uri="{FF2B5EF4-FFF2-40B4-BE49-F238E27FC236}">
                <a16:creationId xmlns:a16="http://schemas.microsoft.com/office/drawing/2014/main" id="{E318512A-B167-0445-82BC-8BEBA4C6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2575" y="8151761"/>
            <a:ext cx="63618" cy="63618"/>
          </a:xfrm>
          <a:custGeom>
            <a:avLst/>
            <a:gdLst>
              <a:gd name="T0" fmla="*/ 50 w 60"/>
              <a:gd name="T1" fmla="*/ 0 h 60"/>
              <a:gd name="T2" fmla="*/ 50 w 60"/>
              <a:gd name="T3" fmla="*/ 0 h 60"/>
              <a:gd name="T4" fmla="*/ 8 w 60"/>
              <a:gd name="T5" fmla="*/ 0 h 60"/>
              <a:gd name="T6" fmla="*/ 0 w 60"/>
              <a:gd name="T7" fmla="*/ 9 h 60"/>
              <a:gd name="T8" fmla="*/ 0 w 60"/>
              <a:gd name="T9" fmla="*/ 51 h 60"/>
              <a:gd name="T10" fmla="*/ 8 w 60"/>
              <a:gd name="T11" fmla="*/ 59 h 60"/>
              <a:gd name="T12" fmla="*/ 50 w 60"/>
              <a:gd name="T13" fmla="*/ 59 h 60"/>
              <a:gd name="T14" fmla="*/ 59 w 60"/>
              <a:gd name="T15" fmla="*/ 51 h 60"/>
              <a:gd name="T16" fmla="*/ 59 w 60"/>
              <a:gd name="T17" fmla="*/ 9 h 60"/>
              <a:gd name="T18" fmla="*/ 50 w 60"/>
              <a:gd name="T19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60">
                <a:moveTo>
                  <a:pt x="50" y="0"/>
                </a:moveTo>
                <a:lnTo>
                  <a:pt x="50" y="0"/>
                </a:lnTo>
                <a:cubicBezTo>
                  <a:pt x="8" y="0"/>
                  <a:pt x="8" y="0"/>
                  <a:pt x="8" y="0"/>
                </a:cubicBezTo>
                <a:lnTo>
                  <a:pt x="0" y="9"/>
                </a:lnTo>
                <a:cubicBezTo>
                  <a:pt x="0" y="51"/>
                  <a:pt x="0" y="51"/>
                  <a:pt x="0" y="51"/>
                </a:cubicBezTo>
                <a:cubicBezTo>
                  <a:pt x="0" y="59"/>
                  <a:pt x="8" y="59"/>
                  <a:pt x="8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9" y="59"/>
                  <a:pt x="59" y="59"/>
                  <a:pt x="59" y="51"/>
                </a:cubicBezTo>
                <a:cubicBezTo>
                  <a:pt x="59" y="9"/>
                  <a:pt x="59" y="9"/>
                  <a:pt x="59" y="9"/>
                </a:cubicBezTo>
                <a:cubicBezTo>
                  <a:pt x="59" y="9"/>
                  <a:pt x="59" y="0"/>
                  <a:pt x="5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59">
            <a:extLst>
              <a:ext uri="{FF2B5EF4-FFF2-40B4-BE49-F238E27FC236}">
                <a16:creationId xmlns:a16="http://schemas.microsoft.com/office/drawing/2014/main" id="{52834889-34AD-974A-8341-912D10F41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0898" y="7842761"/>
            <a:ext cx="518030" cy="345353"/>
          </a:xfrm>
          <a:custGeom>
            <a:avLst/>
            <a:gdLst>
              <a:gd name="T0" fmla="*/ 502 w 503"/>
              <a:gd name="T1" fmla="*/ 201 h 336"/>
              <a:gd name="T2" fmla="*/ 502 w 503"/>
              <a:gd name="T3" fmla="*/ 201 h 336"/>
              <a:gd name="T4" fmla="*/ 486 w 503"/>
              <a:gd name="T5" fmla="*/ 176 h 336"/>
              <a:gd name="T6" fmla="*/ 435 w 503"/>
              <a:gd name="T7" fmla="*/ 176 h 336"/>
              <a:gd name="T8" fmla="*/ 385 w 503"/>
              <a:gd name="T9" fmla="*/ 126 h 336"/>
              <a:gd name="T10" fmla="*/ 360 w 503"/>
              <a:gd name="T11" fmla="*/ 126 h 336"/>
              <a:gd name="T12" fmla="*/ 352 w 503"/>
              <a:gd name="T13" fmla="*/ 134 h 336"/>
              <a:gd name="T14" fmla="*/ 318 w 503"/>
              <a:gd name="T15" fmla="*/ 234 h 336"/>
              <a:gd name="T16" fmla="*/ 268 w 503"/>
              <a:gd name="T17" fmla="*/ 17 h 336"/>
              <a:gd name="T18" fmla="*/ 251 w 503"/>
              <a:gd name="T19" fmla="*/ 0 h 336"/>
              <a:gd name="T20" fmla="*/ 251 w 503"/>
              <a:gd name="T21" fmla="*/ 0 h 336"/>
              <a:gd name="T22" fmla="*/ 234 w 503"/>
              <a:gd name="T23" fmla="*/ 17 h 336"/>
              <a:gd name="T24" fmla="*/ 184 w 503"/>
              <a:gd name="T25" fmla="*/ 201 h 336"/>
              <a:gd name="T26" fmla="*/ 151 w 503"/>
              <a:gd name="T27" fmla="*/ 134 h 336"/>
              <a:gd name="T28" fmla="*/ 134 w 503"/>
              <a:gd name="T29" fmla="*/ 117 h 336"/>
              <a:gd name="T30" fmla="*/ 117 w 503"/>
              <a:gd name="T31" fmla="*/ 126 h 336"/>
              <a:gd name="T32" fmla="*/ 67 w 503"/>
              <a:gd name="T33" fmla="*/ 176 h 336"/>
              <a:gd name="T34" fmla="*/ 17 w 503"/>
              <a:gd name="T35" fmla="*/ 176 h 336"/>
              <a:gd name="T36" fmla="*/ 0 w 503"/>
              <a:gd name="T37" fmla="*/ 201 h 336"/>
              <a:gd name="T38" fmla="*/ 17 w 503"/>
              <a:gd name="T39" fmla="*/ 218 h 336"/>
              <a:gd name="T40" fmla="*/ 75 w 503"/>
              <a:gd name="T41" fmla="*/ 218 h 336"/>
              <a:gd name="T42" fmla="*/ 92 w 503"/>
              <a:gd name="T43" fmla="*/ 209 h 336"/>
              <a:gd name="T44" fmla="*/ 126 w 503"/>
              <a:gd name="T45" fmla="*/ 176 h 336"/>
              <a:gd name="T46" fmla="*/ 176 w 503"/>
              <a:gd name="T47" fmla="*/ 268 h 336"/>
              <a:gd name="T48" fmla="*/ 193 w 503"/>
              <a:gd name="T49" fmla="*/ 276 h 336"/>
              <a:gd name="T50" fmla="*/ 209 w 503"/>
              <a:gd name="T51" fmla="*/ 260 h 336"/>
              <a:gd name="T52" fmla="*/ 251 w 503"/>
              <a:gd name="T53" fmla="*/ 109 h 336"/>
              <a:gd name="T54" fmla="*/ 293 w 503"/>
              <a:gd name="T55" fmla="*/ 318 h 336"/>
              <a:gd name="T56" fmla="*/ 310 w 503"/>
              <a:gd name="T57" fmla="*/ 335 h 336"/>
              <a:gd name="T58" fmla="*/ 310 w 503"/>
              <a:gd name="T59" fmla="*/ 335 h 336"/>
              <a:gd name="T60" fmla="*/ 327 w 503"/>
              <a:gd name="T61" fmla="*/ 318 h 336"/>
              <a:gd name="T62" fmla="*/ 377 w 503"/>
              <a:gd name="T63" fmla="*/ 176 h 336"/>
              <a:gd name="T64" fmla="*/ 410 w 503"/>
              <a:gd name="T65" fmla="*/ 209 h 336"/>
              <a:gd name="T66" fmla="*/ 427 w 503"/>
              <a:gd name="T67" fmla="*/ 218 h 336"/>
              <a:gd name="T68" fmla="*/ 486 w 503"/>
              <a:gd name="T69" fmla="*/ 218 h 336"/>
              <a:gd name="T70" fmla="*/ 502 w 503"/>
              <a:gd name="T71" fmla="*/ 201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3" h="336">
                <a:moveTo>
                  <a:pt x="502" y="201"/>
                </a:moveTo>
                <a:lnTo>
                  <a:pt x="502" y="201"/>
                </a:lnTo>
                <a:cubicBezTo>
                  <a:pt x="502" y="184"/>
                  <a:pt x="494" y="176"/>
                  <a:pt x="486" y="176"/>
                </a:cubicBezTo>
                <a:cubicBezTo>
                  <a:pt x="435" y="176"/>
                  <a:pt x="435" y="176"/>
                  <a:pt x="435" y="176"/>
                </a:cubicBezTo>
                <a:cubicBezTo>
                  <a:pt x="385" y="126"/>
                  <a:pt x="385" y="126"/>
                  <a:pt x="385" y="126"/>
                </a:cubicBezTo>
                <a:cubicBezTo>
                  <a:pt x="377" y="126"/>
                  <a:pt x="368" y="117"/>
                  <a:pt x="360" y="126"/>
                </a:cubicBezTo>
                <a:cubicBezTo>
                  <a:pt x="360" y="126"/>
                  <a:pt x="352" y="126"/>
                  <a:pt x="352" y="134"/>
                </a:cubicBezTo>
                <a:cubicBezTo>
                  <a:pt x="318" y="234"/>
                  <a:pt x="318" y="234"/>
                  <a:pt x="318" y="234"/>
                </a:cubicBezTo>
                <a:cubicBezTo>
                  <a:pt x="268" y="17"/>
                  <a:pt x="268" y="17"/>
                  <a:pt x="268" y="17"/>
                </a:cubicBezTo>
                <a:cubicBezTo>
                  <a:pt x="268" y="8"/>
                  <a:pt x="259" y="0"/>
                  <a:pt x="251" y="0"/>
                </a:cubicBezTo>
                <a:lnTo>
                  <a:pt x="251" y="0"/>
                </a:lnTo>
                <a:cubicBezTo>
                  <a:pt x="243" y="0"/>
                  <a:pt x="234" y="8"/>
                  <a:pt x="234" y="17"/>
                </a:cubicBezTo>
                <a:cubicBezTo>
                  <a:pt x="184" y="201"/>
                  <a:pt x="184" y="201"/>
                  <a:pt x="184" y="201"/>
                </a:cubicBezTo>
                <a:cubicBezTo>
                  <a:pt x="151" y="134"/>
                  <a:pt x="151" y="134"/>
                  <a:pt x="151" y="134"/>
                </a:cubicBezTo>
                <a:cubicBezTo>
                  <a:pt x="151" y="126"/>
                  <a:pt x="142" y="117"/>
                  <a:pt x="134" y="117"/>
                </a:cubicBezTo>
                <a:cubicBezTo>
                  <a:pt x="126" y="117"/>
                  <a:pt x="126" y="126"/>
                  <a:pt x="117" y="126"/>
                </a:cubicBezTo>
                <a:cubicBezTo>
                  <a:pt x="67" y="176"/>
                  <a:pt x="67" y="176"/>
                  <a:pt x="67" y="176"/>
                </a:cubicBezTo>
                <a:cubicBezTo>
                  <a:pt x="17" y="176"/>
                  <a:pt x="17" y="176"/>
                  <a:pt x="17" y="176"/>
                </a:cubicBezTo>
                <a:cubicBezTo>
                  <a:pt x="8" y="176"/>
                  <a:pt x="0" y="184"/>
                  <a:pt x="0" y="201"/>
                </a:cubicBezTo>
                <a:cubicBezTo>
                  <a:pt x="0" y="209"/>
                  <a:pt x="8" y="218"/>
                  <a:pt x="17" y="218"/>
                </a:cubicBezTo>
                <a:cubicBezTo>
                  <a:pt x="75" y="218"/>
                  <a:pt x="75" y="218"/>
                  <a:pt x="75" y="218"/>
                </a:cubicBezTo>
                <a:cubicBezTo>
                  <a:pt x="84" y="218"/>
                  <a:pt x="92" y="218"/>
                  <a:pt x="92" y="209"/>
                </a:cubicBezTo>
                <a:cubicBezTo>
                  <a:pt x="126" y="176"/>
                  <a:pt x="126" y="176"/>
                  <a:pt x="126" y="176"/>
                </a:cubicBezTo>
                <a:cubicBezTo>
                  <a:pt x="176" y="268"/>
                  <a:pt x="176" y="268"/>
                  <a:pt x="176" y="268"/>
                </a:cubicBezTo>
                <a:cubicBezTo>
                  <a:pt x="184" y="276"/>
                  <a:pt x="184" y="276"/>
                  <a:pt x="193" y="276"/>
                </a:cubicBezTo>
                <a:cubicBezTo>
                  <a:pt x="201" y="276"/>
                  <a:pt x="209" y="268"/>
                  <a:pt x="209" y="260"/>
                </a:cubicBezTo>
                <a:cubicBezTo>
                  <a:pt x="251" y="109"/>
                  <a:pt x="251" y="109"/>
                  <a:pt x="251" y="109"/>
                </a:cubicBezTo>
                <a:cubicBezTo>
                  <a:pt x="293" y="318"/>
                  <a:pt x="293" y="318"/>
                  <a:pt x="293" y="318"/>
                </a:cubicBezTo>
                <a:cubicBezTo>
                  <a:pt x="293" y="327"/>
                  <a:pt x="301" y="335"/>
                  <a:pt x="310" y="335"/>
                </a:cubicBezTo>
                <a:lnTo>
                  <a:pt x="310" y="335"/>
                </a:lnTo>
                <a:cubicBezTo>
                  <a:pt x="318" y="335"/>
                  <a:pt x="327" y="327"/>
                  <a:pt x="327" y="318"/>
                </a:cubicBezTo>
                <a:cubicBezTo>
                  <a:pt x="377" y="176"/>
                  <a:pt x="377" y="176"/>
                  <a:pt x="377" y="176"/>
                </a:cubicBezTo>
                <a:cubicBezTo>
                  <a:pt x="410" y="209"/>
                  <a:pt x="410" y="209"/>
                  <a:pt x="410" y="209"/>
                </a:cubicBezTo>
                <a:cubicBezTo>
                  <a:pt x="419" y="218"/>
                  <a:pt x="419" y="218"/>
                  <a:pt x="427" y="218"/>
                </a:cubicBezTo>
                <a:cubicBezTo>
                  <a:pt x="486" y="218"/>
                  <a:pt x="486" y="218"/>
                  <a:pt x="486" y="218"/>
                </a:cubicBezTo>
                <a:cubicBezTo>
                  <a:pt x="494" y="218"/>
                  <a:pt x="502" y="209"/>
                  <a:pt x="502" y="20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60">
            <a:extLst>
              <a:ext uri="{FF2B5EF4-FFF2-40B4-BE49-F238E27FC236}">
                <a16:creationId xmlns:a16="http://schemas.microsoft.com/office/drawing/2014/main" id="{36115E95-38D2-A747-9477-35F1641D7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4545" y="7815496"/>
            <a:ext cx="104516" cy="86340"/>
          </a:xfrm>
          <a:custGeom>
            <a:avLst/>
            <a:gdLst>
              <a:gd name="T0" fmla="*/ 51 w 102"/>
              <a:gd name="T1" fmla="*/ 84 h 85"/>
              <a:gd name="T2" fmla="*/ 51 w 102"/>
              <a:gd name="T3" fmla="*/ 84 h 85"/>
              <a:gd name="T4" fmla="*/ 93 w 102"/>
              <a:gd name="T5" fmla="*/ 50 h 85"/>
              <a:gd name="T6" fmla="*/ 93 w 102"/>
              <a:gd name="T7" fmla="*/ 50 h 85"/>
              <a:gd name="T8" fmla="*/ 93 w 102"/>
              <a:gd name="T9" fmla="*/ 42 h 85"/>
              <a:gd name="T10" fmla="*/ 101 w 102"/>
              <a:gd name="T11" fmla="*/ 25 h 85"/>
              <a:gd name="T12" fmla="*/ 93 w 102"/>
              <a:gd name="T13" fmla="*/ 8 h 85"/>
              <a:gd name="T14" fmla="*/ 59 w 102"/>
              <a:gd name="T15" fmla="*/ 8 h 85"/>
              <a:gd name="T16" fmla="*/ 51 w 102"/>
              <a:gd name="T17" fmla="*/ 17 h 85"/>
              <a:gd name="T18" fmla="*/ 42 w 102"/>
              <a:gd name="T19" fmla="*/ 8 h 85"/>
              <a:gd name="T20" fmla="*/ 9 w 102"/>
              <a:gd name="T21" fmla="*/ 8 h 85"/>
              <a:gd name="T22" fmla="*/ 0 w 102"/>
              <a:gd name="T23" fmla="*/ 25 h 85"/>
              <a:gd name="T24" fmla="*/ 9 w 102"/>
              <a:gd name="T25" fmla="*/ 42 h 85"/>
              <a:gd name="T26" fmla="*/ 17 w 102"/>
              <a:gd name="T27" fmla="*/ 50 h 85"/>
              <a:gd name="T28" fmla="*/ 17 w 102"/>
              <a:gd name="T29" fmla="*/ 50 h 85"/>
              <a:gd name="T30" fmla="*/ 51 w 102"/>
              <a:gd name="T31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" h="85">
                <a:moveTo>
                  <a:pt x="51" y="84"/>
                </a:moveTo>
                <a:lnTo>
                  <a:pt x="51" y="84"/>
                </a:lnTo>
                <a:cubicBezTo>
                  <a:pt x="93" y="50"/>
                  <a:pt x="93" y="50"/>
                  <a:pt x="93" y="50"/>
                </a:cubicBezTo>
                <a:lnTo>
                  <a:pt x="93" y="50"/>
                </a:lnTo>
                <a:cubicBezTo>
                  <a:pt x="93" y="42"/>
                  <a:pt x="93" y="42"/>
                  <a:pt x="93" y="42"/>
                </a:cubicBezTo>
                <a:cubicBezTo>
                  <a:pt x="101" y="42"/>
                  <a:pt x="101" y="33"/>
                  <a:pt x="101" y="25"/>
                </a:cubicBezTo>
                <a:cubicBezTo>
                  <a:pt x="101" y="17"/>
                  <a:pt x="101" y="8"/>
                  <a:pt x="93" y="8"/>
                </a:cubicBezTo>
                <a:cubicBezTo>
                  <a:pt x="84" y="0"/>
                  <a:pt x="67" y="0"/>
                  <a:pt x="59" y="8"/>
                </a:cubicBezTo>
                <a:cubicBezTo>
                  <a:pt x="51" y="17"/>
                  <a:pt x="51" y="17"/>
                  <a:pt x="51" y="17"/>
                </a:cubicBezTo>
                <a:cubicBezTo>
                  <a:pt x="42" y="8"/>
                  <a:pt x="42" y="8"/>
                  <a:pt x="42" y="8"/>
                </a:cubicBezTo>
                <a:cubicBezTo>
                  <a:pt x="34" y="0"/>
                  <a:pt x="17" y="0"/>
                  <a:pt x="9" y="8"/>
                </a:cubicBezTo>
                <a:cubicBezTo>
                  <a:pt x="0" y="8"/>
                  <a:pt x="0" y="17"/>
                  <a:pt x="0" y="25"/>
                </a:cubicBezTo>
                <a:cubicBezTo>
                  <a:pt x="0" y="33"/>
                  <a:pt x="0" y="42"/>
                  <a:pt x="9" y="42"/>
                </a:cubicBezTo>
                <a:cubicBezTo>
                  <a:pt x="17" y="50"/>
                  <a:pt x="17" y="50"/>
                  <a:pt x="17" y="50"/>
                </a:cubicBezTo>
                <a:lnTo>
                  <a:pt x="17" y="50"/>
                </a:lnTo>
                <a:lnTo>
                  <a:pt x="51" y="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61">
            <a:extLst>
              <a:ext uri="{FF2B5EF4-FFF2-40B4-BE49-F238E27FC236}">
                <a16:creationId xmlns:a16="http://schemas.microsoft.com/office/drawing/2014/main" id="{2A16FB12-B94F-8B42-8581-DF641D006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036" y="11088623"/>
            <a:ext cx="381706" cy="813400"/>
          </a:xfrm>
          <a:custGeom>
            <a:avLst/>
            <a:gdLst>
              <a:gd name="T0" fmla="*/ 352 w 370"/>
              <a:gd name="T1" fmla="*/ 276 h 788"/>
              <a:gd name="T2" fmla="*/ 352 w 370"/>
              <a:gd name="T3" fmla="*/ 276 h 788"/>
              <a:gd name="T4" fmla="*/ 310 w 370"/>
              <a:gd name="T5" fmla="*/ 117 h 788"/>
              <a:gd name="T6" fmla="*/ 335 w 370"/>
              <a:gd name="T7" fmla="*/ 117 h 788"/>
              <a:gd name="T8" fmla="*/ 352 w 370"/>
              <a:gd name="T9" fmla="*/ 101 h 788"/>
              <a:gd name="T10" fmla="*/ 335 w 370"/>
              <a:gd name="T11" fmla="*/ 84 h 788"/>
              <a:gd name="T12" fmla="*/ 310 w 370"/>
              <a:gd name="T13" fmla="*/ 84 h 788"/>
              <a:gd name="T14" fmla="*/ 310 w 370"/>
              <a:gd name="T15" fmla="*/ 75 h 788"/>
              <a:gd name="T16" fmla="*/ 310 w 370"/>
              <a:gd name="T17" fmla="*/ 25 h 788"/>
              <a:gd name="T18" fmla="*/ 293 w 370"/>
              <a:gd name="T19" fmla="*/ 0 h 788"/>
              <a:gd name="T20" fmla="*/ 76 w 370"/>
              <a:gd name="T21" fmla="*/ 0 h 788"/>
              <a:gd name="T22" fmla="*/ 51 w 370"/>
              <a:gd name="T23" fmla="*/ 25 h 788"/>
              <a:gd name="T24" fmla="*/ 51 w 370"/>
              <a:gd name="T25" fmla="*/ 67 h 788"/>
              <a:gd name="T26" fmla="*/ 51 w 370"/>
              <a:gd name="T27" fmla="*/ 84 h 788"/>
              <a:gd name="T28" fmla="*/ 34 w 370"/>
              <a:gd name="T29" fmla="*/ 84 h 788"/>
              <a:gd name="T30" fmla="*/ 9 w 370"/>
              <a:gd name="T31" fmla="*/ 101 h 788"/>
              <a:gd name="T32" fmla="*/ 34 w 370"/>
              <a:gd name="T33" fmla="*/ 117 h 788"/>
              <a:gd name="T34" fmla="*/ 51 w 370"/>
              <a:gd name="T35" fmla="*/ 117 h 788"/>
              <a:gd name="T36" fmla="*/ 9 w 370"/>
              <a:gd name="T37" fmla="*/ 276 h 788"/>
              <a:gd name="T38" fmla="*/ 0 w 370"/>
              <a:gd name="T39" fmla="*/ 352 h 788"/>
              <a:gd name="T40" fmla="*/ 0 w 370"/>
              <a:gd name="T41" fmla="*/ 762 h 788"/>
              <a:gd name="T42" fmla="*/ 17 w 370"/>
              <a:gd name="T43" fmla="*/ 787 h 788"/>
              <a:gd name="T44" fmla="*/ 344 w 370"/>
              <a:gd name="T45" fmla="*/ 787 h 788"/>
              <a:gd name="T46" fmla="*/ 369 w 370"/>
              <a:gd name="T47" fmla="*/ 762 h 788"/>
              <a:gd name="T48" fmla="*/ 369 w 370"/>
              <a:gd name="T49" fmla="*/ 352 h 788"/>
              <a:gd name="T50" fmla="*/ 352 w 370"/>
              <a:gd name="T51" fmla="*/ 276 h 788"/>
              <a:gd name="T52" fmla="*/ 92 w 370"/>
              <a:gd name="T53" fmla="*/ 67 h 788"/>
              <a:gd name="T54" fmla="*/ 92 w 370"/>
              <a:gd name="T55" fmla="*/ 67 h 788"/>
              <a:gd name="T56" fmla="*/ 92 w 370"/>
              <a:gd name="T57" fmla="*/ 42 h 788"/>
              <a:gd name="T58" fmla="*/ 277 w 370"/>
              <a:gd name="T59" fmla="*/ 42 h 788"/>
              <a:gd name="T60" fmla="*/ 277 w 370"/>
              <a:gd name="T61" fmla="*/ 75 h 788"/>
              <a:gd name="T62" fmla="*/ 277 w 370"/>
              <a:gd name="T63" fmla="*/ 84 h 788"/>
              <a:gd name="T64" fmla="*/ 92 w 370"/>
              <a:gd name="T65" fmla="*/ 84 h 788"/>
              <a:gd name="T66" fmla="*/ 92 w 370"/>
              <a:gd name="T67" fmla="*/ 67 h 788"/>
              <a:gd name="T68" fmla="*/ 92 w 370"/>
              <a:gd name="T69" fmla="*/ 117 h 788"/>
              <a:gd name="T70" fmla="*/ 92 w 370"/>
              <a:gd name="T71" fmla="*/ 117 h 788"/>
              <a:gd name="T72" fmla="*/ 277 w 370"/>
              <a:gd name="T73" fmla="*/ 117 h 788"/>
              <a:gd name="T74" fmla="*/ 319 w 370"/>
              <a:gd name="T75" fmla="*/ 293 h 788"/>
              <a:gd name="T76" fmla="*/ 327 w 370"/>
              <a:gd name="T77" fmla="*/ 327 h 788"/>
              <a:gd name="T78" fmla="*/ 243 w 370"/>
              <a:gd name="T79" fmla="*/ 343 h 788"/>
              <a:gd name="T80" fmla="*/ 176 w 370"/>
              <a:gd name="T81" fmla="*/ 327 h 788"/>
              <a:gd name="T82" fmla="*/ 42 w 370"/>
              <a:gd name="T83" fmla="*/ 318 h 788"/>
              <a:gd name="T84" fmla="*/ 51 w 370"/>
              <a:gd name="T85" fmla="*/ 293 h 788"/>
              <a:gd name="T86" fmla="*/ 92 w 370"/>
              <a:gd name="T87" fmla="*/ 117 h 788"/>
              <a:gd name="T88" fmla="*/ 34 w 370"/>
              <a:gd name="T89" fmla="*/ 745 h 788"/>
              <a:gd name="T90" fmla="*/ 34 w 370"/>
              <a:gd name="T91" fmla="*/ 745 h 788"/>
              <a:gd name="T92" fmla="*/ 34 w 370"/>
              <a:gd name="T93" fmla="*/ 360 h 788"/>
              <a:gd name="T94" fmla="*/ 168 w 370"/>
              <a:gd name="T95" fmla="*/ 369 h 788"/>
              <a:gd name="T96" fmla="*/ 243 w 370"/>
              <a:gd name="T97" fmla="*/ 385 h 788"/>
              <a:gd name="T98" fmla="*/ 327 w 370"/>
              <a:gd name="T99" fmla="*/ 369 h 788"/>
              <a:gd name="T100" fmla="*/ 327 w 370"/>
              <a:gd name="T101" fmla="*/ 745 h 788"/>
              <a:gd name="T102" fmla="*/ 34 w 370"/>
              <a:gd name="T103" fmla="*/ 745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0" h="788">
                <a:moveTo>
                  <a:pt x="352" y="276"/>
                </a:moveTo>
                <a:lnTo>
                  <a:pt x="352" y="276"/>
                </a:lnTo>
                <a:cubicBezTo>
                  <a:pt x="327" y="226"/>
                  <a:pt x="319" y="176"/>
                  <a:pt x="310" y="117"/>
                </a:cubicBezTo>
                <a:cubicBezTo>
                  <a:pt x="335" y="117"/>
                  <a:pt x="335" y="117"/>
                  <a:pt x="335" y="117"/>
                </a:cubicBezTo>
                <a:cubicBezTo>
                  <a:pt x="344" y="117"/>
                  <a:pt x="352" y="109"/>
                  <a:pt x="352" y="101"/>
                </a:cubicBezTo>
                <a:cubicBezTo>
                  <a:pt x="352" y="92"/>
                  <a:pt x="344" y="84"/>
                  <a:pt x="335" y="84"/>
                </a:cubicBezTo>
                <a:cubicBezTo>
                  <a:pt x="310" y="84"/>
                  <a:pt x="310" y="84"/>
                  <a:pt x="310" y="84"/>
                </a:cubicBezTo>
                <a:lnTo>
                  <a:pt x="310" y="75"/>
                </a:lnTo>
                <a:cubicBezTo>
                  <a:pt x="310" y="25"/>
                  <a:pt x="310" y="25"/>
                  <a:pt x="310" y="25"/>
                </a:cubicBezTo>
                <a:cubicBezTo>
                  <a:pt x="310" y="8"/>
                  <a:pt x="302" y="0"/>
                  <a:pt x="293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59" y="0"/>
                  <a:pt x="51" y="8"/>
                  <a:pt x="51" y="25"/>
                </a:cubicBezTo>
                <a:cubicBezTo>
                  <a:pt x="51" y="67"/>
                  <a:pt x="51" y="67"/>
                  <a:pt x="51" y="67"/>
                </a:cubicBezTo>
                <a:cubicBezTo>
                  <a:pt x="51" y="75"/>
                  <a:pt x="51" y="75"/>
                  <a:pt x="51" y="84"/>
                </a:cubicBezTo>
                <a:cubicBezTo>
                  <a:pt x="34" y="84"/>
                  <a:pt x="34" y="84"/>
                  <a:pt x="34" y="84"/>
                </a:cubicBezTo>
                <a:cubicBezTo>
                  <a:pt x="25" y="84"/>
                  <a:pt x="9" y="92"/>
                  <a:pt x="9" y="101"/>
                </a:cubicBezTo>
                <a:cubicBezTo>
                  <a:pt x="9" y="109"/>
                  <a:pt x="25" y="117"/>
                  <a:pt x="34" y="117"/>
                </a:cubicBezTo>
                <a:cubicBezTo>
                  <a:pt x="51" y="117"/>
                  <a:pt x="51" y="117"/>
                  <a:pt x="51" y="117"/>
                </a:cubicBezTo>
                <a:cubicBezTo>
                  <a:pt x="51" y="176"/>
                  <a:pt x="34" y="226"/>
                  <a:pt x="9" y="276"/>
                </a:cubicBezTo>
                <a:cubicBezTo>
                  <a:pt x="0" y="302"/>
                  <a:pt x="0" y="327"/>
                  <a:pt x="0" y="352"/>
                </a:cubicBezTo>
                <a:cubicBezTo>
                  <a:pt x="0" y="762"/>
                  <a:pt x="0" y="762"/>
                  <a:pt x="0" y="762"/>
                </a:cubicBezTo>
                <a:cubicBezTo>
                  <a:pt x="0" y="779"/>
                  <a:pt x="9" y="787"/>
                  <a:pt x="17" y="787"/>
                </a:cubicBezTo>
                <a:cubicBezTo>
                  <a:pt x="344" y="787"/>
                  <a:pt x="344" y="787"/>
                  <a:pt x="344" y="787"/>
                </a:cubicBezTo>
                <a:cubicBezTo>
                  <a:pt x="352" y="787"/>
                  <a:pt x="369" y="779"/>
                  <a:pt x="369" y="762"/>
                </a:cubicBezTo>
                <a:cubicBezTo>
                  <a:pt x="369" y="352"/>
                  <a:pt x="369" y="352"/>
                  <a:pt x="369" y="352"/>
                </a:cubicBezTo>
                <a:cubicBezTo>
                  <a:pt x="369" y="327"/>
                  <a:pt x="360" y="302"/>
                  <a:pt x="352" y="276"/>
                </a:cubicBezTo>
                <a:close/>
                <a:moveTo>
                  <a:pt x="92" y="67"/>
                </a:moveTo>
                <a:lnTo>
                  <a:pt x="92" y="67"/>
                </a:lnTo>
                <a:cubicBezTo>
                  <a:pt x="92" y="42"/>
                  <a:pt x="92" y="42"/>
                  <a:pt x="92" y="42"/>
                </a:cubicBezTo>
                <a:cubicBezTo>
                  <a:pt x="277" y="42"/>
                  <a:pt x="277" y="42"/>
                  <a:pt x="277" y="42"/>
                </a:cubicBezTo>
                <a:cubicBezTo>
                  <a:pt x="277" y="75"/>
                  <a:pt x="277" y="75"/>
                  <a:pt x="277" y="75"/>
                </a:cubicBezTo>
                <a:lnTo>
                  <a:pt x="277" y="84"/>
                </a:lnTo>
                <a:cubicBezTo>
                  <a:pt x="92" y="84"/>
                  <a:pt x="92" y="84"/>
                  <a:pt x="92" y="84"/>
                </a:cubicBezTo>
                <a:cubicBezTo>
                  <a:pt x="92" y="75"/>
                  <a:pt x="92" y="75"/>
                  <a:pt x="92" y="67"/>
                </a:cubicBezTo>
                <a:close/>
                <a:moveTo>
                  <a:pt x="92" y="117"/>
                </a:moveTo>
                <a:lnTo>
                  <a:pt x="92" y="117"/>
                </a:lnTo>
                <a:cubicBezTo>
                  <a:pt x="277" y="117"/>
                  <a:pt x="277" y="117"/>
                  <a:pt x="277" y="117"/>
                </a:cubicBezTo>
                <a:cubicBezTo>
                  <a:pt x="277" y="184"/>
                  <a:pt x="293" y="243"/>
                  <a:pt x="319" y="293"/>
                </a:cubicBezTo>
                <a:cubicBezTo>
                  <a:pt x="319" y="302"/>
                  <a:pt x="319" y="318"/>
                  <a:pt x="327" y="327"/>
                </a:cubicBezTo>
                <a:cubicBezTo>
                  <a:pt x="293" y="343"/>
                  <a:pt x="268" y="343"/>
                  <a:pt x="243" y="343"/>
                </a:cubicBezTo>
                <a:cubicBezTo>
                  <a:pt x="218" y="343"/>
                  <a:pt x="201" y="335"/>
                  <a:pt x="176" y="327"/>
                </a:cubicBezTo>
                <a:cubicBezTo>
                  <a:pt x="143" y="318"/>
                  <a:pt x="109" y="302"/>
                  <a:pt x="42" y="318"/>
                </a:cubicBezTo>
                <a:cubicBezTo>
                  <a:pt x="42" y="310"/>
                  <a:pt x="42" y="302"/>
                  <a:pt x="51" y="293"/>
                </a:cubicBezTo>
                <a:cubicBezTo>
                  <a:pt x="76" y="235"/>
                  <a:pt x="84" y="176"/>
                  <a:pt x="92" y="117"/>
                </a:cubicBezTo>
                <a:close/>
                <a:moveTo>
                  <a:pt x="34" y="745"/>
                </a:moveTo>
                <a:lnTo>
                  <a:pt x="34" y="745"/>
                </a:lnTo>
                <a:cubicBezTo>
                  <a:pt x="34" y="360"/>
                  <a:pt x="34" y="360"/>
                  <a:pt x="34" y="360"/>
                </a:cubicBezTo>
                <a:cubicBezTo>
                  <a:pt x="101" y="343"/>
                  <a:pt x="134" y="352"/>
                  <a:pt x="168" y="369"/>
                </a:cubicBezTo>
                <a:cubicBezTo>
                  <a:pt x="193" y="377"/>
                  <a:pt x="218" y="385"/>
                  <a:pt x="243" y="385"/>
                </a:cubicBezTo>
                <a:cubicBezTo>
                  <a:pt x="268" y="385"/>
                  <a:pt x="293" y="377"/>
                  <a:pt x="327" y="369"/>
                </a:cubicBezTo>
                <a:cubicBezTo>
                  <a:pt x="327" y="745"/>
                  <a:pt x="327" y="745"/>
                  <a:pt x="327" y="745"/>
                </a:cubicBezTo>
                <a:lnTo>
                  <a:pt x="34" y="7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62">
            <a:extLst>
              <a:ext uri="{FF2B5EF4-FFF2-40B4-BE49-F238E27FC236}">
                <a16:creationId xmlns:a16="http://schemas.microsoft.com/office/drawing/2014/main" id="{1E317370-999A-7649-A7FB-E3BC2DEF0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529" y="7850749"/>
            <a:ext cx="586193" cy="577105"/>
          </a:xfrm>
          <a:custGeom>
            <a:avLst/>
            <a:gdLst>
              <a:gd name="T0" fmla="*/ 485 w 570"/>
              <a:gd name="T1" fmla="*/ 75 h 562"/>
              <a:gd name="T2" fmla="*/ 485 w 570"/>
              <a:gd name="T3" fmla="*/ 75 h 562"/>
              <a:gd name="T4" fmla="*/ 284 w 570"/>
              <a:gd name="T5" fmla="*/ 0 h 562"/>
              <a:gd name="T6" fmla="*/ 83 w 570"/>
              <a:gd name="T7" fmla="*/ 75 h 562"/>
              <a:gd name="T8" fmla="*/ 0 w 570"/>
              <a:gd name="T9" fmla="*/ 276 h 562"/>
              <a:gd name="T10" fmla="*/ 83 w 570"/>
              <a:gd name="T11" fmla="*/ 477 h 562"/>
              <a:gd name="T12" fmla="*/ 284 w 570"/>
              <a:gd name="T13" fmla="*/ 561 h 562"/>
              <a:gd name="T14" fmla="*/ 485 w 570"/>
              <a:gd name="T15" fmla="*/ 477 h 562"/>
              <a:gd name="T16" fmla="*/ 569 w 570"/>
              <a:gd name="T17" fmla="*/ 276 h 562"/>
              <a:gd name="T18" fmla="*/ 485 w 570"/>
              <a:gd name="T19" fmla="*/ 75 h 562"/>
              <a:gd name="T20" fmla="*/ 452 w 570"/>
              <a:gd name="T21" fmla="*/ 452 h 562"/>
              <a:gd name="T22" fmla="*/ 452 w 570"/>
              <a:gd name="T23" fmla="*/ 452 h 562"/>
              <a:gd name="T24" fmla="*/ 284 w 570"/>
              <a:gd name="T25" fmla="*/ 527 h 562"/>
              <a:gd name="T26" fmla="*/ 108 w 570"/>
              <a:gd name="T27" fmla="*/ 452 h 562"/>
              <a:gd name="T28" fmla="*/ 41 w 570"/>
              <a:gd name="T29" fmla="*/ 276 h 562"/>
              <a:gd name="T30" fmla="*/ 108 w 570"/>
              <a:gd name="T31" fmla="*/ 108 h 562"/>
              <a:gd name="T32" fmla="*/ 284 w 570"/>
              <a:gd name="T33" fmla="*/ 33 h 562"/>
              <a:gd name="T34" fmla="*/ 452 w 570"/>
              <a:gd name="T35" fmla="*/ 108 h 562"/>
              <a:gd name="T36" fmla="*/ 527 w 570"/>
              <a:gd name="T37" fmla="*/ 276 h 562"/>
              <a:gd name="T38" fmla="*/ 452 w 570"/>
              <a:gd name="T39" fmla="*/ 45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0" h="562">
                <a:moveTo>
                  <a:pt x="485" y="75"/>
                </a:moveTo>
                <a:lnTo>
                  <a:pt x="485" y="75"/>
                </a:lnTo>
                <a:cubicBezTo>
                  <a:pt x="427" y="25"/>
                  <a:pt x="360" y="0"/>
                  <a:pt x="284" y="0"/>
                </a:cubicBezTo>
                <a:cubicBezTo>
                  <a:pt x="209" y="0"/>
                  <a:pt x="134" y="25"/>
                  <a:pt x="83" y="75"/>
                </a:cubicBezTo>
                <a:cubicBezTo>
                  <a:pt x="25" y="134"/>
                  <a:pt x="0" y="201"/>
                  <a:pt x="0" y="276"/>
                </a:cubicBezTo>
                <a:cubicBezTo>
                  <a:pt x="0" y="351"/>
                  <a:pt x="25" y="427"/>
                  <a:pt x="83" y="477"/>
                </a:cubicBezTo>
                <a:cubicBezTo>
                  <a:pt x="134" y="536"/>
                  <a:pt x="209" y="561"/>
                  <a:pt x="284" y="561"/>
                </a:cubicBezTo>
                <a:cubicBezTo>
                  <a:pt x="360" y="561"/>
                  <a:pt x="427" y="536"/>
                  <a:pt x="485" y="477"/>
                </a:cubicBezTo>
                <a:cubicBezTo>
                  <a:pt x="536" y="427"/>
                  <a:pt x="569" y="351"/>
                  <a:pt x="569" y="276"/>
                </a:cubicBezTo>
                <a:cubicBezTo>
                  <a:pt x="569" y="201"/>
                  <a:pt x="536" y="134"/>
                  <a:pt x="485" y="75"/>
                </a:cubicBezTo>
                <a:close/>
                <a:moveTo>
                  <a:pt x="452" y="452"/>
                </a:moveTo>
                <a:lnTo>
                  <a:pt x="452" y="452"/>
                </a:lnTo>
                <a:cubicBezTo>
                  <a:pt x="410" y="502"/>
                  <a:pt x="351" y="527"/>
                  <a:pt x="284" y="527"/>
                </a:cubicBezTo>
                <a:cubicBezTo>
                  <a:pt x="217" y="527"/>
                  <a:pt x="159" y="502"/>
                  <a:pt x="108" y="452"/>
                </a:cubicBezTo>
                <a:cubicBezTo>
                  <a:pt x="67" y="402"/>
                  <a:pt x="41" y="343"/>
                  <a:pt x="41" y="276"/>
                </a:cubicBezTo>
                <a:cubicBezTo>
                  <a:pt x="41" y="217"/>
                  <a:pt x="67" y="150"/>
                  <a:pt x="108" y="108"/>
                </a:cubicBezTo>
                <a:cubicBezTo>
                  <a:pt x="159" y="58"/>
                  <a:pt x="217" y="33"/>
                  <a:pt x="284" y="33"/>
                </a:cubicBezTo>
                <a:cubicBezTo>
                  <a:pt x="351" y="33"/>
                  <a:pt x="410" y="58"/>
                  <a:pt x="452" y="108"/>
                </a:cubicBezTo>
                <a:cubicBezTo>
                  <a:pt x="502" y="150"/>
                  <a:pt x="527" y="217"/>
                  <a:pt x="527" y="276"/>
                </a:cubicBezTo>
                <a:cubicBezTo>
                  <a:pt x="527" y="343"/>
                  <a:pt x="502" y="402"/>
                  <a:pt x="452" y="4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63">
            <a:extLst>
              <a:ext uri="{FF2B5EF4-FFF2-40B4-BE49-F238E27FC236}">
                <a16:creationId xmlns:a16="http://schemas.microsoft.com/office/drawing/2014/main" id="{FB251083-93EC-8141-A10B-07EF6132A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221" y="7973442"/>
            <a:ext cx="336265" cy="336265"/>
          </a:xfrm>
          <a:custGeom>
            <a:avLst/>
            <a:gdLst>
              <a:gd name="T0" fmla="*/ 159 w 327"/>
              <a:gd name="T1" fmla="*/ 0 h 327"/>
              <a:gd name="T2" fmla="*/ 159 w 327"/>
              <a:gd name="T3" fmla="*/ 0 h 327"/>
              <a:gd name="T4" fmla="*/ 0 w 327"/>
              <a:gd name="T5" fmla="*/ 159 h 327"/>
              <a:gd name="T6" fmla="*/ 159 w 327"/>
              <a:gd name="T7" fmla="*/ 326 h 327"/>
              <a:gd name="T8" fmla="*/ 326 w 327"/>
              <a:gd name="T9" fmla="*/ 159 h 327"/>
              <a:gd name="T10" fmla="*/ 159 w 327"/>
              <a:gd name="T11" fmla="*/ 0 h 327"/>
              <a:gd name="T12" fmla="*/ 159 w 327"/>
              <a:gd name="T13" fmla="*/ 285 h 327"/>
              <a:gd name="T14" fmla="*/ 159 w 327"/>
              <a:gd name="T15" fmla="*/ 285 h 327"/>
              <a:gd name="T16" fmla="*/ 42 w 327"/>
              <a:gd name="T17" fmla="*/ 159 h 327"/>
              <a:gd name="T18" fmla="*/ 159 w 327"/>
              <a:gd name="T19" fmla="*/ 42 h 327"/>
              <a:gd name="T20" fmla="*/ 285 w 327"/>
              <a:gd name="T21" fmla="*/ 159 h 327"/>
              <a:gd name="T22" fmla="*/ 159 w 327"/>
              <a:gd name="T23" fmla="*/ 285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7" h="327">
                <a:moveTo>
                  <a:pt x="159" y="0"/>
                </a:moveTo>
                <a:lnTo>
                  <a:pt x="159" y="0"/>
                </a:lnTo>
                <a:cubicBezTo>
                  <a:pt x="75" y="0"/>
                  <a:pt x="0" y="75"/>
                  <a:pt x="0" y="159"/>
                </a:cubicBezTo>
                <a:cubicBezTo>
                  <a:pt x="0" y="251"/>
                  <a:pt x="75" y="326"/>
                  <a:pt x="159" y="326"/>
                </a:cubicBezTo>
                <a:cubicBezTo>
                  <a:pt x="251" y="326"/>
                  <a:pt x="326" y="251"/>
                  <a:pt x="326" y="159"/>
                </a:cubicBezTo>
                <a:cubicBezTo>
                  <a:pt x="326" y="75"/>
                  <a:pt x="251" y="0"/>
                  <a:pt x="159" y="0"/>
                </a:cubicBezTo>
                <a:close/>
                <a:moveTo>
                  <a:pt x="159" y="285"/>
                </a:moveTo>
                <a:lnTo>
                  <a:pt x="159" y="285"/>
                </a:lnTo>
                <a:cubicBezTo>
                  <a:pt x="92" y="285"/>
                  <a:pt x="42" y="234"/>
                  <a:pt x="42" y="159"/>
                </a:cubicBezTo>
                <a:cubicBezTo>
                  <a:pt x="42" y="92"/>
                  <a:pt x="92" y="42"/>
                  <a:pt x="159" y="42"/>
                </a:cubicBezTo>
                <a:cubicBezTo>
                  <a:pt x="226" y="42"/>
                  <a:pt x="285" y="92"/>
                  <a:pt x="285" y="159"/>
                </a:cubicBezTo>
                <a:cubicBezTo>
                  <a:pt x="285" y="234"/>
                  <a:pt x="226" y="285"/>
                  <a:pt x="159" y="2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64">
            <a:extLst>
              <a:ext uri="{FF2B5EF4-FFF2-40B4-BE49-F238E27FC236}">
                <a16:creationId xmlns:a16="http://schemas.microsoft.com/office/drawing/2014/main" id="{91F22905-53E9-4342-8CA1-F1AC55F8B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868" y="7850749"/>
            <a:ext cx="209030" cy="577105"/>
          </a:xfrm>
          <a:custGeom>
            <a:avLst/>
            <a:gdLst>
              <a:gd name="T0" fmla="*/ 184 w 202"/>
              <a:gd name="T1" fmla="*/ 0 h 562"/>
              <a:gd name="T2" fmla="*/ 184 w 202"/>
              <a:gd name="T3" fmla="*/ 0 h 562"/>
              <a:gd name="T4" fmla="*/ 17 w 202"/>
              <a:gd name="T5" fmla="*/ 0 h 562"/>
              <a:gd name="T6" fmla="*/ 0 w 202"/>
              <a:gd name="T7" fmla="*/ 16 h 562"/>
              <a:gd name="T8" fmla="*/ 0 w 202"/>
              <a:gd name="T9" fmla="*/ 167 h 562"/>
              <a:gd name="T10" fmla="*/ 58 w 202"/>
              <a:gd name="T11" fmla="*/ 251 h 562"/>
              <a:gd name="T12" fmla="*/ 58 w 202"/>
              <a:gd name="T13" fmla="*/ 519 h 562"/>
              <a:gd name="T14" fmla="*/ 100 w 202"/>
              <a:gd name="T15" fmla="*/ 561 h 562"/>
              <a:gd name="T16" fmla="*/ 151 w 202"/>
              <a:gd name="T17" fmla="*/ 519 h 562"/>
              <a:gd name="T18" fmla="*/ 151 w 202"/>
              <a:gd name="T19" fmla="*/ 251 h 562"/>
              <a:gd name="T20" fmla="*/ 201 w 202"/>
              <a:gd name="T21" fmla="*/ 167 h 562"/>
              <a:gd name="T22" fmla="*/ 201 w 202"/>
              <a:gd name="T23" fmla="*/ 16 h 562"/>
              <a:gd name="T24" fmla="*/ 184 w 202"/>
              <a:gd name="T25" fmla="*/ 0 h 562"/>
              <a:gd name="T26" fmla="*/ 100 w 202"/>
              <a:gd name="T27" fmla="*/ 527 h 562"/>
              <a:gd name="T28" fmla="*/ 100 w 202"/>
              <a:gd name="T29" fmla="*/ 527 h 562"/>
              <a:gd name="T30" fmla="*/ 92 w 202"/>
              <a:gd name="T31" fmla="*/ 519 h 562"/>
              <a:gd name="T32" fmla="*/ 92 w 202"/>
              <a:gd name="T33" fmla="*/ 259 h 562"/>
              <a:gd name="T34" fmla="*/ 109 w 202"/>
              <a:gd name="T35" fmla="*/ 259 h 562"/>
              <a:gd name="T36" fmla="*/ 109 w 202"/>
              <a:gd name="T37" fmla="*/ 519 h 562"/>
              <a:gd name="T38" fmla="*/ 100 w 202"/>
              <a:gd name="T39" fmla="*/ 527 h 562"/>
              <a:gd name="T40" fmla="*/ 167 w 202"/>
              <a:gd name="T41" fmla="*/ 167 h 562"/>
              <a:gd name="T42" fmla="*/ 167 w 202"/>
              <a:gd name="T43" fmla="*/ 167 h 562"/>
              <a:gd name="T44" fmla="*/ 109 w 202"/>
              <a:gd name="T45" fmla="*/ 226 h 562"/>
              <a:gd name="T46" fmla="*/ 92 w 202"/>
              <a:gd name="T47" fmla="*/ 226 h 562"/>
              <a:gd name="T48" fmla="*/ 42 w 202"/>
              <a:gd name="T49" fmla="*/ 167 h 562"/>
              <a:gd name="T50" fmla="*/ 42 w 202"/>
              <a:gd name="T51" fmla="*/ 33 h 562"/>
              <a:gd name="T52" fmla="*/ 58 w 202"/>
              <a:gd name="T53" fmla="*/ 33 h 562"/>
              <a:gd name="T54" fmla="*/ 58 w 202"/>
              <a:gd name="T55" fmla="*/ 142 h 562"/>
              <a:gd name="T56" fmla="*/ 75 w 202"/>
              <a:gd name="T57" fmla="*/ 167 h 562"/>
              <a:gd name="T58" fmla="*/ 92 w 202"/>
              <a:gd name="T59" fmla="*/ 142 h 562"/>
              <a:gd name="T60" fmla="*/ 92 w 202"/>
              <a:gd name="T61" fmla="*/ 33 h 562"/>
              <a:gd name="T62" fmla="*/ 109 w 202"/>
              <a:gd name="T63" fmla="*/ 33 h 562"/>
              <a:gd name="T64" fmla="*/ 109 w 202"/>
              <a:gd name="T65" fmla="*/ 142 h 562"/>
              <a:gd name="T66" fmla="*/ 125 w 202"/>
              <a:gd name="T67" fmla="*/ 167 h 562"/>
              <a:gd name="T68" fmla="*/ 151 w 202"/>
              <a:gd name="T69" fmla="*/ 142 h 562"/>
              <a:gd name="T70" fmla="*/ 151 w 202"/>
              <a:gd name="T71" fmla="*/ 33 h 562"/>
              <a:gd name="T72" fmla="*/ 167 w 202"/>
              <a:gd name="T73" fmla="*/ 33 h 562"/>
              <a:gd name="T74" fmla="*/ 167 w 202"/>
              <a:gd name="T75" fmla="*/ 167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2" h="562">
                <a:moveTo>
                  <a:pt x="184" y="0"/>
                </a:moveTo>
                <a:lnTo>
                  <a:pt x="184" y="0"/>
                </a:ln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6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209"/>
                  <a:pt x="25" y="242"/>
                  <a:pt x="58" y="251"/>
                </a:cubicBezTo>
                <a:cubicBezTo>
                  <a:pt x="58" y="519"/>
                  <a:pt x="58" y="519"/>
                  <a:pt x="58" y="519"/>
                </a:cubicBezTo>
                <a:cubicBezTo>
                  <a:pt x="58" y="544"/>
                  <a:pt x="75" y="561"/>
                  <a:pt x="100" y="561"/>
                </a:cubicBezTo>
                <a:cubicBezTo>
                  <a:pt x="125" y="561"/>
                  <a:pt x="151" y="544"/>
                  <a:pt x="151" y="519"/>
                </a:cubicBezTo>
                <a:cubicBezTo>
                  <a:pt x="151" y="251"/>
                  <a:pt x="151" y="251"/>
                  <a:pt x="151" y="251"/>
                </a:cubicBezTo>
                <a:cubicBezTo>
                  <a:pt x="184" y="242"/>
                  <a:pt x="201" y="209"/>
                  <a:pt x="201" y="167"/>
                </a:cubicBezTo>
                <a:cubicBezTo>
                  <a:pt x="201" y="16"/>
                  <a:pt x="201" y="16"/>
                  <a:pt x="201" y="16"/>
                </a:cubicBezTo>
                <a:cubicBezTo>
                  <a:pt x="201" y="8"/>
                  <a:pt x="192" y="0"/>
                  <a:pt x="184" y="0"/>
                </a:cubicBezTo>
                <a:close/>
                <a:moveTo>
                  <a:pt x="100" y="527"/>
                </a:moveTo>
                <a:lnTo>
                  <a:pt x="100" y="527"/>
                </a:lnTo>
                <a:lnTo>
                  <a:pt x="92" y="519"/>
                </a:lnTo>
                <a:cubicBezTo>
                  <a:pt x="92" y="259"/>
                  <a:pt x="92" y="259"/>
                  <a:pt x="92" y="259"/>
                </a:cubicBezTo>
                <a:cubicBezTo>
                  <a:pt x="109" y="259"/>
                  <a:pt x="109" y="259"/>
                  <a:pt x="109" y="259"/>
                </a:cubicBezTo>
                <a:cubicBezTo>
                  <a:pt x="109" y="519"/>
                  <a:pt x="109" y="519"/>
                  <a:pt x="109" y="519"/>
                </a:cubicBezTo>
                <a:cubicBezTo>
                  <a:pt x="109" y="519"/>
                  <a:pt x="109" y="527"/>
                  <a:pt x="100" y="527"/>
                </a:cubicBezTo>
                <a:close/>
                <a:moveTo>
                  <a:pt x="167" y="167"/>
                </a:moveTo>
                <a:lnTo>
                  <a:pt x="167" y="167"/>
                </a:lnTo>
                <a:cubicBezTo>
                  <a:pt x="167" y="201"/>
                  <a:pt x="142" y="226"/>
                  <a:pt x="109" y="226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67" y="226"/>
                  <a:pt x="42" y="201"/>
                  <a:pt x="42" y="167"/>
                </a:cubicBezTo>
                <a:cubicBezTo>
                  <a:pt x="42" y="33"/>
                  <a:pt x="42" y="33"/>
                  <a:pt x="42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142"/>
                  <a:pt x="58" y="142"/>
                  <a:pt x="58" y="142"/>
                </a:cubicBezTo>
                <a:cubicBezTo>
                  <a:pt x="58" y="159"/>
                  <a:pt x="67" y="167"/>
                  <a:pt x="75" y="167"/>
                </a:cubicBezTo>
                <a:cubicBezTo>
                  <a:pt x="84" y="167"/>
                  <a:pt x="92" y="159"/>
                  <a:pt x="92" y="142"/>
                </a:cubicBezTo>
                <a:cubicBezTo>
                  <a:pt x="92" y="33"/>
                  <a:pt x="92" y="33"/>
                  <a:pt x="92" y="33"/>
                </a:cubicBezTo>
                <a:cubicBezTo>
                  <a:pt x="109" y="33"/>
                  <a:pt x="109" y="33"/>
                  <a:pt x="109" y="33"/>
                </a:cubicBezTo>
                <a:cubicBezTo>
                  <a:pt x="109" y="142"/>
                  <a:pt x="109" y="142"/>
                  <a:pt x="109" y="142"/>
                </a:cubicBezTo>
                <a:cubicBezTo>
                  <a:pt x="109" y="159"/>
                  <a:pt x="117" y="167"/>
                  <a:pt x="125" y="167"/>
                </a:cubicBezTo>
                <a:cubicBezTo>
                  <a:pt x="142" y="167"/>
                  <a:pt x="151" y="159"/>
                  <a:pt x="151" y="142"/>
                </a:cubicBezTo>
                <a:cubicBezTo>
                  <a:pt x="151" y="33"/>
                  <a:pt x="151" y="33"/>
                  <a:pt x="151" y="33"/>
                </a:cubicBezTo>
                <a:cubicBezTo>
                  <a:pt x="167" y="33"/>
                  <a:pt x="167" y="33"/>
                  <a:pt x="167" y="33"/>
                </a:cubicBezTo>
                <a:lnTo>
                  <a:pt x="167" y="1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65">
            <a:extLst>
              <a:ext uri="{FF2B5EF4-FFF2-40B4-BE49-F238E27FC236}">
                <a16:creationId xmlns:a16="http://schemas.microsoft.com/office/drawing/2014/main" id="{7D7267A8-E9EB-4845-8469-701770FB6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4983" y="4485664"/>
            <a:ext cx="736148" cy="508942"/>
          </a:xfrm>
          <a:custGeom>
            <a:avLst/>
            <a:gdLst>
              <a:gd name="T0" fmla="*/ 520 w 713"/>
              <a:gd name="T1" fmla="*/ 243 h 495"/>
              <a:gd name="T2" fmla="*/ 494 w 713"/>
              <a:gd name="T3" fmla="*/ 100 h 495"/>
              <a:gd name="T4" fmla="*/ 419 w 713"/>
              <a:gd name="T5" fmla="*/ 67 h 495"/>
              <a:gd name="T6" fmla="*/ 444 w 713"/>
              <a:gd name="T7" fmla="*/ 100 h 495"/>
              <a:gd name="T8" fmla="*/ 226 w 713"/>
              <a:gd name="T9" fmla="*/ 50 h 495"/>
              <a:gd name="T10" fmla="*/ 252 w 713"/>
              <a:gd name="T11" fmla="*/ 42 h 495"/>
              <a:gd name="T12" fmla="*/ 218 w 713"/>
              <a:gd name="T13" fmla="*/ 17 h 495"/>
              <a:gd name="T14" fmla="*/ 109 w 713"/>
              <a:gd name="T15" fmla="*/ 33 h 495"/>
              <a:gd name="T16" fmla="*/ 126 w 713"/>
              <a:gd name="T17" fmla="*/ 234 h 495"/>
              <a:gd name="T18" fmla="*/ 260 w 713"/>
              <a:gd name="T19" fmla="*/ 360 h 495"/>
              <a:gd name="T20" fmla="*/ 335 w 713"/>
              <a:gd name="T21" fmla="*/ 377 h 495"/>
              <a:gd name="T22" fmla="*/ 335 w 713"/>
              <a:gd name="T23" fmla="*/ 377 h 495"/>
              <a:gd name="T24" fmla="*/ 335 w 713"/>
              <a:gd name="T25" fmla="*/ 385 h 495"/>
              <a:gd name="T26" fmla="*/ 335 w 713"/>
              <a:gd name="T27" fmla="*/ 385 h 495"/>
              <a:gd name="T28" fmla="*/ 335 w 713"/>
              <a:gd name="T29" fmla="*/ 385 h 495"/>
              <a:gd name="T30" fmla="*/ 344 w 713"/>
              <a:gd name="T31" fmla="*/ 385 h 495"/>
              <a:gd name="T32" fmla="*/ 344 w 713"/>
              <a:gd name="T33" fmla="*/ 385 h 495"/>
              <a:gd name="T34" fmla="*/ 344 w 713"/>
              <a:gd name="T35" fmla="*/ 385 h 495"/>
              <a:gd name="T36" fmla="*/ 344 w 713"/>
              <a:gd name="T37" fmla="*/ 385 h 495"/>
              <a:gd name="T38" fmla="*/ 344 w 713"/>
              <a:gd name="T39" fmla="*/ 385 h 495"/>
              <a:gd name="T40" fmla="*/ 352 w 713"/>
              <a:gd name="T41" fmla="*/ 385 h 495"/>
              <a:gd name="T42" fmla="*/ 352 w 713"/>
              <a:gd name="T43" fmla="*/ 385 h 495"/>
              <a:gd name="T44" fmla="*/ 712 w 713"/>
              <a:gd name="T45" fmla="*/ 352 h 495"/>
              <a:gd name="T46" fmla="*/ 226 w 713"/>
              <a:gd name="T47" fmla="*/ 360 h 495"/>
              <a:gd name="T48" fmla="*/ 126 w 713"/>
              <a:gd name="T49" fmla="*/ 259 h 495"/>
              <a:gd name="T50" fmla="*/ 134 w 713"/>
              <a:gd name="T51" fmla="*/ 335 h 495"/>
              <a:gd name="T52" fmla="*/ 168 w 713"/>
              <a:gd name="T53" fmla="*/ 268 h 495"/>
              <a:gd name="T54" fmla="*/ 494 w 713"/>
              <a:gd name="T55" fmla="*/ 259 h 495"/>
              <a:gd name="T56" fmla="*/ 444 w 713"/>
              <a:gd name="T57" fmla="*/ 176 h 495"/>
              <a:gd name="T58" fmla="*/ 511 w 713"/>
              <a:gd name="T59" fmla="*/ 285 h 495"/>
              <a:gd name="T60" fmla="*/ 511 w 713"/>
              <a:gd name="T61" fmla="*/ 285 h 495"/>
              <a:gd name="T62" fmla="*/ 419 w 713"/>
              <a:gd name="T63" fmla="*/ 159 h 495"/>
              <a:gd name="T64" fmla="*/ 578 w 713"/>
              <a:gd name="T65" fmla="*/ 452 h 495"/>
              <a:gd name="T66" fmla="*/ 587 w 713"/>
              <a:gd name="T67" fmla="*/ 368 h 495"/>
              <a:gd name="T68" fmla="*/ 587 w 713"/>
              <a:gd name="T69" fmla="*/ 368 h 495"/>
              <a:gd name="T70" fmla="*/ 587 w 713"/>
              <a:gd name="T71" fmla="*/ 368 h 495"/>
              <a:gd name="T72" fmla="*/ 587 w 713"/>
              <a:gd name="T73" fmla="*/ 368 h 495"/>
              <a:gd name="T74" fmla="*/ 587 w 713"/>
              <a:gd name="T75" fmla="*/ 368 h 495"/>
              <a:gd name="T76" fmla="*/ 595 w 713"/>
              <a:gd name="T77" fmla="*/ 368 h 495"/>
              <a:gd name="T78" fmla="*/ 595 w 713"/>
              <a:gd name="T79" fmla="*/ 368 h 495"/>
              <a:gd name="T80" fmla="*/ 595 w 713"/>
              <a:gd name="T81" fmla="*/ 360 h 495"/>
              <a:gd name="T82" fmla="*/ 595 w 713"/>
              <a:gd name="T83" fmla="*/ 360 h 495"/>
              <a:gd name="T84" fmla="*/ 595 w 713"/>
              <a:gd name="T85" fmla="*/ 360 h 495"/>
              <a:gd name="T86" fmla="*/ 595 w 713"/>
              <a:gd name="T87" fmla="*/ 360 h 495"/>
              <a:gd name="T88" fmla="*/ 595 w 713"/>
              <a:gd name="T89" fmla="*/ 352 h 495"/>
              <a:gd name="T90" fmla="*/ 595 w 713"/>
              <a:gd name="T91" fmla="*/ 352 h 495"/>
              <a:gd name="T92" fmla="*/ 595 w 713"/>
              <a:gd name="T93" fmla="*/ 352 h 495"/>
              <a:gd name="T94" fmla="*/ 595 w 713"/>
              <a:gd name="T95" fmla="*/ 352 h 495"/>
              <a:gd name="T96" fmla="*/ 595 w 713"/>
              <a:gd name="T97" fmla="*/ 343 h 495"/>
              <a:gd name="T98" fmla="*/ 578 w 713"/>
              <a:gd name="T99" fmla="*/ 259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13" h="495">
                <a:moveTo>
                  <a:pt x="578" y="226"/>
                </a:moveTo>
                <a:lnTo>
                  <a:pt x="578" y="226"/>
                </a:lnTo>
                <a:cubicBezTo>
                  <a:pt x="561" y="226"/>
                  <a:pt x="536" y="234"/>
                  <a:pt x="520" y="243"/>
                </a:cubicBezTo>
                <a:cubicBezTo>
                  <a:pt x="453" y="142"/>
                  <a:pt x="453" y="142"/>
                  <a:pt x="453" y="142"/>
                </a:cubicBezTo>
                <a:cubicBezTo>
                  <a:pt x="478" y="100"/>
                  <a:pt x="478" y="100"/>
                  <a:pt x="478" y="100"/>
                </a:cubicBezTo>
                <a:cubicBezTo>
                  <a:pt x="494" y="100"/>
                  <a:pt x="494" y="100"/>
                  <a:pt x="494" y="100"/>
                </a:cubicBezTo>
                <a:cubicBezTo>
                  <a:pt x="503" y="100"/>
                  <a:pt x="503" y="92"/>
                  <a:pt x="503" y="84"/>
                </a:cubicBezTo>
                <a:cubicBezTo>
                  <a:pt x="503" y="75"/>
                  <a:pt x="503" y="67"/>
                  <a:pt x="494" y="67"/>
                </a:cubicBezTo>
                <a:cubicBezTo>
                  <a:pt x="419" y="67"/>
                  <a:pt x="419" y="67"/>
                  <a:pt x="419" y="67"/>
                </a:cubicBezTo>
                <a:cubicBezTo>
                  <a:pt x="411" y="67"/>
                  <a:pt x="411" y="75"/>
                  <a:pt x="411" y="84"/>
                </a:cubicBezTo>
                <a:cubicBezTo>
                  <a:pt x="411" y="92"/>
                  <a:pt x="411" y="100"/>
                  <a:pt x="419" y="100"/>
                </a:cubicBezTo>
                <a:cubicBezTo>
                  <a:pt x="444" y="100"/>
                  <a:pt x="444" y="100"/>
                  <a:pt x="444" y="100"/>
                </a:cubicBezTo>
                <a:cubicBezTo>
                  <a:pt x="427" y="125"/>
                  <a:pt x="427" y="125"/>
                  <a:pt x="427" y="125"/>
                </a:cubicBezTo>
                <a:cubicBezTo>
                  <a:pt x="210" y="125"/>
                  <a:pt x="210" y="125"/>
                  <a:pt x="210" y="125"/>
                </a:cubicBezTo>
                <a:cubicBezTo>
                  <a:pt x="226" y="50"/>
                  <a:pt x="226" y="50"/>
                  <a:pt x="226" y="50"/>
                </a:cubicBezTo>
                <a:cubicBezTo>
                  <a:pt x="235" y="50"/>
                  <a:pt x="235" y="50"/>
                  <a:pt x="235" y="50"/>
                </a:cubicBezTo>
                <a:lnTo>
                  <a:pt x="235" y="50"/>
                </a:lnTo>
                <a:cubicBezTo>
                  <a:pt x="243" y="50"/>
                  <a:pt x="252" y="50"/>
                  <a:pt x="252" y="42"/>
                </a:cubicBezTo>
                <a:cubicBezTo>
                  <a:pt x="252" y="33"/>
                  <a:pt x="252" y="25"/>
                  <a:pt x="243" y="25"/>
                </a:cubicBezTo>
                <a:cubicBezTo>
                  <a:pt x="218" y="17"/>
                  <a:pt x="218" y="17"/>
                  <a:pt x="218" y="17"/>
                </a:cubicBezTo>
                <a:lnTo>
                  <a:pt x="218" y="17"/>
                </a:lnTo>
                <a:cubicBezTo>
                  <a:pt x="118" y="0"/>
                  <a:pt x="118" y="0"/>
                  <a:pt x="118" y="0"/>
                </a:cubicBezTo>
                <a:cubicBezTo>
                  <a:pt x="109" y="0"/>
                  <a:pt x="101" y="0"/>
                  <a:pt x="101" y="8"/>
                </a:cubicBezTo>
                <a:cubicBezTo>
                  <a:pt x="101" y="17"/>
                  <a:pt x="101" y="25"/>
                  <a:pt x="109" y="33"/>
                </a:cubicBezTo>
                <a:cubicBezTo>
                  <a:pt x="201" y="42"/>
                  <a:pt x="201" y="42"/>
                  <a:pt x="201" y="42"/>
                </a:cubicBezTo>
                <a:cubicBezTo>
                  <a:pt x="151" y="234"/>
                  <a:pt x="151" y="234"/>
                  <a:pt x="151" y="234"/>
                </a:cubicBezTo>
                <a:cubicBezTo>
                  <a:pt x="143" y="234"/>
                  <a:pt x="134" y="234"/>
                  <a:pt x="126" y="234"/>
                </a:cubicBezTo>
                <a:cubicBezTo>
                  <a:pt x="59" y="234"/>
                  <a:pt x="0" y="285"/>
                  <a:pt x="0" y="360"/>
                </a:cubicBezTo>
                <a:cubicBezTo>
                  <a:pt x="0" y="435"/>
                  <a:pt x="59" y="494"/>
                  <a:pt x="126" y="494"/>
                </a:cubicBezTo>
                <a:cubicBezTo>
                  <a:pt x="201" y="494"/>
                  <a:pt x="260" y="435"/>
                  <a:pt x="260" y="360"/>
                </a:cubicBezTo>
                <a:cubicBezTo>
                  <a:pt x="260" y="301"/>
                  <a:pt x="226" y="259"/>
                  <a:pt x="176" y="243"/>
                </a:cubicBezTo>
                <a:cubicBezTo>
                  <a:pt x="193" y="176"/>
                  <a:pt x="193" y="176"/>
                  <a:pt x="193" y="176"/>
                </a:cubicBezTo>
                <a:cubicBezTo>
                  <a:pt x="335" y="377"/>
                  <a:pt x="335" y="377"/>
                  <a:pt x="335" y="377"/>
                </a:cubicBezTo>
                <a:lnTo>
                  <a:pt x="335" y="377"/>
                </a:lnTo>
                <a:lnTo>
                  <a:pt x="335" y="377"/>
                </a:lnTo>
                <a:lnTo>
                  <a:pt x="335" y="377"/>
                </a:lnTo>
                <a:lnTo>
                  <a:pt x="335" y="377"/>
                </a:lnTo>
                <a:lnTo>
                  <a:pt x="335" y="377"/>
                </a:lnTo>
                <a:cubicBezTo>
                  <a:pt x="335" y="377"/>
                  <a:pt x="335" y="377"/>
                  <a:pt x="335" y="385"/>
                </a:cubicBezTo>
                <a:lnTo>
                  <a:pt x="335" y="385"/>
                </a:lnTo>
                <a:lnTo>
                  <a:pt x="335" y="385"/>
                </a:lnTo>
                <a:lnTo>
                  <a:pt x="335" y="385"/>
                </a:lnTo>
                <a:lnTo>
                  <a:pt x="335" y="385"/>
                </a:lnTo>
                <a:lnTo>
                  <a:pt x="335" y="385"/>
                </a:lnTo>
                <a:lnTo>
                  <a:pt x="335" y="385"/>
                </a:lnTo>
                <a:lnTo>
                  <a:pt x="335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44" y="385"/>
                </a:lnTo>
                <a:lnTo>
                  <a:pt x="352" y="385"/>
                </a:lnTo>
                <a:lnTo>
                  <a:pt x="352" y="385"/>
                </a:lnTo>
                <a:lnTo>
                  <a:pt x="352" y="385"/>
                </a:lnTo>
                <a:lnTo>
                  <a:pt x="352" y="385"/>
                </a:lnTo>
                <a:lnTo>
                  <a:pt x="352" y="385"/>
                </a:lnTo>
                <a:cubicBezTo>
                  <a:pt x="453" y="377"/>
                  <a:pt x="453" y="377"/>
                  <a:pt x="453" y="377"/>
                </a:cubicBezTo>
                <a:cubicBezTo>
                  <a:pt x="461" y="444"/>
                  <a:pt x="520" y="486"/>
                  <a:pt x="578" y="486"/>
                </a:cubicBezTo>
                <a:cubicBezTo>
                  <a:pt x="654" y="486"/>
                  <a:pt x="712" y="427"/>
                  <a:pt x="712" y="352"/>
                </a:cubicBezTo>
                <a:cubicBezTo>
                  <a:pt x="712" y="285"/>
                  <a:pt x="654" y="226"/>
                  <a:pt x="578" y="226"/>
                </a:cubicBezTo>
                <a:close/>
                <a:moveTo>
                  <a:pt x="226" y="360"/>
                </a:moveTo>
                <a:lnTo>
                  <a:pt x="226" y="360"/>
                </a:lnTo>
                <a:cubicBezTo>
                  <a:pt x="226" y="419"/>
                  <a:pt x="185" y="460"/>
                  <a:pt x="126" y="460"/>
                </a:cubicBezTo>
                <a:cubicBezTo>
                  <a:pt x="76" y="460"/>
                  <a:pt x="34" y="419"/>
                  <a:pt x="34" y="360"/>
                </a:cubicBezTo>
                <a:cubicBezTo>
                  <a:pt x="34" y="301"/>
                  <a:pt x="76" y="259"/>
                  <a:pt x="126" y="259"/>
                </a:cubicBezTo>
                <a:cubicBezTo>
                  <a:pt x="134" y="259"/>
                  <a:pt x="134" y="259"/>
                  <a:pt x="143" y="259"/>
                </a:cubicBezTo>
                <a:cubicBezTo>
                  <a:pt x="126" y="318"/>
                  <a:pt x="126" y="318"/>
                  <a:pt x="126" y="318"/>
                </a:cubicBezTo>
                <a:cubicBezTo>
                  <a:pt x="126" y="326"/>
                  <a:pt x="126" y="335"/>
                  <a:pt x="134" y="335"/>
                </a:cubicBezTo>
                <a:cubicBezTo>
                  <a:pt x="134" y="335"/>
                  <a:pt x="134" y="335"/>
                  <a:pt x="143" y="335"/>
                </a:cubicBezTo>
                <a:lnTo>
                  <a:pt x="151" y="326"/>
                </a:lnTo>
                <a:cubicBezTo>
                  <a:pt x="168" y="268"/>
                  <a:pt x="168" y="268"/>
                  <a:pt x="168" y="268"/>
                </a:cubicBezTo>
                <a:cubicBezTo>
                  <a:pt x="201" y="285"/>
                  <a:pt x="226" y="318"/>
                  <a:pt x="226" y="360"/>
                </a:cubicBezTo>
                <a:close/>
                <a:moveTo>
                  <a:pt x="494" y="259"/>
                </a:moveTo>
                <a:lnTo>
                  <a:pt x="494" y="259"/>
                </a:lnTo>
                <a:cubicBezTo>
                  <a:pt x="469" y="276"/>
                  <a:pt x="453" y="310"/>
                  <a:pt x="453" y="352"/>
                </a:cubicBezTo>
                <a:cubicBezTo>
                  <a:pt x="369" y="352"/>
                  <a:pt x="369" y="352"/>
                  <a:pt x="369" y="352"/>
                </a:cubicBezTo>
                <a:cubicBezTo>
                  <a:pt x="444" y="176"/>
                  <a:pt x="444" y="176"/>
                  <a:pt x="444" y="176"/>
                </a:cubicBezTo>
                <a:lnTo>
                  <a:pt x="494" y="259"/>
                </a:lnTo>
                <a:close/>
                <a:moveTo>
                  <a:pt x="511" y="285"/>
                </a:moveTo>
                <a:lnTo>
                  <a:pt x="511" y="285"/>
                </a:lnTo>
                <a:cubicBezTo>
                  <a:pt x="553" y="343"/>
                  <a:pt x="553" y="343"/>
                  <a:pt x="553" y="343"/>
                </a:cubicBezTo>
                <a:cubicBezTo>
                  <a:pt x="486" y="343"/>
                  <a:pt x="486" y="343"/>
                  <a:pt x="486" y="343"/>
                </a:cubicBezTo>
                <a:cubicBezTo>
                  <a:pt x="486" y="318"/>
                  <a:pt x="494" y="301"/>
                  <a:pt x="511" y="285"/>
                </a:cubicBezTo>
                <a:close/>
                <a:moveTo>
                  <a:pt x="218" y="151"/>
                </a:moveTo>
                <a:lnTo>
                  <a:pt x="218" y="151"/>
                </a:lnTo>
                <a:cubicBezTo>
                  <a:pt x="419" y="159"/>
                  <a:pt x="419" y="159"/>
                  <a:pt x="419" y="159"/>
                </a:cubicBezTo>
                <a:cubicBezTo>
                  <a:pt x="344" y="343"/>
                  <a:pt x="344" y="343"/>
                  <a:pt x="344" y="343"/>
                </a:cubicBezTo>
                <a:lnTo>
                  <a:pt x="218" y="151"/>
                </a:lnTo>
                <a:close/>
                <a:moveTo>
                  <a:pt x="578" y="452"/>
                </a:moveTo>
                <a:lnTo>
                  <a:pt x="578" y="452"/>
                </a:lnTo>
                <a:cubicBezTo>
                  <a:pt x="536" y="452"/>
                  <a:pt x="494" y="419"/>
                  <a:pt x="486" y="377"/>
                </a:cubicBezTo>
                <a:cubicBezTo>
                  <a:pt x="587" y="368"/>
                  <a:pt x="587" y="368"/>
                  <a:pt x="587" y="368"/>
                </a:cubicBezTo>
                <a:lnTo>
                  <a:pt x="587" y="368"/>
                </a:lnTo>
                <a:lnTo>
                  <a:pt x="587" y="368"/>
                </a:lnTo>
                <a:lnTo>
                  <a:pt x="587" y="368"/>
                </a:lnTo>
                <a:lnTo>
                  <a:pt x="587" y="368"/>
                </a:lnTo>
                <a:lnTo>
                  <a:pt x="587" y="368"/>
                </a:lnTo>
                <a:lnTo>
                  <a:pt x="587" y="368"/>
                </a:lnTo>
                <a:lnTo>
                  <a:pt x="587" y="368"/>
                </a:lnTo>
                <a:lnTo>
                  <a:pt x="587" y="368"/>
                </a:lnTo>
                <a:lnTo>
                  <a:pt x="587" y="368"/>
                </a:lnTo>
                <a:lnTo>
                  <a:pt x="587" y="368"/>
                </a:lnTo>
                <a:lnTo>
                  <a:pt x="587" y="368"/>
                </a:lnTo>
                <a:lnTo>
                  <a:pt x="587" y="368"/>
                </a:lnTo>
                <a:lnTo>
                  <a:pt x="587" y="368"/>
                </a:lnTo>
                <a:cubicBezTo>
                  <a:pt x="595" y="368"/>
                  <a:pt x="595" y="368"/>
                  <a:pt x="595" y="368"/>
                </a:cubicBezTo>
                <a:lnTo>
                  <a:pt x="595" y="368"/>
                </a:lnTo>
                <a:lnTo>
                  <a:pt x="595" y="368"/>
                </a:lnTo>
                <a:lnTo>
                  <a:pt x="595" y="368"/>
                </a:lnTo>
                <a:lnTo>
                  <a:pt x="595" y="368"/>
                </a:lnTo>
                <a:lnTo>
                  <a:pt x="595" y="368"/>
                </a:lnTo>
                <a:lnTo>
                  <a:pt x="595" y="368"/>
                </a:lnTo>
                <a:cubicBezTo>
                  <a:pt x="595" y="360"/>
                  <a:pt x="595" y="360"/>
                  <a:pt x="595" y="360"/>
                </a:cubicBezTo>
                <a:lnTo>
                  <a:pt x="595" y="360"/>
                </a:lnTo>
                <a:lnTo>
                  <a:pt x="595" y="360"/>
                </a:lnTo>
                <a:lnTo>
                  <a:pt x="595" y="360"/>
                </a:lnTo>
                <a:lnTo>
                  <a:pt x="595" y="360"/>
                </a:lnTo>
                <a:lnTo>
                  <a:pt x="595" y="360"/>
                </a:lnTo>
                <a:lnTo>
                  <a:pt x="595" y="360"/>
                </a:lnTo>
                <a:lnTo>
                  <a:pt x="595" y="360"/>
                </a:lnTo>
                <a:lnTo>
                  <a:pt x="595" y="360"/>
                </a:lnTo>
                <a:lnTo>
                  <a:pt x="595" y="360"/>
                </a:lnTo>
                <a:lnTo>
                  <a:pt x="595" y="360"/>
                </a:lnTo>
                <a:lnTo>
                  <a:pt x="595" y="360"/>
                </a:lnTo>
                <a:cubicBezTo>
                  <a:pt x="595" y="352"/>
                  <a:pt x="595" y="352"/>
                  <a:pt x="595" y="352"/>
                </a:cubicBezTo>
                <a:lnTo>
                  <a:pt x="595" y="352"/>
                </a:lnTo>
                <a:lnTo>
                  <a:pt x="595" y="352"/>
                </a:lnTo>
                <a:lnTo>
                  <a:pt x="595" y="352"/>
                </a:lnTo>
                <a:lnTo>
                  <a:pt x="595" y="352"/>
                </a:lnTo>
                <a:lnTo>
                  <a:pt x="595" y="352"/>
                </a:lnTo>
                <a:lnTo>
                  <a:pt x="595" y="352"/>
                </a:lnTo>
                <a:lnTo>
                  <a:pt x="595" y="352"/>
                </a:lnTo>
                <a:lnTo>
                  <a:pt x="595" y="352"/>
                </a:lnTo>
                <a:lnTo>
                  <a:pt x="595" y="352"/>
                </a:lnTo>
                <a:lnTo>
                  <a:pt x="595" y="352"/>
                </a:lnTo>
                <a:lnTo>
                  <a:pt x="595" y="352"/>
                </a:lnTo>
                <a:cubicBezTo>
                  <a:pt x="595" y="352"/>
                  <a:pt x="595" y="352"/>
                  <a:pt x="595" y="343"/>
                </a:cubicBezTo>
                <a:lnTo>
                  <a:pt x="595" y="343"/>
                </a:lnTo>
                <a:cubicBezTo>
                  <a:pt x="536" y="268"/>
                  <a:pt x="536" y="268"/>
                  <a:pt x="536" y="268"/>
                </a:cubicBezTo>
                <a:cubicBezTo>
                  <a:pt x="553" y="259"/>
                  <a:pt x="570" y="259"/>
                  <a:pt x="578" y="259"/>
                </a:cubicBezTo>
                <a:cubicBezTo>
                  <a:pt x="637" y="259"/>
                  <a:pt x="679" y="301"/>
                  <a:pt x="679" y="352"/>
                </a:cubicBezTo>
                <a:cubicBezTo>
                  <a:pt x="679" y="410"/>
                  <a:pt x="637" y="452"/>
                  <a:pt x="578" y="4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69" name="Grupo 368">
            <a:extLst>
              <a:ext uri="{FF2B5EF4-FFF2-40B4-BE49-F238E27FC236}">
                <a16:creationId xmlns:a16="http://schemas.microsoft.com/office/drawing/2014/main" id="{69666468-66A7-C143-9A31-8D9B134A8FFF}"/>
              </a:ext>
            </a:extLst>
          </p:cNvPr>
          <p:cNvGrpSpPr/>
          <p:nvPr/>
        </p:nvGrpSpPr>
        <p:grpSpPr>
          <a:xfrm>
            <a:off x="17651100" y="4004069"/>
            <a:ext cx="4236804" cy="1514064"/>
            <a:chOff x="4247967" y="10620441"/>
            <a:chExt cx="4236804" cy="1514064"/>
          </a:xfrm>
        </p:grpSpPr>
        <p:sp>
          <p:nvSpPr>
            <p:cNvPr id="370" name="CuadroTexto 395">
              <a:extLst>
                <a:ext uri="{FF2B5EF4-FFF2-40B4-BE49-F238E27FC236}">
                  <a16:creationId xmlns:a16="http://schemas.microsoft.com/office/drawing/2014/main" id="{1E56345B-782A-DA4E-B46F-E8590601B1C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71" name="Rectangle 40">
              <a:extLst>
                <a:ext uri="{FF2B5EF4-FFF2-40B4-BE49-F238E27FC236}">
                  <a16:creationId xmlns:a16="http://schemas.microsoft.com/office/drawing/2014/main" id="{F574D951-DA8B-1646-ACB5-4BB37E2297D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2" name="Grupo 371">
            <a:extLst>
              <a:ext uri="{FF2B5EF4-FFF2-40B4-BE49-F238E27FC236}">
                <a16:creationId xmlns:a16="http://schemas.microsoft.com/office/drawing/2014/main" id="{5D11CD77-EABB-4C46-B29B-4516EF7B6E66}"/>
              </a:ext>
            </a:extLst>
          </p:cNvPr>
          <p:cNvGrpSpPr/>
          <p:nvPr/>
        </p:nvGrpSpPr>
        <p:grpSpPr>
          <a:xfrm>
            <a:off x="17651100" y="10710535"/>
            <a:ext cx="4236804" cy="1514064"/>
            <a:chOff x="4247967" y="10620441"/>
            <a:chExt cx="4236804" cy="1514064"/>
          </a:xfrm>
        </p:grpSpPr>
        <p:sp>
          <p:nvSpPr>
            <p:cNvPr id="373" name="CuadroTexto 395">
              <a:extLst>
                <a:ext uri="{FF2B5EF4-FFF2-40B4-BE49-F238E27FC236}">
                  <a16:creationId xmlns:a16="http://schemas.microsoft.com/office/drawing/2014/main" id="{62FF0660-2BE3-334E-9025-72F9E77A2FB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74" name="Rectangle 40">
              <a:extLst>
                <a:ext uri="{FF2B5EF4-FFF2-40B4-BE49-F238E27FC236}">
                  <a16:creationId xmlns:a16="http://schemas.microsoft.com/office/drawing/2014/main" id="{AD60972D-5178-7240-BA83-E433A94662B7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5" name="Grupo 374">
            <a:extLst>
              <a:ext uri="{FF2B5EF4-FFF2-40B4-BE49-F238E27FC236}">
                <a16:creationId xmlns:a16="http://schemas.microsoft.com/office/drawing/2014/main" id="{F636EB3A-2C03-714E-90C1-0C6EA6AD93D0}"/>
              </a:ext>
            </a:extLst>
          </p:cNvPr>
          <p:cNvGrpSpPr/>
          <p:nvPr/>
        </p:nvGrpSpPr>
        <p:grpSpPr>
          <a:xfrm>
            <a:off x="2326607" y="4001364"/>
            <a:ext cx="4289833" cy="1514064"/>
            <a:chOff x="4247967" y="10620441"/>
            <a:chExt cx="4289833" cy="1514064"/>
          </a:xfrm>
        </p:grpSpPr>
        <p:sp>
          <p:nvSpPr>
            <p:cNvPr id="376" name="CuadroTexto 395">
              <a:extLst>
                <a:ext uri="{FF2B5EF4-FFF2-40B4-BE49-F238E27FC236}">
                  <a16:creationId xmlns:a16="http://schemas.microsoft.com/office/drawing/2014/main" id="{6A28E36E-EEC5-EA4B-89E3-41AA56E8DD4A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77" name="Rectangle 40">
              <a:extLst>
                <a:ext uri="{FF2B5EF4-FFF2-40B4-BE49-F238E27FC236}">
                  <a16:creationId xmlns:a16="http://schemas.microsoft.com/office/drawing/2014/main" id="{6F521CC4-7931-FB4F-8653-B89DFB818B1C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8" name="Grupo 377">
            <a:extLst>
              <a:ext uri="{FF2B5EF4-FFF2-40B4-BE49-F238E27FC236}">
                <a16:creationId xmlns:a16="http://schemas.microsoft.com/office/drawing/2014/main" id="{3C95FAAF-A7C6-E948-98AC-23B84C3BD5BA}"/>
              </a:ext>
            </a:extLst>
          </p:cNvPr>
          <p:cNvGrpSpPr/>
          <p:nvPr/>
        </p:nvGrpSpPr>
        <p:grpSpPr>
          <a:xfrm>
            <a:off x="2248952" y="10710535"/>
            <a:ext cx="4289833" cy="1514064"/>
            <a:chOff x="4247967" y="10620441"/>
            <a:chExt cx="4289833" cy="1514064"/>
          </a:xfrm>
        </p:grpSpPr>
        <p:sp>
          <p:nvSpPr>
            <p:cNvPr id="379" name="CuadroTexto 395">
              <a:extLst>
                <a:ext uri="{FF2B5EF4-FFF2-40B4-BE49-F238E27FC236}">
                  <a16:creationId xmlns:a16="http://schemas.microsoft.com/office/drawing/2014/main" id="{964B2B12-17B2-7B4F-8589-2A1C6CA5C1CC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80" name="Rectangle 40">
              <a:extLst>
                <a:ext uri="{FF2B5EF4-FFF2-40B4-BE49-F238E27FC236}">
                  <a16:creationId xmlns:a16="http://schemas.microsoft.com/office/drawing/2014/main" id="{30886DB9-B4F4-DF41-8707-44BED45561D8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1" name="Grupo 380">
            <a:extLst>
              <a:ext uri="{FF2B5EF4-FFF2-40B4-BE49-F238E27FC236}">
                <a16:creationId xmlns:a16="http://schemas.microsoft.com/office/drawing/2014/main" id="{6B532BC5-DE1E-E64F-97C5-F50391FE637A}"/>
              </a:ext>
            </a:extLst>
          </p:cNvPr>
          <p:cNvGrpSpPr/>
          <p:nvPr/>
        </p:nvGrpSpPr>
        <p:grpSpPr>
          <a:xfrm>
            <a:off x="19126809" y="7365193"/>
            <a:ext cx="4236804" cy="1514064"/>
            <a:chOff x="4247967" y="10620441"/>
            <a:chExt cx="4236804" cy="1514064"/>
          </a:xfrm>
        </p:grpSpPr>
        <p:sp>
          <p:nvSpPr>
            <p:cNvPr id="382" name="CuadroTexto 395">
              <a:extLst>
                <a:ext uri="{FF2B5EF4-FFF2-40B4-BE49-F238E27FC236}">
                  <a16:creationId xmlns:a16="http://schemas.microsoft.com/office/drawing/2014/main" id="{A1C85421-CA68-3F4E-852B-70417CC094A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83" name="Rectangle 40">
              <a:extLst>
                <a:ext uri="{FF2B5EF4-FFF2-40B4-BE49-F238E27FC236}">
                  <a16:creationId xmlns:a16="http://schemas.microsoft.com/office/drawing/2014/main" id="{57288F3D-C5C0-9F4C-BD5E-62B860D42F4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4" name="Grupo 383">
            <a:extLst>
              <a:ext uri="{FF2B5EF4-FFF2-40B4-BE49-F238E27FC236}">
                <a16:creationId xmlns:a16="http://schemas.microsoft.com/office/drawing/2014/main" id="{9B9CEB1F-9EFB-B34B-839C-BC487EF948A5}"/>
              </a:ext>
            </a:extLst>
          </p:cNvPr>
          <p:cNvGrpSpPr/>
          <p:nvPr/>
        </p:nvGrpSpPr>
        <p:grpSpPr>
          <a:xfrm>
            <a:off x="879391" y="7313918"/>
            <a:ext cx="4321364" cy="1514064"/>
            <a:chOff x="4247967" y="10620441"/>
            <a:chExt cx="4321364" cy="1514064"/>
          </a:xfrm>
        </p:grpSpPr>
        <p:sp>
          <p:nvSpPr>
            <p:cNvPr id="385" name="CuadroTexto 384">
              <a:extLst>
                <a:ext uri="{FF2B5EF4-FFF2-40B4-BE49-F238E27FC236}">
                  <a16:creationId xmlns:a16="http://schemas.microsoft.com/office/drawing/2014/main" id="{699A8ED9-5C6C-EF44-A68D-2ED750BC4AA8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86" name="Rectangle 40">
              <a:extLst>
                <a:ext uri="{FF2B5EF4-FFF2-40B4-BE49-F238E27FC236}">
                  <a16:creationId xmlns:a16="http://schemas.microsoft.com/office/drawing/2014/main" id="{AF8E3396-86E2-8845-8AF7-555B7FC4018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267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upo 98">
            <a:extLst>
              <a:ext uri="{FF2B5EF4-FFF2-40B4-BE49-F238E27FC236}">
                <a16:creationId xmlns:a16="http://schemas.microsoft.com/office/drawing/2014/main" id="{5D4E17C7-8041-9D4A-A56F-216EB1AD402B}"/>
              </a:ext>
            </a:extLst>
          </p:cNvPr>
          <p:cNvGrpSpPr/>
          <p:nvPr/>
        </p:nvGrpSpPr>
        <p:grpSpPr>
          <a:xfrm>
            <a:off x="2668308" y="702079"/>
            <a:ext cx="19041035" cy="2561450"/>
            <a:chOff x="2668308" y="861425"/>
            <a:chExt cx="19041035" cy="2561450"/>
          </a:xfrm>
        </p:grpSpPr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C178C4BB-6BA3-6D42-9FAE-694C7098DB14}"/>
                </a:ext>
              </a:extLst>
            </p:cNvPr>
            <p:cNvSpPr txBox="1"/>
            <p:nvPr/>
          </p:nvSpPr>
          <p:spPr>
            <a:xfrm>
              <a:off x="8958626" y="861425"/>
              <a:ext cx="64604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Fitness/Sport</a:t>
              </a:r>
            </a:p>
          </p:txBody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4943C2C1-EF97-CF45-8F28-B9BD9832908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7" name="Line 75">
            <a:extLst>
              <a:ext uri="{FF2B5EF4-FFF2-40B4-BE49-F238E27FC236}">
                <a16:creationId xmlns:a16="http://schemas.microsoft.com/office/drawing/2014/main" id="{7FF7E5F9-EE94-6E43-AC62-8C107166D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12892" y="6244076"/>
            <a:ext cx="2307233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Line 77">
            <a:extLst>
              <a:ext uri="{FF2B5EF4-FFF2-40B4-BE49-F238E27FC236}">
                <a16:creationId xmlns:a16="http://schemas.microsoft.com/office/drawing/2014/main" id="{F328778D-BAC7-BC43-906F-228E742E7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11844" y="8566519"/>
            <a:ext cx="2108282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Line 79">
            <a:extLst>
              <a:ext uri="{FF2B5EF4-FFF2-40B4-BE49-F238E27FC236}">
                <a16:creationId xmlns:a16="http://schemas.microsoft.com/office/drawing/2014/main" id="{407BF942-C6F1-534D-A5D4-0589BE4EE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98442" y="10893721"/>
            <a:ext cx="222168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Line 81">
            <a:extLst>
              <a:ext uri="{FF2B5EF4-FFF2-40B4-BE49-F238E27FC236}">
                <a16:creationId xmlns:a16="http://schemas.microsoft.com/office/drawing/2014/main" id="{966F8A40-4286-6042-A698-27CC3D9AC2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6187" y="6244076"/>
            <a:ext cx="2198707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Line 83">
            <a:extLst>
              <a:ext uri="{FF2B5EF4-FFF2-40B4-BE49-F238E27FC236}">
                <a16:creationId xmlns:a16="http://schemas.microsoft.com/office/drawing/2014/main" id="{A2559E60-474C-3642-A941-28ECCF9311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1429" y="8566519"/>
            <a:ext cx="2113685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Line 85">
            <a:extLst>
              <a:ext uri="{FF2B5EF4-FFF2-40B4-BE49-F238E27FC236}">
                <a16:creationId xmlns:a16="http://schemas.microsoft.com/office/drawing/2014/main" id="{64CEE62C-6FFB-0249-BD51-B44DB43324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6188" y="10893721"/>
            <a:ext cx="2108926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" name="Freeform 245">
            <a:extLst>
              <a:ext uri="{FF2B5EF4-FFF2-40B4-BE49-F238E27FC236}">
                <a16:creationId xmlns:a16="http://schemas.microsoft.com/office/drawing/2014/main" id="{EB97D991-E060-574D-9C70-47B165306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2584" y="7929059"/>
            <a:ext cx="1406092" cy="1236229"/>
          </a:xfrm>
          <a:custGeom>
            <a:avLst/>
            <a:gdLst>
              <a:gd name="T0" fmla="*/ 922 w 1312"/>
              <a:gd name="T1" fmla="*/ 0 h 1157"/>
              <a:gd name="T2" fmla="*/ 922 w 1312"/>
              <a:gd name="T3" fmla="*/ 0 h 1157"/>
              <a:gd name="T4" fmla="*/ 389 w 1312"/>
              <a:gd name="T5" fmla="*/ 0 h 1157"/>
              <a:gd name="T6" fmla="*/ 290 w 1312"/>
              <a:gd name="T7" fmla="*/ 63 h 1157"/>
              <a:gd name="T8" fmla="*/ 27 w 1312"/>
              <a:gd name="T9" fmla="*/ 524 h 1157"/>
              <a:gd name="T10" fmla="*/ 27 w 1312"/>
              <a:gd name="T11" fmla="*/ 641 h 1157"/>
              <a:gd name="T12" fmla="*/ 290 w 1312"/>
              <a:gd name="T13" fmla="*/ 1102 h 1157"/>
              <a:gd name="T14" fmla="*/ 389 w 1312"/>
              <a:gd name="T15" fmla="*/ 1156 h 1157"/>
              <a:gd name="T16" fmla="*/ 922 w 1312"/>
              <a:gd name="T17" fmla="*/ 1156 h 1157"/>
              <a:gd name="T18" fmla="*/ 1021 w 1312"/>
              <a:gd name="T19" fmla="*/ 1102 h 1157"/>
              <a:gd name="T20" fmla="*/ 1283 w 1312"/>
              <a:gd name="T21" fmla="*/ 641 h 1157"/>
              <a:gd name="T22" fmla="*/ 1283 w 1312"/>
              <a:gd name="T23" fmla="*/ 524 h 1157"/>
              <a:gd name="T24" fmla="*/ 1021 w 1312"/>
              <a:gd name="T25" fmla="*/ 63 h 1157"/>
              <a:gd name="T26" fmla="*/ 922 w 1312"/>
              <a:gd name="T27" fmla="*/ 0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12" h="1157">
                <a:moveTo>
                  <a:pt x="922" y="0"/>
                </a:moveTo>
                <a:lnTo>
                  <a:pt x="922" y="0"/>
                </a:lnTo>
                <a:cubicBezTo>
                  <a:pt x="389" y="0"/>
                  <a:pt x="389" y="0"/>
                  <a:pt x="389" y="0"/>
                </a:cubicBezTo>
                <a:cubicBezTo>
                  <a:pt x="353" y="0"/>
                  <a:pt x="307" y="27"/>
                  <a:pt x="290" y="63"/>
                </a:cubicBezTo>
                <a:cubicBezTo>
                  <a:pt x="27" y="524"/>
                  <a:pt x="27" y="524"/>
                  <a:pt x="27" y="524"/>
                </a:cubicBezTo>
                <a:cubicBezTo>
                  <a:pt x="0" y="560"/>
                  <a:pt x="0" y="605"/>
                  <a:pt x="27" y="641"/>
                </a:cubicBezTo>
                <a:cubicBezTo>
                  <a:pt x="290" y="1102"/>
                  <a:pt x="290" y="1102"/>
                  <a:pt x="290" y="1102"/>
                </a:cubicBezTo>
                <a:cubicBezTo>
                  <a:pt x="307" y="1138"/>
                  <a:pt x="353" y="1156"/>
                  <a:pt x="389" y="1156"/>
                </a:cubicBezTo>
                <a:cubicBezTo>
                  <a:pt x="922" y="1156"/>
                  <a:pt x="922" y="1156"/>
                  <a:pt x="922" y="1156"/>
                </a:cubicBezTo>
                <a:cubicBezTo>
                  <a:pt x="967" y="1156"/>
                  <a:pt x="1003" y="1138"/>
                  <a:pt x="1021" y="1102"/>
                </a:cubicBezTo>
                <a:cubicBezTo>
                  <a:pt x="1283" y="641"/>
                  <a:pt x="1283" y="641"/>
                  <a:pt x="1283" y="641"/>
                </a:cubicBezTo>
                <a:cubicBezTo>
                  <a:pt x="1311" y="605"/>
                  <a:pt x="1311" y="560"/>
                  <a:pt x="1283" y="524"/>
                </a:cubicBezTo>
                <a:cubicBezTo>
                  <a:pt x="1021" y="63"/>
                  <a:pt x="1021" y="63"/>
                  <a:pt x="1021" y="63"/>
                </a:cubicBezTo>
                <a:cubicBezTo>
                  <a:pt x="1003" y="27"/>
                  <a:pt x="967" y="0"/>
                  <a:pt x="92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45">
            <a:extLst>
              <a:ext uri="{FF2B5EF4-FFF2-40B4-BE49-F238E27FC236}">
                <a16:creationId xmlns:a16="http://schemas.microsoft.com/office/drawing/2014/main" id="{75EB8A03-CBDD-6A45-BDD5-BA01DEF4D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7230" y="10254948"/>
            <a:ext cx="1406092" cy="1236229"/>
          </a:xfrm>
          <a:custGeom>
            <a:avLst/>
            <a:gdLst>
              <a:gd name="T0" fmla="*/ 922 w 1312"/>
              <a:gd name="T1" fmla="*/ 0 h 1157"/>
              <a:gd name="T2" fmla="*/ 922 w 1312"/>
              <a:gd name="T3" fmla="*/ 0 h 1157"/>
              <a:gd name="T4" fmla="*/ 389 w 1312"/>
              <a:gd name="T5" fmla="*/ 0 h 1157"/>
              <a:gd name="T6" fmla="*/ 290 w 1312"/>
              <a:gd name="T7" fmla="*/ 63 h 1157"/>
              <a:gd name="T8" fmla="*/ 27 w 1312"/>
              <a:gd name="T9" fmla="*/ 524 h 1157"/>
              <a:gd name="T10" fmla="*/ 27 w 1312"/>
              <a:gd name="T11" fmla="*/ 641 h 1157"/>
              <a:gd name="T12" fmla="*/ 290 w 1312"/>
              <a:gd name="T13" fmla="*/ 1102 h 1157"/>
              <a:gd name="T14" fmla="*/ 389 w 1312"/>
              <a:gd name="T15" fmla="*/ 1156 h 1157"/>
              <a:gd name="T16" fmla="*/ 922 w 1312"/>
              <a:gd name="T17" fmla="*/ 1156 h 1157"/>
              <a:gd name="T18" fmla="*/ 1021 w 1312"/>
              <a:gd name="T19" fmla="*/ 1102 h 1157"/>
              <a:gd name="T20" fmla="*/ 1283 w 1312"/>
              <a:gd name="T21" fmla="*/ 641 h 1157"/>
              <a:gd name="T22" fmla="*/ 1283 w 1312"/>
              <a:gd name="T23" fmla="*/ 524 h 1157"/>
              <a:gd name="T24" fmla="*/ 1021 w 1312"/>
              <a:gd name="T25" fmla="*/ 63 h 1157"/>
              <a:gd name="T26" fmla="*/ 922 w 1312"/>
              <a:gd name="T27" fmla="*/ 0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12" h="1157">
                <a:moveTo>
                  <a:pt x="922" y="0"/>
                </a:moveTo>
                <a:lnTo>
                  <a:pt x="922" y="0"/>
                </a:lnTo>
                <a:cubicBezTo>
                  <a:pt x="389" y="0"/>
                  <a:pt x="389" y="0"/>
                  <a:pt x="389" y="0"/>
                </a:cubicBezTo>
                <a:cubicBezTo>
                  <a:pt x="353" y="0"/>
                  <a:pt x="307" y="27"/>
                  <a:pt x="290" y="63"/>
                </a:cubicBezTo>
                <a:cubicBezTo>
                  <a:pt x="27" y="524"/>
                  <a:pt x="27" y="524"/>
                  <a:pt x="27" y="524"/>
                </a:cubicBezTo>
                <a:cubicBezTo>
                  <a:pt x="0" y="560"/>
                  <a:pt x="0" y="605"/>
                  <a:pt x="27" y="641"/>
                </a:cubicBezTo>
                <a:cubicBezTo>
                  <a:pt x="290" y="1102"/>
                  <a:pt x="290" y="1102"/>
                  <a:pt x="290" y="1102"/>
                </a:cubicBezTo>
                <a:cubicBezTo>
                  <a:pt x="307" y="1138"/>
                  <a:pt x="353" y="1156"/>
                  <a:pt x="389" y="1156"/>
                </a:cubicBezTo>
                <a:cubicBezTo>
                  <a:pt x="922" y="1156"/>
                  <a:pt x="922" y="1156"/>
                  <a:pt x="922" y="1156"/>
                </a:cubicBezTo>
                <a:cubicBezTo>
                  <a:pt x="967" y="1156"/>
                  <a:pt x="1003" y="1138"/>
                  <a:pt x="1021" y="1102"/>
                </a:cubicBezTo>
                <a:cubicBezTo>
                  <a:pt x="1283" y="641"/>
                  <a:pt x="1283" y="641"/>
                  <a:pt x="1283" y="641"/>
                </a:cubicBezTo>
                <a:cubicBezTo>
                  <a:pt x="1311" y="605"/>
                  <a:pt x="1311" y="560"/>
                  <a:pt x="1283" y="524"/>
                </a:cubicBezTo>
                <a:cubicBezTo>
                  <a:pt x="1021" y="63"/>
                  <a:pt x="1021" y="63"/>
                  <a:pt x="1021" y="63"/>
                </a:cubicBezTo>
                <a:cubicBezTo>
                  <a:pt x="1003" y="27"/>
                  <a:pt x="967" y="0"/>
                  <a:pt x="9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45">
            <a:extLst>
              <a:ext uri="{FF2B5EF4-FFF2-40B4-BE49-F238E27FC236}">
                <a16:creationId xmlns:a16="http://schemas.microsoft.com/office/drawing/2014/main" id="{62D8BC28-848C-0E4E-BE54-DC705BE66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2956" y="5621200"/>
            <a:ext cx="1406092" cy="1236229"/>
          </a:xfrm>
          <a:custGeom>
            <a:avLst/>
            <a:gdLst>
              <a:gd name="T0" fmla="*/ 922 w 1312"/>
              <a:gd name="T1" fmla="*/ 0 h 1157"/>
              <a:gd name="T2" fmla="*/ 922 w 1312"/>
              <a:gd name="T3" fmla="*/ 0 h 1157"/>
              <a:gd name="T4" fmla="*/ 389 w 1312"/>
              <a:gd name="T5" fmla="*/ 0 h 1157"/>
              <a:gd name="T6" fmla="*/ 290 w 1312"/>
              <a:gd name="T7" fmla="*/ 63 h 1157"/>
              <a:gd name="T8" fmla="*/ 27 w 1312"/>
              <a:gd name="T9" fmla="*/ 524 h 1157"/>
              <a:gd name="T10" fmla="*/ 27 w 1312"/>
              <a:gd name="T11" fmla="*/ 641 h 1157"/>
              <a:gd name="T12" fmla="*/ 290 w 1312"/>
              <a:gd name="T13" fmla="*/ 1102 h 1157"/>
              <a:gd name="T14" fmla="*/ 389 w 1312"/>
              <a:gd name="T15" fmla="*/ 1156 h 1157"/>
              <a:gd name="T16" fmla="*/ 922 w 1312"/>
              <a:gd name="T17" fmla="*/ 1156 h 1157"/>
              <a:gd name="T18" fmla="*/ 1021 w 1312"/>
              <a:gd name="T19" fmla="*/ 1102 h 1157"/>
              <a:gd name="T20" fmla="*/ 1283 w 1312"/>
              <a:gd name="T21" fmla="*/ 641 h 1157"/>
              <a:gd name="T22" fmla="*/ 1283 w 1312"/>
              <a:gd name="T23" fmla="*/ 524 h 1157"/>
              <a:gd name="T24" fmla="*/ 1021 w 1312"/>
              <a:gd name="T25" fmla="*/ 63 h 1157"/>
              <a:gd name="T26" fmla="*/ 922 w 1312"/>
              <a:gd name="T27" fmla="*/ 0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12" h="1157">
                <a:moveTo>
                  <a:pt x="922" y="0"/>
                </a:moveTo>
                <a:lnTo>
                  <a:pt x="922" y="0"/>
                </a:lnTo>
                <a:cubicBezTo>
                  <a:pt x="389" y="0"/>
                  <a:pt x="389" y="0"/>
                  <a:pt x="389" y="0"/>
                </a:cubicBezTo>
                <a:cubicBezTo>
                  <a:pt x="353" y="0"/>
                  <a:pt x="307" y="27"/>
                  <a:pt x="290" y="63"/>
                </a:cubicBezTo>
                <a:cubicBezTo>
                  <a:pt x="27" y="524"/>
                  <a:pt x="27" y="524"/>
                  <a:pt x="27" y="524"/>
                </a:cubicBezTo>
                <a:cubicBezTo>
                  <a:pt x="0" y="560"/>
                  <a:pt x="0" y="605"/>
                  <a:pt x="27" y="641"/>
                </a:cubicBezTo>
                <a:cubicBezTo>
                  <a:pt x="290" y="1102"/>
                  <a:pt x="290" y="1102"/>
                  <a:pt x="290" y="1102"/>
                </a:cubicBezTo>
                <a:cubicBezTo>
                  <a:pt x="307" y="1138"/>
                  <a:pt x="353" y="1156"/>
                  <a:pt x="389" y="1156"/>
                </a:cubicBezTo>
                <a:cubicBezTo>
                  <a:pt x="922" y="1156"/>
                  <a:pt x="922" y="1156"/>
                  <a:pt x="922" y="1156"/>
                </a:cubicBezTo>
                <a:cubicBezTo>
                  <a:pt x="967" y="1156"/>
                  <a:pt x="1003" y="1138"/>
                  <a:pt x="1021" y="1102"/>
                </a:cubicBezTo>
                <a:cubicBezTo>
                  <a:pt x="1283" y="641"/>
                  <a:pt x="1283" y="641"/>
                  <a:pt x="1283" y="641"/>
                </a:cubicBezTo>
                <a:cubicBezTo>
                  <a:pt x="1311" y="605"/>
                  <a:pt x="1311" y="560"/>
                  <a:pt x="1283" y="524"/>
                </a:cubicBezTo>
                <a:cubicBezTo>
                  <a:pt x="1021" y="63"/>
                  <a:pt x="1021" y="63"/>
                  <a:pt x="1021" y="63"/>
                </a:cubicBezTo>
                <a:cubicBezTo>
                  <a:pt x="1003" y="27"/>
                  <a:pt x="967" y="0"/>
                  <a:pt x="92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45">
            <a:extLst>
              <a:ext uri="{FF2B5EF4-FFF2-40B4-BE49-F238E27FC236}">
                <a16:creationId xmlns:a16="http://schemas.microsoft.com/office/drawing/2014/main" id="{F3F89B38-0E88-B44D-B065-4F5AD2C73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029" y="7937009"/>
            <a:ext cx="1406092" cy="1236229"/>
          </a:xfrm>
          <a:custGeom>
            <a:avLst/>
            <a:gdLst>
              <a:gd name="T0" fmla="*/ 922 w 1312"/>
              <a:gd name="T1" fmla="*/ 0 h 1157"/>
              <a:gd name="T2" fmla="*/ 922 w 1312"/>
              <a:gd name="T3" fmla="*/ 0 h 1157"/>
              <a:gd name="T4" fmla="*/ 389 w 1312"/>
              <a:gd name="T5" fmla="*/ 0 h 1157"/>
              <a:gd name="T6" fmla="*/ 290 w 1312"/>
              <a:gd name="T7" fmla="*/ 63 h 1157"/>
              <a:gd name="T8" fmla="*/ 27 w 1312"/>
              <a:gd name="T9" fmla="*/ 524 h 1157"/>
              <a:gd name="T10" fmla="*/ 27 w 1312"/>
              <a:gd name="T11" fmla="*/ 641 h 1157"/>
              <a:gd name="T12" fmla="*/ 290 w 1312"/>
              <a:gd name="T13" fmla="*/ 1102 h 1157"/>
              <a:gd name="T14" fmla="*/ 389 w 1312"/>
              <a:gd name="T15" fmla="*/ 1156 h 1157"/>
              <a:gd name="T16" fmla="*/ 922 w 1312"/>
              <a:gd name="T17" fmla="*/ 1156 h 1157"/>
              <a:gd name="T18" fmla="*/ 1021 w 1312"/>
              <a:gd name="T19" fmla="*/ 1102 h 1157"/>
              <a:gd name="T20" fmla="*/ 1283 w 1312"/>
              <a:gd name="T21" fmla="*/ 641 h 1157"/>
              <a:gd name="T22" fmla="*/ 1283 w 1312"/>
              <a:gd name="T23" fmla="*/ 524 h 1157"/>
              <a:gd name="T24" fmla="*/ 1021 w 1312"/>
              <a:gd name="T25" fmla="*/ 63 h 1157"/>
              <a:gd name="T26" fmla="*/ 922 w 1312"/>
              <a:gd name="T27" fmla="*/ 0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12" h="1157">
                <a:moveTo>
                  <a:pt x="922" y="0"/>
                </a:moveTo>
                <a:lnTo>
                  <a:pt x="922" y="0"/>
                </a:lnTo>
                <a:cubicBezTo>
                  <a:pt x="389" y="0"/>
                  <a:pt x="389" y="0"/>
                  <a:pt x="389" y="0"/>
                </a:cubicBezTo>
                <a:cubicBezTo>
                  <a:pt x="353" y="0"/>
                  <a:pt x="307" y="27"/>
                  <a:pt x="290" y="63"/>
                </a:cubicBezTo>
                <a:cubicBezTo>
                  <a:pt x="27" y="524"/>
                  <a:pt x="27" y="524"/>
                  <a:pt x="27" y="524"/>
                </a:cubicBezTo>
                <a:cubicBezTo>
                  <a:pt x="0" y="560"/>
                  <a:pt x="0" y="605"/>
                  <a:pt x="27" y="641"/>
                </a:cubicBezTo>
                <a:cubicBezTo>
                  <a:pt x="290" y="1102"/>
                  <a:pt x="290" y="1102"/>
                  <a:pt x="290" y="1102"/>
                </a:cubicBezTo>
                <a:cubicBezTo>
                  <a:pt x="307" y="1138"/>
                  <a:pt x="353" y="1156"/>
                  <a:pt x="389" y="1156"/>
                </a:cubicBezTo>
                <a:cubicBezTo>
                  <a:pt x="922" y="1156"/>
                  <a:pt x="922" y="1156"/>
                  <a:pt x="922" y="1156"/>
                </a:cubicBezTo>
                <a:cubicBezTo>
                  <a:pt x="967" y="1156"/>
                  <a:pt x="1003" y="1138"/>
                  <a:pt x="1021" y="1102"/>
                </a:cubicBezTo>
                <a:cubicBezTo>
                  <a:pt x="1283" y="641"/>
                  <a:pt x="1283" y="641"/>
                  <a:pt x="1283" y="641"/>
                </a:cubicBezTo>
                <a:cubicBezTo>
                  <a:pt x="1311" y="605"/>
                  <a:pt x="1311" y="560"/>
                  <a:pt x="1283" y="524"/>
                </a:cubicBezTo>
                <a:cubicBezTo>
                  <a:pt x="1021" y="63"/>
                  <a:pt x="1021" y="63"/>
                  <a:pt x="1021" y="63"/>
                </a:cubicBezTo>
                <a:cubicBezTo>
                  <a:pt x="1003" y="27"/>
                  <a:pt x="967" y="0"/>
                  <a:pt x="9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45">
            <a:extLst>
              <a:ext uri="{FF2B5EF4-FFF2-40B4-BE49-F238E27FC236}">
                <a16:creationId xmlns:a16="http://schemas.microsoft.com/office/drawing/2014/main" id="{F23D85CB-ABBC-D942-A7B2-C33BE1D5D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675" y="10262898"/>
            <a:ext cx="1406092" cy="1236229"/>
          </a:xfrm>
          <a:custGeom>
            <a:avLst/>
            <a:gdLst>
              <a:gd name="T0" fmla="*/ 922 w 1312"/>
              <a:gd name="T1" fmla="*/ 0 h 1157"/>
              <a:gd name="T2" fmla="*/ 922 w 1312"/>
              <a:gd name="T3" fmla="*/ 0 h 1157"/>
              <a:gd name="T4" fmla="*/ 389 w 1312"/>
              <a:gd name="T5" fmla="*/ 0 h 1157"/>
              <a:gd name="T6" fmla="*/ 290 w 1312"/>
              <a:gd name="T7" fmla="*/ 63 h 1157"/>
              <a:gd name="T8" fmla="*/ 27 w 1312"/>
              <a:gd name="T9" fmla="*/ 524 h 1157"/>
              <a:gd name="T10" fmla="*/ 27 w 1312"/>
              <a:gd name="T11" fmla="*/ 641 h 1157"/>
              <a:gd name="T12" fmla="*/ 290 w 1312"/>
              <a:gd name="T13" fmla="*/ 1102 h 1157"/>
              <a:gd name="T14" fmla="*/ 389 w 1312"/>
              <a:gd name="T15" fmla="*/ 1156 h 1157"/>
              <a:gd name="T16" fmla="*/ 922 w 1312"/>
              <a:gd name="T17" fmla="*/ 1156 h 1157"/>
              <a:gd name="T18" fmla="*/ 1021 w 1312"/>
              <a:gd name="T19" fmla="*/ 1102 h 1157"/>
              <a:gd name="T20" fmla="*/ 1283 w 1312"/>
              <a:gd name="T21" fmla="*/ 641 h 1157"/>
              <a:gd name="T22" fmla="*/ 1283 w 1312"/>
              <a:gd name="T23" fmla="*/ 524 h 1157"/>
              <a:gd name="T24" fmla="*/ 1021 w 1312"/>
              <a:gd name="T25" fmla="*/ 63 h 1157"/>
              <a:gd name="T26" fmla="*/ 922 w 1312"/>
              <a:gd name="T27" fmla="*/ 0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12" h="1157">
                <a:moveTo>
                  <a:pt x="922" y="0"/>
                </a:moveTo>
                <a:lnTo>
                  <a:pt x="922" y="0"/>
                </a:lnTo>
                <a:cubicBezTo>
                  <a:pt x="389" y="0"/>
                  <a:pt x="389" y="0"/>
                  <a:pt x="389" y="0"/>
                </a:cubicBezTo>
                <a:cubicBezTo>
                  <a:pt x="353" y="0"/>
                  <a:pt x="307" y="27"/>
                  <a:pt x="290" y="63"/>
                </a:cubicBezTo>
                <a:cubicBezTo>
                  <a:pt x="27" y="524"/>
                  <a:pt x="27" y="524"/>
                  <a:pt x="27" y="524"/>
                </a:cubicBezTo>
                <a:cubicBezTo>
                  <a:pt x="0" y="560"/>
                  <a:pt x="0" y="605"/>
                  <a:pt x="27" y="641"/>
                </a:cubicBezTo>
                <a:cubicBezTo>
                  <a:pt x="290" y="1102"/>
                  <a:pt x="290" y="1102"/>
                  <a:pt x="290" y="1102"/>
                </a:cubicBezTo>
                <a:cubicBezTo>
                  <a:pt x="307" y="1138"/>
                  <a:pt x="353" y="1156"/>
                  <a:pt x="389" y="1156"/>
                </a:cubicBezTo>
                <a:cubicBezTo>
                  <a:pt x="922" y="1156"/>
                  <a:pt x="922" y="1156"/>
                  <a:pt x="922" y="1156"/>
                </a:cubicBezTo>
                <a:cubicBezTo>
                  <a:pt x="967" y="1156"/>
                  <a:pt x="1003" y="1138"/>
                  <a:pt x="1021" y="1102"/>
                </a:cubicBezTo>
                <a:cubicBezTo>
                  <a:pt x="1283" y="641"/>
                  <a:pt x="1283" y="641"/>
                  <a:pt x="1283" y="641"/>
                </a:cubicBezTo>
                <a:cubicBezTo>
                  <a:pt x="1311" y="605"/>
                  <a:pt x="1311" y="560"/>
                  <a:pt x="1283" y="524"/>
                </a:cubicBezTo>
                <a:cubicBezTo>
                  <a:pt x="1021" y="63"/>
                  <a:pt x="1021" y="63"/>
                  <a:pt x="1021" y="63"/>
                </a:cubicBezTo>
                <a:cubicBezTo>
                  <a:pt x="1003" y="27"/>
                  <a:pt x="967" y="0"/>
                  <a:pt x="92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45">
            <a:extLst>
              <a:ext uri="{FF2B5EF4-FFF2-40B4-BE49-F238E27FC236}">
                <a16:creationId xmlns:a16="http://schemas.microsoft.com/office/drawing/2014/main" id="{C324174B-9604-3A4D-82F0-EE00E4DD9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401" y="5629150"/>
            <a:ext cx="1406092" cy="1236229"/>
          </a:xfrm>
          <a:custGeom>
            <a:avLst/>
            <a:gdLst>
              <a:gd name="T0" fmla="*/ 922 w 1312"/>
              <a:gd name="T1" fmla="*/ 0 h 1157"/>
              <a:gd name="T2" fmla="*/ 922 w 1312"/>
              <a:gd name="T3" fmla="*/ 0 h 1157"/>
              <a:gd name="T4" fmla="*/ 389 w 1312"/>
              <a:gd name="T5" fmla="*/ 0 h 1157"/>
              <a:gd name="T6" fmla="*/ 290 w 1312"/>
              <a:gd name="T7" fmla="*/ 63 h 1157"/>
              <a:gd name="T8" fmla="*/ 27 w 1312"/>
              <a:gd name="T9" fmla="*/ 524 h 1157"/>
              <a:gd name="T10" fmla="*/ 27 w 1312"/>
              <a:gd name="T11" fmla="*/ 641 h 1157"/>
              <a:gd name="T12" fmla="*/ 290 w 1312"/>
              <a:gd name="T13" fmla="*/ 1102 h 1157"/>
              <a:gd name="T14" fmla="*/ 389 w 1312"/>
              <a:gd name="T15" fmla="*/ 1156 h 1157"/>
              <a:gd name="T16" fmla="*/ 922 w 1312"/>
              <a:gd name="T17" fmla="*/ 1156 h 1157"/>
              <a:gd name="T18" fmla="*/ 1021 w 1312"/>
              <a:gd name="T19" fmla="*/ 1102 h 1157"/>
              <a:gd name="T20" fmla="*/ 1283 w 1312"/>
              <a:gd name="T21" fmla="*/ 641 h 1157"/>
              <a:gd name="T22" fmla="*/ 1283 w 1312"/>
              <a:gd name="T23" fmla="*/ 524 h 1157"/>
              <a:gd name="T24" fmla="*/ 1021 w 1312"/>
              <a:gd name="T25" fmla="*/ 63 h 1157"/>
              <a:gd name="T26" fmla="*/ 922 w 1312"/>
              <a:gd name="T27" fmla="*/ 0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12" h="1157">
                <a:moveTo>
                  <a:pt x="922" y="0"/>
                </a:moveTo>
                <a:lnTo>
                  <a:pt x="922" y="0"/>
                </a:lnTo>
                <a:cubicBezTo>
                  <a:pt x="389" y="0"/>
                  <a:pt x="389" y="0"/>
                  <a:pt x="389" y="0"/>
                </a:cubicBezTo>
                <a:cubicBezTo>
                  <a:pt x="353" y="0"/>
                  <a:pt x="307" y="27"/>
                  <a:pt x="290" y="63"/>
                </a:cubicBezTo>
                <a:cubicBezTo>
                  <a:pt x="27" y="524"/>
                  <a:pt x="27" y="524"/>
                  <a:pt x="27" y="524"/>
                </a:cubicBezTo>
                <a:cubicBezTo>
                  <a:pt x="0" y="560"/>
                  <a:pt x="0" y="605"/>
                  <a:pt x="27" y="641"/>
                </a:cubicBezTo>
                <a:cubicBezTo>
                  <a:pt x="290" y="1102"/>
                  <a:pt x="290" y="1102"/>
                  <a:pt x="290" y="1102"/>
                </a:cubicBezTo>
                <a:cubicBezTo>
                  <a:pt x="307" y="1138"/>
                  <a:pt x="353" y="1156"/>
                  <a:pt x="389" y="1156"/>
                </a:cubicBezTo>
                <a:cubicBezTo>
                  <a:pt x="922" y="1156"/>
                  <a:pt x="922" y="1156"/>
                  <a:pt x="922" y="1156"/>
                </a:cubicBezTo>
                <a:cubicBezTo>
                  <a:pt x="967" y="1156"/>
                  <a:pt x="1003" y="1138"/>
                  <a:pt x="1021" y="1102"/>
                </a:cubicBezTo>
                <a:cubicBezTo>
                  <a:pt x="1283" y="641"/>
                  <a:pt x="1283" y="641"/>
                  <a:pt x="1283" y="641"/>
                </a:cubicBezTo>
                <a:cubicBezTo>
                  <a:pt x="1311" y="605"/>
                  <a:pt x="1311" y="560"/>
                  <a:pt x="1283" y="524"/>
                </a:cubicBezTo>
                <a:cubicBezTo>
                  <a:pt x="1021" y="63"/>
                  <a:pt x="1021" y="63"/>
                  <a:pt x="1021" y="63"/>
                </a:cubicBezTo>
                <a:cubicBezTo>
                  <a:pt x="1003" y="27"/>
                  <a:pt x="967" y="0"/>
                  <a:pt x="9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76">
            <a:extLst>
              <a:ext uri="{FF2B5EF4-FFF2-40B4-BE49-F238E27FC236}">
                <a16:creationId xmlns:a16="http://schemas.microsoft.com/office/drawing/2014/main" id="{9CFC1355-1952-9741-A031-F4FB944C1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980" y="6172687"/>
            <a:ext cx="147534" cy="147534"/>
          </a:xfrm>
          <a:custGeom>
            <a:avLst/>
            <a:gdLst>
              <a:gd name="T0" fmla="*/ 64 w 137"/>
              <a:gd name="T1" fmla="*/ 136 h 137"/>
              <a:gd name="T2" fmla="*/ 64 w 137"/>
              <a:gd name="T3" fmla="*/ 136 h 137"/>
              <a:gd name="T4" fmla="*/ 136 w 137"/>
              <a:gd name="T5" fmla="*/ 63 h 137"/>
              <a:gd name="T6" fmla="*/ 64 w 137"/>
              <a:gd name="T7" fmla="*/ 0 h 137"/>
              <a:gd name="T8" fmla="*/ 0 w 137"/>
              <a:gd name="T9" fmla="*/ 63 h 137"/>
              <a:gd name="T10" fmla="*/ 64 w 137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64" y="136"/>
                </a:moveTo>
                <a:lnTo>
                  <a:pt x="64" y="136"/>
                </a:lnTo>
                <a:cubicBezTo>
                  <a:pt x="100" y="136"/>
                  <a:pt x="136" y="99"/>
                  <a:pt x="136" y="63"/>
                </a:cubicBezTo>
                <a:cubicBezTo>
                  <a:pt x="136" y="27"/>
                  <a:pt x="100" y="0"/>
                  <a:pt x="64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36"/>
                  <a:pt x="64" y="13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78">
            <a:extLst>
              <a:ext uri="{FF2B5EF4-FFF2-40B4-BE49-F238E27FC236}">
                <a16:creationId xmlns:a16="http://schemas.microsoft.com/office/drawing/2014/main" id="{056BD3C0-7663-334F-AF10-A4AFC62B7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980" y="8490373"/>
            <a:ext cx="147534" cy="147531"/>
          </a:xfrm>
          <a:custGeom>
            <a:avLst/>
            <a:gdLst>
              <a:gd name="T0" fmla="*/ 64 w 137"/>
              <a:gd name="T1" fmla="*/ 135 h 136"/>
              <a:gd name="T2" fmla="*/ 64 w 137"/>
              <a:gd name="T3" fmla="*/ 135 h 136"/>
              <a:gd name="T4" fmla="*/ 136 w 137"/>
              <a:gd name="T5" fmla="*/ 63 h 136"/>
              <a:gd name="T6" fmla="*/ 64 w 137"/>
              <a:gd name="T7" fmla="*/ 0 h 136"/>
              <a:gd name="T8" fmla="*/ 0 w 137"/>
              <a:gd name="T9" fmla="*/ 63 h 136"/>
              <a:gd name="T10" fmla="*/ 64 w 137"/>
              <a:gd name="T1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64" y="135"/>
                </a:moveTo>
                <a:lnTo>
                  <a:pt x="64" y="135"/>
                </a:lnTo>
                <a:cubicBezTo>
                  <a:pt x="100" y="135"/>
                  <a:pt x="136" y="108"/>
                  <a:pt x="136" y="63"/>
                </a:cubicBezTo>
                <a:cubicBezTo>
                  <a:pt x="136" y="27"/>
                  <a:pt x="100" y="0"/>
                  <a:pt x="64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108"/>
                  <a:pt x="27" y="135"/>
                  <a:pt x="64" y="13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80">
            <a:extLst>
              <a:ext uri="{FF2B5EF4-FFF2-40B4-BE49-F238E27FC236}">
                <a16:creationId xmlns:a16="http://schemas.microsoft.com/office/drawing/2014/main" id="{0B151A60-7DBE-564E-B6EF-1AB2BA210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980" y="10812817"/>
            <a:ext cx="147534" cy="147531"/>
          </a:xfrm>
          <a:custGeom>
            <a:avLst/>
            <a:gdLst>
              <a:gd name="T0" fmla="*/ 64 w 137"/>
              <a:gd name="T1" fmla="*/ 136 h 137"/>
              <a:gd name="T2" fmla="*/ 64 w 137"/>
              <a:gd name="T3" fmla="*/ 136 h 137"/>
              <a:gd name="T4" fmla="*/ 136 w 137"/>
              <a:gd name="T5" fmla="*/ 72 h 137"/>
              <a:gd name="T6" fmla="*/ 64 w 137"/>
              <a:gd name="T7" fmla="*/ 0 h 137"/>
              <a:gd name="T8" fmla="*/ 0 w 137"/>
              <a:gd name="T9" fmla="*/ 72 h 137"/>
              <a:gd name="T10" fmla="*/ 64 w 137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64" y="136"/>
                </a:moveTo>
                <a:lnTo>
                  <a:pt x="64" y="136"/>
                </a:lnTo>
                <a:cubicBezTo>
                  <a:pt x="100" y="136"/>
                  <a:pt x="136" y="109"/>
                  <a:pt x="136" y="72"/>
                </a:cubicBezTo>
                <a:cubicBezTo>
                  <a:pt x="136" y="27"/>
                  <a:pt x="100" y="0"/>
                  <a:pt x="64" y="0"/>
                </a:cubicBezTo>
                <a:cubicBezTo>
                  <a:pt x="27" y="0"/>
                  <a:pt x="0" y="27"/>
                  <a:pt x="0" y="72"/>
                </a:cubicBezTo>
                <a:cubicBezTo>
                  <a:pt x="0" y="109"/>
                  <a:pt x="27" y="136"/>
                  <a:pt x="64" y="13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82">
            <a:extLst>
              <a:ext uri="{FF2B5EF4-FFF2-40B4-BE49-F238E27FC236}">
                <a16:creationId xmlns:a16="http://schemas.microsoft.com/office/drawing/2014/main" id="{FA66A80A-5A0C-B746-B500-8C4DDBE26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561" y="6172687"/>
            <a:ext cx="147534" cy="147534"/>
          </a:xfrm>
          <a:custGeom>
            <a:avLst/>
            <a:gdLst>
              <a:gd name="T0" fmla="*/ 72 w 136"/>
              <a:gd name="T1" fmla="*/ 0 h 137"/>
              <a:gd name="T2" fmla="*/ 72 w 136"/>
              <a:gd name="T3" fmla="*/ 0 h 137"/>
              <a:gd name="T4" fmla="*/ 0 w 136"/>
              <a:gd name="T5" fmla="*/ 63 h 137"/>
              <a:gd name="T6" fmla="*/ 72 w 136"/>
              <a:gd name="T7" fmla="*/ 136 h 137"/>
              <a:gd name="T8" fmla="*/ 135 w 136"/>
              <a:gd name="T9" fmla="*/ 63 h 137"/>
              <a:gd name="T10" fmla="*/ 72 w 136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7">
                <a:moveTo>
                  <a:pt x="72" y="0"/>
                </a:moveTo>
                <a:lnTo>
                  <a:pt x="72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36"/>
                  <a:pt x="72" y="136"/>
                </a:cubicBezTo>
                <a:cubicBezTo>
                  <a:pt x="108" y="136"/>
                  <a:pt x="135" y="99"/>
                  <a:pt x="135" y="63"/>
                </a:cubicBezTo>
                <a:cubicBezTo>
                  <a:pt x="135" y="27"/>
                  <a:pt x="108" y="0"/>
                  <a:pt x="72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84">
            <a:extLst>
              <a:ext uri="{FF2B5EF4-FFF2-40B4-BE49-F238E27FC236}">
                <a16:creationId xmlns:a16="http://schemas.microsoft.com/office/drawing/2014/main" id="{C701BA3B-1FDA-1148-8383-E7D7711F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561" y="8490373"/>
            <a:ext cx="147534" cy="147531"/>
          </a:xfrm>
          <a:custGeom>
            <a:avLst/>
            <a:gdLst>
              <a:gd name="T0" fmla="*/ 72 w 136"/>
              <a:gd name="T1" fmla="*/ 0 h 136"/>
              <a:gd name="T2" fmla="*/ 72 w 136"/>
              <a:gd name="T3" fmla="*/ 0 h 136"/>
              <a:gd name="T4" fmla="*/ 0 w 136"/>
              <a:gd name="T5" fmla="*/ 63 h 136"/>
              <a:gd name="T6" fmla="*/ 72 w 136"/>
              <a:gd name="T7" fmla="*/ 135 h 136"/>
              <a:gd name="T8" fmla="*/ 135 w 136"/>
              <a:gd name="T9" fmla="*/ 63 h 136"/>
              <a:gd name="T10" fmla="*/ 72 w 136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72" y="0"/>
                </a:moveTo>
                <a:lnTo>
                  <a:pt x="72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108"/>
                  <a:pt x="27" y="135"/>
                  <a:pt x="72" y="135"/>
                </a:cubicBezTo>
                <a:cubicBezTo>
                  <a:pt x="108" y="135"/>
                  <a:pt x="135" y="108"/>
                  <a:pt x="135" y="63"/>
                </a:cubicBezTo>
                <a:cubicBezTo>
                  <a:pt x="135" y="27"/>
                  <a:pt x="108" y="0"/>
                  <a:pt x="72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86">
            <a:extLst>
              <a:ext uri="{FF2B5EF4-FFF2-40B4-BE49-F238E27FC236}">
                <a16:creationId xmlns:a16="http://schemas.microsoft.com/office/drawing/2014/main" id="{6B253A35-B2A3-B146-9C80-459411D36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561" y="10812817"/>
            <a:ext cx="147534" cy="147531"/>
          </a:xfrm>
          <a:custGeom>
            <a:avLst/>
            <a:gdLst>
              <a:gd name="T0" fmla="*/ 72 w 136"/>
              <a:gd name="T1" fmla="*/ 0 h 137"/>
              <a:gd name="T2" fmla="*/ 72 w 136"/>
              <a:gd name="T3" fmla="*/ 0 h 137"/>
              <a:gd name="T4" fmla="*/ 0 w 136"/>
              <a:gd name="T5" fmla="*/ 72 h 137"/>
              <a:gd name="T6" fmla="*/ 72 w 136"/>
              <a:gd name="T7" fmla="*/ 136 h 137"/>
              <a:gd name="T8" fmla="*/ 135 w 136"/>
              <a:gd name="T9" fmla="*/ 72 h 137"/>
              <a:gd name="T10" fmla="*/ 72 w 136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7">
                <a:moveTo>
                  <a:pt x="72" y="0"/>
                </a:moveTo>
                <a:lnTo>
                  <a:pt x="72" y="0"/>
                </a:lnTo>
                <a:cubicBezTo>
                  <a:pt x="27" y="0"/>
                  <a:pt x="0" y="27"/>
                  <a:pt x="0" y="72"/>
                </a:cubicBezTo>
                <a:cubicBezTo>
                  <a:pt x="0" y="109"/>
                  <a:pt x="27" y="136"/>
                  <a:pt x="72" y="136"/>
                </a:cubicBezTo>
                <a:cubicBezTo>
                  <a:pt x="108" y="136"/>
                  <a:pt x="135" y="109"/>
                  <a:pt x="135" y="72"/>
                </a:cubicBezTo>
                <a:cubicBezTo>
                  <a:pt x="135" y="27"/>
                  <a:pt x="108" y="0"/>
                  <a:pt x="72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63">
            <a:extLst>
              <a:ext uri="{FF2B5EF4-FFF2-40B4-BE49-F238E27FC236}">
                <a16:creationId xmlns:a16="http://schemas.microsoft.com/office/drawing/2014/main" id="{8C94B845-A9BF-BA4F-8A7D-F5191A698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762" y="5915696"/>
            <a:ext cx="975615" cy="637720"/>
          </a:xfrm>
          <a:custGeom>
            <a:avLst/>
            <a:gdLst>
              <a:gd name="T0" fmla="*/ 561 w 905"/>
              <a:gd name="T1" fmla="*/ 588 h 589"/>
              <a:gd name="T2" fmla="*/ 561 w 905"/>
              <a:gd name="T3" fmla="*/ 588 h 589"/>
              <a:gd name="T4" fmla="*/ 561 w 905"/>
              <a:gd name="T5" fmla="*/ 588 h 589"/>
              <a:gd name="T6" fmla="*/ 543 w 905"/>
              <a:gd name="T7" fmla="*/ 570 h 589"/>
              <a:gd name="T8" fmla="*/ 452 w 905"/>
              <a:gd name="T9" fmla="*/ 127 h 589"/>
              <a:gd name="T10" fmla="*/ 371 w 905"/>
              <a:gd name="T11" fmla="*/ 461 h 589"/>
              <a:gd name="T12" fmla="*/ 353 w 905"/>
              <a:gd name="T13" fmla="*/ 479 h 589"/>
              <a:gd name="T14" fmla="*/ 326 w 905"/>
              <a:gd name="T15" fmla="*/ 470 h 589"/>
              <a:gd name="T16" fmla="*/ 226 w 905"/>
              <a:gd name="T17" fmla="*/ 280 h 589"/>
              <a:gd name="T18" fmla="*/ 145 w 905"/>
              <a:gd name="T19" fmla="*/ 362 h 589"/>
              <a:gd name="T20" fmla="*/ 136 w 905"/>
              <a:gd name="T21" fmla="*/ 371 h 589"/>
              <a:gd name="T22" fmla="*/ 27 w 905"/>
              <a:gd name="T23" fmla="*/ 371 h 589"/>
              <a:gd name="T24" fmla="*/ 0 w 905"/>
              <a:gd name="T25" fmla="*/ 353 h 589"/>
              <a:gd name="T26" fmla="*/ 27 w 905"/>
              <a:gd name="T27" fmla="*/ 325 h 589"/>
              <a:gd name="T28" fmla="*/ 118 w 905"/>
              <a:gd name="T29" fmla="*/ 325 h 589"/>
              <a:gd name="T30" fmla="*/ 217 w 905"/>
              <a:gd name="T31" fmla="*/ 226 h 589"/>
              <a:gd name="T32" fmla="*/ 235 w 905"/>
              <a:gd name="T33" fmla="*/ 217 h 589"/>
              <a:gd name="T34" fmla="*/ 253 w 905"/>
              <a:gd name="T35" fmla="*/ 235 h 589"/>
              <a:gd name="T36" fmla="*/ 335 w 905"/>
              <a:gd name="T37" fmla="*/ 398 h 589"/>
              <a:gd name="T38" fmla="*/ 425 w 905"/>
              <a:gd name="T39" fmla="*/ 18 h 589"/>
              <a:gd name="T40" fmla="*/ 452 w 905"/>
              <a:gd name="T41" fmla="*/ 0 h 589"/>
              <a:gd name="T42" fmla="*/ 470 w 905"/>
              <a:gd name="T43" fmla="*/ 18 h 589"/>
              <a:gd name="T44" fmla="*/ 570 w 905"/>
              <a:gd name="T45" fmla="*/ 479 h 589"/>
              <a:gd name="T46" fmla="*/ 642 w 905"/>
              <a:gd name="T47" fmla="*/ 235 h 589"/>
              <a:gd name="T48" fmla="*/ 660 w 905"/>
              <a:gd name="T49" fmla="*/ 226 h 589"/>
              <a:gd name="T50" fmla="*/ 678 w 905"/>
              <a:gd name="T51" fmla="*/ 226 h 589"/>
              <a:gd name="T52" fmla="*/ 778 w 905"/>
              <a:gd name="T53" fmla="*/ 325 h 589"/>
              <a:gd name="T54" fmla="*/ 877 w 905"/>
              <a:gd name="T55" fmla="*/ 325 h 589"/>
              <a:gd name="T56" fmla="*/ 904 w 905"/>
              <a:gd name="T57" fmla="*/ 353 h 589"/>
              <a:gd name="T58" fmla="*/ 877 w 905"/>
              <a:gd name="T59" fmla="*/ 371 h 589"/>
              <a:gd name="T60" fmla="*/ 768 w 905"/>
              <a:gd name="T61" fmla="*/ 371 h 589"/>
              <a:gd name="T62" fmla="*/ 760 w 905"/>
              <a:gd name="T63" fmla="*/ 371 h 589"/>
              <a:gd name="T64" fmla="*/ 678 w 905"/>
              <a:gd name="T65" fmla="*/ 289 h 589"/>
              <a:gd name="T66" fmla="*/ 579 w 905"/>
              <a:gd name="T67" fmla="*/ 570 h 589"/>
              <a:gd name="T68" fmla="*/ 561 w 905"/>
              <a:gd name="T69" fmla="*/ 588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05" h="589">
                <a:moveTo>
                  <a:pt x="561" y="588"/>
                </a:moveTo>
                <a:lnTo>
                  <a:pt x="561" y="588"/>
                </a:lnTo>
                <a:lnTo>
                  <a:pt x="561" y="588"/>
                </a:lnTo>
                <a:cubicBezTo>
                  <a:pt x="552" y="588"/>
                  <a:pt x="543" y="579"/>
                  <a:pt x="543" y="570"/>
                </a:cubicBezTo>
                <a:cubicBezTo>
                  <a:pt x="452" y="127"/>
                  <a:pt x="452" y="127"/>
                  <a:pt x="452" y="127"/>
                </a:cubicBezTo>
                <a:cubicBezTo>
                  <a:pt x="371" y="461"/>
                  <a:pt x="371" y="461"/>
                  <a:pt x="371" y="461"/>
                </a:cubicBezTo>
                <a:cubicBezTo>
                  <a:pt x="362" y="470"/>
                  <a:pt x="362" y="479"/>
                  <a:pt x="353" y="479"/>
                </a:cubicBezTo>
                <a:cubicBezTo>
                  <a:pt x="335" y="479"/>
                  <a:pt x="326" y="479"/>
                  <a:pt x="326" y="470"/>
                </a:cubicBezTo>
                <a:cubicBezTo>
                  <a:pt x="226" y="280"/>
                  <a:pt x="226" y="280"/>
                  <a:pt x="226" y="280"/>
                </a:cubicBezTo>
                <a:cubicBezTo>
                  <a:pt x="145" y="362"/>
                  <a:pt x="145" y="362"/>
                  <a:pt x="145" y="362"/>
                </a:cubicBezTo>
                <a:cubicBezTo>
                  <a:pt x="145" y="371"/>
                  <a:pt x="136" y="371"/>
                  <a:pt x="136" y="371"/>
                </a:cubicBezTo>
                <a:cubicBezTo>
                  <a:pt x="27" y="371"/>
                  <a:pt x="27" y="371"/>
                  <a:pt x="27" y="371"/>
                </a:cubicBezTo>
                <a:cubicBezTo>
                  <a:pt x="9" y="371"/>
                  <a:pt x="0" y="362"/>
                  <a:pt x="0" y="353"/>
                </a:cubicBezTo>
                <a:cubicBezTo>
                  <a:pt x="0" y="334"/>
                  <a:pt x="9" y="325"/>
                  <a:pt x="27" y="325"/>
                </a:cubicBezTo>
                <a:cubicBezTo>
                  <a:pt x="118" y="325"/>
                  <a:pt x="118" y="325"/>
                  <a:pt x="118" y="325"/>
                </a:cubicBezTo>
                <a:cubicBezTo>
                  <a:pt x="217" y="226"/>
                  <a:pt x="217" y="226"/>
                  <a:pt x="217" y="226"/>
                </a:cubicBezTo>
                <a:cubicBezTo>
                  <a:pt x="217" y="226"/>
                  <a:pt x="226" y="217"/>
                  <a:pt x="235" y="217"/>
                </a:cubicBezTo>
                <a:cubicBezTo>
                  <a:pt x="244" y="217"/>
                  <a:pt x="253" y="226"/>
                  <a:pt x="253" y="235"/>
                </a:cubicBezTo>
                <a:cubicBezTo>
                  <a:pt x="335" y="398"/>
                  <a:pt x="335" y="398"/>
                  <a:pt x="335" y="398"/>
                </a:cubicBezTo>
                <a:cubicBezTo>
                  <a:pt x="425" y="18"/>
                  <a:pt x="425" y="18"/>
                  <a:pt x="425" y="18"/>
                </a:cubicBezTo>
                <a:cubicBezTo>
                  <a:pt x="434" y="9"/>
                  <a:pt x="443" y="0"/>
                  <a:pt x="452" y="0"/>
                </a:cubicBezTo>
                <a:cubicBezTo>
                  <a:pt x="461" y="0"/>
                  <a:pt x="470" y="9"/>
                  <a:pt x="470" y="18"/>
                </a:cubicBezTo>
                <a:cubicBezTo>
                  <a:pt x="570" y="479"/>
                  <a:pt x="570" y="479"/>
                  <a:pt x="570" y="479"/>
                </a:cubicBezTo>
                <a:cubicBezTo>
                  <a:pt x="642" y="235"/>
                  <a:pt x="642" y="235"/>
                  <a:pt x="642" y="235"/>
                </a:cubicBezTo>
                <a:cubicBezTo>
                  <a:pt x="651" y="235"/>
                  <a:pt x="651" y="226"/>
                  <a:pt x="660" y="226"/>
                </a:cubicBezTo>
                <a:cubicBezTo>
                  <a:pt x="669" y="226"/>
                  <a:pt x="678" y="226"/>
                  <a:pt x="678" y="226"/>
                </a:cubicBezTo>
                <a:cubicBezTo>
                  <a:pt x="778" y="325"/>
                  <a:pt x="778" y="325"/>
                  <a:pt x="778" y="325"/>
                </a:cubicBezTo>
                <a:cubicBezTo>
                  <a:pt x="877" y="325"/>
                  <a:pt x="877" y="325"/>
                  <a:pt x="877" y="325"/>
                </a:cubicBezTo>
                <a:cubicBezTo>
                  <a:pt x="895" y="325"/>
                  <a:pt x="904" y="334"/>
                  <a:pt x="904" y="353"/>
                </a:cubicBezTo>
                <a:cubicBezTo>
                  <a:pt x="904" y="362"/>
                  <a:pt x="895" y="371"/>
                  <a:pt x="877" y="371"/>
                </a:cubicBezTo>
                <a:cubicBezTo>
                  <a:pt x="768" y="371"/>
                  <a:pt x="768" y="371"/>
                  <a:pt x="768" y="371"/>
                </a:cubicBezTo>
                <a:lnTo>
                  <a:pt x="760" y="371"/>
                </a:lnTo>
                <a:cubicBezTo>
                  <a:pt x="678" y="289"/>
                  <a:pt x="678" y="289"/>
                  <a:pt x="678" y="289"/>
                </a:cubicBezTo>
                <a:cubicBezTo>
                  <a:pt x="579" y="570"/>
                  <a:pt x="579" y="570"/>
                  <a:pt x="579" y="570"/>
                </a:cubicBezTo>
                <a:cubicBezTo>
                  <a:pt x="579" y="579"/>
                  <a:pt x="570" y="588"/>
                  <a:pt x="561" y="5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64">
            <a:extLst>
              <a:ext uri="{FF2B5EF4-FFF2-40B4-BE49-F238E27FC236}">
                <a16:creationId xmlns:a16="http://schemas.microsoft.com/office/drawing/2014/main" id="{B1B79658-6F53-2A48-B81C-349C99418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1844" y="5820513"/>
            <a:ext cx="818566" cy="828084"/>
          </a:xfrm>
          <a:custGeom>
            <a:avLst/>
            <a:gdLst>
              <a:gd name="T0" fmla="*/ 497 w 760"/>
              <a:gd name="T1" fmla="*/ 768 h 769"/>
              <a:gd name="T2" fmla="*/ 497 w 760"/>
              <a:gd name="T3" fmla="*/ 768 h 769"/>
              <a:gd name="T4" fmla="*/ 262 w 760"/>
              <a:gd name="T5" fmla="*/ 768 h 769"/>
              <a:gd name="T6" fmla="*/ 235 w 760"/>
              <a:gd name="T7" fmla="*/ 741 h 769"/>
              <a:gd name="T8" fmla="*/ 235 w 760"/>
              <a:gd name="T9" fmla="*/ 524 h 769"/>
              <a:gd name="T10" fmla="*/ 18 w 760"/>
              <a:gd name="T11" fmla="*/ 524 h 769"/>
              <a:gd name="T12" fmla="*/ 0 w 760"/>
              <a:gd name="T13" fmla="*/ 506 h 769"/>
              <a:gd name="T14" fmla="*/ 0 w 760"/>
              <a:gd name="T15" fmla="*/ 262 h 769"/>
              <a:gd name="T16" fmla="*/ 18 w 760"/>
              <a:gd name="T17" fmla="*/ 244 h 769"/>
              <a:gd name="T18" fmla="*/ 235 w 760"/>
              <a:gd name="T19" fmla="*/ 244 h 769"/>
              <a:gd name="T20" fmla="*/ 235 w 760"/>
              <a:gd name="T21" fmla="*/ 27 h 769"/>
              <a:gd name="T22" fmla="*/ 262 w 760"/>
              <a:gd name="T23" fmla="*/ 0 h 769"/>
              <a:gd name="T24" fmla="*/ 497 w 760"/>
              <a:gd name="T25" fmla="*/ 0 h 769"/>
              <a:gd name="T26" fmla="*/ 524 w 760"/>
              <a:gd name="T27" fmla="*/ 27 h 769"/>
              <a:gd name="T28" fmla="*/ 524 w 760"/>
              <a:gd name="T29" fmla="*/ 244 h 769"/>
              <a:gd name="T30" fmla="*/ 741 w 760"/>
              <a:gd name="T31" fmla="*/ 244 h 769"/>
              <a:gd name="T32" fmla="*/ 759 w 760"/>
              <a:gd name="T33" fmla="*/ 262 h 769"/>
              <a:gd name="T34" fmla="*/ 759 w 760"/>
              <a:gd name="T35" fmla="*/ 506 h 769"/>
              <a:gd name="T36" fmla="*/ 741 w 760"/>
              <a:gd name="T37" fmla="*/ 524 h 769"/>
              <a:gd name="T38" fmla="*/ 524 w 760"/>
              <a:gd name="T39" fmla="*/ 524 h 769"/>
              <a:gd name="T40" fmla="*/ 524 w 760"/>
              <a:gd name="T41" fmla="*/ 741 h 769"/>
              <a:gd name="T42" fmla="*/ 497 w 760"/>
              <a:gd name="T43" fmla="*/ 768 h 769"/>
              <a:gd name="T44" fmla="*/ 280 w 760"/>
              <a:gd name="T45" fmla="*/ 723 h 769"/>
              <a:gd name="T46" fmla="*/ 280 w 760"/>
              <a:gd name="T47" fmla="*/ 723 h 769"/>
              <a:gd name="T48" fmla="*/ 479 w 760"/>
              <a:gd name="T49" fmla="*/ 723 h 769"/>
              <a:gd name="T50" fmla="*/ 479 w 760"/>
              <a:gd name="T51" fmla="*/ 506 h 769"/>
              <a:gd name="T52" fmla="*/ 497 w 760"/>
              <a:gd name="T53" fmla="*/ 488 h 769"/>
              <a:gd name="T54" fmla="*/ 714 w 760"/>
              <a:gd name="T55" fmla="*/ 488 h 769"/>
              <a:gd name="T56" fmla="*/ 714 w 760"/>
              <a:gd name="T57" fmla="*/ 289 h 769"/>
              <a:gd name="T58" fmla="*/ 497 w 760"/>
              <a:gd name="T59" fmla="*/ 289 h 769"/>
              <a:gd name="T60" fmla="*/ 479 w 760"/>
              <a:gd name="T61" fmla="*/ 262 h 769"/>
              <a:gd name="T62" fmla="*/ 479 w 760"/>
              <a:gd name="T63" fmla="*/ 45 h 769"/>
              <a:gd name="T64" fmla="*/ 280 w 760"/>
              <a:gd name="T65" fmla="*/ 45 h 769"/>
              <a:gd name="T66" fmla="*/ 280 w 760"/>
              <a:gd name="T67" fmla="*/ 262 h 769"/>
              <a:gd name="T68" fmla="*/ 262 w 760"/>
              <a:gd name="T69" fmla="*/ 289 h 769"/>
              <a:gd name="T70" fmla="*/ 45 w 760"/>
              <a:gd name="T71" fmla="*/ 289 h 769"/>
              <a:gd name="T72" fmla="*/ 45 w 760"/>
              <a:gd name="T73" fmla="*/ 488 h 769"/>
              <a:gd name="T74" fmla="*/ 262 w 760"/>
              <a:gd name="T75" fmla="*/ 488 h 769"/>
              <a:gd name="T76" fmla="*/ 280 w 760"/>
              <a:gd name="T77" fmla="*/ 506 h 769"/>
              <a:gd name="T78" fmla="*/ 280 w 760"/>
              <a:gd name="T79" fmla="*/ 723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60" h="769">
                <a:moveTo>
                  <a:pt x="497" y="768"/>
                </a:moveTo>
                <a:lnTo>
                  <a:pt x="497" y="768"/>
                </a:lnTo>
                <a:cubicBezTo>
                  <a:pt x="262" y="768"/>
                  <a:pt x="262" y="768"/>
                  <a:pt x="262" y="768"/>
                </a:cubicBezTo>
                <a:cubicBezTo>
                  <a:pt x="244" y="768"/>
                  <a:pt x="235" y="759"/>
                  <a:pt x="235" y="741"/>
                </a:cubicBezTo>
                <a:cubicBezTo>
                  <a:pt x="235" y="524"/>
                  <a:pt x="235" y="524"/>
                  <a:pt x="235" y="524"/>
                </a:cubicBezTo>
                <a:cubicBezTo>
                  <a:pt x="18" y="524"/>
                  <a:pt x="18" y="524"/>
                  <a:pt x="18" y="524"/>
                </a:cubicBezTo>
                <a:cubicBezTo>
                  <a:pt x="9" y="524"/>
                  <a:pt x="0" y="515"/>
                  <a:pt x="0" y="506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53"/>
                  <a:pt x="9" y="244"/>
                  <a:pt x="18" y="244"/>
                </a:cubicBezTo>
                <a:cubicBezTo>
                  <a:pt x="235" y="244"/>
                  <a:pt x="235" y="244"/>
                  <a:pt x="235" y="244"/>
                </a:cubicBezTo>
                <a:cubicBezTo>
                  <a:pt x="235" y="27"/>
                  <a:pt x="235" y="27"/>
                  <a:pt x="235" y="27"/>
                </a:cubicBezTo>
                <a:cubicBezTo>
                  <a:pt x="235" y="9"/>
                  <a:pt x="244" y="0"/>
                  <a:pt x="262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15" y="0"/>
                  <a:pt x="524" y="9"/>
                  <a:pt x="524" y="27"/>
                </a:cubicBezTo>
                <a:cubicBezTo>
                  <a:pt x="524" y="244"/>
                  <a:pt x="524" y="244"/>
                  <a:pt x="524" y="244"/>
                </a:cubicBezTo>
                <a:cubicBezTo>
                  <a:pt x="741" y="244"/>
                  <a:pt x="741" y="244"/>
                  <a:pt x="741" y="244"/>
                </a:cubicBezTo>
                <a:cubicBezTo>
                  <a:pt x="750" y="244"/>
                  <a:pt x="759" y="253"/>
                  <a:pt x="759" y="262"/>
                </a:cubicBezTo>
                <a:cubicBezTo>
                  <a:pt x="759" y="506"/>
                  <a:pt x="759" y="506"/>
                  <a:pt x="759" y="506"/>
                </a:cubicBezTo>
                <a:cubicBezTo>
                  <a:pt x="759" y="515"/>
                  <a:pt x="750" y="524"/>
                  <a:pt x="741" y="524"/>
                </a:cubicBezTo>
                <a:cubicBezTo>
                  <a:pt x="524" y="524"/>
                  <a:pt x="524" y="524"/>
                  <a:pt x="524" y="524"/>
                </a:cubicBezTo>
                <a:cubicBezTo>
                  <a:pt x="524" y="741"/>
                  <a:pt x="524" y="741"/>
                  <a:pt x="524" y="741"/>
                </a:cubicBezTo>
                <a:cubicBezTo>
                  <a:pt x="524" y="759"/>
                  <a:pt x="515" y="768"/>
                  <a:pt x="497" y="768"/>
                </a:cubicBezTo>
                <a:close/>
                <a:moveTo>
                  <a:pt x="280" y="723"/>
                </a:moveTo>
                <a:lnTo>
                  <a:pt x="280" y="723"/>
                </a:lnTo>
                <a:cubicBezTo>
                  <a:pt x="479" y="723"/>
                  <a:pt x="479" y="723"/>
                  <a:pt x="479" y="723"/>
                </a:cubicBezTo>
                <a:cubicBezTo>
                  <a:pt x="479" y="506"/>
                  <a:pt x="479" y="506"/>
                  <a:pt x="479" y="506"/>
                </a:cubicBezTo>
                <a:cubicBezTo>
                  <a:pt x="479" y="497"/>
                  <a:pt x="488" y="488"/>
                  <a:pt x="497" y="488"/>
                </a:cubicBezTo>
                <a:cubicBezTo>
                  <a:pt x="714" y="488"/>
                  <a:pt x="714" y="488"/>
                  <a:pt x="714" y="488"/>
                </a:cubicBezTo>
                <a:cubicBezTo>
                  <a:pt x="714" y="289"/>
                  <a:pt x="714" y="289"/>
                  <a:pt x="714" y="289"/>
                </a:cubicBezTo>
                <a:cubicBezTo>
                  <a:pt x="497" y="289"/>
                  <a:pt x="497" y="289"/>
                  <a:pt x="497" y="289"/>
                </a:cubicBezTo>
                <a:cubicBezTo>
                  <a:pt x="488" y="289"/>
                  <a:pt x="479" y="271"/>
                  <a:pt x="479" y="262"/>
                </a:cubicBezTo>
                <a:cubicBezTo>
                  <a:pt x="479" y="45"/>
                  <a:pt x="479" y="45"/>
                  <a:pt x="479" y="45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280" y="262"/>
                  <a:pt x="280" y="262"/>
                  <a:pt x="280" y="262"/>
                </a:cubicBezTo>
                <a:cubicBezTo>
                  <a:pt x="280" y="271"/>
                  <a:pt x="271" y="289"/>
                  <a:pt x="262" y="289"/>
                </a:cubicBezTo>
                <a:cubicBezTo>
                  <a:pt x="45" y="289"/>
                  <a:pt x="45" y="289"/>
                  <a:pt x="45" y="289"/>
                </a:cubicBezTo>
                <a:cubicBezTo>
                  <a:pt x="45" y="488"/>
                  <a:pt x="45" y="488"/>
                  <a:pt x="45" y="488"/>
                </a:cubicBezTo>
                <a:cubicBezTo>
                  <a:pt x="262" y="488"/>
                  <a:pt x="262" y="488"/>
                  <a:pt x="262" y="488"/>
                </a:cubicBezTo>
                <a:cubicBezTo>
                  <a:pt x="271" y="488"/>
                  <a:pt x="280" y="497"/>
                  <a:pt x="280" y="506"/>
                </a:cubicBezTo>
                <a:lnTo>
                  <a:pt x="280" y="7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65">
            <a:extLst>
              <a:ext uri="{FF2B5EF4-FFF2-40B4-BE49-F238E27FC236}">
                <a16:creationId xmlns:a16="http://schemas.microsoft.com/office/drawing/2014/main" id="{739A4572-4467-4940-BED3-A07E4B833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5698" y="10460643"/>
            <a:ext cx="975615" cy="861397"/>
          </a:xfrm>
          <a:custGeom>
            <a:avLst/>
            <a:gdLst>
              <a:gd name="T0" fmla="*/ 895 w 905"/>
              <a:gd name="T1" fmla="*/ 289 h 796"/>
              <a:gd name="T2" fmla="*/ 804 w 905"/>
              <a:gd name="T3" fmla="*/ 271 h 796"/>
              <a:gd name="T4" fmla="*/ 596 w 905"/>
              <a:gd name="T5" fmla="*/ 153 h 796"/>
              <a:gd name="T6" fmla="*/ 497 w 905"/>
              <a:gd name="T7" fmla="*/ 217 h 796"/>
              <a:gd name="T8" fmla="*/ 470 w 905"/>
              <a:gd name="T9" fmla="*/ 289 h 796"/>
              <a:gd name="T10" fmla="*/ 524 w 905"/>
              <a:gd name="T11" fmla="*/ 81 h 796"/>
              <a:gd name="T12" fmla="*/ 379 w 905"/>
              <a:gd name="T13" fmla="*/ 81 h 796"/>
              <a:gd name="T14" fmla="*/ 425 w 905"/>
              <a:gd name="T15" fmla="*/ 289 h 796"/>
              <a:gd name="T16" fmla="*/ 406 w 905"/>
              <a:gd name="T17" fmla="*/ 217 h 796"/>
              <a:gd name="T18" fmla="*/ 307 w 905"/>
              <a:gd name="T19" fmla="*/ 153 h 796"/>
              <a:gd name="T20" fmla="*/ 99 w 905"/>
              <a:gd name="T21" fmla="*/ 271 h 796"/>
              <a:gd name="T22" fmla="*/ 9 w 905"/>
              <a:gd name="T23" fmla="*/ 289 h 796"/>
              <a:gd name="T24" fmla="*/ 18 w 905"/>
              <a:gd name="T25" fmla="*/ 343 h 796"/>
              <a:gd name="T26" fmla="*/ 153 w 905"/>
              <a:gd name="T27" fmla="*/ 370 h 796"/>
              <a:gd name="T28" fmla="*/ 425 w 905"/>
              <a:gd name="T29" fmla="*/ 515 h 796"/>
              <a:gd name="T30" fmla="*/ 334 w 905"/>
              <a:gd name="T31" fmla="*/ 397 h 796"/>
              <a:gd name="T32" fmla="*/ 379 w 905"/>
              <a:gd name="T33" fmla="*/ 542 h 796"/>
              <a:gd name="T34" fmla="*/ 397 w 905"/>
              <a:gd name="T35" fmla="*/ 696 h 796"/>
              <a:gd name="T36" fmla="*/ 406 w 905"/>
              <a:gd name="T37" fmla="*/ 759 h 796"/>
              <a:gd name="T38" fmla="*/ 425 w 905"/>
              <a:gd name="T39" fmla="*/ 723 h 796"/>
              <a:gd name="T40" fmla="*/ 452 w 905"/>
              <a:gd name="T41" fmla="*/ 795 h 796"/>
              <a:gd name="T42" fmla="*/ 470 w 905"/>
              <a:gd name="T43" fmla="*/ 723 h 796"/>
              <a:gd name="T44" fmla="*/ 497 w 905"/>
              <a:gd name="T45" fmla="*/ 759 h 796"/>
              <a:gd name="T46" fmla="*/ 506 w 905"/>
              <a:gd name="T47" fmla="*/ 696 h 796"/>
              <a:gd name="T48" fmla="*/ 524 w 905"/>
              <a:gd name="T49" fmla="*/ 542 h 796"/>
              <a:gd name="T50" fmla="*/ 569 w 905"/>
              <a:gd name="T51" fmla="*/ 397 h 796"/>
              <a:gd name="T52" fmla="*/ 470 w 905"/>
              <a:gd name="T53" fmla="*/ 515 h 796"/>
              <a:gd name="T54" fmla="*/ 750 w 905"/>
              <a:gd name="T55" fmla="*/ 370 h 796"/>
              <a:gd name="T56" fmla="*/ 885 w 905"/>
              <a:gd name="T57" fmla="*/ 343 h 796"/>
              <a:gd name="T58" fmla="*/ 895 w 905"/>
              <a:gd name="T59" fmla="*/ 289 h 796"/>
              <a:gd name="T60" fmla="*/ 452 w 905"/>
              <a:gd name="T61" fmla="*/ 45 h 796"/>
              <a:gd name="T62" fmla="*/ 452 w 905"/>
              <a:gd name="T63" fmla="*/ 108 h 796"/>
              <a:gd name="T64" fmla="*/ 452 w 905"/>
              <a:gd name="T65" fmla="*/ 45 h 796"/>
              <a:gd name="T66" fmla="*/ 180 w 905"/>
              <a:gd name="T67" fmla="*/ 334 h 796"/>
              <a:gd name="T68" fmla="*/ 108 w 905"/>
              <a:gd name="T69" fmla="*/ 316 h 796"/>
              <a:gd name="T70" fmla="*/ 343 w 905"/>
              <a:gd name="T71" fmla="*/ 198 h 796"/>
              <a:gd name="T72" fmla="*/ 379 w 905"/>
              <a:gd name="T73" fmla="*/ 316 h 796"/>
              <a:gd name="T74" fmla="*/ 425 w 905"/>
              <a:gd name="T75" fmla="*/ 343 h 796"/>
              <a:gd name="T76" fmla="*/ 397 w 905"/>
              <a:gd name="T77" fmla="*/ 614 h 796"/>
              <a:gd name="T78" fmla="*/ 425 w 905"/>
              <a:gd name="T79" fmla="*/ 569 h 796"/>
              <a:gd name="T80" fmla="*/ 397 w 905"/>
              <a:gd name="T81" fmla="*/ 614 h 796"/>
              <a:gd name="T82" fmla="*/ 470 w 905"/>
              <a:gd name="T83" fmla="*/ 660 h 796"/>
              <a:gd name="T84" fmla="*/ 506 w 905"/>
              <a:gd name="T85" fmla="*/ 614 h 796"/>
              <a:gd name="T86" fmla="*/ 723 w 905"/>
              <a:gd name="T87" fmla="*/ 334 h 796"/>
              <a:gd name="T88" fmla="*/ 470 w 905"/>
              <a:gd name="T89" fmla="*/ 343 h 796"/>
              <a:gd name="T90" fmla="*/ 524 w 905"/>
              <a:gd name="T91" fmla="*/ 316 h 796"/>
              <a:gd name="T92" fmla="*/ 560 w 905"/>
              <a:gd name="T93" fmla="*/ 198 h 796"/>
              <a:gd name="T94" fmla="*/ 795 w 905"/>
              <a:gd name="T95" fmla="*/ 316 h 796"/>
              <a:gd name="T96" fmla="*/ 723 w 905"/>
              <a:gd name="T97" fmla="*/ 334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05" h="796">
                <a:moveTo>
                  <a:pt x="895" y="289"/>
                </a:moveTo>
                <a:lnTo>
                  <a:pt x="895" y="289"/>
                </a:lnTo>
                <a:cubicBezTo>
                  <a:pt x="885" y="289"/>
                  <a:pt x="885" y="289"/>
                  <a:pt x="876" y="289"/>
                </a:cubicBezTo>
                <a:cubicBezTo>
                  <a:pt x="876" y="289"/>
                  <a:pt x="840" y="280"/>
                  <a:pt x="804" y="271"/>
                </a:cubicBezTo>
                <a:cubicBezTo>
                  <a:pt x="768" y="262"/>
                  <a:pt x="714" y="244"/>
                  <a:pt x="678" y="207"/>
                </a:cubicBezTo>
                <a:cubicBezTo>
                  <a:pt x="651" y="181"/>
                  <a:pt x="623" y="162"/>
                  <a:pt x="596" y="153"/>
                </a:cubicBezTo>
                <a:cubicBezTo>
                  <a:pt x="578" y="144"/>
                  <a:pt x="560" y="153"/>
                  <a:pt x="542" y="153"/>
                </a:cubicBezTo>
                <a:cubicBezTo>
                  <a:pt x="515" y="171"/>
                  <a:pt x="497" y="198"/>
                  <a:pt x="497" y="217"/>
                </a:cubicBezTo>
                <a:cubicBezTo>
                  <a:pt x="506" y="262"/>
                  <a:pt x="497" y="280"/>
                  <a:pt x="488" y="280"/>
                </a:cubicBezTo>
                <a:cubicBezTo>
                  <a:pt x="488" y="280"/>
                  <a:pt x="479" y="289"/>
                  <a:pt x="470" y="289"/>
                </a:cubicBezTo>
                <a:cubicBezTo>
                  <a:pt x="470" y="153"/>
                  <a:pt x="470" y="153"/>
                  <a:pt x="470" y="153"/>
                </a:cubicBezTo>
                <a:cubicBezTo>
                  <a:pt x="506" y="144"/>
                  <a:pt x="524" y="117"/>
                  <a:pt x="524" y="81"/>
                </a:cubicBezTo>
                <a:cubicBezTo>
                  <a:pt x="524" y="36"/>
                  <a:pt x="497" y="0"/>
                  <a:pt x="452" y="0"/>
                </a:cubicBezTo>
                <a:cubicBezTo>
                  <a:pt x="406" y="0"/>
                  <a:pt x="379" y="36"/>
                  <a:pt x="379" y="81"/>
                </a:cubicBezTo>
                <a:cubicBezTo>
                  <a:pt x="379" y="117"/>
                  <a:pt x="397" y="144"/>
                  <a:pt x="425" y="153"/>
                </a:cubicBezTo>
                <a:cubicBezTo>
                  <a:pt x="425" y="289"/>
                  <a:pt x="425" y="289"/>
                  <a:pt x="425" y="289"/>
                </a:cubicBezTo>
                <a:lnTo>
                  <a:pt x="416" y="280"/>
                </a:lnTo>
                <a:cubicBezTo>
                  <a:pt x="406" y="280"/>
                  <a:pt x="397" y="262"/>
                  <a:pt x="406" y="217"/>
                </a:cubicBezTo>
                <a:cubicBezTo>
                  <a:pt x="406" y="198"/>
                  <a:pt x="388" y="171"/>
                  <a:pt x="361" y="153"/>
                </a:cubicBezTo>
                <a:cubicBezTo>
                  <a:pt x="343" y="153"/>
                  <a:pt x="325" y="144"/>
                  <a:pt x="307" y="153"/>
                </a:cubicBezTo>
                <a:cubicBezTo>
                  <a:pt x="280" y="162"/>
                  <a:pt x="253" y="181"/>
                  <a:pt x="226" y="207"/>
                </a:cubicBezTo>
                <a:cubicBezTo>
                  <a:pt x="189" y="244"/>
                  <a:pt x="135" y="262"/>
                  <a:pt x="99" y="271"/>
                </a:cubicBezTo>
                <a:cubicBezTo>
                  <a:pt x="63" y="280"/>
                  <a:pt x="27" y="289"/>
                  <a:pt x="27" y="289"/>
                </a:cubicBezTo>
                <a:cubicBezTo>
                  <a:pt x="18" y="289"/>
                  <a:pt x="18" y="289"/>
                  <a:pt x="9" y="289"/>
                </a:cubicBezTo>
                <a:cubicBezTo>
                  <a:pt x="9" y="298"/>
                  <a:pt x="0" y="298"/>
                  <a:pt x="0" y="307"/>
                </a:cubicBezTo>
                <a:cubicBezTo>
                  <a:pt x="0" y="316"/>
                  <a:pt x="9" y="334"/>
                  <a:pt x="18" y="343"/>
                </a:cubicBezTo>
                <a:cubicBezTo>
                  <a:pt x="27" y="343"/>
                  <a:pt x="36" y="352"/>
                  <a:pt x="54" y="352"/>
                </a:cubicBezTo>
                <a:cubicBezTo>
                  <a:pt x="81" y="361"/>
                  <a:pt x="108" y="370"/>
                  <a:pt x="153" y="370"/>
                </a:cubicBezTo>
                <a:cubicBezTo>
                  <a:pt x="235" y="379"/>
                  <a:pt x="325" y="388"/>
                  <a:pt x="425" y="388"/>
                </a:cubicBezTo>
                <a:cubicBezTo>
                  <a:pt x="425" y="515"/>
                  <a:pt x="425" y="515"/>
                  <a:pt x="425" y="515"/>
                </a:cubicBezTo>
                <a:cubicBezTo>
                  <a:pt x="388" y="506"/>
                  <a:pt x="352" y="470"/>
                  <a:pt x="352" y="415"/>
                </a:cubicBezTo>
                <a:cubicBezTo>
                  <a:pt x="352" y="406"/>
                  <a:pt x="343" y="397"/>
                  <a:pt x="334" y="397"/>
                </a:cubicBezTo>
                <a:cubicBezTo>
                  <a:pt x="316" y="397"/>
                  <a:pt x="307" y="406"/>
                  <a:pt x="307" y="415"/>
                </a:cubicBezTo>
                <a:cubicBezTo>
                  <a:pt x="307" y="470"/>
                  <a:pt x="334" y="524"/>
                  <a:pt x="379" y="542"/>
                </a:cubicBezTo>
                <a:cubicBezTo>
                  <a:pt x="361" y="560"/>
                  <a:pt x="352" y="587"/>
                  <a:pt x="352" y="614"/>
                </a:cubicBezTo>
                <a:cubicBezTo>
                  <a:pt x="352" y="651"/>
                  <a:pt x="370" y="677"/>
                  <a:pt x="397" y="696"/>
                </a:cubicBezTo>
                <a:cubicBezTo>
                  <a:pt x="388" y="705"/>
                  <a:pt x="379" y="723"/>
                  <a:pt x="379" y="741"/>
                </a:cubicBezTo>
                <a:cubicBezTo>
                  <a:pt x="379" y="750"/>
                  <a:pt x="388" y="759"/>
                  <a:pt x="406" y="759"/>
                </a:cubicBezTo>
                <a:cubicBezTo>
                  <a:pt x="416" y="759"/>
                  <a:pt x="425" y="750"/>
                  <a:pt x="425" y="741"/>
                </a:cubicBezTo>
                <a:cubicBezTo>
                  <a:pt x="425" y="732"/>
                  <a:pt x="425" y="732"/>
                  <a:pt x="425" y="723"/>
                </a:cubicBezTo>
                <a:cubicBezTo>
                  <a:pt x="425" y="777"/>
                  <a:pt x="425" y="777"/>
                  <a:pt x="425" y="777"/>
                </a:cubicBezTo>
                <a:cubicBezTo>
                  <a:pt x="425" y="786"/>
                  <a:pt x="443" y="795"/>
                  <a:pt x="452" y="795"/>
                </a:cubicBezTo>
                <a:cubicBezTo>
                  <a:pt x="461" y="795"/>
                  <a:pt x="470" y="786"/>
                  <a:pt x="470" y="777"/>
                </a:cubicBezTo>
                <a:cubicBezTo>
                  <a:pt x="470" y="723"/>
                  <a:pt x="470" y="723"/>
                  <a:pt x="470" y="723"/>
                </a:cubicBezTo>
                <a:cubicBezTo>
                  <a:pt x="479" y="732"/>
                  <a:pt x="479" y="732"/>
                  <a:pt x="479" y="741"/>
                </a:cubicBezTo>
                <a:cubicBezTo>
                  <a:pt x="479" y="750"/>
                  <a:pt x="488" y="759"/>
                  <a:pt x="497" y="759"/>
                </a:cubicBezTo>
                <a:cubicBezTo>
                  <a:pt x="515" y="759"/>
                  <a:pt x="524" y="750"/>
                  <a:pt x="524" y="741"/>
                </a:cubicBezTo>
                <a:cubicBezTo>
                  <a:pt x="524" y="723"/>
                  <a:pt x="515" y="705"/>
                  <a:pt x="506" y="696"/>
                </a:cubicBezTo>
                <a:cubicBezTo>
                  <a:pt x="533" y="677"/>
                  <a:pt x="551" y="651"/>
                  <a:pt x="551" y="614"/>
                </a:cubicBezTo>
                <a:cubicBezTo>
                  <a:pt x="551" y="587"/>
                  <a:pt x="542" y="560"/>
                  <a:pt x="524" y="542"/>
                </a:cubicBezTo>
                <a:cubicBezTo>
                  <a:pt x="569" y="524"/>
                  <a:pt x="596" y="470"/>
                  <a:pt x="596" y="415"/>
                </a:cubicBezTo>
                <a:cubicBezTo>
                  <a:pt x="596" y="406"/>
                  <a:pt x="587" y="397"/>
                  <a:pt x="569" y="397"/>
                </a:cubicBezTo>
                <a:cubicBezTo>
                  <a:pt x="560" y="397"/>
                  <a:pt x="551" y="406"/>
                  <a:pt x="551" y="415"/>
                </a:cubicBezTo>
                <a:cubicBezTo>
                  <a:pt x="551" y="470"/>
                  <a:pt x="515" y="506"/>
                  <a:pt x="470" y="515"/>
                </a:cubicBezTo>
                <a:cubicBezTo>
                  <a:pt x="470" y="388"/>
                  <a:pt x="470" y="388"/>
                  <a:pt x="470" y="388"/>
                </a:cubicBezTo>
                <a:cubicBezTo>
                  <a:pt x="578" y="388"/>
                  <a:pt x="669" y="379"/>
                  <a:pt x="750" y="370"/>
                </a:cubicBezTo>
                <a:cubicBezTo>
                  <a:pt x="795" y="370"/>
                  <a:pt x="822" y="361"/>
                  <a:pt x="850" y="352"/>
                </a:cubicBezTo>
                <a:cubicBezTo>
                  <a:pt x="867" y="352"/>
                  <a:pt x="876" y="343"/>
                  <a:pt x="885" y="343"/>
                </a:cubicBezTo>
                <a:cubicBezTo>
                  <a:pt x="895" y="334"/>
                  <a:pt x="904" y="316"/>
                  <a:pt x="904" y="307"/>
                </a:cubicBezTo>
                <a:cubicBezTo>
                  <a:pt x="904" y="298"/>
                  <a:pt x="895" y="298"/>
                  <a:pt x="895" y="289"/>
                </a:cubicBezTo>
                <a:close/>
                <a:moveTo>
                  <a:pt x="452" y="45"/>
                </a:moveTo>
                <a:lnTo>
                  <a:pt x="452" y="45"/>
                </a:lnTo>
                <a:cubicBezTo>
                  <a:pt x="470" y="45"/>
                  <a:pt x="479" y="63"/>
                  <a:pt x="479" y="81"/>
                </a:cubicBezTo>
                <a:cubicBezTo>
                  <a:pt x="479" y="99"/>
                  <a:pt x="470" y="108"/>
                  <a:pt x="452" y="108"/>
                </a:cubicBezTo>
                <a:cubicBezTo>
                  <a:pt x="434" y="108"/>
                  <a:pt x="425" y="99"/>
                  <a:pt x="425" y="81"/>
                </a:cubicBezTo>
                <a:cubicBezTo>
                  <a:pt x="425" y="63"/>
                  <a:pt x="434" y="45"/>
                  <a:pt x="452" y="45"/>
                </a:cubicBezTo>
                <a:close/>
                <a:moveTo>
                  <a:pt x="180" y="334"/>
                </a:moveTo>
                <a:lnTo>
                  <a:pt x="180" y="334"/>
                </a:lnTo>
                <a:cubicBezTo>
                  <a:pt x="144" y="325"/>
                  <a:pt x="117" y="325"/>
                  <a:pt x="99" y="316"/>
                </a:cubicBezTo>
                <a:cubicBezTo>
                  <a:pt x="108" y="316"/>
                  <a:pt x="108" y="316"/>
                  <a:pt x="108" y="316"/>
                </a:cubicBezTo>
                <a:cubicBezTo>
                  <a:pt x="153" y="307"/>
                  <a:pt x="208" y="280"/>
                  <a:pt x="262" y="244"/>
                </a:cubicBezTo>
                <a:cubicBezTo>
                  <a:pt x="298" y="207"/>
                  <a:pt x="325" y="189"/>
                  <a:pt x="343" y="198"/>
                </a:cubicBezTo>
                <a:cubicBezTo>
                  <a:pt x="352" y="198"/>
                  <a:pt x="361" y="207"/>
                  <a:pt x="361" y="217"/>
                </a:cubicBezTo>
                <a:cubicBezTo>
                  <a:pt x="352" y="262"/>
                  <a:pt x="361" y="298"/>
                  <a:pt x="379" y="316"/>
                </a:cubicBezTo>
                <a:cubicBezTo>
                  <a:pt x="397" y="325"/>
                  <a:pt x="416" y="334"/>
                  <a:pt x="425" y="334"/>
                </a:cubicBezTo>
                <a:cubicBezTo>
                  <a:pt x="425" y="343"/>
                  <a:pt x="425" y="343"/>
                  <a:pt x="425" y="343"/>
                </a:cubicBezTo>
                <a:cubicBezTo>
                  <a:pt x="343" y="343"/>
                  <a:pt x="253" y="343"/>
                  <a:pt x="180" y="334"/>
                </a:cubicBezTo>
                <a:close/>
                <a:moveTo>
                  <a:pt x="397" y="614"/>
                </a:moveTo>
                <a:lnTo>
                  <a:pt x="397" y="614"/>
                </a:lnTo>
                <a:cubicBezTo>
                  <a:pt x="397" y="596"/>
                  <a:pt x="416" y="578"/>
                  <a:pt x="425" y="569"/>
                </a:cubicBezTo>
                <a:cubicBezTo>
                  <a:pt x="425" y="660"/>
                  <a:pt x="425" y="660"/>
                  <a:pt x="425" y="660"/>
                </a:cubicBezTo>
                <a:cubicBezTo>
                  <a:pt x="416" y="651"/>
                  <a:pt x="397" y="632"/>
                  <a:pt x="397" y="614"/>
                </a:cubicBezTo>
                <a:close/>
                <a:moveTo>
                  <a:pt x="470" y="660"/>
                </a:moveTo>
                <a:lnTo>
                  <a:pt x="470" y="660"/>
                </a:lnTo>
                <a:cubicBezTo>
                  <a:pt x="470" y="569"/>
                  <a:pt x="470" y="569"/>
                  <a:pt x="470" y="569"/>
                </a:cubicBezTo>
                <a:cubicBezTo>
                  <a:pt x="488" y="578"/>
                  <a:pt x="506" y="596"/>
                  <a:pt x="506" y="614"/>
                </a:cubicBezTo>
                <a:cubicBezTo>
                  <a:pt x="506" y="632"/>
                  <a:pt x="488" y="651"/>
                  <a:pt x="470" y="660"/>
                </a:cubicBezTo>
                <a:close/>
                <a:moveTo>
                  <a:pt x="723" y="334"/>
                </a:moveTo>
                <a:lnTo>
                  <a:pt x="723" y="334"/>
                </a:lnTo>
                <a:cubicBezTo>
                  <a:pt x="651" y="343"/>
                  <a:pt x="560" y="343"/>
                  <a:pt x="470" y="343"/>
                </a:cubicBezTo>
                <a:cubicBezTo>
                  <a:pt x="470" y="334"/>
                  <a:pt x="470" y="334"/>
                  <a:pt x="470" y="334"/>
                </a:cubicBezTo>
                <a:cubicBezTo>
                  <a:pt x="488" y="334"/>
                  <a:pt x="506" y="325"/>
                  <a:pt x="524" y="316"/>
                </a:cubicBezTo>
                <a:cubicBezTo>
                  <a:pt x="542" y="298"/>
                  <a:pt x="551" y="262"/>
                  <a:pt x="542" y="217"/>
                </a:cubicBezTo>
                <a:cubicBezTo>
                  <a:pt x="542" y="207"/>
                  <a:pt x="551" y="198"/>
                  <a:pt x="560" y="198"/>
                </a:cubicBezTo>
                <a:cubicBezTo>
                  <a:pt x="578" y="189"/>
                  <a:pt x="605" y="207"/>
                  <a:pt x="642" y="244"/>
                </a:cubicBezTo>
                <a:cubicBezTo>
                  <a:pt x="696" y="280"/>
                  <a:pt x="750" y="307"/>
                  <a:pt x="795" y="316"/>
                </a:cubicBezTo>
                <a:cubicBezTo>
                  <a:pt x="795" y="316"/>
                  <a:pt x="795" y="316"/>
                  <a:pt x="804" y="316"/>
                </a:cubicBezTo>
                <a:cubicBezTo>
                  <a:pt x="786" y="325"/>
                  <a:pt x="759" y="325"/>
                  <a:pt x="723" y="3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66">
            <a:extLst>
              <a:ext uri="{FF2B5EF4-FFF2-40B4-BE49-F238E27FC236}">
                <a16:creationId xmlns:a16="http://schemas.microsoft.com/office/drawing/2014/main" id="{5B4436B1-E73D-AF4B-B2D0-0943D3C17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3040" y="8183083"/>
            <a:ext cx="975615" cy="790012"/>
          </a:xfrm>
          <a:custGeom>
            <a:avLst/>
            <a:gdLst>
              <a:gd name="T0" fmla="*/ 840 w 905"/>
              <a:gd name="T1" fmla="*/ 64 h 733"/>
              <a:gd name="T2" fmla="*/ 515 w 905"/>
              <a:gd name="T3" fmla="*/ 64 h 733"/>
              <a:gd name="T4" fmla="*/ 434 w 905"/>
              <a:gd name="T5" fmla="*/ 64 h 733"/>
              <a:gd name="T6" fmla="*/ 117 w 905"/>
              <a:gd name="T7" fmla="*/ 64 h 733"/>
              <a:gd name="T8" fmla="*/ 63 w 905"/>
              <a:gd name="T9" fmla="*/ 308 h 733"/>
              <a:gd name="T10" fmla="*/ 0 w 905"/>
              <a:gd name="T11" fmla="*/ 326 h 733"/>
              <a:gd name="T12" fmla="*/ 90 w 905"/>
              <a:gd name="T13" fmla="*/ 353 h 733"/>
              <a:gd name="T14" fmla="*/ 171 w 905"/>
              <a:gd name="T15" fmla="*/ 443 h 733"/>
              <a:gd name="T16" fmla="*/ 461 w 905"/>
              <a:gd name="T17" fmla="*/ 723 h 733"/>
              <a:gd name="T18" fmla="*/ 497 w 905"/>
              <a:gd name="T19" fmla="*/ 723 h 733"/>
              <a:gd name="T20" fmla="*/ 777 w 905"/>
              <a:gd name="T21" fmla="*/ 443 h 733"/>
              <a:gd name="T22" fmla="*/ 840 w 905"/>
              <a:gd name="T23" fmla="*/ 380 h 733"/>
              <a:gd name="T24" fmla="*/ 840 w 905"/>
              <a:gd name="T25" fmla="*/ 64 h 733"/>
              <a:gd name="T26" fmla="*/ 804 w 905"/>
              <a:gd name="T27" fmla="*/ 353 h 733"/>
              <a:gd name="T28" fmla="*/ 741 w 905"/>
              <a:gd name="T29" fmla="*/ 407 h 733"/>
              <a:gd name="T30" fmla="*/ 208 w 905"/>
              <a:gd name="T31" fmla="*/ 407 h 733"/>
              <a:gd name="T32" fmla="*/ 153 w 905"/>
              <a:gd name="T33" fmla="*/ 353 h 733"/>
              <a:gd name="T34" fmla="*/ 163 w 905"/>
              <a:gd name="T35" fmla="*/ 290 h 733"/>
              <a:gd name="T36" fmla="*/ 244 w 905"/>
              <a:gd name="T37" fmla="*/ 425 h 733"/>
              <a:gd name="T38" fmla="*/ 307 w 905"/>
              <a:gd name="T39" fmla="*/ 208 h 733"/>
              <a:gd name="T40" fmla="*/ 388 w 905"/>
              <a:gd name="T41" fmla="*/ 488 h 733"/>
              <a:gd name="T42" fmla="*/ 406 w 905"/>
              <a:gd name="T43" fmla="*/ 479 h 733"/>
              <a:gd name="T44" fmla="*/ 515 w 905"/>
              <a:gd name="T45" fmla="*/ 344 h 733"/>
              <a:gd name="T46" fmla="*/ 605 w 905"/>
              <a:gd name="T47" fmla="*/ 353 h 733"/>
              <a:gd name="T48" fmla="*/ 605 w 905"/>
              <a:gd name="T49" fmla="*/ 308 h 733"/>
              <a:gd name="T50" fmla="*/ 479 w 905"/>
              <a:gd name="T51" fmla="*/ 235 h 733"/>
              <a:gd name="T52" fmla="*/ 434 w 905"/>
              <a:gd name="T53" fmla="*/ 244 h 733"/>
              <a:gd name="T54" fmla="*/ 334 w 905"/>
              <a:gd name="T55" fmla="*/ 100 h 733"/>
              <a:gd name="T56" fmla="*/ 316 w 905"/>
              <a:gd name="T57" fmla="*/ 82 h 733"/>
              <a:gd name="T58" fmla="*/ 235 w 905"/>
              <a:gd name="T59" fmla="*/ 335 h 733"/>
              <a:gd name="T60" fmla="*/ 171 w 905"/>
              <a:gd name="T61" fmla="*/ 235 h 733"/>
              <a:gd name="T62" fmla="*/ 108 w 905"/>
              <a:gd name="T63" fmla="*/ 281 h 733"/>
              <a:gd name="T64" fmla="*/ 153 w 905"/>
              <a:gd name="T65" fmla="*/ 100 h 733"/>
              <a:gd name="T66" fmla="*/ 406 w 905"/>
              <a:gd name="T67" fmla="*/ 100 h 733"/>
              <a:gd name="T68" fmla="*/ 479 w 905"/>
              <a:gd name="T69" fmla="*/ 163 h 733"/>
              <a:gd name="T70" fmla="*/ 551 w 905"/>
              <a:gd name="T71" fmla="*/ 100 h 733"/>
              <a:gd name="T72" fmla="*/ 804 w 905"/>
              <a:gd name="T73" fmla="*/ 100 h 733"/>
              <a:gd name="T74" fmla="*/ 804 w 905"/>
              <a:gd name="T75" fmla="*/ 35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05" h="733">
                <a:moveTo>
                  <a:pt x="840" y="64"/>
                </a:moveTo>
                <a:lnTo>
                  <a:pt x="840" y="64"/>
                </a:lnTo>
                <a:cubicBezTo>
                  <a:pt x="795" y="18"/>
                  <a:pt x="741" y="0"/>
                  <a:pt x="678" y="0"/>
                </a:cubicBezTo>
                <a:cubicBezTo>
                  <a:pt x="614" y="0"/>
                  <a:pt x="560" y="18"/>
                  <a:pt x="515" y="64"/>
                </a:cubicBezTo>
                <a:cubicBezTo>
                  <a:pt x="479" y="109"/>
                  <a:pt x="479" y="109"/>
                  <a:pt x="479" y="109"/>
                </a:cubicBezTo>
                <a:cubicBezTo>
                  <a:pt x="434" y="64"/>
                  <a:pt x="434" y="64"/>
                  <a:pt x="434" y="64"/>
                </a:cubicBezTo>
                <a:cubicBezTo>
                  <a:pt x="397" y="18"/>
                  <a:pt x="334" y="0"/>
                  <a:pt x="280" y="0"/>
                </a:cubicBezTo>
                <a:cubicBezTo>
                  <a:pt x="217" y="0"/>
                  <a:pt x="163" y="18"/>
                  <a:pt x="117" y="64"/>
                </a:cubicBezTo>
                <a:cubicBezTo>
                  <a:pt x="72" y="109"/>
                  <a:pt x="54" y="163"/>
                  <a:pt x="54" y="226"/>
                </a:cubicBezTo>
                <a:cubicBezTo>
                  <a:pt x="54" y="253"/>
                  <a:pt x="54" y="281"/>
                  <a:pt x="63" y="308"/>
                </a:cubicBezTo>
                <a:cubicBezTo>
                  <a:pt x="27" y="308"/>
                  <a:pt x="27" y="308"/>
                  <a:pt x="27" y="308"/>
                </a:cubicBezTo>
                <a:cubicBezTo>
                  <a:pt x="9" y="308"/>
                  <a:pt x="0" y="317"/>
                  <a:pt x="0" y="326"/>
                </a:cubicBezTo>
                <a:cubicBezTo>
                  <a:pt x="0" y="335"/>
                  <a:pt x="9" y="353"/>
                  <a:pt x="27" y="353"/>
                </a:cubicBezTo>
                <a:cubicBezTo>
                  <a:pt x="90" y="353"/>
                  <a:pt x="90" y="353"/>
                  <a:pt x="90" y="353"/>
                </a:cubicBezTo>
                <a:cubicBezTo>
                  <a:pt x="99" y="362"/>
                  <a:pt x="108" y="371"/>
                  <a:pt x="117" y="380"/>
                </a:cubicBezTo>
                <a:cubicBezTo>
                  <a:pt x="171" y="443"/>
                  <a:pt x="171" y="443"/>
                  <a:pt x="171" y="443"/>
                </a:cubicBezTo>
                <a:lnTo>
                  <a:pt x="171" y="443"/>
                </a:lnTo>
                <a:cubicBezTo>
                  <a:pt x="461" y="723"/>
                  <a:pt x="461" y="723"/>
                  <a:pt x="461" y="723"/>
                </a:cubicBezTo>
                <a:cubicBezTo>
                  <a:pt x="461" y="732"/>
                  <a:pt x="470" y="732"/>
                  <a:pt x="479" y="732"/>
                </a:cubicBezTo>
                <a:cubicBezTo>
                  <a:pt x="479" y="732"/>
                  <a:pt x="488" y="732"/>
                  <a:pt x="497" y="723"/>
                </a:cubicBezTo>
                <a:cubicBezTo>
                  <a:pt x="777" y="443"/>
                  <a:pt x="777" y="443"/>
                  <a:pt x="777" y="443"/>
                </a:cubicBezTo>
                <a:lnTo>
                  <a:pt x="777" y="443"/>
                </a:lnTo>
                <a:cubicBezTo>
                  <a:pt x="840" y="380"/>
                  <a:pt x="840" y="380"/>
                  <a:pt x="840" y="380"/>
                </a:cubicBezTo>
                <a:lnTo>
                  <a:pt x="840" y="380"/>
                </a:lnTo>
                <a:cubicBezTo>
                  <a:pt x="876" y="344"/>
                  <a:pt x="904" y="281"/>
                  <a:pt x="904" y="226"/>
                </a:cubicBezTo>
                <a:cubicBezTo>
                  <a:pt x="904" y="163"/>
                  <a:pt x="876" y="109"/>
                  <a:pt x="840" y="64"/>
                </a:cubicBezTo>
                <a:close/>
                <a:moveTo>
                  <a:pt x="804" y="353"/>
                </a:moveTo>
                <a:lnTo>
                  <a:pt x="804" y="353"/>
                </a:lnTo>
                <a:cubicBezTo>
                  <a:pt x="750" y="407"/>
                  <a:pt x="750" y="407"/>
                  <a:pt x="750" y="407"/>
                </a:cubicBezTo>
                <a:cubicBezTo>
                  <a:pt x="750" y="407"/>
                  <a:pt x="750" y="407"/>
                  <a:pt x="741" y="407"/>
                </a:cubicBezTo>
                <a:cubicBezTo>
                  <a:pt x="479" y="678"/>
                  <a:pt x="479" y="678"/>
                  <a:pt x="479" y="678"/>
                </a:cubicBezTo>
                <a:cubicBezTo>
                  <a:pt x="208" y="407"/>
                  <a:pt x="208" y="407"/>
                  <a:pt x="208" y="407"/>
                </a:cubicBezTo>
                <a:lnTo>
                  <a:pt x="208" y="407"/>
                </a:lnTo>
                <a:cubicBezTo>
                  <a:pt x="153" y="353"/>
                  <a:pt x="153" y="353"/>
                  <a:pt x="153" y="353"/>
                </a:cubicBezTo>
                <a:cubicBezTo>
                  <a:pt x="144" y="344"/>
                  <a:pt x="135" y="335"/>
                  <a:pt x="126" y="326"/>
                </a:cubicBezTo>
                <a:cubicBezTo>
                  <a:pt x="163" y="290"/>
                  <a:pt x="163" y="290"/>
                  <a:pt x="163" y="290"/>
                </a:cubicBezTo>
                <a:cubicBezTo>
                  <a:pt x="226" y="407"/>
                  <a:pt x="226" y="407"/>
                  <a:pt x="226" y="407"/>
                </a:cubicBezTo>
                <a:cubicBezTo>
                  <a:pt x="226" y="416"/>
                  <a:pt x="235" y="425"/>
                  <a:pt x="244" y="425"/>
                </a:cubicBezTo>
                <a:cubicBezTo>
                  <a:pt x="253" y="425"/>
                  <a:pt x="262" y="416"/>
                  <a:pt x="262" y="407"/>
                </a:cubicBezTo>
                <a:cubicBezTo>
                  <a:pt x="307" y="208"/>
                  <a:pt x="307" y="208"/>
                  <a:pt x="307" y="208"/>
                </a:cubicBezTo>
                <a:cubicBezTo>
                  <a:pt x="361" y="470"/>
                  <a:pt x="361" y="470"/>
                  <a:pt x="361" y="470"/>
                </a:cubicBezTo>
                <a:cubicBezTo>
                  <a:pt x="370" y="488"/>
                  <a:pt x="379" y="488"/>
                  <a:pt x="388" y="488"/>
                </a:cubicBezTo>
                <a:lnTo>
                  <a:pt x="388" y="488"/>
                </a:lnTo>
                <a:cubicBezTo>
                  <a:pt x="397" y="488"/>
                  <a:pt x="406" y="488"/>
                  <a:pt x="406" y="479"/>
                </a:cubicBezTo>
                <a:cubicBezTo>
                  <a:pt x="470" y="299"/>
                  <a:pt x="470" y="299"/>
                  <a:pt x="470" y="299"/>
                </a:cubicBezTo>
                <a:cubicBezTo>
                  <a:pt x="515" y="344"/>
                  <a:pt x="515" y="344"/>
                  <a:pt x="515" y="344"/>
                </a:cubicBezTo>
                <a:cubicBezTo>
                  <a:pt x="515" y="344"/>
                  <a:pt x="524" y="353"/>
                  <a:pt x="533" y="353"/>
                </a:cubicBezTo>
                <a:cubicBezTo>
                  <a:pt x="605" y="353"/>
                  <a:pt x="605" y="353"/>
                  <a:pt x="605" y="353"/>
                </a:cubicBezTo>
                <a:cubicBezTo>
                  <a:pt x="614" y="353"/>
                  <a:pt x="623" y="335"/>
                  <a:pt x="623" y="326"/>
                </a:cubicBezTo>
                <a:cubicBezTo>
                  <a:pt x="623" y="317"/>
                  <a:pt x="614" y="308"/>
                  <a:pt x="605" y="308"/>
                </a:cubicBezTo>
                <a:cubicBezTo>
                  <a:pt x="542" y="308"/>
                  <a:pt x="542" y="308"/>
                  <a:pt x="542" y="308"/>
                </a:cubicBezTo>
                <a:cubicBezTo>
                  <a:pt x="479" y="235"/>
                  <a:pt x="479" y="235"/>
                  <a:pt x="479" y="235"/>
                </a:cubicBezTo>
                <a:cubicBezTo>
                  <a:pt x="470" y="235"/>
                  <a:pt x="461" y="235"/>
                  <a:pt x="452" y="235"/>
                </a:cubicBezTo>
                <a:cubicBezTo>
                  <a:pt x="443" y="235"/>
                  <a:pt x="443" y="244"/>
                  <a:pt x="434" y="244"/>
                </a:cubicBezTo>
                <a:cubicBezTo>
                  <a:pt x="388" y="380"/>
                  <a:pt x="388" y="380"/>
                  <a:pt x="388" y="380"/>
                </a:cubicBezTo>
                <a:cubicBezTo>
                  <a:pt x="334" y="100"/>
                  <a:pt x="334" y="100"/>
                  <a:pt x="334" y="100"/>
                </a:cubicBezTo>
                <a:cubicBezTo>
                  <a:pt x="334" y="91"/>
                  <a:pt x="325" y="82"/>
                  <a:pt x="316" y="82"/>
                </a:cubicBezTo>
                <a:lnTo>
                  <a:pt x="316" y="82"/>
                </a:lnTo>
                <a:cubicBezTo>
                  <a:pt x="298" y="82"/>
                  <a:pt x="289" y="91"/>
                  <a:pt x="289" y="100"/>
                </a:cubicBezTo>
                <a:cubicBezTo>
                  <a:pt x="235" y="335"/>
                  <a:pt x="235" y="335"/>
                  <a:pt x="235" y="335"/>
                </a:cubicBezTo>
                <a:cubicBezTo>
                  <a:pt x="189" y="244"/>
                  <a:pt x="189" y="244"/>
                  <a:pt x="189" y="244"/>
                </a:cubicBezTo>
                <a:cubicBezTo>
                  <a:pt x="180" y="235"/>
                  <a:pt x="171" y="235"/>
                  <a:pt x="171" y="235"/>
                </a:cubicBezTo>
                <a:cubicBezTo>
                  <a:pt x="163" y="226"/>
                  <a:pt x="153" y="235"/>
                  <a:pt x="153" y="235"/>
                </a:cubicBezTo>
                <a:cubicBezTo>
                  <a:pt x="108" y="281"/>
                  <a:pt x="108" y="281"/>
                  <a:pt x="108" y="281"/>
                </a:cubicBezTo>
                <a:cubicBezTo>
                  <a:pt x="99" y="262"/>
                  <a:pt x="99" y="244"/>
                  <a:pt x="99" y="226"/>
                </a:cubicBezTo>
                <a:cubicBezTo>
                  <a:pt x="99" y="172"/>
                  <a:pt x="117" y="127"/>
                  <a:pt x="153" y="100"/>
                </a:cubicBezTo>
                <a:cubicBezTo>
                  <a:pt x="180" y="64"/>
                  <a:pt x="226" y="45"/>
                  <a:pt x="280" y="45"/>
                </a:cubicBezTo>
                <a:cubicBezTo>
                  <a:pt x="325" y="45"/>
                  <a:pt x="370" y="64"/>
                  <a:pt x="406" y="100"/>
                </a:cubicBezTo>
                <a:cubicBezTo>
                  <a:pt x="461" y="154"/>
                  <a:pt x="461" y="154"/>
                  <a:pt x="461" y="154"/>
                </a:cubicBezTo>
                <a:cubicBezTo>
                  <a:pt x="461" y="154"/>
                  <a:pt x="470" y="163"/>
                  <a:pt x="479" y="163"/>
                </a:cubicBezTo>
                <a:cubicBezTo>
                  <a:pt x="479" y="163"/>
                  <a:pt x="488" y="154"/>
                  <a:pt x="497" y="154"/>
                </a:cubicBezTo>
                <a:cubicBezTo>
                  <a:pt x="551" y="100"/>
                  <a:pt x="551" y="100"/>
                  <a:pt x="551" y="100"/>
                </a:cubicBezTo>
                <a:cubicBezTo>
                  <a:pt x="587" y="64"/>
                  <a:pt x="633" y="45"/>
                  <a:pt x="678" y="45"/>
                </a:cubicBezTo>
                <a:cubicBezTo>
                  <a:pt x="723" y="45"/>
                  <a:pt x="768" y="64"/>
                  <a:pt x="804" y="100"/>
                </a:cubicBezTo>
                <a:cubicBezTo>
                  <a:pt x="840" y="127"/>
                  <a:pt x="859" y="172"/>
                  <a:pt x="859" y="226"/>
                </a:cubicBezTo>
                <a:cubicBezTo>
                  <a:pt x="859" y="271"/>
                  <a:pt x="840" y="317"/>
                  <a:pt x="804" y="3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67">
            <a:extLst>
              <a:ext uri="{FF2B5EF4-FFF2-40B4-BE49-F238E27FC236}">
                <a16:creationId xmlns:a16="http://schemas.microsoft.com/office/drawing/2014/main" id="{E297F598-560E-5B46-AE9F-7E5FBDB0A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622" y="8138199"/>
            <a:ext cx="780493" cy="851878"/>
          </a:xfrm>
          <a:custGeom>
            <a:avLst/>
            <a:gdLst>
              <a:gd name="T0" fmla="*/ 668 w 724"/>
              <a:gd name="T1" fmla="*/ 506 h 788"/>
              <a:gd name="T2" fmla="*/ 479 w 724"/>
              <a:gd name="T3" fmla="*/ 380 h 788"/>
              <a:gd name="T4" fmla="*/ 235 w 724"/>
              <a:gd name="T5" fmla="*/ 497 h 788"/>
              <a:gd name="T6" fmla="*/ 244 w 724"/>
              <a:gd name="T7" fmla="*/ 289 h 788"/>
              <a:gd name="T8" fmla="*/ 325 w 724"/>
              <a:gd name="T9" fmla="*/ 235 h 788"/>
              <a:gd name="T10" fmla="*/ 361 w 724"/>
              <a:gd name="T11" fmla="*/ 199 h 788"/>
              <a:gd name="T12" fmla="*/ 334 w 724"/>
              <a:gd name="T13" fmla="*/ 118 h 788"/>
              <a:gd name="T14" fmla="*/ 289 w 724"/>
              <a:gd name="T15" fmla="*/ 127 h 788"/>
              <a:gd name="T16" fmla="*/ 253 w 724"/>
              <a:gd name="T17" fmla="*/ 136 h 788"/>
              <a:gd name="T18" fmla="*/ 253 w 724"/>
              <a:gd name="T19" fmla="*/ 127 h 788"/>
              <a:gd name="T20" fmla="*/ 280 w 724"/>
              <a:gd name="T21" fmla="*/ 118 h 788"/>
              <a:gd name="T22" fmla="*/ 271 w 724"/>
              <a:gd name="T23" fmla="*/ 81 h 788"/>
              <a:gd name="T24" fmla="*/ 244 w 724"/>
              <a:gd name="T25" fmla="*/ 91 h 788"/>
              <a:gd name="T26" fmla="*/ 208 w 724"/>
              <a:gd name="T27" fmla="*/ 63 h 788"/>
              <a:gd name="T28" fmla="*/ 217 w 724"/>
              <a:gd name="T29" fmla="*/ 118 h 788"/>
              <a:gd name="T30" fmla="*/ 217 w 724"/>
              <a:gd name="T31" fmla="*/ 127 h 788"/>
              <a:gd name="T32" fmla="*/ 208 w 724"/>
              <a:gd name="T33" fmla="*/ 172 h 788"/>
              <a:gd name="T34" fmla="*/ 307 w 724"/>
              <a:gd name="T35" fmla="*/ 163 h 788"/>
              <a:gd name="T36" fmla="*/ 334 w 724"/>
              <a:gd name="T37" fmla="*/ 154 h 788"/>
              <a:gd name="T38" fmla="*/ 334 w 724"/>
              <a:gd name="T39" fmla="*/ 172 h 788"/>
              <a:gd name="T40" fmla="*/ 298 w 724"/>
              <a:gd name="T41" fmla="*/ 199 h 788"/>
              <a:gd name="T42" fmla="*/ 217 w 724"/>
              <a:gd name="T43" fmla="*/ 253 h 788"/>
              <a:gd name="T44" fmla="*/ 189 w 724"/>
              <a:gd name="T45" fmla="*/ 570 h 788"/>
              <a:gd name="T46" fmla="*/ 189 w 724"/>
              <a:gd name="T47" fmla="*/ 606 h 788"/>
              <a:gd name="T48" fmla="*/ 217 w 724"/>
              <a:gd name="T49" fmla="*/ 597 h 788"/>
              <a:gd name="T50" fmla="*/ 352 w 724"/>
              <a:gd name="T51" fmla="*/ 443 h 788"/>
              <a:gd name="T52" fmla="*/ 642 w 724"/>
              <a:gd name="T53" fmla="*/ 534 h 788"/>
              <a:gd name="T54" fmla="*/ 660 w 724"/>
              <a:gd name="T55" fmla="*/ 633 h 788"/>
              <a:gd name="T56" fmla="*/ 108 w 724"/>
              <a:gd name="T57" fmla="*/ 742 h 788"/>
              <a:gd name="T58" fmla="*/ 36 w 724"/>
              <a:gd name="T59" fmla="*/ 624 h 788"/>
              <a:gd name="T60" fmla="*/ 90 w 724"/>
              <a:gd name="T61" fmla="*/ 344 h 788"/>
              <a:gd name="T62" fmla="*/ 126 w 724"/>
              <a:gd name="T63" fmla="*/ 181 h 788"/>
              <a:gd name="T64" fmla="*/ 162 w 724"/>
              <a:gd name="T65" fmla="*/ 91 h 788"/>
              <a:gd name="T66" fmla="*/ 298 w 724"/>
              <a:gd name="T67" fmla="*/ 54 h 788"/>
              <a:gd name="T68" fmla="*/ 325 w 724"/>
              <a:gd name="T69" fmla="*/ 100 h 788"/>
              <a:gd name="T70" fmla="*/ 361 w 724"/>
              <a:gd name="T71" fmla="*/ 109 h 788"/>
              <a:gd name="T72" fmla="*/ 307 w 724"/>
              <a:gd name="T73" fmla="*/ 18 h 788"/>
              <a:gd name="T74" fmla="*/ 189 w 724"/>
              <a:gd name="T75" fmla="*/ 9 h 788"/>
              <a:gd name="T76" fmla="*/ 90 w 724"/>
              <a:gd name="T77" fmla="*/ 163 h 788"/>
              <a:gd name="T78" fmla="*/ 54 w 724"/>
              <a:gd name="T79" fmla="*/ 308 h 788"/>
              <a:gd name="T80" fmla="*/ 27 w 724"/>
              <a:gd name="T81" fmla="*/ 470 h 788"/>
              <a:gd name="T82" fmla="*/ 0 w 724"/>
              <a:gd name="T83" fmla="*/ 660 h 788"/>
              <a:gd name="T84" fmla="*/ 108 w 724"/>
              <a:gd name="T85" fmla="*/ 778 h 788"/>
              <a:gd name="T86" fmla="*/ 434 w 724"/>
              <a:gd name="T87" fmla="*/ 768 h 788"/>
              <a:gd name="T88" fmla="*/ 668 w 724"/>
              <a:gd name="T89" fmla="*/ 506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24" h="788">
                <a:moveTo>
                  <a:pt x="668" y="506"/>
                </a:moveTo>
                <a:lnTo>
                  <a:pt x="668" y="506"/>
                </a:lnTo>
                <a:lnTo>
                  <a:pt x="668" y="506"/>
                </a:lnTo>
                <a:cubicBezTo>
                  <a:pt x="605" y="434"/>
                  <a:pt x="542" y="398"/>
                  <a:pt x="479" y="380"/>
                </a:cubicBezTo>
                <a:cubicBezTo>
                  <a:pt x="425" y="371"/>
                  <a:pt x="370" y="389"/>
                  <a:pt x="334" y="407"/>
                </a:cubicBezTo>
                <a:cubicBezTo>
                  <a:pt x="307" y="416"/>
                  <a:pt x="271" y="452"/>
                  <a:pt x="235" y="497"/>
                </a:cubicBezTo>
                <a:cubicBezTo>
                  <a:pt x="244" y="470"/>
                  <a:pt x="244" y="443"/>
                  <a:pt x="244" y="407"/>
                </a:cubicBezTo>
                <a:cubicBezTo>
                  <a:pt x="244" y="353"/>
                  <a:pt x="244" y="308"/>
                  <a:pt x="244" y="289"/>
                </a:cubicBezTo>
                <a:cubicBezTo>
                  <a:pt x="262" y="280"/>
                  <a:pt x="280" y="271"/>
                  <a:pt x="289" y="262"/>
                </a:cubicBezTo>
                <a:cubicBezTo>
                  <a:pt x="307" y="253"/>
                  <a:pt x="316" y="244"/>
                  <a:pt x="325" y="235"/>
                </a:cubicBezTo>
                <a:cubicBezTo>
                  <a:pt x="334" y="226"/>
                  <a:pt x="343" y="217"/>
                  <a:pt x="343" y="217"/>
                </a:cubicBezTo>
                <a:cubicBezTo>
                  <a:pt x="352" y="208"/>
                  <a:pt x="361" y="208"/>
                  <a:pt x="361" y="199"/>
                </a:cubicBezTo>
                <a:cubicBezTo>
                  <a:pt x="379" y="181"/>
                  <a:pt x="388" y="154"/>
                  <a:pt x="370" y="136"/>
                </a:cubicBezTo>
                <a:cubicBezTo>
                  <a:pt x="361" y="127"/>
                  <a:pt x="352" y="118"/>
                  <a:pt x="334" y="118"/>
                </a:cubicBezTo>
                <a:cubicBezTo>
                  <a:pt x="325" y="109"/>
                  <a:pt x="316" y="118"/>
                  <a:pt x="298" y="118"/>
                </a:cubicBezTo>
                <a:lnTo>
                  <a:pt x="289" y="127"/>
                </a:lnTo>
                <a:cubicBezTo>
                  <a:pt x="280" y="127"/>
                  <a:pt x="271" y="136"/>
                  <a:pt x="271" y="136"/>
                </a:cubicBezTo>
                <a:cubicBezTo>
                  <a:pt x="262" y="136"/>
                  <a:pt x="262" y="136"/>
                  <a:pt x="253" y="136"/>
                </a:cubicBezTo>
                <a:lnTo>
                  <a:pt x="253" y="136"/>
                </a:lnTo>
                <a:cubicBezTo>
                  <a:pt x="253" y="127"/>
                  <a:pt x="253" y="127"/>
                  <a:pt x="253" y="127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80" y="118"/>
                  <a:pt x="280" y="118"/>
                  <a:pt x="280" y="118"/>
                </a:cubicBezTo>
                <a:cubicBezTo>
                  <a:pt x="298" y="118"/>
                  <a:pt x="298" y="109"/>
                  <a:pt x="298" y="91"/>
                </a:cubicBezTo>
                <a:cubicBezTo>
                  <a:pt x="298" y="81"/>
                  <a:pt x="280" y="81"/>
                  <a:pt x="271" y="81"/>
                </a:cubicBezTo>
                <a:cubicBezTo>
                  <a:pt x="253" y="91"/>
                  <a:pt x="253" y="91"/>
                  <a:pt x="253" y="91"/>
                </a:cubicBezTo>
                <a:cubicBezTo>
                  <a:pt x="253" y="91"/>
                  <a:pt x="253" y="91"/>
                  <a:pt x="244" y="91"/>
                </a:cubicBezTo>
                <a:cubicBezTo>
                  <a:pt x="235" y="72"/>
                  <a:pt x="235" y="72"/>
                  <a:pt x="235" y="72"/>
                </a:cubicBezTo>
                <a:cubicBezTo>
                  <a:pt x="226" y="63"/>
                  <a:pt x="208" y="54"/>
                  <a:pt x="208" y="63"/>
                </a:cubicBezTo>
                <a:cubicBezTo>
                  <a:pt x="198" y="72"/>
                  <a:pt x="189" y="81"/>
                  <a:pt x="198" y="91"/>
                </a:cubicBezTo>
                <a:cubicBezTo>
                  <a:pt x="217" y="118"/>
                  <a:pt x="217" y="118"/>
                  <a:pt x="217" y="118"/>
                </a:cubicBezTo>
                <a:cubicBezTo>
                  <a:pt x="217" y="127"/>
                  <a:pt x="217" y="127"/>
                  <a:pt x="217" y="127"/>
                </a:cubicBezTo>
                <a:lnTo>
                  <a:pt x="217" y="127"/>
                </a:lnTo>
                <a:cubicBezTo>
                  <a:pt x="208" y="127"/>
                  <a:pt x="198" y="136"/>
                  <a:pt x="198" y="145"/>
                </a:cubicBezTo>
                <a:cubicBezTo>
                  <a:pt x="189" y="154"/>
                  <a:pt x="198" y="163"/>
                  <a:pt x="208" y="172"/>
                </a:cubicBezTo>
                <a:cubicBezTo>
                  <a:pt x="217" y="172"/>
                  <a:pt x="253" y="181"/>
                  <a:pt x="289" y="172"/>
                </a:cubicBezTo>
                <a:cubicBezTo>
                  <a:pt x="289" y="172"/>
                  <a:pt x="298" y="163"/>
                  <a:pt x="307" y="163"/>
                </a:cubicBezTo>
                <a:cubicBezTo>
                  <a:pt x="316" y="154"/>
                  <a:pt x="316" y="154"/>
                  <a:pt x="325" y="154"/>
                </a:cubicBezTo>
                <a:cubicBezTo>
                  <a:pt x="325" y="154"/>
                  <a:pt x="325" y="154"/>
                  <a:pt x="334" y="154"/>
                </a:cubicBezTo>
                <a:lnTo>
                  <a:pt x="334" y="154"/>
                </a:lnTo>
                <a:cubicBezTo>
                  <a:pt x="343" y="163"/>
                  <a:pt x="343" y="172"/>
                  <a:pt x="334" y="172"/>
                </a:cubicBezTo>
                <a:lnTo>
                  <a:pt x="325" y="181"/>
                </a:lnTo>
                <a:cubicBezTo>
                  <a:pt x="316" y="190"/>
                  <a:pt x="307" y="199"/>
                  <a:pt x="298" y="199"/>
                </a:cubicBezTo>
                <a:cubicBezTo>
                  <a:pt x="271" y="235"/>
                  <a:pt x="244" y="253"/>
                  <a:pt x="226" y="253"/>
                </a:cubicBezTo>
                <a:cubicBezTo>
                  <a:pt x="217" y="253"/>
                  <a:pt x="217" y="253"/>
                  <a:pt x="217" y="253"/>
                </a:cubicBezTo>
                <a:cubicBezTo>
                  <a:pt x="208" y="262"/>
                  <a:pt x="208" y="262"/>
                  <a:pt x="208" y="271"/>
                </a:cubicBezTo>
                <a:cubicBezTo>
                  <a:pt x="208" y="371"/>
                  <a:pt x="198" y="534"/>
                  <a:pt x="189" y="570"/>
                </a:cubicBezTo>
                <a:cubicBezTo>
                  <a:pt x="180" y="570"/>
                  <a:pt x="180" y="579"/>
                  <a:pt x="180" y="579"/>
                </a:cubicBezTo>
                <a:cubicBezTo>
                  <a:pt x="172" y="597"/>
                  <a:pt x="189" y="606"/>
                  <a:pt x="189" y="606"/>
                </a:cubicBezTo>
                <a:cubicBezTo>
                  <a:pt x="198" y="606"/>
                  <a:pt x="208" y="606"/>
                  <a:pt x="217" y="597"/>
                </a:cubicBezTo>
                <a:lnTo>
                  <a:pt x="217" y="597"/>
                </a:lnTo>
                <a:cubicBezTo>
                  <a:pt x="217" y="588"/>
                  <a:pt x="226" y="588"/>
                  <a:pt x="226" y="579"/>
                </a:cubicBezTo>
                <a:cubicBezTo>
                  <a:pt x="244" y="551"/>
                  <a:pt x="307" y="461"/>
                  <a:pt x="352" y="443"/>
                </a:cubicBezTo>
                <a:cubicBezTo>
                  <a:pt x="388" y="425"/>
                  <a:pt x="425" y="407"/>
                  <a:pt x="470" y="416"/>
                </a:cubicBezTo>
                <a:cubicBezTo>
                  <a:pt x="524" y="434"/>
                  <a:pt x="578" y="470"/>
                  <a:pt x="642" y="534"/>
                </a:cubicBezTo>
                <a:cubicBezTo>
                  <a:pt x="642" y="534"/>
                  <a:pt x="651" y="543"/>
                  <a:pt x="660" y="561"/>
                </a:cubicBezTo>
                <a:cubicBezTo>
                  <a:pt x="668" y="588"/>
                  <a:pt x="668" y="606"/>
                  <a:pt x="660" y="633"/>
                </a:cubicBezTo>
                <a:cubicBezTo>
                  <a:pt x="642" y="669"/>
                  <a:pt x="587" y="714"/>
                  <a:pt x="425" y="732"/>
                </a:cubicBezTo>
                <a:cubicBezTo>
                  <a:pt x="289" y="742"/>
                  <a:pt x="180" y="750"/>
                  <a:pt x="108" y="742"/>
                </a:cubicBezTo>
                <a:cubicBezTo>
                  <a:pt x="72" y="742"/>
                  <a:pt x="36" y="705"/>
                  <a:pt x="36" y="660"/>
                </a:cubicBezTo>
                <a:cubicBezTo>
                  <a:pt x="45" y="651"/>
                  <a:pt x="36" y="633"/>
                  <a:pt x="36" y="624"/>
                </a:cubicBezTo>
                <a:cubicBezTo>
                  <a:pt x="36" y="588"/>
                  <a:pt x="45" y="515"/>
                  <a:pt x="63" y="479"/>
                </a:cubicBezTo>
                <a:cubicBezTo>
                  <a:pt x="81" y="425"/>
                  <a:pt x="90" y="380"/>
                  <a:pt x="90" y="344"/>
                </a:cubicBezTo>
                <a:cubicBezTo>
                  <a:pt x="90" y="335"/>
                  <a:pt x="99" y="326"/>
                  <a:pt x="99" y="317"/>
                </a:cubicBezTo>
                <a:cubicBezTo>
                  <a:pt x="99" y="271"/>
                  <a:pt x="108" y="226"/>
                  <a:pt x="126" y="181"/>
                </a:cubicBezTo>
                <a:cubicBezTo>
                  <a:pt x="126" y="172"/>
                  <a:pt x="126" y="172"/>
                  <a:pt x="126" y="172"/>
                </a:cubicBezTo>
                <a:cubicBezTo>
                  <a:pt x="144" y="136"/>
                  <a:pt x="153" y="91"/>
                  <a:pt x="162" y="91"/>
                </a:cubicBezTo>
                <a:cubicBezTo>
                  <a:pt x="180" y="45"/>
                  <a:pt x="208" y="27"/>
                  <a:pt x="271" y="45"/>
                </a:cubicBezTo>
                <a:cubicBezTo>
                  <a:pt x="280" y="54"/>
                  <a:pt x="289" y="54"/>
                  <a:pt x="298" y="54"/>
                </a:cubicBezTo>
                <a:cubicBezTo>
                  <a:pt x="307" y="54"/>
                  <a:pt x="316" y="63"/>
                  <a:pt x="325" y="72"/>
                </a:cubicBezTo>
                <a:cubicBezTo>
                  <a:pt x="325" y="81"/>
                  <a:pt x="325" y="100"/>
                  <a:pt x="325" y="100"/>
                </a:cubicBezTo>
                <a:lnTo>
                  <a:pt x="325" y="100"/>
                </a:lnTo>
                <a:cubicBezTo>
                  <a:pt x="361" y="109"/>
                  <a:pt x="361" y="109"/>
                  <a:pt x="361" y="109"/>
                </a:cubicBezTo>
                <a:cubicBezTo>
                  <a:pt x="361" y="109"/>
                  <a:pt x="370" y="81"/>
                  <a:pt x="352" y="54"/>
                </a:cubicBezTo>
                <a:cubicBezTo>
                  <a:pt x="352" y="36"/>
                  <a:pt x="334" y="27"/>
                  <a:pt x="307" y="18"/>
                </a:cubicBezTo>
                <a:cubicBezTo>
                  <a:pt x="298" y="18"/>
                  <a:pt x="289" y="9"/>
                  <a:pt x="280" y="9"/>
                </a:cubicBezTo>
                <a:cubicBezTo>
                  <a:pt x="244" y="0"/>
                  <a:pt x="217" y="0"/>
                  <a:pt x="189" y="9"/>
                </a:cubicBezTo>
                <a:cubicBezTo>
                  <a:pt x="162" y="18"/>
                  <a:pt x="135" y="36"/>
                  <a:pt x="126" y="72"/>
                </a:cubicBezTo>
                <a:cubicBezTo>
                  <a:pt x="126" y="72"/>
                  <a:pt x="126" y="72"/>
                  <a:pt x="90" y="163"/>
                </a:cubicBezTo>
                <a:cubicBezTo>
                  <a:pt x="90" y="172"/>
                  <a:pt x="90" y="172"/>
                  <a:pt x="90" y="172"/>
                </a:cubicBezTo>
                <a:cubicBezTo>
                  <a:pt x="72" y="217"/>
                  <a:pt x="63" y="262"/>
                  <a:pt x="54" y="308"/>
                </a:cubicBezTo>
                <a:cubicBezTo>
                  <a:pt x="54" y="317"/>
                  <a:pt x="54" y="326"/>
                  <a:pt x="54" y="335"/>
                </a:cubicBezTo>
                <a:cubicBezTo>
                  <a:pt x="45" y="380"/>
                  <a:pt x="45" y="416"/>
                  <a:pt x="27" y="470"/>
                </a:cubicBezTo>
                <a:cubicBezTo>
                  <a:pt x="9" y="506"/>
                  <a:pt x="0" y="579"/>
                  <a:pt x="0" y="624"/>
                </a:cubicBezTo>
                <a:cubicBezTo>
                  <a:pt x="0" y="633"/>
                  <a:pt x="0" y="651"/>
                  <a:pt x="0" y="660"/>
                </a:cubicBezTo>
                <a:cubicBezTo>
                  <a:pt x="0" y="687"/>
                  <a:pt x="9" y="714"/>
                  <a:pt x="27" y="742"/>
                </a:cubicBezTo>
                <a:cubicBezTo>
                  <a:pt x="45" y="759"/>
                  <a:pt x="81" y="778"/>
                  <a:pt x="108" y="778"/>
                </a:cubicBezTo>
                <a:cubicBezTo>
                  <a:pt x="135" y="787"/>
                  <a:pt x="162" y="787"/>
                  <a:pt x="198" y="787"/>
                </a:cubicBezTo>
                <a:cubicBezTo>
                  <a:pt x="262" y="787"/>
                  <a:pt x="343" y="778"/>
                  <a:pt x="434" y="768"/>
                </a:cubicBezTo>
                <a:cubicBezTo>
                  <a:pt x="578" y="750"/>
                  <a:pt x="668" y="714"/>
                  <a:pt x="696" y="642"/>
                </a:cubicBezTo>
                <a:cubicBezTo>
                  <a:pt x="723" y="579"/>
                  <a:pt x="668" y="506"/>
                  <a:pt x="668" y="50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68">
            <a:extLst>
              <a:ext uri="{FF2B5EF4-FFF2-40B4-BE49-F238E27FC236}">
                <a16:creationId xmlns:a16="http://schemas.microsoft.com/office/drawing/2014/main" id="{CDD711F1-7F78-A24D-9270-C229B1CB4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25" y="10698598"/>
            <a:ext cx="1004170" cy="399765"/>
          </a:xfrm>
          <a:custGeom>
            <a:avLst/>
            <a:gdLst>
              <a:gd name="T0" fmla="*/ 913 w 932"/>
              <a:gd name="T1" fmla="*/ 108 h 371"/>
              <a:gd name="T2" fmla="*/ 868 w 932"/>
              <a:gd name="T3" fmla="*/ 63 h 371"/>
              <a:gd name="T4" fmla="*/ 805 w 932"/>
              <a:gd name="T5" fmla="*/ 45 h 371"/>
              <a:gd name="T6" fmla="*/ 778 w 932"/>
              <a:gd name="T7" fmla="*/ 0 h 371"/>
              <a:gd name="T8" fmla="*/ 696 w 932"/>
              <a:gd name="T9" fmla="*/ 18 h 371"/>
              <a:gd name="T10" fmla="*/ 235 w 932"/>
              <a:gd name="T11" fmla="*/ 117 h 371"/>
              <a:gd name="T12" fmla="*/ 217 w 932"/>
              <a:gd name="T13" fmla="*/ 0 h 371"/>
              <a:gd name="T14" fmla="*/ 136 w 932"/>
              <a:gd name="T15" fmla="*/ 18 h 371"/>
              <a:gd name="T16" fmla="*/ 90 w 932"/>
              <a:gd name="T17" fmla="*/ 45 h 371"/>
              <a:gd name="T18" fmla="*/ 73 w 932"/>
              <a:gd name="T19" fmla="*/ 108 h 371"/>
              <a:gd name="T20" fmla="*/ 0 w 932"/>
              <a:gd name="T21" fmla="*/ 126 h 371"/>
              <a:gd name="T22" fmla="*/ 18 w 932"/>
              <a:gd name="T23" fmla="*/ 262 h 371"/>
              <a:gd name="T24" fmla="*/ 73 w 932"/>
              <a:gd name="T25" fmla="*/ 298 h 371"/>
              <a:gd name="T26" fmla="*/ 136 w 932"/>
              <a:gd name="T27" fmla="*/ 325 h 371"/>
              <a:gd name="T28" fmla="*/ 154 w 932"/>
              <a:gd name="T29" fmla="*/ 370 h 371"/>
              <a:gd name="T30" fmla="*/ 235 w 932"/>
              <a:gd name="T31" fmla="*/ 352 h 371"/>
              <a:gd name="T32" fmla="*/ 696 w 932"/>
              <a:gd name="T33" fmla="*/ 244 h 371"/>
              <a:gd name="T34" fmla="*/ 714 w 932"/>
              <a:gd name="T35" fmla="*/ 361 h 371"/>
              <a:gd name="T36" fmla="*/ 805 w 932"/>
              <a:gd name="T37" fmla="*/ 343 h 371"/>
              <a:gd name="T38" fmla="*/ 850 w 932"/>
              <a:gd name="T39" fmla="*/ 316 h 371"/>
              <a:gd name="T40" fmla="*/ 868 w 932"/>
              <a:gd name="T41" fmla="*/ 262 h 371"/>
              <a:gd name="T42" fmla="*/ 931 w 932"/>
              <a:gd name="T43" fmla="*/ 244 h 371"/>
              <a:gd name="T44" fmla="*/ 913 w 932"/>
              <a:gd name="T45" fmla="*/ 108 h 371"/>
              <a:gd name="T46" fmla="*/ 36 w 932"/>
              <a:gd name="T47" fmla="*/ 226 h 371"/>
              <a:gd name="T48" fmla="*/ 73 w 932"/>
              <a:gd name="T49" fmla="*/ 144 h 371"/>
              <a:gd name="T50" fmla="*/ 36 w 932"/>
              <a:gd name="T51" fmla="*/ 226 h 371"/>
              <a:gd name="T52" fmla="*/ 109 w 932"/>
              <a:gd name="T53" fmla="*/ 280 h 371"/>
              <a:gd name="T54" fmla="*/ 109 w 932"/>
              <a:gd name="T55" fmla="*/ 126 h 371"/>
              <a:gd name="T56" fmla="*/ 136 w 932"/>
              <a:gd name="T57" fmla="*/ 81 h 371"/>
              <a:gd name="T58" fmla="*/ 109 w 932"/>
              <a:gd name="T59" fmla="*/ 280 h 371"/>
              <a:gd name="T60" fmla="*/ 199 w 932"/>
              <a:gd name="T61" fmla="*/ 334 h 371"/>
              <a:gd name="T62" fmla="*/ 172 w 932"/>
              <a:gd name="T63" fmla="*/ 316 h 371"/>
              <a:gd name="T64" fmla="*/ 172 w 932"/>
              <a:gd name="T65" fmla="*/ 63 h 371"/>
              <a:gd name="T66" fmla="*/ 172 w 932"/>
              <a:gd name="T67" fmla="*/ 36 h 371"/>
              <a:gd name="T68" fmla="*/ 199 w 932"/>
              <a:gd name="T69" fmla="*/ 135 h 371"/>
              <a:gd name="T70" fmla="*/ 199 w 932"/>
              <a:gd name="T71" fmla="*/ 334 h 371"/>
              <a:gd name="T72" fmla="*/ 235 w 932"/>
              <a:gd name="T73" fmla="*/ 207 h 371"/>
              <a:gd name="T74" fmla="*/ 696 w 932"/>
              <a:gd name="T75" fmla="*/ 153 h 371"/>
              <a:gd name="T76" fmla="*/ 235 w 932"/>
              <a:gd name="T77" fmla="*/ 207 h 371"/>
              <a:gd name="T78" fmla="*/ 760 w 932"/>
              <a:gd name="T79" fmla="*/ 325 h 371"/>
              <a:gd name="T80" fmla="*/ 732 w 932"/>
              <a:gd name="T81" fmla="*/ 226 h 371"/>
              <a:gd name="T82" fmla="*/ 732 w 932"/>
              <a:gd name="T83" fmla="*/ 36 h 371"/>
              <a:gd name="T84" fmla="*/ 760 w 932"/>
              <a:gd name="T85" fmla="*/ 63 h 371"/>
              <a:gd name="T86" fmla="*/ 760 w 932"/>
              <a:gd name="T87" fmla="*/ 325 h 371"/>
              <a:gd name="T88" fmla="*/ 832 w 932"/>
              <a:gd name="T89" fmla="*/ 280 h 371"/>
              <a:gd name="T90" fmla="*/ 805 w 932"/>
              <a:gd name="T91" fmla="*/ 81 h 371"/>
              <a:gd name="T92" fmla="*/ 832 w 932"/>
              <a:gd name="T93" fmla="*/ 126 h 371"/>
              <a:gd name="T94" fmla="*/ 832 w 932"/>
              <a:gd name="T95" fmla="*/ 280 h 371"/>
              <a:gd name="T96" fmla="*/ 895 w 932"/>
              <a:gd name="T97" fmla="*/ 226 h 371"/>
              <a:gd name="T98" fmla="*/ 868 w 932"/>
              <a:gd name="T99" fmla="*/ 144 h 371"/>
              <a:gd name="T100" fmla="*/ 895 w 932"/>
              <a:gd name="T101" fmla="*/ 226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32" h="371">
                <a:moveTo>
                  <a:pt x="913" y="108"/>
                </a:moveTo>
                <a:lnTo>
                  <a:pt x="913" y="108"/>
                </a:lnTo>
                <a:cubicBezTo>
                  <a:pt x="868" y="108"/>
                  <a:pt x="868" y="108"/>
                  <a:pt x="868" y="108"/>
                </a:cubicBezTo>
                <a:cubicBezTo>
                  <a:pt x="868" y="63"/>
                  <a:pt x="868" y="63"/>
                  <a:pt x="868" y="63"/>
                </a:cubicBezTo>
                <a:cubicBezTo>
                  <a:pt x="868" y="54"/>
                  <a:pt x="859" y="45"/>
                  <a:pt x="850" y="45"/>
                </a:cubicBezTo>
                <a:cubicBezTo>
                  <a:pt x="805" y="45"/>
                  <a:pt x="805" y="45"/>
                  <a:pt x="805" y="45"/>
                </a:cubicBezTo>
                <a:cubicBezTo>
                  <a:pt x="805" y="18"/>
                  <a:pt x="805" y="18"/>
                  <a:pt x="805" y="18"/>
                </a:cubicBezTo>
                <a:cubicBezTo>
                  <a:pt x="805" y="9"/>
                  <a:pt x="796" y="0"/>
                  <a:pt x="778" y="0"/>
                </a:cubicBezTo>
                <a:cubicBezTo>
                  <a:pt x="714" y="0"/>
                  <a:pt x="714" y="0"/>
                  <a:pt x="714" y="0"/>
                </a:cubicBezTo>
                <a:cubicBezTo>
                  <a:pt x="705" y="0"/>
                  <a:pt x="696" y="9"/>
                  <a:pt x="696" y="18"/>
                </a:cubicBezTo>
                <a:cubicBezTo>
                  <a:pt x="696" y="117"/>
                  <a:pt x="696" y="117"/>
                  <a:pt x="696" y="117"/>
                </a:cubicBezTo>
                <a:cubicBezTo>
                  <a:pt x="235" y="117"/>
                  <a:pt x="235" y="117"/>
                  <a:pt x="235" y="117"/>
                </a:cubicBezTo>
                <a:cubicBezTo>
                  <a:pt x="235" y="18"/>
                  <a:pt x="235" y="18"/>
                  <a:pt x="235" y="18"/>
                </a:cubicBezTo>
                <a:cubicBezTo>
                  <a:pt x="235" y="9"/>
                  <a:pt x="235" y="0"/>
                  <a:pt x="21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45" y="0"/>
                  <a:pt x="136" y="9"/>
                  <a:pt x="136" y="18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82" y="45"/>
                  <a:pt x="73" y="54"/>
                  <a:pt x="73" y="63"/>
                </a:cubicBezTo>
                <a:cubicBezTo>
                  <a:pt x="73" y="108"/>
                  <a:pt x="73" y="108"/>
                  <a:pt x="73" y="108"/>
                </a:cubicBezTo>
                <a:cubicBezTo>
                  <a:pt x="18" y="108"/>
                  <a:pt x="18" y="108"/>
                  <a:pt x="18" y="108"/>
                </a:cubicBezTo>
                <a:cubicBezTo>
                  <a:pt x="9" y="108"/>
                  <a:pt x="0" y="117"/>
                  <a:pt x="0" y="126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53"/>
                  <a:pt x="9" y="262"/>
                  <a:pt x="18" y="262"/>
                </a:cubicBezTo>
                <a:cubicBezTo>
                  <a:pt x="73" y="262"/>
                  <a:pt x="73" y="262"/>
                  <a:pt x="73" y="262"/>
                </a:cubicBezTo>
                <a:cubicBezTo>
                  <a:pt x="73" y="298"/>
                  <a:pt x="73" y="298"/>
                  <a:pt x="73" y="298"/>
                </a:cubicBezTo>
                <a:cubicBezTo>
                  <a:pt x="73" y="316"/>
                  <a:pt x="82" y="325"/>
                  <a:pt x="90" y="325"/>
                </a:cubicBezTo>
                <a:cubicBezTo>
                  <a:pt x="136" y="325"/>
                  <a:pt x="136" y="325"/>
                  <a:pt x="136" y="325"/>
                </a:cubicBezTo>
                <a:cubicBezTo>
                  <a:pt x="136" y="352"/>
                  <a:pt x="136" y="352"/>
                  <a:pt x="136" y="352"/>
                </a:cubicBezTo>
                <a:cubicBezTo>
                  <a:pt x="136" y="361"/>
                  <a:pt x="145" y="370"/>
                  <a:pt x="154" y="370"/>
                </a:cubicBezTo>
                <a:cubicBezTo>
                  <a:pt x="217" y="370"/>
                  <a:pt x="217" y="370"/>
                  <a:pt x="217" y="370"/>
                </a:cubicBezTo>
                <a:cubicBezTo>
                  <a:pt x="235" y="370"/>
                  <a:pt x="235" y="361"/>
                  <a:pt x="235" y="352"/>
                </a:cubicBezTo>
                <a:cubicBezTo>
                  <a:pt x="235" y="244"/>
                  <a:pt x="235" y="244"/>
                  <a:pt x="235" y="244"/>
                </a:cubicBezTo>
                <a:cubicBezTo>
                  <a:pt x="696" y="244"/>
                  <a:pt x="696" y="244"/>
                  <a:pt x="696" y="244"/>
                </a:cubicBezTo>
                <a:cubicBezTo>
                  <a:pt x="696" y="343"/>
                  <a:pt x="696" y="343"/>
                  <a:pt x="696" y="343"/>
                </a:cubicBezTo>
                <a:cubicBezTo>
                  <a:pt x="696" y="352"/>
                  <a:pt x="705" y="361"/>
                  <a:pt x="714" y="361"/>
                </a:cubicBezTo>
                <a:cubicBezTo>
                  <a:pt x="778" y="361"/>
                  <a:pt x="778" y="361"/>
                  <a:pt x="778" y="361"/>
                </a:cubicBezTo>
                <a:cubicBezTo>
                  <a:pt x="796" y="361"/>
                  <a:pt x="805" y="352"/>
                  <a:pt x="805" y="343"/>
                </a:cubicBezTo>
                <a:cubicBezTo>
                  <a:pt x="805" y="316"/>
                  <a:pt x="805" y="316"/>
                  <a:pt x="805" y="316"/>
                </a:cubicBezTo>
                <a:cubicBezTo>
                  <a:pt x="850" y="316"/>
                  <a:pt x="850" y="316"/>
                  <a:pt x="850" y="316"/>
                </a:cubicBezTo>
                <a:cubicBezTo>
                  <a:pt x="859" y="316"/>
                  <a:pt x="868" y="316"/>
                  <a:pt x="868" y="298"/>
                </a:cubicBezTo>
                <a:cubicBezTo>
                  <a:pt x="868" y="262"/>
                  <a:pt x="868" y="262"/>
                  <a:pt x="868" y="262"/>
                </a:cubicBezTo>
                <a:cubicBezTo>
                  <a:pt x="913" y="262"/>
                  <a:pt x="913" y="262"/>
                  <a:pt x="913" y="262"/>
                </a:cubicBezTo>
                <a:cubicBezTo>
                  <a:pt x="922" y="262"/>
                  <a:pt x="931" y="253"/>
                  <a:pt x="931" y="244"/>
                </a:cubicBezTo>
                <a:cubicBezTo>
                  <a:pt x="931" y="126"/>
                  <a:pt x="931" y="126"/>
                  <a:pt x="931" y="126"/>
                </a:cubicBezTo>
                <a:cubicBezTo>
                  <a:pt x="931" y="117"/>
                  <a:pt x="922" y="108"/>
                  <a:pt x="913" y="108"/>
                </a:cubicBezTo>
                <a:close/>
                <a:moveTo>
                  <a:pt x="36" y="226"/>
                </a:moveTo>
                <a:lnTo>
                  <a:pt x="36" y="226"/>
                </a:lnTo>
                <a:cubicBezTo>
                  <a:pt x="36" y="144"/>
                  <a:pt x="36" y="144"/>
                  <a:pt x="36" y="144"/>
                </a:cubicBezTo>
                <a:cubicBezTo>
                  <a:pt x="73" y="144"/>
                  <a:pt x="73" y="144"/>
                  <a:pt x="73" y="144"/>
                </a:cubicBezTo>
                <a:cubicBezTo>
                  <a:pt x="73" y="226"/>
                  <a:pt x="73" y="226"/>
                  <a:pt x="73" y="226"/>
                </a:cubicBezTo>
                <a:lnTo>
                  <a:pt x="36" y="226"/>
                </a:lnTo>
                <a:close/>
                <a:moveTo>
                  <a:pt x="109" y="280"/>
                </a:moveTo>
                <a:lnTo>
                  <a:pt x="109" y="280"/>
                </a:lnTo>
                <a:cubicBezTo>
                  <a:pt x="109" y="244"/>
                  <a:pt x="109" y="244"/>
                  <a:pt x="109" y="244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6" y="280"/>
                  <a:pt x="136" y="280"/>
                  <a:pt x="136" y="280"/>
                </a:cubicBezTo>
                <a:lnTo>
                  <a:pt x="109" y="280"/>
                </a:lnTo>
                <a:close/>
                <a:moveTo>
                  <a:pt x="199" y="334"/>
                </a:moveTo>
                <a:lnTo>
                  <a:pt x="199" y="334"/>
                </a:lnTo>
                <a:cubicBezTo>
                  <a:pt x="172" y="334"/>
                  <a:pt x="172" y="334"/>
                  <a:pt x="172" y="334"/>
                </a:cubicBezTo>
                <a:cubicBezTo>
                  <a:pt x="172" y="316"/>
                  <a:pt x="172" y="316"/>
                  <a:pt x="172" y="316"/>
                </a:cubicBezTo>
                <a:cubicBezTo>
                  <a:pt x="172" y="307"/>
                  <a:pt x="172" y="307"/>
                  <a:pt x="172" y="298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172" y="63"/>
                  <a:pt x="172" y="63"/>
                  <a:pt x="172" y="54"/>
                </a:cubicBezTo>
                <a:cubicBezTo>
                  <a:pt x="172" y="36"/>
                  <a:pt x="172" y="36"/>
                  <a:pt x="172" y="36"/>
                </a:cubicBezTo>
                <a:cubicBezTo>
                  <a:pt x="199" y="36"/>
                  <a:pt x="199" y="36"/>
                  <a:pt x="199" y="36"/>
                </a:cubicBezTo>
                <a:cubicBezTo>
                  <a:pt x="199" y="135"/>
                  <a:pt x="199" y="135"/>
                  <a:pt x="199" y="135"/>
                </a:cubicBezTo>
                <a:cubicBezTo>
                  <a:pt x="199" y="226"/>
                  <a:pt x="199" y="226"/>
                  <a:pt x="199" y="226"/>
                </a:cubicBezTo>
                <a:lnTo>
                  <a:pt x="199" y="334"/>
                </a:lnTo>
                <a:close/>
                <a:moveTo>
                  <a:pt x="235" y="207"/>
                </a:moveTo>
                <a:lnTo>
                  <a:pt x="235" y="207"/>
                </a:lnTo>
                <a:cubicBezTo>
                  <a:pt x="235" y="153"/>
                  <a:pt x="235" y="153"/>
                  <a:pt x="235" y="153"/>
                </a:cubicBezTo>
                <a:cubicBezTo>
                  <a:pt x="696" y="153"/>
                  <a:pt x="696" y="153"/>
                  <a:pt x="696" y="153"/>
                </a:cubicBezTo>
                <a:cubicBezTo>
                  <a:pt x="696" y="207"/>
                  <a:pt x="696" y="207"/>
                  <a:pt x="696" y="207"/>
                </a:cubicBezTo>
                <a:lnTo>
                  <a:pt x="235" y="207"/>
                </a:lnTo>
                <a:close/>
                <a:moveTo>
                  <a:pt x="760" y="325"/>
                </a:moveTo>
                <a:lnTo>
                  <a:pt x="760" y="325"/>
                </a:lnTo>
                <a:cubicBezTo>
                  <a:pt x="732" y="325"/>
                  <a:pt x="732" y="325"/>
                  <a:pt x="732" y="325"/>
                </a:cubicBezTo>
                <a:cubicBezTo>
                  <a:pt x="732" y="226"/>
                  <a:pt x="732" y="226"/>
                  <a:pt x="732" y="226"/>
                </a:cubicBezTo>
                <a:cubicBezTo>
                  <a:pt x="732" y="135"/>
                  <a:pt x="732" y="135"/>
                  <a:pt x="732" y="135"/>
                </a:cubicBezTo>
                <a:cubicBezTo>
                  <a:pt x="732" y="36"/>
                  <a:pt x="732" y="36"/>
                  <a:pt x="732" y="36"/>
                </a:cubicBezTo>
                <a:cubicBezTo>
                  <a:pt x="760" y="36"/>
                  <a:pt x="760" y="36"/>
                  <a:pt x="760" y="36"/>
                </a:cubicBezTo>
                <a:cubicBezTo>
                  <a:pt x="760" y="63"/>
                  <a:pt x="760" y="63"/>
                  <a:pt x="760" y="63"/>
                </a:cubicBezTo>
                <a:cubicBezTo>
                  <a:pt x="760" y="298"/>
                  <a:pt x="760" y="298"/>
                  <a:pt x="760" y="298"/>
                </a:cubicBezTo>
                <a:lnTo>
                  <a:pt x="760" y="325"/>
                </a:lnTo>
                <a:close/>
                <a:moveTo>
                  <a:pt x="832" y="280"/>
                </a:moveTo>
                <a:lnTo>
                  <a:pt x="832" y="280"/>
                </a:lnTo>
                <a:cubicBezTo>
                  <a:pt x="805" y="280"/>
                  <a:pt x="805" y="280"/>
                  <a:pt x="805" y="280"/>
                </a:cubicBezTo>
                <a:cubicBezTo>
                  <a:pt x="805" y="81"/>
                  <a:pt x="805" y="81"/>
                  <a:pt x="805" y="81"/>
                </a:cubicBezTo>
                <a:cubicBezTo>
                  <a:pt x="832" y="81"/>
                  <a:pt x="832" y="81"/>
                  <a:pt x="832" y="81"/>
                </a:cubicBezTo>
                <a:cubicBezTo>
                  <a:pt x="832" y="126"/>
                  <a:pt x="832" y="126"/>
                  <a:pt x="832" y="126"/>
                </a:cubicBezTo>
                <a:cubicBezTo>
                  <a:pt x="832" y="244"/>
                  <a:pt x="832" y="244"/>
                  <a:pt x="832" y="244"/>
                </a:cubicBezTo>
                <a:lnTo>
                  <a:pt x="832" y="280"/>
                </a:lnTo>
                <a:close/>
                <a:moveTo>
                  <a:pt x="895" y="226"/>
                </a:moveTo>
                <a:lnTo>
                  <a:pt x="895" y="226"/>
                </a:lnTo>
                <a:cubicBezTo>
                  <a:pt x="868" y="226"/>
                  <a:pt x="868" y="226"/>
                  <a:pt x="868" y="226"/>
                </a:cubicBezTo>
                <a:cubicBezTo>
                  <a:pt x="868" y="144"/>
                  <a:pt x="868" y="144"/>
                  <a:pt x="868" y="144"/>
                </a:cubicBezTo>
                <a:cubicBezTo>
                  <a:pt x="895" y="144"/>
                  <a:pt x="895" y="144"/>
                  <a:pt x="895" y="144"/>
                </a:cubicBezTo>
                <a:lnTo>
                  <a:pt x="895" y="2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5CE4CA67-E6A5-DD4B-9BAA-627FA6176A15}"/>
              </a:ext>
            </a:extLst>
          </p:cNvPr>
          <p:cNvGrpSpPr/>
          <p:nvPr/>
        </p:nvGrpSpPr>
        <p:grpSpPr>
          <a:xfrm>
            <a:off x="1899585" y="5666251"/>
            <a:ext cx="3762296" cy="2012662"/>
            <a:chOff x="4263265" y="1952891"/>
            <a:chExt cx="4236804" cy="2012662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37F5D8F4-4F8C-5242-AE66-DA62A6898ACA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4" name="Rectangle 40">
              <a:extLst>
                <a:ext uri="{FF2B5EF4-FFF2-40B4-BE49-F238E27FC236}">
                  <a16:creationId xmlns:a16="http://schemas.microsoft.com/office/drawing/2014/main" id="{B166CFF5-C5BE-8040-8683-8F0CEB3F56B7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9260F988-FC8D-4743-A94E-1E48175B6161}"/>
              </a:ext>
            </a:extLst>
          </p:cNvPr>
          <p:cNvGrpSpPr/>
          <p:nvPr/>
        </p:nvGrpSpPr>
        <p:grpSpPr>
          <a:xfrm>
            <a:off x="18535125" y="5625391"/>
            <a:ext cx="3934906" cy="2038177"/>
            <a:chOff x="4247967" y="10711881"/>
            <a:chExt cx="4236804" cy="2038177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29DFBB6B-7AF4-F641-8DBC-0DA3179F77E7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7" name="Rectangle 40">
              <a:extLst>
                <a:ext uri="{FF2B5EF4-FFF2-40B4-BE49-F238E27FC236}">
                  <a16:creationId xmlns:a16="http://schemas.microsoft.com/office/drawing/2014/main" id="{E4F48AF4-954C-1E49-B7D6-6BA478FB3384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5601AD0B-0726-9342-8F3E-7920B1CEFBA0}"/>
              </a:ext>
            </a:extLst>
          </p:cNvPr>
          <p:cNvGrpSpPr/>
          <p:nvPr/>
        </p:nvGrpSpPr>
        <p:grpSpPr>
          <a:xfrm>
            <a:off x="18543159" y="7973556"/>
            <a:ext cx="3934906" cy="2038177"/>
            <a:chOff x="4247967" y="10711881"/>
            <a:chExt cx="4236804" cy="2038177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191DF2A0-9DC1-7C4C-8B21-116E939FFA85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10" name="Rectangle 40">
              <a:extLst>
                <a:ext uri="{FF2B5EF4-FFF2-40B4-BE49-F238E27FC236}">
                  <a16:creationId xmlns:a16="http://schemas.microsoft.com/office/drawing/2014/main" id="{7A5E5928-6D80-0F4B-9A33-734A925AA03D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2747762C-826B-9441-AAF3-8E806DC97322}"/>
              </a:ext>
            </a:extLst>
          </p:cNvPr>
          <p:cNvGrpSpPr/>
          <p:nvPr/>
        </p:nvGrpSpPr>
        <p:grpSpPr>
          <a:xfrm>
            <a:off x="18523074" y="10305519"/>
            <a:ext cx="3934906" cy="2038177"/>
            <a:chOff x="4247967" y="10711881"/>
            <a:chExt cx="4236804" cy="2038177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0AA2D996-3DC9-5A4F-B1E4-237A91102B14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3" name="Rectangle 40">
              <a:extLst>
                <a:ext uri="{FF2B5EF4-FFF2-40B4-BE49-F238E27FC236}">
                  <a16:creationId xmlns:a16="http://schemas.microsoft.com/office/drawing/2014/main" id="{A3C7A479-E5B8-DE46-BC4C-8838F23114E2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3AFEF49C-3A26-DD46-8A71-B2DBF5D545F7}"/>
              </a:ext>
            </a:extLst>
          </p:cNvPr>
          <p:cNvGrpSpPr/>
          <p:nvPr/>
        </p:nvGrpSpPr>
        <p:grpSpPr>
          <a:xfrm>
            <a:off x="1904063" y="7973556"/>
            <a:ext cx="3762296" cy="2012662"/>
            <a:chOff x="4263265" y="1952891"/>
            <a:chExt cx="4236804" cy="2012662"/>
          </a:xfrm>
        </p:grpSpPr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695C1386-0C4B-F149-94EE-84A026DC25FE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6" name="Rectangle 40">
              <a:extLst>
                <a:ext uri="{FF2B5EF4-FFF2-40B4-BE49-F238E27FC236}">
                  <a16:creationId xmlns:a16="http://schemas.microsoft.com/office/drawing/2014/main" id="{7474F545-3695-A242-A5EC-3BBC55E50BFC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FE7B8CF5-E7DF-9241-B960-132695836078}"/>
              </a:ext>
            </a:extLst>
          </p:cNvPr>
          <p:cNvGrpSpPr/>
          <p:nvPr/>
        </p:nvGrpSpPr>
        <p:grpSpPr>
          <a:xfrm>
            <a:off x="1904063" y="10311138"/>
            <a:ext cx="3762296" cy="2012662"/>
            <a:chOff x="4263265" y="1952891"/>
            <a:chExt cx="4236804" cy="2012662"/>
          </a:xfrm>
        </p:grpSpPr>
        <p:sp>
          <p:nvSpPr>
            <p:cNvPr id="118" name="CuadroTexto 395">
              <a:extLst>
                <a:ext uri="{FF2B5EF4-FFF2-40B4-BE49-F238E27FC236}">
                  <a16:creationId xmlns:a16="http://schemas.microsoft.com/office/drawing/2014/main" id="{288A7673-B00E-094E-A94F-8411AF1FBA92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4312CF4E-BB62-CF40-A67E-E72592F0BE36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26" name="Freeform 1">
            <a:extLst>
              <a:ext uri="{FF2B5EF4-FFF2-40B4-BE49-F238E27FC236}">
                <a16:creationId xmlns:a16="http://schemas.microsoft.com/office/drawing/2014/main" id="{7DEEDB7D-97A0-FC47-8526-D35FEA58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8547" y="6896186"/>
            <a:ext cx="2588695" cy="3131428"/>
          </a:xfrm>
          <a:custGeom>
            <a:avLst/>
            <a:gdLst>
              <a:gd name="T0" fmla="*/ 2810 w 3199"/>
              <a:gd name="T1" fmla="*/ 45 h 3867"/>
              <a:gd name="T2" fmla="*/ 2810 w 3199"/>
              <a:gd name="T3" fmla="*/ 45 h 3867"/>
              <a:gd name="T4" fmla="*/ 1482 w 3199"/>
              <a:gd name="T5" fmla="*/ 523 h 3867"/>
              <a:gd name="T6" fmla="*/ 1401 w 3199"/>
              <a:gd name="T7" fmla="*/ 577 h 3867"/>
              <a:gd name="T8" fmla="*/ 73 w 3199"/>
              <a:gd name="T9" fmla="*/ 1933 h 3867"/>
              <a:gd name="T10" fmla="*/ 9 w 3199"/>
              <a:gd name="T11" fmla="*/ 2104 h 3867"/>
              <a:gd name="T12" fmla="*/ 64 w 3199"/>
              <a:gd name="T13" fmla="*/ 2547 h 3867"/>
              <a:gd name="T14" fmla="*/ 208 w 3199"/>
              <a:gd name="T15" fmla="*/ 3107 h 3867"/>
              <a:gd name="T16" fmla="*/ 299 w 3199"/>
              <a:gd name="T17" fmla="*/ 3649 h 3867"/>
              <a:gd name="T18" fmla="*/ 299 w 3199"/>
              <a:gd name="T19" fmla="*/ 3649 h 3867"/>
              <a:gd name="T20" fmla="*/ 515 w 3199"/>
              <a:gd name="T21" fmla="*/ 3866 h 3867"/>
              <a:gd name="T22" fmla="*/ 967 w 3199"/>
              <a:gd name="T23" fmla="*/ 3866 h 3867"/>
              <a:gd name="T24" fmla="*/ 1193 w 3199"/>
              <a:gd name="T25" fmla="*/ 3649 h 3867"/>
              <a:gd name="T26" fmla="*/ 1193 w 3199"/>
              <a:gd name="T27" fmla="*/ 2484 h 3867"/>
              <a:gd name="T28" fmla="*/ 1600 w 3199"/>
              <a:gd name="T29" fmla="*/ 1815 h 3867"/>
              <a:gd name="T30" fmla="*/ 2304 w 3199"/>
              <a:gd name="T31" fmla="*/ 1427 h 3867"/>
              <a:gd name="T32" fmla="*/ 3099 w 3199"/>
              <a:gd name="T33" fmla="*/ 876 h 3867"/>
              <a:gd name="T34" fmla="*/ 3180 w 3199"/>
              <a:gd name="T35" fmla="*/ 659 h 3867"/>
              <a:gd name="T36" fmla="*/ 3099 w 3199"/>
              <a:gd name="T37" fmla="*/ 208 h 3867"/>
              <a:gd name="T38" fmla="*/ 2810 w 3199"/>
              <a:gd name="T39" fmla="*/ 45 h 3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99" h="3867">
                <a:moveTo>
                  <a:pt x="2810" y="45"/>
                </a:moveTo>
                <a:lnTo>
                  <a:pt x="2810" y="45"/>
                </a:lnTo>
                <a:cubicBezTo>
                  <a:pt x="1482" y="523"/>
                  <a:pt x="1482" y="523"/>
                  <a:pt x="1482" y="523"/>
                </a:cubicBezTo>
                <a:cubicBezTo>
                  <a:pt x="1455" y="532"/>
                  <a:pt x="1419" y="550"/>
                  <a:pt x="1401" y="577"/>
                </a:cubicBezTo>
                <a:cubicBezTo>
                  <a:pt x="73" y="1933"/>
                  <a:pt x="73" y="1933"/>
                  <a:pt x="73" y="1933"/>
                </a:cubicBezTo>
                <a:cubicBezTo>
                  <a:pt x="28" y="1978"/>
                  <a:pt x="0" y="2041"/>
                  <a:pt x="9" y="2104"/>
                </a:cubicBezTo>
                <a:cubicBezTo>
                  <a:pt x="18" y="2249"/>
                  <a:pt x="37" y="2394"/>
                  <a:pt x="64" y="2547"/>
                </a:cubicBezTo>
                <a:cubicBezTo>
                  <a:pt x="109" y="2755"/>
                  <a:pt x="154" y="2945"/>
                  <a:pt x="208" y="3107"/>
                </a:cubicBezTo>
                <a:cubicBezTo>
                  <a:pt x="262" y="3288"/>
                  <a:pt x="299" y="3469"/>
                  <a:pt x="299" y="3649"/>
                </a:cubicBezTo>
                <a:lnTo>
                  <a:pt x="299" y="3649"/>
                </a:lnTo>
                <a:cubicBezTo>
                  <a:pt x="299" y="3767"/>
                  <a:pt x="398" y="3866"/>
                  <a:pt x="515" y="3866"/>
                </a:cubicBezTo>
                <a:cubicBezTo>
                  <a:pt x="967" y="3866"/>
                  <a:pt x="967" y="3866"/>
                  <a:pt x="967" y="3866"/>
                </a:cubicBezTo>
                <a:cubicBezTo>
                  <a:pt x="1094" y="3866"/>
                  <a:pt x="1193" y="3767"/>
                  <a:pt x="1193" y="3649"/>
                </a:cubicBezTo>
                <a:cubicBezTo>
                  <a:pt x="1193" y="2484"/>
                  <a:pt x="1193" y="2484"/>
                  <a:pt x="1193" y="2484"/>
                </a:cubicBezTo>
                <a:cubicBezTo>
                  <a:pt x="1193" y="2204"/>
                  <a:pt x="1347" y="1942"/>
                  <a:pt x="1600" y="1815"/>
                </a:cubicBezTo>
                <a:cubicBezTo>
                  <a:pt x="1826" y="1707"/>
                  <a:pt x="2060" y="1571"/>
                  <a:pt x="2304" y="1427"/>
                </a:cubicBezTo>
                <a:cubicBezTo>
                  <a:pt x="2602" y="1246"/>
                  <a:pt x="2864" y="1056"/>
                  <a:pt x="3099" y="876"/>
                </a:cubicBezTo>
                <a:cubicBezTo>
                  <a:pt x="3171" y="830"/>
                  <a:pt x="3198" y="740"/>
                  <a:pt x="3180" y="659"/>
                </a:cubicBezTo>
                <a:cubicBezTo>
                  <a:pt x="3153" y="514"/>
                  <a:pt x="3126" y="360"/>
                  <a:pt x="3099" y="208"/>
                </a:cubicBezTo>
                <a:cubicBezTo>
                  <a:pt x="3072" y="81"/>
                  <a:pt x="2936" y="0"/>
                  <a:pt x="2810" y="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">
            <a:extLst>
              <a:ext uri="{FF2B5EF4-FFF2-40B4-BE49-F238E27FC236}">
                <a16:creationId xmlns:a16="http://schemas.microsoft.com/office/drawing/2014/main" id="{FB67D696-ABEA-A44C-BA5C-B90A8B1AE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9891" y="10027615"/>
            <a:ext cx="578440" cy="1742460"/>
          </a:xfrm>
          <a:custGeom>
            <a:avLst/>
            <a:gdLst>
              <a:gd name="T0" fmla="*/ 579 w 715"/>
              <a:gd name="T1" fmla="*/ 0 h 2152"/>
              <a:gd name="T2" fmla="*/ 579 w 715"/>
              <a:gd name="T3" fmla="*/ 0 h 2152"/>
              <a:gd name="T4" fmla="*/ 597 w 715"/>
              <a:gd name="T5" fmla="*/ 280 h 2152"/>
              <a:gd name="T6" fmla="*/ 633 w 715"/>
              <a:gd name="T7" fmla="*/ 705 h 2152"/>
              <a:gd name="T8" fmla="*/ 633 w 715"/>
              <a:gd name="T9" fmla="*/ 777 h 2152"/>
              <a:gd name="T10" fmla="*/ 678 w 715"/>
              <a:gd name="T11" fmla="*/ 1238 h 2152"/>
              <a:gd name="T12" fmla="*/ 678 w 715"/>
              <a:gd name="T13" fmla="*/ 1238 h 2152"/>
              <a:gd name="T14" fmla="*/ 714 w 715"/>
              <a:gd name="T15" fmla="*/ 1554 h 2152"/>
              <a:gd name="T16" fmla="*/ 714 w 715"/>
              <a:gd name="T17" fmla="*/ 1789 h 2152"/>
              <a:gd name="T18" fmla="*/ 443 w 715"/>
              <a:gd name="T19" fmla="*/ 2151 h 2152"/>
              <a:gd name="T20" fmla="*/ 443 w 715"/>
              <a:gd name="T21" fmla="*/ 2151 h 2152"/>
              <a:gd name="T22" fmla="*/ 172 w 715"/>
              <a:gd name="T23" fmla="*/ 1789 h 2152"/>
              <a:gd name="T24" fmla="*/ 172 w 715"/>
              <a:gd name="T25" fmla="*/ 1455 h 2152"/>
              <a:gd name="T26" fmla="*/ 163 w 715"/>
              <a:gd name="T27" fmla="*/ 1392 h 2152"/>
              <a:gd name="T28" fmla="*/ 54 w 715"/>
              <a:gd name="T29" fmla="*/ 895 h 2152"/>
              <a:gd name="T30" fmla="*/ 0 w 715"/>
              <a:gd name="T31" fmla="*/ 416 h 2152"/>
              <a:gd name="T32" fmla="*/ 0 w 715"/>
              <a:gd name="T33" fmla="*/ 0 h 2152"/>
              <a:gd name="T34" fmla="*/ 579 w 715"/>
              <a:gd name="T35" fmla="*/ 0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15" h="2152">
                <a:moveTo>
                  <a:pt x="579" y="0"/>
                </a:moveTo>
                <a:lnTo>
                  <a:pt x="579" y="0"/>
                </a:lnTo>
                <a:cubicBezTo>
                  <a:pt x="597" y="280"/>
                  <a:pt x="597" y="280"/>
                  <a:pt x="597" y="280"/>
                </a:cubicBezTo>
                <a:cubicBezTo>
                  <a:pt x="624" y="425"/>
                  <a:pt x="633" y="560"/>
                  <a:pt x="633" y="705"/>
                </a:cubicBezTo>
                <a:cubicBezTo>
                  <a:pt x="633" y="777"/>
                  <a:pt x="633" y="777"/>
                  <a:pt x="633" y="777"/>
                </a:cubicBezTo>
                <a:cubicBezTo>
                  <a:pt x="633" y="931"/>
                  <a:pt x="651" y="1084"/>
                  <a:pt x="678" y="1238"/>
                </a:cubicBezTo>
                <a:lnTo>
                  <a:pt x="678" y="1238"/>
                </a:lnTo>
                <a:cubicBezTo>
                  <a:pt x="705" y="1337"/>
                  <a:pt x="714" y="1446"/>
                  <a:pt x="714" y="1554"/>
                </a:cubicBezTo>
                <a:cubicBezTo>
                  <a:pt x="714" y="1789"/>
                  <a:pt x="714" y="1789"/>
                  <a:pt x="714" y="1789"/>
                </a:cubicBezTo>
                <a:cubicBezTo>
                  <a:pt x="714" y="1988"/>
                  <a:pt x="597" y="2151"/>
                  <a:pt x="443" y="2151"/>
                </a:cubicBezTo>
                <a:lnTo>
                  <a:pt x="443" y="2151"/>
                </a:lnTo>
                <a:cubicBezTo>
                  <a:pt x="298" y="2151"/>
                  <a:pt x="172" y="1988"/>
                  <a:pt x="172" y="1789"/>
                </a:cubicBezTo>
                <a:cubicBezTo>
                  <a:pt x="172" y="1455"/>
                  <a:pt x="172" y="1455"/>
                  <a:pt x="172" y="1455"/>
                </a:cubicBezTo>
                <a:cubicBezTo>
                  <a:pt x="172" y="1437"/>
                  <a:pt x="172" y="1410"/>
                  <a:pt x="163" y="1392"/>
                </a:cubicBezTo>
                <a:cubicBezTo>
                  <a:pt x="54" y="895"/>
                  <a:pt x="54" y="895"/>
                  <a:pt x="54" y="895"/>
                </a:cubicBezTo>
                <a:cubicBezTo>
                  <a:pt x="18" y="732"/>
                  <a:pt x="0" y="578"/>
                  <a:pt x="0" y="416"/>
                </a:cubicBezTo>
                <a:cubicBezTo>
                  <a:pt x="0" y="0"/>
                  <a:pt x="0" y="0"/>
                  <a:pt x="0" y="0"/>
                </a:cubicBezTo>
                <a:lnTo>
                  <a:pt x="579" y="0"/>
                </a:lnTo>
              </a:path>
            </a:pathLst>
          </a:custGeom>
          <a:solidFill>
            <a:srgbClr val="F7D8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3">
            <a:extLst>
              <a:ext uri="{FF2B5EF4-FFF2-40B4-BE49-F238E27FC236}">
                <a16:creationId xmlns:a16="http://schemas.microsoft.com/office/drawing/2014/main" id="{9BE65C9F-348E-5641-90CA-47506CC5E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3695" y="5464369"/>
            <a:ext cx="2070957" cy="2078098"/>
          </a:xfrm>
          <a:custGeom>
            <a:avLst/>
            <a:gdLst>
              <a:gd name="T0" fmla="*/ 1879 w 2558"/>
              <a:gd name="T1" fmla="*/ 0 h 2566"/>
              <a:gd name="T2" fmla="*/ 1879 w 2558"/>
              <a:gd name="T3" fmla="*/ 0 h 2566"/>
              <a:gd name="T4" fmla="*/ 2502 w 2558"/>
              <a:gd name="T5" fmla="*/ 768 h 2566"/>
              <a:gd name="T6" fmla="*/ 2530 w 2558"/>
              <a:gd name="T7" fmla="*/ 967 h 2566"/>
              <a:gd name="T8" fmla="*/ 2403 w 2558"/>
              <a:gd name="T9" fmla="*/ 1066 h 2566"/>
              <a:gd name="T10" fmla="*/ 2168 w 2558"/>
              <a:gd name="T11" fmla="*/ 1130 h 2566"/>
              <a:gd name="T12" fmla="*/ 1988 w 2558"/>
              <a:gd name="T13" fmla="*/ 1247 h 2566"/>
              <a:gd name="T14" fmla="*/ 1653 w 2558"/>
              <a:gd name="T15" fmla="*/ 1636 h 2566"/>
              <a:gd name="T16" fmla="*/ 1653 w 2558"/>
              <a:gd name="T17" fmla="*/ 1645 h 2566"/>
              <a:gd name="T18" fmla="*/ 768 w 2558"/>
              <a:gd name="T19" fmla="*/ 2285 h 2566"/>
              <a:gd name="T20" fmla="*/ 623 w 2558"/>
              <a:gd name="T21" fmla="*/ 2357 h 2566"/>
              <a:gd name="T22" fmla="*/ 406 w 2558"/>
              <a:gd name="T23" fmla="*/ 2457 h 2566"/>
              <a:gd name="T24" fmla="*/ 135 w 2558"/>
              <a:gd name="T25" fmla="*/ 2565 h 2566"/>
              <a:gd name="T26" fmla="*/ 0 w 2558"/>
              <a:gd name="T27" fmla="*/ 1879 h 2566"/>
              <a:gd name="T28" fmla="*/ 650 w 2558"/>
              <a:gd name="T29" fmla="*/ 1464 h 2566"/>
              <a:gd name="T30" fmla="*/ 1265 w 2558"/>
              <a:gd name="T31" fmla="*/ 1166 h 2566"/>
              <a:gd name="T32" fmla="*/ 1391 w 2558"/>
              <a:gd name="T33" fmla="*/ 1102 h 2566"/>
              <a:gd name="T34" fmla="*/ 1735 w 2558"/>
              <a:gd name="T35" fmla="*/ 687 h 2566"/>
              <a:gd name="T36" fmla="*/ 1689 w 2558"/>
              <a:gd name="T37" fmla="*/ 316 h 2566"/>
              <a:gd name="T38" fmla="*/ 1879 w 2558"/>
              <a:gd name="T39" fmla="*/ 0 h 2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58" h="2566">
                <a:moveTo>
                  <a:pt x="1879" y="0"/>
                </a:moveTo>
                <a:lnTo>
                  <a:pt x="1879" y="0"/>
                </a:lnTo>
                <a:cubicBezTo>
                  <a:pt x="2502" y="768"/>
                  <a:pt x="2502" y="768"/>
                  <a:pt x="2502" y="768"/>
                </a:cubicBezTo>
                <a:cubicBezTo>
                  <a:pt x="2548" y="822"/>
                  <a:pt x="2557" y="903"/>
                  <a:pt x="2530" y="967"/>
                </a:cubicBezTo>
                <a:cubicBezTo>
                  <a:pt x="2502" y="1021"/>
                  <a:pt x="2457" y="1057"/>
                  <a:pt x="2403" y="1066"/>
                </a:cubicBezTo>
                <a:cubicBezTo>
                  <a:pt x="2168" y="1130"/>
                  <a:pt x="2168" y="1130"/>
                  <a:pt x="2168" y="1130"/>
                </a:cubicBezTo>
                <a:cubicBezTo>
                  <a:pt x="2096" y="1148"/>
                  <a:pt x="2033" y="1184"/>
                  <a:pt x="1988" y="1247"/>
                </a:cubicBezTo>
                <a:cubicBezTo>
                  <a:pt x="1897" y="1364"/>
                  <a:pt x="1789" y="1500"/>
                  <a:pt x="1653" y="1636"/>
                </a:cubicBezTo>
                <a:cubicBezTo>
                  <a:pt x="1653" y="1636"/>
                  <a:pt x="1653" y="1636"/>
                  <a:pt x="1653" y="1645"/>
                </a:cubicBezTo>
                <a:cubicBezTo>
                  <a:pt x="1391" y="1907"/>
                  <a:pt x="1093" y="2123"/>
                  <a:pt x="768" y="2285"/>
                </a:cubicBezTo>
                <a:cubicBezTo>
                  <a:pt x="722" y="2312"/>
                  <a:pt x="677" y="2330"/>
                  <a:pt x="623" y="2357"/>
                </a:cubicBezTo>
                <a:cubicBezTo>
                  <a:pt x="551" y="2394"/>
                  <a:pt x="478" y="2430"/>
                  <a:pt x="406" y="2457"/>
                </a:cubicBezTo>
                <a:cubicBezTo>
                  <a:pt x="135" y="2565"/>
                  <a:pt x="135" y="2565"/>
                  <a:pt x="135" y="2565"/>
                </a:cubicBezTo>
                <a:cubicBezTo>
                  <a:pt x="0" y="1879"/>
                  <a:pt x="0" y="1879"/>
                  <a:pt x="0" y="1879"/>
                </a:cubicBezTo>
                <a:cubicBezTo>
                  <a:pt x="180" y="1744"/>
                  <a:pt x="397" y="1599"/>
                  <a:pt x="650" y="1464"/>
                </a:cubicBezTo>
                <a:cubicBezTo>
                  <a:pt x="867" y="1337"/>
                  <a:pt x="1075" y="1247"/>
                  <a:pt x="1265" y="1166"/>
                </a:cubicBezTo>
                <a:cubicBezTo>
                  <a:pt x="1310" y="1148"/>
                  <a:pt x="1346" y="1130"/>
                  <a:pt x="1391" y="1102"/>
                </a:cubicBezTo>
                <a:cubicBezTo>
                  <a:pt x="1563" y="1021"/>
                  <a:pt x="1680" y="867"/>
                  <a:pt x="1735" y="687"/>
                </a:cubicBezTo>
                <a:cubicBezTo>
                  <a:pt x="1689" y="316"/>
                  <a:pt x="1689" y="316"/>
                  <a:pt x="1689" y="316"/>
                </a:cubicBezTo>
                <a:lnTo>
                  <a:pt x="1879" y="0"/>
                </a:lnTo>
              </a:path>
            </a:pathLst>
          </a:custGeom>
          <a:solidFill>
            <a:srgbClr val="F7D8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4">
            <a:extLst>
              <a:ext uri="{FF2B5EF4-FFF2-40B4-BE49-F238E27FC236}">
                <a16:creationId xmlns:a16="http://schemas.microsoft.com/office/drawing/2014/main" id="{8A65209D-71E4-CC40-A9BF-3D843C87C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611" y="5917838"/>
            <a:ext cx="981918" cy="2238775"/>
          </a:xfrm>
          <a:custGeom>
            <a:avLst/>
            <a:gdLst>
              <a:gd name="T0" fmla="*/ 1057 w 1212"/>
              <a:gd name="T1" fmla="*/ 154 h 2765"/>
              <a:gd name="T2" fmla="*/ 1057 w 1212"/>
              <a:gd name="T3" fmla="*/ 154 h 2765"/>
              <a:gd name="T4" fmla="*/ 768 w 1212"/>
              <a:gd name="T5" fmla="*/ 73 h 2765"/>
              <a:gd name="T6" fmla="*/ 768 w 1212"/>
              <a:gd name="T7" fmla="*/ 73 h 2765"/>
              <a:gd name="T8" fmla="*/ 81 w 1212"/>
              <a:gd name="T9" fmla="*/ 1094 h 2765"/>
              <a:gd name="T10" fmla="*/ 0 w 1212"/>
              <a:gd name="T11" fmla="*/ 1310 h 2765"/>
              <a:gd name="T12" fmla="*/ 72 w 1212"/>
              <a:gd name="T13" fmla="*/ 1527 h 2765"/>
              <a:gd name="T14" fmla="*/ 1003 w 1212"/>
              <a:gd name="T15" fmla="*/ 2764 h 2765"/>
              <a:gd name="T16" fmla="*/ 1003 w 1212"/>
              <a:gd name="T17" fmla="*/ 2077 h 2765"/>
              <a:gd name="T18" fmla="*/ 632 w 1212"/>
              <a:gd name="T19" fmla="*/ 1554 h 2765"/>
              <a:gd name="T20" fmla="*/ 551 w 1212"/>
              <a:gd name="T21" fmla="*/ 1265 h 2765"/>
              <a:gd name="T22" fmla="*/ 867 w 1212"/>
              <a:gd name="T23" fmla="*/ 976 h 2765"/>
              <a:gd name="T24" fmla="*/ 1166 w 1212"/>
              <a:gd name="T25" fmla="*/ 588 h 2765"/>
              <a:gd name="T26" fmla="*/ 1175 w 1212"/>
              <a:gd name="T27" fmla="*/ 398 h 2765"/>
              <a:gd name="T28" fmla="*/ 1057 w 1212"/>
              <a:gd name="T29" fmla="*/ 154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12" h="2765">
                <a:moveTo>
                  <a:pt x="1057" y="154"/>
                </a:moveTo>
                <a:lnTo>
                  <a:pt x="1057" y="154"/>
                </a:lnTo>
                <a:cubicBezTo>
                  <a:pt x="1003" y="36"/>
                  <a:pt x="867" y="0"/>
                  <a:pt x="768" y="73"/>
                </a:cubicBezTo>
                <a:lnTo>
                  <a:pt x="768" y="73"/>
                </a:lnTo>
                <a:cubicBezTo>
                  <a:pt x="352" y="362"/>
                  <a:pt x="325" y="723"/>
                  <a:pt x="81" y="1094"/>
                </a:cubicBezTo>
                <a:cubicBezTo>
                  <a:pt x="63" y="1121"/>
                  <a:pt x="9" y="1202"/>
                  <a:pt x="0" y="1310"/>
                </a:cubicBezTo>
                <a:cubicBezTo>
                  <a:pt x="0" y="1383"/>
                  <a:pt x="27" y="1455"/>
                  <a:pt x="72" y="1527"/>
                </a:cubicBezTo>
                <a:cubicBezTo>
                  <a:pt x="1003" y="2764"/>
                  <a:pt x="1003" y="2764"/>
                  <a:pt x="1003" y="2764"/>
                </a:cubicBezTo>
                <a:cubicBezTo>
                  <a:pt x="1003" y="2077"/>
                  <a:pt x="1003" y="2077"/>
                  <a:pt x="1003" y="2077"/>
                </a:cubicBezTo>
                <a:cubicBezTo>
                  <a:pt x="632" y="1554"/>
                  <a:pt x="632" y="1554"/>
                  <a:pt x="632" y="1554"/>
                </a:cubicBezTo>
                <a:cubicBezTo>
                  <a:pt x="587" y="1500"/>
                  <a:pt x="443" y="1374"/>
                  <a:pt x="551" y="1265"/>
                </a:cubicBezTo>
                <a:cubicBezTo>
                  <a:pt x="651" y="1193"/>
                  <a:pt x="759" y="1094"/>
                  <a:pt x="867" y="976"/>
                </a:cubicBezTo>
                <a:cubicBezTo>
                  <a:pt x="994" y="841"/>
                  <a:pt x="1093" y="705"/>
                  <a:pt x="1166" y="588"/>
                </a:cubicBezTo>
                <a:cubicBezTo>
                  <a:pt x="1202" y="533"/>
                  <a:pt x="1211" y="452"/>
                  <a:pt x="1175" y="398"/>
                </a:cubicBezTo>
                <a:cubicBezTo>
                  <a:pt x="1138" y="317"/>
                  <a:pt x="1102" y="235"/>
                  <a:pt x="1057" y="154"/>
                </a:cubicBezTo>
              </a:path>
            </a:pathLst>
          </a:custGeom>
          <a:solidFill>
            <a:srgbClr val="F7D8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5">
            <a:extLst>
              <a:ext uri="{FF2B5EF4-FFF2-40B4-BE49-F238E27FC236}">
                <a16:creationId xmlns:a16="http://schemas.microsoft.com/office/drawing/2014/main" id="{C20DB5D1-37B5-7B4D-A34E-2F4B91DD7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2807" y="4700257"/>
            <a:ext cx="753399" cy="1078326"/>
          </a:xfrm>
          <a:custGeom>
            <a:avLst/>
            <a:gdLst>
              <a:gd name="T0" fmla="*/ 470 w 932"/>
              <a:gd name="T1" fmla="*/ 1329 h 1330"/>
              <a:gd name="T2" fmla="*/ 470 w 932"/>
              <a:gd name="T3" fmla="*/ 1329 h 1330"/>
              <a:gd name="T4" fmla="*/ 470 w 932"/>
              <a:gd name="T5" fmla="*/ 1329 h 1330"/>
              <a:gd name="T6" fmla="*/ 931 w 932"/>
              <a:gd name="T7" fmla="*/ 868 h 1330"/>
              <a:gd name="T8" fmla="*/ 931 w 932"/>
              <a:gd name="T9" fmla="*/ 461 h 1330"/>
              <a:gd name="T10" fmla="*/ 470 w 932"/>
              <a:gd name="T11" fmla="*/ 0 h 1330"/>
              <a:gd name="T12" fmla="*/ 470 w 932"/>
              <a:gd name="T13" fmla="*/ 0 h 1330"/>
              <a:gd name="T14" fmla="*/ 0 w 932"/>
              <a:gd name="T15" fmla="*/ 461 h 1330"/>
              <a:gd name="T16" fmla="*/ 0 w 932"/>
              <a:gd name="T17" fmla="*/ 868 h 1330"/>
              <a:gd name="T18" fmla="*/ 470 w 932"/>
              <a:gd name="T19" fmla="*/ 1329 h 1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2" h="1330">
                <a:moveTo>
                  <a:pt x="470" y="1329"/>
                </a:moveTo>
                <a:lnTo>
                  <a:pt x="470" y="1329"/>
                </a:lnTo>
                <a:lnTo>
                  <a:pt x="470" y="1329"/>
                </a:lnTo>
                <a:cubicBezTo>
                  <a:pt x="723" y="1329"/>
                  <a:pt x="931" y="1121"/>
                  <a:pt x="931" y="868"/>
                </a:cubicBezTo>
                <a:cubicBezTo>
                  <a:pt x="931" y="461"/>
                  <a:pt x="931" y="461"/>
                  <a:pt x="931" y="461"/>
                </a:cubicBezTo>
                <a:cubicBezTo>
                  <a:pt x="931" y="208"/>
                  <a:pt x="723" y="0"/>
                  <a:pt x="470" y="0"/>
                </a:cubicBezTo>
                <a:lnTo>
                  <a:pt x="470" y="0"/>
                </a:lnTo>
                <a:cubicBezTo>
                  <a:pt x="208" y="0"/>
                  <a:pt x="0" y="208"/>
                  <a:pt x="0" y="461"/>
                </a:cubicBezTo>
                <a:cubicBezTo>
                  <a:pt x="0" y="868"/>
                  <a:pt x="0" y="868"/>
                  <a:pt x="0" y="868"/>
                </a:cubicBezTo>
                <a:cubicBezTo>
                  <a:pt x="0" y="1121"/>
                  <a:pt x="208" y="1329"/>
                  <a:pt x="470" y="1329"/>
                </a:cubicBezTo>
              </a:path>
            </a:pathLst>
          </a:custGeom>
          <a:solidFill>
            <a:srgbClr val="F7D8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6">
            <a:extLst>
              <a:ext uri="{FF2B5EF4-FFF2-40B4-BE49-F238E27FC236}">
                <a16:creationId xmlns:a16="http://schemas.microsoft.com/office/drawing/2014/main" id="{7CC6F8BF-C6D4-834B-84C0-C784BAE0F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9292" y="5675036"/>
            <a:ext cx="1303276" cy="2852920"/>
          </a:xfrm>
          <a:custGeom>
            <a:avLst/>
            <a:gdLst>
              <a:gd name="T0" fmla="*/ 126 w 1609"/>
              <a:gd name="T1" fmla="*/ 3523 h 3524"/>
              <a:gd name="T2" fmla="*/ 126 w 1609"/>
              <a:gd name="T3" fmla="*/ 3523 h 3524"/>
              <a:gd name="T4" fmla="*/ 271 w 1609"/>
              <a:gd name="T5" fmla="*/ 3523 h 3524"/>
              <a:gd name="T6" fmla="*/ 1608 w 1609"/>
              <a:gd name="T7" fmla="*/ 2177 h 3524"/>
              <a:gd name="T8" fmla="*/ 1608 w 1609"/>
              <a:gd name="T9" fmla="*/ 0 h 3524"/>
              <a:gd name="T10" fmla="*/ 0 w 1609"/>
              <a:gd name="T11" fmla="*/ 316 h 3524"/>
              <a:gd name="T12" fmla="*/ 36 w 1609"/>
              <a:gd name="T13" fmla="*/ 3433 h 3524"/>
              <a:gd name="T14" fmla="*/ 126 w 1609"/>
              <a:gd name="T15" fmla="*/ 3523 h 3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9" h="3524">
                <a:moveTo>
                  <a:pt x="126" y="3523"/>
                </a:moveTo>
                <a:lnTo>
                  <a:pt x="126" y="3523"/>
                </a:lnTo>
                <a:cubicBezTo>
                  <a:pt x="271" y="3523"/>
                  <a:pt x="271" y="3523"/>
                  <a:pt x="271" y="3523"/>
                </a:cubicBezTo>
                <a:cubicBezTo>
                  <a:pt x="1012" y="3523"/>
                  <a:pt x="1608" y="2917"/>
                  <a:pt x="1608" y="2177"/>
                </a:cubicBezTo>
                <a:cubicBezTo>
                  <a:pt x="1608" y="0"/>
                  <a:pt x="1608" y="0"/>
                  <a:pt x="1608" y="0"/>
                </a:cubicBezTo>
                <a:cubicBezTo>
                  <a:pt x="0" y="316"/>
                  <a:pt x="0" y="316"/>
                  <a:pt x="0" y="316"/>
                </a:cubicBezTo>
                <a:cubicBezTo>
                  <a:pt x="36" y="3433"/>
                  <a:pt x="36" y="3433"/>
                  <a:pt x="36" y="3433"/>
                </a:cubicBezTo>
                <a:cubicBezTo>
                  <a:pt x="36" y="3478"/>
                  <a:pt x="72" y="3523"/>
                  <a:pt x="126" y="352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7">
            <a:extLst>
              <a:ext uri="{FF2B5EF4-FFF2-40B4-BE49-F238E27FC236}">
                <a16:creationId xmlns:a16="http://schemas.microsoft.com/office/drawing/2014/main" id="{E8216E02-77C1-A444-8834-3630E646C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8996" y="5464369"/>
            <a:ext cx="2845781" cy="710554"/>
          </a:xfrm>
          <a:custGeom>
            <a:avLst/>
            <a:gdLst>
              <a:gd name="T0" fmla="*/ 0 w 3515"/>
              <a:gd name="T1" fmla="*/ 262 h 878"/>
              <a:gd name="T2" fmla="*/ 0 w 3515"/>
              <a:gd name="T3" fmla="*/ 262 h 878"/>
              <a:gd name="T4" fmla="*/ 226 w 3515"/>
              <a:gd name="T5" fmla="*/ 208 h 878"/>
              <a:gd name="T6" fmla="*/ 1219 w 3515"/>
              <a:gd name="T7" fmla="*/ 217 h 878"/>
              <a:gd name="T8" fmla="*/ 1472 w 3515"/>
              <a:gd name="T9" fmla="*/ 145 h 878"/>
              <a:gd name="T10" fmla="*/ 2394 w 3515"/>
              <a:gd name="T11" fmla="*/ 18 h 878"/>
              <a:gd name="T12" fmla="*/ 2737 w 3515"/>
              <a:gd name="T13" fmla="*/ 18 h 878"/>
              <a:gd name="T14" fmla="*/ 3098 w 3515"/>
              <a:gd name="T15" fmla="*/ 45 h 878"/>
              <a:gd name="T16" fmla="*/ 3514 w 3515"/>
              <a:gd name="T17" fmla="*/ 0 h 878"/>
              <a:gd name="T18" fmla="*/ 3324 w 3515"/>
              <a:gd name="T19" fmla="*/ 316 h 878"/>
              <a:gd name="T20" fmla="*/ 2701 w 3515"/>
              <a:gd name="T21" fmla="*/ 380 h 878"/>
              <a:gd name="T22" fmla="*/ 2366 w 3515"/>
              <a:gd name="T23" fmla="*/ 488 h 878"/>
              <a:gd name="T24" fmla="*/ 1391 w 3515"/>
              <a:gd name="T25" fmla="*/ 633 h 878"/>
              <a:gd name="T26" fmla="*/ 1264 w 3515"/>
              <a:gd name="T27" fmla="*/ 633 h 878"/>
              <a:gd name="T28" fmla="*/ 1065 w 3515"/>
              <a:gd name="T29" fmla="*/ 705 h 878"/>
              <a:gd name="T30" fmla="*/ 81 w 3515"/>
              <a:gd name="T31" fmla="*/ 877 h 878"/>
              <a:gd name="T32" fmla="*/ 0 w 3515"/>
              <a:gd name="T33" fmla="*/ 877 h 878"/>
              <a:gd name="T34" fmla="*/ 0 w 3515"/>
              <a:gd name="T35" fmla="*/ 262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15" h="878">
                <a:moveTo>
                  <a:pt x="0" y="262"/>
                </a:moveTo>
                <a:lnTo>
                  <a:pt x="0" y="262"/>
                </a:lnTo>
                <a:cubicBezTo>
                  <a:pt x="72" y="244"/>
                  <a:pt x="145" y="226"/>
                  <a:pt x="226" y="208"/>
                </a:cubicBezTo>
                <a:cubicBezTo>
                  <a:pt x="623" y="145"/>
                  <a:pt x="966" y="172"/>
                  <a:pt x="1219" y="217"/>
                </a:cubicBezTo>
                <a:cubicBezTo>
                  <a:pt x="1309" y="190"/>
                  <a:pt x="1391" y="163"/>
                  <a:pt x="1472" y="145"/>
                </a:cubicBezTo>
                <a:cubicBezTo>
                  <a:pt x="1770" y="54"/>
                  <a:pt x="2077" y="18"/>
                  <a:pt x="2394" y="18"/>
                </a:cubicBezTo>
                <a:cubicBezTo>
                  <a:pt x="2737" y="18"/>
                  <a:pt x="2737" y="18"/>
                  <a:pt x="2737" y="18"/>
                </a:cubicBezTo>
                <a:cubicBezTo>
                  <a:pt x="3098" y="45"/>
                  <a:pt x="3098" y="45"/>
                  <a:pt x="3098" y="45"/>
                </a:cubicBezTo>
                <a:cubicBezTo>
                  <a:pt x="3514" y="0"/>
                  <a:pt x="3514" y="0"/>
                  <a:pt x="3514" y="0"/>
                </a:cubicBezTo>
                <a:cubicBezTo>
                  <a:pt x="3324" y="316"/>
                  <a:pt x="3324" y="316"/>
                  <a:pt x="3324" y="316"/>
                </a:cubicBezTo>
                <a:cubicBezTo>
                  <a:pt x="2701" y="380"/>
                  <a:pt x="2701" y="380"/>
                  <a:pt x="2701" y="380"/>
                </a:cubicBezTo>
                <a:cubicBezTo>
                  <a:pt x="2366" y="488"/>
                  <a:pt x="2366" y="488"/>
                  <a:pt x="2366" y="488"/>
                </a:cubicBezTo>
                <a:cubicBezTo>
                  <a:pt x="2059" y="578"/>
                  <a:pt x="1725" y="633"/>
                  <a:pt x="1391" y="633"/>
                </a:cubicBezTo>
                <a:cubicBezTo>
                  <a:pt x="1264" y="633"/>
                  <a:pt x="1264" y="633"/>
                  <a:pt x="1264" y="633"/>
                </a:cubicBezTo>
                <a:cubicBezTo>
                  <a:pt x="1065" y="705"/>
                  <a:pt x="1065" y="705"/>
                  <a:pt x="1065" y="705"/>
                </a:cubicBezTo>
                <a:cubicBezTo>
                  <a:pt x="758" y="822"/>
                  <a:pt x="425" y="877"/>
                  <a:pt x="81" y="877"/>
                </a:cubicBezTo>
                <a:cubicBezTo>
                  <a:pt x="0" y="877"/>
                  <a:pt x="0" y="877"/>
                  <a:pt x="0" y="877"/>
                </a:cubicBezTo>
                <a:lnTo>
                  <a:pt x="0" y="262"/>
                </a:lnTo>
              </a:path>
            </a:pathLst>
          </a:custGeom>
          <a:solidFill>
            <a:srgbClr val="F7D8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8">
            <a:extLst>
              <a:ext uri="{FF2B5EF4-FFF2-40B4-BE49-F238E27FC236}">
                <a16:creationId xmlns:a16="http://schemas.microsoft.com/office/drawing/2014/main" id="{5536606C-E078-1B4C-8434-A51C22592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9743" y="5675036"/>
            <a:ext cx="278508" cy="482032"/>
          </a:xfrm>
          <a:custGeom>
            <a:avLst/>
            <a:gdLst>
              <a:gd name="T0" fmla="*/ 344 w 345"/>
              <a:gd name="T1" fmla="*/ 298 h 597"/>
              <a:gd name="T2" fmla="*/ 344 w 345"/>
              <a:gd name="T3" fmla="*/ 298 h 597"/>
              <a:gd name="T4" fmla="*/ 172 w 345"/>
              <a:gd name="T5" fmla="*/ 596 h 597"/>
              <a:gd name="T6" fmla="*/ 0 w 345"/>
              <a:gd name="T7" fmla="*/ 298 h 597"/>
              <a:gd name="T8" fmla="*/ 172 w 345"/>
              <a:gd name="T9" fmla="*/ 0 h 597"/>
              <a:gd name="T10" fmla="*/ 344 w 345"/>
              <a:gd name="T11" fmla="*/ 298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5" h="597">
                <a:moveTo>
                  <a:pt x="344" y="298"/>
                </a:moveTo>
                <a:lnTo>
                  <a:pt x="344" y="298"/>
                </a:lnTo>
                <a:cubicBezTo>
                  <a:pt x="344" y="461"/>
                  <a:pt x="262" y="596"/>
                  <a:pt x="172" y="596"/>
                </a:cubicBezTo>
                <a:cubicBezTo>
                  <a:pt x="82" y="596"/>
                  <a:pt x="0" y="461"/>
                  <a:pt x="0" y="298"/>
                </a:cubicBezTo>
                <a:cubicBezTo>
                  <a:pt x="0" y="127"/>
                  <a:pt x="82" y="0"/>
                  <a:pt x="172" y="0"/>
                </a:cubicBezTo>
                <a:cubicBezTo>
                  <a:pt x="262" y="0"/>
                  <a:pt x="344" y="127"/>
                  <a:pt x="344" y="298"/>
                </a:cubicBezTo>
              </a:path>
            </a:pathLst>
          </a:custGeom>
          <a:solidFill>
            <a:srgbClr val="F7D8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9">
            <a:extLst>
              <a:ext uri="{FF2B5EF4-FFF2-40B4-BE49-F238E27FC236}">
                <a16:creationId xmlns:a16="http://schemas.microsoft.com/office/drawing/2014/main" id="{822ED102-D2A5-E14C-8B3C-94B61FA38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7914" y="5924979"/>
            <a:ext cx="374916" cy="717693"/>
          </a:xfrm>
          <a:custGeom>
            <a:avLst/>
            <a:gdLst>
              <a:gd name="T0" fmla="*/ 460 w 461"/>
              <a:gd name="T1" fmla="*/ 443 h 887"/>
              <a:gd name="T2" fmla="*/ 460 w 461"/>
              <a:gd name="T3" fmla="*/ 443 h 887"/>
              <a:gd name="T4" fmla="*/ 235 w 461"/>
              <a:gd name="T5" fmla="*/ 886 h 887"/>
              <a:gd name="T6" fmla="*/ 0 w 461"/>
              <a:gd name="T7" fmla="*/ 443 h 887"/>
              <a:gd name="T8" fmla="*/ 235 w 461"/>
              <a:gd name="T9" fmla="*/ 0 h 887"/>
              <a:gd name="T10" fmla="*/ 460 w 461"/>
              <a:gd name="T11" fmla="*/ 443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1" h="887">
                <a:moveTo>
                  <a:pt x="460" y="443"/>
                </a:moveTo>
                <a:lnTo>
                  <a:pt x="460" y="443"/>
                </a:lnTo>
                <a:cubicBezTo>
                  <a:pt x="460" y="687"/>
                  <a:pt x="361" y="886"/>
                  <a:pt x="235" y="886"/>
                </a:cubicBezTo>
                <a:cubicBezTo>
                  <a:pt x="108" y="886"/>
                  <a:pt x="0" y="687"/>
                  <a:pt x="0" y="443"/>
                </a:cubicBezTo>
                <a:cubicBezTo>
                  <a:pt x="0" y="199"/>
                  <a:pt x="108" y="0"/>
                  <a:pt x="235" y="0"/>
                </a:cubicBezTo>
                <a:cubicBezTo>
                  <a:pt x="361" y="0"/>
                  <a:pt x="460" y="199"/>
                  <a:pt x="460" y="443"/>
                </a:cubicBezTo>
              </a:path>
            </a:pathLst>
          </a:custGeom>
          <a:solidFill>
            <a:srgbClr val="F7D8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0">
            <a:extLst>
              <a:ext uri="{FF2B5EF4-FFF2-40B4-BE49-F238E27FC236}">
                <a16:creationId xmlns:a16="http://schemas.microsoft.com/office/drawing/2014/main" id="{67DDC894-50DF-394A-A39B-F82BC9DC3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2761" y="5717883"/>
            <a:ext cx="389196" cy="278508"/>
          </a:xfrm>
          <a:custGeom>
            <a:avLst/>
            <a:gdLst>
              <a:gd name="T0" fmla="*/ 145 w 480"/>
              <a:gd name="T1" fmla="*/ 344 h 345"/>
              <a:gd name="T2" fmla="*/ 145 w 480"/>
              <a:gd name="T3" fmla="*/ 344 h 345"/>
              <a:gd name="T4" fmla="*/ 325 w 480"/>
              <a:gd name="T5" fmla="*/ 344 h 345"/>
              <a:gd name="T6" fmla="*/ 479 w 480"/>
              <a:gd name="T7" fmla="*/ 190 h 345"/>
              <a:gd name="T8" fmla="*/ 479 w 480"/>
              <a:gd name="T9" fmla="*/ 0 h 345"/>
              <a:gd name="T10" fmla="*/ 0 w 480"/>
              <a:gd name="T11" fmla="*/ 0 h 345"/>
              <a:gd name="T12" fmla="*/ 0 w 480"/>
              <a:gd name="T13" fmla="*/ 190 h 345"/>
              <a:gd name="T14" fmla="*/ 145 w 480"/>
              <a:gd name="T15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345">
                <a:moveTo>
                  <a:pt x="145" y="344"/>
                </a:moveTo>
                <a:lnTo>
                  <a:pt x="145" y="344"/>
                </a:lnTo>
                <a:cubicBezTo>
                  <a:pt x="325" y="344"/>
                  <a:pt x="325" y="344"/>
                  <a:pt x="325" y="344"/>
                </a:cubicBezTo>
                <a:cubicBezTo>
                  <a:pt x="407" y="344"/>
                  <a:pt x="479" y="271"/>
                  <a:pt x="479" y="190"/>
                </a:cubicBezTo>
                <a:cubicBezTo>
                  <a:pt x="479" y="0"/>
                  <a:pt x="479" y="0"/>
                  <a:pt x="47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271"/>
                  <a:pt x="63" y="344"/>
                  <a:pt x="145" y="344"/>
                </a:cubicBezTo>
              </a:path>
            </a:pathLst>
          </a:custGeom>
          <a:solidFill>
            <a:srgbClr val="F7D8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887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1">
            <a:extLst>
              <a:ext uri="{FF2B5EF4-FFF2-40B4-BE49-F238E27FC236}">
                <a16:creationId xmlns:a16="http://schemas.microsoft.com/office/drawing/2014/main" id="{FE933AEF-2717-8C40-A9D2-F894A242D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5355" y="4385344"/>
            <a:ext cx="7930114" cy="477381"/>
          </a:xfrm>
          <a:custGeom>
            <a:avLst/>
            <a:gdLst>
              <a:gd name="T0" fmla="*/ 7336 w 7545"/>
              <a:gd name="T1" fmla="*/ 452 h 453"/>
              <a:gd name="T2" fmla="*/ 7336 w 7545"/>
              <a:gd name="T3" fmla="*/ 452 h 453"/>
              <a:gd name="T4" fmla="*/ 208 w 7545"/>
              <a:gd name="T5" fmla="*/ 452 h 453"/>
              <a:gd name="T6" fmla="*/ 0 w 7545"/>
              <a:gd name="T7" fmla="*/ 244 h 453"/>
              <a:gd name="T8" fmla="*/ 0 w 7545"/>
              <a:gd name="T9" fmla="*/ 208 h 453"/>
              <a:gd name="T10" fmla="*/ 208 w 7545"/>
              <a:gd name="T11" fmla="*/ 0 h 453"/>
              <a:gd name="T12" fmla="*/ 7336 w 7545"/>
              <a:gd name="T13" fmla="*/ 0 h 453"/>
              <a:gd name="T14" fmla="*/ 7544 w 7545"/>
              <a:gd name="T15" fmla="*/ 208 h 453"/>
              <a:gd name="T16" fmla="*/ 7544 w 7545"/>
              <a:gd name="T17" fmla="*/ 244 h 453"/>
              <a:gd name="T18" fmla="*/ 7336 w 7545"/>
              <a:gd name="T19" fmla="*/ 45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45" h="453">
                <a:moveTo>
                  <a:pt x="7336" y="452"/>
                </a:moveTo>
                <a:lnTo>
                  <a:pt x="7336" y="452"/>
                </a:lnTo>
                <a:cubicBezTo>
                  <a:pt x="208" y="452"/>
                  <a:pt x="208" y="452"/>
                  <a:pt x="208" y="452"/>
                </a:cubicBezTo>
                <a:cubicBezTo>
                  <a:pt x="99" y="452"/>
                  <a:pt x="0" y="361"/>
                  <a:pt x="0" y="244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91"/>
                  <a:pt x="99" y="0"/>
                  <a:pt x="208" y="0"/>
                </a:cubicBezTo>
                <a:cubicBezTo>
                  <a:pt x="7336" y="0"/>
                  <a:pt x="7336" y="0"/>
                  <a:pt x="7336" y="0"/>
                </a:cubicBezTo>
                <a:cubicBezTo>
                  <a:pt x="7454" y="0"/>
                  <a:pt x="7544" y="91"/>
                  <a:pt x="7544" y="208"/>
                </a:cubicBezTo>
                <a:cubicBezTo>
                  <a:pt x="7544" y="244"/>
                  <a:pt x="7544" y="244"/>
                  <a:pt x="7544" y="244"/>
                </a:cubicBezTo>
                <a:cubicBezTo>
                  <a:pt x="7544" y="361"/>
                  <a:pt x="7454" y="452"/>
                  <a:pt x="7336" y="45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">
            <a:extLst>
              <a:ext uri="{FF2B5EF4-FFF2-40B4-BE49-F238E27FC236}">
                <a16:creationId xmlns:a16="http://schemas.microsoft.com/office/drawing/2014/main" id="{5FF63433-02D8-8846-AAC1-D7FD9A290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97" y="4862725"/>
            <a:ext cx="7415654" cy="4718210"/>
          </a:xfrm>
          <a:custGeom>
            <a:avLst/>
            <a:gdLst>
              <a:gd name="T0" fmla="*/ 6613 w 7057"/>
              <a:gd name="T1" fmla="*/ 4489 h 4490"/>
              <a:gd name="T2" fmla="*/ 6613 w 7057"/>
              <a:gd name="T3" fmla="*/ 4489 h 4490"/>
              <a:gd name="T4" fmla="*/ 434 w 7057"/>
              <a:gd name="T5" fmla="*/ 4489 h 4490"/>
              <a:gd name="T6" fmla="*/ 0 w 7057"/>
              <a:gd name="T7" fmla="*/ 4047 h 4490"/>
              <a:gd name="T8" fmla="*/ 0 w 7057"/>
              <a:gd name="T9" fmla="*/ 0 h 4490"/>
              <a:gd name="T10" fmla="*/ 7056 w 7057"/>
              <a:gd name="T11" fmla="*/ 0 h 4490"/>
              <a:gd name="T12" fmla="*/ 7056 w 7057"/>
              <a:gd name="T13" fmla="*/ 4047 h 4490"/>
              <a:gd name="T14" fmla="*/ 6613 w 7057"/>
              <a:gd name="T15" fmla="*/ 4489 h 4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57" h="4490">
                <a:moveTo>
                  <a:pt x="6613" y="4489"/>
                </a:moveTo>
                <a:lnTo>
                  <a:pt x="6613" y="4489"/>
                </a:lnTo>
                <a:cubicBezTo>
                  <a:pt x="434" y="4489"/>
                  <a:pt x="434" y="4489"/>
                  <a:pt x="434" y="4489"/>
                </a:cubicBezTo>
                <a:cubicBezTo>
                  <a:pt x="190" y="4489"/>
                  <a:pt x="0" y="4291"/>
                  <a:pt x="0" y="4047"/>
                </a:cubicBezTo>
                <a:cubicBezTo>
                  <a:pt x="0" y="0"/>
                  <a:pt x="0" y="0"/>
                  <a:pt x="0" y="0"/>
                </a:cubicBezTo>
                <a:cubicBezTo>
                  <a:pt x="7056" y="0"/>
                  <a:pt x="7056" y="0"/>
                  <a:pt x="7056" y="0"/>
                </a:cubicBezTo>
                <a:cubicBezTo>
                  <a:pt x="7056" y="4047"/>
                  <a:pt x="7056" y="4047"/>
                  <a:pt x="7056" y="4047"/>
                </a:cubicBezTo>
                <a:cubicBezTo>
                  <a:pt x="7056" y="4291"/>
                  <a:pt x="6857" y="4489"/>
                  <a:pt x="6613" y="44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3">
            <a:extLst>
              <a:ext uri="{FF2B5EF4-FFF2-40B4-BE49-F238E27FC236}">
                <a16:creationId xmlns:a16="http://schemas.microsoft.com/office/drawing/2014/main" id="{99A9E40C-BC6D-3E48-89EB-F2361E4C6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336" y="4385344"/>
            <a:ext cx="268817" cy="2906008"/>
          </a:xfrm>
          <a:custGeom>
            <a:avLst/>
            <a:gdLst>
              <a:gd name="T0" fmla="*/ 253 w 254"/>
              <a:gd name="T1" fmla="*/ 2764 h 2765"/>
              <a:gd name="T2" fmla="*/ 0 w 254"/>
              <a:gd name="T3" fmla="*/ 2764 h 2765"/>
              <a:gd name="T4" fmla="*/ 0 w 254"/>
              <a:gd name="T5" fmla="*/ 0 h 2765"/>
              <a:gd name="T6" fmla="*/ 253 w 254"/>
              <a:gd name="T7" fmla="*/ 0 h 2765"/>
              <a:gd name="T8" fmla="*/ 253 w 254"/>
              <a:gd name="T9" fmla="*/ 2764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2765">
                <a:moveTo>
                  <a:pt x="253" y="2764"/>
                </a:moveTo>
                <a:lnTo>
                  <a:pt x="0" y="2764"/>
                </a:lnTo>
                <a:lnTo>
                  <a:pt x="0" y="0"/>
                </a:lnTo>
                <a:lnTo>
                  <a:pt x="253" y="0"/>
                </a:lnTo>
                <a:lnTo>
                  <a:pt x="253" y="276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4">
            <a:extLst>
              <a:ext uri="{FF2B5EF4-FFF2-40B4-BE49-F238E27FC236}">
                <a16:creationId xmlns:a16="http://schemas.microsoft.com/office/drawing/2014/main" id="{FDD120C7-E2F1-674F-B3EC-015E01777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336" y="4807108"/>
            <a:ext cx="1937340" cy="268817"/>
          </a:xfrm>
          <a:custGeom>
            <a:avLst/>
            <a:gdLst>
              <a:gd name="T0" fmla="*/ 0 w 1845"/>
              <a:gd name="T1" fmla="*/ 253 h 254"/>
              <a:gd name="T2" fmla="*/ 0 w 1845"/>
              <a:gd name="T3" fmla="*/ 0 h 254"/>
              <a:gd name="T4" fmla="*/ 1844 w 1845"/>
              <a:gd name="T5" fmla="*/ 0 h 254"/>
              <a:gd name="T6" fmla="*/ 1844 w 1845"/>
              <a:gd name="T7" fmla="*/ 253 h 254"/>
              <a:gd name="T8" fmla="*/ 0 w 1845"/>
              <a:gd name="T9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5" h="254">
                <a:moveTo>
                  <a:pt x="0" y="253"/>
                </a:moveTo>
                <a:lnTo>
                  <a:pt x="0" y="0"/>
                </a:lnTo>
                <a:lnTo>
                  <a:pt x="1844" y="0"/>
                </a:lnTo>
                <a:lnTo>
                  <a:pt x="1844" y="253"/>
                </a:lnTo>
                <a:lnTo>
                  <a:pt x="0" y="25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D708AAD2-B139-3243-B2A1-12058C1D7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7372" y="4121160"/>
            <a:ext cx="903781" cy="268817"/>
          </a:xfrm>
          <a:custGeom>
            <a:avLst/>
            <a:gdLst>
              <a:gd name="T0" fmla="*/ 0 w 859"/>
              <a:gd name="T1" fmla="*/ 136 h 254"/>
              <a:gd name="T2" fmla="*/ 0 w 859"/>
              <a:gd name="T3" fmla="*/ 136 h 254"/>
              <a:gd name="T4" fmla="*/ 0 w 859"/>
              <a:gd name="T5" fmla="*/ 118 h 254"/>
              <a:gd name="T6" fmla="*/ 117 w 859"/>
              <a:gd name="T7" fmla="*/ 0 h 254"/>
              <a:gd name="T8" fmla="*/ 741 w 859"/>
              <a:gd name="T9" fmla="*/ 0 h 254"/>
              <a:gd name="T10" fmla="*/ 858 w 859"/>
              <a:gd name="T11" fmla="*/ 118 h 254"/>
              <a:gd name="T12" fmla="*/ 858 w 859"/>
              <a:gd name="T13" fmla="*/ 253 h 254"/>
              <a:gd name="T14" fmla="*/ 117 w 859"/>
              <a:gd name="T15" fmla="*/ 253 h 254"/>
              <a:gd name="T16" fmla="*/ 0 w 859"/>
              <a:gd name="T17" fmla="*/ 136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9" h="254">
                <a:moveTo>
                  <a:pt x="0" y="136"/>
                </a:moveTo>
                <a:lnTo>
                  <a:pt x="0" y="136"/>
                </a:ln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17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804" y="0"/>
                  <a:pt x="858" y="54"/>
                  <a:pt x="858" y="118"/>
                </a:cubicBezTo>
                <a:cubicBezTo>
                  <a:pt x="858" y="253"/>
                  <a:pt x="858" y="253"/>
                  <a:pt x="858" y="253"/>
                </a:cubicBezTo>
                <a:cubicBezTo>
                  <a:pt x="117" y="253"/>
                  <a:pt x="117" y="253"/>
                  <a:pt x="117" y="253"/>
                </a:cubicBezTo>
                <a:cubicBezTo>
                  <a:pt x="45" y="253"/>
                  <a:pt x="0" y="199"/>
                  <a:pt x="0" y="1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6D1AB34F-2231-EA41-9413-49371AAFE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528" y="4121160"/>
            <a:ext cx="903784" cy="268817"/>
          </a:xfrm>
          <a:custGeom>
            <a:avLst/>
            <a:gdLst>
              <a:gd name="T0" fmla="*/ 0 w 860"/>
              <a:gd name="T1" fmla="*/ 136 h 254"/>
              <a:gd name="T2" fmla="*/ 0 w 860"/>
              <a:gd name="T3" fmla="*/ 136 h 254"/>
              <a:gd name="T4" fmla="*/ 0 w 860"/>
              <a:gd name="T5" fmla="*/ 118 h 254"/>
              <a:gd name="T6" fmla="*/ 118 w 860"/>
              <a:gd name="T7" fmla="*/ 0 h 254"/>
              <a:gd name="T8" fmla="*/ 741 w 860"/>
              <a:gd name="T9" fmla="*/ 0 h 254"/>
              <a:gd name="T10" fmla="*/ 859 w 860"/>
              <a:gd name="T11" fmla="*/ 118 h 254"/>
              <a:gd name="T12" fmla="*/ 859 w 860"/>
              <a:gd name="T13" fmla="*/ 253 h 254"/>
              <a:gd name="T14" fmla="*/ 118 w 860"/>
              <a:gd name="T15" fmla="*/ 253 h 254"/>
              <a:gd name="T16" fmla="*/ 0 w 860"/>
              <a:gd name="T17" fmla="*/ 136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0" h="254">
                <a:moveTo>
                  <a:pt x="0" y="136"/>
                </a:moveTo>
                <a:lnTo>
                  <a:pt x="0" y="136"/>
                </a:ln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54" y="0"/>
                  <a:pt x="118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804" y="0"/>
                  <a:pt x="859" y="54"/>
                  <a:pt x="859" y="118"/>
                </a:cubicBezTo>
                <a:cubicBezTo>
                  <a:pt x="859" y="253"/>
                  <a:pt x="859" y="253"/>
                  <a:pt x="859" y="253"/>
                </a:cubicBezTo>
                <a:cubicBezTo>
                  <a:pt x="118" y="253"/>
                  <a:pt x="118" y="253"/>
                  <a:pt x="118" y="253"/>
                </a:cubicBezTo>
                <a:cubicBezTo>
                  <a:pt x="54" y="253"/>
                  <a:pt x="0" y="199"/>
                  <a:pt x="0" y="1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7">
            <a:extLst>
              <a:ext uri="{FF2B5EF4-FFF2-40B4-BE49-F238E27FC236}">
                <a16:creationId xmlns:a16="http://schemas.microsoft.com/office/drawing/2014/main" id="{3B7B12F1-2A9C-144F-8090-5CDE26DE3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336" y="5687717"/>
            <a:ext cx="1937340" cy="268817"/>
          </a:xfrm>
          <a:custGeom>
            <a:avLst/>
            <a:gdLst>
              <a:gd name="T0" fmla="*/ 0 w 1845"/>
              <a:gd name="T1" fmla="*/ 253 h 254"/>
              <a:gd name="T2" fmla="*/ 0 w 1845"/>
              <a:gd name="T3" fmla="*/ 0 h 254"/>
              <a:gd name="T4" fmla="*/ 1844 w 1845"/>
              <a:gd name="T5" fmla="*/ 0 h 254"/>
              <a:gd name="T6" fmla="*/ 1844 w 1845"/>
              <a:gd name="T7" fmla="*/ 253 h 254"/>
              <a:gd name="T8" fmla="*/ 0 w 1845"/>
              <a:gd name="T9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5" h="254">
                <a:moveTo>
                  <a:pt x="0" y="253"/>
                </a:moveTo>
                <a:lnTo>
                  <a:pt x="0" y="0"/>
                </a:lnTo>
                <a:lnTo>
                  <a:pt x="1844" y="0"/>
                </a:lnTo>
                <a:lnTo>
                  <a:pt x="1844" y="253"/>
                </a:lnTo>
                <a:lnTo>
                  <a:pt x="0" y="25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8">
            <a:extLst>
              <a:ext uri="{FF2B5EF4-FFF2-40B4-BE49-F238E27FC236}">
                <a16:creationId xmlns:a16="http://schemas.microsoft.com/office/drawing/2014/main" id="{3792CD9E-93ED-714A-A130-FD4973131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336" y="6702736"/>
            <a:ext cx="1937340" cy="264181"/>
          </a:xfrm>
          <a:custGeom>
            <a:avLst/>
            <a:gdLst>
              <a:gd name="T0" fmla="*/ 0 w 1845"/>
              <a:gd name="T1" fmla="*/ 252 h 253"/>
              <a:gd name="T2" fmla="*/ 0 w 1845"/>
              <a:gd name="T3" fmla="*/ 0 h 253"/>
              <a:gd name="T4" fmla="*/ 1844 w 1845"/>
              <a:gd name="T5" fmla="*/ 0 h 253"/>
              <a:gd name="T6" fmla="*/ 1844 w 1845"/>
              <a:gd name="T7" fmla="*/ 252 h 253"/>
              <a:gd name="T8" fmla="*/ 0 w 1845"/>
              <a:gd name="T9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5" h="253">
                <a:moveTo>
                  <a:pt x="0" y="252"/>
                </a:moveTo>
                <a:lnTo>
                  <a:pt x="0" y="0"/>
                </a:lnTo>
                <a:lnTo>
                  <a:pt x="1844" y="0"/>
                </a:lnTo>
                <a:lnTo>
                  <a:pt x="1844" y="252"/>
                </a:lnTo>
                <a:lnTo>
                  <a:pt x="0" y="252"/>
                </a:lnTo>
              </a:path>
            </a:pathLst>
          </a:custGeom>
          <a:solidFill>
            <a:srgbClr val="FEE5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id="{8D3B6CC1-2CA6-CF4A-8735-C5DE92D4A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5495" y="4385344"/>
            <a:ext cx="268817" cy="2906008"/>
          </a:xfrm>
          <a:custGeom>
            <a:avLst/>
            <a:gdLst>
              <a:gd name="T0" fmla="*/ 253 w 254"/>
              <a:gd name="T1" fmla="*/ 2764 h 2765"/>
              <a:gd name="T2" fmla="*/ 0 w 254"/>
              <a:gd name="T3" fmla="*/ 2764 h 2765"/>
              <a:gd name="T4" fmla="*/ 0 w 254"/>
              <a:gd name="T5" fmla="*/ 0 h 2765"/>
              <a:gd name="T6" fmla="*/ 253 w 254"/>
              <a:gd name="T7" fmla="*/ 0 h 2765"/>
              <a:gd name="T8" fmla="*/ 253 w 254"/>
              <a:gd name="T9" fmla="*/ 2764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2765">
                <a:moveTo>
                  <a:pt x="253" y="2764"/>
                </a:moveTo>
                <a:lnTo>
                  <a:pt x="0" y="2764"/>
                </a:lnTo>
                <a:lnTo>
                  <a:pt x="0" y="0"/>
                </a:lnTo>
                <a:lnTo>
                  <a:pt x="253" y="0"/>
                </a:lnTo>
                <a:lnTo>
                  <a:pt x="253" y="276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0">
            <a:extLst>
              <a:ext uri="{FF2B5EF4-FFF2-40B4-BE49-F238E27FC236}">
                <a16:creationId xmlns:a16="http://schemas.microsoft.com/office/drawing/2014/main" id="{B147E82D-F5D8-0948-A4BF-0DAF3D4A0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97" y="6067769"/>
            <a:ext cx="7415654" cy="3513166"/>
          </a:xfrm>
          <a:custGeom>
            <a:avLst/>
            <a:gdLst>
              <a:gd name="T0" fmla="*/ 6703 w 7057"/>
              <a:gd name="T1" fmla="*/ 154 h 3343"/>
              <a:gd name="T2" fmla="*/ 6703 w 7057"/>
              <a:gd name="T3" fmla="*/ 154 h 3343"/>
              <a:gd name="T4" fmla="*/ 6703 w 7057"/>
              <a:gd name="T5" fmla="*/ 154 h 3343"/>
              <a:gd name="T6" fmla="*/ 5990 w 7057"/>
              <a:gd name="T7" fmla="*/ 154 h 3343"/>
              <a:gd name="T8" fmla="*/ 5990 w 7057"/>
              <a:gd name="T9" fmla="*/ 154 h 3343"/>
              <a:gd name="T10" fmla="*/ 5990 w 7057"/>
              <a:gd name="T11" fmla="*/ 154 h 3343"/>
              <a:gd name="T12" fmla="*/ 5285 w 7057"/>
              <a:gd name="T13" fmla="*/ 154 h 3343"/>
              <a:gd name="T14" fmla="*/ 5285 w 7057"/>
              <a:gd name="T15" fmla="*/ 154 h 3343"/>
              <a:gd name="T16" fmla="*/ 5285 w 7057"/>
              <a:gd name="T17" fmla="*/ 154 h 3343"/>
              <a:gd name="T18" fmla="*/ 4580 w 7057"/>
              <a:gd name="T19" fmla="*/ 154 h 3343"/>
              <a:gd name="T20" fmla="*/ 4580 w 7057"/>
              <a:gd name="T21" fmla="*/ 154 h 3343"/>
              <a:gd name="T22" fmla="*/ 4580 w 7057"/>
              <a:gd name="T23" fmla="*/ 154 h 3343"/>
              <a:gd name="T24" fmla="*/ 3875 w 7057"/>
              <a:gd name="T25" fmla="*/ 154 h 3343"/>
              <a:gd name="T26" fmla="*/ 3875 w 7057"/>
              <a:gd name="T27" fmla="*/ 154 h 3343"/>
              <a:gd name="T28" fmla="*/ 3875 w 7057"/>
              <a:gd name="T29" fmla="*/ 154 h 3343"/>
              <a:gd name="T30" fmla="*/ 3172 w 7057"/>
              <a:gd name="T31" fmla="*/ 154 h 3343"/>
              <a:gd name="T32" fmla="*/ 3172 w 7057"/>
              <a:gd name="T33" fmla="*/ 154 h 3343"/>
              <a:gd name="T34" fmla="*/ 3172 w 7057"/>
              <a:gd name="T35" fmla="*/ 154 h 3343"/>
              <a:gd name="T36" fmla="*/ 2467 w 7057"/>
              <a:gd name="T37" fmla="*/ 154 h 3343"/>
              <a:gd name="T38" fmla="*/ 2467 w 7057"/>
              <a:gd name="T39" fmla="*/ 154 h 3343"/>
              <a:gd name="T40" fmla="*/ 2467 w 7057"/>
              <a:gd name="T41" fmla="*/ 154 h 3343"/>
              <a:gd name="T42" fmla="*/ 1762 w 7057"/>
              <a:gd name="T43" fmla="*/ 154 h 3343"/>
              <a:gd name="T44" fmla="*/ 1762 w 7057"/>
              <a:gd name="T45" fmla="*/ 154 h 3343"/>
              <a:gd name="T46" fmla="*/ 1762 w 7057"/>
              <a:gd name="T47" fmla="*/ 154 h 3343"/>
              <a:gd name="T48" fmla="*/ 1057 w 7057"/>
              <a:gd name="T49" fmla="*/ 154 h 3343"/>
              <a:gd name="T50" fmla="*/ 1057 w 7057"/>
              <a:gd name="T51" fmla="*/ 154 h 3343"/>
              <a:gd name="T52" fmla="*/ 1057 w 7057"/>
              <a:gd name="T53" fmla="*/ 154 h 3343"/>
              <a:gd name="T54" fmla="*/ 352 w 7057"/>
              <a:gd name="T55" fmla="*/ 154 h 3343"/>
              <a:gd name="T56" fmla="*/ 352 w 7057"/>
              <a:gd name="T57" fmla="*/ 154 h 3343"/>
              <a:gd name="T58" fmla="*/ 217 w 7057"/>
              <a:gd name="T59" fmla="*/ 253 h 3343"/>
              <a:gd name="T60" fmla="*/ 0 w 7057"/>
              <a:gd name="T61" fmla="*/ 669 h 3343"/>
              <a:gd name="T62" fmla="*/ 0 w 7057"/>
              <a:gd name="T63" fmla="*/ 2855 h 3343"/>
              <a:gd name="T64" fmla="*/ 479 w 7057"/>
              <a:gd name="T65" fmla="*/ 3342 h 3343"/>
              <a:gd name="T66" fmla="*/ 6568 w 7057"/>
              <a:gd name="T67" fmla="*/ 3342 h 3343"/>
              <a:gd name="T68" fmla="*/ 7056 w 7057"/>
              <a:gd name="T69" fmla="*/ 2855 h 3343"/>
              <a:gd name="T70" fmla="*/ 7056 w 7057"/>
              <a:gd name="T71" fmla="*/ 669 h 3343"/>
              <a:gd name="T72" fmla="*/ 6830 w 7057"/>
              <a:gd name="T73" fmla="*/ 253 h 3343"/>
              <a:gd name="T74" fmla="*/ 6703 w 7057"/>
              <a:gd name="T75" fmla="*/ 154 h 3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057" h="3343">
                <a:moveTo>
                  <a:pt x="6703" y="154"/>
                </a:moveTo>
                <a:lnTo>
                  <a:pt x="6703" y="154"/>
                </a:lnTo>
                <a:lnTo>
                  <a:pt x="6703" y="154"/>
                </a:lnTo>
                <a:cubicBezTo>
                  <a:pt x="6487" y="0"/>
                  <a:pt x="6207" y="0"/>
                  <a:pt x="5990" y="154"/>
                </a:cubicBezTo>
                <a:lnTo>
                  <a:pt x="5990" y="154"/>
                </a:lnTo>
                <a:lnTo>
                  <a:pt x="5990" y="154"/>
                </a:lnTo>
                <a:cubicBezTo>
                  <a:pt x="5782" y="308"/>
                  <a:pt x="5502" y="308"/>
                  <a:pt x="5285" y="154"/>
                </a:cubicBezTo>
                <a:lnTo>
                  <a:pt x="5285" y="154"/>
                </a:lnTo>
                <a:lnTo>
                  <a:pt x="5285" y="154"/>
                </a:lnTo>
                <a:cubicBezTo>
                  <a:pt x="5077" y="0"/>
                  <a:pt x="4797" y="0"/>
                  <a:pt x="4580" y="154"/>
                </a:cubicBezTo>
                <a:lnTo>
                  <a:pt x="4580" y="154"/>
                </a:lnTo>
                <a:lnTo>
                  <a:pt x="4580" y="154"/>
                </a:lnTo>
                <a:cubicBezTo>
                  <a:pt x="4372" y="308"/>
                  <a:pt x="4083" y="308"/>
                  <a:pt x="3875" y="154"/>
                </a:cubicBezTo>
                <a:lnTo>
                  <a:pt x="3875" y="154"/>
                </a:lnTo>
                <a:lnTo>
                  <a:pt x="3875" y="154"/>
                </a:lnTo>
                <a:cubicBezTo>
                  <a:pt x="3667" y="0"/>
                  <a:pt x="3379" y="0"/>
                  <a:pt x="3172" y="154"/>
                </a:cubicBezTo>
                <a:lnTo>
                  <a:pt x="3172" y="154"/>
                </a:lnTo>
                <a:lnTo>
                  <a:pt x="3172" y="154"/>
                </a:lnTo>
                <a:cubicBezTo>
                  <a:pt x="2964" y="308"/>
                  <a:pt x="2675" y="308"/>
                  <a:pt x="2467" y="154"/>
                </a:cubicBezTo>
                <a:lnTo>
                  <a:pt x="2467" y="154"/>
                </a:lnTo>
                <a:lnTo>
                  <a:pt x="2467" y="154"/>
                </a:lnTo>
                <a:cubicBezTo>
                  <a:pt x="2259" y="0"/>
                  <a:pt x="1970" y="0"/>
                  <a:pt x="1762" y="154"/>
                </a:cubicBezTo>
                <a:lnTo>
                  <a:pt x="1762" y="154"/>
                </a:lnTo>
                <a:lnTo>
                  <a:pt x="1762" y="154"/>
                </a:lnTo>
                <a:cubicBezTo>
                  <a:pt x="1545" y="308"/>
                  <a:pt x="1265" y="308"/>
                  <a:pt x="1057" y="154"/>
                </a:cubicBezTo>
                <a:lnTo>
                  <a:pt x="1057" y="154"/>
                </a:lnTo>
                <a:lnTo>
                  <a:pt x="1057" y="154"/>
                </a:lnTo>
                <a:cubicBezTo>
                  <a:pt x="840" y="0"/>
                  <a:pt x="560" y="0"/>
                  <a:pt x="352" y="154"/>
                </a:cubicBezTo>
                <a:lnTo>
                  <a:pt x="352" y="154"/>
                </a:lnTo>
                <a:cubicBezTo>
                  <a:pt x="217" y="253"/>
                  <a:pt x="217" y="253"/>
                  <a:pt x="217" y="253"/>
                </a:cubicBezTo>
                <a:cubicBezTo>
                  <a:pt x="72" y="353"/>
                  <a:pt x="0" y="506"/>
                  <a:pt x="0" y="669"/>
                </a:cubicBezTo>
                <a:cubicBezTo>
                  <a:pt x="0" y="2855"/>
                  <a:pt x="0" y="2855"/>
                  <a:pt x="0" y="2855"/>
                </a:cubicBezTo>
                <a:cubicBezTo>
                  <a:pt x="0" y="3126"/>
                  <a:pt x="208" y="3342"/>
                  <a:pt x="479" y="3342"/>
                </a:cubicBezTo>
                <a:cubicBezTo>
                  <a:pt x="6568" y="3342"/>
                  <a:pt x="6568" y="3342"/>
                  <a:pt x="6568" y="3342"/>
                </a:cubicBezTo>
                <a:cubicBezTo>
                  <a:pt x="6839" y="3342"/>
                  <a:pt x="7056" y="3126"/>
                  <a:pt x="7056" y="2855"/>
                </a:cubicBezTo>
                <a:cubicBezTo>
                  <a:pt x="7056" y="669"/>
                  <a:pt x="7056" y="669"/>
                  <a:pt x="7056" y="669"/>
                </a:cubicBezTo>
                <a:cubicBezTo>
                  <a:pt x="7056" y="506"/>
                  <a:pt x="6975" y="353"/>
                  <a:pt x="6830" y="253"/>
                </a:cubicBezTo>
                <a:lnTo>
                  <a:pt x="6703" y="15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1">
            <a:extLst>
              <a:ext uri="{FF2B5EF4-FFF2-40B4-BE49-F238E27FC236}">
                <a16:creationId xmlns:a16="http://schemas.microsoft.com/office/drawing/2014/main" id="{C0EC5411-FCFC-EB45-A0C0-A305EEC62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97" y="7008632"/>
            <a:ext cx="7415654" cy="2572304"/>
          </a:xfrm>
          <a:custGeom>
            <a:avLst/>
            <a:gdLst>
              <a:gd name="T0" fmla="*/ 6703 w 7057"/>
              <a:gd name="T1" fmla="*/ 108 h 2449"/>
              <a:gd name="T2" fmla="*/ 6703 w 7057"/>
              <a:gd name="T3" fmla="*/ 108 h 2449"/>
              <a:gd name="T4" fmla="*/ 6703 w 7057"/>
              <a:gd name="T5" fmla="*/ 108 h 2449"/>
              <a:gd name="T6" fmla="*/ 5990 w 7057"/>
              <a:gd name="T7" fmla="*/ 108 h 2449"/>
              <a:gd name="T8" fmla="*/ 5990 w 7057"/>
              <a:gd name="T9" fmla="*/ 108 h 2449"/>
              <a:gd name="T10" fmla="*/ 5990 w 7057"/>
              <a:gd name="T11" fmla="*/ 108 h 2449"/>
              <a:gd name="T12" fmla="*/ 5285 w 7057"/>
              <a:gd name="T13" fmla="*/ 108 h 2449"/>
              <a:gd name="T14" fmla="*/ 5285 w 7057"/>
              <a:gd name="T15" fmla="*/ 108 h 2449"/>
              <a:gd name="T16" fmla="*/ 5285 w 7057"/>
              <a:gd name="T17" fmla="*/ 108 h 2449"/>
              <a:gd name="T18" fmla="*/ 4580 w 7057"/>
              <a:gd name="T19" fmla="*/ 108 h 2449"/>
              <a:gd name="T20" fmla="*/ 4580 w 7057"/>
              <a:gd name="T21" fmla="*/ 108 h 2449"/>
              <a:gd name="T22" fmla="*/ 4580 w 7057"/>
              <a:gd name="T23" fmla="*/ 108 h 2449"/>
              <a:gd name="T24" fmla="*/ 3875 w 7057"/>
              <a:gd name="T25" fmla="*/ 108 h 2449"/>
              <a:gd name="T26" fmla="*/ 3875 w 7057"/>
              <a:gd name="T27" fmla="*/ 108 h 2449"/>
              <a:gd name="T28" fmla="*/ 3875 w 7057"/>
              <a:gd name="T29" fmla="*/ 108 h 2449"/>
              <a:gd name="T30" fmla="*/ 3172 w 7057"/>
              <a:gd name="T31" fmla="*/ 108 h 2449"/>
              <a:gd name="T32" fmla="*/ 3172 w 7057"/>
              <a:gd name="T33" fmla="*/ 108 h 2449"/>
              <a:gd name="T34" fmla="*/ 3172 w 7057"/>
              <a:gd name="T35" fmla="*/ 108 h 2449"/>
              <a:gd name="T36" fmla="*/ 2467 w 7057"/>
              <a:gd name="T37" fmla="*/ 108 h 2449"/>
              <a:gd name="T38" fmla="*/ 2467 w 7057"/>
              <a:gd name="T39" fmla="*/ 108 h 2449"/>
              <a:gd name="T40" fmla="*/ 2467 w 7057"/>
              <a:gd name="T41" fmla="*/ 108 h 2449"/>
              <a:gd name="T42" fmla="*/ 1762 w 7057"/>
              <a:gd name="T43" fmla="*/ 108 h 2449"/>
              <a:gd name="T44" fmla="*/ 1762 w 7057"/>
              <a:gd name="T45" fmla="*/ 108 h 2449"/>
              <a:gd name="T46" fmla="*/ 1762 w 7057"/>
              <a:gd name="T47" fmla="*/ 108 h 2449"/>
              <a:gd name="T48" fmla="*/ 1057 w 7057"/>
              <a:gd name="T49" fmla="*/ 108 h 2449"/>
              <a:gd name="T50" fmla="*/ 1057 w 7057"/>
              <a:gd name="T51" fmla="*/ 108 h 2449"/>
              <a:gd name="T52" fmla="*/ 1057 w 7057"/>
              <a:gd name="T53" fmla="*/ 108 h 2449"/>
              <a:gd name="T54" fmla="*/ 352 w 7057"/>
              <a:gd name="T55" fmla="*/ 108 h 2449"/>
              <a:gd name="T56" fmla="*/ 352 w 7057"/>
              <a:gd name="T57" fmla="*/ 108 h 2449"/>
              <a:gd name="T58" fmla="*/ 217 w 7057"/>
              <a:gd name="T59" fmla="*/ 180 h 2449"/>
              <a:gd name="T60" fmla="*/ 0 w 7057"/>
              <a:gd name="T61" fmla="*/ 488 h 2449"/>
              <a:gd name="T62" fmla="*/ 0 w 7057"/>
              <a:gd name="T63" fmla="*/ 2096 h 2449"/>
              <a:gd name="T64" fmla="*/ 479 w 7057"/>
              <a:gd name="T65" fmla="*/ 2448 h 2449"/>
              <a:gd name="T66" fmla="*/ 6568 w 7057"/>
              <a:gd name="T67" fmla="*/ 2448 h 2449"/>
              <a:gd name="T68" fmla="*/ 7056 w 7057"/>
              <a:gd name="T69" fmla="*/ 2096 h 2449"/>
              <a:gd name="T70" fmla="*/ 7056 w 7057"/>
              <a:gd name="T71" fmla="*/ 488 h 2449"/>
              <a:gd name="T72" fmla="*/ 6830 w 7057"/>
              <a:gd name="T73" fmla="*/ 180 h 2449"/>
              <a:gd name="T74" fmla="*/ 6703 w 7057"/>
              <a:gd name="T75" fmla="*/ 108 h 2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057" h="2449">
                <a:moveTo>
                  <a:pt x="6703" y="108"/>
                </a:moveTo>
                <a:lnTo>
                  <a:pt x="6703" y="108"/>
                </a:lnTo>
                <a:lnTo>
                  <a:pt x="6703" y="108"/>
                </a:lnTo>
                <a:cubicBezTo>
                  <a:pt x="6487" y="0"/>
                  <a:pt x="6207" y="0"/>
                  <a:pt x="5990" y="108"/>
                </a:cubicBezTo>
                <a:lnTo>
                  <a:pt x="5990" y="108"/>
                </a:lnTo>
                <a:lnTo>
                  <a:pt x="5990" y="108"/>
                </a:lnTo>
                <a:cubicBezTo>
                  <a:pt x="5782" y="226"/>
                  <a:pt x="5502" y="226"/>
                  <a:pt x="5285" y="108"/>
                </a:cubicBezTo>
                <a:lnTo>
                  <a:pt x="5285" y="108"/>
                </a:lnTo>
                <a:lnTo>
                  <a:pt x="5285" y="108"/>
                </a:lnTo>
                <a:cubicBezTo>
                  <a:pt x="5077" y="0"/>
                  <a:pt x="4797" y="0"/>
                  <a:pt x="4580" y="108"/>
                </a:cubicBezTo>
                <a:lnTo>
                  <a:pt x="4580" y="108"/>
                </a:lnTo>
                <a:lnTo>
                  <a:pt x="4580" y="108"/>
                </a:lnTo>
                <a:cubicBezTo>
                  <a:pt x="4372" y="226"/>
                  <a:pt x="4083" y="226"/>
                  <a:pt x="3875" y="108"/>
                </a:cubicBezTo>
                <a:lnTo>
                  <a:pt x="3875" y="108"/>
                </a:lnTo>
                <a:lnTo>
                  <a:pt x="3875" y="108"/>
                </a:lnTo>
                <a:cubicBezTo>
                  <a:pt x="3667" y="0"/>
                  <a:pt x="3379" y="0"/>
                  <a:pt x="3172" y="108"/>
                </a:cubicBezTo>
                <a:lnTo>
                  <a:pt x="3172" y="108"/>
                </a:lnTo>
                <a:lnTo>
                  <a:pt x="3172" y="108"/>
                </a:lnTo>
                <a:cubicBezTo>
                  <a:pt x="2964" y="226"/>
                  <a:pt x="2675" y="226"/>
                  <a:pt x="2467" y="108"/>
                </a:cubicBezTo>
                <a:lnTo>
                  <a:pt x="2467" y="108"/>
                </a:lnTo>
                <a:lnTo>
                  <a:pt x="2467" y="108"/>
                </a:lnTo>
                <a:cubicBezTo>
                  <a:pt x="2259" y="0"/>
                  <a:pt x="1970" y="0"/>
                  <a:pt x="1762" y="108"/>
                </a:cubicBezTo>
                <a:lnTo>
                  <a:pt x="1762" y="108"/>
                </a:lnTo>
                <a:lnTo>
                  <a:pt x="1762" y="108"/>
                </a:lnTo>
                <a:cubicBezTo>
                  <a:pt x="1545" y="226"/>
                  <a:pt x="1265" y="226"/>
                  <a:pt x="1057" y="108"/>
                </a:cubicBezTo>
                <a:lnTo>
                  <a:pt x="1057" y="108"/>
                </a:lnTo>
                <a:lnTo>
                  <a:pt x="1057" y="108"/>
                </a:lnTo>
                <a:cubicBezTo>
                  <a:pt x="840" y="0"/>
                  <a:pt x="560" y="0"/>
                  <a:pt x="352" y="108"/>
                </a:cubicBezTo>
                <a:lnTo>
                  <a:pt x="352" y="108"/>
                </a:lnTo>
                <a:cubicBezTo>
                  <a:pt x="217" y="180"/>
                  <a:pt x="217" y="180"/>
                  <a:pt x="217" y="180"/>
                </a:cubicBezTo>
                <a:cubicBezTo>
                  <a:pt x="72" y="253"/>
                  <a:pt x="0" y="370"/>
                  <a:pt x="0" y="488"/>
                </a:cubicBezTo>
                <a:cubicBezTo>
                  <a:pt x="0" y="2096"/>
                  <a:pt x="0" y="2096"/>
                  <a:pt x="0" y="2096"/>
                </a:cubicBezTo>
                <a:cubicBezTo>
                  <a:pt x="0" y="2286"/>
                  <a:pt x="208" y="2448"/>
                  <a:pt x="479" y="2448"/>
                </a:cubicBezTo>
                <a:cubicBezTo>
                  <a:pt x="6568" y="2448"/>
                  <a:pt x="6568" y="2448"/>
                  <a:pt x="6568" y="2448"/>
                </a:cubicBezTo>
                <a:cubicBezTo>
                  <a:pt x="6839" y="2448"/>
                  <a:pt x="7056" y="2286"/>
                  <a:pt x="7056" y="2096"/>
                </a:cubicBezTo>
                <a:cubicBezTo>
                  <a:pt x="7056" y="488"/>
                  <a:pt x="7056" y="488"/>
                  <a:pt x="7056" y="488"/>
                </a:cubicBezTo>
                <a:cubicBezTo>
                  <a:pt x="7056" y="370"/>
                  <a:pt x="6975" y="253"/>
                  <a:pt x="6830" y="180"/>
                </a:cubicBezTo>
                <a:lnTo>
                  <a:pt x="6703" y="108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60">
            <a:extLst>
              <a:ext uri="{FF2B5EF4-FFF2-40B4-BE49-F238E27FC236}">
                <a16:creationId xmlns:a16="http://schemas.microsoft.com/office/drawing/2014/main" id="{85C9AE1B-1A89-DE42-98E2-FDFA1004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340" y="10100031"/>
            <a:ext cx="1214313" cy="1209680"/>
          </a:xfrm>
          <a:custGeom>
            <a:avLst/>
            <a:gdLst>
              <a:gd name="T0" fmla="*/ 1156 w 1157"/>
              <a:gd name="T1" fmla="*/ 570 h 1149"/>
              <a:gd name="T2" fmla="*/ 1156 w 1157"/>
              <a:gd name="T3" fmla="*/ 570 h 1149"/>
              <a:gd name="T4" fmla="*/ 578 w 1157"/>
              <a:gd name="T5" fmla="*/ 1148 h 1149"/>
              <a:gd name="T6" fmla="*/ 0 w 1157"/>
              <a:gd name="T7" fmla="*/ 570 h 1149"/>
              <a:gd name="T8" fmla="*/ 578 w 1157"/>
              <a:gd name="T9" fmla="*/ 0 h 1149"/>
              <a:gd name="T10" fmla="*/ 1156 w 1157"/>
              <a:gd name="T11" fmla="*/ 57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7" h="1149">
                <a:moveTo>
                  <a:pt x="1156" y="570"/>
                </a:moveTo>
                <a:lnTo>
                  <a:pt x="1156" y="570"/>
                </a:lnTo>
                <a:cubicBezTo>
                  <a:pt x="1156" y="895"/>
                  <a:pt x="894" y="1148"/>
                  <a:pt x="578" y="1148"/>
                </a:cubicBezTo>
                <a:cubicBezTo>
                  <a:pt x="262" y="1148"/>
                  <a:pt x="0" y="895"/>
                  <a:pt x="0" y="570"/>
                </a:cubicBezTo>
                <a:cubicBezTo>
                  <a:pt x="0" y="253"/>
                  <a:pt x="262" y="0"/>
                  <a:pt x="578" y="0"/>
                </a:cubicBezTo>
                <a:cubicBezTo>
                  <a:pt x="894" y="0"/>
                  <a:pt x="1156" y="253"/>
                  <a:pt x="1156" y="5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61">
            <a:extLst>
              <a:ext uri="{FF2B5EF4-FFF2-40B4-BE49-F238E27FC236}">
                <a16:creationId xmlns:a16="http://schemas.microsoft.com/office/drawing/2014/main" id="{1C469C1B-47DE-9041-BC29-DA81748E5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2527" y="10100031"/>
            <a:ext cx="1205044" cy="1209680"/>
          </a:xfrm>
          <a:custGeom>
            <a:avLst/>
            <a:gdLst>
              <a:gd name="T0" fmla="*/ 1147 w 1148"/>
              <a:gd name="T1" fmla="*/ 570 h 1149"/>
              <a:gd name="T2" fmla="*/ 1147 w 1148"/>
              <a:gd name="T3" fmla="*/ 570 h 1149"/>
              <a:gd name="T4" fmla="*/ 578 w 1148"/>
              <a:gd name="T5" fmla="*/ 1148 h 1149"/>
              <a:gd name="T6" fmla="*/ 0 w 1148"/>
              <a:gd name="T7" fmla="*/ 570 h 1149"/>
              <a:gd name="T8" fmla="*/ 578 w 1148"/>
              <a:gd name="T9" fmla="*/ 0 h 1149"/>
              <a:gd name="T10" fmla="*/ 1147 w 1148"/>
              <a:gd name="T11" fmla="*/ 57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8" h="1149">
                <a:moveTo>
                  <a:pt x="1147" y="570"/>
                </a:moveTo>
                <a:lnTo>
                  <a:pt x="1147" y="570"/>
                </a:lnTo>
                <a:cubicBezTo>
                  <a:pt x="1147" y="895"/>
                  <a:pt x="894" y="1148"/>
                  <a:pt x="578" y="1148"/>
                </a:cubicBezTo>
                <a:cubicBezTo>
                  <a:pt x="253" y="1148"/>
                  <a:pt x="0" y="895"/>
                  <a:pt x="0" y="570"/>
                </a:cubicBezTo>
                <a:cubicBezTo>
                  <a:pt x="0" y="253"/>
                  <a:pt x="253" y="0"/>
                  <a:pt x="578" y="0"/>
                </a:cubicBezTo>
                <a:cubicBezTo>
                  <a:pt x="894" y="0"/>
                  <a:pt x="1147" y="253"/>
                  <a:pt x="1147" y="5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62">
            <a:extLst>
              <a:ext uri="{FF2B5EF4-FFF2-40B4-BE49-F238E27FC236}">
                <a16:creationId xmlns:a16="http://schemas.microsoft.com/office/drawing/2014/main" id="{C31ADB46-670E-7D48-A753-0FFA9EB33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5444" y="10100031"/>
            <a:ext cx="1218950" cy="1209680"/>
          </a:xfrm>
          <a:custGeom>
            <a:avLst/>
            <a:gdLst>
              <a:gd name="T0" fmla="*/ 1157 w 1158"/>
              <a:gd name="T1" fmla="*/ 570 h 1149"/>
              <a:gd name="T2" fmla="*/ 1157 w 1158"/>
              <a:gd name="T3" fmla="*/ 570 h 1149"/>
              <a:gd name="T4" fmla="*/ 579 w 1158"/>
              <a:gd name="T5" fmla="*/ 1148 h 1149"/>
              <a:gd name="T6" fmla="*/ 0 w 1158"/>
              <a:gd name="T7" fmla="*/ 570 h 1149"/>
              <a:gd name="T8" fmla="*/ 579 w 1158"/>
              <a:gd name="T9" fmla="*/ 0 h 1149"/>
              <a:gd name="T10" fmla="*/ 1157 w 1158"/>
              <a:gd name="T11" fmla="*/ 57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8" h="1149">
                <a:moveTo>
                  <a:pt x="1157" y="570"/>
                </a:moveTo>
                <a:lnTo>
                  <a:pt x="1157" y="570"/>
                </a:lnTo>
                <a:cubicBezTo>
                  <a:pt x="1157" y="895"/>
                  <a:pt x="895" y="1148"/>
                  <a:pt x="579" y="1148"/>
                </a:cubicBezTo>
                <a:cubicBezTo>
                  <a:pt x="262" y="1148"/>
                  <a:pt x="0" y="895"/>
                  <a:pt x="0" y="570"/>
                </a:cubicBezTo>
                <a:cubicBezTo>
                  <a:pt x="0" y="253"/>
                  <a:pt x="262" y="0"/>
                  <a:pt x="579" y="0"/>
                </a:cubicBezTo>
                <a:cubicBezTo>
                  <a:pt x="895" y="0"/>
                  <a:pt x="1157" y="253"/>
                  <a:pt x="1157" y="5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63">
            <a:extLst>
              <a:ext uri="{FF2B5EF4-FFF2-40B4-BE49-F238E27FC236}">
                <a16:creationId xmlns:a16="http://schemas.microsoft.com/office/drawing/2014/main" id="{E6CECF42-B535-CF4E-9980-A1AD062D0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630" y="10100031"/>
            <a:ext cx="1209680" cy="1209680"/>
          </a:xfrm>
          <a:custGeom>
            <a:avLst/>
            <a:gdLst>
              <a:gd name="T0" fmla="*/ 1148 w 1149"/>
              <a:gd name="T1" fmla="*/ 570 h 1149"/>
              <a:gd name="T2" fmla="*/ 1148 w 1149"/>
              <a:gd name="T3" fmla="*/ 570 h 1149"/>
              <a:gd name="T4" fmla="*/ 578 w 1149"/>
              <a:gd name="T5" fmla="*/ 1148 h 1149"/>
              <a:gd name="T6" fmla="*/ 0 w 1149"/>
              <a:gd name="T7" fmla="*/ 570 h 1149"/>
              <a:gd name="T8" fmla="*/ 578 w 1149"/>
              <a:gd name="T9" fmla="*/ 0 h 1149"/>
              <a:gd name="T10" fmla="*/ 1148 w 1149"/>
              <a:gd name="T11" fmla="*/ 57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9" h="1149">
                <a:moveTo>
                  <a:pt x="1148" y="570"/>
                </a:moveTo>
                <a:lnTo>
                  <a:pt x="1148" y="570"/>
                </a:lnTo>
                <a:cubicBezTo>
                  <a:pt x="1148" y="895"/>
                  <a:pt x="895" y="1148"/>
                  <a:pt x="578" y="1148"/>
                </a:cubicBezTo>
                <a:cubicBezTo>
                  <a:pt x="253" y="1148"/>
                  <a:pt x="0" y="895"/>
                  <a:pt x="0" y="570"/>
                </a:cubicBezTo>
                <a:cubicBezTo>
                  <a:pt x="0" y="253"/>
                  <a:pt x="253" y="0"/>
                  <a:pt x="578" y="0"/>
                </a:cubicBezTo>
                <a:cubicBezTo>
                  <a:pt x="895" y="0"/>
                  <a:pt x="1148" y="253"/>
                  <a:pt x="1148" y="57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12">
            <a:extLst>
              <a:ext uri="{FF2B5EF4-FFF2-40B4-BE49-F238E27FC236}">
                <a16:creationId xmlns:a16="http://schemas.microsoft.com/office/drawing/2014/main" id="{EABEFAD5-2BB3-D744-AC2B-531F748A5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279" y="10303961"/>
            <a:ext cx="324435" cy="797183"/>
          </a:xfrm>
          <a:custGeom>
            <a:avLst/>
            <a:gdLst>
              <a:gd name="T0" fmla="*/ 226 w 308"/>
              <a:gd name="T1" fmla="*/ 759 h 760"/>
              <a:gd name="T2" fmla="*/ 154 w 308"/>
              <a:gd name="T3" fmla="*/ 732 h 760"/>
              <a:gd name="T4" fmla="*/ 91 w 308"/>
              <a:gd name="T5" fmla="*/ 759 h 760"/>
              <a:gd name="T6" fmla="*/ 0 w 308"/>
              <a:gd name="T7" fmla="*/ 678 h 760"/>
              <a:gd name="T8" fmla="*/ 45 w 308"/>
              <a:gd name="T9" fmla="*/ 596 h 760"/>
              <a:gd name="T10" fmla="*/ 73 w 308"/>
              <a:gd name="T11" fmla="*/ 569 h 760"/>
              <a:gd name="T12" fmla="*/ 45 w 308"/>
              <a:gd name="T13" fmla="*/ 172 h 760"/>
              <a:gd name="T14" fmla="*/ 28 w 308"/>
              <a:gd name="T15" fmla="*/ 154 h 760"/>
              <a:gd name="T16" fmla="*/ 28 w 308"/>
              <a:gd name="T17" fmla="*/ 27 h 760"/>
              <a:gd name="T18" fmla="*/ 154 w 308"/>
              <a:gd name="T19" fmla="*/ 27 h 760"/>
              <a:gd name="T20" fmla="*/ 163 w 308"/>
              <a:gd name="T21" fmla="*/ 27 h 760"/>
              <a:gd name="T22" fmla="*/ 281 w 308"/>
              <a:gd name="T23" fmla="*/ 27 h 760"/>
              <a:gd name="T24" fmla="*/ 281 w 308"/>
              <a:gd name="T25" fmla="*/ 154 h 760"/>
              <a:gd name="T26" fmla="*/ 262 w 308"/>
              <a:gd name="T27" fmla="*/ 172 h 760"/>
              <a:gd name="T28" fmla="*/ 244 w 308"/>
              <a:gd name="T29" fmla="*/ 578 h 760"/>
              <a:gd name="T30" fmla="*/ 262 w 308"/>
              <a:gd name="T31" fmla="*/ 596 h 760"/>
              <a:gd name="T32" fmla="*/ 281 w 308"/>
              <a:gd name="T33" fmla="*/ 614 h 760"/>
              <a:gd name="T34" fmla="*/ 281 w 308"/>
              <a:gd name="T35" fmla="*/ 741 h 760"/>
              <a:gd name="T36" fmla="*/ 154 w 308"/>
              <a:gd name="T37" fmla="*/ 687 h 760"/>
              <a:gd name="T38" fmla="*/ 172 w 308"/>
              <a:gd name="T39" fmla="*/ 696 h 760"/>
              <a:gd name="T40" fmla="*/ 226 w 308"/>
              <a:gd name="T41" fmla="*/ 723 h 760"/>
              <a:gd name="T42" fmla="*/ 271 w 308"/>
              <a:gd name="T43" fmla="*/ 678 h 760"/>
              <a:gd name="T44" fmla="*/ 235 w 308"/>
              <a:gd name="T45" fmla="*/ 623 h 760"/>
              <a:gd name="T46" fmla="*/ 208 w 308"/>
              <a:gd name="T47" fmla="*/ 596 h 760"/>
              <a:gd name="T48" fmla="*/ 208 w 308"/>
              <a:gd name="T49" fmla="*/ 181 h 760"/>
              <a:gd name="T50" fmla="*/ 235 w 308"/>
              <a:gd name="T51" fmla="*/ 145 h 760"/>
              <a:gd name="T52" fmla="*/ 253 w 308"/>
              <a:gd name="T53" fmla="*/ 127 h 760"/>
              <a:gd name="T54" fmla="*/ 253 w 308"/>
              <a:gd name="T55" fmla="*/ 54 h 760"/>
              <a:gd name="T56" fmla="*/ 190 w 308"/>
              <a:gd name="T57" fmla="*/ 54 h 760"/>
              <a:gd name="T58" fmla="*/ 145 w 308"/>
              <a:gd name="T59" fmla="*/ 72 h 760"/>
              <a:gd name="T60" fmla="*/ 91 w 308"/>
              <a:gd name="T61" fmla="*/ 45 h 760"/>
              <a:gd name="T62" fmla="*/ 37 w 308"/>
              <a:gd name="T63" fmla="*/ 91 h 760"/>
              <a:gd name="T64" fmla="*/ 73 w 308"/>
              <a:gd name="T65" fmla="*/ 145 h 760"/>
              <a:gd name="T66" fmla="*/ 100 w 308"/>
              <a:gd name="T67" fmla="*/ 172 h 760"/>
              <a:gd name="T68" fmla="*/ 109 w 308"/>
              <a:gd name="T69" fmla="*/ 578 h 760"/>
              <a:gd name="T70" fmla="*/ 73 w 308"/>
              <a:gd name="T71" fmla="*/ 623 h 760"/>
              <a:gd name="T72" fmla="*/ 54 w 308"/>
              <a:gd name="T73" fmla="*/ 642 h 760"/>
              <a:gd name="T74" fmla="*/ 54 w 308"/>
              <a:gd name="T75" fmla="*/ 714 h 760"/>
              <a:gd name="T76" fmla="*/ 127 w 308"/>
              <a:gd name="T77" fmla="*/ 714 h 760"/>
              <a:gd name="T78" fmla="*/ 154 w 308"/>
              <a:gd name="T79" fmla="*/ 687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8" h="760">
                <a:moveTo>
                  <a:pt x="226" y="759"/>
                </a:moveTo>
                <a:lnTo>
                  <a:pt x="226" y="759"/>
                </a:lnTo>
                <a:cubicBezTo>
                  <a:pt x="199" y="759"/>
                  <a:pt x="181" y="750"/>
                  <a:pt x="163" y="741"/>
                </a:cubicBezTo>
                <a:cubicBezTo>
                  <a:pt x="154" y="732"/>
                  <a:pt x="154" y="732"/>
                  <a:pt x="154" y="732"/>
                </a:cubicBezTo>
                <a:cubicBezTo>
                  <a:pt x="154" y="741"/>
                  <a:pt x="154" y="741"/>
                  <a:pt x="154" y="741"/>
                </a:cubicBezTo>
                <a:cubicBezTo>
                  <a:pt x="136" y="750"/>
                  <a:pt x="109" y="759"/>
                  <a:pt x="91" y="759"/>
                </a:cubicBezTo>
                <a:cubicBezTo>
                  <a:pt x="64" y="759"/>
                  <a:pt x="45" y="750"/>
                  <a:pt x="28" y="741"/>
                </a:cubicBezTo>
                <a:cubicBezTo>
                  <a:pt x="9" y="723"/>
                  <a:pt x="0" y="696"/>
                  <a:pt x="0" y="678"/>
                </a:cubicBezTo>
                <a:cubicBezTo>
                  <a:pt x="0" y="651"/>
                  <a:pt x="9" y="633"/>
                  <a:pt x="28" y="614"/>
                </a:cubicBezTo>
                <a:cubicBezTo>
                  <a:pt x="45" y="596"/>
                  <a:pt x="45" y="596"/>
                  <a:pt x="45" y="596"/>
                </a:cubicBezTo>
                <a:lnTo>
                  <a:pt x="45" y="596"/>
                </a:lnTo>
                <a:cubicBezTo>
                  <a:pt x="73" y="569"/>
                  <a:pt x="73" y="569"/>
                  <a:pt x="73" y="569"/>
                </a:cubicBezTo>
                <a:cubicBezTo>
                  <a:pt x="73" y="190"/>
                  <a:pt x="73" y="190"/>
                  <a:pt x="73" y="190"/>
                </a:cubicBezTo>
                <a:cubicBezTo>
                  <a:pt x="45" y="172"/>
                  <a:pt x="45" y="172"/>
                  <a:pt x="45" y="172"/>
                </a:cubicBezTo>
                <a:lnTo>
                  <a:pt x="45" y="172"/>
                </a:lnTo>
                <a:cubicBezTo>
                  <a:pt x="28" y="154"/>
                  <a:pt x="28" y="154"/>
                  <a:pt x="28" y="154"/>
                </a:cubicBezTo>
                <a:cubicBezTo>
                  <a:pt x="9" y="136"/>
                  <a:pt x="0" y="117"/>
                  <a:pt x="0" y="91"/>
                </a:cubicBezTo>
                <a:cubicBezTo>
                  <a:pt x="0" y="63"/>
                  <a:pt x="9" y="45"/>
                  <a:pt x="28" y="27"/>
                </a:cubicBezTo>
                <a:cubicBezTo>
                  <a:pt x="45" y="9"/>
                  <a:pt x="64" y="0"/>
                  <a:pt x="91" y="0"/>
                </a:cubicBezTo>
                <a:cubicBezTo>
                  <a:pt x="109" y="0"/>
                  <a:pt x="136" y="9"/>
                  <a:pt x="154" y="27"/>
                </a:cubicBezTo>
                <a:cubicBezTo>
                  <a:pt x="154" y="36"/>
                  <a:pt x="154" y="36"/>
                  <a:pt x="154" y="36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81" y="9"/>
                  <a:pt x="199" y="0"/>
                  <a:pt x="226" y="0"/>
                </a:cubicBezTo>
                <a:cubicBezTo>
                  <a:pt x="244" y="0"/>
                  <a:pt x="262" y="9"/>
                  <a:pt x="281" y="27"/>
                </a:cubicBezTo>
                <a:cubicBezTo>
                  <a:pt x="298" y="45"/>
                  <a:pt x="307" y="63"/>
                  <a:pt x="307" y="91"/>
                </a:cubicBezTo>
                <a:cubicBezTo>
                  <a:pt x="307" y="117"/>
                  <a:pt x="298" y="136"/>
                  <a:pt x="281" y="154"/>
                </a:cubicBezTo>
                <a:cubicBezTo>
                  <a:pt x="262" y="172"/>
                  <a:pt x="262" y="172"/>
                  <a:pt x="262" y="172"/>
                </a:cubicBezTo>
                <a:lnTo>
                  <a:pt x="262" y="172"/>
                </a:lnTo>
                <a:cubicBezTo>
                  <a:pt x="244" y="190"/>
                  <a:pt x="244" y="190"/>
                  <a:pt x="244" y="190"/>
                </a:cubicBezTo>
                <a:cubicBezTo>
                  <a:pt x="244" y="578"/>
                  <a:pt x="244" y="578"/>
                  <a:pt x="244" y="578"/>
                </a:cubicBezTo>
                <a:cubicBezTo>
                  <a:pt x="262" y="596"/>
                  <a:pt x="262" y="596"/>
                  <a:pt x="262" y="596"/>
                </a:cubicBezTo>
                <a:lnTo>
                  <a:pt x="262" y="596"/>
                </a:lnTo>
                <a:cubicBezTo>
                  <a:pt x="281" y="614"/>
                  <a:pt x="281" y="614"/>
                  <a:pt x="281" y="614"/>
                </a:cubicBezTo>
                <a:lnTo>
                  <a:pt x="281" y="614"/>
                </a:lnTo>
                <a:cubicBezTo>
                  <a:pt x="298" y="633"/>
                  <a:pt x="307" y="651"/>
                  <a:pt x="307" y="678"/>
                </a:cubicBezTo>
                <a:cubicBezTo>
                  <a:pt x="307" y="696"/>
                  <a:pt x="298" y="723"/>
                  <a:pt x="281" y="741"/>
                </a:cubicBezTo>
                <a:cubicBezTo>
                  <a:pt x="262" y="750"/>
                  <a:pt x="244" y="759"/>
                  <a:pt x="226" y="759"/>
                </a:cubicBezTo>
                <a:close/>
                <a:moveTo>
                  <a:pt x="154" y="687"/>
                </a:moveTo>
                <a:lnTo>
                  <a:pt x="154" y="687"/>
                </a:lnTo>
                <a:cubicBezTo>
                  <a:pt x="163" y="687"/>
                  <a:pt x="163" y="687"/>
                  <a:pt x="172" y="696"/>
                </a:cubicBezTo>
                <a:cubicBezTo>
                  <a:pt x="190" y="714"/>
                  <a:pt x="190" y="714"/>
                  <a:pt x="190" y="714"/>
                </a:cubicBezTo>
                <a:cubicBezTo>
                  <a:pt x="199" y="723"/>
                  <a:pt x="208" y="723"/>
                  <a:pt x="226" y="723"/>
                </a:cubicBezTo>
                <a:cubicBezTo>
                  <a:pt x="235" y="723"/>
                  <a:pt x="244" y="723"/>
                  <a:pt x="253" y="714"/>
                </a:cubicBezTo>
                <a:cubicBezTo>
                  <a:pt x="262" y="705"/>
                  <a:pt x="271" y="687"/>
                  <a:pt x="271" y="678"/>
                </a:cubicBezTo>
                <a:cubicBezTo>
                  <a:pt x="271" y="660"/>
                  <a:pt x="262" y="651"/>
                  <a:pt x="253" y="642"/>
                </a:cubicBezTo>
                <a:cubicBezTo>
                  <a:pt x="235" y="623"/>
                  <a:pt x="235" y="623"/>
                  <a:pt x="235" y="623"/>
                </a:cubicBezTo>
                <a:lnTo>
                  <a:pt x="235" y="623"/>
                </a:lnTo>
                <a:cubicBezTo>
                  <a:pt x="208" y="596"/>
                  <a:pt x="208" y="596"/>
                  <a:pt x="208" y="596"/>
                </a:cubicBezTo>
                <a:lnTo>
                  <a:pt x="208" y="587"/>
                </a:lnTo>
                <a:cubicBezTo>
                  <a:pt x="208" y="181"/>
                  <a:pt x="208" y="181"/>
                  <a:pt x="208" y="181"/>
                </a:cubicBezTo>
                <a:lnTo>
                  <a:pt x="208" y="172"/>
                </a:lnTo>
                <a:cubicBezTo>
                  <a:pt x="235" y="145"/>
                  <a:pt x="235" y="145"/>
                  <a:pt x="235" y="145"/>
                </a:cubicBezTo>
                <a:lnTo>
                  <a:pt x="235" y="145"/>
                </a:lnTo>
                <a:cubicBezTo>
                  <a:pt x="253" y="127"/>
                  <a:pt x="253" y="127"/>
                  <a:pt x="253" y="127"/>
                </a:cubicBezTo>
                <a:cubicBezTo>
                  <a:pt x="262" y="117"/>
                  <a:pt x="271" y="99"/>
                  <a:pt x="271" y="91"/>
                </a:cubicBezTo>
                <a:cubicBezTo>
                  <a:pt x="271" y="81"/>
                  <a:pt x="262" y="63"/>
                  <a:pt x="253" y="54"/>
                </a:cubicBezTo>
                <a:cubicBezTo>
                  <a:pt x="244" y="45"/>
                  <a:pt x="235" y="45"/>
                  <a:pt x="226" y="45"/>
                </a:cubicBezTo>
                <a:cubicBezTo>
                  <a:pt x="208" y="45"/>
                  <a:pt x="199" y="45"/>
                  <a:pt x="190" y="54"/>
                </a:cubicBezTo>
                <a:cubicBezTo>
                  <a:pt x="172" y="72"/>
                  <a:pt x="172" y="72"/>
                  <a:pt x="172" y="72"/>
                </a:cubicBezTo>
                <a:cubicBezTo>
                  <a:pt x="163" y="81"/>
                  <a:pt x="145" y="81"/>
                  <a:pt x="145" y="72"/>
                </a:cubicBezTo>
                <a:cubicBezTo>
                  <a:pt x="127" y="54"/>
                  <a:pt x="127" y="54"/>
                  <a:pt x="127" y="54"/>
                </a:cubicBezTo>
                <a:cubicBezTo>
                  <a:pt x="118" y="45"/>
                  <a:pt x="100" y="45"/>
                  <a:pt x="91" y="45"/>
                </a:cubicBezTo>
                <a:cubicBezTo>
                  <a:pt x="73" y="45"/>
                  <a:pt x="64" y="45"/>
                  <a:pt x="54" y="54"/>
                </a:cubicBezTo>
                <a:cubicBezTo>
                  <a:pt x="45" y="63"/>
                  <a:pt x="37" y="81"/>
                  <a:pt x="37" y="91"/>
                </a:cubicBezTo>
                <a:cubicBezTo>
                  <a:pt x="37" y="99"/>
                  <a:pt x="45" y="117"/>
                  <a:pt x="54" y="127"/>
                </a:cubicBezTo>
                <a:cubicBezTo>
                  <a:pt x="73" y="145"/>
                  <a:pt x="73" y="145"/>
                  <a:pt x="73" y="145"/>
                </a:cubicBezTo>
                <a:lnTo>
                  <a:pt x="73" y="145"/>
                </a:lnTo>
                <a:cubicBezTo>
                  <a:pt x="100" y="172"/>
                  <a:pt x="100" y="172"/>
                  <a:pt x="100" y="172"/>
                </a:cubicBezTo>
                <a:cubicBezTo>
                  <a:pt x="109" y="172"/>
                  <a:pt x="109" y="181"/>
                  <a:pt x="109" y="181"/>
                </a:cubicBezTo>
                <a:cubicBezTo>
                  <a:pt x="109" y="578"/>
                  <a:pt x="109" y="578"/>
                  <a:pt x="109" y="578"/>
                </a:cubicBezTo>
                <a:cubicBezTo>
                  <a:pt x="109" y="587"/>
                  <a:pt x="109" y="587"/>
                  <a:pt x="100" y="596"/>
                </a:cubicBezTo>
                <a:cubicBezTo>
                  <a:pt x="73" y="623"/>
                  <a:pt x="73" y="623"/>
                  <a:pt x="73" y="623"/>
                </a:cubicBezTo>
                <a:lnTo>
                  <a:pt x="73" y="623"/>
                </a:lnTo>
                <a:cubicBezTo>
                  <a:pt x="54" y="642"/>
                  <a:pt x="54" y="642"/>
                  <a:pt x="54" y="642"/>
                </a:cubicBezTo>
                <a:cubicBezTo>
                  <a:pt x="45" y="651"/>
                  <a:pt x="37" y="660"/>
                  <a:pt x="37" y="678"/>
                </a:cubicBezTo>
                <a:cubicBezTo>
                  <a:pt x="37" y="687"/>
                  <a:pt x="45" y="705"/>
                  <a:pt x="54" y="714"/>
                </a:cubicBezTo>
                <a:cubicBezTo>
                  <a:pt x="64" y="723"/>
                  <a:pt x="73" y="723"/>
                  <a:pt x="91" y="723"/>
                </a:cubicBezTo>
                <a:cubicBezTo>
                  <a:pt x="100" y="723"/>
                  <a:pt x="118" y="723"/>
                  <a:pt x="127" y="714"/>
                </a:cubicBezTo>
                <a:cubicBezTo>
                  <a:pt x="145" y="696"/>
                  <a:pt x="145" y="696"/>
                  <a:pt x="145" y="696"/>
                </a:cubicBezTo>
                <a:cubicBezTo>
                  <a:pt x="145" y="687"/>
                  <a:pt x="154" y="687"/>
                  <a:pt x="154" y="6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13">
            <a:extLst>
              <a:ext uri="{FF2B5EF4-FFF2-40B4-BE49-F238E27FC236}">
                <a16:creationId xmlns:a16="http://schemas.microsoft.com/office/drawing/2014/main" id="{9274BBBB-3CD6-1043-A596-3F23521B0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9653" y="10642302"/>
            <a:ext cx="315165" cy="315165"/>
          </a:xfrm>
          <a:custGeom>
            <a:avLst/>
            <a:gdLst>
              <a:gd name="T0" fmla="*/ 145 w 299"/>
              <a:gd name="T1" fmla="*/ 0 h 299"/>
              <a:gd name="T2" fmla="*/ 145 w 299"/>
              <a:gd name="T3" fmla="*/ 0 h 299"/>
              <a:gd name="T4" fmla="*/ 0 w 299"/>
              <a:gd name="T5" fmla="*/ 154 h 299"/>
              <a:gd name="T6" fmla="*/ 145 w 299"/>
              <a:gd name="T7" fmla="*/ 298 h 299"/>
              <a:gd name="T8" fmla="*/ 298 w 299"/>
              <a:gd name="T9" fmla="*/ 154 h 299"/>
              <a:gd name="T10" fmla="*/ 145 w 299"/>
              <a:gd name="T11" fmla="*/ 0 h 299"/>
              <a:gd name="T12" fmla="*/ 145 w 299"/>
              <a:gd name="T13" fmla="*/ 262 h 299"/>
              <a:gd name="T14" fmla="*/ 145 w 299"/>
              <a:gd name="T15" fmla="*/ 262 h 299"/>
              <a:gd name="T16" fmla="*/ 36 w 299"/>
              <a:gd name="T17" fmla="*/ 154 h 299"/>
              <a:gd name="T18" fmla="*/ 145 w 299"/>
              <a:gd name="T19" fmla="*/ 36 h 299"/>
              <a:gd name="T20" fmla="*/ 253 w 299"/>
              <a:gd name="T21" fmla="*/ 154 h 299"/>
              <a:gd name="T22" fmla="*/ 145 w 299"/>
              <a:gd name="T23" fmla="*/ 262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9" h="299">
                <a:moveTo>
                  <a:pt x="145" y="0"/>
                </a:moveTo>
                <a:lnTo>
                  <a:pt x="145" y="0"/>
                </a:lnTo>
                <a:cubicBezTo>
                  <a:pt x="63" y="0"/>
                  <a:pt x="0" y="73"/>
                  <a:pt x="0" y="154"/>
                </a:cubicBezTo>
                <a:cubicBezTo>
                  <a:pt x="0" y="235"/>
                  <a:pt x="63" y="298"/>
                  <a:pt x="145" y="298"/>
                </a:cubicBezTo>
                <a:cubicBezTo>
                  <a:pt x="226" y="298"/>
                  <a:pt x="298" y="235"/>
                  <a:pt x="298" y="154"/>
                </a:cubicBezTo>
                <a:cubicBezTo>
                  <a:pt x="298" y="73"/>
                  <a:pt x="226" y="0"/>
                  <a:pt x="145" y="0"/>
                </a:cubicBezTo>
                <a:close/>
                <a:moveTo>
                  <a:pt x="145" y="262"/>
                </a:moveTo>
                <a:lnTo>
                  <a:pt x="145" y="262"/>
                </a:lnTo>
                <a:cubicBezTo>
                  <a:pt x="81" y="262"/>
                  <a:pt x="36" y="217"/>
                  <a:pt x="36" y="154"/>
                </a:cubicBezTo>
                <a:cubicBezTo>
                  <a:pt x="36" y="91"/>
                  <a:pt x="81" y="36"/>
                  <a:pt x="145" y="36"/>
                </a:cubicBezTo>
                <a:cubicBezTo>
                  <a:pt x="208" y="36"/>
                  <a:pt x="253" y="91"/>
                  <a:pt x="253" y="154"/>
                </a:cubicBezTo>
                <a:cubicBezTo>
                  <a:pt x="253" y="217"/>
                  <a:pt x="208" y="262"/>
                  <a:pt x="145" y="2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14">
            <a:extLst>
              <a:ext uri="{FF2B5EF4-FFF2-40B4-BE49-F238E27FC236}">
                <a16:creationId xmlns:a16="http://schemas.microsoft.com/office/drawing/2014/main" id="{B1EAAEC9-E48E-5A40-807F-7490B21B1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9176" y="10813788"/>
            <a:ext cx="180755" cy="78793"/>
          </a:xfrm>
          <a:custGeom>
            <a:avLst/>
            <a:gdLst>
              <a:gd name="T0" fmla="*/ 136 w 173"/>
              <a:gd name="T1" fmla="*/ 9 h 73"/>
              <a:gd name="T2" fmla="*/ 136 w 173"/>
              <a:gd name="T3" fmla="*/ 9 h 73"/>
              <a:gd name="T4" fmla="*/ 82 w 173"/>
              <a:gd name="T5" fmla="*/ 27 h 73"/>
              <a:gd name="T6" fmla="*/ 37 w 173"/>
              <a:gd name="T7" fmla="*/ 9 h 73"/>
              <a:gd name="T8" fmla="*/ 9 w 173"/>
              <a:gd name="T9" fmla="*/ 9 h 73"/>
              <a:gd name="T10" fmla="*/ 9 w 173"/>
              <a:gd name="T11" fmla="*/ 36 h 73"/>
              <a:gd name="T12" fmla="*/ 82 w 173"/>
              <a:gd name="T13" fmla="*/ 72 h 73"/>
              <a:gd name="T14" fmla="*/ 82 w 173"/>
              <a:gd name="T15" fmla="*/ 72 h 73"/>
              <a:gd name="T16" fmla="*/ 163 w 173"/>
              <a:gd name="T17" fmla="*/ 36 h 73"/>
              <a:gd name="T18" fmla="*/ 163 w 173"/>
              <a:gd name="T19" fmla="*/ 9 h 73"/>
              <a:gd name="T20" fmla="*/ 136 w 173"/>
              <a:gd name="T21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73">
                <a:moveTo>
                  <a:pt x="136" y="9"/>
                </a:moveTo>
                <a:lnTo>
                  <a:pt x="136" y="9"/>
                </a:lnTo>
                <a:cubicBezTo>
                  <a:pt x="136" y="18"/>
                  <a:pt x="109" y="36"/>
                  <a:pt x="82" y="27"/>
                </a:cubicBezTo>
                <a:cubicBezTo>
                  <a:pt x="54" y="27"/>
                  <a:pt x="37" y="18"/>
                  <a:pt x="37" y="9"/>
                </a:cubicBezTo>
                <a:cubicBezTo>
                  <a:pt x="27" y="0"/>
                  <a:pt x="9" y="0"/>
                  <a:pt x="9" y="9"/>
                </a:cubicBezTo>
                <a:cubicBezTo>
                  <a:pt x="0" y="18"/>
                  <a:pt x="0" y="27"/>
                  <a:pt x="9" y="36"/>
                </a:cubicBezTo>
                <a:cubicBezTo>
                  <a:pt x="18" y="45"/>
                  <a:pt x="45" y="72"/>
                  <a:pt x="82" y="72"/>
                </a:cubicBezTo>
                <a:lnTo>
                  <a:pt x="82" y="72"/>
                </a:lnTo>
                <a:cubicBezTo>
                  <a:pt x="127" y="72"/>
                  <a:pt x="154" y="45"/>
                  <a:pt x="163" y="36"/>
                </a:cubicBezTo>
                <a:cubicBezTo>
                  <a:pt x="172" y="27"/>
                  <a:pt x="172" y="18"/>
                  <a:pt x="163" y="9"/>
                </a:cubicBezTo>
                <a:cubicBezTo>
                  <a:pt x="154" y="0"/>
                  <a:pt x="145" y="0"/>
                  <a:pt x="136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15">
            <a:extLst>
              <a:ext uri="{FF2B5EF4-FFF2-40B4-BE49-F238E27FC236}">
                <a16:creationId xmlns:a16="http://schemas.microsoft.com/office/drawing/2014/main" id="{2A169761-87D7-394D-80C4-A328204B6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6227" y="10303961"/>
            <a:ext cx="477384" cy="797183"/>
          </a:xfrm>
          <a:custGeom>
            <a:avLst/>
            <a:gdLst>
              <a:gd name="T0" fmla="*/ 406 w 452"/>
              <a:gd name="T1" fmla="*/ 208 h 760"/>
              <a:gd name="T2" fmla="*/ 406 w 452"/>
              <a:gd name="T3" fmla="*/ 208 h 760"/>
              <a:gd name="T4" fmla="*/ 352 w 452"/>
              <a:gd name="T5" fmla="*/ 208 h 760"/>
              <a:gd name="T6" fmla="*/ 352 w 452"/>
              <a:gd name="T7" fmla="*/ 117 h 760"/>
              <a:gd name="T8" fmla="*/ 370 w 452"/>
              <a:gd name="T9" fmla="*/ 117 h 760"/>
              <a:gd name="T10" fmla="*/ 388 w 452"/>
              <a:gd name="T11" fmla="*/ 99 h 760"/>
              <a:gd name="T12" fmla="*/ 370 w 452"/>
              <a:gd name="T13" fmla="*/ 81 h 760"/>
              <a:gd name="T14" fmla="*/ 352 w 452"/>
              <a:gd name="T15" fmla="*/ 81 h 760"/>
              <a:gd name="T16" fmla="*/ 352 w 452"/>
              <a:gd name="T17" fmla="*/ 27 h 760"/>
              <a:gd name="T18" fmla="*/ 334 w 452"/>
              <a:gd name="T19" fmla="*/ 0 h 760"/>
              <a:gd name="T20" fmla="*/ 126 w 452"/>
              <a:gd name="T21" fmla="*/ 0 h 760"/>
              <a:gd name="T22" fmla="*/ 108 w 452"/>
              <a:gd name="T23" fmla="*/ 27 h 760"/>
              <a:gd name="T24" fmla="*/ 108 w 452"/>
              <a:gd name="T25" fmla="*/ 81 h 760"/>
              <a:gd name="T26" fmla="*/ 81 w 452"/>
              <a:gd name="T27" fmla="*/ 81 h 760"/>
              <a:gd name="T28" fmla="*/ 63 w 452"/>
              <a:gd name="T29" fmla="*/ 99 h 760"/>
              <a:gd name="T30" fmla="*/ 81 w 452"/>
              <a:gd name="T31" fmla="*/ 117 h 760"/>
              <a:gd name="T32" fmla="*/ 108 w 452"/>
              <a:gd name="T33" fmla="*/ 117 h 760"/>
              <a:gd name="T34" fmla="*/ 108 w 452"/>
              <a:gd name="T35" fmla="*/ 208 h 760"/>
              <a:gd name="T36" fmla="*/ 54 w 452"/>
              <a:gd name="T37" fmla="*/ 208 h 760"/>
              <a:gd name="T38" fmla="*/ 0 w 452"/>
              <a:gd name="T39" fmla="*/ 262 h 760"/>
              <a:gd name="T40" fmla="*/ 0 w 452"/>
              <a:gd name="T41" fmla="*/ 714 h 760"/>
              <a:gd name="T42" fmla="*/ 54 w 452"/>
              <a:gd name="T43" fmla="*/ 759 h 760"/>
              <a:gd name="T44" fmla="*/ 406 w 452"/>
              <a:gd name="T45" fmla="*/ 759 h 760"/>
              <a:gd name="T46" fmla="*/ 451 w 452"/>
              <a:gd name="T47" fmla="*/ 714 h 760"/>
              <a:gd name="T48" fmla="*/ 451 w 452"/>
              <a:gd name="T49" fmla="*/ 262 h 760"/>
              <a:gd name="T50" fmla="*/ 406 w 452"/>
              <a:gd name="T51" fmla="*/ 208 h 760"/>
              <a:gd name="T52" fmla="*/ 144 w 452"/>
              <a:gd name="T53" fmla="*/ 45 h 760"/>
              <a:gd name="T54" fmla="*/ 144 w 452"/>
              <a:gd name="T55" fmla="*/ 45 h 760"/>
              <a:gd name="T56" fmla="*/ 316 w 452"/>
              <a:gd name="T57" fmla="*/ 45 h 760"/>
              <a:gd name="T58" fmla="*/ 316 w 452"/>
              <a:gd name="T59" fmla="*/ 81 h 760"/>
              <a:gd name="T60" fmla="*/ 144 w 452"/>
              <a:gd name="T61" fmla="*/ 81 h 760"/>
              <a:gd name="T62" fmla="*/ 144 w 452"/>
              <a:gd name="T63" fmla="*/ 45 h 760"/>
              <a:gd name="T64" fmla="*/ 144 w 452"/>
              <a:gd name="T65" fmla="*/ 117 h 760"/>
              <a:gd name="T66" fmla="*/ 144 w 452"/>
              <a:gd name="T67" fmla="*/ 117 h 760"/>
              <a:gd name="T68" fmla="*/ 316 w 452"/>
              <a:gd name="T69" fmla="*/ 117 h 760"/>
              <a:gd name="T70" fmla="*/ 316 w 452"/>
              <a:gd name="T71" fmla="*/ 208 h 760"/>
              <a:gd name="T72" fmla="*/ 144 w 452"/>
              <a:gd name="T73" fmla="*/ 208 h 760"/>
              <a:gd name="T74" fmla="*/ 144 w 452"/>
              <a:gd name="T75" fmla="*/ 117 h 760"/>
              <a:gd name="T76" fmla="*/ 415 w 452"/>
              <a:gd name="T77" fmla="*/ 714 h 760"/>
              <a:gd name="T78" fmla="*/ 415 w 452"/>
              <a:gd name="T79" fmla="*/ 714 h 760"/>
              <a:gd name="T80" fmla="*/ 406 w 452"/>
              <a:gd name="T81" fmla="*/ 723 h 760"/>
              <a:gd name="T82" fmla="*/ 54 w 452"/>
              <a:gd name="T83" fmla="*/ 723 h 760"/>
              <a:gd name="T84" fmla="*/ 45 w 452"/>
              <a:gd name="T85" fmla="*/ 714 h 760"/>
              <a:gd name="T86" fmla="*/ 45 w 452"/>
              <a:gd name="T87" fmla="*/ 262 h 760"/>
              <a:gd name="T88" fmla="*/ 54 w 452"/>
              <a:gd name="T89" fmla="*/ 253 h 760"/>
              <a:gd name="T90" fmla="*/ 126 w 452"/>
              <a:gd name="T91" fmla="*/ 253 h 760"/>
              <a:gd name="T92" fmla="*/ 334 w 452"/>
              <a:gd name="T93" fmla="*/ 253 h 760"/>
              <a:gd name="T94" fmla="*/ 406 w 452"/>
              <a:gd name="T95" fmla="*/ 253 h 760"/>
              <a:gd name="T96" fmla="*/ 415 w 452"/>
              <a:gd name="T97" fmla="*/ 262 h 760"/>
              <a:gd name="T98" fmla="*/ 415 w 452"/>
              <a:gd name="T99" fmla="*/ 714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52" h="760">
                <a:moveTo>
                  <a:pt x="406" y="208"/>
                </a:moveTo>
                <a:lnTo>
                  <a:pt x="406" y="208"/>
                </a:lnTo>
                <a:cubicBezTo>
                  <a:pt x="352" y="208"/>
                  <a:pt x="352" y="208"/>
                  <a:pt x="352" y="208"/>
                </a:cubicBezTo>
                <a:cubicBezTo>
                  <a:pt x="352" y="117"/>
                  <a:pt x="352" y="117"/>
                  <a:pt x="352" y="117"/>
                </a:cubicBezTo>
                <a:cubicBezTo>
                  <a:pt x="370" y="117"/>
                  <a:pt x="370" y="117"/>
                  <a:pt x="370" y="117"/>
                </a:cubicBezTo>
                <a:cubicBezTo>
                  <a:pt x="379" y="117"/>
                  <a:pt x="388" y="108"/>
                  <a:pt x="388" y="99"/>
                </a:cubicBezTo>
                <a:cubicBezTo>
                  <a:pt x="388" y="91"/>
                  <a:pt x="379" y="81"/>
                  <a:pt x="370" y="81"/>
                </a:cubicBezTo>
                <a:cubicBezTo>
                  <a:pt x="352" y="81"/>
                  <a:pt x="352" y="81"/>
                  <a:pt x="352" y="81"/>
                </a:cubicBezTo>
                <a:cubicBezTo>
                  <a:pt x="352" y="27"/>
                  <a:pt x="352" y="27"/>
                  <a:pt x="352" y="27"/>
                </a:cubicBezTo>
                <a:cubicBezTo>
                  <a:pt x="352" y="9"/>
                  <a:pt x="343" y="0"/>
                  <a:pt x="334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17" y="0"/>
                  <a:pt x="108" y="9"/>
                  <a:pt x="108" y="27"/>
                </a:cubicBezTo>
                <a:cubicBezTo>
                  <a:pt x="108" y="81"/>
                  <a:pt x="108" y="81"/>
                  <a:pt x="108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72" y="81"/>
                  <a:pt x="63" y="91"/>
                  <a:pt x="63" y="99"/>
                </a:cubicBezTo>
                <a:cubicBezTo>
                  <a:pt x="63" y="108"/>
                  <a:pt x="72" y="117"/>
                  <a:pt x="81" y="117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108" y="208"/>
                  <a:pt x="108" y="208"/>
                  <a:pt x="108" y="208"/>
                </a:cubicBezTo>
                <a:cubicBezTo>
                  <a:pt x="54" y="208"/>
                  <a:pt x="54" y="208"/>
                  <a:pt x="54" y="208"/>
                </a:cubicBezTo>
                <a:cubicBezTo>
                  <a:pt x="27" y="208"/>
                  <a:pt x="0" y="235"/>
                  <a:pt x="0" y="262"/>
                </a:cubicBezTo>
                <a:cubicBezTo>
                  <a:pt x="0" y="714"/>
                  <a:pt x="0" y="714"/>
                  <a:pt x="0" y="714"/>
                </a:cubicBezTo>
                <a:cubicBezTo>
                  <a:pt x="0" y="741"/>
                  <a:pt x="27" y="759"/>
                  <a:pt x="54" y="759"/>
                </a:cubicBezTo>
                <a:cubicBezTo>
                  <a:pt x="406" y="759"/>
                  <a:pt x="406" y="759"/>
                  <a:pt x="406" y="759"/>
                </a:cubicBezTo>
                <a:cubicBezTo>
                  <a:pt x="434" y="759"/>
                  <a:pt x="451" y="741"/>
                  <a:pt x="451" y="714"/>
                </a:cubicBezTo>
                <a:cubicBezTo>
                  <a:pt x="451" y="262"/>
                  <a:pt x="451" y="262"/>
                  <a:pt x="451" y="262"/>
                </a:cubicBezTo>
                <a:cubicBezTo>
                  <a:pt x="451" y="235"/>
                  <a:pt x="434" y="208"/>
                  <a:pt x="406" y="208"/>
                </a:cubicBezTo>
                <a:close/>
                <a:moveTo>
                  <a:pt x="144" y="45"/>
                </a:moveTo>
                <a:lnTo>
                  <a:pt x="144" y="45"/>
                </a:lnTo>
                <a:cubicBezTo>
                  <a:pt x="316" y="45"/>
                  <a:pt x="316" y="45"/>
                  <a:pt x="316" y="45"/>
                </a:cubicBezTo>
                <a:cubicBezTo>
                  <a:pt x="316" y="81"/>
                  <a:pt x="316" y="81"/>
                  <a:pt x="316" y="81"/>
                </a:cubicBezTo>
                <a:cubicBezTo>
                  <a:pt x="144" y="81"/>
                  <a:pt x="144" y="81"/>
                  <a:pt x="144" y="81"/>
                </a:cubicBezTo>
                <a:lnTo>
                  <a:pt x="144" y="45"/>
                </a:lnTo>
                <a:close/>
                <a:moveTo>
                  <a:pt x="144" y="117"/>
                </a:moveTo>
                <a:lnTo>
                  <a:pt x="144" y="117"/>
                </a:lnTo>
                <a:cubicBezTo>
                  <a:pt x="316" y="117"/>
                  <a:pt x="316" y="117"/>
                  <a:pt x="316" y="117"/>
                </a:cubicBezTo>
                <a:cubicBezTo>
                  <a:pt x="316" y="208"/>
                  <a:pt x="316" y="208"/>
                  <a:pt x="316" y="208"/>
                </a:cubicBezTo>
                <a:cubicBezTo>
                  <a:pt x="144" y="208"/>
                  <a:pt x="144" y="208"/>
                  <a:pt x="144" y="208"/>
                </a:cubicBezTo>
                <a:lnTo>
                  <a:pt x="144" y="117"/>
                </a:lnTo>
                <a:close/>
                <a:moveTo>
                  <a:pt x="415" y="714"/>
                </a:moveTo>
                <a:lnTo>
                  <a:pt x="415" y="714"/>
                </a:lnTo>
                <a:cubicBezTo>
                  <a:pt x="415" y="723"/>
                  <a:pt x="406" y="723"/>
                  <a:pt x="406" y="723"/>
                </a:cubicBezTo>
                <a:cubicBezTo>
                  <a:pt x="54" y="723"/>
                  <a:pt x="54" y="723"/>
                  <a:pt x="54" y="723"/>
                </a:cubicBezTo>
                <a:cubicBezTo>
                  <a:pt x="45" y="723"/>
                  <a:pt x="45" y="723"/>
                  <a:pt x="45" y="714"/>
                </a:cubicBezTo>
                <a:cubicBezTo>
                  <a:pt x="45" y="262"/>
                  <a:pt x="45" y="262"/>
                  <a:pt x="45" y="262"/>
                </a:cubicBezTo>
                <a:cubicBezTo>
                  <a:pt x="45" y="253"/>
                  <a:pt x="45" y="253"/>
                  <a:pt x="54" y="253"/>
                </a:cubicBezTo>
                <a:cubicBezTo>
                  <a:pt x="126" y="253"/>
                  <a:pt x="126" y="253"/>
                  <a:pt x="126" y="253"/>
                </a:cubicBezTo>
                <a:cubicBezTo>
                  <a:pt x="334" y="253"/>
                  <a:pt x="334" y="253"/>
                  <a:pt x="334" y="253"/>
                </a:cubicBezTo>
                <a:cubicBezTo>
                  <a:pt x="406" y="253"/>
                  <a:pt x="406" y="253"/>
                  <a:pt x="406" y="253"/>
                </a:cubicBezTo>
                <a:cubicBezTo>
                  <a:pt x="406" y="253"/>
                  <a:pt x="415" y="253"/>
                  <a:pt x="415" y="262"/>
                </a:cubicBezTo>
                <a:lnTo>
                  <a:pt x="415" y="7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16">
            <a:extLst>
              <a:ext uri="{FF2B5EF4-FFF2-40B4-BE49-F238E27FC236}">
                <a16:creationId xmlns:a16="http://schemas.microsoft.com/office/drawing/2014/main" id="{50899924-C7C9-114D-9D1C-BF1095148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8172" y="10475450"/>
            <a:ext cx="713757" cy="634964"/>
          </a:xfrm>
          <a:custGeom>
            <a:avLst/>
            <a:gdLst>
              <a:gd name="T0" fmla="*/ 669 w 679"/>
              <a:gd name="T1" fmla="*/ 181 h 606"/>
              <a:gd name="T2" fmla="*/ 669 w 679"/>
              <a:gd name="T3" fmla="*/ 181 h 606"/>
              <a:gd name="T4" fmla="*/ 606 w 679"/>
              <a:gd name="T5" fmla="*/ 63 h 606"/>
              <a:gd name="T6" fmla="*/ 371 w 679"/>
              <a:gd name="T7" fmla="*/ 45 h 606"/>
              <a:gd name="T8" fmla="*/ 335 w 679"/>
              <a:gd name="T9" fmla="*/ 54 h 606"/>
              <a:gd name="T10" fmla="*/ 308 w 679"/>
              <a:gd name="T11" fmla="*/ 45 h 606"/>
              <a:gd name="T12" fmla="*/ 82 w 679"/>
              <a:gd name="T13" fmla="*/ 72 h 606"/>
              <a:gd name="T14" fmla="*/ 19 w 679"/>
              <a:gd name="T15" fmla="*/ 171 h 606"/>
              <a:gd name="T16" fmla="*/ 9 w 679"/>
              <a:gd name="T17" fmla="*/ 289 h 606"/>
              <a:gd name="T18" fmla="*/ 100 w 679"/>
              <a:gd name="T19" fmla="*/ 479 h 606"/>
              <a:gd name="T20" fmla="*/ 226 w 679"/>
              <a:gd name="T21" fmla="*/ 596 h 606"/>
              <a:gd name="T22" fmla="*/ 308 w 679"/>
              <a:gd name="T23" fmla="*/ 587 h 606"/>
              <a:gd name="T24" fmla="*/ 344 w 679"/>
              <a:gd name="T25" fmla="*/ 587 h 606"/>
              <a:gd name="T26" fmla="*/ 371 w 679"/>
              <a:gd name="T27" fmla="*/ 587 h 606"/>
              <a:gd name="T28" fmla="*/ 416 w 679"/>
              <a:gd name="T29" fmla="*/ 596 h 606"/>
              <a:gd name="T30" fmla="*/ 452 w 679"/>
              <a:gd name="T31" fmla="*/ 596 h 606"/>
              <a:gd name="T32" fmla="*/ 579 w 679"/>
              <a:gd name="T33" fmla="*/ 488 h 606"/>
              <a:gd name="T34" fmla="*/ 669 w 679"/>
              <a:gd name="T35" fmla="*/ 307 h 606"/>
              <a:gd name="T36" fmla="*/ 669 w 679"/>
              <a:gd name="T37" fmla="*/ 181 h 606"/>
              <a:gd name="T38" fmla="*/ 633 w 679"/>
              <a:gd name="T39" fmla="*/ 298 h 606"/>
              <a:gd name="T40" fmla="*/ 633 w 679"/>
              <a:gd name="T41" fmla="*/ 298 h 606"/>
              <a:gd name="T42" fmla="*/ 552 w 679"/>
              <a:gd name="T43" fmla="*/ 470 h 606"/>
              <a:gd name="T44" fmla="*/ 443 w 679"/>
              <a:gd name="T45" fmla="*/ 560 h 606"/>
              <a:gd name="T46" fmla="*/ 380 w 679"/>
              <a:gd name="T47" fmla="*/ 551 h 606"/>
              <a:gd name="T48" fmla="*/ 344 w 679"/>
              <a:gd name="T49" fmla="*/ 542 h 606"/>
              <a:gd name="T50" fmla="*/ 299 w 679"/>
              <a:gd name="T51" fmla="*/ 551 h 606"/>
              <a:gd name="T52" fmla="*/ 244 w 679"/>
              <a:gd name="T53" fmla="*/ 560 h 606"/>
              <a:gd name="T54" fmla="*/ 127 w 679"/>
              <a:gd name="T55" fmla="*/ 460 h 606"/>
              <a:gd name="T56" fmla="*/ 46 w 679"/>
              <a:gd name="T57" fmla="*/ 280 h 606"/>
              <a:gd name="T58" fmla="*/ 55 w 679"/>
              <a:gd name="T59" fmla="*/ 181 h 606"/>
              <a:gd name="T60" fmla="*/ 109 w 679"/>
              <a:gd name="T61" fmla="*/ 99 h 606"/>
              <a:gd name="T62" fmla="*/ 299 w 679"/>
              <a:gd name="T63" fmla="*/ 81 h 606"/>
              <a:gd name="T64" fmla="*/ 335 w 679"/>
              <a:gd name="T65" fmla="*/ 90 h 606"/>
              <a:gd name="T66" fmla="*/ 389 w 679"/>
              <a:gd name="T67" fmla="*/ 81 h 606"/>
              <a:gd name="T68" fmla="*/ 579 w 679"/>
              <a:gd name="T69" fmla="*/ 90 h 606"/>
              <a:gd name="T70" fmla="*/ 633 w 679"/>
              <a:gd name="T71" fmla="*/ 298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9" h="606">
                <a:moveTo>
                  <a:pt x="669" y="181"/>
                </a:moveTo>
                <a:lnTo>
                  <a:pt x="669" y="181"/>
                </a:lnTo>
                <a:cubicBezTo>
                  <a:pt x="660" y="135"/>
                  <a:pt x="633" y="90"/>
                  <a:pt x="606" y="63"/>
                </a:cubicBezTo>
                <a:cubicBezTo>
                  <a:pt x="525" y="0"/>
                  <a:pt x="434" y="27"/>
                  <a:pt x="371" y="45"/>
                </a:cubicBezTo>
                <a:cubicBezTo>
                  <a:pt x="362" y="45"/>
                  <a:pt x="344" y="54"/>
                  <a:pt x="335" y="54"/>
                </a:cubicBezTo>
                <a:cubicBezTo>
                  <a:pt x="335" y="54"/>
                  <a:pt x="317" y="45"/>
                  <a:pt x="308" y="45"/>
                </a:cubicBezTo>
                <a:cubicBezTo>
                  <a:pt x="253" y="36"/>
                  <a:pt x="163" y="9"/>
                  <a:pt x="82" y="72"/>
                </a:cubicBezTo>
                <a:cubicBezTo>
                  <a:pt x="46" y="99"/>
                  <a:pt x="28" y="126"/>
                  <a:pt x="19" y="171"/>
                </a:cubicBezTo>
                <a:cubicBezTo>
                  <a:pt x="0" y="207"/>
                  <a:pt x="0" y="244"/>
                  <a:pt x="9" y="289"/>
                </a:cubicBezTo>
                <a:cubicBezTo>
                  <a:pt x="19" y="352"/>
                  <a:pt x="55" y="415"/>
                  <a:pt x="100" y="479"/>
                </a:cubicBezTo>
                <a:cubicBezTo>
                  <a:pt x="136" y="542"/>
                  <a:pt x="190" y="578"/>
                  <a:pt x="226" y="596"/>
                </a:cubicBezTo>
                <a:cubicBezTo>
                  <a:pt x="272" y="605"/>
                  <a:pt x="290" y="596"/>
                  <a:pt x="308" y="587"/>
                </a:cubicBezTo>
                <a:cubicBezTo>
                  <a:pt x="317" y="587"/>
                  <a:pt x="326" y="587"/>
                  <a:pt x="344" y="587"/>
                </a:cubicBezTo>
                <a:cubicBezTo>
                  <a:pt x="353" y="587"/>
                  <a:pt x="362" y="587"/>
                  <a:pt x="371" y="587"/>
                </a:cubicBezTo>
                <a:cubicBezTo>
                  <a:pt x="380" y="596"/>
                  <a:pt x="398" y="596"/>
                  <a:pt x="416" y="596"/>
                </a:cubicBezTo>
                <a:cubicBezTo>
                  <a:pt x="425" y="596"/>
                  <a:pt x="434" y="596"/>
                  <a:pt x="452" y="596"/>
                </a:cubicBezTo>
                <a:cubicBezTo>
                  <a:pt x="497" y="578"/>
                  <a:pt x="543" y="542"/>
                  <a:pt x="579" y="488"/>
                </a:cubicBezTo>
                <a:cubicBezTo>
                  <a:pt x="624" y="433"/>
                  <a:pt x="651" y="370"/>
                  <a:pt x="669" y="307"/>
                </a:cubicBezTo>
                <a:cubicBezTo>
                  <a:pt x="678" y="262"/>
                  <a:pt x="678" y="217"/>
                  <a:pt x="669" y="181"/>
                </a:cubicBezTo>
                <a:close/>
                <a:moveTo>
                  <a:pt x="633" y="298"/>
                </a:moveTo>
                <a:lnTo>
                  <a:pt x="633" y="298"/>
                </a:lnTo>
                <a:cubicBezTo>
                  <a:pt x="615" y="352"/>
                  <a:pt x="588" y="415"/>
                  <a:pt x="552" y="470"/>
                </a:cubicBezTo>
                <a:cubicBezTo>
                  <a:pt x="515" y="515"/>
                  <a:pt x="479" y="551"/>
                  <a:pt x="443" y="560"/>
                </a:cubicBezTo>
                <a:cubicBezTo>
                  <a:pt x="416" y="569"/>
                  <a:pt x="398" y="560"/>
                  <a:pt x="380" y="551"/>
                </a:cubicBezTo>
                <a:cubicBezTo>
                  <a:pt x="371" y="551"/>
                  <a:pt x="362" y="542"/>
                  <a:pt x="344" y="542"/>
                </a:cubicBezTo>
                <a:cubicBezTo>
                  <a:pt x="326" y="542"/>
                  <a:pt x="308" y="551"/>
                  <a:pt x="299" y="551"/>
                </a:cubicBezTo>
                <a:cubicBezTo>
                  <a:pt x="281" y="560"/>
                  <a:pt x="272" y="569"/>
                  <a:pt x="244" y="560"/>
                </a:cubicBezTo>
                <a:cubicBezTo>
                  <a:pt x="208" y="542"/>
                  <a:pt x="163" y="506"/>
                  <a:pt x="127" y="460"/>
                </a:cubicBezTo>
                <a:cubicBezTo>
                  <a:pt x="82" y="406"/>
                  <a:pt x="55" y="334"/>
                  <a:pt x="46" y="280"/>
                </a:cubicBezTo>
                <a:cubicBezTo>
                  <a:pt x="37" y="244"/>
                  <a:pt x="46" y="207"/>
                  <a:pt x="55" y="181"/>
                </a:cubicBezTo>
                <a:cubicBezTo>
                  <a:pt x="64" y="144"/>
                  <a:pt x="82" y="117"/>
                  <a:pt x="109" y="99"/>
                </a:cubicBezTo>
                <a:cubicBezTo>
                  <a:pt x="172" y="54"/>
                  <a:pt x="244" y="72"/>
                  <a:pt x="299" y="81"/>
                </a:cubicBezTo>
                <a:cubicBezTo>
                  <a:pt x="317" y="90"/>
                  <a:pt x="326" y="90"/>
                  <a:pt x="335" y="90"/>
                </a:cubicBezTo>
                <a:cubicBezTo>
                  <a:pt x="353" y="90"/>
                  <a:pt x="362" y="81"/>
                  <a:pt x="389" y="81"/>
                </a:cubicBezTo>
                <a:cubicBezTo>
                  <a:pt x="434" y="63"/>
                  <a:pt x="515" y="36"/>
                  <a:pt x="579" y="90"/>
                </a:cubicBezTo>
                <a:cubicBezTo>
                  <a:pt x="615" y="126"/>
                  <a:pt x="651" y="189"/>
                  <a:pt x="633" y="2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17">
            <a:extLst>
              <a:ext uri="{FF2B5EF4-FFF2-40B4-BE49-F238E27FC236}">
                <a16:creationId xmlns:a16="http://schemas.microsoft.com/office/drawing/2014/main" id="{08B7CEE1-0B9D-3E4E-AD00-7D8445216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3337" y="10303961"/>
            <a:ext cx="171486" cy="180758"/>
          </a:xfrm>
          <a:custGeom>
            <a:avLst/>
            <a:gdLst>
              <a:gd name="T0" fmla="*/ 18 w 163"/>
              <a:gd name="T1" fmla="*/ 172 h 173"/>
              <a:gd name="T2" fmla="*/ 18 w 163"/>
              <a:gd name="T3" fmla="*/ 172 h 173"/>
              <a:gd name="T4" fmla="*/ 144 w 163"/>
              <a:gd name="T5" fmla="*/ 99 h 173"/>
              <a:gd name="T6" fmla="*/ 162 w 163"/>
              <a:gd name="T7" fmla="*/ 27 h 173"/>
              <a:gd name="T8" fmla="*/ 144 w 163"/>
              <a:gd name="T9" fmla="*/ 0 h 173"/>
              <a:gd name="T10" fmla="*/ 18 w 163"/>
              <a:gd name="T11" fmla="*/ 81 h 173"/>
              <a:gd name="T12" fmla="*/ 0 w 163"/>
              <a:gd name="T13" fmla="*/ 154 h 173"/>
              <a:gd name="T14" fmla="*/ 0 w 163"/>
              <a:gd name="T15" fmla="*/ 163 h 173"/>
              <a:gd name="T16" fmla="*/ 18 w 163"/>
              <a:gd name="T17" fmla="*/ 172 h 173"/>
              <a:gd name="T18" fmla="*/ 54 w 163"/>
              <a:gd name="T19" fmla="*/ 99 h 173"/>
              <a:gd name="T20" fmla="*/ 54 w 163"/>
              <a:gd name="T21" fmla="*/ 99 h 173"/>
              <a:gd name="T22" fmla="*/ 126 w 163"/>
              <a:gd name="T23" fmla="*/ 45 h 173"/>
              <a:gd name="T24" fmla="*/ 108 w 163"/>
              <a:gd name="T25" fmla="*/ 81 h 173"/>
              <a:gd name="T26" fmla="*/ 36 w 163"/>
              <a:gd name="T27" fmla="*/ 127 h 173"/>
              <a:gd name="T28" fmla="*/ 54 w 163"/>
              <a:gd name="T29" fmla="*/ 99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3" h="173">
                <a:moveTo>
                  <a:pt x="18" y="172"/>
                </a:moveTo>
                <a:lnTo>
                  <a:pt x="18" y="172"/>
                </a:lnTo>
                <a:cubicBezTo>
                  <a:pt x="90" y="172"/>
                  <a:pt x="126" y="127"/>
                  <a:pt x="144" y="99"/>
                </a:cubicBezTo>
                <a:cubicBezTo>
                  <a:pt x="162" y="63"/>
                  <a:pt x="162" y="27"/>
                  <a:pt x="162" y="27"/>
                </a:cubicBezTo>
                <a:cubicBezTo>
                  <a:pt x="162" y="9"/>
                  <a:pt x="153" y="0"/>
                  <a:pt x="144" y="0"/>
                </a:cubicBezTo>
                <a:cubicBezTo>
                  <a:pt x="72" y="0"/>
                  <a:pt x="36" y="45"/>
                  <a:pt x="18" y="81"/>
                </a:cubicBezTo>
                <a:cubicBezTo>
                  <a:pt x="0" y="117"/>
                  <a:pt x="0" y="154"/>
                  <a:pt x="0" y="154"/>
                </a:cubicBezTo>
                <a:lnTo>
                  <a:pt x="0" y="163"/>
                </a:lnTo>
                <a:cubicBezTo>
                  <a:pt x="9" y="172"/>
                  <a:pt x="9" y="172"/>
                  <a:pt x="18" y="172"/>
                </a:cubicBezTo>
                <a:close/>
                <a:moveTo>
                  <a:pt x="54" y="99"/>
                </a:moveTo>
                <a:lnTo>
                  <a:pt x="54" y="99"/>
                </a:lnTo>
                <a:cubicBezTo>
                  <a:pt x="63" y="63"/>
                  <a:pt x="90" y="45"/>
                  <a:pt x="126" y="45"/>
                </a:cubicBezTo>
                <a:cubicBezTo>
                  <a:pt x="117" y="54"/>
                  <a:pt x="117" y="63"/>
                  <a:pt x="108" y="81"/>
                </a:cubicBezTo>
                <a:cubicBezTo>
                  <a:pt x="99" y="108"/>
                  <a:pt x="72" y="127"/>
                  <a:pt x="36" y="127"/>
                </a:cubicBezTo>
                <a:cubicBezTo>
                  <a:pt x="45" y="117"/>
                  <a:pt x="45" y="108"/>
                  <a:pt x="54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18">
            <a:extLst>
              <a:ext uri="{FF2B5EF4-FFF2-40B4-BE49-F238E27FC236}">
                <a16:creationId xmlns:a16="http://schemas.microsoft.com/office/drawing/2014/main" id="{C5702E41-3336-C148-B4A3-2869B888D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7683" y="10303961"/>
            <a:ext cx="449575" cy="797183"/>
          </a:xfrm>
          <a:custGeom>
            <a:avLst/>
            <a:gdLst>
              <a:gd name="T0" fmla="*/ 416 w 426"/>
              <a:gd name="T1" fmla="*/ 54 h 760"/>
              <a:gd name="T2" fmla="*/ 416 w 426"/>
              <a:gd name="T3" fmla="*/ 54 h 760"/>
              <a:gd name="T4" fmla="*/ 371 w 426"/>
              <a:gd name="T5" fmla="*/ 9 h 760"/>
              <a:gd name="T6" fmla="*/ 290 w 426"/>
              <a:gd name="T7" fmla="*/ 18 h 760"/>
              <a:gd name="T8" fmla="*/ 227 w 426"/>
              <a:gd name="T9" fmla="*/ 54 h 760"/>
              <a:gd name="T10" fmla="*/ 172 w 426"/>
              <a:gd name="T11" fmla="*/ 127 h 760"/>
              <a:gd name="T12" fmla="*/ 163 w 426"/>
              <a:gd name="T13" fmla="*/ 181 h 760"/>
              <a:gd name="T14" fmla="*/ 91 w 426"/>
              <a:gd name="T15" fmla="*/ 488 h 760"/>
              <a:gd name="T16" fmla="*/ 73 w 426"/>
              <a:gd name="T17" fmla="*/ 569 h 760"/>
              <a:gd name="T18" fmla="*/ 28 w 426"/>
              <a:gd name="T19" fmla="*/ 660 h 760"/>
              <a:gd name="T20" fmla="*/ 19 w 426"/>
              <a:gd name="T21" fmla="*/ 750 h 760"/>
              <a:gd name="T22" fmla="*/ 46 w 426"/>
              <a:gd name="T23" fmla="*/ 759 h 760"/>
              <a:gd name="T24" fmla="*/ 46 w 426"/>
              <a:gd name="T25" fmla="*/ 759 h 760"/>
              <a:gd name="T26" fmla="*/ 73 w 426"/>
              <a:gd name="T27" fmla="*/ 759 h 760"/>
              <a:gd name="T28" fmla="*/ 163 w 426"/>
              <a:gd name="T29" fmla="*/ 651 h 760"/>
              <a:gd name="T30" fmla="*/ 181 w 426"/>
              <a:gd name="T31" fmla="*/ 623 h 760"/>
              <a:gd name="T32" fmla="*/ 190 w 426"/>
              <a:gd name="T33" fmla="*/ 614 h 760"/>
              <a:gd name="T34" fmla="*/ 236 w 426"/>
              <a:gd name="T35" fmla="*/ 578 h 760"/>
              <a:gd name="T36" fmla="*/ 227 w 426"/>
              <a:gd name="T37" fmla="*/ 533 h 760"/>
              <a:gd name="T38" fmla="*/ 227 w 426"/>
              <a:gd name="T39" fmla="*/ 434 h 760"/>
              <a:gd name="T40" fmla="*/ 227 w 426"/>
              <a:gd name="T41" fmla="*/ 434 h 760"/>
              <a:gd name="T42" fmla="*/ 253 w 426"/>
              <a:gd name="T43" fmla="*/ 380 h 760"/>
              <a:gd name="T44" fmla="*/ 308 w 426"/>
              <a:gd name="T45" fmla="*/ 217 h 760"/>
              <a:gd name="T46" fmla="*/ 335 w 426"/>
              <a:gd name="T47" fmla="*/ 172 h 760"/>
              <a:gd name="T48" fmla="*/ 380 w 426"/>
              <a:gd name="T49" fmla="*/ 154 h 760"/>
              <a:gd name="T50" fmla="*/ 416 w 426"/>
              <a:gd name="T51" fmla="*/ 108 h 760"/>
              <a:gd name="T52" fmla="*/ 416 w 426"/>
              <a:gd name="T53" fmla="*/ 54 h 760"/>
              <a:gd name="T54" fmla="*/ 362 w 426"/>
              <a:gd name="T55" fmla="*/ 117 h 760"/>
              <a:gd name="T56" fmla="*/ 362 w 426"/>
              <a:gd name="T57" fmla="*/ 117 h 760"/>
              <a:gd name="T58" fmla="*/ 317 w 426"/>
              <a:gd name="T59" fmla="*/ 136 h 760"/>
              <a:gd name="T60" fmla="*/ 272 w 426"/>
              <a:gd name="T61" fmla="*/ 217 h 760"/>
              <a:gd name="T62" fmla="*/ 217 w 426"/>
              <a:gd name="T63" fmla="*/ 361 h 760"/>
              <a:gd name="T64" fmla="*/ 190 w 426"/>
              <a:gd name="T65" fmla="*/ 416 h 760"/>
              <a:gd name="T66" fmla="*/ 190 w 426"/>
              <a:gd name="T67" fmla="*/ 416 h 760"/>
              <a:gd name="T68" fmla="*/ 190 w 426"/>
              <a:gd name="T69" fmla="*/ 551 h 760"/>
              <a:gd name="T70" fmla="*/ 199 w 426"/>
              <a:gd name="T71" fmla="*/ 569 h 760"/>
              <a:gd name="T72" fmla="*/ 172 w 426"/>
              <a:gd name="T73" fmla="*/ 587 h 760"/>
              <a:gd name="T74" fmla="*/ 154 w 426"/>
              <a:gd name="T75" fmla="*/ 605 h 760"/>
              <a:gd name="T76" fmla="*/ 127 w 426"/>
              <a:gd name="T77" fmla="*/ 633 h 760"/>
              <a:gd name="T78" fmla="*/ 64 w 426"/>
              <a:gd name="T79" fmla="*/ 723 h 760"/>
              <a:gd name="T80" fmla="*/ 46 w 426"/>
              <a:gd name="T81" fmla="*/ 723 h 760"/>
              <a:gd name="T82" fmla="*/ 64 w 426"/>
              <a:gd name="T83" fmla="*/ 678 h 760"/>
              <a:gd name="T84" fmla="*/ 109 w 426"/>
              <a:gd name="T85" fmla="*/ 578 h 760"/>
              <a:gd name="T86" fmla="*/ 127 w 426"/>
              <a:gd name="T87" fmla="*/ 497 h 760"/>
              <a:gd name="T88" fmla="*/ 127 w 426"/>
              <a:gd name="T89" fmla="*/ 497 h 760"/>
              <a:gd name="T90" fmla="*/ 199 w 426"/>
              <a:gd name="T91" fmla="*/ 190 h 760"/>
              <a:gd name="T92" fmla="*/ 208 w 426"/>
              <a:gd name="T93" fmla="*/ 127 h 760"/>
              <a:gd name="T94" fmla="*/ 236 w 426"/>
              <a:gd name="T95" fmla="*/ 91 h 760"/>
              <a:gd name="T96" fmla="*/ 317 w 426"/>
              <a:gd name="T97" fmla="*/ 54 h 760"/>
              <a:gd name="T98" fmla="*/ 353 w 426"/>
              <a:gd name="T99" fmla="*/ 45 h 760"/>
              <a:gd name="T100" fmla="*/ 380 w 426"/>
              <a:gd name="T101" fmla="*/ 72 h 760"/>
              <a:gd name="T102" fmla="*/ 362 w 426"/>
              <a:gd name="T103" fmla="*/ 117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26" h="760">
                <a:moveTo>
                  <a:pt x="416" y="54"/>
                </a:moveTo>
                <a:lnTo>
                  <a:pt x="416" y="54"/>
                </a:lnTo>
                <a:cubicBezTo>
                  <a:pt x="407" y="36"/>
                  <a:pt x="389" y="18"/>
                  <a:pt x="371" y="9"/>
                </a:cubicBezTo>
                <a:cubicBezTo>
                  <a:pt x="344" y="0"/>
                  <a:pt x="317" y="0"/>
                  <a:pt x="290" y="18"/>
                </a:cubicBezTo>
                <a:cubicBezTo>
                  <a:pt x="281" y="36"/>
                  <a:pt x="253" y="45"/>
                  <a:pt x="227" y="54"/>
                </a:cubicBezTo>
                <a:cubicBezTo>
                  <a:pt x="190" y="63"/>
                  <a:pt x="172" y="91"/>
                  <a:pt x="172" y="127"/>
                </a:cubicBezTo>
                <a:cubicBezTo>
                  <a:pt x="172" y="145"/>
                  <a:pt x="172" y="163"/>
                  <a:pt x="163" y="181"/>
                </a:cubicBezTo>
                <a:cubicBezTo>
                  <a:pt x="91" y="488"/>
                  <a:pt x="91" y="488"/>
                  <a:pt x="91" y="488"/>
                </a:cubicBezTo>
                <a:cubicBezTo>
                  <a:pt x="82" y="524"/>
                  <a:pt x="73" y="551"/>
                  <a:pt x="73" y="569"/>
                </a:cubicBezTo>
                <a:cubicBezTo>
                  <a:pt x="64" y="596"/>
                  <a:pt x="64" y="614"/>
                  <a:pt x="28" y="660"/>
                </a:cubicBezTo>
                <a:cubicBezTo>
                  <a:pt x="10" y="696"/>
                  <a:pt x="0" y="732"/>
                  <a:pt x="19" y="750"/>
                </a:cubicBezTo>
                <a:cubicBezTo>
                  <a:pt x="28" y="759"/>
                  <a:pt x="37" y="759"/>
                  <a:pt x="46" y="759"/>
                </a:cubicBezTo>
                <a:lnTo>
                  <a:pt x="46" y="759"/>
                </a:lnTo>
                <a:cubicBezTo>
                  <a:pt x="55" y="759"/>
                  <a:pt x="64" y="759"/>
                  <a:pt x="73" y="759"/>
                </a:cubicBezTo>
                <a:cubicBezTo>
                  <a:pt x="127" y="732"/>
                  <a:pt x="154" y="687"/>
                  <a:pt x="163" y="651"/>
                </a:cubicBezTo>
                <a:cubicBezTo>
                  <a:pt x="172" y="642"/>
                  <a:pt x="172" y="633"/>
                  <a:pt x="181" y="623"/>
                </a:cubicBezTo>
                <a:cubicBezTo>
                  <a:pt x="181" y="623"/>
                  <a:pt x="190" y="623"/>
                  <a:pt x="190" y="614"/>
                </a:cubicBezTo>
                <a:cubicBezTo>
                  <a:pt x="199" y="614"/>
                  <a:pt x="217" y="605"/>
                  <a:pt x="236" y="578"/>
                </a:cubicBezTo>
                <a:cubicBezTo>
                  <a:pt x="236" y="569"/>
                  <a:pt x="236" y="551"/>
                  <a:pt x="227" y="533"/>
                </a:cubicBezTo>
                <a:cubicBezTo>
                  <a:pt x="208" y="497"/>
                  <a:pt x="208" y="461"/>
                  <a:pt x="227" y="434"/>
                </a:cubicBezTo>
                <a:lnTo>
                  <a:pt x="227" y="434"/>
                </a:lnTo>
                <a:cubicBezTo>
                  <a:pt x="227" y="416"/>
                  <a:pt x="236" y="398"/>
                  <a:pt x="253" y="380"/>
                </a:cubicBezTo>
                <a:cubicBezTo>
                  <a:pt x="272" y="352"/>
                  <a:pt x="299" y="307"/>
                  <a:pt x="308" y="217"/>
                </a:cubicBezTo>
                <a:cubicBezTo>
                  <a:pt x="308" y="199"/>
                  <a:pt x="317" y="181"/>
                  <a:pt x="335" y="172"/>
                </a:cubicBezTo>
                <a:cubicBezTo>
                  <a:pt x="380" y="154"/>
                  <a:pt x="380" y="154"/>
                  <a:pt x="380" y="154"/>
                </a:cubicBezTo>
                <a:cubicBezTo>
                  <a:pt x="398" y="145"/>
                  <a:pt x="407" y="127"/>
                  <a:pt x="416" y="108"/>
                </a:cubicBezTo>
                <a:cubicBezTo>
                  <a:pt x="425" y="91"/>
                  <a:pt x="425" y="72"/>
                  <a:pt x="416" y="54"/>
                </a:cubicBezTo>
                <a:close/>
                <a:moveTo>
                  <a:pt x="362" y="117"/>
                </a:moveTo>
                <a:lnTo>
                  <a:pt x="362" y="117"/>
                </a:lnTo>
                <a:cubicBezTo>
                  <a:pt x="317" y="136"/>
                  <a:pt x="317" y="136"/>
                  <a:pt x="317" y="136"/>
                </a:cubicBezTo>
                <a:cubicBezTo>
                  <a:pt x="290" y="154"/>
                  <a:pt x="272" y="181"/>
                  <a:pt x="272" y="217"/>
                </a:cubicBezTo>
                <a:cubicBezTo>
                  <a:pt x="263" y="253"/>
                  <a:pt x="253" y="316"/>
                  <a:pt x="217" y="361"/>
                </a:cubicBezTo>
                <a:cubicBezTo>
                  <a:pt x="208" y="380"/>
                  <a:pt x="199" y="398"/>
                  <a:pt x="190" y="416"/>
                </a:cubicBezTo>
                <a:lnTo>
                  <a:pt x="190" y="416"/>
                </a:lnTo>
                <a:cubicBezTo>
                  <a:pt x="172" y="461"/>
                  <a:pt x="172" y="506"/>
                  <a:pt x="190" y="551"/>
                </a:cubicBezTo>
                <a:cubicBezTo>
                  <a:pt x="199" y="560"/>
                  <a:pt x="199" y="560"/>
                  <a:pt x="199" y="569"/>
                </a:cubicBezTo>
                <a:cubicBezTo>
                  <a:pt x="190" y="578"/>
                  <a:pt x="181" y="578"/>
                  <a:pt x="172" y="587"/>
                </a:cubicBezTo>
                <a:cubicBezTo>
                  <a:pt x="163" y="587"/>
                  <a:pt x="154" y="596"/>
                  <a:pt x="154" y="605"/>
                </a:cubicBezTo>
                <a:cubicBezTo>
                  <a:pt x="145" y="614"/>
                  <a:pt x="136" y="623"/>
                  <a:pt x="127" y="633"/>
                </a:cubicBezTo>
                <a:cubicBezTo>
                  <a:pt x="118" y="669"/>
                  <a:pt x="100" y="705"/>
                  <a:pt x="64" y="723"/>
                </a:cubicBezTo>
                <a:cubicBezTo>
                  <a:pt x="55" y="723"/>
                  <a:pt x="46" y="723"/>
                  <a:pt x="46" y="723"/>
                </a:cubicBezTo>
                <a:cubicBezTo>
                  <a:pt x="46" y="723"/>
                  <a:pt x="46" y="705"/>
                  <a:pt x="64" y="678"/>
                </a:cubicBezTo>
                <a:cubicBezTo>
                  <a:pt x="100" y="623"/>
                  <a:pt x="100" y="605"/>
                  <a:pt x="109" y="578"/>
                </a:cubicBezTo>
                <a:cubicBezTo>
                  <a:pt x="109" y="560"/>
                  <a:pt x="118" y="533"/>
                  <a:pt x="127" y="497"/>
                </a:cubicBezTo>
                <a:lnTo>
                  <a:pt x="127" y="497"/>
                </a:lnTo>
                <a:cubicBezTo>
                  <a:pt x="199" y="190"/>
                  <a:pt x="199" y="190"/>
                  <a:pt x="199" y="190"/>
                </a:cubicBezTo>
                <a:cubicBezTo>
                  <a:pt x="208" y="172"/>
                  <a:pt x="208" y="145"/>
                  <a:pt x="208" y="127"/>
                </a:cubicBezTo>
                <a:cubicBezTo>
                  <a:pt x="208" y="99"/>
                  <a:pt x="227" y="91"/>
                  <a:pt x="236" y="91"/>
                </a:cubicBezTo>
                <a:cubicBezTo>
                  <a:pt x="272" y="81"/>
                  <a:pt x="299" y="63"/>
                  <a:pt x="317" y="54"/>
                </a:cubicBezTo>
                <a:cubicBezTo>
                  <a:pt x="326" y="45"/>
                  <a:pt x="344" y="36"/>
                  <a:pt x="353" y="45"/>
                </a:cubicBezTo>
                <a:cubicBezTo>
                  <a:pt x="371" y="54"/>
                  <a:pt x="371" y="63"/>
                  <a:pt x="380" y="72"/>
                </a:cubicBezTo>
                <a:cubicBezTo>
                  <a:pt x="389" y="91"/>
                  <a:pt x="380" y="108"/>
                  <a:pt x="362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0" name="Grupo 319">
            <a:extLst>
              <a:ext uri="{FF2B5EF4-FFF2-40B4-BE49-F238E27FC236}">
                <a16:creationId xmlns:a16="http://schemas.microsoft.com/office/drawing/2014/main" id="{E37953BA-6052-F64A-AA4C-AB910DCC154C}"/>
              </a:ext>
            </a:extLst>
          </p:cNvPr>
          <p:cNvGrpSpPr/>
          <p:nvPr/>
        </p:nvGrpSpPr>
        <p:grpSpPr>
          <a:xfrm>
            <a:off x="2668308" y="702079"/>
            <a:ext cx="19041035" cy="2561450"/>
            <a:chOff x="2668308" y="861425"/>
            <a:chExt cx="19041035" cy="2561450"/>
          </a:xfrm>
        </p:grpSpPr>
        <p:sp>
          <p:nvSpPr>
            <p:cNvPr id="321" name="CuadroTexto 320">
              <a:extLst>
                <a:ext uri="{FF2B5EF4-FFF2-40B4-BE49-F238E27FC236}">
                  <a16:creationId xmlns:a16="http://schemas.microsoft.com/office/drawing/2014/main" id="{1D564B6F-2CDA-B341-9F73-EE582C24AE7E}"/>
                </a:ext>
              </a:extLst>
            </p:cNvPr>
            <p:cNvSpPr txBox="1"/>
            <p:nvPr/>
          </p:nvSpPr>
          <p:spPr>
            <a:xfrm>
              <a:off x="8958626" y="861425"/>
              <a:ext cx="64604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Fitness/Sport</a:t>
              </a:r>
            </a:p>
          </p:txBody>
        </p:sp>
        <p:sp>
          <p:nvSpPr>
            <p:cNvPr id="322" name="CuadroTexto 321">
              <a:extLst>
                <a:ext uri="{FF2B5EF4-FFF2-40B4-BE49-F238E27FC236}">
                  <a16:creationId xmlns:a16="http://schemas.microsoft.com/office/drawing/2014/main" id="{C459014C-E7F5-3441-B8D5-96AFF764C02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23" name="Grupo 322">
            <a:extLst>
              <a:ext uri="{FF2B5EF4-FFF2-40B4-BE49-F238E27FC236}">
                <a16:creationId xmlns:a16="http://schemas.microsoft.com/office/drawing/2014/main" id="{62C5CAFD-A138-0E4D-B9D2-4D6ADE2FA7B2}"/>
              </a:ext>
            </a:extLst>
          </p:cNvPr>
          <p:cNvGrpSpPr/>
          <p:nvPr/>
        </p:nvGrpSpPr>
        <p:grpSpPr>
          <a:xfrm>
            <a:off x="3203570" y="11373334"/>
            <a:ext cx="4027851" cy="1481069"/>
            <a:chOff x="3733392" y="1896963"/>
            <a:chExt cx="5521554" cy="1481069"/>
          </a:xfrm>
        </p:grpSpPr>
        <p:sp>
          <p:nvSpPr>
            <p:cNvPr id="324" name="CuadroTexto 395">
              <a:extLst>
                <a:ext uri="{FF2B5EF4-FFF2-40B4-BE49-F238E27FC236}">
                  <a16:creationId xmlns:a16="http://schemas.microsoft.com/office/drawing/2014/main" id="{3940D1A9-E612-AA41-8287-5E7DE2591936}"/>
                </a:ext>
              </a:extLst>
            </p:cNvPr>
            <p:cNvSpPr txBox="1"/>
            <p:nvPr/>
          </p:nvSpPr>
          <p:spPr>
            <a:xfrm flipH="1">
              <a:off x="5179663" y="1896963"/>
              <a:ext cx="26290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25" name="Rectangle 40">
              <a:extLst>
                <a:ext uri="{FF2B5EF4-FFF2-40B4-BE49-F238E27FC236}">
                  <a16:creationId xmlns:a16="http://schemas.microsoft.com/office/drawing/2014/main" id="{2F06563D-DA9B-534D-9876-DA2F85B30CDE}"/>
                </a:ext>
              </a:extLst>
            </p:cNvPr>
            <p:cNvSpPr/>
            <p:nvPr/>
          </p:nvSpPr>
          <p:spPr>
            <a:xfrm>
              <a:off x="3733392" y="2423925"/>
              <a:ext cx="55215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6" name="Grupo 325">
            <a:extLst>
              <a:ext uri="{FF2B5EF4-FFF2-40B4-BE49-F238E27FC236}">
                <a16:creationId xmlns:a16="http://schemas.microsoft.com/office/drawing/2014/main" id="{119BBC8B-D580-8D4F-8C4C-8DEF8277774F}"/>
              </a:ext>
            </a:extLst>
          </p:cNvPr>
          <p:cNvGrpSpPr/>
          <p:nvPr/>
        </p:nvGrpSpPr>
        <p:grpSpPr>
          <a:xfrm>
            <a:off x="7871130" y="11385031"/>
            <a:ext cx="4027851" cy="1481069"/>
            <a:chOff x="3733392" y="1896963"/>
            <a:chExt cx="5521554" cy="1481069"/>
          </a:xfrm>
        </p:grpSpPr>
        <p:sp>
          <p:nvSpPr>
            <p:cNvPr id="327" name="CuadroTexto 395">
              <a:extLst>
                <a:ext uri="{FF2B5EF4-FFF2-40B4-BE49-F238E27FC236}">
                  <a16:creationId xmlns:a16="http://schemas.microsoft.com/office/drawing/2014/main" id="{9E9E47EB-81F7-9B42-B8F0-21C12072D15C}"/>
                </a:ext>
              </a:extLst>
            </p:cNvPr>
            <p:cNvSpPr txBox="1"/>
            <p:nvPr/>
          </p:nvSpPr>
          <p:spPr>
            <a:xfrm flipH="1">
              <a:off x="5179663" y="1896963"/>
              <a:ext cx="26290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8" name="Rectangle 40">
              <a:extLst>
                <a:ext uri="{FF2B5EF4-FFF2-40B4-BE49-F238E27FC236}">
                  <a16:creationId xmlns:a16="http://schemas.microsoft.com/office/drawing/2014/main" id="{289557D0-56FF-8744-92E0-24E0BAD8F296}"/>
                </a:ext>
              </a:extLst>
            </p:cNvPr>
            <p:cNvSpPr/>
            <p:nvPr/>
          </p:nvSpPr>
          <p:spPr>
            <a:xfrm>
              <a:off x="3733392" y="2423925"/>
              <a:ext cx="55215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9" name="Grupo 328">
            <a:extLst>
              <a:ext uri="{FF2B5EF4-FFF2-40B4-BE49-F238E27FC236}">
                <a16:creationId xmlns:a16="http://schemas.microsoft.com/office/drawing/2014/main" id="{925AFCBF-5D4E-4F4F-8A91-EC1ED0F64CC1}"/>
              </a:ext>
            </a:extLst>
          </p:cNvPr>
          <p:cNvGrpSpPr/>
          <p:nvPr/>
        </p:nvGrpSpPr>
        <p:grpSpPr>
          <a:xfrm>
            <a:off x="12480984" y="11378549"/>
            <a:ext cx="4027851" cy="1466876"/>
            <a:chOff x="3733392" y="1911156"/>
            <a:chExt cx="5521554" cy="1466876"/>
          </a:xfrm>
        </p:grpSpPr>
        <p:sp>
          <p:nvSpPr>
            <p:cNvPr id="330" name="CuadroTexto 395">
              <a:extLst>
                <a:ext uri="{FF2B5EF4-FFF2-40B4-BE49-F238E27FC236}">
                  <a16:creationId xmlns:a16="http://schemas.microsoft.com/office/drawing/2014/main" id="{FB05B27F-FBE6-FB46-99D7-BD711E2CA18F}"/>
                </a:ext>
              </a:extLst>
            </p:cNvPr>
            <p:cNvSpPr txBox="1"/>
            <p:nvPr/>
          </p:nvSpPr>
          <p:spPr>
            <a:xfrm flipH="1">
              <a:off x="4905385" y="1911156"/>
              <a:ext cx="31650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31" name="Rectangle 40">
              <a:extLst>
                <a:ext uri="{FF2B5EF4-FFF2-40B4-BE49-F238E27FC236}">
                  <a16:creationId xmlns:a16="http://schemas.microsoft.com/office/drawing/2014/main" id="{FA6300CD-8494-8C44-9AB7-BE05112C368D}"/>
                </a:ext>
              </a:extLst>
            </p:cNvPr>
            <p:cNvSpPr/>
            <p:nvPr/>
          </p:nvSpPr>
          <p:spPr>
            <a:xfrm>
              <a:off x="3733392" y="2423925"/>
              <a:ext cx="55215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2" name="Grupo 331">
            <a:extLst>
              <a:ext uri="{FF2B5EF4-FFF2-40B4-BE49-F238E27FC236}">
                <a16:creationId xmlns:a16="http://schemas.microsoft.com/office/drawing/2014/main" id="{138D8ADA-BF82-914A-A193-3EF0AC6A6445}"/>
              </a:ext>
            </a:extLst>
          </p:cNvPr>
          <p:cNvGrpSpPr/>
          <p:nvPr/>
        </p:nvGrpSpPr>
        <p:grpSpPr>
          <a:xfrm>
            <a:off x="17148544" y="11385031"/>
            <a:ext cx="4027851" cy="1466876"/>
            <a:chOff x="3733392" y="1911156"/>
            <a:chExt cx="5521554" cy="1466876"/>
          </a:xfrm>
        </p:grpSpPr>
        <p:sp>
          <p:nvSpPr>
            <p:cNvPr id="333" name="CuadroTexto 395">
              <a:extLst>
                <a:ext uri="{FF2B5EF4-FFF2-40B4-BE49-F238E27FC236}">
                  <a16:creationId xmlns:a16="http://schemas.microsoft.com/office/drawing/2014/main" id="{073D2A9C-E29F-9845-AF94-2AFFBC1D2D52}"/>
                </a:ext>
              </a:extLst>
            </p:cNvPr>
            <p:cNvSpPr txBox="1"/>
            <p:nvPr/>
          </p:nvSpPr>
          <p:spPr>
            <a:xfrm flipH="1">
              <a:off x="4905385" y="1911156"/>
              <a:ext cx="31650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34" name="Rectangle 40">
              <a:extLst>
                <a:ext uri="{FF2B5EF4-FFF2-40B4-BE49-F238E27FC236}">
                  <a16:creationId xmlns:a16="http://schemas.microsoft.com/office/drawing/2014/main" id="{47757543-DCB5-9549-8C8E-DC6172FFBE32}"/>
                </a:ext>
              </a:extLst>
            </p:cNvPr>
            <p:cNvSpPr/>
            <p:nvPr/>
          </p:nvSpPr>
          <p:spPr>
            <a:xfrm>
              <a:off x="3733392" y="2423925"/>
              <a:ext cx="55215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3375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upo 254">
            <a:extLst>
              <a:ext uri="{FF2B5EF4-FFF2-40B4-BE49-F238E27FC236}">
                <a16:creationId xmlns:a16="http://schemas.microsoft.com/office/drawing/2014/main" id="{7F136B9C-9D27-1D46-BBFC-697DB1F912E3}"/>
              </a:ext>
            </a:extLst>
          </p:cNvPr>
          <p:cNvGrpSpPr/>
          <p:nvPr/>
        </p:nvGrpSpPr>
        <p:grpSpPr>
          <a:xfrm>
            <a:off x="2668308" y="702079"/>
            <a:ext cx="19041035" cy="2561450"/>
            <a:chOff x="2668308" y="861425"/>
            <a:chExt cx="19041035" cy="2561450"/>
          </a:xfrm>
        </p:grpSpPr>
        <p:sp>
          <p:nvSpPr>
            <p:cNvPr id="256" name="CuadroTexto 255">
              <a:extLst>
                <a:ext uri="{FF2B5EF4-FFF2-40B4-BE49-F238E27FC236}">
                  <a16:creationId xmlns:a16="http://schemas.microsoft.com/office/drawing/2014/main" id="{C78780EC-E084-894B-9B1E-4DF872423B94}"/>
                </a:ext>
              </a:extLst>
            </p:cNvPr>
            <p:cNvSpPr txBox="1"/>
            <p:nvPr/>
          </p:nvSpPr>
          <p:spPr>
            <a:xfrm>
              <a:off x="8958626" y="861425"/>
              <a:ext cx="64604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Fitness/Sport</a:t>
              </a:r>
            </a:p>
          </p:txBody>
        </p:sp>
        <p:sp>
          <p:nvSpPr>
            <p:cNvPr id="257" name="CuadroTexto 256">
              <a:extLst>
                <a:ext uri="{FF2B5EF4-FFF2-40B4-BE49-F238E27FC236}">
                  <a16:creationId xmlns:a16="http://schemas.microsoft.com/office/drawing/2014/main" id="{6128D1E3-EAA3-F546-B349-4F2C8E31720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9" name="Freeform 1">
            <a:extLst>
              <a:ext uri="{FF2B5EF4-FFF2-40B4-BE49-F238E27FC236}">
                <a16:creationId xmlns:a16="http://schemas.microsoft.com/office/drawing/2014/main" id="{172BC0C6-5049-7D4E-9947-79E7E6352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873" y="10746912"/>
            <a:ext cx="6843492" cy="387649"/>
          </a:xfrm>
          <a:custGeom>
            <a:avLst/>
            <a:gdLst>
              <a:gd name="T0" fmla="*/ 5936 w 6073"/>
              <a:gd name="T1" fmla="*/ 343 h 344"/>
              <a:gd name="T2" fmla="*/ 5936 w 6073"/>
              <a:gd name="T3" fmla="*/ 343 h 344"/>
              <a:gd name="T4" fmla="*/ 126 w 6073"/>
              <a:gd name="T5" fmla="*/ 343 h 344"/>
              <a:gd name="T6" fmla="*/ 0 w 6073"/>
              <a:gd name="T7" fmla="*/ 208 h 344"/>
              <a:gd name="T8" fmla="*/ 0 w 6073"/>
              <a:gd name="T9" fmla="*/ 135 h 344"/>
              <a:gd name="T10" fmla="*/ 126 w 6073"/>
              <a:gd name="T11" fmla="*/ 0 h 344"/>
              <a:gd name="T12" fmla="*/ 5936 w 6073"/>
              <a:gd name="T13" fmla="*/ 0 h 344"/>
              <a:gd name="T14" fmla="*/ 6072 w 6073"/>
              <a:gd name="T15" fmla="*/ 135 h 344"/>
              <a:gd name="T16" fmla="*/ 6072 w 6073"/>
              <a:gd name="T17" fmla="*/ 208 h 344"/>
              <a:gd name="T18" fmla="*/ 5936 w 6073"/>
              <a:gd name="T19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73" h="344">
                <a:moveTo>
                  <a:pt x="5936" y="343"/>
                </a:moveTo>
                <a:lnTo>
                  <a:pt x="5936" y="343"/>
                </a:lnTo>
                <a:cubicBezTo>
                  <a:pt x="126" y="343"/>
                  <a:pt x="126" y="343"/>
                  <a:pt x="126" y="343"/>
                </a:cubicBezTo>
                <a:cubicBezTo>
                  <a:pt x="54" y="343"/>
                  <a:pt x="0" y="289"/>
                  <a:pt x="0" y="208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54" y="0"/>
                  <a:pt x="126" y="0"/>
                </a:cubicBezTo>
                <a:cubicBezTo>
                  <a:pt x="5936" y="0"/>
                  <a:pt x="5936" y="0"/>
                  <a:pt x="5936" y="0"/>
                </a:cubicBezTo>
                <a:cubicBezTo>
                  <a:pt x="6008" y="0"/>
                  <a:pt x="6072" y="63"/>
                  <a:pt x="6072" y="135"/>
                </a:cubicBezTo>
                <a:cubicBezTo>
                  <a:pt x="6072" y="208"/>
                  <a:pt x="6072" y="208"/>
                  <a:pt x="6072" y="208"/>
                </a:cubicBezTo>
                <a:cubicBezTo>
                  <a:pt x="6072" y="289"/>
                  <a:pt x="6008" y="343"/>
                  <a:pt x="5936" y="3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2">
            <a:extLst>
              <a:ext uri="{FF2B5EF4-FFF2-40B4-BE49-F238E27FC236}">
                <a16:creationId xmlns:a16="http://schemas.microsoft.com/office/drawing/2014/main" id="{8DC56DD0-DD02-2A4F-8F9A-F67016184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873" y="4658838"/>
            <a:ext cx="3036583" cy="5089131"/>
          </a:xfrm>
          <a:custGeom>
            <a:avLst/>
            <a:gdLst>
              <a:gd name="T0" fmla="*/ 2394 w 2693"/>
              <a:gd name="T1" fmla="*/ 4074 h 4517"/>
              <a:gd name="T2" fmla="*/ 2394 w 2693"/>
              <a:gd name="T3" fmla="*/ 4074 h 4517"/>
              <a:gd name="T4" fmla="*/ 2394 w 2693"/>
              <a:gd name="T5" fmla="*/ 533 h 4517"/>
              <a:gd name="T6" fmla="*/ 2692 w 2693"/>
              <a:gd name="T7" fmla="*/ 0 h 4517"/>
              <a:gd name="T8" fmla="*/ 0 w 2693"/>
              <a:gd name="T9" fmla="*/ 3007 h 4517"/>
              <a:gd name="T10" fmla="*/ 0 w 2693"/>
              <a:gd name="T11" fmla="*/ 4137 h 4517"/>
              <a:gd name="T12" fmla="*/ 451 w 2693"/>
              <a:gd name="T13" fmla="*/ 4408 h 4517"/>
              <a:gd name="T14" fmla="*/ 1834 w 2693"/>
              <a:gd name="T15" fmla="*/ 4074 h 4517"/>
              <a:gd name="T16" fmla="*/ 2394 w 2693"/>
              <a:gd name="T17" fmla="*/ 4074 h 4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93" h="4517">
                <a:moveTo>
                  <a:pt x="2394" y="4074"/>
                </a:moveTo>
                <a:lnTo>
                  <a:pt x="2394" y="4074"/>
                </a:lnTo>
                <a:cubicBezTo>
                  <a:pt x="2394" y="533"/>
                  <a:pt x="2394" y="533"/>
                  <a:pt x="2394" y="533"/>
                </a:cubicBezTo>
                <a:cubicBezTo>
                  <a:pt x="2394" y="307"/>
                  <a:pt x="2511" y="108"/>
                  <a:pt x="2692" y="0"/>
                </a:cubicBezTo>
                <a:cubicBezTo>
                  <a:pt x="1174" y="163"/>
                  <a:pt x="0" y="1454"/>
                  <a:pt x="0" y="3007"/>
                </a:cubicBezTo>
                <a:cubicBezTo>
                  <a:pt x="0" y="4137"/>
                  <a:pt x="0" y="4137"/>
                  <a:pt x="0" y="4137"/>
                </a:cubicBezTo>
                <a:cubicBezTo>
                  <a:pt x="0" y="4363"/>
                  <a:pt x="244" y="4516"/>
                  <a:pt x="451" y="4408"/>
                </a:cubicBezTo>
                <a:cubicBezTo>
                  <a:pt x="867" y="4191"/>
                  <a:pt x="1337" y="4074"/>
                  <a:pt x="1834" y="4074"/>
                </a:cubicBezTo>
                <a:lnTo>
                  <a:pt x="2394" y="407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470F8D93-6E46-1E46-B467-F279AFAE5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753" y="4658838"/>
            <a:ext cx="3036580" cy="5089131"/>
          </a:xfrm>
          <a:custGeom>
            <a:avLst/>
            <a:gdLst>
              <a:gd name="T0" fmla="*/ 289 w 2694"/>
              <a:gd name="T1" fmla="*/ 533 h 4517"/>
              <a:gd name="T2" fmla="*/ 289 w 2694"/>
              <a:gd name="T3" fmla="*/ 533 h 4517"/>
              <a:gd name="T4" fmla="*/ 289 w 2694"/>
              <a:gd name="T5" fmla="*/ 4074 h 4517"/>
              <a:gd name="T6" fmla="*/ 849 w 2694"/>
              <a:gd name="T7" fmla="*/ 4074 h 4517"/>
              <a:gd name="T8" fmla="*/ 2241 w 2694"/>
              <a:gd name="T9" fmla="*/ 4408 h 4517"/>
              <a:gd name="T10" fmla="*/ 2693 w 2694"/>
              <a:gd name="T11" fmla="*/ 4137 h 4517"/>
              <a:gd name="T12" fmla="*/ 2693 w 2694"/>
              <a:gd name="T13" fmla="*/ 3007 h 4517"/>
              <a:gd name="T14" fmla="*/ 0 w 2694"/>
              <a:gd name="T15" fmla="*/ 0 h 4517"/>
              <a:gd name="T16" fmla="*/ 289 w 2694"/>
              <a:gd name="T17" fmla="*/ 533 h 4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94" h="4517">
                <a:moveTo>
                  <a:pt x="289" y="533"/>
                </a:moveTo>
                <a:lnTo>
                  <a:pt x="289" y="533"/>
                </a:lnTo>
                <a:cubicBezTo>
                  <a:pt x="289" y="4074"/>
                  <a:pt x="289" y="4074"/>
                  <a:pt x="289" y="4074"/>
                </a:cubicBezTo>
                <a:cubicBezTo>
                  <a:pt x="849" y="4074"/>
                  <a:pt x="849" y="4074"/>
                  <a:pt x="849" y="4074"/>
                </a:cubicBezTo>
                <a:cubicBezTo>
                  <a:pt x="1346" y="4074"/>
                  <a:pt x="1825" y="4191"/>
                  <a:pt x="2241" y="4408"/>
                </a:cubicBezTo>
                <a:cubicBezTo>
                  <a:pt x="2449" y="4516"/>
                  <a:pt x="2693" y="4363"/>
                  <a:pt x="2693" y="4137"/>
                </a:cubicBezTo>
                <a:cubicBezTo>
                  <a:pt x="2693" y="3007"/>
                  <a:pt x="2693" y="3007"/>
                  <a:pt x="2693" y="3007"/>
                </a:cubicBezTo>
                <a:cubicBezTo>
                  <a:pt x="2693" y="1454"/>
                  <a:pt x="1509" y="163"/>
                  <a:pt x="0" y="0"/>
                </a:cubicBezTo>
                <a:cubicBezTo>
                  <a:pt x="172" y="108"/>
                  <a:pt x="289" y="307"/>
                  <a:pt x="289" y="5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4">
            <a:extLst>
              <a:ext uri="{FF2B5EF4-FFF2-40B4-BE49-F238E27FC236}">
                <a16:creationId xmlns:a16="http://schemas.microsoft.com/office/drawing/2014/main" id="{D9DBF182-A835-9847-9AE1-9215BAB68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8506" y="4534594"/>
            <a:ext cx="1436286" cy="4716391"/>
          </a:xfrm>
          <a:custGeom>
            <a:avLst/>
            <a:gdLst>
              <a:gd name="T0" fmla="*/ 985 w 1275"/>
              <a:gd name="T1" fmla="*/ 109 h 4184"/>
              <a:gd name="T2" fmla="*/ 985 w 1275"/>
              <a:gd name="T3" fmla="*/ 109 h 4184"/>
              <a:gd name="T4" fmla="*/ 642 w 1275"/>
              <a:gd name="T5" fmla="*/ 0 h 4184"/>
              <a:gd name="T6" fmla="*/ 298 w 1275"/>
              <a:gd name="T7" fmla="*/ 109 h 4184"/>
              <a:gd name="T8" fmla="*/ 0 w 1275"/>
              <a:gd name="T9" fmla="*/ 642 h 4184"/>
              <a:gd name="T10" fmla="*/ 0 w 1275"/>
              <a:gd name="T11" fmla="*/ 4183 h 4184"/>
              <a:gd name="T12" fmla="*/ 1274 w 1275"/>
              <a:gd name="T13" fmla="*/ 4183 h 4184"/>
              <a:gd name="T14" fmla="*/ 1274 w 1275"/>
              <a:gd name="T15" fmla="*/ 642 h 4184"/>
              <a:gd name="T16" fmla="*/ 985 w 1275"/>
              <a:gd name="T17" fmla="*/ 109 h 4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4184">
                <a:moveTo>
                  <a:pt x="985" y="109"/>
                </a:moveTo>
                <a:lnTo>
                  <a:pt x="985" y="109"/>
                </a:lnTo>
                <a:cubicBezTo>
                  <a:pt x="886" y="36"/>
                  <a:pt x="768" y="0"/>
                  <a:pt x="642" y="0"/>
                </a:cubicBezTo>
                <a:cubicBezTo>
                  <a:pt x="515" y="0"/>
                  <a:pt x="398" y="36"/>
                  <a:pt x="298" y="109"/>
                </a:cubicBezTo>
                <a:cubicBezTo>
                  <a:pt x="117" y="217"/>
                  <a:pt x="0" y="416"/>
                  <a:pt x="0" y="642"/>
                </a:cubicBezTo>
                <a:cubicBezTo>
                  <a:pt x="0" y="4183"/>
                  <a:pt x="0" y="4183"/>
                  <a:pt x="0" y="4183"/>
                </a:cubicBezTo>
                <a:cubicBezTo>
                  <a:pt x="1274" y="4183"/>
                  <a:pt x="1274" y="4183"/>
                  <a:pt x="1274" y="4183"/>
                </a:cubicBezTo>
                <a:cubicBezTo>
                  <a:pt x="1274" y="642"/>
                  <a:pt x="1274" y="642"/>
                  <a:pt x="1274" y="642"/>
                </a:cubicBezTo>
                <a:cubicBezTo>
                  <a:pt x="1274" y="416"/>
                  <a:pt x="1157" y="217"/>
                  <a:pt x="985" y="1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0DDE5FC0-86B1-4C40-BEC3-0025394BD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572" y="10026282"/>
            <a:ext cx="2658871" cy="1893516"/>
          </a:xfrm>
          <a:custGeom>
            <a:avLst/>
            <a:gdLst>
              <a:gd name="T0" fmla="*/ 1193 w 2359"/>
              <a:gd name="T1" fmla="*/ 28 h 1682"/>
              <a:gd name="T2" fmla="*/ 1193 w 2359"/>
              <a:gd name="T3" fmla="*/ 28 h 1682"/>
              <a:gd name="T4" fmla="*/ 831 w 2359"/>
              <a:gd name="T5" fmla="*/ 9 h 1682"/>
              <a:gd name="T6" fmla="*/ 831 w 2359"/>
              <a:gd name="T7" fmla="*/ 9 h 1682"/>
              <a:gd name="T8" fmla="*/ 0 w 2359"/>
              <a:gd name="T9" fmla="*/ 841 h 1682"/>
              <a:gd name="T10" fmla="*/ 831 w 2359"/>
              <a:gd name="T11" fmla="*/ 1681 h 1682"/>
              <a:gd name="T12" fmla="*/ 831 w 2359"/>
              <a:gd name="T13" fmla="*/ 1681 h 1682"/>
              <a:gd name="T14" fmla="*/ 1211 w 2359"/>
              <a:gd name="T15" fmla="*/ 1654 h 1682"/>
              <a:gd name="T16" fmla="*/ 2286 w 2359"/>
              <a:gd name="T17" fmla="*/ 994 h 1682"/>
              <a:gd name="T18" fmla="*/ 2286 w 2359"/>
              <a:gd name="T19" fmla="*/ 696 h 1682"/>
              <a:gd name="T20" fmla="*/ 1193 w 2359"/>
              <a:gd name="T21" fmla="*/ 28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59" h="1682">
                <a:moveTo>
                  <a:pt x="1193" y="28"/>
                </a:moveTo>
                <a:lnTo>
                  <a:pt x="1193" y="28"/>
                </a:lnTo>
                <a:cubicBezTo>
                  <a:pt x="1066" y="9"/>
                  <a:pt x="940" y="0"/>
                  <a:pt x="831" y="9"/>
                </a:cubicBezTo>
                <a:lnTo>
                  <a:pt x="831" y="9"/>
                </a:lnTo>
                <a:cubicBezTo>
                  <a:pt x="370" y="9"/>
                  <a:pt x="0" y="389"/>
                  <a:pt x="0" y="841"/>
                </a:cubicBezTo>
                <a:cubicBezTo>
                  <a:pt x="0" y="1301"/>
                  <a:pt x="370" y="1672"/>
                  <a:pt x="831" y="1681"/>
                </a:cubicBezTo>
                <a:lnTo>
                  <a:pt x="831" y="1681"/>
                </a:lnTo>
                <a:cubicBezTo>
                  <a:pt x="949" y="1681"/>
                  <a:pt x="1075" y="1681"/>
                  <a:pt x="1211" y="1654"/>
                </a:cubicBezTo>
                <a:cubicBezTo>
                  <a:pt x="1735" y="1563"/>
                  <a:pt x="2096" y="1229"/>
                  <a:pt x="2286" y="994"/>
                </a:cubicBezTo>
                <a:cubicBezTo>
                  <a:pt x="2358" y="913"/>
                  <a:pt x="2358" y="777"/>
                  <a:pt x="2286" y="696"/>
                </a:cubicBezTo>
                <a:cubicBezTo>
                  <a:pt x="2087" y="461"/>
                  <a:pt x="1717" y="118"/>
                  <a:pt x="1193" y="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E0D37FC1-90A7-964F-96F0-02ECDCD82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214" y="10239987"/>
            <a:ext cx="2137038" cy="1476045"/>
          </a:xfrm>
          <a:custGeom>
            <a:avLst/>
            <a:gdLst>
              <a:gd name="T0" fmla="*/ 958 w 1898"/>
              <a:gd name="T1" fmla="*/ 18 h 1311"/>
              <a:gd name="T2" fmla="*/ 958 w 1898"/>
              <a:gd name="T3" fmla="*/ 18 h 1311"/>
              <a:gd name="T4" fmla="*/ 669 w 1898"/>
              <a:gd name="T5" fmla="*/ 9 h 1311"/>
              <a:gd name="T6" fmla="*/ 669 w 1898"/>
              <a:gd name="T7" fmla="*/ 9 h 1311"/>
              <a:gd name="T8" fmla="*/ 0 w 1898"/>
              <a:gd name="T9" fmla="*/ 651 h 1311"/>
              <a:gd name="T10" fmla="*/ 669 w 1898"/>
              <a:gd name="T11" fmla="*/ 1301 h 1311"/>
              <a:gd name="T12" fmla="*/ 669 w 1898"/>
              <a:gd name="T13" fmla="*/ 1301 h 1311"/>
              <a:gd name="T14" fmla="*/ 976 w 1898"/>
              <a:gd name="T15" fmla="*/ 1283 h 1311"/>
              <a:gd name="T16" fmla="*/ 1834 w 1898"/>
              <a:gd name="T17" fmla="*/ 768 h 1311"/>
              <a:gd name="T18" fmla="*/ 1834 w 1898"/>
              <a:gd name="T19" fmla="*/ 533 h 1311"/>
              <a:gd name="T20" fmla="*/ 958 w 1898"/>
              <a:gd name="T21" fmla="*/ 18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8" h="1311">
                <a:moveTo>
                  <a:pt x="958" y="18"/>
                </a:moveTo>
                <a:lnTo>
                  <a:pt x="958" y="18"/>
                </a:lnTo>
                <a:cubicBezTo>
                  <a:pt x="849" y="0"/>
                  <a:pt x="750" y="0"/>
                  <a:pt x="669" y="9"/>
                </a:cubicBezTo>
                <a:lnTo>
                  <a:pt x="669" y="9"/>
                </a:lnTo>
                <a:cubicBezTo>
                  <a:pt x="298" y="9"/>
                  <a:pt x="0" y="298"/>
                  <a:pt x="0" y="651"/>
                </a:cubicBezTo>
                <a:cubicBezTo>
                  <a:pt x="0" y="1012"/>
                  <a:pt x="298" y="1301"/>
                  <a:pt x="669" y="1301"/>
                </a:cubicBezTo>
                <a:lnTo>
                  <a:pt x="669" y="1301"/>
                </a:lnTo>
                <a:cubicBezTo>
                  <a:pt x="759" y="1310"/>
                  <a:pt x="858" y="1310"/>
                  <a:pt x="976" y="1283"/>
                </a:cubicBezTo>
                <a:cubicBezTo>
                  <a:pt x="1391" y="1220"/>
                  <a:pt x="1681" y="949"/>
                  <a:pt x="1834" y="768"/>
                </a:cubicBezTo>
                <a:cubicBezTo>
                  <a:pt x="1897" y="705"/>
                  <a:pt x="1897" y="605"/>
                  <a:pt x="1834" y="533"/>
                </a:cubicBezTo>
                <a:cubicBezTo>
                  <a:pt x="1672" y="352"/>
                  <a:pt x="1382" y="91"/>
                  <a:pt x="958" y="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F891592A-3847-1A4C-939E-73109C243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763" y="10026282"/>
            <a:ext cx="2648934" cy="1893516"/>
          </a:xfrm>
          <a:custGeom>
            <a:avLst/>
            <a:gdLst>
              <a:gd name="T0" fmla="*/ 1166 w 2350"/>
              <a:gd name="T1" fmla="*/ 28 h 1682"/>
              <a:gd name="T2" fmla="*/ 1166 w 2350"/>
              <a:gd name="T3" fmla="*/ 28 h 1682"/>
              <a:gd name="T4" fmla="*/ 1518 w 2350"/>
              <a:gd name="T5" fmla="*/ 9 h 1682"/>
              <a:gd name="T6" fmla="*/ 1518 w 2350"/>
              <a:gd name="T7" fmla="*/ 9 h 1682"/>
              <a:gd name="T8" fmla="*/ 2349 w 2350"/>
              <a:gd name="T9" fmla="*/ 841 h 1682"/>
              <a:gd name="T10" fmla="*/ 1518 w 2350"/>
              <a:gd name="T11" fmla="*/ 1681 h 1682"/>
              <a:gd name="T12" fmla="*/ 1518 w 2350"/>
              <a:gd name="T13" fmla="*/ 1681 h 1682"/>
              <a:gd name="T14" fmla="*/ 1138 w 2350"/>
              <a:gd name="T15" fmla="*/ 1654 h 1682"/>
              <a:gd name="T16" fmla="*/ 72 w 2350"/>
              <a:gd name="T17" fmla="*/ 994 h 1682"/>
              <a:gd name="T18" fmla="*/ 72 w 2350"/>
              <a:gd name="T19" fmla="*/ 696 h 1682"/>
              <a:gd name="T20" fmla="*/ 1166 w 2350"/>
              <a:gd name="T21" fmla="*/ 28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50" h="1682">
                <a:moveTo>
                  <a:pt x="1166" y="28"/>
                </a:moveTo>
                <a:lnTo>
                  <a:pt x="1166" y="28"/>
                </a:lnTo>
                <a:cubicBezTo>
                  <a:pt x="1292" y="9"/>
                  <a:pt x="1409" y="0"/>
                  <a:pt x="1518" y="9"/>
                </a:cubicBezTo>
                <a:lnTo>
                  <a:pt x="1518" y="9"/>
                </a:lnTo>
                <a:cubicBezTo>
                  <a:pt x="1979" y="9"/>
                  <a:pt x="2349" y="389"/>
                  <a:pt x="2349" y="841"/>
                </a:cubicBezTo>
                <a:cubicBezTo>
                  <a:pt x="2349" y="1301"/>
                  <a:pt x="1979" y="1672"/>
                  <a:pt x="1518" y="1681"/>
                </a:cubicBezTo>
                <a:lnTo>
                  <a:pt x="1518" y="1681"/>
                </a:lnTo>
                <a:cubicBezTo>
                  <a:pt x="1400" y="1681"/>
                  <a:pt x="1274" y="1681"/>
                  <a:pt x="1138" y="1654"/>
                </a:cubicBezTo>
                <a:cubicBezTo>
                  <a:pt x="614" y="1563"/>
                  <a:pt x="262" y="1229"/>
                  <a:pt x="72" y="994"/>
                </a:cubicBezTo>
                <a:cubicBezTo>
                  <a:pt x="0" y="913"/>
                  <a:pt x="0" y="777"/>
                  <a:pt x="72" y="696"/>
                </a:cubicBezTo>
                <a:cubicBezTo>
                  <a:pt x="271" y="461"/>
                  <a:pt x="632" y="118"/>
                  <a:pt x="1166" y="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509F7663-3E9D-A541-92E5-D7DA74F1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986" y="10239987"/>
            <a:ext cx="2137038" cy="1476045"/>
          </a:xfrm>
          <a:custGeom>
            <a:avLst/>
            <a:gdLst>
              <a:gd name="T0" fmla="*/ 940 w 1898"/>
              <a:gd name="T1" fmla="*/ 18 h 1311"/>
              <a:gd name="T2" fmla="*/ 940 w 1898"/>
              <a:gd name="T3" fmla="*/ 18 h 1311"/>
              <a:gd name="T4" fmla="*/ 1229 w 1898"/>
              <a:gd name="T5" fmla="*/ 9 h 1311"/>
              <a:gd name="T6" fmla="*/ 1229 w 1898"/>
              <a:gd name="T7" fmla="*/ 9 h 1311"/>
              <a:gd name="T8" fmla="*/ 1897 w 1898"/>
              <a:gd name="T9" fmla="*/ 651 h 1311"/>
              <a:gd name="T10" fmla="*/ 1229 w 1898"/>
              <a:gd name="T11" fmla="*/ 1301 h 1311"/>
              <a:gd name="T12" fmla="*/ 1229 w 1898"/>
              <a:gd name="T13" fmla="*/ 1301 h 1311"/>
              <a:gd name="T14" fmla="*/ 922 w 1898"/>
              <a:gd name="T15" fmla="*/ 1283 h 1311"/>
              <a:gd name="T16" fmla="*/ 54 w 1898"/>
              <a:gd name="T17" fmla="*/ 768 h 1311"/>
              <a:gd name="T18" fmla="*/ 54 w 1898"/>
              <a:gd name="T19" fmla="*/ 533 h 1311"/>
              <a:gd name="T20" fmla="*/ 940 w 1898"/>
              <a:gd name="T21" fmla="*/ 18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8" h="1311">
                <a:moveTo>
                  <a:pt x="940" y="18"/>
                </a:moveTo>
                <a:lnTo>
                  <a:pt x="940" y="18"/>
                </a:lnTo>
                <a:cubicBezTo>
                  <a:pt x="1039" y="0"/>
                  <a:pt x="1138" y="0"/>
                  <a:pt x="1229" y="9"/>
                </a:cubicBezTo>
                <a:lnTo>
                  <a:pt x="1229" y="9"/>
                </a:lnTo>
                <a:cubicBezTo>
                  <a:pt x="1599" y="9"/>
                  <a:pt x="1897" y="298"/>
                  <a:pt x="1897" y="651"/>
                </a:cubicBezTo>
                <a:cubicBezTo>
                  <a:pt x="1897" y="1012"/>
                  <a:pt x="1599" y="1301"/>
                  <a:pt x="1229" y="1301"/>
                </a:cubicBezTo>
                <a:lnTo>
                  <a:pt x="1229" y="1301"/>
                </a:lnTo>
                <a:cubicBezTo>
                  <a:pt x="1129" y="1310"/>
                  <a:pt x="1030" y="1310"/>
                  <a:pt x="922" y="1283"/>
                </a:cubicBezTo>
                <a:cubicBezTo>
                  <a:pt x="497" y="1220"/>
                  <a:pt x="208" y="949"/>
                  <a:pt x="54" y="768"/>
                </a:cubicBezTo>
                <a:cubicBezTo>
                  <a:pt x="0" y="705"/>
                  <a:pt x="0" y="605"/>
                  <a:pt x="54" y="533"/>
                </a:cubicBezTo>
                <a:cubicBezTo>
                  <a:pt x="217" y="352"/>
                  <a:pt x="515" y="91"/>
                  <a:pt x="940" y="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48">
            <a:extLst>
              <a:ext uri="{FF2B5EF4-FFF2-40B4-BE49-F238E27FC236}">
                <a16:creationId xmlns:a16="http://schemas.microsoft.com/office/drawing/2014/main" id="{D8813391-94DA-EB43-ACBC-E02EB0200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1419" y="4355679"/>
            <a:ext cx="2117158" cy="2107218"/>
          </a:xfrm>
          <a:custGeom>
            <a:avLst/>
            <a:gdLst>
              <a:gd name="T0" fmla="*/ 1879 w 1880"/>
              <a:gd name="T1" fmla="*/ 940 h 1871"/>
              <a:gd name="T2" fmla="*/ 1879 w 1880"/>
              <a:gd name="T3" fmla="*/ 940 h 1871"/>
              <a:gd name="T4" fmla="*/ 939 w 1880"/>
              <a:gd name="T5" fmla="*/ 1870 h 1871"/>
              <a:gd name="T6" fmla="*/ 0 w 1880"/>
              <a:gd name="T7" fmla="*/ 940 h 1871"/>
              <a:gd name="T8" fmla="*/ 939 w 1880"/>
              <a:gd name="T9" fmla="*/ 0 h 1871"/>
              <a:gd name="T10" fmla="*/ 1879 w 1880"/>
              <a:gd name="T11" fmla="*/ 940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0" h="1871">
                <a:moveTo>
                  <a:pt x="1879" y="940"/>
                </a:moveTo>
                <a:lnTo>
                  <a:pt x="1879" y="940"/>
                </a:lnTo>
                <a:cubicBezTo>
                  <a:pt x="1879" y="1454"/>
                  <a:pt x="1463" y="1870"/>
                  <a:pt x="939" y="1870"/>
                </a:cubicBezTo>
                <a:cubicBezTo>
                  <a:pt x="424" y="1870"/>
                  <a:pt x="0" y="1454"/>
                  <a:pt x="0" y="940"/>
                </a:cubicBezTo>
                <a:cubicBezTo>
                  <a:pt x="0" y="415"/>
                  <a:pt x="424" y="0"/>
                  <a:pt x="939" y="0"/>
                </a:cubicBezTo>
                <a:cubicBezTo>
                  <a:pt x="1463" y="0"/>
                  <a:pt x="1879" y="415"/>
                  <a:pt x="1879" y="9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49">
            <a:extLst>
              <a:ext uri="{FF2B5EF4-FFF2-40B4-BE49-F238E27FC236}">
                <a16:creationId xmlns:a16="http://schemas.microsoft.com/office/drawing/2014/main" id="{EF777395-881A-624A-B97F-7FEDFBCD2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1419" y="7511535"/>
            <a:ext cx="2117158" cy="2107218"/>
          </a:xfrm>
          <a:custGeom>
            <a:avLst/>
            <a:gdLst>
              <a:gd name="T0" fmla="*/ 1879 w 1880"/>
              <a:gd name="T1" fmla="*/ 939 h 1871"/>
              <a:gd name="T2" fmla="*/ 1879 w 1880"/>
              <a:gd name="T3" fmla="*/ 939 h 1871"/>
              <a:gd name="T4" fmla="*/ 939 w 1880"/>
              <a:gd name="T5" fmla="*/ 1870 h 1871"/>
              <a:gd name="T6" fmla="*/ 0 w 1880"/>
              <a:gd name="T7" fmla="*/ 939 h 1871"/>
              <a:gd name="T8" fmla="*/ 939 w 1880"/>
              <a:gd name="T9" fmla="*/ 0 h 1871"/>
              <a:gd name="T10" fmla="*/ 1879 w 1880"/>
              <a:gd name="T11" fmla="*/ 939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0" h="1871">
                <a:moveTo>
                  <a:pt x="1879" y="939"/>
                </a:moveTo>
                <a:lnTo>
                  <a:pt x="1879" y="939"/>
                </a:lnTo>
                <a:cubicBezTo>
                  <a:pt x="1879" y="1454"/>
                  <a:pt x="1463" y="1870"/>
                  <a:pt x="939" y="1870"/>
                </a:cubicBezTo>
                <a:cubicBezTo>
                  <a:pt x="424" y="1870"/>
                  <a:pt x="0" y="1454"/>
                  <a:pt x="0" y="939"/>
                </a:cubicBezTo>
                <a:cubicBezTo>
                  <a:pt x="0" y="415"/>
                  <a:pt x="424" y="0"/>
                  <a:pt x="939" y="0"/>
                </a:cubicBezTo>
                <a:cubicBezTo>
                  <a:pt x="1463" y="0"/>
                  <a:pt x="1879" y="415"/>
                  <a:pt x="1879" y="9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50">
            <a:extLst>
              <a:ext uri="{FF2B5EF4-FFF2-40B4-BE49-F238E27FC236}">
                <a16:creationId xmlns:a16="http://schemas.microsoft.com/office/drawing/2014/main" id="{BAF3B43E-CEED-EB49-8450-2E3482F54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1419" y="10667395"/>
            <a:ext cx="2117158" cy="2107218"/>
          </a:xfrm>
          <a:custGeom>
            <a:avLst/>
            <a:gdLst>
              <a:gd name="T0" fmla="*/ 1879 w 1880"/>
              <a:gd name="T1" fmla="*/ 939 h 1871"/>
              <a:gd name="T2" fmla="*/ 1879 w 1880"/>
              <a:gd name="T3" fmla="*/ 939 h 1871"/>
              <a:gd name="T4" fmla="*/ 939 w 1880"/>
              <a:gd name="T5" fmla="*/ 1870 h 1871"/>
              <a:gd name="T6" fmla="*/ 0 w 1880"/>
              <a:gd name="T7" fmla="*/ 939 h 1871"/>
              <a:gd name="T8" fmla="*/ 939 w 1880"/>
              <a:gd name="T9" fmla="*/ 0 h 1871"/>
              <a:gd name="T10" fmla="*/ 1879 w 1880"/>
              <a:gd name="T11" fmla="*/ 939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0" h="1871">
                <a:moveTo>
                  <a:pt x="1879" y="939"/>
                </a:moveTo>
                <a:lnTo>
                  <a:pt x="1879" y="939"/>
                </a:lnTo>
                <a:cubicBezTo>
                  <a:pt x="1879" y="1454"/>
                  <a:pt x="1463" y="1870"/>
                  <a:pt x="939" y="1870"/>
                </a:cubicBezTo>
                <a:cubicBezTo>
                  <a:pt x="424" y="1870"/>
                  <a:pt x="0" y="1454"/>
                  <a:pt x="0" y="939"/>
                </a:cubicBezTo>
                <a:cubicBezTo>
                  <a:pt x="0" y="415"/>
                  <a:pt x="424" y="0"/>
                  <a:pt x="939" y="0"/>
                </a:cubicBezTo>
                <a:cubicBezTo>
                  <a:pt x="1463" y="0"/>
                  <a:pt x="1879" y="415"/>
                  <a:pt x="1879" y="9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99">
            <a:extLst>
              <a:ext uri="{FF2B5EF4-FFF2-40B4-BE49-F238E27FC236}">
                <a16:creationId xmlns:a16="http://schemas.microsoft.com/office/drawing/2014/main" id="{775A612F-1535-7C45-AD16-A82AE7AF1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1624" y="4748296"/>
            <a:ext cx="531776" cy="1317013"/>
          </a:xfrm>
          <a:custGeom>
            <a:avLst/>
            <a:gdLst>
              <a:gd name="T0" fmla="*/ 344 w 471"/>
              <a:gd name="T1" fmla="*/ 1166 h 1167"/>
              <a:gd name="T2" fmla="*/ 235 w 471"/>
              <a:gd name="T3" fmla="*/ 1120 h 1167"/>
              <a:gd name="T4" fmla="*/ 136 w 471"/>
              <a:gd name="T5" fmla="*/ 1166 h 1167"/>
              <a:gd name="T6" fmla="*/ 0 w 471"/>
              <a:gd name="T7" fmla="*/ 1039 h 1167"/>
              <a:gd name="T8" fmla="*/ 72 w 471"/>
              <a:gd name="T9" fmla="*/ 913 h 1167"/>
              <a:gd name="T10" fmla="*/ 109 w 471"/>
              <a:gd name="T11" fmla="*/ 877 h 1167"/>
              <a:gd name="T12" fmla="*/ 72 w 471"/>
              <a:gd name="T13" fmla="*/ 253 h 1167"/>
              <a:gd name="T14" fmla="*/ 36 w 471"/>
              <a:gd name="T15" fmla="*/ 226 h 1167"/>
              <a:gd name="T16" fmla="*/ 36 w 471"/>
              <a:gd name="T17" fmla="*/ 36 h 1167"/>
              <a:gd name="T18" fmla="*/ 226 w 471"/>
              <a:gd name="T19" fmla="*/ 36 h 1167"/>
              <a:gd name="T20" fmla="*/ 244 w 471"/>
              <a:gd name="T21" fmla="*/ 36 h 1167"/>
              <a:gd name="T22" fmla="*/ 434 w 471"/>
              <a:gd name="T23" fmla="*/ 36 h 1167"/>
              <a:gd name="T24" fmla="*/ 434 w 471"/>
              <a:gd name="T25" fmla="*/ 226 h 1167"/>
              <a:gd name="T26" fmla="*/ 407 w 471"/>
              <a:gd name="T27" fmla="*/ 253 h 1167"/>
              <a:gd name="T28" fmla="*/ 371 w 471"/>
              <a:gd name="T29" fmla="*/ 886 h 1167"/>
              <a:gd name="T30" fmla="*/ 407 w 471"/>
              <a:gd name="T31" fmla="*/ 913 h 1167"/>
              <a:gd name="T32" fmla="*/ 434 w 471"/>
              <a:gd name="T33" fmla="*/ 940 h 1167"/>
              <a:gd name="T34" fmla="*/ 434 w 471"/>
              <a:gd name="T35" fmla="*/ 1130 h 1167"/>
              <a:gd name="T36" fmla="*/ 235 w 471"/>
              <a:gd name="T37" fmla="*/ 1048 h 1167"/>
              <a:gd name="T38" fmla="*/ 253 w 471"/>
              <a:gd name="T39" fmla="*/ 1057 h 1167"/>
              <a:gd name="T40" fmla="*/ 344 w 471"/>
              <a:gd name="T41" fmla="*/ 1111 h 1167"/>
              <a:gd name="T42" fmla="*/ 416 w 471"/>
              <a:gd name="T43" fmla="*/ 1039 h 1167"/>
              <a:gd name="T44" fmla="*/ 362 w 471"/>
              <a:gd name="T45" fmla="*/ 949 h 1167"/>
              <a:gd name="T46" fmla="*/ 325 w 471"/>
              <a:gd name="T47" fmla="*/ 913 h 1167"/>
              <a:gd name="T48" fmla="*/ 317 w 471"/>
              <a:gd name="T49" fmla="*/ 271 h 1167"/>
              <a:gd name="T50" fmla="*/ 362 w 471"/>
              <a:gd name="T51" fmla="*/ 217 h 1167"/>
              <a:gd name="T52" fmla="*/ 389 w 471"/>
              <a:gd name="T53" fmla="*/ 181 h 1167"/>
              <a:gd name="T54" fmla="*/ 389 w 471"/>
              <a:gd name="T55" fmla="*/ 82 h 1167"/>
              <a:gd name="T56" fmla="*/ 289 w 471"/>
              <a:gd name="T57" fmla="*/ 82 h 1167"/>
              <a:gd name="T58" fmla="*/ 217 w 471"/>
              <a:gd name="T59" fmla="*/ 108 h 1167"/>
              <a:gd name="T60" fmla="*/ 136 w 471"/>
              <a:gd name="T61" fmla="*/ 54 h 1167"/>
              <a:gd name="T62" fmla="*/ 64 w 471"/>
              <a:gd name="T63" fmla="*/ 127 h 1167"/>
              <a:gd name="T64" fmla="*/ 109 w 471"/>
              <a:gd name="T65" fmla="*/ 217 h 1167"/>
              <a:gd name="T66" fmla="*/ 154 w 471"/>
              <a:gd name="T67" fmla="*/ 253 h 1167"/>
              <a:gd name="T68" fmla="*/ 163 w 471"/>
              <a:gd name="T69" fmla="*/ 886 h 1167"/>
              <a:gd name="T70" fmla="*/ 109 w 471"/>
              <a:gd name="T71" fmla="*/ 949 h 1167"/>
              <a:gd name="T72" fmla="*/ 81 w 471"/>
              <a:gd name="T73" fmla="*/ 985 h 1167"/>
              <a:gd name="T74" fmla="*/ 81 w 471"/>
              <a:gd name="T75" fmla="*/ 1084 h 1167"/>
              <a:gd name="T76" fmla="*/ 190 w 471"/>
              <a:gd name="T77" fmla="*/ 1084 h 1167"/>
              <a:gd name="T78" fmla="*/ 235 w 471"/>
              <a:gd name="T79" fmla="*/ 1048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71" h="1167">
                <a:moveTo>
                  <a:pt x="344" y="1166"/>
                </a:moveTo>
                <a:lnTo>
                  <a:pt x="344" y="1166"/>
                </a:lnTo>
                <a:cubicBezTo>
                  <a:pt x="308" y="1166"/>
                  <a:pt x="271" y="1157"/>
                  <a:pt x="244" y="1130"/>
                </a:cubicBezTo>
                <a:cubicBezTo>
                  <a:pt x="235" y="1120"/>
                  <a:pt x="235" y="1120"/>
                  <a:pt x="235" y="1120"/>
                </a:cubicBezTo>
                <a:cubicBezTo>
                  <a:pt x="226" y="1130"/>
                  <a:pt x="226" y="1130"/>
                  <a:pt x="226" y="1130"/>
                </a:cubicBezTo>
                <a:cubicBezTo>
                  <a:pt x="199" y="1157"/>
                  <a:pt x="172" y="1166"/>
                  <a:pt x="136" y="1166"/>
                </a:cubicBezTo>
                <a:cubicBezTo>
                  <a:pt x="100" y="1166"/>
                  <a:pt x="64" y="1157"/>
                  <a:pt x="36" y="1130"/>
                </a:cubicBezTo>
                <a:cubicBezTo>
                  <a:pt x="18" y="1102"/>
                  <a:pt x="0" y="1075"/>
                  <a:pt x="0" y="1039"/>
                </a:cubicBezTo>
                <a:cubicBezTo>
                  <a:pt x="0" y="1003"/>
                  <a:pt x="18" y="967"/>
                  <a:pt x="36" y="940"/>
                </a:cubicBezTo>
                <a:cubicBezTo>
                  <a:pt x="72" y="913"/>
                  <a:pt x="72" y="913"/>
                  <a:pt x="72" y="913"/>
                </a:cubicBezTo>
                <a:lnTo>
                  <a:pt x="72" y="913"/>
                </a:lnTo>
                <a:cubicBezTo>
                  <a:pt x="109" y="877"/>
                  <a:pt x="109" y="877"/>
                  <a:pt x="109" y="877"/>
                </a:cubicBezTo>
                <a:cubicBezTo>
                  <a:pt x="109" y="289"/>
                  <a:pt x="109" y="289"/>
                  <a:pt x="109" y="289"/>
                </a:cubicBezTo>
                <a:cubicBezTo>
                  <a:pt x="72" y="253"/>
                  <a:pt x="72" y="253"/>
                  <a:pt x="72" y="253"/>
                </a:cubicBezTo>
                <a:lnTo>
                  <a:pt x="72" y="253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199"/>
                  <a:pt x="0" y="163"/>
                  <a:pt x="0" y="127"/>
                </a:cubicBezTo>
                <a:cubicBezTo>
                  <a:pt x="0" y="99"/>
                  <a:pt x="18" y="63"/>
                  <a:pt x="36" y="36"/>
                </a:cubicBezTo>
                <a:cubicBezTo>
                  <a:pt x="64" y="9"/>
                  <a:pt x="100" y="0"/>
                  <a:pt x="136" y="0"/>
                </a:cubicBezTo>
                <a:cubicBezTo>
                  <a:pt x="172" y="0"/>
                  <a:pt x="199" y="9"/>
                  <a:pt x="226" y="36"/>
                </a:cubicBezTo>
                <a:cubicBezTo>
                  <a:pt x="235" y="45"/>
                  <a:pt x="235" y="45"/>
                  <a:pt x="235" y="45"/>
                </a:cubicBezTo>
                <a:cubicBezTo>
                  <a:pt x="244" y="36"/>
                  <a:pt x="244" y="36"/>
                  <a:pt x="244" y="36"/>
                </a:cubicBezTo>
                <a:cubicBezTo>
                  <a:pt x="271" y="9"/>
                  <a:pt x="308" y="0"/>
                  <a:pt x="344" y="0"/>
                </a:cubicBezTo>
                <a:cubicBezTo>
                  <a:pt x="380" y="0"/>
                  <a:pt x="407" y="9"/>
                  <a:pt x="434" y="36"/>
                </a:cubicBezTo>
                <a:cubicBezTo>
                  <a:pt x="461" y="63"/>
                  <a:pt x="470" y="99"/>
                  <a:pt x="470" y="127"/>
                </a:cubicBezTo>
                <a:cubicBezTo>
                  <a:pt x="470" y="163"/>
                  <a:pt x="461" y="199"/>
                  <a:pt x="434" y="226"/>
                </a:cubicBezTo>
                <a:cubicBezTo>
                  <a:pt x="407" y="253"/>
                  <a:pt x="407" y="253"/>
                  <a:pt x="407" y="253"/>
                </a:cubicBezTo>
                <a:lnTo>
                  <a:pt x="407" y="253"/>
                </a:lnTo>
                <a:cubicBezTo>
                  <a:pt x="371" y="289"/>
                  <a:pt x="371" y="289"/>
                  <a:pt x="371" y="289"/>
                </a:cubicBezTo>
                <a:cubicBezTo>
                  <a:pt x="371" y="886"/>
                  <a:pt x="371" y="886"/>
                  <a:pt x="371" y="886"/>
                </a:cubicBezTo>
                <a:cubicBezTo>
                  <a:pt x="407" y="913"/>
                  <a:pt x="407" y="913"/>
                  <a:pt x="407" y="913"/>
                </a:cubicBezTo>
                <a:lnTo>
                  <a:pt x="407" y="913"/>
                </a:lnTo>
                <a:cubicBezTo>
                  <a:pt x="434" y="940"/>
                  <a:pt x="434" y="940"/>
                  <a:pt x="434" y="940"/>
                </a:cubicBezTo>
                <a:lnTo>
                  <a:pt x="434" y="940"/>
                </a:lnTo>
                <a:cubicBezTo>
                  <a:pt x="461" y="967"/>
                  <a:pt x="470" y="1003"/>
                  <a:pt x="470" y="1039"/>
                </a:cubicBezTo>
                <a:cubicBezTo>
                  <a:pt x="470" y="1075"/>
                  <a:pt x="461" y="1102"/>
                  <a:pt x="434" y="1130"/>
                </a:cubicBezTo>
                <a:cubicBezTo>
                  <a:pt x="407" y="1157"/>
                  <a:pt x="380" y="1166"/>
                  <a:pt x="344" y="1166"/>
                </a:cubicBezTo>
                <a:close/>
                <a:moveTo>
                  <a:pt x="235" y="1048"/>
                </a:moveTo>
                <a:lnTo>
                  <a:pt x="235" y="1048"/>
                </a:lnTo>
                <a:cubicBezTo>
                  <a:pt x="244" y="1048"/>
                  <a:pt x="253" y="1057"/>
                  <a:pt x="253" y="1057"/>
                </a:cubicBezTo>
                <a:cubicBezTo>
                  <a:pt x="289" y="1084"/>
                  <a:pt x="289" y="1084"/>
                  <a:pt x="289" y="1084"/>
                </a:cubicBezTo>
                <a:cubicBezTo>
                  <a:pt x="298" y="1102"/>
                  <a:pt x="317" y="1111"/>
                  <a:pt x="344" y="1111"/>
                </a:cubicBezTo>
                <a:cubicBezTo>
                  <a:pt x="362" y="1111"/>
                  <a:pt x="380" y="1102"/>
                  <a:pt x="389" y="1084"/>
                </a:cubicBezTo>
                <a:cubicBezTo>
                  <a:pt x="407" y="1075"/>
                  <a:pt x="416" y="1057"/>
                  <a:pt x="416" y="1039"/>
                </a:cubicBezTo>
                <a:cubicBezTo>
                  <a:pt x="416" y="1012"/>
                  <a:pt x="407" y="994"/>
                  <a:pt x="389" y="985"/>
                </a:cubicBezTo>
                <a:cubicBezTo>
                  <a:pt x="362" y="949"/>
                  <a:pt x="362" y="949"/>
                  <a:pt x="362" y="949"/>
                </a:cubicBezTo>
                <a:lnTo>
                  <a:pt x="362" y="949"/>
                </a:lnTo>
                <a:cubicBezTo>
                  <a:pt x="325" y="913"/>
                  <a:pt x="325" y="913"/>
                  <a:pt x="325" y="913"/>
                </a:cubicBezTo>
                <a:cubicBezTo>
                  <a:pt x="317" y="913"/>
                  <a:pt x="317" y="904"/>
                  <a:pt x="317" y="895"/>
                </a:cubicBezTo>
                <a:cubicBezTo>
                  <a:pt x="317" y="271"/>
                  <a:pt x="317" y="271"/>
                  <a:pt x="317" y="271"/>
                </a:cubicBezTo>
                <a:cubicBezTo>
                  <a:pt x="317" y="262"/>
                  <a:pt x="317" y="253"/>
                  <a:pt x="325" y="253"/>
                </a:cubicBezTo>
                <a:cubicBezTo>
                  <a:pt x="362" y="217"/>
                  <a:pt x="362" y="217"/>
                  <a:pt x="362" y="217"/>
                </a:cubicBezTo>
                <a:lnTo>
                  <a:pt x="362" y="217"/>
                </a:lnTo>
                <a:cubicBezTo>
                  <a:pt x="389" y="181"/>
                  <a:pt x="389" y="181"/>
                  <a:pt x="389" y="181"/>
                </a:cubicBezTo>
                <a:cubicBezTo>
                  <a:pt x="407" y="172"/>
                  <a:pt x="416" y="154"/>
                  <a:pt x="416" y="127"/>
                </a:cubicBezTo>
                <a:cubicBezTo>
                  <a:pt x="416" y="108"/>
                  <a:pt x="407" y="91"/>
                  <a:pt x="389" y="82"/>
                </a:cubicBezTo>
                <a:cubicBezTo>
                  <a:pt x="380" y="63"/>
                  <a:pt x="362" y="54"/>
                  <a:pt x="344" y="54"/>
                </a:cubicBezTo>
                <a:cubicBezTo>
                  <a:pt x="317" y="54"/>
                  <a:pt x="298" y="63"/>
                  <a:pt x="289" y="82"/>
                </a:cubicBezTo>
                <a:cubicBezTo>
                  <a:pt x="253" y="108"/>
                  <a:pt x="253" y="108"/>
                  <a:pt x="253" y="108"/>
                </a:cubicBezTo>
                <a:cubicBezTo>
                  <a:pt x="244" y="118"/>
                  <a:pt x="226" y="118"/>
                  <a:pt x="217" y="108"/>
                </a:cubicBezTo>
                <a:cubicBezTo>
                  <a:pt x="190" y="82"/>
                  <a:pt x="190" y="82"/>
                  <a:pt x="190" y="82"/>
                </a:cubicBezTo>
                <a:cubicBezTo>
                  <a:pt x="172" y="63"/>
                  <a:pt x="154" y="54"/>
                  <a:pt x="136" y="54"/>
                </a:cubicBezTo>
                <a:cubicBezTo>
                  <a:pt x="118" y="54"/>
                  <a:pt x="100" y="63"/>
                  <a:pt x="81" y="82"/>
                </a:cubicBezTo>
                <a:cubicBezTo>
                  <a:pt x="64" y="91"/>
                  <a:pt x="64" y="108"/>
                  <a:pt x="64" y="127"/>
                </a:cubicBezTo>
                <a:cubicBezTo>
                  <a:pt x="64" y="154"/>
                  <a:pt x="64" y="172"/>
                  <a:pt x="81" y="181"/>
                </a:cubicBezTo>
                <a:cubicBezTo>
                  <a:pt x="109" y="217"/>
                  <a:pt x="109" y="217"/>
                  <a:pt x="109" y="217"/>
                </a:cubicBezTo>
                <a:lnTo>
                  <a:pt x="109" y="217"/>
                </a:lnTo>
                <a:cubicBezTo>
                  <a:pt x="154" y="253"/>
                  <a:pt x="154" y="253"/>
                  <a:pt x="154" y="253"/>
                </a:cubicBezTo>
                <a:cubicBezTo>
                  <a:pt x="163" y="262"/>
                  <a:pt x="163" y="271"/>
                  <a:pt x="163" y="280"/>
                </a:cubicBezTo>
                <a:cubicBezTo>
                  <a:pt x="163" y="886"/>
                  <a:pt x="163" y="886"/>
                  <a:pt x="163" y="886"/>
                </a:cubicBezTo>
                <a:cubicBezTo>
                  <a:pt x="163" y="895"/>
                  <a:pt x="163" y="904"/>
                  <a:pt x="154" y="913"/>
                </a:cubicBezTo>
                <a:cubicBezTo>
                  <a:pt x="109" y="949"/>
                  <a:pt x="109" y="949"/>
                  <a:pt x="109" y="949"/>
                </a:cubicBezTo>
                <a:lnTo>
                  <a:pt x="109" y="949"/>
                </a:lnTo>
                <a:cubicBezTo>
                  <a:pt x="81" y="985"/>
                  <a:pt x="81" y="985"/>
                  <a:pt x="81" y="985"/>
                </a:cubicBezTo>
                <a:cubicBezTo>
                  <a:pt x="64" y="994"/>
                  <a:pt x="64" y="1012"/>
                  <a:pt x="64" y="1039"/>
                </a:cubicBezTo>
                <a:cubicBezTo>
                  <a:pt x="64" y="1057"/>
                  <a:pt x="64" y="1075"/>
                  <a:pt x="81" y="1084"/>
                </a:cubicBezTo>
                <a:cubicBezTo>
                  <a:pt x="100" y="1102"/>
                  <a:pt x="118" y="1111"/>
                  <a:pt x="136" y="1111"/>
                </a:cubicBezTo>
                <a:cubicBezTo>
                  <a:pt x="154" y="1111"/>
                  <a:pt x="172" y="1102"/>
                  <a:pt x="190" y="1084"/>
                </a:cubicBezTo>
                <a:cubicBezTo>
                  <a:pt x="217" y="1057"/>
                  <a:pt x="217" y="1057"/>
                  <a:pt x="217" y="1057"/>
                </a:cubicBezTo>
                <a:cubicBezTo>
                  <a:pt x="226" y="1057"/>
                  <a:pt x="226" y="1048"/>
                  <a:pt x="235" y="10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200">
            <a:extLst>
              <a:ext uri="{FF2B5EF4-FFF2-40B4-BE49-F238E27FC236}">
                <a16:creationId xmlns:a16="http://schemas.microsoft.com/office/drawing/2014/main" id="{AD546FBB-89B9-6C4B-A95A-11ECCE520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8766" y="7929003"/>
            <a:ext cx="1242464" cy="1262343"/>
          </a:xfrm>
          <a:custGeom>
            <a:avLst/>
            <a:gdLst>
              <a:gd name="T0" fmla="*/ 687 w 1103"/>
              <a:gd name="T1" fmla="*/ 1120 h 1121"/>
              <a:gd name="T2" fmla="*/ 461 w 1103"/>
              <a:gd name="T3" fmla="*/ 1039 h 1121"/>
              <a:gd name="T4" fmla="*/ 72 w 1103"/>
              <a:gd name="T5" fmla="*/ 696 h 1121"/>
              <a:gd name="T6" fmla="*/ 108 w 1103"/>
              <a:gd name="T7" fmla="*/ 533 h 1121"/>
              <a:gd name="T8" fmla="*/ 36 w 1103"/>
              <a:gd name="T9" fmla="*/ 407 h 1121"/>
              <a:gd name="T10" fmla="*/ 36 w 1103"/>
              <a:gd name="T11" fmla="*/ 280 h 1121"/>
              <a:gd name="T12" fmla="*/ 99 w 1103"/>
              <a:gd name="T13" fmla="*/ 208 h 1121"/>
              <a:gd name="T14" fmla="*/ 99 w 1103"/>
              <a:gd name="T15" fmla="*/ 81 h 1121"/>
              <a:gd name="T16" fmla="*/ 172 w 1103"/>
              <a:gd name="T17" fmla="*/ 45 h 1121"/>
              <a:gd name="T18" fmla="*/ 298 w 1103"/>
              <a:gd name="T19" fmla="*/ 127 h 1121"/>
              <a:gd name="T20" fmla="*/ 325 w 1103"/>
              <a:gd name="T21" fmla="*/ 27 h 1121"/>
              <a:gd name="T22" fmla="*/ 443 w 1103"/>
              <a:gd name="T23" fmla="*/ 36 h 1121"/>
              <a:gd name="T24" fmla="*/ 650 w 1103"/>
              <a:gd name="T25" fmla="*/ 325 h 1121"/>
              <a:gd name="T26" fmla="*/ 813 w 1103"/>
              <a:gd name="T27" fmla="*/ 416 h 1121"/>
              <a:gd name="T28" fmla="*/ 886 w 1103"/>
              <a:gd name="T29" fmla="*/ 208 h 1121"/>
              <a:gd name="T30" fmla="*/ 1093 w 1103"/>
              <a:gd name="T31" fmla="*/ 226 h 1121"/>
              <a:gd name="T32" fmla="*/ 1057 w 1103"/>
              <a:gd name="T33" fmla="*/ 389 h 1121"/>
              <a:gd name="T34" fmla="*/ 1057 w 1103"/>
              <a:gd name="T35" fmla="*/ 750 h 1121"/>
              <a:gd name="T36" fmla="*/ 723 w 1103"/>
              <a:gd name="T37" fmla="*/ 1120 h 1121"/>
              <a:gd name="T38" fmla="*/ 497 w 1103"/>
              <a:gd name="T39" fmla="*/ 994 h 1121"/>
              <a:gd name="T40" fmla="*/ 714 w 1103"/>
              <a:gd name="T41" fmla="*/ 1066 h 1121"/>
              <a:gd name="T42" fmla="*/ 994 w 1103"/>
              <a:gd name="T43" fmla="*/ 587 h 1121"/>
              <a:gd name="T44" fmla="*/ 1030 w 1103"/>
              <a:gd name="T45" fmla="*/ 289 h 1121"/>
              <a:gd name="T46" fmla="*/ 931 w 1103"/>
              <a:gd name="T47" fmla="*/ 244 h 1121"/>
              <a:gd name="T48" fmla="*/ 849 w 1103"/>
              <a:gd name="T49" fmla="*/ 461 h 1121"/>
              <a:gd name="T50" fmla="*/ 605 w 1103"/>
              <a:gd name="T51" fmla="*/ 361 h 1121"/>
              <a:gd name="T52" fmla="*/ 388 w 1103"/>
              <a:gd name="T53" fmla="*/ 72 h 1121"/>
              <a:gd name="T54" fmla="*/ 361 w 1103"/>
              <a:gd name="T55" fmla="*/ 72 h 1121"/>
              <a:gd name="T56" fmla="*/ 352 w 1103"/>
              <a:gd name="T57" fmla="*/ 108 h 1121"/>
              <a:gd name="T58" fmla="*/ 569 w 1103"/>
              <a:gd name="T59" fmla="*/ 461 h 1121"/>
              <a:gd name="T60" fmla="*/ 199 w 1103"/>
              <a:gd name="T61" fmla="*/ 118 h 1121"/>
              <a:gd name="T62" fmla="*/ 172 w 1103"/>
              <a:gd name="T63" fmla="*/ 108 h 1121"/>
              <a:gd name="T64" fmla="*/ 144 w 1103"/>
              <a:gd name="T65" fmla="*/ 163 h 1121"/>
              <a:gd name="T66" fmla="*/ 479 w 1103"/>
              <a:gd name="T67" fmla="*/ 596 h 1121"/>
              <a:gd name="T68" fmla="*/ 127 w 1103"/>
              <a:gd name="T69" fmla="*/ 316 h 1121"/>
              <a:gd name="T70" fmla="*/ 81 w 1103"/>
              <a:gd name="T71" fmla="*/ 371 h 1121"/>
              <a:gd name="T72" fmla="*/ 416 w 1103"/>
              <a:gd name="T73" fmla="*/ 759 h 1121"/>
              <a:gd name="T74" fmla="*/ 154 w 1103"/>
              <a:gd name="T75" fmla="*/ 596 h 1121"/>
              <a:gd name="T76" fmla="*/ 99 w 1103"/>
              <a:gd name="T77" fmla="*/ 614 h 1121"/>
              <a:gd name="T78" fmla="*/ 108 w 1103"/>
              <a:gd name="T79" fmla="*/ 651 h 1121"/>
              <a:gd name="T80" fmla="*/ 72 w 1103"/>
              <a:gd name="T81" fmla="*/ 605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03" h="1121">
                <a:moveTo>
                  <a:pt x="687" y="1120"/>
                </a:moveTo>
                <a:lnTo>
                  <a:pt x="687" y="1120"/>
                </a:lnTo>
                <a:cubicBezTo>
                  <a:pt x="560" y="1120"/>
                  <a:pt x="461" y="1048"/>
                  <a:pt x="461" y="1039"/>
                </a:cubicBezTo>
                <a:lnTo>
                  <a:pt x="461" y="1039"/>
                </a:lnTo>
                <a:cubicBezTo>
                  <a:pt x="72" y="696"/>
                  <a:pt x="72" y="696"/>
                  <a:pt x="72" y="696"/>
                </a:cubicBezTo>
                <a:lnTo>
                  <a:pt x="72" y="696"/>
                </a:lnTo>
                <a:cubicBezTo>
                  <a:pt x="36" y="669"/>
                  <a:pt x="27" y="624"/>
                  <a:pt x="45" y="587"/>
                </a:cubicBezTo>
                <a:cubicBezTo>
                  <a:pt x="54" y="560"/>
                  <a:pt x="72" y="542"/>
                  <a:pt x="108" y="533"/>
                </a:cubicBezTo>
                <a:cubicBezTo>
                  <a:pt x="118" y="533"/>
                  <a:pt x="135" y="524"/>
                  <a:pt x="154" y="533"/>
                </a:cubicBezTo>
                <a:cubicBezTo>
                  <a:pt x="36" y="407"/>
                  <a:pt x="36" y="407"/>
                  <a:pt x="36" y="407"/>
                </a:cubicBezTo>
                <a:lnTo>
                  <a:pt x="36" y="407"/>
                </a:lnTo>
                <a:cubicBezTo>
                  <a:pt x="0" y="371"/>
                  <a:pt x="0" y="316"/>
                  <a:pt x="36" y="280"/>
                </a:cubicBezTo>
                <a:cubicBezTo>
                  <a:pt x="72" y="253"/>
                  <a:pt x="118" y="244"/>
                  <a:pt x="144" y="262"/>
                </a:cubicBezTo>
                <a:cubicBezTo>
                  <a:pt x="99" y="208"/>
                  <a:pt x="99" y="208"/>
                  <a:pt x="99" y="208"/>
                </a:cubicBezTo>
                <a:lnTo>
                  <a:pt x="99" y="208"/>
                </a:lnTo>
                <a:cubicBezTo>
                  <a:pt x="63" y="163"/>
                  <a:pt x="63" y="118"/>
                  <a:pt x="99" y="81"/>
                </a:cubicBezTo>
                <a:cubicBezTo>
                  <a:pt x="118" y="54"/>
                  <a:pt x="144" y="45"/>
                  <a:pt x="172" y="45"/>
                </a:cubicBezTo>
                <a:lnTo>
                  <a:pt x="172" y="45"/>
                </a:lnTo>
                <a:cubicBezTo>
                  <a:pt x="199" y="45"/>
                  <a:pt x="226" y="54"/>
                  <a:pt x="244" y="72"/>
                </a:cubicBezTo>
                <a:cubicBezTo>
                  <a:pt x="298" y="127"/>
                  <a:pt x="298" y="127"/>
                  <a:pt x="298" y="127"/>
                </a:cubicBezTo>
                <a:cubicBezTo>
                  <a:pt x="289" y="118"/>
                  <a:pt x="289" y="108"/>
                  <a:pt x="289" y="99"/>
                </a:cubicBezTo>
                <a:cubicBezTo>
                  <a:pt x="289" y="72"/>
                  <a:pt x="307" y="36"/>
                  <a:pt x="325" y="27"/>
                </a:cubicBezTo>
                <a:cubicBezTo>
                  <a:pt x="352" y="9"/>
                  <a:pt x="380" y="0"/>
                  <a:pt x="407" y="9"/>
                </a:cubicBezTo>
                <a:cubicBezTo>
                  <a:pt x="425" y="18"/>
                  <a:pt x="434" y="27"/>
                  <a:pt x="443" y="36"/>
                </a:cubicBezTo>
                <a:cubicBezTo>
                  <a:pt x="461" y="63"/>
                  <a:pt x="479" y="90"/>
                  <a:pt x="506" y="136"/>
                </a:cubicBezTo>
                <a:cubicBezTo>
                  <a:pt x="551" y="199"/>
                  <a:pt x="596" y="271"/>
                  <a:pt x="650" y="325"/>
                </a:cubicBezTo>
                <a:cubicBezTo>
                  <a:pt x="687" y="371"/>
                  <a:pt x="741" y="425"/>
                  <a:pt x="777" y="425"/>
                </a:cubicBezTo>
                <a:cubicBezTo>
                  <a:pt x="795" y="425"/>
                  <a:pt x="804" y="425"/>
                  <a:pt x="813" y="416"/>
                </a:cubicBezTo>
                <a:cubicBezTo>
                  <a:pt x="822" y="407"/>
                  <a:pt x="831" y="371"/>
                  <a:pt x="840" y="334"/>
                </a:cubicBezTo>
                <a:cubicBezTo>
                  <a:pt x="849" y="289"/>
                  <a:pt x="858" y="244"/>
                  <a:pt x="886" y="208"/>
                </a:cubicBezTo>
                <a:cubicBezTo>
                  <a:pt x="931" y="163"/>
                  <a:pt x="994" y="145"/>
                  <a:pt x="1048" y="172"/>
                </a:cubicBezTo>
                <a:cubicBezTo>
                  <a:pt x="1066" y="181"/>
                  <a:pt x="1084" y="208"/>
                  <a:pt x="1093" y="226"/>
                </a:cubicBezTo>
                <a:cubicBezTo>
                  <a:pt x="1102" y="253"/>
                  <a:pt x="1093" y="280"/>
                  <a:pt x="1084" y="307"/>
                </a:cubicBezTo>
                <a:cubicBezTo>
                  <a:pt x="1084" y="325"/>
                  <a:pt x="1075" y="361"/>
                  <a:pt x="1057" y="389"/>
                </a:cubicBezTo>
                <a:cubicBezTo>
                  <a:pt x="1039" y="452"/>
                  <a:pt x="1039" y="515"/>
                  <a:pt x="1057" y="569"/>
                </a:cubicBezTo>
                <a:cubicBezTo>
                  <a:pt x="1066" y="624"/>
                  <a:pt x="1066" y="687"/>
                  <a:pt x="1057" y="750"/>
                </a:cubicBezTo>
                <a:cubicBezTo>
                  <a:pt x="1048" y="831"/>
                  <a:pt x="1003" y="903"/>
                  <a:pt x="949" y="985"/>
                </a:cubicBezTo>
                <a:cubicBezTo>
                  <a:pt x="886" y="1066"/>
                  <a:pt x="804" y="1111"/>
                  <a:pt x="723" y="1120"/>
                </a:cubicBezTo>
                <a:cubicBezTo>
                  <a:pt x="714" y="1120"/>
                  <a:pt x="696" y="1120"/>
                  <a:pt x="687" y="1120"/>
                </a:cubicBezTo>
                <a:close/>
                <a:moveTo>
                  <a:pt x="497" y="994"/>
                </a:moveTo>
                <a:lnTo>
                  <a:pt x="497" y="994"/>
                </a:lnTo>
                <a:cubicBezTo>
                  <a:pt x="506" y="1003"/>
                  <a:pt x="605" y="1075"/>
                  <a:pt x="714" y="1066"/>
                </a:cubicBezTo>
                <a:cubicBezTo>
                  <a:pt x="786" y="1057"/>
                  <a:pt x="849" y="1012"/>
                  <a:pt x="903" y="949"/>
                </a:cubicBezTo>
                <a:cubicBezTo>
                  <a:pt x="1021" y="795"/>
                  <a:pt x="1021" y="669"/>
                  <a:pt x="994" y="587"/>
                </a:cubicBezTo>
                <a:cubicBezTo>
                  <a:pt x="985" y="515"/>
                  <a:pt x="985" y="443"/>
                  <a:pt x="1003" y="380"/>
                </a:cubicBezTo>
                <a:cubicBezTo>
                  <a:pt x="1012" y="343"/>
                  <a:pt x="1021" y="307"/>
                  <a:pt x="1030" y="289"/>
                </a:cubicBezTo>
                <a:cubicBezTo>
                  <a:pt x="1039" y="262"/>
                  <a:pt x="1039" y="235"/>
                  <a:pt x="1021" y="226"/>
                </a:cubicBezTo>
                <a:cubicBezTo>
                  <a:pt x="994" y="208"/>
                  <a:pt x="958" y="217"/>
                  <a:pt x="931" y="244"/>
                </a:cubicBezTo>
                <a:cubicBezTo>
                  <a:pt x="913" y="271"/>
                  <a:pt x="903" y="307"/>
                  <a:pt x="894" y="343"/>
                </a:cubicBezTo>
                <a:cubicBezTo>
                  <a:pt x="886" y="389"/>
                  <a:pt x="877" y="434"/>
                  <a:pt x="849" y="461"/>
                </a:cubicBezTo>
                <a:cubicBezTo>
                  <a:pt x="822" y="479"/>
                  <a:pt x="795" y="488"/>
                  <a:pt x="768" y="488"/>
                </a:cubicBezTo>
                <a:cubicBezTo>
                  <a:pt x="723" y="479"/>
                  <a:pt x="669" y="443"/>
                  <a:pt x="605" y="361"/>
                </a:cubicBezTo>
                <a:cubicBezTo>
                  <a:pt x="551" y="307"/>
                  <a:pt x="506" y="226"/>
                  <a:pt x="461" y="163"/>
                </a:cubicBezTo>
                <a:cubicBezTo>
                  <a:pt x="434" y="127"/>
                  <a:pt x="407" y="90"/>
                  <a:pt x="388" y="72"/>
                </a:cubicBezTo>
                <a:lnTo>
                  <a:pt x="388" y="72"/>
                </a:lnTo>
                <a:cubicBezTo>
                  <a:pt x="380" y="63"/>
                  <a:pt x="361" y="72"/>
                  <a:pt x="361" y="72"/>
                </a:cubicBezTo>
                <a:cubicBezTo>
                  <a:pt x="352" y="81"/>
                  <a:pt x="343" y="90"/>
                  <a:pt x="343" y="99"/>
                </a:cubicBezTo>
                <a:cubicBezTo>
                  <a:pt x="343" y="108"/>
                  <a:pt x="352" y="108"/>
                  <a:pt x="352" y="108"/>
                </a:cubicBezTo>
                <a:cubicBezTo>
                  <a:pt x="578" y="425"/>
                  <a:pt x="578" y="425"/>
                  <a:pt x="578" y="425"/>
                </a:cubicBezTo>
                <a:cubicBezTo>
                  <a:pt x="587" y="434"/>
                  <a:pt x="587" y="452"/>
                  <a:pt x="569" y="461"/>
                </a:cubicBezTo>
                <a:cubicBezTo>
                  <a:pt x="560" y="479"/>
                  <a:pt x="542" y="470"/>
                  <a:pt x="533" y="461"/>
                </a:cubicBezTo>
                <a:cubicBezTo>
                  <a:pt x="199" y="118"/>
                  <a:pt x="199" y="118"/>
                  <a:pt x="199" y="118"/>
                </a:cubicBezTo>
                <a:lnTo>
                  <a:pt x="199" y="118"/>
                </a:lnTo>
                <a:cubicBezTo>
                  <a:pt x="190" y="108"/>
                  <a:pt x="181" y="108"/>
                  <a:pt x="172" y="108"/>
                </a:cubicBezTo>
                <a:cubicBezTo>
                  <a:pt x="163" y="108"/>
                  <a:pt x="154" y="108"/>
                  <a:pt x="144" y="118"/>
                </a:cubicBezTo>
                <a:cubicBezTo>
                  <a:pt x="127" y="136"/>
                  <a:pt x="127" y="154"/>
                  <a:pt x="144" y="163"/>
                </a:cubicBezTo>
                <a:cubicBezTo>
                  <a:pt x="479" y="560"/>
                  <a:pt x="479" y="560"/>
                  <a:pt x="479" y="560"/>
                </a:cubicBezTo>
                <a:cubicBezTo>
                  <a:pt x="488" y="569"/>
                  <a:pt x="488" y="587"/>
                  <a:pt x="479" y="596"/>
                </a:cubicBezTo>
                <a:cubicBezTo>
                  <a:pt x="461" y="605"/>
                  <a:pt x="452" y="605"/>
                  <a:pt x="434" y="596"/>
                </a:cubicBezTo>
                <a:cubicBezTo>
                  <a:pt x="127" y="316"/>
                  <a:pt x="127" y="316"/>
                  <a:pt x="127" y="316"/>
                </a:cubicBezTo>
                <a:cubicBezTo>
                  <a:pt x="108" y="307"/>
                  <a:pt x="90" y="307"/>
                  <a:pt x="81" y="316"/>
                </a:cubicBezTo>
                <a:cubicBezTo>
                  <a:pt x="63" y="334"/>
                  <a:pt x="63" y="352"/>
                  <a:pt x="81" y="371"/>
                </a:cubicBezTo>
                <a:cubicBezTo>
                  <a:pt x="416" y="714"/>
                  <a:pt x="416" y="714"/>
                  <a:pt x="416" y="714"/>
                </a:cubicBezTo>
                <a:cubicBezTo>
                  <a:pt x="425" y="732"/>
                  <a:pt x="425" y="750"/>
                  <a:pt x="416" y="759"/>
                </a:cubicBezTo>
                <a:cubicBezTo>
                  <a:pt x="407" y="768"/>
                  <a:pt x="388" y="768"/>
                  <a:pt x="380" y="759"/>
                </a:cubicBezTo>
                <a:cubicBezTo>
                  <a:pt x="154" y="596"/>
                  <a:pt x="154" y="596"/>
                  <a:pt x="154" y="596"/>
                </a:cubicBezTo>
                <a:cubicBezTo>
                  <a:pt x="144" y="587"/>
                  <a:pt x="135" y="587"/>
                  <a:pt x="118" y="587"/>
                </a:cubicBezTo>
                <a:cubicBezTo>
                  <a:pt x="108" y="596"/>
                  <a:pt x="99" y="605"/>
                  <a:pt x="99" y="614"/>
                </a:cubicBezTo>
                <a:lnTo>
                  <a:pt x="99" y="614"/>
                </a:lnTo>
                <a:cubicBezTo>
                  <a:pt x="90" y="624"/>
                  <a:pt x="99" y="642"/>
                  <a:pt x="108" y="651"/>
                </a:cubicBezTo>
                <a:lnTo>
                  <a:pt x="497" y="994"/>
                </a:lnTo>
                <a:close/>
                <a:moveTo>
                  <a:pt x="72" y="605"/>
                </a:moveTo>
                <a:lnTo>
                  <a:pt x="72" y="6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01">
            <a:extLst>
              <a:ext uri="{FF2B5EF4-FFF2-40B4-BE49-F238E27FC236}">
                <a16:creationId xmlns:a16="http://schemas.microsoft.com/office/drawing/2014/main" id="{340AFED4-D8EF-D346-911B-C80B57834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585" y="11055043"/>
            <a:ext cx="1222584" cy="1326950"/>
          </a:xfrm>
          <a:custGeom>
            <a:avLst/>
            <a:gdLst>
              <a:gd name="T0" fmla="*/ 1003 w 1085"/>
              <a:gd name="T1" fmla="*/ 759 h 1176"/>
              <a:gd name="T2" fmla="*/ 723 w 1085"/>
              <a:gd name="T3" fmla="*/ 578 h 1176"/>
              <a:gd name="T4" fmla="*/ 361 w 1085"/>
              <a:gd name="T5" fmla="*/ 750 h 1176"/>
              <a:gd name="T6" fmla="*/ 370 w 1085"/>
              <a:gd name="T7" fmla="*/ 434 h 1176"/>
              <a:gd name="T8" fmla="*/ 488 w 1085"/>
              <a:gd name="T9" fmla="*/ 352 h 1176"/>
              <a:gd name="T10" fmla="*/ 542 w 1085"/>
              <a:gd name="T11" fmla="*/ 307 h 1176"/>
              <a:gd name="T12" fmla="*/ 506 w 1085"/>
              <a:gd name="T13" fmla="*/ 181 h 1176"/>
              <a:gd name="T14" fmla="*/ 434 w 1085"/>
              <a:gd name="T15" fmla="*/ 199 h 1176"/>
              <a:gd name="T16" fmla="*/ 380 w 1085"/>
              <a:gd name="T17" fmla="*/ 208 h 1176"/>
              <a:gd name="T18" fmla="*/ 389 w 1085"/>
              <a:gd name="T19" fmla="*/ 190 h 1176"/>
              <a:gd name="T20" fmla="*/ 425 w 1085"/>
              <a:gd name="T21" fmla="*/ 181 h 1176"/>
              <a:gd name="T22" fmla="*/ 407 w 1085"/>
              <a:gd name="T23" fmla="*/ 126 h 1176"/>
              <a:gd name="T24" fmla="*/ 370 w 1085"/>
              <a:gd name="T25" fmla="*/ 135 h 1176"/>
              <a:gd name="T26" fmla="*/ 307 w 1085"/>
              <a:gd name="T27" fmla="*/ 108 h 1176"/>
              <a:gd name="T28" fmla="*/ 325 w 1085"/>
              <a:gd name="T29" fmla="*/ 181 h 1176"/>
              <a:gd name="T30" fmla="*/ 325 w 1085"/>
              <a:gd name="T31" fmla="*/ 199 h 1176"/>
              <a:gd name="T32" fmla="*/ 316 w 1085"/>
              <a:gd name="T33" fmla="*/ 262 h 1176"/>
              <a:gd name="T34" fmla="*/ 452 w 1085"/>
              <a:gd name="T35" fmla="*/ 253 h 1176"/>
              <a:gd name="T36" fmla="*/ 497 w 1085"/>
              <a:gd name="T37" fmla="*/ 235 h 1176"/>
              <a:gd name="T38" fmla="*/ 506 w 1085"/>
              <a:gd name="T39" fmla="*/ 262 h 1176"/>
              <a:gd name="T40" fmla="*/ 452 w 1085"/>
              <a:gd name="T41" fmla="*/ 307 h 1176"/>
              <a:gd name="T42" fmla="*/ 316 w 1085"/>
              <a:gd name="T43" fmla="*/ 388 h 1176"/>
              <a:gd name="T44" fmla="*/ 280 w 1085"/>
              <a:gd name="T45" fmla="*/ 858 h 1176"/>
              <a:gd name="T46" fmla="*/ 280 w 1085"/>
              <a:gd name="T47" fmla="*/ 903 h 1176"/>
              <a:gd name="T48" fmla="*/ 325 w 1085"/>
              <a:gd name="T49" fmla="*/ 894 h 1176"/>
              <a:gd name="T50" fmla="*/ 524 w 1085"/>
              <a:gd name="T51" fmla="*/ 659 h 1176"/>
              <a:gd name="T52" fmla="*/ 958 w 1085"/>
              <a:gd name="T53" fmla="*/ 795 h 1176"/>
              <a:gd name="T54" fmla="*/ 985 w 1085"/>
              <a:gd name="T55" fmla="*/ 948 h 1176"/>
              <a:gd name="T56" fmla="*/ 163 w 1085"/>
              <a:gd name="T57" fmla="*/ 1111 h 1176"/>
              <a:gd name="T58" fmla="*/ 63 w 1085"/>
              <a:gd name="T59" fmla="*/ 931 h 1176"/>
              <a:gd name="T60" fmla="*/ 136 w 1085"/>
              <a:gd name="T61" fmla="*/ 515 h 1176"/>
              <a:gd name="T62" fmla="*/ 190 w 1085"/>
              <a:gd name="T63" fmla="*/ 280 h 1176"/>
              <a:gd name="T64" fmla="*/ 235 w 1085"/>
              <a:gd name="T65" fmla="*/ 135 h 1176"/>
              <a:gd name="T66" fmla="*/ 452 w 1085"/>
              <a:gd name="T67" fmla="*/ 90 h 1176"/>
              <a:gd name="T68" fmla="*/ 479 w 1085"/>
              <a:gd name="T69" fmla="*/ 153 h 1176"/>
              <a:gd name="T70" fmla="*/ 542 w 1085"/>
              <a:gd name="T71" fmla="*/ 172 h 1176"/>
              <a:gd name="T72" fmla="*/ 461 w 1085"/>
              <a:gd name="T73" fmla="*/ 36 h 1176"/>
              <a:gd name="T74" fmla="*/ 280 w 1085"/>
              <a:gd name="T75" fmla="*/ 18 h 1176"/>
              <a:gd name="T76" fmla="*/ 136 w 1085"/>
              <a:gd name="T77" fmla="*/ 253 h 1176"/>
              <a:gd name="T78" fmla="*/ 91 w 1085"/>
              <a:gd name="T79" fmla="*/ 470 h 1176"/>
              <a:gd name="T80" fmla="*/ 36 w 1085"/>
              <a:gd name="T81" fmla="*/ 705 h 1176"/>
              <a:gd name="T82" fmla="*/ 0 w 1085"/>
              <a:gd name="T83" fmla="*/ 985 h 1176"/>
              <a:gd name="T84" fmla="*/ 163 w 1085"/>
              <a:gd name="T85" fmla="*/ 1175 h 1176"/>
              <a:gd name="T86" fmla="*/ 651 w 1085"/>
              <a:gd name="T87" fmla="*/ 1156 h 1176"/>
              <a:gd name="T88" fmla="*/ 1003 w 1085"/>
              <a:gd name="T89" fmla="*/ 759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85" h="1176">
                <a:moveTo>
                  <a:pt x="1003" y="759"/>
                </a:moveTo>
                <a:lnTo>
                  <a:pt x="1003" y="759"/>
                </a:lnTo>
                <a:cubicBezTo>
                  <a:pt x="1003" y="759"/>
                  <a:pt x="1003" y="759"/>
                  <a:pt x="994" y="759"/>
                </a:cubicBezTo>
                <a:cubicBezTo>
                  <a:pt x="904" y="650"/>
                  <a:pt x="813" y="596"/>
                  <a:pt x="723" y="578"/>
                </a:cubicBezTo>
                <a:cubicBezTo>
                  <a:pt x="633" y="560"/>
                  <a:pt x="560" y="587"/>
                  <a:pt x="506" y="605"/>
                </a:cubicBezTo>
                <a:cubicBezTo>
                  <a:pt x="452" y="632"/>
                  <a:pt x="407" y="687"/>
                  <a:pt x="361" y="750"/>
                </a:cubicBezTo>
                <a:cubicBezTo>
                  <a:pt x="361" y="714"/>
                  <a:pt x="361" y="669"/>
                  <a:pt x="361" y="605"/>
                </a:cubicBezTo>
                <a:cubicBezTo>
                  <a:pt x="370" y="542"/>
                  <a:pt x="370" y="470"/>
                  <a:pt x="370" y="434"/>
                </a:cubicBezTo>
                <a:cubicBezTo>
                  <a:pt x="389" y="425"/>
                  <a:pt x="416" y="416"/>
                  <a:pt x="434" y="397"/>
                </a:cubicBezTo>
                <a:cubicBezTo>
                  <a:pt x="452" y="388"/>
                  <a:pt x="479" y="370"/>
                  <a:pt x="488" y="352"/>
                </a:cubicBezTo>
                <a:cubicBezTo>
                  <a:pt x="497" y="343"/>
                  <a:pt x="506" y="334"/>
                  <a:pt x="524" y="325"/>
                </a:cubicBezTo>
                <a:cubicBezTo>
                  <a:pt x="533" y="316"/>
                  <a:pt x="542" y="316"/>
                  <a:pt x="542" y="307"/>
                </a:cubicBezTo>
                <a:cubicBezTo>
                  <a:pt x="569" y="280"/>
                  <a:pt x="578" y="244"/>
                  <a:pt x="560" y="208"/>
                </a:cubicBezTo>
                <a:cubicBezTo>
                  <a:pt x="542" y="190"/>
                  <a:pt x="524" y="181"/>
                  <a:pt x="506" y="181"/>
                </a:cubicBezTo>
                <a:cubicBezTo>
                  <a:pt x="488" y="172"/>
                  <a:pt x="470" y="172"/>
                  <a:pt x="452" y="190"/>
                </a:cubicBezTo>
                <a:cubicBezTo>
                  <a:pt x="452" y="190"/>
                  <a:pt x="443" y="190"/>
                  <a:pt x="434" y="199"/>
                </a:cubicBezTo>
                <a:cubicBezTo>
                  <a:pt x="425" y="199"/>
                  <a:pt x="416" y="199"/>
                  <a:pt x="407" y="208"/>
                </a:cubicBezTo>
                <a:cubicBezTo>
                  <a:pt x="398" y="208"/>
                  <a:pt x="389" y="208"/>
                  <a:pt x="380" y="208"/>
                </a:cubicBezTo>
                <a:lnTo>
                  <a:pt x="380" y="208"/>
                </a:lnTo>
                <a:cubicBezTo>
                  <a:pt x="389" y="190"/>
                  <a:pt x="389" y="190"/>
                  <a:pt x="389" y="190"/>
                </a:cubicBezTo>
                <a:lnTo>
                  <a:pt x="389" y="190"/>
                </a:lnTo>
                <a:cubicBezTo>
                  <a:pt x="425" y="181"/>
                  <a:pt x="425" y="181"/>
                  <a:pt x="425" y="181"/>
                </a:cubicBezTo>
                <a:cubicBezTo>
                  <a:pt x="443" y="181"/>
                  <a:pt x="452" y="163"/>
                  <a:pt x="443" y="144"/>
                </a:cubicBezTo>
                <a:cubicBezTo>
                  <a:pt x="443" y="135"/>
                  <a:pt x="425" y="126"/>
                  <a:pt x="407" y="126"/>
                </a:cubicBezTo>
                <a:cubicBezTo>
                  <a:pt x="380" y="135"/>
                  <a:pt x="380" y="135"/>
                  <a:pt x="380" y="135"/>
                </a:cubicBezTo>
                <a:cubicBezTo>
                  <a:pt x="370" y="135"/>
                  <a:pt x="370" y="135"/>
                  <a:pt x="370" y="135"/>
                </a:cubicBezTo>
                <a:cubicBezTo>
                  <a:pt x="344" y="108"/>
                  <a:pt x="344" y="108"/>
                  <a:pt x="344" y="108"/>
                </a:cubicBezTo>
                <a:cubicBezTo>
                  <a:pt x="334" y="99"/>
                  <a:pt x="316" y="90"/>
                  <a:pt x="307" y="108"/>
                </a:cubicBezTo>
                <a:cubicBezTo>
                  <a:pt x="289" y="117"/>
                  <a:pt x="289" y="135"/>
                  <a:pt x="298" y="144"/>
                </a:cubicBezTo>
                <a:cubicBezTo>
                  <a:pt x="325" y="181"/>
                  <a:pt x="325" y="181"/>
                  <a:pt x="325" y="181"/>
                </a:cubicBezTo>
                <a:cubicBezTo>
                  <a:pt x="325" y="199"/>
                  <a:pt x="325" y="199"/>
                  <a:pt x="325" y="199"/>
                </a:cubicBezTo>
                <a:lnTo>
                  <a:pt x="325" y="199"/>
                </a:lnTo>
                <a:cubicBezTo>
                  <a:pt x="307" y="199"/>
                  <a:pt x="298" y="208"/>
                  <a:pt x="298" y="226"/>
                </a:cubicBezTo>
                <a:cubicBezTo>
                  <a:pt x="289" y="235"/>
                  <a:pt x="298" y="253"/>
                  <a:pt x="316" y="262"/>
                </a:cubicBezTo>
                <a:cubicBezTo>
                  <a:pt x="325" y="262"/>
                  <a:pt x="389" y="280"/>
                  <a:pt x="425" y="262"/>
                </a:cubicBezTo>
                <a:cubicBezTo>
                  <a:pt x="434" y="253"/>
                  <a:pt x="443" y="253"/>
                  <a:pt x="452" y="253"/>
                </a:cubicBezTo>
                <a:cubicBezTo>
                  <a:pt x="479" y="244"/>
                  <a:pt x="479" y="235"/>
                  <a:pt x="479" y="235"/>
                </a:cubicBezTo>
                <a:cubicBezTo>
                  <a:pt x="488" y="235"/>
                  <a:pt x="488" y="235"/>
                  <a:pt x="497" y="235"/>
                </a:cubicBezTo>
                <a:cubicBezTo>
                  <a:pt x="497" y="235"/>
                  <a:pt x="506" y="235"/>
                  <a:pt x="506" y="244"/>
                </a:cubicBezTo>
                <a:cubicBezTo>
                  <a:pt x="515" y="244"/>
                  <a:pt x="506" y="253"/>
                  <a:pt x="506" y="262"/>
                </a:cubicBezTo>
                <a:cubicBezTo>
                  <a:pt x="497" y="271"/>
                  <a:pt x="488" y="271"/>
                  <a:pt x="479" y="280"/>
                </a:cubicBezTo>
                <a:cubicBezTo>
                  <a:pt x="470" y="289"/>
                  <a:pt x="461" y="298"/>
                  <a:pt x="452" y="307"/>
                </a:cubicBezTo>
                <a:cubicBezTo>
                  <a:pt x="407" y="352"/>
                  <a:pt x="361" y="379"/>
                  <a:pt x="344" y="379"/>
                </a:cubicBezTo>
                <a:cubicBezTo>
                  <a:pt x="334" y="379"/>
                  <a:pt x="325" y="379"/>
                  <a:pt x="316" y="388"/>
                </a:cubicBezTo>
                <a:cubicBezTo>
                  <a:pt x="316" y="397"/>
                  <a:pt x="307" y="397"/>
                  <a:pt x="307" y="406"/>
                </a:cubicBezTo>
                <a:cubicBezTo>
                  <a:pt x="307" y="551"/>
                  <a:pt x="307" y="804"/>
                  <a:pt x="280" y="858"/>
                </a:cubicBezTo>
                <a:lnTo>
                  <a:pt x="271" y="867"/>
                </a:lnTo>
                <a:cubicBezTo>
                  <a:pt x="262" y="894"/>
                  <a:pt x="280" y="903"/>
                  <a:pt x="280" y="903"/>
                </a:cubicBezTo>
                <a:cubicBezTo>
                  <a:pt x="298" y="912"/>
                  <a:pt x="307" y="912"/>
                  <a:pt x="325" y="894"/>
                </a:cubicBezTo>
                <a:lnTo>
                  <a:pt x="325" y="894"/>
                </a:lnTo>
                <a:cubicBezTo>
                  <a:pt x="334" y="885"/>
                  <a:pt x="334" y="885"/>
                  <a:pt x="334" y="876"/>
                </a:cubicBezTo>
                <a:cubicBezTo>
                  <a:pt x="370" y="831"/>
                  <a:pt x="461" y="695"/>
                  <a:pt x="524" y="659"/>
                </a:cubicBezTo>
                <a:cubicBezTo>
                  <a:pt x="578" y="641"/>
                  <a:pt x="642" y="614"/>
                  <a:pt x="714" y="632"/>
                </a:cubicBezTo>
                <a:cubicBezTo>
                  <a:pt x="786" y="650"/>
                  <a:pt x="867" y="705"/>
                  <a:pt x="958" y="795"/>
                </a:cubicBezTo>
                <a:cubicBezTo>
                  <a:pt x="958" y="804"/>
                  <a:pt x="967" y="822"/>
                  <a:pt x="985" y="849"/>
                </a:cubicBezTo>
                <a:cubicBezTo>
                  <a:pt x="994" y="885"/>
                  <a:pt x="994" y="922"/>
                  <a:pt x="985" y="948"/>
                </a:cubicBezTo>
                <a:cubicBezTo>
                  <a:pt x="958" y="1003"/>
                  <a:pt x="886" y="1066"/>
                  <a:pt x="642" y="1093"/>
                </a:cubicBezTo>
                <a:cubicBezTo>
                  <a:pt x="434" y="1120"/>
                  <a:pt x="280" y="1129"/>
                  <a:pt x="163" y="1111"/>
                </a:cubicBezTo>
                <a:cubicBezTo>
                  <a:pt x="108" y="1111"/>
                  <a:pt x="54" y="1057"/>
                  <a:pt x="63" y="994"/>
                </a:cubicBezTo>
                <a:cubicBezTo>
                  <a:pt x="63" y="976"/>
                  <a:pt x="63" y="948"/>
                  <a:pt x="63" y="931"/>
                </a:cubicBezTo>
                <a:cubicBezTo>
                  <a:pt x="54" y="885"/>
                  <a:pt x="72" y="786"/>
                  <a:pt x="91" y="723"/>
                </a:cubicBezTo>
                <a:cubicBezTo>
                  <a:pt x="127" y="641"/>
                  <a:pt x="136" y="578"/>
                  <a:pt x="136" y="515"/>
                </a:cubicBezTo>
                <a:cubicBezTo>
                  <a:pt x="145" y="506"/>
                  <a:pt x="145" y="488"/>
                  <a:pt x="145" y="479"/>
                </a:cubicBezTo>
                <a:cubicBezTo>
                  <a:pt x="154" y="406"/>
                  <a:pt x="172" y="343"/>
                  <a:pt x="190" y="280"/>
                </a:cubicBezTo>
                <a:cubicBezTo>
                  <a:pt x="199" y="271"/>
                  <a:pt x="199" y="271"/>
                  <a:pt x="199" y="271"/>
                </a:cubicBezTo>
                <a:cubicBezTo>
                  <a:pt x="217" y="208"/>
                  <a:pt x="235" y="144"/>
                  <a:pt x="235" y="135"/>
                </a:cubicBezTo>
                <a:cubicBezTo>
                  <a:pt x="271" y="63"/>
                  <a:pt x="316" y="54"/>
                  <a:pt x="407" y="81"/>
                </a:cubicBezTo>
                <a:cubicBezTo>
                  <a:pt x="416" y="81"/>
                  <a:pt x="434" y="90"/>
                  <a:pt x="452" y="90"/>
                </a:cubicBezTo>
                <a:cubicBezTo>
                  <a:pt x="461" y="90"/>
                  <a:pt x="479" y="99"/>
                  <a:pt x="479" y="108"/>
                </a:cubicBezTo>
                <a:cubicBezTo>
                  <a:pt x="488" y="126"/>
                  <a:pt x="488" y="144"/>
                  <a:pt x="479" y="153"/>
                </a:cubicBezTo>
                <a:lnTo>
                  <a:pt x="479" y="153"/>
                </a:lnTo>
                <a:cubicBezTo>
                  <a:pt x="542" y="172"/>
                  <a:pt x="542" y="172"/>
                  <a:pt x="542" y="172"/>
                </a:cubicBezTo>
                <a:cubicBezTo>
                  <a:pt x="542" y="172"/>
                  <a:pt x="551" y="126"/>
                  <a:pt x="533" y="81"/>
                </a:cubicBezTo>
                <a:cubicBezTo>
                  <a:pt x="524" y="63"/>
                  <a:pt x="506" y="45"/>
                  <a:pt x="461" y="36"/>
                </a:cubicBezTo>
                <a:cubicBezTo>
                  <a:pt x="452" y="27"/>
                  <a:pt x="434" y="27"/>
                  <a:pt x="416" y="18"/>
                </a:cubicBezTo>
                <a:cubicBezTo>
                  <a:pt x="361" y="0"/>
                  <a:pt x="316" y="0"/>
                  <a:pt x="280" y="18"/>
                </a:cubicBezTo>
                <a:cubicBezTo>
                  <a:pt x="235" y="27"/>
                  <a:pt x="208" y="63"/>
                  <a:pt x="181" y="117"/>
                </a:cubicBezTo>
                <a:cubicBezTo>
                  <a:pt x="181" y="117"/>
                  <a:pt x="181" y="117"/>
                  <a:pt x="136" y="253"/>
                </a:cubicBezTo>
                <a:cubicBezTo>
                  <a:pt x="136" y="262"/>
                  <a:pt x="136" y="262"/>
                  <a:pt x="136" y="262"/>
                </a:cubicBezTo>
                <a:cubicBezTo>
                  <a:pt x="108" y="334"/>
                  <a:pt x="100" y="397"/>
                  <a:pt x="91" y="470"/>
                </a:cubicBezTo>
                <a:cubicBezTo>
                  <a:pt x="81" y="479"/>
                  <a:pt x="81" y="497"/>
                  <a:pt x="81" y="515"/>
                </a:cubicBezTo>
                <a:cubicBezTo>
                  <a:pt x="72" y="569"/>
                  <a:pt x="63" y="623"/>
                  <a:pt x="36" y="705"/>
                </a:cubicBezTo>
                <a:cubicBezTo>
                  <a:pt x="18" y="768"/>
                  <a:pt x="0" y="876"/>
                  <a:pt x="0" y="939"/>
                </a:cubicBezTo>
                <a:cubicBezTo>
                  <a:pt x="0" y="958"/>
                  <a:pt x="0" y="976"/>
                  <a:pt x="0" y="985"/>
                </a:cubicBezTo>
                <a:cubicBezTo>
                  <a:pt x="0" y="1030"/>
                  <a:pt x="18" y="1075"/>
                  <a:pt x="45" y="1111"/>
                </a:cubicBezTo>
                <a:cubicBezTo>
                  <a:pt x="72" y="1147"/>
                  <a:pt x="117" y="1165"/>
                  <a:pt x="163" y="1175"/>
                </a:cubicBezTo>
                <a:cubicBezTo>
                  <a:pt x="199" y="1175"/>
                  <a:pt x="244" y="1175"/>
                  <a:pt x="298" y="1175"/>
                </a:cubicBezTo>
                <a:cubicBezTo>
                  <a:pt x="389" y="1175"/>
                  <a:pt x="506" y="1175"/>
                  <a:pt x="651" y="1156"/>
                </a:cubicBezTo>
                <a:cubicBezTo>
                  <a:pt x="867" y="1129"/>
                  <a:pt x="994" y="1066"/>
                  <a:pt x="1039" y="967"/>
                </a:cubicBezTo>
                <a:cubicBezTo>
                  <a:pt x="1084" y="867"/>
                  <a:pt x="1003" y="768"/>
                  <a:pt x="1003" y="75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58" name="Grupo 257">
            <a:extLst>
              <a:ext uri="{FF2B5EF4-FFF2-40B4-BE49-F238E27FC236}">
                <a16:creationId xmlns:a16="http://schemas.microsoft.com/office/drawing/2014/main" id="{B391C8D7-23AB-2643-A3C0-8B95E4D6094D}"/>
              </a:ext>
            </a:extLst>
          </p:cNvPr>
          <p:cNvGrpSpPr/>
          <p:nvPr/>
        </p:nvGrpSpPr>
        <p:grpSpPr>
          <a:xfrm>
            <a:off x="16146132" y="4550709"/>
            <a:ext cx="5031646" cy="1853512"/>
            <a:chOff x="4247967" y="10711881"/>
            <a:chExt cx="4236804" cy="1853512"/>
          </a:xfrm>
        </p:grpSpPr>
        <p:sp>
          <p:nvSpPr>
            <p:cNvPr id="259" name="CuadroTexto 395">
              <a:extLst>
                <a:ext uri="{FF2B5EF4-FFF2-40B4-BE49-F238E27FC236}">
                  <a16:creationId xmlns:a16="http://schemas.microsoft.com/office/drawing/2014/main" id="{36927036-DEEF-1943-BC18-9488161DDBF6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60" name="Rectangle 40">
              <a:extLst>
                <a:ext uri="{FF2B5EF4-FFF2-40B4-BE49-F238E27FC236}">
                  <a16:creationId xmlns:a16="http://schemas.microsoft.com/office/drawing/2014/main" id="{DF3BB536-1F17-3C4B-857F-A9364F88296F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E3AF539F-562A-ED4A-ABF8-F341CAB3190C}"/>
              </a:ext>
            </a:extLst>
          </p:cNvPr>
          <p:cNvGrpSpPr/>
          <p:nvPr/>
        </p:nvGrpSpPr>
        <p:grpSpPr>
          <a:xfrm>
            <a:off x="16146132" y="7765241"/>
            <a:ext cx="5031646" cy="1853512"/>
            <a:chOff x="4247967" y="10711881"/>
            <a:chExt cx="4236804" cy="1853512"/>
          </a:xfrm>
        </p:grpSpPr>
        <p:sp>
          <p:nvSpPr>
            <p:cNvPr id="262" name="CuadroTexto 395">
              <a:extLst>
                <a:ext uri="{FF2B5EF4-FFF2-40B4-BE49-F238E27FC236}">
                  <a16:creationId xmlns:a16="http://schemas.microsoft.com/office/drawing/2014/main" id="{9129266D-8357-D443-8D7F-96B86ACB619B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63" name="Rectangle 40">
              <a:extLst>
                <a:ext uri="{FF2B5EF4-FFF2-40B4-BE49-F238E27FC236}">
                  <a16:creationId xmlns:a16="http://schemas.microsoft.com/office/drawing/2014/main" id="{48F6D2F9-E36C-DD46-B4DF-CCA57A655B27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4" name="Grupo 263">
            <a:extLst>
              <a:ext uri="{FF2B5EF4-FFF2-40B4-BE49-F238E27FC236}">
                <a16:creationId xmlns:a16="http://schemas.microsoft.com/office/drawing/2014/main" id="{24E9B0F7-2332-0D4C-B2D1-2634209DA310}"/>
              </a:ext>
            </a:extLst>
          </p:cNvPr>
          <p:cNvGrpSpPr/>
          <p:nvPr/>
        </p:nvGrpSpPr>
        <p:grpSpPr>
          <a:xfrm>
            <a:off x="16146132" y="10940743"/>
            <a:ext cx="5031646" cy="1853512"/>
            <a:chOff x="4247967" y="10711881"/>
            <a:chExt cx="4236804" cy="1853512"/>
          </a:xfrm>
        </p:grpSpPr>
        <p:sp>
          <p:nvSpPr>
            <p:cNvPr id="265" name="CuadroTexto 395">
              <a:extLst>
                <a:ext uri="{FF2B5EF4-FFF2-40B4-BE49-F238E27FC236}">
                  <a16:creationId xmlns:a16="http://schemas.microsoft.com/office/drawing/2014/main" id="{8D8E978D-2A08-7E4C-ACFF-21046B99E10C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66" name="Rectangle 40">
              <a:extLst>
                <a:ext uri="{FF2B5EF4-FFF2-40B4-BE49-F238E27FC236}">
                  <a16:creationId xmlns:a16="http://schemas.microsoft.com/office/drawing/2014/main" id="{00F556FC-A7A1-264C-9C73-5DDE95FF728A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3333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75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FB5B67"/>
      </a:accent1>
      <a:accent2>
        <a:srgbClr val="3A628A"/>
      </a:accent2>
      <a:accent3>
        <a:srgbClr val="3DA9FB"/>
      </a:accent3>
      <a:accent4>
        <a:srgbClr val="FDE559"/>
      </a:accent4>
      <a:accent5>
        <a:srgbClr val="DD2C3B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92148</TotalTime>
  <Words>578</Words>
  <Application>Microsoft Macintosh PowerPoint</Application>
  <PresentationFormat>Personalizado</PresentationFormat>
  <Paragraphs>140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16587</cp:revision>
  <dcterms:created xsi:type="dcterms:W3CDTF">2014-11-12T21:47:38Z</dcterms:created>
  <dcterms:modified xsi:type="dcterms:W3CDTF">2019-10-09T14:05:11Z</dcterms:modified>
  <cp:category/>
</cp:coreProperties>
</file>