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6" r:id="rId2"/>
    <p:sldId id="4397" r:id="rId3"/>
    <p:sldId id="4398" r:id="rId4"/>
    <p:sldId id="4399" r:id="rId5"/>
    <p:sldId id="4400" r:id="rId6"/>
    <p:sldId id="4405" r:id="rId7"/>
    <p:sldId id="4401" r:id="rId8"/>
    <p:sldId id="440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EC9A56FD-CBB3-D442-8EEC-180EB4A7857E}"/>
              </a:ext>
            </a:extLst>
          </p:cNvPr>
          <p:cNvSpPr/>
          <p:nvPr/>
        </p:nvSpPr>
        <p:spPr>
          <a:xfrm>
            <a:off x="2410691" y="4322618"/>
            <a:ext cx="5735782" cy="17456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6B621E-C8F8-0E47-AC4B-2F7F9B0C2B85}"/>
              </a:ext>
            </a:extLst>
          </p:cNvPr>
          <p:cNvSpPr/>
          <p:nvPr/>
        </p:nvSpPr>
        <p:spPr>
          <a:xfrm>
            <a:off x="16483294" y="3906982"/>
            <a:ext cx="4797287" cy="24938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788196-CF3B-7343-824A-979C2ABBE354}"/>
              </a:ext>
            </a:extLst>
          </p:cNvPr>
          <p:cNvSpPr/>
          <p:nvPr/>
        </p:nvSpPr>
        <p:spPr>
          <a:xfrm>
            <a:off x="3269671" y="7627133"/>
            <a:ext cx="4017819" cy="17456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DD17A3-9638-E645-B917-6A90814377C6}"/>
              </a:ext>
            </a:extLst>
          </p:cNvPr>
          <p:cNvSpPr/>
          <p:nvPr/>
        </p:nvSpPr>
        <p:spPr>
          <a:xfrm>
            <a:off x="10139719" y="7897471"/>
            <a:ext cx="4350328" cy="11609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C7F046-FE63-3D49-A305-E3B36F6F3353}"/>
              </a:ext>
            </a:extLst>
          </p:cNvPr>
          <p:cNvSpPr/>
          <p:nvPr/>
        </p:nvSpPr>
        <p:spPr>
          <a:xfrm>
            <a:off x="2185841" y="10891479"/>
            <a:ext cx="6185478" cy="1160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2FEF7D-CC67-844E-A299-306BECEB7E55}"/>
              </a:ext>
            </a:extLst>
          </p:cNvPr>
          <p:cNvSpPr/>
          <p:nvPr/>
        </p:nvSpPr>
        <p:spPr>
          <a:xfrm>
            <a:off x="10486082" y="10599140"/>
            <a:ext cx="3657602" cy="174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182DB35-7FB7-1D44-A1E3-CABFC381FBA6}"/>
              </a:ext>
            </a:extLst>
          </p:cNvPr>
          <p:cNvSpPr/>
          <p:nvPr/>
        </p:nvSpPr>
        <p:spPr>
          <a:xfrm>
            <a:off x="16258447" y="10599139"/>
            <a:ext cx="5735782" cy="17456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CCD392-E609-D042-9AD5-ADAEDF2FF5B8}"/>
              </a:ext>
            </a:extLst>
          </p:cNvPr>
          <p:cNvGrpSpPr/>
          <p:nvPr/>
        </p:nvGrpSpPr>
        <p:grpSpPr>
          <a:xfrm>
            <a:off x="5278581" y="5195455"/>
            <a:ext cx="13603359" cy="6258119"/>
            <a:chOff x="5278581" y="5195455"/>
            <a:chExt cx="13603359" cy="6258119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30AABB0-1284-1546-A459-06027A088A69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8146473" y="5195455"/>
              <a:ext cx="217318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C457074-CE1E-614F-A153-8E088C74999D}"/>
                </a:ext>
              </a:extLst>
            </p:cNvPr>
            <p:cNvCxnSpPr>
              <a:cxnSpLocks/>
            </p:cNvCxnSpPr>
            <p:nvPr/>
          </p:nvCxnSpPr>
          <p:spPr>
            <a:xfrm>
              <a:off x="14080742" y="5195455"/>
              <a:ext cx="217318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B2F5716E-41F1-364C-8C69-EBA57FDDA4E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rot="5400000">
              <a:off x="11845202" y="-165822"/>
              <a:ext cx="470115" cy="13603358"/>
            </a:xfrm>
            <a:prstGeom prst="bentConnector2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C842E7B-F064-8249-A27C-3CD1DAB4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090" y="6858000"/>
              <a:ext cx="0" cy="5367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E571790-7EE9-EE4B-8671-4677030C2CCB}"/>
                </a:ext>
              </a:extLst>
            </p:cNvPr>
            <p:cNvCxnSpPr>
              <a:cxnSpLocks/>
            </p:cNvCxnSpPr>
            <p:nvPr/>
          </p:nvCxnSpPr>
          <p:spPr>
            <a:xfrm>
              <a:off x="7287491" y="8437419"/>
              <a:ext cx="263236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73EB371-384A-2C4B-845D-227D787731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64145" y="8437419"/>
              <a:ext cx="221672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705389AC-9700-9C4A-BF1C-38B3859442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45203" y="3100598"/>
              <a:ext cx="470115" cy="13603358"/>
            </a:xfrm>
            <a:prstGeom prst="bentConnector2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4E7FD7B-EF7C-E447-A691-D04CB85463AD}"/>
                </a:ext>
              </a:extLst>
            </p:cNvPr>
            <p:cNvCxnSpPr>
              <a:cxnSpLocks/>
            </p:cNvCxnSpPr>
            <p:nvPr/>
          </p:nvCxnSpPr>
          <p:spPr>
            <a:xfrm>
              <a:off x="5289090" y="10137335"/>
              <a:ext cx="0" cy="4618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EB4848D-E261-8D41-8ABA-43E2EF6B8517}"/>
                </a:ext>
              </a:extLst>
            </p:cNvPr>
            <p:cNvCxnSpPr>
              <a:cxnSpLocks/>
            </p:cNvCxnSpPr>
            <p:nvPr/>
          </p:nvCxnSpPr>
          <p:spPr>
            <a:xfrm>
              <a:off x="8338368" y="11453574"/>
              <a:ext cx="180135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A62C838-F55D-994D-AB50-906F49CE392F}"/>
                </a:ext>
              </a:extLst>
            </p:cNvPr>
            <p:cNvCxnSpPr>
              <a:cxnSpLocks/>
            </p:cNvCxnSpPr>
            <p:nvPr/>
          </p:nvCxnSpPr>
          <p:spPr>
            <a:xfrm>
              <a:off x="14081943" y="11453574"/>
              <a:ext cx="180135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43501C-D8DD-A943-8349-67FE014C82A7}"/>
              </a:ext>
            </a:extLst>
          </p:cNvPr>
          <p:cNvSpPr/>
          <p:nvPr/>
        </p:nvSpPr>
        <p:spPr>
          <a:xfrm flipH="1">
            <a:off x="3725986" y="496340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6DC975A-0ADE-9C49-B0E9-38976232D6B3}"/>
              </a:ext>
            </a:extLst>
          </p:cNvPr>
          <p:cNvGrpSpPr/>
          <p:nvPr/>
        </p:nvGrpSpPr>
        <p:grpSpPr>
          <a:xfrm>
            <a:off x="10541501" y="3906983"/>
            <a:ext cx="3546764" cy="2493814"/>
            <a:chOff x="10541501" y="3906983"/>
            <a:chExt cx="3546764" cy="249381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F81AD0F-1841-CE4B-9B4D-A8DC87AC18E2}"/>
                </a:ext>
              </a:extLst>
            </p:cNvPr>
            <p:cNvSpPr/>
            <p:nvPr/>
          </p:nvSpPr>
          <p:spPr>
            <a:xfrm>
              <a:off x="10541501" y="3906983"/>
              <a:ext cx="3546764" cy="2493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1E60E10-6D1E-054B-89D9-D5B52FDD3A7F}"/>
                </a:ext>
              </a:extLst>
            </p:cNvPr>
            <p:cNvSpPr txBox="1"/>
            <p:nvPr/>
          </p:nvSpPr>
          <p:spPr>
            <a:xfrm flipH="1">
              <a:off x="10635927" y="4346183"/>
              <a:ext cx="3357911" cy="169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472E6F7-9577-094E-AEAC-B5A93286BCED}"/>
              </a:ext>
            </a:extLst>
          </p:cNvPr>
          <p:cNvSpPr txBox="1"/>
          <p:nvPr/>
        </p:nvSpPr>
        <p:spPr>
          <a:xfrm>
            <a:off x="16874024" y="4600811"/>
            <a:ext cx="4080976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A5AE6-25B7-D342-8D70-53CCFAEC90F8}"/>
              </a:ext>
            </a:extLst>
          </p:cNvPr>
          <p:cNvSpPr/>
          <p:nvPr/>
        </p:nvSpPr>
        <p:spPr>
          <a:xfrm flipH="1">
            <a:off x="3725986" y="821460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8B6083E-BEF5-6842-B680-1C7C23A7B4A1}"/>
              </a:ext>
            </a:extLst>
          </p:cNvPr>
          <p:cNvSpPr/>
          <p:nvPr/>
        </p:nvSpPr>
        <p:spPr>
          <a:xfrm flipH="1">
            <a:off x="10762288" y="821460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BA842EE-383C-024F-910B-538E92AB6B50}"/>
              </a:ext>
            </a:extLst>
          </p:cNvPr>
          <p:cNvGrpSpPr/>
          <p:nvPr/>
        </p:nvGrpSpPr>
        <p:grpSpPr>
          <a:xfrm>
            <a:off x="17141130" y="7253062"/>
            <a:ext cx="3546764" cy="2493814"/>
            <a:chOff x="10541501" y="3906983"/>
            <a:chExt cx="3546764" cy="249381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4F5DDCA-9669-C742-8FA8-5CDE345DBF3E}"/>
                </a:ext>
              </a:extLst>
            </p:cNvPr>
            <p:cNvSpPr/>
            <p:nvPr/>
          </p:nvSpPr>
          <p:spPr>
            <a:xfrm>
              <a:off x="10541501" y="3906983"/>
              <a:ext cx="3546764" cy="2493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03D78A1-3352-1E42-A2EF-2969D577E3C1}"/>
                </a:ext>
              </a:extLst>
            </p:cNvPr>
            <p:cNvSpPr txBox="1"/>
            <p:nvPr/>
          </p:nvSpPr>
          <p:spPr>
            <a:xfrm flipH="1">
              <a:off x="10635927" y="4346183"/>
              <a:ext cx="3357911" cy="169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5DCDCFD-7329-CE42-9696-37705676E57E}"/>
              </a:ext>
            </a:extLst>
          </p:cNvPr>
          <p:cNvSpPr/>
          <p:nvPr/>
        </p:nvSpPr>
        <p:spPr>
          <a:xfrm flipH="1">
            <a:off x="3519277" y="1117437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3A3EB109-BCBC-874D-8220-B41FA367AA16}"/>
              </a:ext>
            </a:extLst>
          </p:cNvPr>
          <p:cNvSpPr txBox="1">
            <a:spLocks/>
          </p:cNvSpPr>
          <p:nvPr/>
        </p:nvSpPr>
        <p:spPr>
          <a:xfrm>
            <a:off x="10705340" y="10863885"/>
            <a:ext cx="3273986" cy="12161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D4255E-7434-DE4C-B4F5-00DDC5B06374}"/>
              </a:ext>
            </a:extLst>
          </p:cNvPr>
          <p:cNvSpPr/>
          <p:nvPr/>
        </p:nvSpPr>
        <p:spPr>
          <a:xfrm flipH="1">
            <a:off x="17573744" y="1117437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2C40617E-BAD5-214B-B46E-6888F95D167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AB0BBE92-581E-4042-84AA-C7241821A969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1664A331-E66A-234B-843C-EA4959508E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64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95801DB8-AAE8-974C-AF0F-33DB1697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83" y="4286518"/>
            <a:ext cx="9932990" cy="5654818"/>
          </a:xfrm>
          <a:custGeom>
            <a:avLst/>
            <a:gdLst>
              <a:gd name="T0" fmla="*/ 0 w 5573"/>
              <a:gd name="T1" fmla="*/ 0 h 5124"/>
              <a:gd name="T2" fmla="*/ 5572 w 5573"/>
              <a:gd name="T3" fmla="*/ 0 h 5124"/>
              <a:gd name="T4" fmla="*/ 5572 w 5573"/>
              <a:gd name="T5" fmla="*/ 5123 h 5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3" h="5124">
                <a:moveTo>
                  <a:pt x="0" y="0"/>
                </a:moveTo>
                <a:lnTo>
                  <a:pt x="5572" y="0"/>
                </a:lnTo>
                <a:lnTo>
                  <a:pt x="5572" y="5123"/>
                </a:lnTo>
              </a:path>
            </a:pathLst>
          </a:custGeom>
          <a:noFill/>
          <a:ln w="254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3ED65C9F-ECD0-BA4A-9F9A-2A26A4D5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0279" y="9800207"/>
            <a:ext cx="394181" cy="486645"/>
          </a:xfrm>
          <a:custGeom>
            <a:avLst/>
            <a:gdLst>
              <a:gd name="T0" fmla="*/ 183 w 358"/>
              <a:gd name="T1" fmla="*/ 441 h 442"/>
              <a:gd name="T2" fmla="*/ 0 w 358"/>
              <a:gd name="T3" fmla="*/ 0 h 442"/>
              <a:gd name="T4" fmla="*/ 183 w 358"/>
              <a:gd name="T5" fmla="*/ 100 h 442"/>
              <a:gd name="T6" fmla="*/ 357 w 358"/>
              <a:gd name="T7" fmla="*/ 0 h 442"/>
              <a:gd name="T8" fmla="*/ 183 w 358"/>
              <a:gd name="T9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83" y="441"/>
                </a:moveTo>
                <a:lnTo>
                  <a:pt x="0" y="0"/>
                </a:lnTo>
                <a:lnTo>
                  <a:pt x="183" y="100"/>
                </a:lnTo>
                <a:lnTo>
                  <a:pt x="357" y="0"/>
                </a:lnTo>
                <a:lnTo>
                  <a:pt x="183" y="4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4ABF74C5-62F8-3C4C-BA0E-B24CAE68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503" y="6082237"/>
            <a:ext cx="9676997" cy="5654818"/>
          </a:xfrm>
          <a:custGeom>
            <a:avLst/>
            <a:gdLst>
              <a:gd name="T0" fmla="*/ 5571 w 5572"/>
              <a:gd name="T1" fmla="*/ 5122 h 5123"/>
              <a:gd name="T2" fmla="*/ 0 w 5572"/>
              <a:gd name="T3" fmla="*/ 5122 h 5123"/>
              <a:gd name="T4" fmla="*/ 0 w 5572"/>
              <a:gd name="T5" fmla="*/ 0 h 5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2" h="5123">
                <a:moveTo>
                  <a:pt x="5571" y="5122"/>
                </a:moveTo>
                <a:lnTo>
                  <a:pt x="0" y="5122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4">
            <a:extLst>
              <a:ext uri="{FF2B5EF4-FFF2-40B4-BE49-F238E27FC236}">
                <a16:creationId xmlns:a16="http://schemas.microsoft.com/office/drawing/2014/main" id="{02D4727A-F941-EB45-ADB8-3F496C63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211" y="5731853"/>
            <a:ext cx="394181" cy="486645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2B2E7E-7CA3-9C48-B9F1-7233AF905B58}"/>
              </a:ext>
            </a:extLst>
          </p:cNvPr>
          <p:cNvGrpSpPr/>
          <p:nvPr/>
        </p:nvGrpSpPr>
        <p:grpSpPr>
          <a:xfrm>
            <a:off x="18812674" y="6003783"/>
            <a:ext cx="4202688" cy="1790513"/>
            <a:chOff x="5249978" y="4058246"/>
            <a:chExt cx="4202688" cy="179051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A67856-85FE-6E4F-A2A6-5E046B24941C}"/>
                </a:ext>
              </a:extLst>
            </p:cNvPr>
            <p:cNvSpPr txBox="1"/>
            <p:nvPr/>
          </p:nvSpPr>
          <p:spPr>
            <a:xfrm>
              <a:off x="5250399" y="4701650"/>
              <a:ext cx="4202267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5747E7C-8C74-9B4F-B371-EDF369F02D81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80378F-E2EB-FE4C-A044-88FAF9C7C855}"/>
              </a:ext>
            </a:extLst>
          </p:cNvPr>
          <p:cNvGrpSpPr/>
          <p:nvPr/>
        </p:nvGrpSpPr>
        <p:grpSpPr>
          <a:xfrm flipH="1">
            <a:off x="1362288" y="7565915"/>
            <a:ext cx="4202689" cy="1790513"/>
            <a:chOff x="5249978" y="4058246"/>
            <a:chExt cx="4202689" cy="17905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CCD8CB-5B5A-0346-AB44-1EF5325A55B9}"/>
                </a:ext>
              </a:extLst>
            </p:cNvPr>
            <p:cNvSpPr txBox="1"/>
            <p:nvPr/>
          </p:nvSpPr>
          <p:spPr>
            <a:xfrm>
              <a:off x="5250401" y="4701650"/>
              <a:ext cx="4202266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7B3166-75AA-3C43-8C09-290F33401F7D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678023-8295-5B45-8201-7F5A22CE3DF1}"/>
              </a:ext>
            </a:extLst>
          </p:cNvPr>
          <p:cNvGrpSpPr/>
          <p:nvPr/>
        </p:nvGrpSpPr>
        <p:grpSpPr>
          <a:xfrm flipH="1">
            <a:off x="11435774" y="5436302"/>
            <a:ext cx="4137442" cy="1790513"/>
            <a:chOff x="4734272" y="4058246"/>
            <a:chExt cx="4137442" cy="179051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7F85A6-29B5-2242-A100-A5CC08358904}"/>
                </a:ext>
              </a:extLst>
            </p:cNvPr>
            <p:cNvSpPr txBox="1"/>
            <p:nvPr/>
          </p:nvSpPr>
          <p:spPr>
            <a:xfrm>
              <a:off x="4734272" y="4701650"/>
              <a:ext cx="4137442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D2DF3D-FACC-584D-8E65-0C7DFB824F75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757F9E-A1EF-D048-86F4-3875E032E318}"/>
              </a:ext>
            </a:extLst>
          </p:cNvPr>
          <p:cNvGrpSpPr/>
          <p:nvPr/>
        </p:nvGrpSpPr>
        <p:grpSpPr>
          <a:xfrm flipH="1">
            <a:off x="8669628" y="8855704"/>
            <a:ext cx="4091430" cy="1790513"/>
            <a:chOff x="4757278" y="4058246"/>
            <a:chExt cx="4091430" cy="179051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709A51-0DA5-3D4B-AFD3-51721ED626E0}"/>
                </a:ext>
              </a:extLst>
            </p:cNvPr>
            <p:cNvSpPr txBox="1"/>
            <p:nvPr/>
          </p:nvSpPr>
          <p:spPr>
            <a:xfrm>
              <a:off x="4757278" y="4701650"/>
              <a:ext cx="409143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C3EC8E-FBF4-8B4A-808A-A46251949BA2}"/>
                </a:ext>
              </a:extLst>
            </p:cNvPr>
            <p:cNvSpPr/>
            <p:nvPr/>
          </p:nvSpPr>
          <p:spPr>
            <a:xfrm>
              <a:off x="5249978" y="4058246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8479CA5-A881-F548-85B1-FF19476E1BD6}"/>
              </a:ext>
            </a:extLst>
          </p:cNvPr>
          <p:cNvGrpSpPr/>
          <p:nvPr/>
        </p:nvGrpSpPr>
        <p:grpSpPr>
          <a:xfrm>
            <a:off x="6179855" y="4106786"/>
            <a:ext cx="1159920" cy="1159918"/>
            <a:chOff x="14759296" y="-2028824"/>
            <a:chExt cx="404999" cy="404999"/>
          </a:xfrm>
          <a:solidFill>
            <a:schemeClr val="tx1">
              <a:lumMod val="75000"/>
              <a:alpha val="76000"/>
            </a:schemeClr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CD4F906-3C34-594B-BB5E-276895A84A5C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2002FB2-E621-E448-81EC-0A4BAC8E7116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750151-5664-5144-B4DF-63D5811E4153}"/>
              </a:ext>
            </a:extLst>
          </p:cNvPr>
          <p:cNvGrpSpPr/>
          <p:nvPr/>
        </p:nvGrpSpPr>
        <p:grpSpPr>
          <a:xfrm>
            <a:off x="17025121" y="10733448"/>
            <a:ext cx="1329668" cy="1162680"/>
            <a:chOff x="16803376" y="-4135544"/>
            <a:chExt cx="461520" cy="403560"/>
          </a:xfrm>
          <a:solidFill>
            <a:schemeClr val="tx1">
              <a:lumMod val="75000"/>
              <a:alpha val="76000"/>
            </a:schemeClr>
          </a:solidFill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E880BBD-1379-C445-BDB7-480ACB5C99C8}"/>
                </a:ext>
              </a:extLst>
            </p:cNvPr>
            <p:cNvSpPr/>
            <p:nvPr/>
          </p:nvSpPr>
          <p:spPr>
            <a:xfrm>
              <a:off x="16803376" y="-4135544"/>
              <a:ext cx="46152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7733E42-00D5-EA4A-BF6C-9D57FE6ACF45}"/>
                </a:ext>
              </a:extLst>
            </p:cNvPr>
            <p:cNvSpPr/>
            <p:nvPr/>
          </p:nvSpPr>
          <p:spPr>
            <a:xfrm>
              <a:off x="16981216" y="-3841064"/>
              <a:ext cx="109440" cy="10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2D27824-4A68-FA4B-B3CB-0F037B47035B}"/>
                </a:ext>
              </a:extLst>
            </p:cNvPr>
            <p:cNvSpPr/>
            <p:nvPr/>
          </p:nvSpPr>
          <p:spPr>
            <a:xfrm>
              <a:off x="16851256" y="-4046624"/>
              <a:ext cx="364320" cy="9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F1C5B72-F758-CA42-8D72-3DE7C7C3C56C}"/>
                </a:ext>
              </a:extLst>
            </p:cNvPr>
            <p:cNvSpPr/>
            <p:nvPr/>
          </p:nvSpPr>
          <p:spPr>
            <a:xfrm>
              <a:off x="16907056" y="-3955544"/>
              <a:ext cx="253080" cy="7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DCC555A-86C8-A844-9464-209F3E6B6182}"/>
              </a:ext>
            </a:extLst>
          </p:cNvPr>
          <p:cNvSpPr/>
          <p:nvPr/>
        </p:nvSpPr>
        <p:spPr>
          <a:xfrm>
            <a:off x="12702872" y="3482250"/>
            <a:ext cx="1603668" cy="16036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177D61-45FA-9643-8824-2A746E73EC59}"/>
              </a:ext>
            </a:extLst>
          </p:cNvPr>
          <p:cNvSpPr txBox="1"/>
          <p:nvPr/>
        </p:nvSpPr>
        <p:spPr>
          <a:xfrm>
            <a:off x="12999863" y="3847188"/>
            <a:ext cx="1048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578EDA5-E451-6A40-A0B5-9D8148BA9D0B}"/>
              </a:ext>
            </a:extLst>
          </p:cNvPr>
          <p:cNvSpPr/>
          <p:nvPr/>
        </p:nvSpPr>
        <p:spPr>
          <a:xfrm>
            <a:off x="16906038" y="6372922"/>
            <a:ext cx="1603668" cy="16036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A29F48-C21A-684A-ABBF-E97D2ADB4F5A}"/>
              </a:ext>
            </a:extLst>
          </p:cNvPr>
          <p:cNvSpPr txBox="1"/>
          <p:nvPr/>
        </p:nvSpPr>
        <p:spPr>
          <a:xfrm>
            <a:off x="17213315" y="6758249"/>
            <a:ext cx="1048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7586C1F-46E6-CB4A-A627-C6ACFFF868BA}"/>
              </a:ext>
            </a:extLst>
          </p:cNvPr>
          <p:cNvSpPr/>
          <p:nvPr/>
        </p:nvSpPr>
        <p:spPr>
          <a:xfrm>
            <a:off x="9913509" y="10935221"/>
            <a:ext cx="1603668" cy="16036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2CB8AA-C114-3744-A58D-B25AC247641B}"/>
              </a:ext>
            </a:extLst>
          </p:cNvPr>
          <p:cNvSpPr txBox="1"/>
          <p:nvPr/>
        </p:nvSpPr>
        <p:spPr>
          <a:xfrm>
            <a:off x="10191146" y="11314788"/>
            <a:ext cx="1048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19DDC96-D086-A940-9ACD-CA70C5E17472}"/>
              </a:ext>
            </a:extLst>
          </p:cNvPr>
          <p:cNvSpPr/>
          <p:nvPr/>
        </p:nvSpPr>
        <p:spPr>
          <a:xfrm>
            <a:off x="5887971" y="7931252"/>
            <a:ext cx="1603668" cy="16036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85F5EC-A3AE-C34A-B763-1D33F0BAD300}"/>
              </a:ext>
            </a:extLst>
          </p:cNvPr>
          <p:cNvSpPr txBox="1"/>
          <p:nvPr/>
        </p:nvSpPr>
        <p:spPr>
          <a:xfrm>
            <a:off x="6178515" y="8317588"/>
            <a:ext cx="1048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03B8A4B5-D7D2-3D42-81F4-414B693F42CB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2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AEE54E-B5F2-0540-87BA-B4E50050A12A}"/>
              </a:ext>
            </a:extLst>
          </p:cNvPr>
          <p:cNvGrpSpPr/>
          <p:nvPr/>
        </p:nvGrpSpPr>
        <p:grpSpPr>
          <a:xfrm>
            <a:off x="2175376" y="3636819"/>
            <a:ext cx="3828486" cy="1468582"/>
            <a:chOff x="2891553" y="3636819"/>
            <a:chExt cx="3828486" cy="146858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F2F3439-4201-1A46-BA4D-74602B365604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46D332-09C2-294D-957B-A7AECC8EF887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" name="Diamond 1">
            <a:extLst>
              <a:ext uri="{FF2B5EF4-FFF2-40B4-BE49-F238E27FC236}">
                <a16:creationId xmlns:a16="http://schemas.microsoft.com/office/drawing/2014/main" id="{0BAE5E97-367F-F04E-9D4D-DAF784C1B4EA}"/>
              </a:ext>
            </a:extLst>
          </p:cNvPr>
          <p:cNvSpPr/>
          <p:nvPr/>
        </p:nvSpPr>
        <p:spPr>
          <a:xfrm>
            <a:off x="2175377" y="6346456"/>
            <a:ext cx="3828484" cy="212693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66021407-C63F-AF4B-969E-BC70A0FC734B}"/>
              </a:ext>
            </a:extLst>
          </p:cNvPr>
          <p:cNvSpPr/>
          <p:nvPr/>
        </p:nvSpPr>
        <p:spPr>
          <a:xfrm>
            <a:off x="7574847" y="6346457"/>
            <a:ext cx="3828484" cy="212693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B150AC-4D7A-9A4B-AFFB-EEA307A1C016}"/>
              </a:ext>
            </a:extLst>
          </p:cNvPr>
          <p:cNvSpPr/>
          <p:nvPr/>
        </p:nvSpPr>
        <p:spPr>
          <a:xfrm>
            <a:off x="2175377" y="9714448"/>
            <a:ext cx="3828484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3794F7-B538-1248-AD68-B0A0A062DBFD}"/>
              </a:ext>
            </a:extLst>
          </p:cNvPr>
          <p:cNvSpPr/>
          <p:nvPr/>
        </p:nvSpPr>
        <p:spPr>
          <a:xfrm>
            <a:off x="7574847" y="9714448"/>
            <a:ext cx="3828484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2542C5A5-66FB-2C45-BC18-E66DD5FA2949}"/>
              </a:ext>
            </a:extLst>
          </p:cNvPr>
          <p:cNvSpPr/>
          <p:nvPr/>
        </p:nvSpPr>
        <p:spPr>
          <a:xfrm>
            <a:off x="12974318" y="9594009"/>
            <a:ext cx="3828484" cy="212693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7863D-0D06-CA46-8681-F371CCBA839E}"/>
              </a:ext>
            </a:extLst>
          </p:cNvPr>
          <p:cNvSpPr/>
          <p:nvPr/>
        </p:nvSpPr>
        <p:spPr>
          <a:xfrm>
            <a:off x="18373788" y="9714448"/>
            <a:ext cx="3828484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4BF7C5-66E3-E749-BB53-7BF76EC7C85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089401" y="5105401"/>
            <a:ext cx="218" cy="91439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B19CC1-420E-4347-907B-9BDA1AADDDBE}"/>
              </a:ext>
            </a:extLst>
          </p:cNvPr>
          <p:cNvCxnSpPr>
            <a:cxnSpLocks/>
          </p:cNvCxnSpPr>
          <p:nvPr/>
        </p:nvCxnSpPr>
        <p:spPr>
          <a:xfrm flipH="1">
            <a:off x="4089401" y="8458200"/>
            <a:ext cx="218" cy="91439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1A336A-0CDF-0247-AE8A-5E1B9B09D11D}"/>
              </a:ext>
            </a:extLst>
          </p:cNvPr>
          <p:cNvCxnSpPr>
            <a:cxnSpLocks/>
          </p:cNvCxnSpPr>
          <p:nvPr/>
        </p:nvCxnSpPr>
        <p:spPr>
          <a:xfrm flipH="1">
            <a:off x="9478819" y="8458200"/>
            <a:ext cx="218" cy="91439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8CD81-E23A-C04A-A792-C0CF6134974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03861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286C73-3480-8840-A213-5054654C29B4}"/>
              </a:ext>
            </a:extLst>
          </p:cNvPr>
          <p:cNvCxnSpPr>
            <a:cxnSpLocks/>
          </p:cNvCxnSpPr>
          <p:nvPr/>
        </p:nvCxnSpPr>
        <p:spPr>
          <a:xfrm>
            <a:off x="11393279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41BAEB-84C5-4049-838B-5D1E740C9D19}"/>
              </a:ext>
            </a:extLst>
          </p:cNvPr>
          <p:cNvCxnSpPr>
            <a:cxnSpLocks/>
          </p:cNvCxnSpPr>
          <p:nvPr/>
        </p:nvCxnSpPr>
        <p:spPr>
          <a:xfrm>
            <a:off x="16757759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A21929-280C-A246-9961-1B0D07C290EF}"/>
              </a:ext>
            </a:extLst>
          </p:cNvPr>
          <p:cNvCxnSpPr>
            <a:cxnSpLocks/>
          </p:cNvCxnSpPr>
          <p:nvPr/>
        </p:nvCxnSpPr>
        <p:spPr>
          <a:xfrm>
            <a:off x="14904259" y="7426597"/>
            <a:ext cx="0" cy="1946002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1B64E7-E8BF-B248-97F3-333B969B8897}"/>
              </a:ext>
            </a:extLst>
          </p:cNvPr>
          <p:cNvCxnSpPr>
            <a:cxnSpLocks/>
          </p:cNvCxnSpPr>
          <p:nvPr/>
        </p:nvCxnSpPr>
        <p:spPr>
          <a:xfrm>
            <a:off x="5963221" y="742659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2EE926-F68F-A84E-9E87-F8F631A1F72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403331" y="7409925"/>
            <a:ext cx="3512078" cy="1667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D1B2584-63AF-3E4A-9ABE-44CB623A9F61}"/>
              </a:ext>
            </a:extLst>
          </p:cNvPr>
          <p:cNvSpPr/>
          <p:nvPr/>
        </p:nvSpPr>
        <p:spPr>
          <a:xfrm flipH="1">
            <a:off x="2510175" y="709509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C20F65-5A03-D94A-A2B3-562998853A37}"/>
              </a:ext>
            </a:extLst>
          </p:cNvPr>
          <p:cNvSpPr/>
          <p:nvPr/>
        </p:nvSpPr>
        <p:spPr>
          <a:xfrm flipH="1">
            <a:off x="7874655" y="709509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1AC109-8CC5-2F41-95BA-6392431B817A}"/>
              </a:ext>
            </a:extLst>
          </p:cNvPr>
          <p:cNvSpPr/>
          <p:nvPr/>
        </p:nvSpPr>
        <p:spPr>
          <a:xfrm flipH="1">
            <a:off x="13330575" y="1032597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321778-2141-A54D-9127-C38A96880305}"/>
              </a:ext>
            </a:extLst>
          </p:cNvPr>
          <p:cNvSpPr txBox="1"/>
          <p:nvPr/>
        </p:nvSpPr>
        <p:spPr>
          <a:xfrm flipH="1">
            <a:off x="2339870" y="1001973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E243CD-FE52-7A4E-9384-C1DC37C7F794}"/>
              </a:ext>
            </a:extLst>
          </p:cNvPr>
          <p:cNvSpPr txBox="1"/>
          <p:nvPr/>
        </p:nvSpPr>
        <p:spPr>
          <a:xfrm flipH="1">
            <a:off x="7770791" y="998925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B0214-BAA3-E24F-873C-11093B05D046}"/>
              </a:ext>
            </a:extLst>
          </p:cNvPr>
          <p:cNvSpPr txBox="1"/>
          <p:nvPr/>
        </p:nvSpPr>
        <p:spPr>
          <a:xfrm flipH="1">
            <a:off x="18621671" y="998925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25AD7F-6114-904D-BF0D-FF8C6749A0B7}"/>
              </a:ext>
            </a:extLst>
          </p:cNvPr>
          <p:cNvSpPr txBox="1"/>
          <p:nvPr/>
        </p:nvSpPr>
        <p:spPr>
          <a:xfrm>
            <a:off x="15439566" y="5105401"/>
            <a:ext cx="6762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552C6B6F-D1CB-4C43-82E2-57BBBA5EC02D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62207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7A549-8558-FB49-8937-16B725DF1E83}"/>
              </a:ext>
            </a:extLst>
          </p:cNvPr>
          <p:cNvSpPr/>
          <p:nvPr/>
        </p:nvSpPr>
        <p:spPr>
          <a:xfrm>
            <a:off x="4172980" y="3512599"/>
            <a:ext cx="7018316" cy="12003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3C06A5-42EF-7044-8C4A-07F4814F1AAD}"/>
              </a:ext>
            </a:extLst>
          </p:cNvPr>
          <p:cNvSpPr/>
          <p:nvPr/>
        </p:nvSpPr>
        <p:spPr>
          <a:xfrm>
            <a:off x="13249687" y="3512599"/>
            <a:ext cx="7018316" cy="12003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72D99B-5C8C-984B-ADF1-2EDEDC7DD15D}"/>
              </a:ext>
            </a:extLst>
          </p:cNvPr>
          <p:cNvSpPr/>
          <p:nvPr/>
        </p:nvSpPr>
        <p:spPr>
          <a:xfrm>
            <a:off x="4172980" y="5654012"/>
            <a:ext cx="7018316" cy="137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FF49CC-D688-5F4F-8990-CA5D2C92BC4C}"/>
              </a:ext>
            </a:extLst>
          </p:cNvPr>
          <p:cNvSpPr/>
          <p:nvPr/>
        </p:nvSpPr>
        <p:spPr>
          <a:xfrm>
            <a:off x="13249687" y="5654012"/>
            <a:ext cx="7018316" cy="137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C3406F-4601-C94B-B195-AF8473A64174}"/>
              </a:ext>
            </a:extLst>
          </p:cNvPr>
          <p:cNvSpPr/>
          <p:nvPr/>
        </p:nvSpPr>
        <p:spPr>
          <a:xfrm>
            <a:off x="4109646" y="8152575"/>
            <a:ext cx="7018316" cy="137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FBFE4E-57C2-1C41-9996-BA29A8A1FC5A}"/>
              </a:ext>
            </a:extLst>
          </p:cNvPr>
          <p:cNvSpPr/>
          <p:nvPr/>
        </p:nvSpPr>
        <p:spPr>
          <a:xfrm>
            <a:off x="13186353" y="8152575"/>
            <a:ext cx="7018316" cy="137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1298CF12-A06A-1940-B2C9-2440F6CA096C}"/>
              </a:ext>
            </a:extLst>
          </p:cNvPr>
          <p:cNvSpPr/>
          <p:nvPr/>
        </p:nvSpPr>
        <p:spPr>
          <a:xfrm>
            <a:off x="4109646" y="10496449"/>
            <a:ext cx="7018316" cy="168737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26D14C-A74D-C245-A436-62E03D61B5E2}"/>
              </a:ext>
            </a:extLst>
          </p:cNvPr>
          <p:cNvSpPr/>
          <p:nvPr/>
        </p:nvSpPr>
        <p:spPr>
          <a:xfrm>
            <a:off x="13186353" y="10651138"/>
            <a:ext cx="7018316" cy="137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14E3EE-DFE2-7A49-B472-3252E3D39CD6}"/>
              </a:ext>
            </a:extLst>
          </p:cNvPr>
          <p:cNvSpPr/>
          <p:nvPr/>
        </p:nvSpPr>
        <p:spPr>
          <a:xfrm flipH="1">
            <a:off x="6066210" y="378959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4516B4-5230-C34D-8B96-F21BD24D33A4}"/>
              </a:ext>
            </a:extLst>
          </p:cNvPr>
          <p:cNvSpPr/>
          <p:nvPr/>
        </p:nvSpPr>
        <p:spPr>
          <a:xfrm flipH="1">
            <a:off x="15142917" y="378959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ADBCAB-BB14-A243-9188-9533B4033906}"/>
              </a:ext>
            </a:extLst>
          </p:cNvPr>
          <p:cNvSpPr/>
          <p:nvPr/>
        </p:nvSpPr>
        <p:spPr>
          <a:xfrm flipH="1">
            <a:off x="6066210" y="1102859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50675-829A-1049-9FC7-5F70CE199367}"/>
              </a:ext>
            </a:extLst>
          </p:cNvPr>
          <p:cNvSpPr txBox="1"/>
          <p:nvPr/>
        </p:nvSpPr>
        <p:spPr>
          <a:xfrm flipH="1">
            <a:off x="5103004" y="5868305"/>
            <a:ext cx="5031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F0DCB9-934C-A544-A983-D2DE4B89C1C2}"/>
              </a:ext>
            </a:extLst>
          </p:cNvPr>
          <p:cNvSpPr txBox="1"/>
          <p:nvPr/>
        </p:nvSpPr>
        <p:spPr>
          <a:xfrm flipH="1">
            <a:off x="14243050" y="5868305"/>
            <a:ext cx="5031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580731-AD9C-7940-B8B0-8C699BFBEAC4}"/>
              </a:ext>
            </a:extLst>
          </p:cNvPr>
          <p:cNvSpPr txBox="1"/>
          <p:nvPr/>
        </p:nvSpPr>
        <p:spPr>
          <a:xfrm flipH="1">
            <a:off x="5103004" y="8357505"/>
            <a:ext cx="5031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5A1333-8F12-1547-9DF4-71BBAA1C0CE3}"/>
              </a:ext>
            </a:extLst>
          </p:cNvPr>
          <p:cNvSpPr txBox="1"/>
          <p:nvPr/>
        </p:nvSpPr>
        <p:spPr>
          <a:xfrm flipH="1">
            <a:off x="14243050" y="8357505"/>
            <a:ext cx="5031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10CEA-665E-4C42-BDA9-03998E8BA83E}"/>
              </a:ext>
            </a:extLst>
          </p:cNvPr>
          <p:cNvSpPr txBox="1"/>
          <p:nvPr/>
        </p:nvSpPr>
        <p:spPr>
          <a:xfrm>
            <a:off x="13717750" y="10751598"/>
            <a:ext cx="595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CFFF0B-51ED-004E-9EE3-E82B2EDF2940}"/>
              </a:ext>
            </a:extLst>
          </p:cNvPr>
          <p:cNvCxnSpPr>
            <a:cxnSpLocks/>
          </p:cNvCxnSpPr>
          <p:nvPr/>
        </p:nvCxnSpPr>
        <p:spPr>
          <a:xfrm>
            <a:off x="7618802" y="4726271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E4A885-2F6E-DA4A-B16C-D8120FD91EF3}"/>
              </a:ext>
            </a:extLst>
          </p:cNvPr>
          <p:cNvCxnSpPr>
            <a:cxnSpLocks/>
          </p:cNvCxnSpPr>
          <p:nvPr/>
        </p:nvCxnSpPr>
        <p:spPr>
          <a:xfrm>
            <a:off x="7618802" y="6997984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21DCD8-32E3-2745-BAEF-E6094C72A766}"/>
              </a:ext>
            </a:extLst>
          </p:cNvPr>
          <p:cNvCxnSpPr>
            <a:cxnSpLocks/>
          </p:cNvCxnSpPr>
          <p:nvPr/>
        </p:nvCxnSpPr>
        <p:spPr>
          <a:xfrm>
            <a:off x="16905677" y="4726271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B474D5-34F9-384C-9EDD-5C9D3B509241}"/>
              </a:ext>
            </a:extLst>
          </p:cNvPr>
          <p:cNvCxnSpPr>
            <a:cxnSpLocks/>
          </p:cNvCxnSpPr>
          <p:nvPr/>
        </p:nvCxnSpPr>
        <p:spPr>
          <a:xfrm>
            <a:off x="16905677" y="6997984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3F353A-9F6B-0E47-812D-2F225DF16C50}"/>
              </a:ext>
            </a:extLst>
          </p:cNvPr>
          <p:cNvCxnSpPr>
            <a:cxnSpLocks/>
          </p:cNvCxnSpPr>
          <p:nvPr/>
        </p:nvCxnSpPr>
        <p:spPr>
          <a:xfrm>
            <a:off x="7618802" y="9521728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FED075-FBC2-9F49-BBB1-BB7DD26CC6B0}"/>
              </a:ext>
            </a:extLst>
          </p:cNvPr>
          <p:cNvCxnSpPr>
            <a:cxnSpLocks/>
          </p:cNvCxnSpPr>
          <p:nvPr/>
        </p:nvCxnSpPr>
        <p:spPr>
          <a:xfrm>
            <a:off x="16905677" y="9521728"/>
            <a:ext cx="0" cy="6507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7CF0CC-8105-6147-B601-774D641A7F2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1127962" y="11340136"/>
            <a:ext cx="167363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8AC0A21-E6CB-5B42-8B71-253C640A6B9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2720644" y="8819712"/>
            <a:ext cx="1389002" cy="2520424"/>
          </a:xfrm>
          <a:prstGeom prst="bentConnector2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C11BCF-CDF3-1549-8603-5D8763A4CCB8}"/>
              </a:ext>
            </a:extLst>
          </p:cNvPr>
          <p:cNvCxnSpPr>
            <a:cxnSpLocks/>
          </p:cNvCxnSpPr>
          <p:nvPr/>
        </p:nvCxnSpPr>
        <p:spPr>
          <a:xfrm>
            <a:off x="2720644" y="8819712"/>
            <a:ext cx="970254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F241730-A4A4-2544-A554-BD299B16DC32}"/>
              </a:ext>
            </a:extLst>
          </p:cNvPr>
          <p:cNvSpPr txBox="1"/>
          <p:nvPr/>
        </p:nvSpPr>
        <p:spPr>
          <a:xfrm flipH="1">
            <a:off x="11512715" y="10650707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598D62-C9A6-C044-B207-9A2349C6D834}"/>
              </a:ext>
            </a:extLst>
          </p:cNvPr>
          <p:cNvSpPr txBox="1"/>
          <p:nvPr/>
        </p:nvSpPr>
        <p:spPr>
          <a:xfrm flipH="1">
            <a:off x="1550568" y="9704222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01CFF78D-A9DB-3044-87B2-EEF7FA637F94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34921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58E1A-106D-504B-84AC-45A4522C5528}"/>
              </a:ext>
            </a:extLst>
          </p:cNvPr>
          <p:cNvGrpSpPr/>
          <p:nvPr/>
        </p:nvGrpSpPr>
        <p:grpSpPr>
          <a:xfrm>
            <a:off x="2175376" y="3636819"/>
            <a:ext cx="3828486" cy="1468582"/>
            <a:chOff x="2891553" y="3636819"/>
            <a:chExt cx="3828486" cy="146858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39DA162-ADDF-D54C-9518-7FE7DDF68FA9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285476-925A-CA4C-9DB8-2C8F1ECBD93F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E6AA0AF-A6CA-654B-9DC3-ECBE4C3F0A31}"/>
              </a:ext>
            </a:extLst>
          </p:cNvPr>
          <p:cNvSpPr/>
          <p:nvPr/>
        </p:nvSpPr>
        <p:spPr>
          <a:xfrm>
            <a:off x="2175377" y="9714448"/>
            <a:ext cx="3828484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56E95-641A-044D-8CB4-F6D194E4560A}"/>
              </a:ext>
            </a:extLst>
          </p:cNvPr>
          <p:cNvSpPr/>
          <p:nvPr/>
        </p:nvSpPr>
        <p:spPr>
          <a:xfrm>
            <a:off x="7574847" y="9714448"/>
            <a:ext cx="3828484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029CA-5D2A-8943-B065-DF3A23C7912B}"/>
              </a:ext>
            </a:extLst>
          </p:cNvPr>
          <p:cNvSpPr/>
          <p:nvPr/>
        </p:nvSpPr>
        <p:spPr>
          <a:xfrm>
            <a:off x="18373788" y="9762382"/>
            <a:ext cx="3828484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652FB9-A623-FA48-A9CB-A88D26D741A9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089401" y="5105401"/>
            <a:ext cx="218" cy="91439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02BF1C-5F66-7F48-9CC2-A8F2F8EF4D34}"/>
              </a:ext>
            </a:extLst>
          </p:cNvPr>
          <p:cNvCxnSpPr>
            <a:cxnSpLocks/>
            <a:stCxn id="43" idx="3"/>
          </p:cNvCxnSpPr>
          <p:nvPr/>
        </p:nvCxnSpPr>
        <p:spPr>
          <a:xfrm rot="10800000">
            <a:off x="17005642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1F23C1-40DD-664A-8D5B-47CEF48D1239}"/>
              </a:ext>
            </a:extLst>
          </p:cNvPr>
          <p:cNvCxnSpPr>
            <a:cxnSpLocks/>
          </p:cNvCxnSpPr>
          <p:nvPr/>
        </p:nvCxnSpPr>
        <p:spPr>
          <a:xfrm rot="10800000">
            <a:off x="11616224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493B46-57BA-3A43-819B-72BD80A01EAC}"/>
              </a:ext>
            </a:extLst>
          </p:cNvPr>
          <p:cNvCxnSpPr>
            <a:cxnSpLocks/>
          </p:cNvCxnSpPr>
          <p:nvPr/>
        </p:nvCxnSpPr>
        <p:spPr>
          <a:xfrm rot="10800000">
            <a:off x="6251744" y="1065747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BDE0F5ED-B881-284C-A5E7-5B6807F69669}"/>
              </a:ext>
            </a:extLst>
          </p:cNvPr>
          <p:cNvSpPr/>
          <p:nvPr/>
        </p:nvSpPr>
        <p:spPr>
          <a:xfrm>
            <a:off x="2175377" y="6346456"/>
            <a:ext cx="3828484" cy="212693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0EA52C-4AA1-B04C-AE1C-C3C4E7E1029B}"/>
              </a:ext>
            </a:extLst>
          </p:cNvPr>
          <p:cNvCxnSpPr>
            <a:cxnSpLocks/>
          </p:cNvCxnSpPr>
          <p:nvPr/>
        </p:nvCxnSpPr>
        <p:spPr>
          <a:xfrm>
            <a:off x="5963221" y="742659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A5D11DF-3665-9342-AA5D-B1418F2C3D40}"/>
              </a:ext>
            </a:extLst>
          </p:cNvPr>
          <p:cNvSpPr/>
          <p:nvPr/>
        </p:nvSpPr>
        <p:spPr>
          <a:xfrm flipH="1">
            <a:off x="2510175" y="709509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B1255E-5F20-D648-80A7-0CCDA903FD93}"/>
              </a:ext>
            </a:extLst>
          </p:cNvPr>
          <p:cNvSpPr txBox="1"/>
          <p:nvPr/>
        </p:nvSpPr>
        <p:spPr>
          <a:xfrm flipH="1">
            <a:off x="2339870" y="1001973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5717B-7CBB-4847-9EAD-3167051407C2}"/>
              </a:ext>
            </a:extLst>
          </p:cNvPr>
          <p:cNvSpPr txBox="1"/>
          <p:nvPr/>
        </p:nvSpPr>
        <p:spPr>
          <a:xfrm flipH="1">
            <a:off x="7770791" y="998925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E0EBA3-988B-CD40-9FA2-34E5FA550A50}"/>
              </a:ext>
            </a:extLst>
          </p:cNvPr>
          <p:cNvSpPr txBox="1"/>
          <p:nvPr/>
        </p:nvSpPr>
        <p:spPr>
          <a:xfrm flipH="1">
            <a:off x="18621671" y="10037192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C3564D-F2A1-FF48-9DB3-5A9C016458BE}"/>
              </a:ext>
            </a:extLst>
          </p:cNvPr>
          <p:cNvSpPr/>
          <p:nvPr/>
        </p:nvSpPr>
        <p:spPr>
          <a:xfrm>
            <a:off x="12974317" y="9714448"/>
            <a:ext cx="3828484" cy="1886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707D-2B9C-B94D-A2DD-7C7852651891}"/>
              </a:ext>
            </a:extLst>
          </p:cNvPr>
          <p:cNvSpPr txBox="1"/>
          <p:nvPr/>
        </p:nvSpPr>
        <p:spPr>
          <a:xfrm flipH="1">
            <a:off x="13170261" y="9989258"/>
            <a:ext cx="3357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81832DA-D7A2-9941-9223-1EB666D08683}"/>
              </a:ext>
            </a:extLst>
          </p:cNvPr>
          <p:cNvSpPr/>
          <p:nvPr/>
        </p:nvSpPr>
        <p:spPr>
          <a:xfrm>
            <a:off x="7574847" y="6346457"/>
            <a:ext cx="3828484" cy="212693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B18569-5758-5C46-89FF-EF4B3C68BCD5}"/>
              </a:ext>
            </a:extLst>
          </p:cNvPr>
          <p:cNvSpPr/>
          <p:nvPr/>
        </p:nvSpPr>
        <p:spPr>
          <a:xfrm flipH="1">
            <a:off x="7874655" y="709509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AE0535-5004-8445-B8C1-13A91AD9E745}"/>
              </a:ext>
            </a:extLst>
          </p:cNvPr>
          <p:cNvCxnSpPr>
            <a:cxnSpLocks/>
          </p:cNvCxnSpPr>
          <p:nvPr/>
        </p:nvCxnSpPr>
        <p:spPr>
          <a:xfrm>
            <a:off x="11253678" y="7426597"/>
            <a:ext cx="128363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C60B6C-2059-D448-A3FF-6218B3A54CB8}"/>
              </a:ext>
            </a:extLst>
          </p:cNvPr>
          <p:cNvGrpSpPr/>
          <p:nvPr/>
        </p:nvGrpSpPr>
        <p:grpSpPr>
          <a:xfrm>
            <a:off x="12930618" y="6346457"/>
            <a:ext cx="4962461" cy="2126935"/>
            <a:chOff x="7574847" y="6346457"/>
            <a:chExt cx="4962461" cy="2126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0175F94B-990A-E746-848F-BE5F34172883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2D2977D-02CF-8B48-91A5-766FEFC18F5C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1A49E9A-8B69-0C40-9209-534CDE1F7AD9}"/>
                </a:ext>
              </a:extLst>
            </p:cNvPr>
            <p:cNvCxnSpPr>
              <a:cxnSpLocks/>
            </p:cNvCxnSpPr>
            <p:nvPr/>
          </p:nvCxnSpPr>
          <p:spPr>
            <a:xfrm>
              <a:off x="11253678" y="7426597"/>
              <a:ext cx="128363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EF73069-FAC7-6946-84AA-D4FD7016C23B}"/>
              </a:ext>
            </a:extLst>
          </p:cNvPr>
          <p:cNvGrpSpPr/>
          <p:nvPr/>
        </p:nvGrpSpPr>
        <p:grpSpPr>
          <a:xfrm>
            <a:off x="18286389" y="6346457"/>
            <a:ext cx="3828484" cy="2126935"/>
            <a:chOff x="7574847" y="6346457"/>
            <a:chExt cx="3828484" cy="2126935"/>
          </a:xfrm>
        </p:grpSpPr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823C71F5-BC9C-0747-BD1B-2A5B8BD8E5D6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B0CC86D-1433-8646-8F2F-1C8AB3E8EE9F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D7324B-1953-9143-AE5B-C5E22604DBF4}"/>
              </a:ext>
            </a:extLst>
          </p:cNvPr>
          <p:cNvCxnSpPr>
            <a:cxnSpLocks/>
          </p:cNvCxnSpPr>
          <p:nvPr/>
        </p:nvCxnSpPr>
        <p:spPr>
          <a:xfrm flipH="1">
            <a:off x="20223018" y="8458200"/>
            <a:ext cx="218" cy="91439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32A1367-51B2-D940-AC57-8E62E80662EB}"/>
              </a:ext>
            </a:extLst>
          </p:cNvPr>
          <p:cNvSpPr txBox="1"/>
          <p:nvPr/>
        </p:nvSpPr>
        <p:spPr>
          <a:xfrm>
            <a:off x="7535374" y="3740771"/>
            <a:ext cx="6762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1EDC15BF-9EF8-F84B-81BF-A97F9130805A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203922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066DD8-9445-3A4D-816C-3F125945A6F0}"/>
              </a:ext>
            </a:extLst>
          </p:cNvPr>
          <p:cNvCxnSpPr>
            <a:cxnSpLocks/>
          </p:cNvCxnSpPr>
          <p:nvPr/>
        </p:nvCxnSpPr>
        <p:spPr>
          <a:xfrm>
            <a:off x="14057442" y="7921468"/>
            <a:ext cx="702544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6E00C7-EBD9-2E4B-A4BA-12D6F02A9A3F}"/>
              </a:ext>
            </a:extLst>
          </p:cNvPr>
          <p:cNvGrpSpPr/>
          <p:nvPr/>
        </p:nvGrpSpPr>
        <p:grpSpPr>
          <a:xfrm>
            <a:off x="10296452" y="6672649"/>
            <a:ext cx="3784740" cy="2497638"/>
            <a:chOff x="8024793" y="6443602"/>
            <a:chExt cx="2928591" cy="1932646"/>
          </a:xfrm>
        </p:grpSpPr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15C1E1B2-CD69-BD41-98B8-7FE3E27DE68A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DCA947-930F-2E43-9818-BB9EFFC624DF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A25317-F7B3-B041-B2BD-F1A844FC8975}"/>
              </a:ext>
            </a:extLst>
          </p:cNvPr>
          <p:cNvGrpSpPr/>
          <p:nvPr/>
        </p:nvGrpSpPr>
        <p:grpSpPr>
          <a:xfrm>
            <a:off x="5987894" y="6978439"/>
            <a:ext cx="3165378" cy="1886058"/>
            <a:chOff x="2506930" y="9714448"/>
            <a:chExt cx="3165378" cy="188605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79E668-C1FE-9948-92B1-1DDC53E406FA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D3AA47-A384-C74E-95C9-511A1CFE8F4A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D78BD3-2A7A-A048-942B-9FF497C85E4A}"/>
              </a:ext>
            </a:extLst>
          </p:cNvPr>
          <p:cNvGrpSpPr/>
          <p:nvPr/>
        </p:nvGrpSpPr>
        <p:grpSpPr>
          <a:xfrm>
            <a:off x="15224378" y="6978439"/>
            <a:ext cx="3165378" cy="1886058"/>
            <a:chOff x="2506930" y="9714448"/>
            <a:chExt cx="3165378" cy="188605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998E24A-2E76-6F40-879F-283419E8B1CA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7A2BF93-E7A5-954D-813D-6B95CCDB12F6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32F202-14EF-8346-9DBD-0A53C109FCD7}"/>
              </a:ext>
            </a:extLst>
          </p:cNvPr>
          <p:cNvGrpSpPr/>
          <p:nvPr/>
        </p:nvGrpSpPr>
        <p:grpSpPr>
          <a:xfrm>
            <a:off x="1704667" y="6978439"/>
            <a:ext cx="3165378" cy="1886058"/>
            <a:chOff x="2506930" y="9714448"/>
            <a:chExt cx="3165378" cy="188605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400518-68EE-2B42-8849-1BB884C84A37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147A34-226B-0E40-AEEF-76ACA6415D73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675D0EA-0132-8A4C-9B55-45F53F06E627}"/>
              </a:ext>
            </a:extLst>
          </p:cNvPr>
          <p:cNvGrpSpPr/>
          <p:nvPr/>
        </p:nvGrpSpPr>
        <p:grpSpPr>
          <a:xfrm>
            <a:off x="19507599" y="6978439"/>
            <a:ext cx="3165378" cy="1886058"/>
            <a:chOff x="2506930" y="9714448"/>
            <a:chExt cx="3165378" cy="188605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7726F5-66B5-F74B-8519-61866BC6870E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781407-2C09-854B-BC78-5D58F76BD104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FDFD68-F5A3-6D4C-8E49-9798D08035DE}"/>
              </a:ext>
            </a:extLst>
          </p:cNvPr>
          <p:cNvCxnSpPr>
            <a:cxnSpLocks/>
          </p:cNvCxnSpPr>
          <p:nvPr/>
        </p:nvCxnSpPr>
        <p:spPr>
          <a:xfrm>
            <a:off x="9129182" y="7921468"/>
            <a:ext cx="9529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018144-1681-584B-9834-8EA7DA35AFB3}"/>
              </a:ext>
            </a:extLst>
          </p:cNvPr>
          <p:cNvCxnSpPr>
            <a:cxnSpLocks/>
          </p:cNvCxnSpPr>
          <p:nvPr/>
        </p:nvCxnSpPr>
        <p:spPr>
          <a:xfrm>
            <a:off x="4830315" y="7921468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E467E5-B256-6445-BEF1-A5DBCED52C2F}"/>
              </a:ext>
            </a:extLst>
          </p:cNvPr>
          <p:cNvCxnSpPr>
            <a:cxnSpLocks/>
          </p:cNvCxnSpPr>
          <p:nvPr/>
        </p:nvCxnSpPr>
        <p:spPr>
          <a:xfrm>
            <a:off x="18400843" y="7921468"/>
            <a:ext cx="935372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68AD749-53D0-EE4C-A1B1-00FB75158001}"/>
              </a:ext>
            </a:extLst>
          </p:cNvPr>
          <p:cNvGrpSpPr/>
          <p:nvPr/>
        </p:nvGrpSpPr>
        <p:grpSpPr>
          <a:xfrm>
            <a:off x="1373113" y="3883004"/>
            <a:ext cx="3828486" cy="1468582"/>
            <a:chOff x="2891553" y="3636819"/>
            <a:chExt cx="3828486" cy="1468582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1037251-5CBA-3441-878F-2313E776878E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4E5CE7E-2286-E449-8200-834F13ACC63C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45C456-A36D-E141-9099-EF1B944719A1}"/>
              </a:ext>
            </a:extLst>
          </p:cNvPr>
          <p:cNvGrpSpPr/>
          <p:nvPr/>
        </p:nvGrpSpPr>
        <p:grpSpPr>
          <a:xfrm>
            <a:off x="19176045" y="10491350"/>
            <a:ext cx="3828486" cy="1468582"/>
            <a:chOff x="2891553" y="3636819"/>
            <a:chExt cx="3828486" cy="1468582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B943376B-16FC-0A44-8B44-17398F262389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6D930D5-10ED-F945-8C4F-B83C9076C592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EC0AD3-8849-7A4F-AEE6-A09CFAD7EF28}"/>
              </a:ext>
            </a:extLst>
          </p:cNvPr>
          <p:cNvCxnSpPr>
            <a:cxnSpLocks/>
          </p:cNvCxnSpPr>
          <p:nvPr/>
        </p:nvCxnSpPr>
        <p:spPr>
          <a:xfrm>
            <a:off x="21146065" y="8759099"/>
            <a:ext cx="0" cy="153784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49986EE-3216-C444-99AE-F0D286ABD417}"/>
              </a:ext>
            </a:extLst>
          </p:cNvPr>
          <p:cNvCxnSpPr>
            <a:cxnSpLocks/>
          </p:cNvCxnSpPr>
          <p:nvPr/>
        </p:nvCxnSpPr>
        <p:spPr>
          <a:xfrm>
            <a:off x="3229540" y="5187224"/>
            <a:ext cx="0" cy="153784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4C73E1-33C0-864D-8DDA-2E25F2496AE3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12160815" y="11225641"/>
            <a:ext cx="7015230" cy="32909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B96D1F-11BE-204D-B121-5AE5CCEEDC49}"/>
              </a:ext>
            </a:extLst>
          </p:cNvPr>
          <p:cNvCxnSpPr>
            <a:cxnSpLocks/>
          </p:cNvCxnSpPr>
          <p:nvPr/>
        </p:nvCxnSpPr>
        <p:spPr>
          <a:xfrm flipV="1">
            <a:off x="12160815" y="9454838"/>
            <a:ext cx="0" cy="1803712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934FD3A2-2BAB-FB4D-8D35-1FA7370881F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8BE0D632-119A-8F4D-8463-5720295B7330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F4A2167C-F850-014A-9295-3B381F8A51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95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824719-4104-DD47-9AE7-3902D895882E}"/>
              </a:ext>
            </a:extLst>
          </p:cNvPr>
          <p:cNvCxnSpPr>
            <a:cxnSpLocks/>
          </p:cNvCxnSpPr>
          <p:nvPr/>
        </p:nvCxnSpPr>
        <p:spPr>
          <a:xfrm>
            <a:off x="12177911" y="5988055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7631E9D-841D-554D-AC26-281D8DDD1800}"/>
              </a:ext>
            </a:extLst>
          </p:cNvPr>
          <p:cNvGrpSpPr/>
          <p:nvPr/>
        </p:nvGrpSpPr>
        <p:grpSpPr>
          <a:xfrm>
            <a:off x="10274583" y="3861120"/>
            <a:ext cx="3828484" cy="2126935"/>
            <a:chOff x="7574847" y="6346457"/>
            <a:chExt cx="3828484" cy="2126935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5AAEBAD-223D-1340-9070-C504E9276082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1CE161-1C86-044B-BA35-CDDD79E080E3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1E685A-A63F-B047-8D61-9DA0111C4E06}"/>
              </a:ext>
            </a:extLst>
          </p:cNvPr>
          <p:cNvGrpSpPr/>
          <p:nvPr/>
        </p:nvGrpSpPr>
        <p:grpSpPr>
          <a:xfrm>
            <a:off x="10274583" y="7069847"/>
            <a:ext cx="3828484" cy="2126935"/>
            <a:chOff x="7574847" y="6346457"/>
            <a:chExt cx="3828484" cy="2126935"/>
          </a:xfrm>
        </p:grpSpPr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799BE680-E487-064E-A5FD-05801CFCD1F4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7126D8-B18E-4B45-954B-CEC29A7723D9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A68009-1393-CC44-8F99-7591193122E8}"/>
              </a:ext>
            </a:extLst>
          </p:cNvPr>
          <p:cNvGrpSpPr/>
          <p:nvPr/>
        </p:nvGrpSpPr>
        <p:grpSpPr>
          <a:xfrm>
            <a:off x="8930821" y="10278574"/>
            <a:ext cx="6516008" cy="1886058"/>
            <a:chOff x="831615" y="9714448"/>
            <a:chExt cx="6516008" cy="188605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D907E3-1D79-874A-B1DD-D285CD9F563C}"/>
                </a:ext>
              </a:extLst>
            </p:cNvPr>
            <p:cNvSpPr/>
            <p:nvPr/>
          </p:nvSpPr>
          <p:spPr>
            <a:xfrm>
              <a:off x="831615" y="9714448"/>
              <a:ext cx="6516008" cy="18860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FC7F70-C01A-D048-87F3-3B5BE878DCC1}"/>
                </a:ext>
              </a:extLst>
            </p:cNvPr>
            <p:cNvSpPr txBox="1"/>
            <p:nvPr/>
          </p:nvSpPr>
          <p:spPr>
            <a:xfrm flipH="1">
              <a:off x="1767714" y="10180423"/>
              <a:ext cx="4502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724634-C20F-4641-95A2-F286BE63C632}"/>
              </a:ext>
            </a:extLst>
          </p:cNvPr>
          <p:cNvGrpSpPr/>
          <p:nvPr/>
        </p:nvGrpSpPr>
        <p:grpSpPr>
          <a:xfrm>
            <a:off x="16453271" y="4115581"/>
            <a:ext cx="3828484" cy="1886058"/>
            <a:chOff x="2175377" y="9714448"/>
            <a:chExt cx="3828484" cy="188605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850BCB-7D72-AD45-8690-51A1A48E9F85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80F439-7987-864B-AA8B-96D4E557E468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55AFA-161B-7C40-AF64-133522D3A3A9}"/>
              </a:ext>
            </a:extLst>
          </p:cNvPr>
          <p:cNvGrpSpPr/>
          <p:nvPr/>
        </p:nvGrpSpPr>
        <p:grpSpPr>
          <a:xfrm>
            <a:off x="4095895" y="4115581"/>
            <a:ext cx="3828484" cy="1886058"/>
            <a:chOff x="2175377" y="9714448"/>
            <a:chExt cx="3828484" cy="188605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D2F149-7B55-2540-A516-F4521F300196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26207F-2EA6-CB4C-8EB6-921FC458149E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9EA1E1-D372-7748-BE23-E5A082EC6541}"/>
              </a:ext>
            </a:extLst>
          </p:cNvPr>
          <p:cNvGrpSpPr/>
          <p:nvPr/>
        </p:nvGrpSpPr>
        <p:grpSpPr>
          <a:xfrm>
            <a:off x="16453271" y="7069847"/>
            <a:ext cx="3828484" cy="1886058"/>
            <a:chOff x="2175377" y="9714448"/>
            <a:chExt cx="3828484" cy="18860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B72FE9-8CBC-A044-9E06-46464B37A8DA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1B1FF4-7D1E-FA4C-98C3-8A386D144E73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6A0EF5F-7F75-4249-A038-1794B16A3112}"/>
              </a:ext>
            </a:extLst>
          </p:cNvPr>
          <p:cNvGrpSpPr/>
          <p:nvPr/>
        </p:nvGrpSpPr>
        <p:grpSpPr>
          <a:xfrm>
            <a:off x="4095895" y="7069847"/>
            <a:ext cx="3828484" cy="1886058"/>
            <a:chOff x="2175377" y="9714448"/>
            <a:chExt cx="3828484" cy="188605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2033FA-90C1-7144-A155-5516CA485DE3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20E448-B7E3-9F45-A4E6-CD7B4FDE1B51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F419AF-3533-1347-8A35-96E894860575}"/>
              </a:ext>
            </a:extLst>
          </p:cNvPr>
          <p:cNvCxnSpPr>
            <a:cxnSpLocks/>
          </p:cNvCxnSpPr>
          <p:nvPr/>
        </p:nvCxnSpPr>
        <p:spPr>
          <a:xfrm>
            <a:off x="5939343" y="5988055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DBAF05-AC61-A645-882B-E24DB05794A5}"/>
              </a:ext>
            </a:extLst>
          </p:cNvPr>
          <p:cNvCxnSpPr>
            <a:cxnSpLocks/>
          </p:cNvCxnSpPr>
          <p:nvPr/>
        </p:nvCxnSpPr>
        <p:spPr>
          <a:xfrm>
            <a:off x="18379928" y="5988055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D5C914-2DB0-DF49-8583-F2562F35CA3A}"/>
              </a:ext>
            </a:extLst>
          </p:cNvPr>
          <p:cNvCxnSpPr>
            <a:cxnSpLocks/>
          </p:cNvCxnSpPr>
          <p:nvPr/>
        </p:nvCxnSpPr>
        <p:spPr>
          <a:xfrm>
            <a:off x="12177911" y="9168577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3CE73A-71D3-4E46-8064-0013EE3D3300}"/>
              </a:ext>
            </a:extLst>
          </p:cNvPr>
          <p:cNvGrpSpPr/>
          <p:nvPr/>
        </p:nvGrpSpPr>
        <p:grpSpPr>
          <a:xfrm>
            <a:off x="16033898" y="8955905"/>
            <a:ext cx="2346030" cy="2265697"/>
            <a:chOff x="16033898" y="8955905"/>
            <a:chExt cx="2346030" cy="22656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5F2DFF-0D1C-D04C-9402-472177FA1659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8367513" y="8955905"/>
              <a:ext cx="12415" cy="2265697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9C6BE1-D796-F04C-B2F9-EED0A3AB1C7B}"/>
                </a:ext>
              </a:extLst>
            </p:cNvPr>
            <p:cNvCxnSpPr/>
            <p:nvPr/>
          </p:nvCxnSpPr>
          <p:spPr>
            <a:xfrm flipH="1">
              <a:off x="16033898" y="11221602"/>
              <a:ext cx="234603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FAE31C-FE1C-1643-AB13-8D12DD02CBE2}"/>
              </a:ext>
            </a:extLst>
          </p:cNvPr>
          <p:cNvGrpSpPr/>
          <p:nvPr/>
        </p:nvGrpSpPr>
        <p:grpSpPr>
          <a:xfrm flipH="1">
            <a:off x="5887057" y="8955905"/>
            <a:ext cx="2346030" cy="2265697"/>
            <a:chOff x="16033898" y="8955905"/>
            <a:chExt cx="2346030" cy="226569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05A97B-09A7-554E-8899-8566F033905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7513" y="8955905"/>
              <a:ext cx="12415" cy="2265697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160A4B5-0942-C148-8BEC-0FF48EE0AEBC}"/>
                </a:ext>
              </a:extLst>
            </p:cNvPr>
            <p:cNvCxnSpPr/>
            <p:nvPr/>
          </p:nvCxnSpPr>
          <p:spPr>
            <a:xfrm flipH="1">
              <a:off x="16033898" y="11221602"/>
              <a:ext cx="234603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703F12A-9DCA-384F-9B5C-31D339D5E615}"/>
              </a:ext>
            </a:extLst>
          </p:cNvPr>
          <p:cNvSpPr txBox="1"/>
          <p:nvPr/>
        </p:nvSpPr>
        <p:spPr>
          <a:xfrm flipH="1">
            <a:off x="18644797" y="9854663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C2084B-225D-1F49-A037-76C780C98602}"/>
              </a:ext>
            </a:extLst>
          </p:cNvPr>
          <p:cNvSpPr txBox="1"/>
          <p:nvPr/>
        </p:nvSpPr>
        <p:spPr>
          <a:xfrm flipH="1">
            <a:off x="4928493" y="9854663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6208EFEF-06CC-384C-AEE2-B2AD81401AD5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385151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115F1D9-7BDC-9349-B66D-72A6D9621D44}"/>
              </a:ext>
            </a:extLst>
          </p:cNvPr>
          <p:cNvSpPr/>
          <p:nvPr/>
        </p:nvSpPr>
        <p:spPr>
          <a:xfrm>
            <a:off x="9400150" y="7262397"/>
            <a:ext cx="5609218" cy="17661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3799C-232B-564F-954F-66E652E885A7}"/>
              </a:ext>
            </a:extLst>
          </p:cNvPr>
          <p:cNvCxnSpPr>
            <a:cxnSpLocks/>
          </p:cNvCxnSpPr>
          <p:nvPr/>
        </p:nvCxnSpPr>
        <p:spPr>
          <a:xfrm flipH="1">
            <a:off x="8188761" y="4916956"/>
            <a:ext cx="212239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425F12-607A-8F47-8165-60F64D86DDF1}"/>
              </a:ext>
            </a:extLst>
          </p:cNvPr>
          <p:cNvCxnSpPr>
            <a:cxnSpLocks/>
          </p:cNvCxnSpPr>
          <p:nvPr/>
        </p:nvCxnSpPr>
        <p:spPr>
          <a:xfrm flipH="1">
            <a:off x="8170606" y="11325987"/>
            <a:ext cx="244631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912740-3B93-E442-9B29-312625E64CF1}"/>
              </a:ext>
            </a:extLst>
          </p:cNvPr>
          <p:cNvCxnSpPr>
            <a:cxnSpLocks/>
          </p:cNvCxnSpPr>
          <p:nvPr/>
        </p:nvCxnSpPr>
        <p:spPr>
          <a:xfrm>
            <a:off x="14066491" y="11347252"/>
            <a:ext cx="242220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839E0-49D2-4242-A232-8A9AE00C0037}"/>
              </a:ext>
            </a:extLst>
          </p:cNvPr>
          <p:cNvCxnSpPr>
            <a:cxnSpLocks/>
          </p:cNvCxnSpPr>
          <p:nvPr/>
        </p:nvCxnSpPr>
        <p:spPr>
          <a:xfrm>
            <a:off x="12177911" y="5988055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2D950-14E8-9B47-A238-BC525364F58F}"/>
              </a:ext>
            </a:extLst>
          </p:cNvPr>
          <p:cNvGrpSpPr/>
          <p:nvPr/>
        </p:nvGrpSpPr>
        <p:grpSpPr>
          <a:xfrm>
            <a:off x="10274583" y="3861120"/>
            <a:ext cx="3828484" cy="2126935"/>
            <a:chOff x="7574847" y="6346457"/>
            <a:chExt cx="3828484" cy="2126935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3D78284B-58B3-D346-AE25-2B619312A8BD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A0597-770A-E44D-8673-8C243F1CE775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BDC972-FE37-CC4E-A794-652651091208}"/>
              </a:ext>
            </a:extLst>
          </p:cNvPr>
          <p:cNvCxnSpPr>
            <a:cxnSpLocks/>
          </p:cNvCxnSpPr>
          <p:nvPr/>
        </p:nvCxnSpPr>
        <p:spPr>
          <a:xfrm>
            <a:off x="12177911" y="9168577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8F9B8D-2D1C-3946-81A1-096B55B714E7}"/>
              </a:ext>
            </a:extLst>
          </p:cNvPr>
          <p:cNvGrpSpPr/>
          <p:nvPr/>
        </p:nvGrpSpPr>
        <p:grpSpPr>
          <a:xfrm>
            <a:off x="10274583" y="10278574"/>
            <a:ext cx="3828484" cy="2126935"/>
            <a:chOff x="7574847" y="6346457"/>
            <a:chExt cx="3828484" cy="2126935"/>
          </a:xfrm>
        </p:grpSpPr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41EE0597-DD2D-8748-9D82-30FD844A12E9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DBDDA3-D4F5-6741-904F-DDF2BD06038A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123196-A065-0443-9F24-FBB804FC0203}"/>
              </a:ext>
            </a:extLst>
          </p:cNvPr>
          <p:cNvGrpSpPr/>
          <p:nvPr/>
        </p:nvGrpSpPr>
        <p:grpSpPr>
          <a:xfrm>
            <a:off x="16979788" y="6239233"/>
            <a:ext cx="5854921" cy="6166276"/>
            <a:chOff x="16473699" y="5159711"/>
            <a:chExt cx="5854921" cy="61662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D83900-F8F8-0840-9916-36C1611F6973}"/>
                </a:ext>
              </a:extLst>
            </p:cNvPr>
            <p:cNvSpPr/>
            <p:nvPr/>
          </p:nvSpPr>
          <p:spPr>
            <a:xfrm>
              <a:off x="16473699" y="5159711"/>
              <a:ext cx="5515252" cy="616627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0A8B6D4-E091-0B47-BB8B-E4F85AB90782}"/>
                </a:ext>
              </a:extLst>
            </p:cNvPr>
            <p:cNvGrpSpPr/>
            <p:nvPr/>
          </p:nvGrpSpPr>
          <p:grpSpPr>
            <a:xfrm>
              <a:off x="17095387" y="5802468"/>
              <a:ext cx="5233233" cy="4880762"/>
              <a:chOff x="16925014" y="5053890"/>
              <a:chExt cx="5233233" cy="488076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ED0C8C-323E-9A47-894B-90197921C013}"/>
                  </a:ext>
                </a:extLst>
              </p:cNvPr>
              <p:cNvGrpSpPr/>
              <p:nvPr/>
            </p:nvGrpSpPr>
            <p:grpSpPr>
              <a:xfrm>
                <a:off x="16925014" y="7726568"/>
                <a:ext cx="5233233" cy="2208084"/>
                <a:chOff x="2717755" y="16175535"/>
                <a:chExt cx="5243759" cy="2415454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1B82A8F-3372-C046-92B0-921FB767D958}"/>
                    </a:ext>
                  </a:extLst>
                </p:cNvPr>
                <p:cNvSpPr txBox="1"/>
                <p:nvPr/>
              </p:nvSpPr>
              <p:spPr>
                <a:xfrm>
                  <a:off x="2717755" y="16824605"/>
                  <a:ext cx="4533696" cy="176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D0B5B59-284D-C045-A9A5-D893B9576D5E}"/>
                    </a:ext>
                  </a:extLst>
                </p:cNvPr>
                <p:cNvSpPr/>
                <p:nvPr/>
              </p:nvSpPr>
              <p:spPr>
                <a:xfrm>
                  <a:off x="2717756" y="16175535"/>
                  <a:ext cx="5243758" cy="707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C2C4B7-5573-3B42-B70A-166A3132AAB6}"/>
                  </a:ext>
                </a:extLst>
              </p:cNvPr>
              <p:cNvSpPr txBox="1"/>
              <p:nvPr/>
            </p:nvSpPr>
            <p:spPr>
              <a:xfrm>
                <a:off x="16927346" y="5053890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8CC590-33DF-7F46-A65C-1912426BD039}"/>
              </a:ext>
            </a:extLst>
          </p:cNvPr>
          <p:cNvGrpSpPr/>
          <p:nvPr/>
        </p:nvGrpSpPr>
        <p:grpSpPr>
          <a:xfrm flipH="1">
            <a:off x="1882610" y="6239233"/>
            <a:ext cx="5854921" cy="6166276"/>
            <a:chOff x="16473699" y="5159711"/>
            <a:chExt cx="5854921" cy="616627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6B8781-700C-1748-B41B-775D200FEF7C}"/>
                </a:ext>
              </a:extLst>
            </p:cNvPr>
            <p:cNvSpPr/>
            <p:nvPr/>
          </p:nvSpPr>
          <p:spPr>
            <a:xfrm>
              <a:off x="16473699" y="5159711"/>
              <a:ext cx="5515252" cy="616627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86B7277-8160-4247-953E-D21CA31CA0BA}"/>
                </a:ext>
              </a:extLst>
            </p:cNvPr>
            <p:cNvGrpSpPr/>
            <p:nvPr/>
          </p:nvGrpSpPr>
          <p:grpSpPr>
            <a:xfrm>
              <a:off x="17095387" y="5802468"/>
              <a:ext cx="5233233" cy="4880762"/>
              <a:chOff x="16925014" y="5053890"/>
              <a:chExt cx="5233233" cy="488076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080FEE-A8C7-1041-ADC6-CDB889D6A996}"/>
                  </a:ext>
                </a:extLst>
              </p:cNvPr>
              <p:cNvGrpSpPr/>
              <p:nvPr/>
            </p:nvGrpSpPr>
            <p:grpSpPr>
              <a:xfrm>
                <a:off x="16925014" y="7726568"/>
                <a:ext cx="5233233" cy="2208084"/>
                <a:chOff x="2717755" y="16175535"/>
                <a:chExt cx="5243759" cy="24154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104CD2-A405-3A47-BDD6-9006C3911A48}"/>
                    </a:ext>
                  </a:extLst>
                </p:cNvPr>
                <p:cNvSpPr txBox="1"/>
                <p:nvPr/>
              </p:nvSpPr>
              <p:spPr>
                <a:xfrm>
                  <a:off x="2717755" y="16824605"/>
                  <a:ext cx="4533696" cy="176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6B2490F-5FE2-4946-A2A0-F51215DCB83C}"/>
                    </a:ext>
                  </a:extLst>
                </p:cNvPr>
                <p:cNvSpPr/>
                <p:nvPr/>
              </p:nvSpPr>
              <p:spPr>
                <a:xfrm>
                  <a:off x="2717756" y="16175535"/>
                  <a:ext cx="5243758" cy="707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777EBE-E97E-AF4C-BCE3-FDC60D163E4E}"/>
                  </a:ext>
                </a:extLst>
              </p:cNvPr>
              <p:cNvSpPr txBox="1"/>
              <p:nvPr/>
            </p:nvSpPr>
            <p:spPr>
              <a:xfrm>
                <a:off x="16927346" y="5053890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B2969C-4DBF-6A41-AB3A-A08C869A8A0B}"/>
              </a:ext>
            </a:extLst>
          </p:cNvPr>
          <p:cNvCxnSpPr>
            <a:cxnSpLocks/>
          </p:cNvCxnSpPr>
          <p:nvPr/>
        </p:nvCxnSpPr>
        <p:spPr>
          <a:xfrm>
            <a:off x="14066491" y="4916956"/>
            <a:ext cx="242220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00F4F0F-4282-7044-93C2-058A57F0C145}"/>
              </a:ext>
            </a:extLst>
          </p:cNvPr>
          <p:cNvGrpSpPr/>
          <p:nvPr/>
        </p:nvGrpSpPr>
        <p:grpSpPr>
          <a:xfrm>
            <a:off x="2254149" y="3702514"/>
            <a:ext cx="5483031" cy="1918698"/>
            <a:chOff x="8605234" y="4194541"/>
            <a:chExt cx="5483031" cy="191869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EAB2E8-58A6-4A4D-AEA9-275FB34DD36B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A844B6-6EA0-9542-82F2-ECD53BB82EB8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215A1F-A80C-0D4F-9C90-542ED6197D98}"/>
              </a:ext>
            </a:extLst>
          </p:cNvPr>
          <p:cNvGrpSpPr/>
          <p:nvPr/>
        </p:nvGrpSpPr>
        <p:grpSpPr>
          <a:xfrm>
            <a:off x="16979788" y="3702514"/>
            <a:ext cx="5483031" cy="1918698"/>
            <a:chOff x="8605234" y="4194541"/>
            <a:chExt cx="5483031" cy="191869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0E51B7A-4732-3844-BB04-D3E6848E8F76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0C825-989D-1F4A-90EF-A60229524CB3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AA338AB-5B43-6242-99B6-8759CA9D5070}"/>
              </a:ext>
            </a:extLst>
          </p:cNvPr>
          <p:cNvSpPr txBox="1"/>
          <p:nvPr/>
        </p:nvSpPr>
        <p:spPr>
          <a:xfrm flipH="1">
            <a:off x="9978857" y="7558550"/>
            <a:ext cx="439810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309C4F-A003-404F-811A-FBAAEF739EAF}"/>
              </a:ext>
            </a:extLst>
          </p:cNvPr>
          <p:cNvSpPr txBox="1"/>
          <p:nvPr/>
        </p:nvSpPr>
        <p:spPr>
          <a:xfrm flipH="1">
            <a:off x="12962188" y="9550024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0733C5-9937-6C4B-B6DF-551BEB6ACC49}"/>
              </a:ext>
            </a:extLst>
          </p:cNvPr>
          <p:cNvSpPr txBox="1"/>
          <p:nvPr/>
        </p:nvSpPr>
        <p:spPr>
          <a:xfrm flipH="1">
            <a:off x="12962188" y="6195245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21B8DAA5-7669-7449-8EDD-FA276EB6F337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40756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1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CC3C5"/>
      </a:accent1>
      <a:accent2>
        <a:srgbClr val="3FA2A5"/>
      </a:accent2>
      <a:accent3>
        <a:srgbClr val="4F8487"/>
      </a:accent3>
      <a:accent4>
        <a:srgbClr val="456466"/>
      </a:accent4>
      <a:accent5>
        <a:srgbClr val="3A4C4F"/>
      </a:accent5>
      <a:accent6>
        <a:srgbClr val="232C2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114338</TotalTime>
  <Words>448</Words>
  <Application>Microsoft Macintosh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18497</cp:revision>
  <cp:lastPrinted>2019-09-23T14:29:18Z</cp:lastPrinted>
  <dcterms:created xsi:type="dcterms:W3CDTF">2014-11-12T21:47:38Z</dcterms:created>
  <dcterms:modified xsi:type="dcterms:W3CDTF">2020-01-22T21:24:20Z</dcterms:modified>
  <cp:category/>
</cp:coreProperties>
</file>