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03" r:id="rId2"/>
    <p:sldId id="4404" r:id="rId3"/>
    <p:sldId id="4406" r:id="rId4"/>
    <p:sldId id="4412" r:id="rId5"/>
    <p:sldId id="4407" r:id="rId6"/>
    <p:sldId id="4408" r:id="rId7"/>
    <p:sldId id="4409" r:id="rId8"/>
    <p:sldId id="44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38338" autoAdjust="0"/>
  </p:normalViewPr>
  <p:slideViewPr>
    <p:cSldViewPr snapToGrid="0" snapToObjects="1">
      <p:cViewPr>
        <p:scale>
          <a:sx n="27" d="100"/>
          <a:sy n="27" d="100"/>
        </p:scale>
        <p:origin x="2728" y="14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478E0B-1712-5A45-9434-7DB63C2E5F1A}"/>
              </a:ext>
            </a:extLst>
          </p:cNvPr>
          <p:cNvCxnSpPr>
            <a:cxnSpLocks/>
          </p:cNvCxnSpPr>
          <p:nvPr/>
        </p:nvCxnSpPr>
        <p:spPr>
          <a:xfrm>
            <a:off x="13346247" y="5194518"/>
            <a:ext cx="295155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8F51F-5E57-D04F-A50C-87B509264E0F}"/>
              </a:ext>
            </a:extLst>
          </p:cNvPr>
          <p:cNvGrpSpPr/>
          <p:nvPr/>
        </p:nvGrpSpPr>
        <p:grpSpPr>
          <a:xfrm>
            <a:off x="16706268" y="4278144"/>
            <a:ext cx="5689278" cy="1886058"/>
            <a:chOff x="16453270" y="4115581"/>
            <a:chExt cx="5689278" cy="188605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56D310-EA33-F342-8637-F28E367033EB}"/>
                </a:ext>
              </a:extLst>
            </p:cNvPr>
            <p:cNvSpPr/>
            <p:nvPr/>
          </p:nvSpPr>
          <p:spPr>
            <a:xfrm>
              <a:off x="16453270" y="4115581"/>
              <a:ext cx="56892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58BB0D-0533-E64E-A0D4-D27CF0F1CF28}"/>
                </a:ext>
              </a:extLst>
            </p:cNvPr>
            <p:cNvSpPr txBox="1"/>
            <p:nvPr/>
          </p:nvSpPr>
          <p:spPr>
            <a:xfrm flipH="1">
              <a:off x="17025726" y="4635955"/>
              <a:ext cx="4559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E53B92-7D18-A146-B143-27A8937977AE}"/>
              </a:ext>
            </a:extLst>
          </p:cNvPr>
          <p:cNvCxnSpPr>
            <a:cxnSpLocks/>
          </p:cNvCxnSpPr>
          <p:nvPr/>
        </p:nvCxnSpPr>
        <p:spPr>
          <a:xfrm>
            <a:off x="11484886" y="6281731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32F8C0-3CA7-6542-8503-085541687342}"/>
              </a:ext>
            </a:extLst>
          </p:cNvPr>
          <p:cNvGrpSpPr/>
          <p:nvPr/>
        </p:nvGrpSpPr>
        <p:grpSpPr>
          <a:xfrm>
            <a:off x="9581558" y="4154796"/>
            <a:ext cx="3828484" cy="2126935"/>
            <a:chOff x="7574847" y="6346457"/>
            <a:chExt cx="3828484" cy="2126935"/>
          </a:xfrm>
        </p:grpSpPr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5BB4DA01-B7FD-E440-94D4-7006D5B38CBA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82F86B-D33C-F640-8E53-C563A165F975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E1B3F6-9CFA-1247-B68E-BC77AA046BE3}"/>
              </a:ext>
            </a:extLst>
          </p:cNvPr>
          <p:cNvGrpSpPr/>
          <p:nvPr/>
        </p:nvGrpSpPr>
        <p:grpSpPr>
          <a:xfrm>
            <a:off x="9581558" y="7363523"/>
            <a:ext cx="3828484" cy="2126935"/>
            <a:chOff x="7574847" y="6346457"/>
            <a:chExt cx="3828484" cy="2126935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457FA438-A0DF-6B41-9FA9-5C3F0BB847C4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9490D0-53BC-DE49-85CE-7B62CBF29262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E4C166-9C1B-B347-B358-8910971B01B5}"/>
              </a:ext>
            </a:extLst>
          </p:cNvPr>
          <p:cNvGrpSpPr/>
          <p:nvPr/>
        </p:nvGrpSpPr>
        <p:grpSpPr>
          <a:xfrm>
            <a:off x="8237796" y="10572250"/>
            <a:ext cx="6516008" cy="1886058"/>
            <a:chOff x="831615" y="9714448"/>
            <a:chExt cx="6516008" cy="188605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B8785F-02AC-304A-9A28-56BA56D00132}"/>
                </a:ext>
              </a:extLst>
            </p:cNvPr>
            <p:cNvSpPr/>
            <p:nvPr/>
          </p:nvSpPr>
          <p:spPr>
            <a:xfrm>
              <a:off x="831615" y="9714448"/>
              <a:ext cx="6516008" cy="18860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431739-95D5-8F4C-8675-5F315EE6E1DA}"/>
                </a:ext>
              </a:extLst>
            </p:cNvPr>
            <p:cNvSpPr txBox="1"/>
            <p:nvPr/>
          </p:nvSpPr>
          <p:spPr>
            <a:xfrm flipH="1">
              <a:off x="1767714" y="10180423"/>
              <a:ext cx="45022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EFF42C-B065-C940-B45E-2DF4027C8097}"/>
              </a:ext>
            </a:extLst>
          </p:cNvPr>
          <p:cNvCxnSpPr>
            <a:cxnSpLocks/>
          </p:cNvCxnSpPr>
          <p:nvPr/>
        </p:nvCxnSpPr>
        <p:spPr>
          <a:xfrm>
            <a:off x="11484886" y="9462253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38A8701-8DD1-274C-8A99-E7FC7B9DE813}"/>
              </a:ext>
            </a:extLst>
          </p:cNvPr>
          <p:cNvGrpSpPr/>
          <p:nvPr/>
        </p:nvGrpSpPr>
        <p:grpSpPr>
          <a:xfrm>
            <a:off x="8237796" y="1257691"/>
            <a:ext cx="6516008" cy="2577803"/>
            <a:chOff x="8930821" y="692123"/>
            <a:chExt cx="6516008" cy="257780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FC20C61-6F5B-F643-A2AE-1AE1E33E2352}"/>
                </a:ext>
              </a:extLst>
            </p:cNvPr>
            <p:cNvGrpSpPr/>
            <p:nvPr/>
          </p:nvGrpSpPr>
          <p:grpSpPr>
            <a:xfrm>
              <a:off x="8930821" y="692123"/>
              <a:ext cx="6516008" cy="1886058"/>
              <a:chOff x="831615" y="9714448"/>
              <a:chExt cx="6516008" cy="188605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4F091F-C26E-1146-BD32-C0A5093349D1}"/>
                  </a:ext>
                </a:extLst>
              </p:cNvPr>
              <p:cNvSpPr/>
              <p:nvPr/>
            </p:nvSpPr>
            <p:spPr>
              <a:xfrm>
                <a:off x="831615" y="9714448"/>
                <a:ext cx="6516008" cy="188605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9B6568D-C348-544C-A8F6-8AB5B8EAEB74}"/>
                  </a:ext>
                </a:extLst>
              </p:cNvPr>
              <p:cNvSpPr txBox="1"/>
              <p:nvPr/>
            </p:nvSpPr>
            <p:spPr>
              <a:xfrm flipH="1">
                <a:off x="1767714" y="10180423"/>
                <a:ext cx="45022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A765D51-1156-3A4D-84B0-1D97FE07F45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7911" y="2507436"/>
              <a:ext cx="0" cy="76249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F2C4ECF-E440-0447-BC13-8C3993D09B2B}"/>
              </a:ext>
            </a:extLst>
          </p:cNvPr>
          <p:cNvGrpSpPr/>
          <p:nvPr/>
        </p:nvGrpSpPr>
        <p:grpSpPr>
          <a:xfrm>
            <a:off x="16706268" y="7483961"/>
            <a:ext cx="5689278" cy="1886058"/>
            <a:chOff x="16453270" y="4115581"/>
            <a:chExt cx="5689278" cy="188605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722B4E7-C50E-BE4F-AF6E-FEAFC3F01035}"/>
                </a:ext>
              </a:extLst>
            </p:cNvPr>
            <p:cNvSpPr/>
            <p:nvPr/>
          </p:nvSpPr>
          <p:spPr>
            <a:xfrm>
              <a:off x="16453270" y="4115581"/>
              <a:ext cx="56892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DF24588-4DDF-2D49-993B-C558994EEE90}"/>
                </a:ext>
              </a:extLst>
            </p:cNvPr>
            <p:cNvSpPr txBox="1"/>
            <p:nvPr/>
          </p:nvSpPr>
          <p:spPr>
            <a:xfrm flipH="1">
              <a:off x="17025726" y="4589892"/>
              <a:ext cx="4559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098813-A696-6D44-BDD2-8DF634410BB4}"/>
              </a:ext>
            </a:extLst>
          </p:cNvPr>
          <p:cNvCxnSpPr>
            <a:cxnSpLocks/>
          </p:cNvCxnSpPr>
          <p:nvPr/>
        </p:nvCxnSpPr>
        <p:spPr>
          <a:xfrm>
            <a:off x="13346247" y="8426816"/>
            <a:ext cx="295155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E4CC5E3-DC4F-B144-9B24-F7C79E08F336}"/>
              </a:ext>
            </a:extLst>
          </p:cNvPr>
          <p:cNvSpPr txBox="1"/>
          <p:nvPr/>
        </p:nvSpPr>
        <p:spPr>
          <a:xfrm flipH="1">
            <a:off x="14342743" y="7483961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A8C8C7-41E9-3F40-930D-28AA11401CB7}"/>
              </a:ext>
            </a:extLst>
          </p:cNvPr>
          <p:cNvSpPr txBox="1"/>
          <p:nvPr/>
        </p:nvSpPr>
        <p:spPr>
          <a:xfrm flipH="1">
            <a:off x="14342743" y="4401262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8EE39AD2-0004-7E4B-A30D-BDD5805B8BD2}"/>
              </a:ext>
            </a:extLst>
          </p:cNvPr>
          <p:cNvGrpSpPr/>
          <p:nvPr/>
        </p:nvGrpSpPr>
        <p:grpSpPr>
          <a:xfrm>
            <a:off x="1759722" y="5271220"/>
            <a:ext cx="6541567" cy="3155596"/>
            <a:chOff x="2697649" y="861425"/>
            <a:chExt cx="22841435" cy="3155596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A22129A7-4ABD-4C45-BF02-4BA325F35071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A4D01179-FC43-5643-AB8F-303D1005CBD4}"/>
                </a:ext>
              </a:extLst>
            </p:cNvPr>
            <p:cNvSpPr txBox="1"/>
            <p:nvPr/>
          </p:nvSpPr>
          <p:spPr>
            <a:xfrm>
              <a:off x="2697649" y="2539693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66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EC0AD3-8849-7A4F-AEE6-A09CFAD7EF28}"/>
              </a:ext>
            </a:extLst>
          </p:cNvPr>
          <p:cNvCxnSpPr>
            <a:cxnSpLocks/>
          </p:cNvCxnSpPr>
          <p:nvPr/>
        </p:nvCxnSpPr>
        <p:spPr>
          <a:xfrm>
            <a:off x="3262737" y="8759099"/>
            <a:ext cx="0" cy="249945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B96D1F-11BE-204D-B121-5AE5CCEEDC49}"/>
              </a:ext>
            </a:extLst>
          </p:cNvPr>
          <p:cNvCxnSpPr>
            <a:cxnSpLocks/>
          </p:cNvCxnSpPr>
          <p:nvPr/>
        </p:nvCxnSpPr>
        <p:spPr>
          <a:xfrm flipV="1">
            <a:off x="12160815" y="9454838"/>
            <a:ext cx="0" cy="1803712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066DD8-9445-3A4D-816C-3F125945A6F0}"/>
              </a:ext>
            </a:extLst>
          </p:cNvPr>
          <p:cNvCxnSpPr>
            <a:cxnSpLocks/>
          </p:cNvCxnSpPr>
          <p:nvPr/>
        </p:nvCxnSpPr>
        <p:spPr>
          <a:xfrm>
            <a:off x="14057442" y="7921468"/>
            <a:ext cx="702544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6E00C7-EBD9-2E4B-A4BA-12D6F02A9A3F}"/>
              </a:ext>
            </a:extLst>
          </p:cNvPr>
          <p:cNvGrpSpPr/>
          <p:nvPr/>
        </p:nvGrpSpPr>
        <p:grpSpPr>
          <a:xfrm>
            <a:off x="10296452" y="6672649"/>
            <a:ext cx="3784740" cy="2497638"/>
            <a:chOff x="8024793" y="6443602"/>
            <a:chExt cx="2928591" cy="1932646"/>
          </a:xfrm>
        </p:grpSpPr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15C1E1B2-CD69-BD41-98B8-7FE3E27DE68A}"/>
                </a:ext>
              </a:extLst>
            </p:cNvPr>
            <p:cNvSpPr/>
            <p:nvPr/>
          </p:nvSpPr>
          <p:spPr>
            <a:xfrm>
              <a:off x="8024793" y="6443602"/>
              <a:ext cx="2928591" cy="193264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DCA947-930F-2E43-9818-BB9EFFC624DF}"/>
                </a:ext>
              </a:extLst>
            </p:cNvPr>
            <p:cNvSpPr/>
            <p:nvPr/>
          </p:nvSpPr>
          <p:spPr>
            <a:xfrm flipH="1">
              <a:off x="8251518" y="7151699"/>
              <a:ext cx="2475141" cy="50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A25317-F7B3-B041-B2BD-F1A844FC8975}"/>
              </a:ext>
            </a:extLst>
          </p:cNvPr>
          <p:cNvGrpSpPr/>
          <p:nvPr/>
        </p:nvGrpSpPr>
        <p:grpSpPr>
          <a:xfrm>
            <a:off x="5987894" y="6978439"/>
            <a:ext cx="3165378" cy="1886058"/>
            <a:chOff x="2506930" y="9714448"/>
            <a:chExt cx="3165378" cy="188605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79E668-C1FE-9948-92B1-1DDC53E406FA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D3AA47-A384-C74E-95C9-511A1CFE8F4A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D78BD3-2A7A-A048-942B-9FF497C85E4A}"/>
              </a:ext>
            </a:extLst>
          </p:cNvPr>
          <p:cNvGrpSpPr/>
          <p:nvPr/>
        </p:nvGrpSpPr>
        <p:grpSpPr>
          <a:xfrm>
            <a:off x="15224378" y="6978439"/>
            <a:ext cx="3165378" cy="1886058"/>
            <a:chOff x="2506930" y="9714448"/>
            <a:chExt cx="3165378" cy="188605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998E24A-2E76-6F40-879F-283419E8B1CA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7A2BF93-E7A5-954D-813D-6B95CCDB12F6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32F202-14EF-8346-9DBD-0A53C109FCD7}"/>
              </a:ext>
            </a:extLst>
          </p:cNvPr>
          <p:cNvGrpSpPr/>
          <p:nvPr/>
        </p:nvGrpSpPr>
        <p:grpSpPr>
          <a:xfrm>
            <a:off x="1704667" y="6978439"/>
            <a:ext cx="3165378" cy="1886058"/>
            <a:chOff x="2506930" y="9714448"/>
            <a:chExt cx="3165378" cy="188605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B400518-68EE-2B42-8849-1BB884C84A37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147A34-226B-0E40-AEEF-76ACA6415D73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675D0EA-0132-8A4C-9B55-45F53F06E627}"/>
              </a:ext>
            </a:extLst>
          </p:cNvPr>
          <p:cNvGrpSpPr/>
          <p:nvPr/>
        </p:nvGrpSpPr>
        <p:grpSpPr>
          <a:xfrm>
            <a:off x="19507599" y="6978439"/>
            <a:ext cx="3165378" cy="1886058"/>
            <a:chOff x="2506930" y="9714448"/>
            <a:chExt cx="3165378" cy="188605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7726F5-66B5-F74B-8519-61866BC6870E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781407-2C09-854B-BC78-5D58F76BD104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FDFD68-F5A3-6D4C-8E49-9798D08035DE}"/>
              </a:ext>
            </a:extLst>
          </p:cNvPr>
          <p:cNvCxnSpPr>
            <a:cxnSpLocks/>
          </p:cNvCxnSpPr>
          <p:nvPr/>
        </p:nvCxnSpPr>
        <p:spPr>
          <a:xfrm>
            <a:off x="9129182" y="7921468"/>
            <a:ext cx="9529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018144-1681-584B-9834-8EA7DA35AFB3}"/>
              </a:ext>
            </a:extLst>
          </p:cNvPr>
          <p:cNvCxnSpPr>
            <a:cxnSpLocks/>
          </p:cNvCxnSpPr>
          <p:nvPr/>
        </p:nvCxnSpPr>
        <p:spPr>
          <a:xfrm>
            <a:off x="4830315" y="7921468"/>
            <a:ext cx="10004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E467E5-B256-6445-BEF1-A5DBCED52C2F}"/>
              </a:ext>
            </a:extLst>
          </p:cNvPr>
          <p:cNvCxnSpPr>
            <a:cxnSpLocks/>
          </p:cNvCxnSpPr>
          <p:nvPr/>
        </p:nvCxnSpPr>
        <p:spPr>
          <a:xfrm>
            <a:off x="18400843" y="7921468"/>
            <a:ext cx="935372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45C456-A36D-E141-9099-EF1B944719A1}"/>
              </a:ext>
            </a:extLst>
          </p:cNvPr>
          <p:cNvGrpSpPr/>
          <p:nvPr/>
        </p:nvGrpSpPr>
        <p:grpSpPr>
          <a:xfrm>
            <a:off x="10334552" y="10491350"/>
            <a:ext cx="3828486" cy="1468582"/>
            <a:chOff x="2891553" y="3636819"/>
            <a:chExt cx="3828486" cy="1468582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B943376B-16FC-0A44-8B44-17398F262389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6D930D5-10ED-F945-8C4F-B83C9076C592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4C73E1-33C0-864D-8DDA-2E25F2496AE3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3319322" y="11225641"/>
            <a:ext cx="7015230" cy="32909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16E4CB78-048F-D046-9D4B-8F791160A9A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EF63B3F0-8745-7C48-8113-8B37EE7EE1FA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6A3BC483-9781-0248-9A43-AD2C16C6DF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162B92-16C2-6246-887F-598EF86D0C60}"/>
              </a:ext>
            </a:extLst>
          </p:cNvPr>
          <p:cNvGrpSpPr/>
          <p:nvPr/>
        </p:nvGrpSpPr>
        <p:grpSpPr>
          <a:xfrm>
            <a:off x="10334552" y="3883004"/>
            <a:ext cx="3828486" cy="2454296"/>
            <a:chOff x="1373113" y="3883004"/>
            <a:chExt cx="3828486" cy="245429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49986EE-3216-C444-99AE-F0D286ABD417}"/>
                </a:ext>
              </a:extLst>
            </p:cNvPr>
            <p:cNvCxnSpPr>
              <a:cxnSpLocks/>
            </p:cNvCxnSpPr>
            <p:nvPr/>
          </p:nvCxnSpPr>
          <p:spPr>
            <a:xfrm>
              <a:off x="3229540" y="5187224"/>
              <a:ext cx="0" cy="11500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68AD749-53D0-EE4C-A1B1-00FB75158001}"/>
                </a:ext>
              </a:extLst>
            </p:cNvPr>
            <p:cNvGrpSpPr/>
            <p:nvPr/>
          </p:nvGrpSpPr>
          <p:grpSpPr>
            <a:xfrm>
              <a:off x="1373113" y="3883004"/>
              <a:ext cx="3828486" cy="1468582"/>
              <a:chOff x="2891553" y="3636819"/>
              <a:chExt cx="3828486" cy="1468582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E1037251-5CBA-3441-878F-2313E776878E}"/>
                  </a:ext>
                </a:extLst>
              </p:cNvPr>
              <p:cNvSpPr/>
              <p:nvPr/>
            </p:nvSpPr>
            <p:spPr>
              <a:xfrm>
                <a:off x="2891553" y="3636819"/>
                <a:ext cx="3828486" cy="146858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4E5CE7E-2286-E449-8200-834F13ACC63C}"/>
                  </a:ext>
                </a:extLst>
              </p:cNvPr>
              <p:cNvSpPr/>
              <p:nvPr/>
            </p:nvSpPr>
            <p:spPr>
              <a:xfrm flipH="1">
                <a:off x="3253201" y="4047944"/>
                <a:ext cx="31051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1CAEDDF-05C8-7B47-A037-8AAF9BC4B6EC}"/>
              </a:ext>
            </a:extLst>
          </p:cNvPr>
          <p:cNvSpPr txBox="1"/>
          <p:nvPr/>
        </p:nvSpPr>
        <p:spPr>
          <a:xfrm>
            <a:off x="15224378" y="10563920"/>
            <a:ext cx="6762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403265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0240BE-AEDA-FB46-A1BC-EE5D2B3BCD25}"/>
              </a:ext>
            </a:extLst>
          </p:cNvPr>
          <p:cNvCxnSpPr>
            <a:cxnSpLocks/>
          </p:cNvCxnSpPr>
          <p:nvPr/>
        </p:nvCxnSpPr>
        <p:spPr>
          <a:xfrm>
            <a:off x="18382920" y="10843822"/>
            <a:ext cx="10004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78B3E-F221-1042-B762-087DDDD16521}"/>
              </a:ext>
            </a:extLst>
          </p:cNvPr>
          <p:cNvCxnSpPr>
            <a:cxnSpLocks/>
          </p:cNvCxnSpPr>
          <p:nvPr/>
        </p:nvCxnSpPr>
        <p:spPr>
          <a:xfrm>
            <a:off x="18382920" y="5398985"/>
            <a:ext cx="10004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95B68C-78C1-B542-9C2E-1F5C964F2493}"/>
              </a:ext>
            </a:extLst>
          </p:cNvPr>
          <p:cNvCxnSpPr>
            <a:cxnSpLocks/>
          </p:cNvCxnSpPr>
          <p:nvPr/>
        </p:nvCxnSpPr>
        <p:spPr>
          <a:xfrm>
            <a:off x="9966284" y="8142185"/>
            <a:ext cx="10004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8C1EF5-2D39-ED4D-ADFB-501353BA4957}"/>
              </a:ext>
            </a:extLst>
          </p:cNvPr>
          <p:cNvCxnSpPr>
            <a:cxnSpLocks/>
          </p:cNvCxnSpPr>
          <p:nvPr/>
        </p:nvCxnSpPr>
        <p:spPr>
          <a:xfrm>
            <a:off x="5102736" y="8142185"/>
            <a:ext cx="1000469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71ADAF-B808-D54D-A217-C92394CE7C72}"/>
              </a:ext>
            </a:extLst>
          </p:cNvPr>
          <p:cNvGrpSpPr/>
          <p:nvPr/>
        </p:nvGrpSpPr>
        <p:grpSpPr>
          <a:xfrm>
            <a:off x="1540415" y="7374808"/>
            <a:ext cx="3828486" cy="1468582"/>
            <a:chOff x="2891553" y="3636819"/>
            <a:chExt cx="3828486" cy="146858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AD73567-FBA6-054E-AA2B-74A0A3CBD545}"/>
                </a:ext>
              </a:extLst>
            </p:cNvPr>
            <p:cNvSpPr/>
            <p:nvPr/>
          </p:nvSpPr>
          <p:spPr>
            <a:xfrm>
              <a:off x="2891553" y="3636819"/>
              <a:ext cx="3828486" cy="1468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1CD1E7-BD3D-6146-9C6E-EAB7F41F6B8A}"/>
                </a:ext>
              </a:extLst>
            </p:cNvPr>
            <p:cNvSpPr/>
            <p:nvPr/>
          </p:nvSpPr>
          <p:spPr>
            <a:xfrm flipH="1">
              <a:off x="3253201" y="4047944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677913-AD31-9348-A2E8-ACACA11B3B65}"/>
              </a:ext>
            </a:extLst>
          </p:cNvPr>
          <p:cNvGrpSpPr/>
          <p:nvPr/>
        </p:nvGrpSpPr>
        <p:grpSpPr>
          <a:xfrm>
            <a:off x="6385176" y="7199156"/>
            <a:ext cx="3828484" cy="1886058"/>
            <a:chOff x="2175377" y="9714448"/>
            <a:chExt cx="3828484" cy="18860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5ED704-42FB-FD4C-9F06-B5C59B2BCCD5}"/>
                </a:ext>
              </a:extLst>
            </p:cNvPr>
            <p:cNvSpPr/>
            <p:nvPr/>
          </p:nvSpPr>
          <p:spPr>
            <a:xfrm>
              <a:off x="2175377" y="9714448"/>
              <a:ext cx="3828484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1AFB70-A1AB-C447-B6A7-E07CBA7CA477}"/>
                </a:ext>
              </a:extLst>
            </p:cNvPr>
            <p:cNvSpPr txBox="1"/>
            <p:nvPr/>
          </p:nvSpPr>
          <p:spPr>
            <a:xfrm flipH="1">
              <a:off x="2339870" y="10019738"/>
              <a:ext cx="33579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407ED5-FF3E-5D44-A18D-6A58CDF48723}"/>
              </a:ext>
            </a:extLst>
          </p:cNvPr>
          <p:cNvGrpSpPr/>
          <p:nvPr/>
        </p:nvGrpSpPr>
        <p:grpSpPr>
          <a:xfrm>
            <a:off x="11359346" y="7220827"/>
            <a:ext cx="3828484" cy="1886058"/>
            <a:chOff x="2175377" y="9714448"/>
            <a:chExt cx="3828484" cy="188605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A8BCBF-BF17-3247-BE46-C60368213E8D}"/>
                </a:ext>
              </a:extLst>
            </p:cNvPr>
            <p:cNvSpPr/>
            <p:nvPr/>
          </p:nvSpPr>
          <p:spPr>
            <a:xfrm>
              <a:off x="2175377" y="9714448"/>
              <a:ext cx="3828484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7D0B91-6DA9-6B4B-9E3D-E2B7F1856104}"/>
                </a:ext>
              </a:extLst>
            </p:cNvPr>
            <p:cNvSpPr txBox="1"/>
            <p:nvPr/>
          </p:nvSpPr>
          <p:spPr>
            <a:xfrm flipH="1">
              <a:off x="2339870" y="10019738"/>
              <a:ext cx="33579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DB99E3-CFC0-3142-9D22-913F3B9ED5B1}"/>
              </a:ext>
            </a:extLst>
          </p:cNvPr>
          <p:cNvGrpSpPr/>
          <p:nvPr/>
        </p:nvGrpSpPr>
        <p:grpSpPr>
          <a:xfrm>
            <a:off x="15046243" y="4152637"/>
            <a:ext cx="3784740" cy="2497638"/>
            <a:chOff x="8024793" y="6443602"/>
            <a:chExt cx="2928591" cy="1932646"/>
          </a:xfrm>
        </p:grpSpPr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178D6B09-E0A1-AA46-B22A-B238114C13B8}"/>
                </a:ext>
              </a:extLst>
            </p:cNvPr>
            <p:cNvSpPr/>
            <p:nvPr/>
          </p:nvSpPr>
          <p:spPr>
            <a:xfrm>
              <a:off x="8024793" y="6443602"/>
              <a:ext cx="2928591" cy="193264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8E385-1093-404F-8F76-0C232DA6C735}"/>
                </a:ext>
              </a:extLst>
            </p:cNvPr>
            <p:cNvSpPr/>
            <p:nvPr/>
          </p:nvSpPr>
          <p:spPr>
            <a:xfrm flipH="1">
              <a:off x="8251518" y="7151699"/>
              <a:ext cx="2475141" cy="50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B342DE-3409-0C4B-82B0-93B98BAA173B}"/>
              </a:ext>
            </a:extLst>
          </p:cNvPr>
          <p:cNvGrpSpPr/>
          <p:nvPr/>
        </p:nvGrpSpPr>
        <p:grpSpPr>
          <a:xfrm>
            <a:off x="19671857" y="4447876"/>
            <a:ext cx="3165378" cy="1886058"/>
            <a:chOff x="2506930" y="9714448"/>
            <a:chExt cx="3165378" cy="188605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7C6955B-8C9F-FA49-AAD0-7CA1FE32A96F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582F12-5B1E-C242-ABDD-8FB41189FFB6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5A3EBD-9269-1146-AD26-E4E6296BF214}"/>
              </a:ext>
            </a:extLst>
          </p:cNvPr>
          <p:cNvGrpSpPr/>
          <p:nvPr/>
        </p:nvGrpSpPr>
        <p:grpSpPr>
          <a:xfrm>
            <a:off x="15046243" y="9607506"/>
            <a:ext cx="3784740" cy="2497638"/>
            <a:chOff x="8024793" y="6443602"/>
            <a:chExt cx="2928591" cy="1932646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6CE31A6D-FBBB-2D4A-8B89-A05454AC86EC}"/>
                </a:ext>
              </a:extLst>
            </p:cNvPr>
            <p:cNvSpPr/>
            <p:nvPr/>
          </p:nvSpPr>
          <p:spPr>
            <a:xfrm>
              <a:off x="8024793" y="6443602"/>
              <a:ext cx="2928591" cy="1932646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C11DD8-D591-5F45-B025-5F2523FE0A0A}"/>
                </a:ext>
              </a:extLst>
            </p:cNvPr>
            <p:cNvSpPr/>
            <p:nvPr/>
          </p:nvSpPr>
          <p:spPr>
            <a:xfrm flipH="1">
              <a:off x="8251518" y="7151699"/>
              <a:ext cx="2475141" cy="500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EBC963-B587-ED4A-9DA8-2497E5B923B7}"/>
              </a:ext>
            </a:extLst>
          </p:cNvPr>
          <p:cNvGrpSpPr/>
          <p:nvPr/>
        </p:nvGrpSpPr>
        <p:grpSpPr>
          <a:xfrm>
            <a:off x="19671857" y="9902745"/>
            <a:ext cx="3165378" cy="1886058"/>
            <a:chOff x="2506930" y="9714448"/>
            <a:chExt cx="3165378" cy="188605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0B1EDF-7FB8-B945-B963-445243D8BB49}"/>
                </a:ext>
              </a:extLst>
            </p:cNvPr>
            <p:cNvSpPr/>
            <p:nvPr/>
          </p:nvSpPr>
          <p:spPr>
            <a:xfrm>
              <a:off x="2506930" y="9714448"/>
              <a:ext cx="31653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AD6909-00EB-A542-A1B9-F538C2B52663}"/>
                </a:ext>
              </a:extLst>
            </p:cNvPr>
            <p:cNvSpPr txBox="1"/>
            <p:nvPr/>
          </p:nvSpPr>
          <p:spPr>
            <a:xfrm flipH="1">
              <a:off x="2746399" y="10180423"/>
              <a:ext cx="26864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BE10B1-142E-7745-88FE-D602870A1FC5}"/>
              </a:ext>
            </a:extLst>
          </p:cNvPr>
          <p:cNvCxnSpPr>
            <a:cxnSpLocks/>
          </p:cNvCxnSpPr>
          <p:nvPr/>
        </p:nvCxnSpPr>
        <p:spPr>
          <a:xfrm flipV="1">
            <a:off x="15187830" y="6629174"/>
            <a:ext cx="585570" cy="591654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6939CA-897F-C045-8723-1BDC76D98151}"/>
              </a:ext>
            </a:extLst>
          </p:cNvPr>
          <p:cNvCxnSpPr>
            <a:cxnSpLocks/>
          </p:cNvCxnSpPr>
          <p:nvPr/>
        </p:nvCxnSpPr>
        <p:spPr>
          <a:xfrm>
            <a:off x="15187830" y="9102210"/>
            <a:ext cx="585570" cy="595155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F19B6E0-B74B-A64F-BB2C-F6F76C5C62B3}"/>
              </a:ext>
            </a:extLst>
          </p:cNvPr>
          <p:cNvSpPr txBox="1"/>
          <p:nvPr/>
        </p:nvSpPr>
        <p:spPr>
          <a:xfrm>
            <a:off x="16333516" y="7535223"/>
            <a:ext cx="6762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1909191F-4D2D-9A4C-8F9E-596BF864DCA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62ADA5BA-6750-684F-93D0-A2798B48FB4F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CEFB1AFF-82F7-AD48-9D3B-77D4E4E614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1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F29A6C-AA6B-304A-BB56-B766388BBE0F}"/>
              </a:ext>
            </a:extLst>
          </p:cNvPr>
          <p:cNvGrpSpPr/>
          <p:nvPr/>
        </p:nvGrpSpPr>
        <p:grpSpPr>
          <a:xfrm>
            <a:off x="3142246" y="3832761"/>
            <a:ext cx="5735782" cy="1745673"/>
            <a:chOff x="2410691" y="4322618"/>
            <a:chExt cx="5735782" cy="174567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6D4C3EA-F6C1-C14B-8BF3-76A543CCDE27}"/>
                </a:ext>
              </a:extLst>
            </p:cNvPr>
            <p:cNvSpPr/>
            <p:nvPr/>
          </p:nvSpPr>
          <p:spPr>
            <a:xfrm>
              <a:off x="2410691" y="4322618"/>
              <a:ext cx="5735782" cy="174567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C3ADFD-7B5B-454F-B005-3CF72A70CA99}"/>
                </a:ext>
              </a:extLst>
            </p:cNvPr>
            <p:cNvSpPr/>
            <p:nvPr/>
          </p:nvSpPr>
          <p:spPr>
            <a:xfrm flipH="1">
              <a:off x="2948045" y="4872288"/>
              <a:ext cx="46610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D2A2C9-9ECC-2448-AAB7-888D5C16F88E}"/>
              </a:ext>
            </a:extLst>
          </p:cNvPr>
          <p:cNvGrpSpPr/>
          <p:nvPr/>
        </p:nvGrpSpPr>
        <p:grpSpPr>
          <a:xfrm>
            <a:off x="1156780" y="5876633"/>
            <a:ext cx="9706707" cy="2848708"/>
            <a:chOff x="1156780" y="5876633"/>
            <a:chExt cx="9706707" cy="2848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0A79EB1-0772-1840-8238-F063572DCA7D}"/>
                </a:ext>
              </a:extLst>
            </p:cNvPr>
            <p:cNvSpPr/>
            <p:nvPr/>
          </p:nvSpPr>
          <p:spPr>
            <a:xfrm>
              <a:off x="1156780" y="5876633"/>
              <a:ext cx="9706707" cy="2848708"/>
            </a:xfrm>
            <a:prstGeom prst="round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28DC87-19F3-7448-B6AC-6AF930FF0018}"/>
                </a:ext>
              </a:extLst>
            </p:cNvPr>
            <p:cNvGrpSpPr/>
            <p:nvPr/>
          </p:nvGrpSpPr>
          <p:grpSpPr>
            <a:xfrm>
              <a:off x="2102543" y="6459838"/>
              <a:ext cx="7815180" cy="1682297"/>
              <a:chOff x="8358498" y="5442660"/>
              <a:chExt cx="7815180" cy="168229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90CFCA-5FBF-BE4E-9E13-94E82843CD5C}"/>
                  </a:ext>
                </a:extLst>
              </p:cNvPr>
              <p:cNvSpPr txBox="1"/>
              <p:nvPr/>
            </p:nvSpPr>
            <p:spPr>
              <a:xfrm>
                <a:off x="8358498" y="6036005"/>
                <a:ext cx="7815180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DBDFD1D-B004-3E47-910A-BAD090EF2C9F}"/>
                  </a:ext>
                </a:extLst>
              </p:cNvPr>
              <p:cNvSpPr/>
              <p:nvPr/>
            </p:nvSpPr>
            <p:spPr>
              <a:xfrm>
                <a:off x="9649472" y="5442660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A438822-8E9B-FB4C-BB3C-ABACB1695031}"/>
              </a:ext>
            </a:extLst>
          </p:cNvPr>
          <p:cNvSpPr/>
          <p:nvPr/>
        </p:nvSpPr>
        <p:spPr>
          <a:xfrm>
            <a:off x="1156779" y="9023540"/>
            <a:ext cx="4691789" cy="3321273"/>
          </a:xfrm>
          <a:prstGeom prst="roundRect">
            <a:avLst>
              <a:gd name="adj" fmla="val 116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47A7C-C3C3-3848-8CD3-4CA8A43B952D}"/>
              </a:ext>
            </a:extLst>
          </p:cNvPr>
          <p:cNvSpPr txBox="1"/>
          <p:nvPr/>
        </p:nvSpPr>
        <p:spPr>
          <a:xfrm>
            <a:off x="1561079" y="9856921"/>
            <a:ext cx="3881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9C9725F-AC3A-AA42-8559-4946B992C20F}"/>
              </a:ext>
            </a:extLst>
          </p:cNvPr>
          <p:cNvSpPr/>
          <p:nvPr/>
        </p:nvSpPr>
        <p:spPr>
          <a:xfrm>
            <a:off x="6171697" y="9023540"/>
            <a:ext cx="4691789" cy="3321273"/>
          </a:xfrm>
          <a:prstGeom prst="roundRect">
            <a:avLst>
              <a:gd name="adj" fmla="val 116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823D58-86F8-AF42-AA8C-4257F3D61F6F}"/>
              </a:ext>
            </a:extLst>
          </p:cNvPr>
          <p:cNvSpPr txBox="1"/>
          <p:nvPr/>
        </p:nvSpPr>
        <p:spPr>
          <a:xfrm>
            <a:off x="6575997" y="9856921"/>
            <a:ext cx="3881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61662A-5BB8-AA40-B25D-DC7F8AF9A91E}"/>
              </a:ext>
            </a:extLst>
          </p:cNvPr>
          <p:cNvGrpSpPr/>
          <p:nvPr/>
        </p:nvGrpSpPr>
        <p:grpSpPr>
          <a:xfrm flipH="1">
            <a:off x="13580142" y="3832761"/>
            <a:ext cx="9640728" cy="8512052"/>
            <a:chOff x="1550568" y="3512599"/>
            <a:chExt cx="9640728" cy="8671224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159843A-F770-6A49-A0C6-C0A8398C970E}"/>
                </a:ext>
              </a:extLst>
            </p:cNvPr>
            <p:cNvSpPr/>
            <p:nvPr/>
          </p:nvSpPr>
          <p:spPr>
            <a:xfrm>
              <a:off x="4172980" y="3512599"/>
              <a:ext cx="7018316" cy="120033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78BBEF-5610-1747-AFC7-6F53EEF5AC09}"/>
                </a:ext>
              </a:extLst>
            </p:cNvPr>
            <p:cNvSpPr/>
            <p:nvPr/>
          </p:nvSpPr>
          <p:spPr>
            <a:xfrm>
              <a:off x="4172980" y="5654012"/>
              <a:ext cx="7018316" cy="13779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983ABB-2E25-BD48-878B-8E763BF769B8}"/>
                </a:ext>
              </a:extLst>
            </p:cNvPr>
            <p:cNvSpPr/>
            <p:nvPr/>
          </p:nvSpPr>
          <p:spPr>
            <a:xfrm>
              <a:off x="4109646" y="8152575"/>
              <a:ext cx="7018316" cy="13779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0AD46BDF-B5FE-414A-AD98-7821123BA57D}"/>
                </a:ext>
              </a:extLst>
            </p:cNvPr>
            <p:cNvSpPr/>
            <p:nvPr/>
          </p:nvSpPr>
          <p:spPr>
            <a:xfrm>
              <a:off x="4109646" y="10496449"/>
              <a:ext cx="7018316" cy="168737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8A503A7-1BC6-9247-A4D6-1C7E5F10CEEF}"/>
                </a:ext>
              </a:extLst>
            </p:cNvPr>
            <p:cNvSpPr/>
            <p:nvPr/>
          </p:nvSpPr>
          <p:spPr>
            <a:xfrm flipH="1">
              <a:off x="6066210" y="378959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628FEA-DBA5-F649-A155-65B1D3273B09}"/>
                </a:ext>
              </a:extLst>
            </p:cNvPr>
            <p:cNvSpPr/>
            <p:nvPr/>
          </p:nvSpPr>
          <p:spPr>
            <a:xfrm flipH="1">
              <a:off x="6066210" y="11028598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E1B07D-564F-3646-A1F9-0B2073231898}"/>
                </a:ext>
              </a:extLst>
            </p:cNvPr>
            <p:cNvSpPr txBox="1"/>
            <p:nvPr/>
          </p:nvSpPr>
          <p:spPr>
            <a:xfrm flipH="1">
              <a:off x="5103004" y="5868305"/>
              <a:ext cx="50315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FD91D6-288C-A644-BAFE-7F2E1EBC288F}"/>
                </a:ext>
              </a:extLst>
            </p:cNvPr>
            <p:cNvSpPr txBox="1"/>
            <p:nvPr/>
          </p:nvSpPr>
          <p:spPr>
            <a:xfrm flipH="1">
              <a:off x="5103004" y="8357505"/>
              <a:ext cx="50315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5FE2CC6-EA4F-2048-BF53-DD56D1B3502A}"/>
                </a:ext>
              </a:extLst>
            </p:cNvPr>
            <p:cNvCxnSpPr>
              <a:cxnSpLocks/>
            </p:cNvCxnSpPr>
            <p:nvPr/>
          </p:nvCxnSpPr>
          <p:spPr>
            <a:xfrm>
              <a:off x="7618802" y="4726271"/>
              <a:ext cx="0" cy="65074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79E03D7-0F80-7E4C-9061-CCE6449E1B5B}"/>
                </a:ext>
              </a:extLst>
            </p:cNvPr>
            <p:cNvCxnSpPr>
              <a:cxnSpLocks/>
            </p:cNvCxnSpPr>
            <p:nvPr/>
          </p:nvCxnSpPr>
          <p:spPr>
            <a:xfrm>
              <a:off x="7618802" y="6997984"/>
              <a:ext cx="0" cy="65074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FBC3541-387C-A940-9617-642A44ED4756}"/>
                </a:ext>
              </a:extLst>
            </p:cNvPr>
            <p:cNvCxnSpPr>
              <a:cxnSpLocks/>
            </p:cNvCxnSpPr>
            <p:nvPr/>
          </p:nvCxnSpPr>
          <p:spPr>
            <a:xfrm>
              <a:off x="7618802" y="9521728"/>
              <a:ext cx="0" cy="65074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F41EA035-1CF3-2349-A586-5CEBA534F292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rot="10800000">
              <a:off x="2720644" y="8819712"/>
              <a:ext cx="1389002" cy="2520424"/>
            </a:xfrm>
            <a:prstGeom prst="bentConnector2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C2B8F6A-EBC8-CF44-9930-E8880807C01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644" y="8819712"/>
              <a:ext cx="97025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50B32ED-07C2-5F49-9561-A5640ABD6062}"/>
                </a:ext>
              </a:extLst>
            </p:cNvPr>
            <p:cNvSpPr txBox="1"/>
            <p:nvPr/>
          </p:nvSpPr>
          <p:spPr>
            <a:xfrm flipH="1">
              <a:off x="1550568" y="9704222"/>
              <a:ext cx="958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No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7D2FFBCF-99C3-5F4A-8DA3-C97EAE024E39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750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65F75B8-2294-C943-AC81-9F78D9D9FFA9}"/>
              </a:ext>
            </a:extLst>
          </p:cNvPr>
          <p:cNvSpPr/>
          <p:nvPr/>
        </p:nvSpPr>
        <p:spPr>
          <a:xfrm>
            <a:off x="18565768" y="6977114"/>
            <a:ext cx="3928472" cy="1998242"/>
          </a:xfrm>
          <a:prstGeom prst="roundRect">
            <a:avLst>
              <a:gd name="adj" fmla="val 26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5C7709-C3BA-2345-BEAF-4066F4142656}"/>
              </a:ext>
            </a:extLst>
          </p:cNvPr>
          <p:cNvSpPr txBox="1"/>
          <p:nvPr/>
        </p:nvSpPr>
        <p:spPr>
          <a:xfrm flipH="1">
            <a:off x="18932986" y="7499180"/>
            <a:ext cx="319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A1A386D-A173-FC48-83C2-39302C3A1199}"/>
              </a:ext>
            </a:extLst>
          </p:cNvPr>
          <p:cNvSpPr/>
          <p:nvPr/>
        </p:nvSpPr>
        <p:spPr>
          <a:xfrm>
            <a:off x="2250628" y="6977114"/>
            <a:ext cx="3928472" cy="1998242"/>
          </a:xfrm>
          <a:prstGeom prst="roundRect">
            <a:avLst>
              <a:gd name="adj" fmla="val 260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E2FEBF-F979-BF42-911D-8E008D03A384}"/>
              </a:ext>
            </a:extLst>
          </p:cNvPr>
          <p:cNvSpPr txBox="1"/>
          <p:nvPr/>
        </p:nvSpPr>
        <p:spPr>
          <a:xfrm flipH="1">
            <a:off x="2617846" y="7499180"/>
            <a:ext cx="319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C621D1-DF81-FE4F-B272-4C70DB46316B}"/>
              </a:ext>
            </a:extLst>
          </p:cNvPr>
          <p:cNvGrpSpPr/>
          <p:nvPr/>
        </p:nvGrpSpPr>
        <p:grpSpPr>
          <a:xfrm>
            <a:off x="10701341" y="3665775"/>
            <a:ext cx="3105187" cy="2600276"/>
            <a:chOff x="10701341" y="3665775"/>
            <a:chExt cx="3105187" cy="260027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3D115E-D112-DE47-B350-13517D2EAFFB}"/>
                </a:ext>
              </a:extLst>
            </p:cNvPr>
            <p:cNvSpPr/>
            <p:nvPr/>
          </p:nvSpPr>
          <p:spPr>
            <a:xfrm>
              <a:off x="10953796" y="3665775"/>
              <a:ext cx="2600278" cy="2600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B4C6FE-D87D-5E4C-B3DC-EB79D59CD92D}"/>
                </a:ext>
              </a:extLst>
            </p:cNvPr>
            <p:cNvSpPr/>
            <p:nvPr/>
          </p:nvSpPr>
          <p:spPr>
            <a:xfrm flipH="1">
              <a:off x="10701341" y="4642747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FC0691-E01F-5743-A1FB-88B0D57CE181}"/>
              </a:ext>
            </a:extLst>
          </p:cNvPr>
          <p:cNvGrpSpPr/>
          <p:nvPr/>
        </p:nvGrpSpPr>
        <p:grpSpPr>
          <a:xfrm>
            <a:off x="10701341" y="9744537"/>
            <a:ext cx="3105187" cy="2600276"/>
            <a:chOff x="10701341" y="9744537"/>
            <a:chExt cx="3105187" cy="260027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573E52-E6B0-3F4E-AD35-945D7527B46E}"/>
                </a:ext>
              </a:extLst>
            </p:cNvPr>
            <p:cNvSpPr/>
            <p:nvPr/>
          </p:nvSpPr>
          <p:spPr>
            <a:xfrm>
              <a:off x="10953796" y="9744537"/>
              <a:ext cx="2600278" cy="2600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A4EB8D-DF45-F64B-988A-B3982D815210}"/>
                </a:ext>
              </a:extLst>
            </p:cNvPr>
            <p:cNvSpPr/>
            <p:nvPr/>
          </p:nvSpPr>
          <p:spPr>
            <a:xfrm flipH="1">
              <a:off x="10701341" y="10721510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702BE04-A1E2-B847-ACEF-17941F473EBF}"/>
              </a:ext>
            </a:extLst>
          </p:cNvPr>
          <p:cNvGrpSpPr/>
          <p:nvPr/>
        </p:nvGrpSpPr>
        <p:grpSpPr>
          <a:xfrm>
            <a:off x="14307453" y="6676098"/>
            <a:ext cx="3105187" cy="2600276"/>
            <a:chOff x="14307453" y="6676098"/>
            <a:chExt cx="3105187" cy="260027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CF0260-23F3-4144-94F0-3E8E655E4ACC}"/>
                </a:ext>
              </a:extLst>
            </p:cNvPr>
            <p:cNvSpPr/>
            <p:nvPr/>
          </p:nvSpPr>
          <p:spPr>
            <a:xfrm>
              <a:off x="14559908" y="6676098"/>
              <a:ext cx="2600278" cy="26002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A8815DA-BBB0-7542-9B85-34EC862AA21F}"/>
                </a:ext>
              </a:extLst>
            </p:cNvPr>
            <p:cNvSpPr/>
            <p:nvPr/>
          </p:nvSpPr>
          <p:spPr>
            <a:xfrm flipH="1">
              <a:off x="14307453" y="7653069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B4CF9-C46D-534E-8C3C-0C0C61F1B239}"/>
              </a:ext>
            </a:extLst>
          </p:cNvPr>
          <p:cNvCxnSpPr/>
          <p:nvPr/>
        </p:nvCxnSpPr>
        <p:spPr>
          <a:xfrm>
            <a:off x="13554074" y="4906266"/>
            <a:ext cx="2222199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BB50D9-AE6D-DD45-ABD3-E53D26846A27}"/>
              </a:ext>
            </a:extLst>
          </p:cNvPr>
          <p:cNvCxnSpPr/>
          <p:nvPr/>
        </p:nvCxnSpPr>
        <p:spPr>
          <a:xfrm>
            <a:off x="15776273" y="4906266"/>
            <a:ext cx="0" cy="1359785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7FE242-BDF3-2E41-B1D1-3A8400CDF797}"/>
              </a:ext>
            </a:extLst>
          </p:cNvPr>
          <p:cNvCxnSpPr>
            <a:cxnSpLocks/>
          </p:cNvCxnSpPr>
          <p:nvPr/>
        </p:nvCxnSpPr>
        <p:spPr>
          <a:xfrm flipV="1">
            <a:off x="15776273" y="9276374"/>
            <a:ext cx="0" cy="1853791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6FBF9-887E-F547-A843-AC624FFAC325}"/>
              </a:ext>
            </a:extLst>
          </p:cNvPr>
          <p:cNvCxnSpPr/>
          <p:nvPr/>
        </p:nvCxnSpPr>
        <p:spPr>
          <a:xfrm flipH="1">
            <a:off x="13806528" y="11130165"/>
            <a:ext cx="1969745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853CFC-68F1-D44D-9CA3-586D09676BCC}"/>
              </a:ext>
            </a:extLst>
          </p:cNvPr>
          <p:cNvCxnSpPr>
            <a:cxnSpLocks/>
          </p:cNvCxnSpPr>
          <p:nvPr/>
        </p:nvCxnSpPr>
        <p:spPr>
          <a:xfrm flipV="1">
            <a:off x="8884820" y="5010770"/>
            <a:ext cx="0" cy="1993445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EF88A-1D28-CD43-93A8-359D8603766A}"/>
              </a:ext>
            </a:extLst>
          </p:cNvPr>
          <p:cNvCxnSpPr/>
          <p:nvPr/>
        </p:nvCxnSpPr>
        <p:spPr>
          <a:xfrm>
            <a:off x="8886731" y="5010770"/>
            <a:ext cx="1814610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4840679-8ECF-6740-8734-63CCEB80D60C}"/>
              </a:ext>
            </a:extLst>
          </p:cNvPr>
          <p:cNvCxnSpPr>
            <a:cxnSpLocks/>
          </p:cNvCxnSpPr>
          <p:nvPr/>
        </p:nvCxnSpPr>
        <p:spPr>
          <a:xfrm>
            <a:off x="8884820" y="11084041"/>
            <a:ext cx="2074126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81F66-CB69-D247-BA6A-A70FB57ED668}"/>
              </a:ext>
            </a:extLst>
          </p:cNvPr>
          <p:cNvCxnSpPr>
            <a:cxnSpLocks/>
          </p:cNvCxnSpPr>
          <p:nvPr/>
        </p:nvCxnSpPr>
        <p:spPr>
          <a:xfrm flipV="1">
            <a:off x="8884820" y="9613199"/>
            <a:ext cx="0" cy="1470842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C03AC5-1C4E-A349-871C-FCDFA2389E1E}"/>
              </a:ext>
            </a:extLst>
          </p:cNvPr>
          <p:cNvCxnSpPr>
            <a:cxnSpLocks/>
          </p:cNvCxnSpPr>
          <p:nvPr/>
        </p:nvCxnSpPr>
        <p:spPr>
          <a:xfrm>
            <a:off x="17160186" y="7983358"/>
            <a:ext cx="92879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D54C2E-EB59-0547-861E-3A44A242615A}"/>
              </a:ext>
            </a:extLst>
          </p:cNvPr>
          <p:cNvGrpSpPr/>
          <p:nvPr/>
        </p:nvGrpSpPr>
        <p:grpSpPr>
          <a:xfrm>
            <a:off x="7332226" y="6676095"/>
            <a:ext cx="3105187" cy="2600276"/>
            <a:chOff x="7572928" y="6560161"/>
            <a:chExt cx="3105187" cy="260027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4336A5-1B9F-5D4C-BDED-AA10CF2B488B}"/>
                </a:ext>
              </a:extLst>
            </p:cNvPr>
            <p:cNvSpPr/>
            <p:nvPr/>
          </p:nvSpPr>
          <p:spPr>
            <a:xfrm>
              <a:off x="7825383" y="6560161"/>
              <a:ext cx="2600278" cy="26002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F625E48-E405-E64B-A625-B1191D8D5EB2}"/>
                </a:ext>
              </a:extLst>
            </p:cNvPr>
            <p:cNvSpPr/>
            <p:nvPr/>
          </p:nvSpPr>
          <p:spPr>
            <a:xfrm flipH="1">
              <a:off x="7572928" y="7537133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7CC804-B6E0-2147-B261-636189B778C8}"/>
              </a:ext>
            </a:extLst>
          </p:cNvPr>
          <p:cNvCxnSpPr>
            <a:cxnSpLocks/>
          </p:cNvCxnSpPr>
          <p:nvPr/>
        </p:nvCxnSpPr>
        <p:spPr>
          <a:xfrm rot="10800000">
            <a:off x="6655883" y="7983358"/>
            <a:ext cx="92879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F75E3D1-A7A8-E04A-9507-6B00651B3071}"/>
              </a:ext>
            </a:extLst>
          </p:cNvPr>
          <p:cNvSpPr txBox="1"/>
          <p:nvPr/>
        </p:nvSpPr>
        <p:spPr>
          <a:xfrm flipH="1">
            <a:off x="10571122" y="7035798"/>
            <a:ext cx="3235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Provide point and click solutions.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2A06E1-DADB-AB41-8669-982CB1006EC6}"/>
              </a:ext>
            </a:extLst>
          </p:cNvPr>
          <p:cNvSpPr txBox="1"/>
          <p:nvPr/>
        </p:nvSpPr>
        <p:spPr>
          <a:xfrm flipH="1">
            <a:off x="20050722" y="6152875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ADE2AA-052F-BA4E-9253-B8138EBCFEA0}"/>
              </a:ext>
            </a:extLst>
          </p:cNvPr>
          <p:cNvSpPr txBox="1"/>
          <p:nvPr/>
        </p:nvSpPr>
        <p:spPr>
          <a:xfrm flipH="1">
            <a:off x="3737386" y="6152875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2D4C4D47-1F47-D440-8840-359A7989C224}"/>
              </a:ext>
            </a:extLst>
          </p:cNvPr>
          <p:cNvSpPr txBox="1"/>
          <p:nvPr/>
        </p:nvSpPr>
        <p:spPr>
          <a:xfrm>
            <a:off x="6381033" y="1022190"/>
            <a:ext cx="1161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Flow Charts Infographics</a:t>
            </a:r>
          </a:p>
        </p:txBody>
      </p:sp>
    </p:spTree>
    <p:extLst>
      <p:ext uri="{BB962C8B-B14F-4D97-AF65-F5344CB8AC3E}">
        <p14:creationId xmlns:p14="http://schemas.microsoft.com/office/powerpoint/2010/main" val="42847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598E5-4D5F-A442-BE14-FA1C52872D60}"/>
              </a:ext>
            </a:extLst>
          </p:cNvPr>
          <p:cNvCxnSpPr>
            <a:cxnSpLocks/>
          </p:cNvCxnSpPr>
          <p:nvPr/>
        </p:nvCxnSpPr>
        <p:spPr>
          <a:xfrm>
            <a:off x="14039272" y="7815798"/>
            <a:ext cx="295155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4807FB-C487-6049-A612-BF9107F82E8D}"/>
              </a:ext>
            </a:extLst>
          </p:cNvPr>
          <p:cNvGrpSpPr/>
          <p:nvPr/>
        </p:nvGrpSpPr>
        <p:grpSpPr>
          <a:xfrm>
            <a:off x="17399293" y="6899424"/>
            <a:ext cx="5689278" cy="1886058"/>
            <a:chOff x="16453270" y="4115581"/>
            <a:chExt cx="5689278" cy="18860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1D0215-FAF3-B444-900E-57BB19326C33}"/>
                </a:ext>
              </a:extLst>
            </p:cNvPr>
            <p:cNvSpPr/>
            <p:nvPr/>
          </p:nvSpPr>
          <p:spPr>
            <a:xfrm>
              <a:off x="16453270" y="4115581"/>
              <a:ext cx="56892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B681CC-6146-E14E-AFE9-421F707ECC4C}"/>
                </a:ext>
              </a:extLst>
            </p:cNvPr>
            <p:cNvSpPr txBox="1"/>
            <p:nvPr/>
          </p:nvSpPr>
          <p:spPr>
            <a:xfrm flipH="1">
              <a:off x="17025726" y="4635955"/>
              <a:ext cx="4559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FC81E-3206-A34A-8C94-AA4553BF9BA4}"/>
              </a:ext>
            </a:extLst>
          </p:cNvPr>
          <p:cNvCxnSpPr>
            <a:cxnSpLocks/>
          </p:cNvCxnSpPr>
          <p:nvPr/>
        </p:nvCxnSpPr>
        <p:spPr>
          <a:xfrm>
            <a:off x="12177911" y="8903011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82232D-96D2-3545-B827-20ECF11B0166}"/>
              </a:ext>
            </a:extLst>
          </p:cNvPr>
          <p:cNvGrpSpPr/>
          <p:nvPr/>
        </p:nvGrpSpPr>
        <p:grpSpPr>
          <a:xfrm>
            <a:off x="10274583" y="6776076"/>
            <a:ext cx="3828484" cy="2126935"/>
            <a:chOff x="7574847" y="6346457"/>
            <a:chExt cx="3828484" cy="2126935"/>
          </a:xfrm>
        </p:grpSpPr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2D502A61-557E-B949-B6A6-1A6EE3E3EC55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678171-F456-5743-8F5F-BA1004538DBA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1C3F3B-72EF-394B-A5AB-FA774277B53F}"/>
              </a:ext>
            </a:extLst>
          </p:cNvPr>
          <p:cNvGrpSpPr/>
          <p:nvPr/>
        </p:nvGrpSpPr>
        <p:grpSpPr>
          <a:xfrm>
            <a:off x="10274583" y="9984803"/>
            <a:ext cx="3828484" cy="2126935"/>
            <a:chOff x="7574847" y="6346457"/>
            <a:chExt cx="3828484" cy="2126935"/>
          </a:xfrm>
        </p:grpSpPr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407E9C4E-0255-9648-BF12-B0646B7AA9A9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5405EF-ED7B-B240-8F77-9FC0683A92AB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505AE2-EA58-CD4C-A27F-8E579236CADE}"/>
              </a:ext>
            </a:extLst>
          </p:cNvPr>
          <p:cNvGrpSpPr/>
          <p:nvPr/>
        </p:nvGrpSpPr>
        <p:grpSpPr>
          <a:xfrm>
            <a:off x="8930821" y="3878971"/>
            <a:ext cx="6516008" cy="1886058"/>
            <a:chOff x="831615" y="9714448"/>
            <a:chExt cx="6516008" cy="188605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7F3D43-D07B-9C4C-B217-1D6D16A6CBC9}"/>
                </a:ext>
              </a:extLst>
            </p:cNvPr>
            <p:cNvSpPr/>
            <p:nvPr/>
          </p:nvSpPr>
          <p:spPr>
            <a:xfrm>
              <a:off x="831615" y="9714448"/>
              <a:ext cx="6516008" cy="18860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89BA84-7B24-FD4B-8177-510E4FCAF7B0}"/>
                </a:ext>
              </a:extLst>
            </p:cNvPr>
            <p:cNvSpPr txBox="1"/>
            <p:nvPr/>
          </p:nvSpPr>
          <p:spPr>
            <a:xfrm flipH="1">
              <a:off x="1767714" y="10180423"/>
              <a:ext cx="45022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1994E1-D6C3-5641-94EC-346C4565516D}"/>
              </a:ext>
            </a:extLst>
          </p:cNvPr>
          <p:cNvCxnSpPr>
            <a:cxnSpLocks/>
          </p:cNvCxnSpPr>
          <p:nvPr/>
        </p:nvCxnSpPr>
        <p:spPr>
          <a:xfrm>
            <a:off x="12177911" y="5694284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E58669-19BC-474F-86B7-2C8A3AAB28B9}"/>
              </a:ext>
            </a:extLst>
          </p:cNvPr>
          <p:cNvGrpSpPr/>
          <p:nvPr/>
        </p:nvGrpSpPr>
        <p:grpSpPr>
          <a:xfrm>
            <a:off x="17399293" y="10105241"/>
            <a:ext cx="5689278" cy="1886058"/>
            <a:chOff x="16453270" y="4115581"/>
            <a:chExt cx="5689278" cy="188605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7CAB21-D3ED-C149-AACB-B379F9D389FE}"/>
                </a:ext>
              </a:extLst>
            </p:cNvPr>
            <p:cNvSpPr/>
            <p:nvPr/>
          </p:nvSpPr>
          <p:spPr>
            <a:xfrm>
              <a:off x="16453270" y="4115581"/>
              <a:ext cx="5689278" cy="188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48B4EB-486C-914D-B954-7C735AAEA939}"/>
                </a:ext>
              </a:extLst>
            </p:cNvPr>
            <p:cNvSpPr txBox="1"/>
            <p:nvPr/>
          </p:nvSpPr>
          <p:spPr>
            <a:xfrm flipH="1">
              <a:off x="17025726" y="4589892"/>
              <a:ext cx="4559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408CE8-EA3A-944D-A96B-70B468344940}"/>
              </a:ext>
            </a:extLst>
          </p:cNvPr>
          <p:cNvCxnSpPr>
            <a:cxnSpLocks/>
          </p:cNvCxnSpPr>
          <p:nvPr/>
        </p:nvCxnSpPr>
        <p:spPr>
          <a:xfrm>
            <a:off x="14039272" y="11048096"/>
            <a:ext cx="295155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649412-E699-4A40-B706-7C95F34D7629}"/>
              </a:ext>
            </a:extLst>
          </p:cNvPr>
          <p:cNvSpPr txBox="1"/>
          <p:nvPr/>
        </p:nvSpPr>
        <p:spPr>
          <a:xfrm flipH="1">
            <a:off x="15035768" y="10105241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A18919-4D2B-694B-8E7B-11139264307B}"/>
              </a:ext>
            </a:extLst>
          </p:cNvPr>
          <p:cNvSpPr txBox="1"/>
          <p:nvPr/>
        </p:nvSpPr>
        <p:spPr>
          <a:xfrm flipH="1">
            <a:off x="15035768" y="7022542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E59F6EB-6753-2649-A638-5386617D4F0D}"/>
              </a:ext>
            </a:extLst>
          </p:cNvPr>
          <p:cNvSpPr/>
          <p:nvPr/>
        </p:nvSpPr>
        <p:spPr>
          <a:xfrm>
            <a:off x="1289079" y="8903011"/>
            <a:ext cx="7641742" cy="30366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000BB5-562E-E040-AAA7-8295783EC9A5}"/>
              </a:ext>
            </a:extLst>
          </p:cNvPr>
          <p:cNvSpPr txBox="1"/>
          <p:nvPr/>
        </p:nvSpPr>
        <p:spPr>
          <a:xfrm flipH="1">
            <a:off x="2910896" y="9847784"/>
            <a:ext cx="439810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AC3E-9C35-C64D-BCCD-A13125CDE31B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095861" y="4822000"/>
            <a:ext cx="3834960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263351-65E7-E544-89D3-C9D72AD53CFA}"/>
              </a:ext>
            </a:extLst>
          </p:cNvPr>
          <p:cNvCxnSpPr>
            <a:cxnSpLocks/>
          </p:cNvCxnSpPr>
          <p:nvPr/>
        </p:nvCxnSpPr>
        <p:spPr>
          <a:xfrm>
            <a:off x="5095861" y="4810364"/>
            <a:ext cx="0" cy="3563541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C0FA2EFA-3CDE-B248-A699-EC988D9EFEF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1E13E7E7-337C-964D-8E0F-B7963875EC08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7DC097E6-043E-7C41-A676-449C330F8A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90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889E262-E1E9-F144-B00C-D21CB752F50D}"/>
              </a:ext>
            </a:extLst>
          </p:cNvPr>
          <p:cNvSpPr/>
          <p:nvPr/>
        </p:nvSpPr>
        <p:spPr>
          <a:xfrm>
            <a:off x="9400150" y="7262397"/>
            <a:ext cx="5609218" cy="17661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A927BD-F120-2B40-B18C-4F8EBC4B6192}"/>
              </a:ext>
            </a:extLst>
          </p:cNvPr>
          <p:cNvCxnSpPr>
            <a:cxnSpLocks/>
          </p:cNvCxnSpPr>
          <p:nvPr/>
        </p:nvCxnSpPr>
        <p:spPr>
          <a:xfrm flipH="1">
            <a:off x="8188761" y="4916956"/>
            <a:ext cx="2122398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675B62-C2D2-CE4C-A628-A2C14A91564C}"/>
              </a:ext>
            </a:extLst>
          </p:cNvPr>
          <p:cNvCxnSpPr>
            <a:cxnSpLocks/>
          </p:cNvCxnSpPr>
          <p:nvPr/>
        </p:nvCxnSpPr>
        <p:spPr>
          <a:xfrm flipH="1">
            <a:off x="8170606" y="11325987"/>
            <a:ext cx="244631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5A65FC-69DF-A945-AA13-3A6A4A699DFA}"/>
              </a:ext>
            </a:extLst>
          </p:cNvPr>
          <p:cNvCxnSpPr>
            <a:cxnSpLocks/>
          </p:cNvCxnSpPr>
          <p:nvPr/>
        </p:nvCxnSpPr>
        <p:spPr>
          <a:xfrm>
            <a:off x="14066491" y="11347252"/>
            <a:ext cx="242220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70CC70-BD47-2046-8243-6DDFB9B3E3BA}"/>
              </a:ext>
            </a:extLst>
          </p:cNvPr>
          <p:cNvCxnSpPr>
            <a:cxnSpLocks/>
          </p:cNvCxnSpPr>
          <p:nvPr/>
        </p:nvCxnSpPr>
        <p:spPr>
          <a:xfrm>
            <a:off x="12177911" y="5988055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57BE60-1C01-214F-819D-273F0CA8212D}"/>
              </a:ext>
            </a:extLst>
          </p:cNvPr>
          <p:cNvGrpSpPr/>
          <p:nvPr/>
        </p:nvGrpSpPr>
        <p:grpSpPr>
          <a:xfrm>
            <a:off x="10274583" y="3861120"/>
            <a:ext cx="3828484" cy="2126935"/>
            <a:chOff x="7574847" y="6346457"/>
            <a:chExt cx="3828484" cy="2126935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68EC775-3C73-964D-A31A-5A72B88D8036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77616D-2272-E947-944D-4A9FF1845CF3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998A7E-44A4-004D-924E-6C0F9D196D8B}"/>
              </a:ext>
            </a:extLst>
          </p:cNvPr>
          <p:cNvCxnSpPr>
            <a:cxnSpLocks/>
          </p:cNvCxnSpPr>
          <p:nvPr/>
        </p:nvCxnSpPr>
        <p:spPr>
          <a:xfrm>
            <a:off x="12177911" y="9168577"/>
            <a:ext cx="0" cy="76249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9C9B63-1E35-634C-924F-11E52D963392}"/>
              </a:ext>
            </a:extLst>
          </p:cNvPr>
          <p:cNvGrpSpPr/>
          <p:nvPr/>
        </p:nvGrpSpPr>
        <p:grpSpPr>
          <a:xfrm>
            <a:off x="10274583" y="10278574"/>
            <a:ext cx="3828484" cy="2126935"/>
            <a:chOff x="7574847" y="6346457"/>
            <a:chExt cx="3828484" cy="2126935"/>
          </a:xfrm>
        </p:grpSpPr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679063D7-91B7-7947-A4D9-04F19471282A}"/>
                </a:ext>
              </a:extLst>
            </p:cNvPr>
            <p:cNvSpPr/>
            <p:nvPr/>
          </p:nvSpPr>
          <p:spPr>
            <a:xfrm>
              <a:off x="7574847" y="6346457"/>
              <a:ext cx="3828484" cy="2126935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7CB1F37-6A2D-EE44-9E31-B7D50402DF4B}"/>
                </a:ext>
              </a:extLst>
            </p:cNvPr>
            <p:cNvSpPr/>
            <p:nvPr/>
          </p:nvSpPr>
          <p:spPr>
            <a:xfrm flipH="1">
              <a:off x="7874655" y="7095095"/>
              <a:ext cx="3105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B5F30E-CA41-6044-AB10-5F2FF940E0EF}"/>
              </a:ext>
            </a:extLst>
          </p:cNvPr>
          <p:cNvCxnSpPr>
            <a:cxnSpLocks/>
          </p:cNvCxnSpPr>
          <p:nvPr/>
        </p:nvCxnSpPr>
        <p:spPr>
          <a:xfrm>
            <a:off x="14066491" y="4916956"/>
            <a:ext cx="2422206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A54CBF6-6380-4A47-AE2B-B60199950793}"/>
              </a:ext>
            </a:extLst>
          </p:cNvPr>
          <p:cNvGrpSpPr/>
          <p:nvPr/>
        </p:nvGrpSpPr>
        <p:grpSpPr>
          <a:xfrm>
            <a:off x="2254149" y="3957607"/>
            <a:ext cx="5483031" cy="1918698"/>
            <a:chOff x="8605234" y="4194541"/>
            <a:chExt cx="5483031" cy="191869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B353E7D-E8E7-8E40-9173-4B6CEA922CAF}"/>
                </a:ext>
              </a:extLst>
            </p:cNvPr>
            <p:cNvSpPr/>
            <p:nvPr/>
          </p:nvSpPr>
          <p:spPr>
            <a:xfrm>
              <a:off x="8605234" y="4194541"/>
              <a:ext cx="5483031" cy="1918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8BCCE97-E6BA-2640-BFD7-CB31FC66C68F}"/>
                </a:ext>
              </a:extLst>
            </p:cNvPr>
            <p:cNvSpPr txBox="1"/>
            <p:nvPr/>
          </p:nvSpPr>
          <p:spPr>
            <a:xfrm flipH="1">
              <a:off x="9147695" y="4568718"/>
              <a:ext cx="439810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7E07FF-0F13-5D48-8487-FC6247A06C3A}"/>
              </a:ext>
            </a:extLst>
          </p:cNvPr>
          <p:cNvGrpSpPr/>
          <p:nvPr/>
        </p:nvGrpSpPr>
        <p:grpSpPr>
          <a:xfrm>
            <a:off x="16979788" y="3957607"/>
            <a:ext cx="5483031" cy="1918698"/>
            <a:chOff x="8605234" y="4194541"/>
            <a:chExt cx="5483031" cy="19186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7F8C505-4FF4-B247-B5EF-CB8F838A7AD3}"/>
                </a:ext>
              </a:extLst>
            </p:cNvPr>
            <p:cNvSpPr/>
            <p:nvPr/>
          </p:nvSpPr>
          <p:spPr>
            <a:xfrm>
              <a:off x="8605234" y="4194541"/>
              <a:ext cx="5483031" cy="1918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BF5166-4BC4-1E45-BD89-3808AD579074}"/>
                </a:ext>
              </a:extLst>
            </p:cNvPr>
            <p:cNvSpPr txBox="1"/>
            <p:nvPr/>
          </p:nvSpPr>
          <p:spPr>
            <a:xfrm flipH="1">
              <a:off x="9147695" y="4568718"/>
              <a:ext cx="439810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E4F3B1B-356A-4644-B2ED-B819CAA5CF9F}"/>
              </a:ext>
            </a:extLst>
          </p:cNvPr>
          <p:cNvSpPr txBox="1"/>
          <p:nvPr/>
        </p:nvSpPr>
        <p:spPr>
          <a:xfrm flipH="1">
            <a:off x="9978857" y="7558550"/>
            <a:ext cx="439810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C375D9B-041B-DB4A-B255-49E49C1D098B}"/>
              </a:ext>
            </a:extLst>
          </p:cNvPr>
          <p:cNvGrpSpPr/>
          <p:nvPr/>
        </p:nvGrpSpPr>
        <p:grpSpPr>
          <a:xfrm>
            <a:off x="2254149" y="10359346"/>
            <a:ext cx="5483031" cy="1918698"/>
            <a:chOff x="8605234" y="4194541"/>
            <a:chExt cx="5483031" cy="191869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83E520C-A44A-9746-9E84-E7D2631337D1}"/>
                </a:ext>
              </a:extLst>
            </p:cNvPr>
            <p:cNvSpPr/>
            <p:nvPr/>
          </p:nvSpPr>
          <p:spPr>
            <a:xfrm>
              <a:off x="8605234" y="4194541"/>
              <a:ext cx="5483031" cy="1918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C6B776C-FD8B-1F47-8BC7-41129E5CD745}"/>
                </a:ext>
              </a:extLst>
            </p:cNvPr>
            <p:cNvSpPr txBox="1"/>
            <p:nvPr/>
          </p:nvSpPr>
          <p:spPr>
            <a:xfrm flipH="1">
              <a:off x="9147695" y="4568718"/>
              <a:ext cx="439810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AAC807-AFFD-674D-82BB-D3BCA790492D}"/>
              </a:ext>
            </a:extLst>
          </p:cNvPr>
          <p:cNvGrpSpPr/>
          <p:nvPr/>
        </p:nvGrpSpPr>
        <p:grpSpPr>
          <a:xfrm>
            <a:off x="16979788" y="10359346"/>
            <a:ext cx="5483031" cy="1918698"/>
            <a:chOff x="8605234" y="4194541"/>
            <a:chExt cx="5483031" cy="191869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FFBEE4-BE65-474D-A549-354B8D20B25F}"/>
                </a:ext>
              </a:extLst>
            </p:cNvPr>
            <p:cNvSpPr/>
            <p:nvPr/>
          </p:nvSpPr>
          <p:spPr>
            <a:xfrm>
              <a:off x="8605234" y="4194541"/>
              <a:ext cx="5483031" cy="1918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9FB8BF-C617-A245-BCEE-E8B0825ACF46}"/>
                </a:ext>
              </a:extLst>
            </p:cNvPr>
            <p:cNvSpPr txBox="1"/>
            <p:nvPr/>
          </p:nvSpPr>
          <p:spPr>
            <a:xfrm flipH="1">
              <a:off x="9147695" y="4568718"/>
              <a:ext cx="439810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CEB7C39-708E-5049-A1FC-5B36363A6B06}"/>
              </a:ext>
            </a:extLst>
          </p:cNvPr>
          <p:cNvSpPr txBox="1"/>
          <p:nvPr/>
        </p:nvSpPr>
        <p:spPr>
          <a:xfrm flipH="1">
            <a:off x="2733366" y="7324735"/>
            <a:ext cx="4524595" cy="161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02A12F-0639-8B4E-B351-4F3428E486F0}"/>
              </a:ext>
            </a:extLst>
          </p:cNvPr>
          <p:cNvSpPr txBox="1"/>
          <p:nvPr/>
        </p:nvSpPr>
        <p:spPr>
          <a:xfrm flipH="1">
            <a:off x="17459005" y="7324735"/>
            <a:ext cx="4524595" cy="161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F318F2A-530A-5248-AB19-75A5A824433B}"/>
              </a:ext>
            </a:extLst>
          </p:cNvPr>
          <p:cNvSpPr txBox="1"/>
          <p:nvPr/>
        </p:nvSpPr>
        <p:spPr>
          <a:xfrm flipH="1">
            <a:off x="12661207" y="9482753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Yes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578DDA-C19F-5F44-8351-7CCD96AABDE8}"/>
              </a:ext>
            </a:extLst>
          </p:cNvPr>
          <p:cNvSpPr txBox="1"/>
          <p:nvPr/>
        </p:nvSpPr>
        <p:spPr>
          <a:xfrm flipH="1">
            <a:off x="12661207" y="6152875"/>
            <a:ext cx="95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No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90E5D50A-AB59-B549-AADA-4A3BA0EC418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63B24451-D3FD-A540-9284-486C889BEE2C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3FBE5E0A-D391-874F-87C0-9645A9C7F8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7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8B72F0-4862-934D-95A6-6BE66496A441}"/>
              </a:ext>
            </a:extLst>
          </p:cNvPr>
          <p:cNvSpPr/>
          <p:nvPr/>
        </p:nvSpPr>
        <p:spPr>
          <a:xfrm>
            <a:off x="9431199" y="7600685"/>
            <a:ext cx="4681728" cy="19385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309F105-2E58-3C4E-8C55-2A5BEC7BA856}"/>
              </a:ext>
            </a:extLst>
          </p:cNvPr>
          <p:cNvSpPr/>
          <p:nvPr/>
        </p:nvSpPr>
        <p:spPr>
          <a:xfrm>
            <a:off x="2008927" y="7600685"/>
            <a:ext cx="4681728" cy="19385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AE92385-3BCC-8244-9FCE-460CE101C850}"/>
              </a:ext>
            </a:extLst>
          </p:cNvPr>
          <p:cNvSpPr/>
          <p:nvPr/>
        </p:nvSpPr>
        <p:spPr>
          <a:xfrm>
            <a:off x="5593375" y="4643627"/>
            <a:ext cx="4681728" cy="19385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A9FB02F-DE3A-754E-9B08-6E4E2BC2FBCB}"/>
              </a:ext>
            </a:extLst>
          </p:cNvPr>
          <p:cNvSpPr/>
          <p:nvPr/>
        </p:nvSpPr>
        <p:spPr>
          <a:xfrm>
            <a:off x="2008927" y="10557743"/>
            <a:ext cx="4681728" cy="19385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A09E0C-08C4-3043-BC1F-238A2608D6AD}"/>
              </a:ext>
            </a:extLst>
          </p:cNvPr>
          <p:cNvCxnSpPr>
            <a:cxnSpLocks/>
          </p:cNvCxnSpPr>
          <p:nvPr/>
        </p:nvCxnSpPr>
        <p:spPr>
          <a:xfrm>
            <a:off x="6690655" y="8532730"/>
            <a:ext cx="2147419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FE38DB-F9CB-B34A-A08F-D4DAA24DC572}"/>
              </a:ext>
            </a:extLst>
          </p:cNvPr>
          <p:cNvCxnSpPr>
            <a:cxnSpLocks/>
          </p:cNvCxnSpPr>
          <p:nvPr/>
        </p:nvCxnSpPr>
        <p:spPr>
          <a:xfrm>
            <a:off x="4281358" y="5605632"/>
            <a:ext cx="0" cy="1607127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BB14C9-ED05-7E4D-AAB3-CB8EEBFCCBF1}"/>
              </a:ext>
            </a:extLst>
          </p:cNvPr>
          <p:cNvCxnSpPr>
            <a:cxnSpLocks/>
          </p:cNvCxnSpPr>
          <p:nvPr/>
        </p:nvCxnSpPr>
        <p:spPr>
          <a:xfrm>
            <a:off x="14088983" y="8532730"/>
            <a:ext cx="2147419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ADFE11-BBCE-D34F-8979-05932DC98258}"/>
              </a:ext>
            </a:extLst>
          </p:cNvPr>
          <p:cNvCxnSpPr/>
          <p:nvPr/>
        </p:nvCxnSpPr>
        <p:spPr>
          <a:xfrm>
            <a:off x="4281358" y="5605632"/>
            <a:ext cx="1312017" cy="0"/>
          </a:xfrm>
          <a:prstGeom prst="line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5182C-6082-494E-8293-CFB062F528D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1772063" y="5554588"/>
            <a:ext cx="0" cy="2046097"/>
          </a:xfrm>
          <a:prstGeom prst="line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591FA9-04F1-5544-A3A7-035F2BF9D68B}"/>
              </a:ext>
            </a:extLst>
          </p:cNvPr>
          <p:cNvCxnSpPr>
            <a:cxnSpLocks/>
          </p:cNvCxnSpPr>
          <p:nvPr/>
        </p:nvCxnSpPr>
        <p:spPr>
          <a:xfrm flipH="1">
            <a:off x="10764170" y="5605632"/>
            <a:ext cx="966643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7CC139-C594-8B4F-A779-200665AA98EE}"/>
              </a:ext>
            </a:extLst>
          </p:cNvPr>
          <p:cNvCxnSpPr>
            <a:cxnSpLocks/>
          </p:cNvCxnSpPr>
          <p:nvPr/>
        </p:nvCxnSpPr>
        <p:spPr>
          <a:xfrm>
            <a:off x="6664340" y="11563087"/>
            <a:ext cx="5107723" cy="0"/>
          </a:xfrm>
          <a:prstGeom prst="line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E74-8230-3A42-BDA7-8BC8C04823D0}"/>
              </a:ext>
            </a:extLst>
          </p:cNvPr>
          <p:cNvCxnSpPr/>
          <p:nvPr/>
        </p:nvCxnSpPr>
        <p:spPr>
          <a:xfrm flipV="1">
            <a:off x="11772063" y="10094504"/>
            <a:ext cx="0" cy="1496291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3FB381-BE0B-7B4D-9AEA-C84356E831E7}"/>
              </a:ext>
            </a:extLst>
          </p:cNvPr>
          <p:cNvGrpSpPr/>
          <p:nvPr/>
        </p:nvGrpSpPr>
        <p:grpSpPr>
          <a:xfrm>
            <a:off x="16812221" y="4643627"/>
            <a:ext cx="5515252" cy="4895586"/>
            <a:chOff x="16853471" y="4913501"/>
            <a:chExt cx="5515252" cy="489558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B78454-181E-7645-B440-359A6FE0260E}"/>
                </a:ext>
              </a:extLst>
            </p:cNvPr>
            <p:cNvSpPr/>
            <p:nvPr/>
          </p:nvSpPr>
          <p:spPr>
            <a:xfrm>
              <a:off x="16853471" y="4913501"/>
              <a:ext cx="5515252" cy="4895586"/>
            </a:xfrm>
            <a:prstGeom prst="roundRect">
              <a:avLst>
                <a:gd name="adj" fmla="val 1162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B9D14-EB91-6745-A84E-CF824776A89C}"/>
                </a:ext>
              </a:extLst>
            </p:cNvPr>
            <p:cNvSpPr txBox="1"/>
            <p:nvPr/>
          </p:nvSpPr>
          <p:spPr>
            <a:xfrm>
              <a:off x="17480264" y="6391798"/>
              <a:ext cx="426399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3E3DEEA-F8F2-504B-91AD-16220F041A43}"/>
              </a:ext>
            </a:extLst>
          </p:cNvPr>
          <p:cNvSpPr/>
          <p:nvPr/>
        </p:nvSpPr>
        <p:spPr>
          <a:xfrm flipH="1">
            <a:off x="6381645" y="5289725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965801-F790-EF41-88C3-964D7C33B771}"/>
              </a:ext>
            </a:extLst>
          </p:cNvPr>
          <p:cNvSpPr/>
          <p:nvPr/>
        </p:nvSpPr>
        <p:spPr>
          <a:xfrm flipH="1">
            <a:off x="2644532" y="823170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8E8E1A-4233-5F40-BBDA-576A5DDFADD6}"/>
              </a:ext>
            </a:extLst>
          </p:cNvPr>
          <p:cNvSpPr/>
          <p:nvPr/>
        </p:nvSpPr>
        <p:spPr>
          <a:xfrm flipH="1">
            <a:off x="10277785" y="8231707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95BD27-86B1-2C43-823C-CEC796D8EE5B}"/>
              </a:ext>
            </a:extLst>
          </p:cNvPr>
          <p:cNvSpPr/>
          <p:nvPr/>
        </p:nvSpPr>
        <p:spPr>
          <a:xfrm flipH="1">
            <a:off x="2843319" y="11173690"/>
            <a:ext cx="3105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6B792A-AB51-944E-8425-051B749F47A3}"/>
              </a:ext>
            </a:extLst>
          </p:cNvPr>
          <p:cNvGrpSpPr/>
          <p:nvPr/>
        </p:nvGrpSpPr>
        <p:grpSpPr>
          <a:xfrm>
            <a:off x="13530336" y="11092310"/>
            <a:ext cx="3748505" cy="646331"/>
            <a:chOff x="12487897" y="11017510"/>
            <a:chExt cx="3748505" cy="64633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DF1ECE1-B16C-A245-A909-AF6AEF0F4236}"/>
                </a:ext>
              </a:extLst>
            </p:cNvPr>
            <p:cNvCxnSpPr>
              <a:cxnSpLocks/>
            </p:cNvCxnSpPr>
            <p:nvPr/>
          </p:nvCxnSpPr>
          <p:spPr>
            <a:xfrm>
              <a:off x="14861749" y="11330663"/>
              <a:ext cx="1374653" cy="0"/>
            </a:xfrm>
            <a:prstGeom prst="straightConnector1">
              <a:avLst/>
            </a:prstGeom>
            <a:ln w="12700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13FF719-1CD0-5F4D-8CF4-46361D80A627}"/>
                </a:ext>
              </a:extLst>
            </p:cNvPr>
            <p:cNvSpPr/>
            <p:nvPr/>
          </p:nvSpPr>
          <p:spPr>
            <a:xfrm>
              <a:off x="12487897" y="11017510"/>
              <a:ext cx="24679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B28556-AB15-5B48-8043-08ACDF4821FF}"/>
              </a:ext>
            </a:extLst>
          </p:cNvPr>
          <p:cNvGrpSpPr/>
          <p:nvPr/>
        </p:nvGrpSpPr>
        <p:grpSpPr>
          <a:xfrm>
            <a:off x="18650084" y="11092310"/>
            <a:ext cx="3677389" cy="646331"/>
            <a:chOff x="17615068" y="11017510"/>
            <a:chExt cx="3677389" cy="646331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278B4B7-3F91-8B49-A70E-34BB72EBB23E}"/>
                </a:ext>
              </a:extLst>
            </p:cNvPr>
            <p:cNvCxnSpPr>
              <a:cxnSpLocks/>
            </p:cNvCxnSpPr>
            <p:nvPr/>
          </p:nvCxnSpPr>
          <p:spPr>
            <a:xfrm>
              <a:off x="20044871" y="11330663"/>
              <a:ext cx="1247586" cy="0"/>
            </a:xfrm>
            <a:prstGeom prst="straightConnector1">
              <a:avLst/>
            </a:prstGeom>
            <a:ln w="12700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FE4779A-DF28-6D44-8C52-7AF0C821EC3A}"/>
                </a:ext>
              </a:extLst>
            </p:cNvPr>
            <p:cNvSpPr/>
            <p:nvPr/>
          </p:nvSpPr>
          <p:spPr>
            <a:xfrm>
              <a:off x="17615068" y="11017510"/>
              <a:ext cx="24679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CD93E554-818F-5A4A-A5CC-8D9CFF599B3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9F470F14-B897-654E-9976-4F721C6F93C6}"/>
                </a:ext>
              </a:extLst>
            </p:cNvPr>
            <p:cNvSpPr txBox="1"/>
            <p:nvPr/>
          </p:nvSpPr>
          <p:spPr>
            <a:xfrm>
              <a:off x="6381033" y="861425"/>
              <a:ext cx="11615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Flow Charts Infographics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567B0D04-ED96-5144-A0E3-428A7C30A88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48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6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4F8BAC"/>
      </a:accent1>
      <a:accent2>
        <a:srgbClr val="8FDFB0"/>
      </a:accent2>
      <a:accent3>
        <a:srgbClr val="FE5E5F"/>
      </a:accent3>
      <a:accent4>
        <a:srgbClr val="4751E1"/>
      </a:accent4>
      <a:accent5>
        <a:srgbClr val="E3A736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114344</TotalTime>
  <Words>491</Words>
  <Application>Microsoft Macintosh PowerPoint</Application>
  <PresentationFormat>Custom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18499</cp:revision>
  <cp:lastPrinted>2019-09-23T14:29:18Z</cp:lastPrinted>
  <dcterms:created xsi:type="dcterms:W3CDTF">2014-11-12T21:47:38Z</dcterms:created>
  <dcterms:modified xsi:type="dcterms:W3CDTF">2020-01-23T17:53:46Z</dcterms:modified>
  <cp:category/>
</cp:coreProperties>
</file>